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72.xml" ContentType="application/vnd.openxmlformats-officedocument.presentationml.slideLayout+xml"/>
  <Override PartName="/ppt/theme/theme10.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1.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notesSlides/notesSlide1.xml" ContentType="application/vnd.openxmlformats-officedocument.presentationml.notesSlide+xml"/>
  <Override PartName="/ppt/tags/tag113.xml" ContentType="application/vnd.openxmlformats-officedocument.presentationml.tags+xml"/>
  <Override PartName="/ppt/notesSlides/notesSlide2.xml" ContentType="application/vnd.openxmlformats-officedocument.presentationml.notesSlide+xml"/>
  <Override PartName="/ppt/tags/tag114.xml" ContentType="application/vnd.openxmlformats-officedocument.presentationml.tags+xml"/>
  <Override PartName="/ppt/notesSlides/notesSlide3.xml" ContentType="application/vnd.openxmlformats-officedocument.presentationml.notesSlide+xml"/>
  <Override PartName="/ppt/tags/tag115.xml" ContentType="application/vnd.openxmlformats-officedocument.presentationml.tags+xml"/>
  <Override PartName="/ppt/notesSlides/notesSlide4.xml" ContentType="application/vnd.openxmlformats-officedocument.presentationml.notesSlide+xml"/>
  <Override PartName="/ppt/tags/tag116.xml" ContentType="application/vnd.openxmlformats-officedocument.presentationml.tags+xml"/>
  <Override PartName="/ppt/notesSlides/notesSlide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6.xml" ContentType="application/vnd.openxmlformats-officedocument.presentationml.notesSlide+xml"/>
  <Override PartName="/ppt/tags/tag137.xml" ContentType="application/vnd.openxmlformats-officedocument.presentationml.tags+xml"/>
  <Override PartName="/ppt/notesSlides/notesSlide7.xml" ContentType="application/vnd.openxmlformats-officedocument.presentationml.notesSlide+xml"/>
  <Override PartName="/ppt/tags/tag138.xml" ContentType="application/vnd.openxmlformats-officedocument.presentationml.tags+xml"/>
  <Override PartName="/ppt/notesSlides/notesSlide8.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9.xml" ContentType="application/vnd.openxmlformats-officedocument.presentationml.notesSlide+xml"/>
  <Override PartName="/ppt/tags/tag146.xml" ContentType="application/vnd.openxmlformats-officedocument.presentationml.tags+xml"/>
  <Override PartName="/ppt/notesSlides/notesSlide10.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11.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1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13.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4.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5.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6.xml" ContentType="application/vnd.openxmlformats-officedocument.presentationml.notesSlide+xml"/>
  <Override PartName="/ppt/tags/tag187.xml" ContentType="application/vnd.openxmlformats-officedocument.presentationml.tags+xml"/>
  <Override PartName="/ppt/notesSlides/notesSlide17.xml" ContentType="application/vnd.openxmlformats-officedocument.presentationml.notesSlide+xml"/>
  <Override PartName="/ppt/tags/tag188.xml" ContentType="application/vnd.openxmlformats-officedocument.presentationml.tags+xml"/>
  <Override PartName="/ppt/notesSlides/notesSlide18.xml" ContentType="application/vnd.openxmlformats-officedocument.presentationml.notesSlide+xml"/>
  <Override PartName="/ppt/tags/tag189.xml" ContentType="application/vnd.openxmlformats-officedocument.presentationml.tags+xml"/>
  <Override PartName="/ppt/notesSlides/notesSlide19.xml" ContentType="application/vnd.openxmlformats-officedocument.presentationml.notesSlide+xml"/>
  <Override PartName="/ppt/tags/tag190.xml" ContentType="application/vnd.openxmlformats-officedocument.presentationml.tags+xml"/>
  <Override PartName="/ppt/notesSlides/notesSlide20.xml" ContentType="application/vnd.openxmlformats-officedocument.presentationml.notesSlide+xml"/>
  <Override PartName="/ppt/tags/tag191.xml" ContentType="application/vnd.openxmlformats-officedocument.presentationml.tags+xml"/>
  <Override PartName="/ppt/notesSlides/notesSlide21.xml" ContentType="application/vnd.openxmlformats-officedocument.presentationml.notesSlide+xml"/>
  <Override PartName="/ppt/tags/tag192.xml" ContentType="application/vnd.openxmlformats-officedocument.presentationml.tags+xml"/>
  <Override PartName="/ppt/notesSlides/notesSlide22.xml" ContentType="application/vnd.openxmlformats-officedocument.presentationml.notesSlide+xml"/>
  <Override PartName="/ppt/tags/tag193.xml" ContentType="application/vnd.openxmlformats-officedocument.presentationml.tags+xml"/>
  <Override PartName="/ppt/notesSlides/notesSlide23.xml" ContentType="application/vnd.openxmlformats-officedocument.presentationml.notesSlide+xml"/>
  <Override PartName="/ppt/tags/tag194.xml" ContentType="application/vnd.openxmlformats-officedocument.presentationml.tags+xml"/>
  <Override PartName="/ppt/notesSlides/notesSlide24.xml" ContentType="application/vnd.openxmlformats-officedocument.presentationml.notesSlide+xml"/>
  <Override PartName="/ppt/tags/tag195.xml" ContentType="application/vnd.openxmlformats-officedocument.presentationml.tags+xml"/>
  <Override PartName="/ppt/notesSlides/notesSlide25.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notesSlides/notesSlide26.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 id="2147483748" r:id="rId14"/>
    <p:sldMasterId id="2147483753" r:id="rId15"/>
  </p:sldMasterIdLst>
  <p:notesMasterIdLst>
    <p:notesMasterId r:id="rId83"/>
  </p:notesMasterIdLst>
  <p:handoutMasterIdLst>
    <p:handoutMasterId r:id="rId84"/>
  </p:handoutMasterIdLst>
  <p:sldIdLst>
    <p:sldId id="256" r:id="rId16"/>
    <p:sldId id="2348" r:id="rId17"/>
    <p:sldId id="2269" r:id="rId18"/>
    <p:sldId id="2340" r:id="rId19"/>
    <p:sldId id="2349" r:id="rId20"/>
    <p:sldId id="1236" r:id="rId21"/>
    <p:sldId id="2309" r:id="rId22"/>
    <p:sldId id="1518" r:id="rId23"/>
    <p:sldId id="1597" r:id="rId24"/>
    <p:sldId id="1527" r:id="rId25"/>
    <p:sldId id="1528" r:id="rId26"/>
    <p:sldId id="1529" r:id="rId27"/>
    <p:sldId id="2312" r:id="rId28"/>
    <p:sldId id="1530" r:id="rId29"/>
    <p:sldId id="1531" r:id="rId30"/>
    <p:sldId id="1533" r:id="rId31"/>
    <p:sldId id="1534" r:id="rId32"/>
    <p:sldId id="2233" r:id="rId33"/>
    <p:sldId id="2230" r:id="rId34"/>
    <p:sldId id="2232" r:id="rId35"/>
    <p:sldId id="1601" r:id="rId36"/>
    <p:sldId id="2346" r:id="rId37"/>
    <p:sldId id="2350" r:id="rId38"/>
    <p:sldId id="2328" r:id="rId39"/>
    <p:sldId id="2330" r:id="rId40"/>
    <p:sldId id="2329" r:id="rId41"/>
    <p:sldId id="2332" r:id="rId42"/>
    <p:sldId id="2331" r:id="rId43"/>
    <p:sldId id="2351" r:id="rId44"/>
    <p:sldId id="2320" r:id="rId45"/>
    <p:sldId id="1523" r:id="rId46"/>
    <p:sldId id="2334" r:id="rId47"/>
    <p:sldId id="2321" r:id="rId48"/>
    <p:sldId id="2322" r:id="rId49"/>
    <p:sldId id="2352" r:id="rId50"/>
    <p:sldId id="2337" r:id="rId51"/>
    <p:sldId id="2339" r:id="rId52"/>
    <p:sldId id="2353" r:id="rId53"/>
    <p:sldId id="2343" r:id="rId54"/>
    <p:sldId id="2354" r:id="rId55"/>
    <p:sldId id="2344" r:id="rId56"/>
    <p:sldId id="1617" r:id="rId57"/>
    <p:sldId id="1609" r:id="rId58"/>
    <p:sldId id="1610" r:id="rId59"/>
    <p:sldId id="1611" r:id="rId60"/>
    <p:sldId id="1612" r:id="rId61"/>
    <p:sldId id="2287" r:id="rId62"/>
    <p:sldId id="2224" r:id="rId63"/>
    <p:sldId id="2355" r:id="rId64"/>
    <p:sldId id="1576" r:id="rId65"/>
    <p:sldId id="2314" r:id="rId66"/>
    <p:sldId id="1499" r:id="rId67"/>
    <p:sldId id="2315" r:id="rId68"/>
    <p:sldId id="1575" r:id="rId69"/>
    <p:sldId id="2316" r:id="rId70"/>
    <p:sldId id="2358" r:id="rId71"/>
    <p:sldId id="2359" r:id="rId72"/>
    <p:sldId id="2360" r:id="rId73"/>
    <p:sldId id="2361" r:id="rId74"/>
    <p:sldId id="2356" r:id="rId75"/>
    <p:sldId id="2324" r:id="rId76"/>
    <p:sldId id="2325" r:id="rId77"/>
    <p:sldId id="2363" r:id="rId78"/>
    <p:sldId id="2357" r:id="rId79"/>
    <p:sldId id="2362" r:id="rId80"/>
    <p:sldId id="1598" r:id="rId81"/>
    <p:sldId id="2149" r:id="rId82"/>
  </p:sldIdLst>
  <p:sldSz cx="12192000" cy="6858000"/>
  <p:notesSz cx="6858000" cy="9144000"/>
  <p:custDataLst>
    <p:tags r:id="rId8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BF1FF"/>
    <a:srgbClr val="E1EAFF"/>
    <a:srgbClr val="D3EFCE"/>
    <a:srgbClr val="EBF6DE"/>
    <a:srgbClr val="F3D26A"/>
    <a:srgbClr val="FFEAA5"/>
    <a:srgbClr val="FFE9A0"/>
    <a:srgbClr val="FFABAB"/>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771B14-C4D0-4692-B895-B5340BB92FFE}" v="485" dt="2023-01-30T05:38:1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32" autoAdjust="0"/>
    <p:restoredTop sz="94987" autoAdjust="0"/>
  </p:normalViewPr>
  <p:slideViewPr>
    <p:cSldViewPr snapToGrid="0">
      <p:cViewPr varScale="1">
        <p:scale>
          <a:sx n="60" d="100"/>
          <a:sy n="60" d="100"/>
        </p:scale>
        <p:origin x="1116"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1737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slide" Target="slides/slide53.xml"/><Relationship Id="rId84" Type="http://schemas.openxmlformats.org/officeDocument/2006/relationships/handoutMaster" Target="handoutMasters/handoutMaster1.xml"/><Relationship Id="rId89" Type="http://schemas.openxmlformats.org/officeDocument/2006/relationships/theme" Target="theme/theme1.xml"/><Relationship Id="rId16" Type="http://schemas.openxmlformats.org/officeDocument/2006/relationships/slide" Target="slides/slide1.xml"/><Relationship Id="rId11" Type="http://schemas.openxmlformats.org/officeDocument/2006/relationships/slideMaster" Target="slideMasters/slideMaster8.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slide" Target="slides/slide54.xml"/><Relationship Id="rId77" Type="http://schemas.openxmlformats.org/officeDocument/2006/relationships/slide" Target="slides/slide62.xml"/><Relationship Id="rId8" Type="http://schemas.openxmlformats.org/officeDocument/2006/relationships/slideMaster" Target="slideMasters/slideMaster5.xml"/><Relationship Id="rId51" Type="http://schemas.openxmlformats.org/officeDocument/2006/relationships/slide" Target="slides/slide36.xml"/><Relationship Id="rId72" Type="http://schemas.openxmlformats.org/officeDocument/2006/relationships/slide" Target="slides/slide57.xml"/><Relationship Id="rId80" Type="http://schemas.openxmlformats.org/officeDocument/2006/relationships/slide" Target="slides/slide65.xml"/><Relationship Id="rId85"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slide" Target="slides/slide52.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slide" Target="slides/slide55.xml"/><Relationship Id="rId75" Type="http://schemas.openxmlformats.org/officeDocument/2006/relationships/slide" Target="slides/slide60.xml"/><Relationship Id="rId83" Type="http://schemas.openxmlformats.org/officeDocument/2006/relationships/notesMaster" Target="notesMasters/notesMaster1.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7.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slide" Target="slides/slide58.xml"/><Relationship Id="rId78" Type="http://schemas.openxmlformats.org/officeDocument/2006/relationships/slide" Target="slides/slide63.xml"/><Relationship Id="rId81" Type="http://schemas.openxmlformats.org/officeDocument/2006/relationships/slide" Target="slides/slide66.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3.xml"/><Relationship Id="rId39" Type="http://schemas.openxmlformats.org/officeDocument/2006/relationships/slide" Target="slides/slide2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7" Type="http://schemas.openxmlformats.org/officeDocument/2006/relationships/slideMaster" Target="slideMasters/slideMaster4.xml"/><Relationship Id="rId71" Type="http://schemas.openxmlformats.org/officeDocument/2006/relationships/slide" Target="slides/slide56.xml"/><Relationship Id="rId9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presProps" Target="presProps.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CC86F085-0A89-4551-A0B5-04435A3924D7}"/>
    <pc:docChg chg="undo custSel delSld modSld">
      <pc:chgData name="Aurelien Domont" userId="6da7715ce44349b3" providerId="LiveId" clId="{CC86F085-0A89-4551-A0B5-04435A3924D7}" dt="2021-10-26T06:31:45.757" v="678" actId="20577"/>
      <pc:docMkLst>
        <pc:docMk/>
      </pc:docMkLst>
      <pc:sldChg chg="del">
        <pc:chgData name="Aurelien Domont" userId="6da7715ce44349b3" providerId="LiveId" clId="{CC86F085-0A89-4551-A0B5-04435A3924D7}" dt="2021-10-26T04:34:14.414" v="5" actId="47"/>
        <pc:sldMkLst>
          <pc:docMk/>
          <pc:sldMk cId="3399192026" sldId="808"/>
        </pc:sldMkLst>
      </pc:sldChg>
      <pc:sldChg chg="modSp mod">
        <pc:chgData name="Aurelien Domont" userId="6da7715ce44349b3" providerId="LiveId" clId="{CC86F085-0A89-4551-A0B5-04435A3924D7}" dt="2021-10-26T06:31:45.757" v="678" actId="20577"/>
        <pc:sldMkLst>
          <pc:docMk/>
          <pc:sldMk cId="3193088531" sldId="2164"/>
        </pc:sldMkLst>
        <pc:spChg chg="mod">
          <ac:chgData name="Aurelien Domont" userId="6da7715ce44349b3" providerId="LiveId" clId="{CC86F085-0A89-4551-A0B5-04435A3924D7}" dt="2021-10-26T06:31:45.757" v="678" actId="20577"/>
          <ac:spMkLst>
            <pc:docMk/>
            <pc:sldMk cId="3193088531" sldId="2164"/>
            <ac:spMk id="10" creationId="{F6F130AE-016B-49E7-B056-02422308B35C}"/>
          </ac:spMkLst>
        </pc:spChg>
      </pc:sldChg>
      <pc:sldChg chg="addSp delSp modSp mod">
        <pc:chgData name="Aurelien Domont" userId="6da7715ce44349b3" providerId="LiveId" clId="{CC86F085-0A89-4551-A0B5-04435A3924D7}" dt="2021-10-26T06:15:19.945" v="519" actId="20577"/>
        <pc:sldMkLst>
          <pc:docMk/>
          <pc:sldMk cId="245882703" sldId="2165"/>
        </pc:sldMkLst>
        <pc:spChg chg="add mod">
          <ac:chgData name="Aurelien Domont" userId="6da7715ce44349b3" providerId="LiveId" clId="{CC86F085-0A89-4551-A0B5-04435A3924D7}" dt="2021-10-26T04:55:17.268" v="327" actId="20577"/>
          <ac:spMkLst>
            <pc:docMk/>
            <pc:sldMk cId="245882703" sldId="2165"/>
            <ac:spMk id="2" creationId="{D8E0BDCE-E8E0-493F-8603-0B0D36AB394D}"/>
          </ac:spMkLst>
        </pc:spChg>
        <pc:spChg chg="mod">
          <ac:chgData name="Aurelien Domont" userId="6da7715ce44349b3" providerId="LiveId" clId="{CC86F085-0A89-4551-A0B5-04435A3924D7}" dt="2021-10-26T04:35:50.640" v="36" actId="20577"/>
          <ac:spMkLst>
            <pc:docMk/>
            <pc:sldMk cId="245882703" sldId="2165"/>
            <ac:spMk id="6" creationId="{80C2FA24-C3FF-4F99-8694-BA262AB8070A}"/>
          </ac:spMkLst>
        </pc:spChg>
        <pc:spChg chg="mod">
          <ac:chgData name="Aurelien Domont" userId="6da7715ce44349b3" providerId="LiveId" clId="{CC86F085-0A89-4551-A0B5-04435A3924D7}" dt="2021-10-26T05:54:31.399" v="436" actId="20577"/>
          <ac:spMkLst>
            <pc:docMk/>
            <pc:sldMk cId="245882703" sldId="2165"/>
            <ac:spMk id="7" creationId="{AA474FA7-23F8-48D3-A4A1-46C7E7EF8CBF}"/>
          </ac:spMkLst>
        </pc:spChg>
        <pc:spChg chg="mod">
          <ac:chgData name="Aurelien Domont" userId="6da7715ce44349b3" providerId="LiveId" clId="{CC86F085-0A89-4551-A0B5-04435A3924D7}" dt="2021-10-26T04:45:09.976" v="203" actId="20577"/>
          <ac:spMkLst>
            <pc:docMk/>
            <pc:sldMk cId="245882703" sldId="2165"/>
            <ac:spMk id="8" creationId="{44D82846-5412-4854-9CE9-6BD4A4D3F201}"/>
          </ac:spMkLst>
        </pc:spChg>
        <pc:spChg chg="mod">
          <ac:chgData name="Aurelien Domont" userId="6da7715ce44349b3" providerId="LiveId" clId="{CC86F085-0A89-4551-A0B5-04435A3924D7}" dt="2021-10-26T04:53:45.984" v="278" actId="20577"/>
          <ac:spMkLst>
            <pc:docMk/>
            <pc:sldMk cId="245882703" sldId="2165"/>
            <ac:spMk id="10" creationId="{F6F130AE-016B-49E7-B056-02422308B35C}"/>
          </ac:spMkLst>
        </pc:spChg>
        <pc:spChg chg="mod">
          <ac:chgData name="Aurelien Domont" userId="6da7715ce44349b3" providerId="LiveId" clId="{CC86F085-0A89-4551-A0B5-04435A3924D7}" dt="2021-10-26T06:15:19.945" v="519" actId="20577"/>
          <ac:spMkLst>
            <pc:docMk/>
            <pc:sldMk cId="245882703" sldId="2165"/>
            <ac:spMk id="15" creationId="{CBE446A3-B223-4993-B708-11F89CAF46D3}"/>
          </ac:spMkLst>
        </pc:spChg>
        <pc:spChg chg="mod">
          <ac:chgData name="Aurelien Domont" userId="6da7715ce44349b3" providerId="LiveId" clId="{CC86F085-0A89-4551-A0B5-04435A3924D7}" dt="2021-10-26T04:50:15.512" v="271" actId="6549"/>
          <ac:spMkLst>
            <pc:docMk/>
            <pc:sldMk cId="245882703" sldId="2165"/>
            <ac:spMk id="17" creationId="{59AB374F-A112-472C-B8B7-1FDCCFD56A46}"/>
          </ac:spMkLst>
        </pc:spChg>
        <pc:spChg chg="add mod">
          <ac:chgData name="Aurelien Domont" userId="6da7715ce44349b3" providerId="LiveId" clId="{CC86F085-0A89-4551-A0B5-04435A3924D7}" dt="2021-10-26T05:40:22.007" v="360" actId="20577"/>
          <ac:spMkLst>
            <pc:docMk/>
            <pc:sldMk cId="245882703" sldId="2165"/>
            <ac:spMk id="18" creationId="{2885A367-C58D-41ED-8445-15D3D1FB02B9}"/>
          </ac:spMkLst>
        </pc:spChg>
        <pc:spChg chg="add del mod">
          <ac:chgData name="Aurelien Domont" userId="6da7715ce44349b3" providerId="LiveId" clId="{CC86F085-0A89-4551-A0B5-04435A3924D7}" dt="2021-10-26T04:46:28.976" v="223" actId="478"/>
          <ac:spMkLst>
            <pc:docMk/>
            <pc:sldMk cId="245882703" sldId="2165"/>
            <ac:spMk id="18" creationId="{D9142C9E-43FC-4085-83F2-85B77D0860ED}"/>
          </ac:spMkLst>
        </pc:spChg>
        <pc:spChg chg="add mod">
          <ac:chgData name="Aurelien Domont" userId="6da7715ce44349b3" providerId="LiveId" clId="{CC86F085-0A89-4551-A0B5-04435A3924D7}" dt="2021-10-26T05:54:41.689" v="457" actId="20577"/>
          <ac:spMkLst>
            <pc:docMk/>
            <pc:sldMk cId="245882703" sldId="2165"/>
            <ac:spMk id="19" creationId="{2D734FC2-ECCA-44DC-91AA-9CF3FB407DEF}"/>
          </ac:spMkLst>
        </pc:spChg>
        <pc:spChg chg="add del mod">
          <ac:chgData name="Aurelien Domont" userId="6da7715ce44349b3" providerId="LiveId" clId="{CC86F085-0A89-4551-A0B5-04435A3924D7}" dt="2021-10-26T04:46:28.976" v="223" actId="478"/>
          <ac:spMkLst>
            <pc:docMk/>
            <pc:sldMk cId="245882703" sldId="2165"/>
            <ac:spMk id="19" creationId="{368AF4AA-2BC2-4B79-AE1A-D6822EA1D675}"/>
          </ac:spMkLst>
        </pc:spChg>
        <pc:spChg chg="add del mod">
          <ac:chgData name="Aurelien Domont" userId="6da7715ce44349b3" providerId="LiveId" clId="{CC86F085-0A89-4551-A0B5-04435A3924D7}" dt="2021-10-26T04:46:28.976" v="223" actId="478"/>
          <ac:spMkLst>
            <pc:docMk/>
            <pc:sldMk cId="245882703" sldId="2165"/>
            <ac:spMk id="21" creationId="{06DE0062-4162-40A7-80FD-186BB10DE740}"/>
          </ac:spMkLst>
        </pc:spChg>
        <pc:spChg chg="add del mod">
          <ac:chgData name="Aurelien Domont" userId="6da7715ce44349b3" providerId="LiveId" clId="{CC86F085-0A89-4551-A0B5-04435A3924D7}" dt="2021-10-26T04:46:28.976" v="223" actId="478"/>
          <ac:spMkLst>
            <pc:docMk/>
            <pc:sldMk cId="245882703" sldId="2165"/>
            <ac:spMk id="22" creationId="{61E5D394-D827-468C-9F0C-5CCCE6BE95B3}"/>
          </ac:spMkLst>
        </pc:spChg>
        <pc:spChg chg="add del mod">
          <ac:chgData name="Aurelien Domont" userId="6da7715ce44349b3" providerId="LiveId" clId="{CC86F085-0A89-4551-A0B5-04435A3924D7}" dt="2021-10-26T04:46:28.976" v="223" actId="478"/>
          <ac:spMkLst>
            <pc:docMk/>
            <pc:sldMk cId="245882703" sldId="2165"/>
            <ac:spMk id="23" creationId="{05AA0609-9DFC-4E44-96FD-46B92AA2E60C}"/>
          </ac:spMkLst>
        </pc:spChg>
        <pc:spChg chg="add del mod">
          <ac:chgData name="Aurelien Domont" userId="6da7715ce44349b3" providerId="LiveId" clId="{CC86F085-0A89-4551-A0B5-04435A3924D7}" dt="2021-10-26T04:46:28.976" v="223" actId="478"/>
          <ac:spMkLst>
            <pc:docMk/>
            <pc:sldMk cId="245882703" sldId="2165"/>
            <ac:spMk id="24" creationId="{AEAEDBB4-B946-4192-82D0-73A73502CE88}"/>
          </ac:spMkLst>
        </pc:spChg>
        <pc:spChg chg="add del mod">
          <ac:chgData name="Aurelien Domont" userId="6da7715ce44349b3" providerId="LiveId" clId="{CC86F085-0A89-4551-A0B5-04435A3924D7}" dt="2021-10-26T04:46:28.976" v="223" actId="478"/>
          <ac:spMkLst>
            <pc:docMk/>
            <pc:sldMk cId="245882703" sldId="2165"/>
            <ac:spMk id="25" creationId="{9758CEB7-E13C-4DDE-A311-F2BC4836897A}"/>
          </ac:spMkLst>
        </pc:spChg>
        <pc:spChg chg="add del mod">
          <ac:chgData name="Aurelien Domont" userId="6da7715ce44349b3" providerId="LiveId" clId="{CC86F085-0A89-4551-A0B5-04435A3924D7}" dt="2021-10-26T04:46:28.976" v="223" actId="478"/>
          <ac:spMkLst>
            <pc:docMk/>
            <pc:sldMk cId="245882703" sldId="2165"/>
            <ac:spMk id="26" creationId="{E461EBC9-3BA8-45B0-A9F6-E1E823AE25EE}"/>
          </ac:spMkLst>
        </pc:spChg>
        <pc:spChg chg="add del mod">
          <ac:chgData name="Aurelien Domont" userId="6da7715ce44349b3" providerId="LiveId" clId="{CC86F085-0A89-4551-A0B5-04435A3924D7}" dt="2021-10-26T04:46:28.976" v="223" actId="478"/>
          <ac:spMkLst>
            <pc:docMk/>
            <pc:sldMk cId="245882703" sldId="2165"/>
            <ac:spMk id="27" creationId="{A49F7C3C-7737-494C-A266-F0E1CE962059}"/>
          </ac:spMkLst>
        </pc:spChg>
        <pc:spChg chg="add del mod">
          <ac:chgData name="Aurelien Domont" userId="6da7715ce44349b3" providerId="LiveId" clId="{CC86F085-0A89-4551-A0B5-04435A3924D7}" dt="2021-10-26T04:46:28.976" v="223" actId="478"/>
          <ac:spMkLst>
            <pc:docMk/>
            <pc:sldMk cId="245882703" sldId="2165"/>
            <ac:spMk id="28" creationId="{A5446A07-6A42-4A47-9375-9AE7EFBE7CDB}"/>
          </ac:spMkLst>
        </pc:spChg>
        <pc:spChg chg="add del mod">
          <ac:chgData name="Aurelien Domont" userId="6da7715ce44349b3" providerId="LiveId" clId="{CC86F085-0A89-4551-A0B5-04435A3924D7}" dt="2021-10-26T04:46:28.976" v="223" actId="478"/>
          <ac:spMkLst>
            <pc:docMk/>
            <pc:sldMk cId="245882703" sldId="2165"/>
            <ac:spMk id="29" creationId="{9EA5BE76-24C1-4E48-8147-B6EEF800117D}"/>
          </ac:spMkLst>
        </pc:spChg>
        <pc:spChg chg="add del mod">
          <ac:chgData name="Aurelien Domont" userId="6da7715ce44349b3" providerId="LiveId" clId="{CC86F085-0A89-4551-A0B5-04435A3924D7}" dt="2021-10-26T04:46:28.976" v="223" actId="478"/>
          <ac:spMkLst>
            <pc:docMk/>
            <pc:sldMk cId="245882703" sldId="2165"/>
            <ac:spMk id="30" creationId="{3B1572D8-3C2D-4917-81C9-595D81A01815}"/>
          </ac:spMkLst>
        </pc:spChg>
        <pc:spChg chg="add del mod">
          <ac:chgData name="Aurelien Domont" userId="6da7715ce44349b3" providerId="LiveId" clId="{CC86F085-0A89-4551-A0B5-04435A3924D7}" dt="2021-10-26T04:55:28.256" v="329" actId="478"/>
          <ac:spMkLst>
            <pc:docMk/>
            <pc:sldMk cId="245882703" sldId="2165"/>
            <ac:spMk id="36" creationId="{28C94558-96A7-46C9-B07B-2EC0318B49BD}"/>
          </ac:spMkLst>
        </pc:spChg>
        <pc:picChg chg="add del mod">
          <ac:chgData name="Aurelien Domont" userId="6da7715ce44349b3" providerId="LiveId" clId="{CC86F085-0A89-4551-A0B5-04435A3924D7}" dt="2021-10-26T04:46:28.976" v="223" actId="478"/>
          <ac:picMkLst>
            <pc:docMk/>
            <pc:sldMk cId="245882703" sldId="2165"/>
            <ac:picMk id="20" creationId="{F536FF14-1CE0-49CE-B72C-85A1F9F04A4F}"/>
          </ac:picMkLst>
        </pc:picChg>
        <pc:picChg chg="add del mod">
          <ac:chgData name="Aurelien Domont" userId="6da7715ce44349b3" providerId="LiveId" clId="{CC86F085-0A89-4551-A0B5-04435A3924D7}" dt="2021-10-26T04:46:28.976" v="223" actId="478"/>
          <ac:picMkLst>
            <pc:docMk/>
            <pc:sldMk cId="245882703" sldId="2165"/>
            <ac:picMk id="31" creationId="{FB5963DA-E48A-447B-981A-B20AD890DBB2}"/>
          </ac:picMkLst>
        </pc:picChg>
        <pc:picChg chg="add del mod">
          <ac:chgData name="Aurelien Domont" userId="6da7715ce44349b3" providerId="LiveId" clId="{CC86F085-0A89-4551-A0B5-04435A3924D7}" dt="2021-10-26T04:46:28.976" v="223" actId="478"/>
          <ac:picMkLst>
            <pc:docMk/>
            <pc:sldMk cId="245882703" sldId="2165"/>
            <ac:picMk id="32" creationId="{0F80D9D1-D43E-4E4C-B676-9C54F9E52314}"/>
          </ac:picMkLst>
        </pc:picChg>
        <pc:picChg chg="add del mod">
          <ac:chgData name="Aurelien Domont" userId="6da7715ce44349b3" providerId="LiveId" clId="{CC86F085-0A89-4551-A0B5-04435A3924D7}" dt="2021-10-26T04:46:28.976" v="223" actId="478"/>
          <ac:picMkLst>
            <pc:docMk/>
            <pc:sldMk cId="245882703" sldId="2165"/>
            <ac:picMk id="33" creationId="{82018957-3DF2-4684-AC4A-8DB6523E27DE}"/>
          </ac:picMkLst>
        </pc:picChg>
        <pc:picChg chg="add del mod">
          <ac:chgData name="Aurelien Domont" userId="6da7715ce44349b3" providerId="LiveId" clId="{CC86F085-0A89-4551-A0B5-04435A3924D7}" dt="2021-10-26T04:46:28.976" v="223" actId="478"/>
          <ac:picMkLst>
            <pc:docMk/>
            <pc:sldMk cId="245882703" sldId="2165"/>
            <ac:picMk id="34" creationId="{BD972125-9A89-4A18-99B3-0E36BBCA3815}"/>
          </ac:picMkLst>
        </pc:picChg>
        <pc:picChg chg="add del mod">
          <ac:chgData name="Aurelien Domont" userId="6da7715ce44349b3" providerId="LiveId" clId="{CC86F085-0A89-4551-A0B5-04435A3924D7}" dt="2021-10-26T04:46:28.976" v="223" actId="478"/>
          <ac:picMkLst>
            <pc:docMk/>
            <pc:sldMk cId="245882703" sldId="2165"/>
            <ac:picMk id="35" creationId="{C5833503-AFE6-40CC-88A7-A5B0F160F65A}"/>
          </ac:picMkLst>
        </pc:picChg>
      </pc:sldChg>
      <pc:sldChg chg="del">
        <pc:chgData name="Aurelien Domont" userId="6da7715ce44349b3" providerId="LiveId" clId="{CC86F085-0A89-4551-A0B5-04435A3924D7}" dt="2021-10-26T04:35:05.918" v="12" actId="47"/>
        <pc:sldMkLst>
          <pc:docMk/>
          <pc:sldMk cId="1307400891" sldId="2168"/>
        </pc:sldMkLst>
      </pc:sldChg>
      <pc:sldChg chg="del">
        <pc:chgData name="Aurelien Domont" userId="6da7715ce44349b3" providerId="LiveId" clId="{CC86F085-0A89-4551-A0B5-04435A3924D7}" dt="2021-10-26T04:33:56.422" v="3" actId="47"/>
        <pc:sldMkLst>
          <pc:docMk/>
          <pc:sldMk cId="777479140" sldId="2172"/>
        </pc:sldMkLst>
      </pc:sldChg>
      <pc:sldChg chg="del">
        <pc:chgData name="Aurelien Domont" userId="6da7715ce44349b3" providerId="LiveId" clId="{CC86F085-0A89-4551-A0B5-04435A3924D7}" dt="2021-10-26T04:35:02.813" v="11" actId="47"/>
        <pc:sldMkLst>
          <pc:docMk/>
          <pc:sldMk cId="3101039021" sldId="2175"/>
        </pc:sldMkLst>
      </pc:sldChg>
      <pc:sldChg chg="del">
        <pc:chgData name="Aurelien Domont" userId="6da7715ce44349b3" providerId="LiveId" clId="{CC86F085-0A89-4551-A0B5-04435A3924D7}" dt="2021-10-26T04:34:59.596" v="10" actId="47"/>
        <pc:sldMkLst>
          <pc:docMk/>
          <pc:sldMk cId="2113692669" sldId="2176"/>
        </pc:sldMkLst>
      </pc:sldChg>
      <pc:sldChg chg="del">
        <pc:chgData name="Aurelien Domont" userId="6da7715ce44349b3" providerId="LiveId" clId="{CC86F085-0A89-4551-A0B5-04435A3924D7}" dt="2021-10-26T04:34:45.960" v="9" actId="47"/>
        <pc:sldMkLst>
          <pc:docMk/>
          <pc:sldMk cId="3761745398" sldId="2179"/>
        </pc:sldMkLst>
      </pc:sldChg>
      <pc:sldChg chg="del">
        <pc:chgData name="Aurelien Domont" userId="6da7715ce44349b3" providerId="LiveId" clId="{CC86F085-0A89-4551-A0B5-04435A3924D7}" dt="2021-10-26T04:34:41.820" v="8" actId="47"/>
        <pc:sldMkLst>
          <pc:docMk/>
          <pc:sldMk cId="1788019411" sldId="2180"/>
        </pc:sldMkLst>
      </pc:sldChg>
      <pc:sldChg chg="del">
        <pc:chgData name="Aurelien Domont" userId="6da7715ce44349b3" providerId="LiveId" clId="{CC86F085-0A89-4551-A0B5-04435A3924D7}" dt="2021-10-26T04:34:29.850" v="7" actId="47"/>
        <pc:sldMkLst>
          <pc:docMk/>
          <pc:sldMk cId="1791059184" sldId="2182"/>
        </pc:sldMkLst>
      </pc:sldChg>
      <pc:sldChg chg="del">
        <pc:chgData name="Aurelien Domont" userId="6da7715ce44349b3" providerId="LiveId" clId="{CC86F085-0A89-4551-A0B5-04435A3924D7}" dt="2021-10-26T04:34:23.437" v="6" actId="47"/>
        <pc:sldMkLst>
          <pc:docMk/>
          <pc:sldMk cId="1989137504" sldId="2183"/>
        </pc:sldMkLst>
      </pc:sldChg>
      <pc:sldChg chg="modSp mod">
        <pc:chgData name="Aurelien Domont" userId="6da7715ce44349b3" providerId="LiveId" clId="{CC86F085-0A89-4551-A0B5-04435A3924D7}" dt="2021-10-26T04:38:12.960" v="175" actId="20577"/>
        <pc:sldMkLst>
          <pc:docMk/>
          <pc:sldMk cId="1584994079" sldId="2190"/>
        </pc:sldMkLst>
        <pc:spChg chg="mod">
          <ac:chgData name="Aurelien Domont" userId="6da7715ce44349b3" providerId="LiveId" clId="{CC86F085-0A89-4551-A0B5-04435A3924D7}" dt="2021-10-26T04:38:12.960" v="175" actId="20577"/>
          <ac:spMkLst>
            <pc:docMk/>
            <pc:sldMk cId="1584994079" sldId="2190"/>
            <ac:spMk id="16" creationId="{6C2BB713-9637-4B9B-938F-E9768876782A}"/>
          </ac:spMkLst>
        </pc:spChg>
      </pc:sldChg>
      <pc:sldChg chg="del">
        <pc:chgData name="Aurelien Domont" userId="6da7715ce44349b3" providerId="LiveId" clId="{CC86F085-0A89-4551-A0B5-04435A3924D7}" dt="2021-10-26T04:33:48.678" v="0" actId="47"/>
        <pc:sldMkLst>
          <pc:docMk/>
          <pc:sldMk cId="2033807458" sldId="2191"/>
        </pc:sldMkLst>
      </pc:sldChg>
      <pc:sldChg chg="del">
        <pc:chgData name="Aurelien Domont" userId="6da7715ce44349b3" providerId="LiveId" clId="{CC86F085-0A89-4551-A0B5-04435A3924D7}" dt="2021-10-26T04:33:49.856" v="1" actId="47"/>
        <pc:sldMkLst>
          <pc:docMk/>
          <pc:sldMk cId="1288755868" sldId="2192"/>
        </pc:sldMkLst>
      </pc:sldChg>
      <pc:sldChg chg="del">
        <pc:chgData name="Aurelien Domont" userId="6da7715ce44349b3" providerId="LiveId" clId="{CC86F085-0A89-4551-A0B5-04435A3924D7}" dt="2021-10-26T04:33:51.040" v="2" actId="47"/>
        <pc:sldMkLst>
          <pc:docMk/>
          <pc:sldMk cId="3584240501" sldId="2193"/>
        </pc:sldMkLst>
      </pc:sldChg>
      <pc:sldChg chg="del">
        <pc:chgData name="Aurelien Domont" userId="6da7715ce44349b3" providerId="LiveId" clId="{CC86F085-0A89-4551-A0B5-04435A3924D7}" dt="2021-10-26T04:34:00.351" v="4" actId="47"/>
        <pc:sldMkLst>
          <pc:docMk/>
          <pc:sldMk cId="3464091428" sldId="2194"/>
        </pc:sldMkLst>
      </pc:sldChg>
    </pc:docChg>
  </pc:docChgLst>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15497597-3132-458D-8613-B178C025830D}"/>
    <pc:docChg chg="undo custSel addSld delSld modSld sldOrd">
      <pc:chgData name="Aurelien Domont" userId="6da7715ce44349b3" providerId="LiveId" clId="{15497597-3132-458D-8613-B178C025830D}" dt="2021-11-26T03:48:08.438" v="4867" actId="1035"/>
      <pc:docMkLst>
        <pc:docMk/>
      </pc:docMkLst>
      <pc:sldChg chg="modSp mod">
        <pc:chgData name="Aurelien Domont" userId="6da7715ce44349b3" providerId="LiveId" clId="{15497597-3132-458D-8613-B178C025830D}" dt="2021-11-22T05:41:52.525" v="4702" actId="20577"/>
        <pc:sldMkLst>
          <pc:docMk/>
          <pc:sldMk cId="3131901387" sldId="256"/>
        </pc:sldMkLst>
        <pc:spChg chg="mod">
          <ac:chgData name="Aurelien Domont" userId="6da7715ce44349b3" providerId="LiveId" clId="{15497597-3132-458D-8613-B178C025830D}" dt="2021-11-22T05:41:52.525" v="4702" actId="20577"/>
          <ac:spMkLst>
            <pc:docMk/>
            <pc:sldMk cId="3131901387" sldId="256"/>
            <ac:spMk id="2" creationId="{5261080C-C60C-4746-B6B1-A9A4FFA86785}"/>
          </ac:spMkLst>
        </pc:spChg>
      </pc:sldChg>
      <pc:sldChg chg="addSp delSp modSp mod ord">
        <pc:chgData name="Aurelien Domont" userId="6da7715ce44349b3" providerId="LiveId" clId="{15497597-3132-458D-8613-B178C025830D}" dt="2021-11-22T04:35:30.222" v="3999" actId="478"/>
        <pc:sldMkLst>
          <pc:docMk/>
          <pc:sldMk cId="1758832436" sldId="1951"/>
        </pc:sldMkLst>
        <pc:spChg chg="add del mod">
          <ac:chgData name="Aurelien Domont" userId="6da7715ce44349b3" providerId="LiveId" clId="{15497597-3132-458D-8613-B178C025830D}" dt="2021-11-22T04:35:30.222" v="3999" actId="478"/>
          <ac:spMkLst>
            <pc:docMk/>
            <pc:sldMk cId="1758832436" sldId="1951"/>
            <ac:spMk id="3" creationId="{3F2ADA56-1803-45DA-9251-E6E0BC1F68CA}"/>
          </ac:spMkLst>
        </pc:spChg>
        <pc:spChg chg="add del mod">
          <ac:chgData name="Aurelien Domont" userId="6da7715ce44349b3" providerId="LiveId" clId="{15497597-3132-458D-8613-B178C025830D}" dt="2021-11-10T23:23:03.815" v="24" actId="478"/>
          <ac:spMkLst>
            <pc:docMk/>
            <pc:sldMk cId="1758832436" sldId="1951"/>
            <ac:spMk id="4" creationId="{9357BE6F-6266-458D-9BD6-8A129C673BA4}"/>
          </ac:spMkLst>
        </pc:spChg>
        <pc:spChg chg="add mod">
          <ac:chgData name="Aurelien Domont" userId="6da7715ce44349b3" providerId="LiveId" clId="{15497597-3132-458D-8613-B178C025830D}" dt="2021-11-22T04:14:15.336" v="3520" actId="1036"/>
          <ac:spMkLst>
            <pc:docMk/>
            <pc:sldMk cId="1758832436" sldId="1951"/>
            <ac:spMk id="11" creationId="{20F54038-2C81-4F18-A37B-3A13CFF491E8}"/>
          </ac:spMkLst>
        </pc:spChg>
        <pc:spChg chg="add mod">
          <ac:chgData name="Aurelien Domont" userId="6da7715ce44349b3" providerId="LiveId" clId="{15497597-3132-458D-8613-B178C025830D}" dt="2021-11-22T04:14:15.336" v="3520" actId="1036"/>
          <ac:spMkLst>
            <pc:docMk/>
            <pc:sldMk cId="1758832436" sldId="1951"/>
            <ac:spMk id="12" creationId="{31383D04-91A8-41F3-8FC9-DADA524AD6AD}"/>
          </ac:spMkLst>
        </pc:spChg>
        <pc:spChg chg="add del mod ord">
          <ac:chgData name="Aurelien Domont" userId="6da7715ce44349b3" providerId="LiveId" clId="{15497597-3132-458D-8613-B178C025830D}" dt="2021-11-10T23:30:54.875" v="104" actId="478"/>
          <ac:spMkLst>
            <pc:docMk/>
            <pc:sldMk cId="1758832436" sldId="1951"/>
            <ac:spMk id="13" creationId="{1E3DC505-EB7D-4A37-951D-B627586997BC}"/>
          </ac:spMkLst>
        </pc:spChg>
        <pc:spChg chg="del">
          <ac:chgData name="Aurelien Domont" userId="6da7715ce44349b3" providerId="LiveId" clId="{15497597-3132-458D-8613-B178C025830D}" dt="2021-11-10T23:23:00.847" v="22" actId="478"/>
          <ac:spMkLst>
            <pc:docMk/>
            <pc:sldMk cId="1758832436" sldId="1951"/>
            <ac:spMk id="15" creationId="{F9CAA195-8194-4849-91CD-C84A61C3F570}"/>
          </ac:spMkLst>
        </pc:spChg>
        <pc:spChg chg="del">
          <ac:chgData name="Aurelien Domont" userId="6da7715ce44349b3" providerId="LiveId" clId="{15497597-3132-458D-8613-B178C025830D}" dt="2021-11-10T23:23:00.847" v="22" actId="478"/>
          <ac:spMkLst>
            <pc:docMk/>
            <pc:sldMk cId="1758832436" sldId="1951"/>
            <ac:spMk id="17" creationId="{7A4A9DD9-F823-42A2-9607-DFBD129A9DBB}"/>
          </ac:spMkLst>
        </pc:spChg>
      </pc:sldChg>
      <pc:sldChg chg="addSp delSp modSp">
        <pc:chgData name="Aurelien Domont" userId="6da7715ce44349b3" providerId="LiveId" clId="{15497597-3132-458D-8613-B178C025830D}" dt="2021-11-22T04:22:21.899" v="3708"/>
        <pc:sldMkLst>
          <pc:docMk/>
          <pc:sldMk cId="1289725493" sldId="2149"/>
        </pc:sldMkLst>
        <pc:spChg chg="add del mod">
          <ac:chgData name="Aurelien Domont" userId="6da7715ce44349b3" providerId="LiveId" clId="{15497597-3132-458D-8613-B178C025830D}" dt="2021-11-22T04:22:21.899" v="3708"/>
          <ac:spMkLst>
            <pc:docMk/>
            <pc:sldMk cId="1289725493" sldId="2149"/>
            <ac:spMk id="10" creationId="{DEB0F5DC-CBAA-47E5-89FF-9443B9F60908}"/>
          </ac:spMkLst>
        </pc:spChg>
        <pc:spChg chg="add del mod">
          <ac:chgData name="Aurelien Domont" userId="6da7715ce44349b3" providerId="LiveId" clId="{15497597-3132-458D-8613-B178C025830D}" dt="2021-11-22T04:22:21.899" v="3708"/>
          <ac:spMkLst>
            <pc:docMk/>
            <pc:sldMk cId="1289725493" sldId="2149"/>
            <ac:spMk id="11" creationId="{45B15FFE-8756-44BD-AA75-D723F6BD5FC1}"/>
          </ac:spMkLst>
        </pc:spChg>
        <pc:spChg chg="add del mod">
          <ac:chgData name="Aurelien Domont" userId="6da7715ce44349b3" providerId="LiveId" clId="{15497597-3132-458D-8613-B178C025830D}" dt="2021-11-22T04:22:21.899" v="3708"/>
          <ac:spMkLst>
            <pc:docMk/>
            <pc:sldMk cId="1289725493" sldId="2149"/>
            <ac:spMk id="12" creationId="{12DC7169-B5DA-4EF1-BEF4-FBDA731C1FF7}"/>
          </ac:spMkLst>
        </pc:spChg>
      </pc:sldChg>
      <pc:sldChg chg="modSp mod">
        <pc:chgData name="Aurelien Domont" userId="6da7715ce44349b3" providerId="LiveId" clId="{15497597-3132-458D-8613-B178C025830D}" dt="2021-11-26T03:48:08.438" v="4867" actId="1035"/>
        <pc:sldMkLst>
          <pc:docMk/>
          <pc:sldMk cId="1584994079" sldId="2190"/>
        </pc:sldMkLst>
        <pc:spChg chg="mod">
          <ac:chgData name="Aurelien Domont" userId="6da7715ce44349b3" providerId="LiveId" clId="{15497597-3132-458D-8613-B178C025830D}" dt="2021-11-10T23:21:38.623" v="17" actId="108"/>
          <ac:spMkLst>
            <pc:docMk/>
            <pc:sldMk cId="1584994079" sldId="2190"/>
            <ac:spMk id="2" creationId="{3D588ED3-BBEC-4BA2-9CD8-952852F850BD}"/>
          </ac:spMkLst>
        </pc:spChg>
        <pc:spChg chg="mod">
          <ac:chgData name="Aurelien Domont" userId="6da7715ce44349b3" providerId="LiveId" clId="{15497597-3132-458D-8613-B178C025830D}" dt="2021-11-10T23:21:31.718" v="16"/>
          <ac:spMkLst>
            <pc:docMk/>
            <pc:sldMk cId="1584994079" sldId="2190"/>
            <ac:spMk id="16" creationId="{6C2BB713-9637-4B9B-938F-E9768876782A}"/>
          </ac:spMkLst>
        </pc:spChg>
        <pc:spChg chg="mod">
          <ac:chgData name="Aurelien Domont" userId="6da7715ce44349b3" providerId="LiveId" clId="{15497597-3132-458D-8613-B178C025830D}" dt="2021-11-10T23:21:41.247" v="18" actId="108"/>
          <ac:spMkLst>
            <pc:docMk/>
            <pc:sldMk cId="1584994079" sldId="2190"/>
            <ac:spMk id="95" creationId="{25F21703-D123-498A-8015-1CBE567E0855}"/>
          </ac:spMkLst>
        </pc:spChg>
        <pc:spChg chg="mod">
          <ac:chgData name="Aurelien Domont" userId="6da7715ce44349b3" providerId="LiveId" clId="{15497597-3132-458D-8613-B178C025830D}" dt="2021-11-26T03:48:08.438" v="4867" actId="1035"/>
          <ac:spMkLst>
            <pc:docMk/>
            <pc:sldMk cId="1584994079" sldId="2190"/>
            <ac:spMk id="96" creationId="{D53A632C-7EC9-4237-AFC3-3910C5DCC11B}"/>
          </ac:spMkLst>
        </pc:spChg>
        <pc:spChg chg="mod">
          <ac:chgData name="Aurelien Domont" userId="6da7715ce44349b3" providerId="LiveId" clId="{15497597-3132-458D-8613-B178C025830D}" dt="2021-11-26T03:48:08.438" v="4867" actId="1035"/>
          <ac:spMkLst>
            <pc:docMk/>
            <pc:sldMk cId="1584994079" sldId="2190"/>
            <ac:spMk id="111" creationId="{AB5138C5-735E-44C0-8C49-541AF33D14AB}"/>
          </ac:spMkLst>
        </pc:spChg>
      </pc:sldChg>
      <pc:sldChg chg="del">
        <pc:chgData name="Aurelien Domont" userId="6da7715ce44349b3" providerId="LiveId" clId="{15497597-3132-458D-8613-B178C025830D}" dt="2021-11-11T00:25:01.687" v="1367" actId="47"/>
        <pc:sldMkLst>
          <pc:docMk/>
          <pc:sldMk cId="1520865173" sldId="2193"/>
        </pc:sldMkLst>
      </pc:sldChg>
      <pc:sldChg chg="del">
        <pc:chgData name="Aurelien Domont" userId="6da7715ce44349b3" providerId="LiveId" clId="{15497597-3132-458D-8613-B178C025830D}" dt="2021-11-11T00:25:01.687" v="1367" actId="47"/>
        <pc:sldMkLst>
          <pc:docMk/>
          <pc:sldMk cId="3245519773" sldId="2195"/>
        </pc:sldMkLst>
      </pc:sldChg>
      <pc:sldChg chg="del">
        <pc:chgData name="Aurelien Domont" userId="6da7715ce44349b3" providerId="LiveId" clId="{15497597-3132-458D-8613-B178C025830D}" dt="2021-11-11T00:25:01.687" v="1367" actId="47"/>
        <pc:sldMkLst>
          <pc:docMk/>
          <pc:sldMk cId="3128981601" sldId="2196"/>
        </pc:sldMkLst>
      </pc:sldChg>
      <pc:sldChg chg="del">
        <pc:chgData name="Aurelien Domont" userId="6da7715ce44349b3" providerId="LiveId" clId="{15497597-3132-458D-8613-B178C025830D}" dt="2021-11-11T00:25:01.687" v="1367" actId="47"/>
        <pc:sldMkLst>
          <pc:docMk/>
          <pc:sldMk cId="3416305614" sldId="2197"/>
        </pc:sldMkLst>
      </pc:sldChg>
      <pc:sldChg chg="del">
        <pc:chgData name="Aurelien Domont" userId="6da7715ce44349b3" providerId="LiveId" clId="{15497597-3132-458D-8613-B178C025830D}" dt="2021-11-11T00:25:01.687" v="1367" actId="47"/>
        <pc:sldMkLst>
          <pc:docMk/>
          <pc:sldMk cId="4126535263" sldId="2198"/>
        </pc:sldMkLst>
      </pc:sldChg>
      <pc:sldChg chg="del">
        <pc:chgData name="Aurelien Domont" userId="6da7715ce44349b3" providerId="LiveId" clId="{15497597-3132-458D-8613-B178C025830D}" dt="2021-11-11T00:25:01.687" v="1367" actId="47"/>
        <pc:sldMkLst>
          <pc:docMk/>
          <pc:sldMk cId="2696447577" sldId="2199"/>
        </pc:sldMkLst>
      </pc:sldChg>
      <pc:sldChg chg="del">
        <pc:chgData name="Aurelien Domont" userId="6da7715ce44349b3" providerId="LiveId" clId="{15497597-3132-458D-8613-B178C025830D}" dt="2021-11-11T00:25:01.687" v="1367" actId="47"/>
        <pc:sldMkLst>
          <pc:docMk/>
          <pc:sldMk cId="1814076297" sldId="2200"/>
        </pc:sldMkLst>
      </pc:sldChg>
      <pc:sldChg chg="del">
        <pc:chgData name="Aurelien Domont" userId="6da7715ce44349b3" providerId="LiveId" clId="{15497597-3132-458D-8613-B178C025830D}" dt="2021-11-11T00:25:01.687" v="1367" actId="47"/>
        <pc:sldMkLst>
          <pc:docMk/>
          <pc:sldMk cId="3057911880" sldId="2202"/>
        </pc:sldMkLst>
      </pc:sldChg>
      <pc:sldChg chg="del">
        <pc:chgData name="Aurelien Domont" userId="6da7715ce44349b3" providerId="LiveId" clId="{15497597-3132-458D-8613-B178C025830D}" dt="2021-11-11T00:25:01.687" v="1367" actId="47"/>
        <pc:sldMkLst>
          <pc:docMk/>
          <pc:sldMk cId="1254883895" sldId="2204"/>
        </pc:sldMkLst>
      </pc:sldChg>
      <pc:sldChg chg="del">
        <pc:chgData name="Aurelien Domont" userId="6da7715ce44349b3" providerId="LiveId" clId="{15497597-3132-458D-8613-B178C025830D}" dt="2021-11-11T00:25:01.687" v="1367" actId="47"/>
        <pc:sldMkLst>
          <pc:docMk/>
          <pc:sldMk cId="2224266135" sldId="2205"/>
        </pc:sldMkLst>
      </pc:sldChg>
      <pc:sldChg chg="del">
        <pc:chgData name="Aurelien Domont" userId="6da7715ce44349b3" providerId="LiveId" clId="{15497597-3132-458D-8613-B178C025830D}" dt="2021-11-11T00:25:01.687" v="1367" actId="47"/>
        <pc:sldMkLst>
          <pc:docMk/>
          <pc:sldMk cId="473496273" sldId="2212"/>
        </pc:sldMkLst>
      </pc:sldChg>
      <pc:sldChg chg="del">
        <pc:chgData name="Aurelien Domont" userId="6da7715ce44349b3" providerId="LiveId" clId="{15497597-3132-458D-8613-B178C025830D}" dt="2021-11-11T00:25:01.687" v="1367" actId="47"/>
        <pc:sldMkLst>
          <pc:docMk/>
          <pc:sldMk cId="2489709379" sldId="2213"/>
        </pc:sldMkLst>
      </pc:sldChg>
      <pc:sldChg chg="del">
        <pc:chgData name="Aurelien Domont" userId="6da7715ce44349b3" providerId="LiveId" clId="{15497597-3132-458D-8613-B178C025830D}" dt="2021-11-11T00:25:01.687" v="1367" actId="47"/>
        <pc:sldMkLst>
          <pc:docMk/>
          <pc:sldMk cId="516641787" sldId="2214"/>
        </pc:sldMkLst>
      </pc:sldChg>
      <pc:sldChg chg="del">
        <pc:chgData name="Aurelien Domont" userId="6da7715ce44349b3" providerId="LiveId" clId="{15497597-3132-458D-8613-B178C025830D}" dt="2021-11-11T00:25:01.687" v="1367" actId="47"/>
        <pc:sldMkLst>
          <pc:docMk/>
          <pc:sldMk cId="3674719309" sldId="2215"/>
        </pc:sldMkLst>
      </pc:sldChg>
      <pc:sldChg chg="del">
        <pc:chgData name="Aurelien Domont" userId="6da7715ce44349b3" providerId="LiveId" clId="{15497597-3132-458D-8613-B178C025830D}" dt="2021-11-11T00:25:01.687" v="1367" actId="47"/>
        <pc:sldMkLst>
          <pc:docMk/>
          <pc:sldMk cId="3587453314" sldId="2217"/>
        </pc:sldMkLst>
      </pc:sldChg>
      <pc:sldChg chg="del">
        <pc:chgData name="Aurelien Domont" userId="6da7715ce44349b3" providerId="LiveId" clId="{15497597-3132-458D-8613-B178C025830D}" dt="2021-11-11T00:25:01.687" v="1367" actId="47"/>
        <pc:sldMkLst>
          <pc:docMk/>
          <pc:sldMk cId="2662725992" sldId="2219"/>
        </pc:sldMkLst>
      </pc:sldChg>
      <pc:sldChg chg="del">
        <pc:chgData name="Aurelien Domont" userId="6da7715ce44349b3" providerId="LiveId" clId="{15497597-3132-458D-8613-B178C025830D}" dt="2021-11-11T00:25:01.687" v="1367" actId="47"/>
        <pc:sldMkLst>
          <pc:docMk/>
          <pc:sldMk cId="1933700035" sldId="2227"/>
        </pc:sldMkLst>
      </pc:sldChg>
      <pc:sldChg chg="del">
        <pc:chgData name="Aurelien Domont" userId="6da7715ce44349b3" providerId="LiveId" clId="{15497597-3132-458D-8613-B178C025830D}" dt="2021-11-11T00:25:01.687" v="1367" actId="47"/>
        <pc:sldMkLst>
          <pc:docMk/>
          <pc:sldMk cId="4062964197" sldId="2228"/>
        </pc:sldMkLst>
      </pc:sldChg>
      <pc:sldChg chg="del">
        <pc:chgData name="Aurelien Domont" userId="6da7715ce44349b3" providerId="LiveId" clId="{15497597-3132-458D-8613-B178C025830D}" dt="2021-11-11T00:25:01.687" v="1367" actId="47"/>
        <pc:sldMkLst>
          <pc:docMk/>
          <pc:sldMk cId="3477558907" sldId="2229"/>
        </pc:sldMkLst>
      </pc:sldChg>
      <pc:sldChg chg="del">
        <pc:chgData name="Aurelien Domont" userId="6da7715ce44349b3" providerId="LiveId" clId="{15497597-3132-458D-8613-B178C025830D}" dt="2021-11-11T00:25:01.687" v="1367" actId="47"/>
        <pc:sldMkLst>
          <pc:docMk/>
          <pc:sldMk cId="1672488855" sldId="2230"/>
        </pc:sldMkLst>
      </pc:sldChg>
      <pc:sldChg chg="del">
        <pc:chgData name="Aurelien Domont" userId="6da7715ce44349b3" providerId="LiveId" clId="{15497597-3132-458D-8613-B178C025830D}" dt="2021-11-11T00:25:01.687" v="1367" actId="47"/>
        <pc:sldMkLst>
          <pc:docMk/>
          <pc:sldMk cId="3631958766" sldId="2231"/>
        </pc:sldMkLst>
      </pc:sldChg>
      <pc:sldChg chg="del">
        <pc:chgData name="Aurelien Domont" userId="6da7715ce44349b3" providerId="LiveId" clId="{15497597-3132-458D-8613-B178C025830D}" dt="2021-11-11T00:25:01.687" v="1367" actId="47"/>
        <pc:sldMkLst>
          <pc:docMk/>
          <pc:sldMk cId="1190518007" sldId="2235"/>
        </pc:sldMkLst>
      </pc:sldChg>
      <pc:sldChg chg="del">
        <pc:chgData name="Aurelien Domont" userId="6da7715ce44349b3" providerId="LiveId" clId="{15497597-3132-458D-8613-B178C025830D}" dt="2021-11-11T00:25:01.687" v="1367" actId="47"/>
        <pc:sldMkLst>
          <pc:docMk/>
          <pc:sldMk cId="1079650610" sldId="2243"/>
        </pc:sldMkLst>
      </pc:sldChg>
      <pc:sldChg chg="del">
        <pc:chgData name="Aurelien Domont" userId="6da7715ce44349b3" providerId="LiveId" clId="{15497597-3132-458D-8613-B178C025830D}" dt="2021-11-11T00:25:01.687" v="1367" actId="47"/>
        <pc:sldMkLst>
          <pc:docMk/>
          <pc:sldMk cId="2877028270" sldId="2245"/>
        </pc:sldMkLst>
      </pc:sldChg>
      <pc:sldChg chg="del">
        <pc:chgData name="Aurelien Domont" userId="6da7715ce44349b3" providerId="LiveId" clId="{15497597-3132-458D-8613-B178C025830D}" dt="2021-11-11T00:25:01.687" v="1367" actId="47"/>
        <pc:sldMkLst>
          <pc:docMk/>
          <pc:sldMk cId="454875680" sldId="2246"/>
        </pc:sldMkLst>
      </pc:sldChg>
      <pc:sldChg chg="del">
        <pc:chgData name="Aurelien Domont" userId="6da7715ce44349b3" providerId="LiveId" clId="{15497597-3132-458D-8613-B178C025830D}" dt="2021-11-11T00:25:01.687" v="1367" actId="47"/>
        <pc:sldMkLst>
          <pc:docMk/>
          <pc:sldMk cId="1632943255" sldId="2247"/>
        </pc:sldMkLst>
      </pc:sldChg>
      <pc:sldChg chg="modSp del">
        <pc:chgData name="Aurelien Domont" userId="6da7715ce44349b3" providerId="LiveId" clId="{15497597-3132-458D-8613-B178C025830D}" dt="2021-11-11T00:25:01.687" v="1367" actId="47"/>
        <pc:sldMkLst>
          <pc:docMk/>
          <pc:sldMk cId="1301134193" sldId="2248"/>
        </pc:sldMkLst>
        <pc:spChg chg="mod">
          <ac:chgData name="Aurelien Domont" userId="6da7715ce44349b3" providerId="LiveId" clId="{15497597-3132-458D-8613-B178C025830D}" dt="2021-11-11T00:05:10.841" v="682"/>
          <ac:spMkLst>
            <pc:docMk/>
            <pc:sldMk cId="1301134193" sldId="2248"/>
            <ac:spMk id="16" creationId="{6C2BB713-9637-4B9B-938F-E9768876782A}"/>
          </ac:spMkLst>
        </pc:spChg>
      </pc:sldChg>
      <pc:sldChg chg="del">
        <pc:chgData name="Aurelien Domont" userId="6da7715ce44349b3" providerId="LiveId" clId="{15497597-3132-458D-8613-B178C025830D}" dt="2021-11-10T23:31:05.273" v="107" actId="47"/>
        <pc:sldMkLst>
          <pc:docMk/>
          <pc:sldMk cId="3295781253" sldId="2250"/>
        </pc:sldMkLst>
      </pc:sldChg>
      <pc:sldChg chg="modSp del">
        <pc:chgData name="Aurelien Domont" userId="6da7715ce44349b3" providerId="LiveId" clId="{15497597-3132-458D-8613-B178C025830D}" dt="2021-11-11T00:25:01.687" v="1367" actId="47"/>
        <pc:sldMkLst>
          <pc:docMk/>
          <pc:sldMk cId="3858187054" sldId="2251"/>
        </pc:sldMkLst>
        <pc:spChg chg="mod">
          <ac:chgData name="Aurelien Domont" userId="6da7715ce44349b3" providerId="LiveId" clId="{15497597-3132-458D-8613-B178C025830D}" dt="2021-11-11T00:05:10.841" v="682"/>
          <ac:spMkLst>
            <pc:docMk/>
            <pc:sldMk cId="3858187054" sldId="2251"/>
            <ac:spMk id="15" creationId="{F9CAA195-8194-4849-91CD-C84A61C3F570}"/>
          </ac:spMkLst>
        </pc:spChg>
      </pc:sldChg>
      <pc:sldChg chg="modSp del">
        <pc:chgData name="Aurelien Domont" userId="6da7715ce44349b3" providerId="LiveId" clId="{15497597-3132-458D-8613-B178C025830D}" dt="2021-11-11T00:25:01.687" v="1367" actId="47"/>
        <pc:sldMkLst>
          <pc:docMk/>
          <pc:sldMk cId="4111488019" sldId="2252"/>
        </pc:sldMkLst>
        <pc:spChg chg="mod">
          <ac:chgData name="Aurelien Domont" userId="6da7715ce44349b3" providerId="LiveId" clId="{15497597-3132-458D-8613-B178C025830D}" dt="2021-11-11T00:05:10.841" v="682"/>
          <ac:spMkLst>
            <pc:docMk/>
            <pc:sldMk cId="4111488019" sldId="2252"/>
            <ac:spMk id="15" creationId="{F9CAA195-8194-4849-91CD-C84A61C3F570}"/>
          </ac:spMkLst>
        </pc:spChg>
      </pc:sldChg>
      <pc:sldChg chg="modSp del">
        <pc:chgData name="Aurelien Domont" userId="6da7715ce44349b3" providerId="LiveId" clId="{15497597-3132-458D-8613-B178C025830D}" dt="2021-11-11T00:25:01.687" v="1367" actId="47"/>
        <pc:sldMkLst>
          <pc:docMk/>
          <pc:sldMk cId="407238824" sldId="2253"/>
        </pc:sldMkLst>
        <pc:spChg chg="mod">
          <ac:chgData name="Aurelien Domont" userId="6da7715ce44349b3" providerId="LiveId" clId="{15497597-3132-458D-8613-B178C025830D}" dt="2021-11-11T00:05:10.841" v="682"/>
          <ac:spMkLst>
            <pc:docMk/>
            <pc:sldMk cId="407238824" sldId="2253"/>
            <ac:spMk id="15" creationId="{F9CAA195-8194-4849-91CD-C84A61C3F570}"/>
          </ac:spMkLst>
        </pc:spChg>
      </pc:sldChg>
      <pc:sldChg chg="modSp del">
        <pc:chgData name="Aurelien Domont" userId="6da7715ce44349b3" providerId="LiveId" clId="{15497597-3132-458D-8613-B178C025830D}" dt="2021-11-11T00:25:01.687" v="1367" actId="47"/>
        <pc:sldMkLst>
          <pc:docMk/>
          <pc:sldMk cId="1609577505" sldId="2254"/>
        </pc:sldMkLst>
        <pc:spChg chg="mod">
          <ac:chgData name="Aurelien Domont" userId="6da7715ce44349b3" providerId="LiveId" clId="{15497597-3132-458D-8613-B178C025830D}" dt="2021-11-11T00:05:10.841" v="682"/>
          <ac:spMkLst>
            <pc:docMk/>
            <pc:sldMk cId="1609577505" sldId="2254"/>
            <ac:spMk id="15" creationId="{F9CAA195-8194-4849-91CD-C84A61C3F570}"/>
          </ac:spMkLst>
        </pc:spChg>
      </pc:sldChg>
      <pc:sldChg chg="modSp del">
        <pc:chgData name="Aurelien Domont" userId="6da7715ce44349b3" providerId="LiveId" clId="{15497597-3132-458D-8613-B178C025830D}" dt="2021-11-11T00:25:01.687" v="1367" actId="47"/>
        <pc:sldMkLst>
          <pc:docMk/>
          <pc:sldMk cId="3865734630" sldId="2255"/>
        </pc:sldMkLst>
        <pc:spChg chg="mod">
          <ac:chgData name="Aurelien Domont" userId="6da7715ce44349b3" providerId="LiveId" clId="{15497597-3132-458D-8613-B178C025830D}" dt="2021-11-11T00:05:10.841" v="682"/>
          <ac:spMkLst>
            <pc:docMk/>
            <pc:sldMk cId="3865734630" sldId="2255"/>
            <ac:spMk id="15" creationId="{F9CAA195-8194-4849-91CD-C84A61C3F570}"/>
          </ac:spMkLst>
        </pc:spChg>
      </pc:sldChg>
      <pc:sldChg chg="del">
        <pc:chgData name="Aurelien Domont" userId="6da7715ce44349b3" providerId="LiveId" clId="{15497597-3132-458D-8613-B178C025830D}" dt="2021-11-11T00:25:01.687" v="1367" actId="47"/>
        <pc:sldMkLst>
          <pc:docMk/>
          <pc:sldMk cId="288284781" sldId="2257"/>
        </pc:sldMkLst>
      </pc:sldChg>
      <pc:sldChg chg="del">
        <pc:chgData name="Aurelien Domont" userId="6da7715ce44349b3" providerId="LiveId" clId="{15497597-3132-458D-8613-B178C025830D}" dt="2021-11-11T00:25:01.687" v="1367" actId="47"/>
        <pc:sldMkLst>
          <pc:docMk/>
          <pc:sldMk cId="388449907" sldId="2258"/>
        </pc:sldMkLst>
      </pc:sldChg>
      <pc:sldChg chg="del">
        <pc:chgData name="Aurelien Domont" userId="6da7715ce44349b3" providerId="LiveId" clId="{15497597-3132-458D-8613-B178C025830D}" dt="2021-11-11T00:25:01.687" v="1367" actId="47"/>
        <pc:sldMkLst>
          <pc:docMk/>
          <pc:sldMk cId="1378254221" sldId="2259"/>
        </pc:sldMkLst>
      </pc:sldChg>
      <pc:sldChg chg="del">
        <pc:chgData name="Aurelien Domont" userId="6da7715ce44349b3" providerId="LiveId" clId="{15497597-3132-458D-8613-B178C025830D}" dt="2021-11-11T00:25:01.687" v="1367" actId="47"/>
        <pc:sldMkLst>
          <pc:docMk/>
          <pc:sldMk cId="1892519831" sldId="2260"/>
        </pc:sldMkLst>
      </pc:sldChg>
      <pc:sldChg chg="del">
        <pc:chgData name="Aurelien Domont" userId="6da7715ce44349b3" providerId="LiveId" clId="{15497597-3132-458D-8613-B178C025830D}" dt="2021-11-11T00:25:01.687" v="1367" actId="47"/>
        <pc:sldMkLst>
          <pc:docMk/>
          <pc:sldMk cId="1086267774" sldId="2262"/>
        </pc:sldMkLst>
      </pc:sldChg>
      <pc:sldChg chg="del">
        <pc:chgData name="Aurelien Domont" userId="6da7715ce44349b3" providerId="LiveId" clId="{15497597-3132-458D-8613-B178C025830D}" dt="2021-11-11T00:25:01.687" v="1367" actId="47"/>
        <pc:sldMkLst>
          <pc:docMk/>
          <pc:sldMk cId="966678398" sldId="2263"/>
        </pc:sldMkLst>
      </pc:sldChg>
      <pc:sldChg chg="del">
        <pc:chgData name="Aurelien Domont" userId="6da7715ce44349b3" providerId="LiveId" clId="{15497597-3132-458D-8613-B178C025830D}" dt="2021-11-11T00:25:01.687" v="1367" actId="47"/>
        <pc:sldMkLst>
          <pc:docMk/>
          <pc:sldMk cId="3574355418" sldId="2264"/>
        </pc:sldMkLst>
      </pc:sldChg>
      <pc:sldChg chg="del">
        <pc:chgData name="Aurelien Domont" userId="6da7715ce44349b3" providerId="LiveId" clId="{15497597-3132-458D-8613-B178C025830D}" dt="2021-11-11T00:25:01.687" v="1367" actId="47"/>
        <pc:sldMkLst>
          <pc:docMk/>
          <pc:sldMk cId="3748972322" sldId="2265"/>
        </pc:sldMkLst>
      </pc:sldChg>
      <pc:sldChg chg="del">
        <pc:chgData name="Aurelien Domont" userId="6da7715ce44349b3" providerId="LiveId" clId="{15497597-3132-458D-8613-B178C025830D}" dt="2021-11-11T00:25:01.687" v="1367" actId="47"/>
        <pc:sldMkLst>
          <pc:docMk/>
          <pc:sldMk cId="888584558" sldId="2266"/>
        </pc:sldMkLst>
      </pc:sldChg>
      <pc:sldChg chg="del">
        <pc:chgData name="Aurelien Domont" userId="6da7715ce44349b3" providerId="LiveId" clId="{15497597-3132-458D-8613-B178C025830D}" dt="2021-11-11T00:25:01.687" v="1367" actId="47"/>
        <pc:sldMkLst>
          <pc:docMk/>
          <pc:sldMk cId="2581262146" sldId="2267"/>
        </pc:sldMkLst>
      </pc:sldChg>
      <pc:sldChg chg="modSp del">
        <pc:chgData name="Aurelien Domont" userId="6da7715ce44349b3" providerId="LiveId" clId="{15497597-3132-458D-8613-B178C025830D}" dt="2021-11-11T00:25:01.687" v="1367" actId="47"/>
        <pc:sldMkLst>
          <pc:docMk/>
          <pc:sldMk cId="3710113469" sldId="2268"/>
        </pc:sldMkLst>
        <pc:spChg chg="mod">
          <ac:chgData name="Aurelien Domont" userId="6da7715ce44349b3" providerId="LiveId" clId="{15497597-3132-458D-8613-B178C025830D}" dt="2021-11-11T00:05:10.841" v="682"/>
          <ac:spMkLst>
            <pc:docMk/>
            <pc:sldMk cId="3710113469" sldId="2268"/>
            <ac:spMk id="16" creationId="{6C2BB713-9637-4B9B-938F-E9768876782A}"/>
          </ac:spMkLst>
        </pc:spChg>
      </pc:sldChg>
      <pc:sldChg chg="addSp modSp new del mod">
        <pc:chgData name="Aurelien Domont" userId="6da7715ce44349b3" providerId="LiveId" clId="{15497597-3132-458D-8613-B178C025830D}" dt="2021-11-11T00:25:01.687" v="1367" actId="47"/>
        <pc:sldMkLst>
          <pc:docMk/>
          <pc:sldMk cId="3870621238" sldId="2270"/>
        </pc:sldMkLst>
        <pc:spChg chg="add mod">
          <ac:chgData name="Aurelien Domont" userId="6da7715ce44349b3" providerId="LiveId" clId="{15497597-3132-458D-8613-B178C025830D}" dt="2021-11-10T23:22:17.786" v="21" actId="207"/>
          <ac:spMkLst>
            <pc:docMk/>
            <pc:sldMk cId="3870621238" sldId="2270"/>
            <ac:spMk id="8" creationId="{B600C544-A3AA-4B6C-9033-105CED53FE41}"/>
          </ac:spMkLst>
        </pc:spChg>
      </pc:sldChg>
      <pc:sldChg chg="add del">
        <pc:chgData name="Aurelien Domont" userId="6da7715ce44349b3" providerId="LiveId" clId="{15497597-3132-458D-8613-B178C025830D}" dt="2021-11-10T23:31:03.866" v="106" actId="47"/>
        <pc:sldMkLst>
          <pc:docMk/>
          <pc:sldMk cId="3879736005" sldId="2271"/>
        </pc:sldMkLst>
      </pc:sldChg>
      <pc:sldChg chg="add del">
        <pc:chgData name="Aurelien Domont" userId="6da7715ce44349b3" providerId="LiveId" clId="{15497597-3132-458D-8613-B178C025830D}" dt="2021-11-10T23:30:59.019" v="105" actId="47"/>
        <pc:sldMkLst>
          <pc:docMk/>
          <pc:sldMk cId="2572507221" sldId="2272"/>
        </pc:sldMkLst>
      </pc:sldChg>
      <pc:sldChg chg="modSp add del">
        <pc:chgData name="Aurelien Domont" userId="6da7715ce44349b3" providerId="LiveId" clId="{15497597-3132-458D-8613-B178C025830D}" dt="2021-11-11T00:41:14.703" v="1634" actId="47"/>
        <pc:sldMkLst>
          <pc:docMk/>
          <pc:sldMk cId="3100035265" sldId="2273"/>
        </pc:sldMkLst>
        <pc:spChg chg="mod">
          <ac:chgData name="Aurelien Domont" userId="6da7715ce44349b3" providerId="LiveId" clId="{15497597-3132-458D-8613-B178C025830D}" dt="2021-11-11T00:05:10.841" v="682"/>
          <ac:spMkLst>
            <pc:docMk/>
            <pc:sldMk cId="3100035265" sldId="2273"/>
            <ac:spMk id="11" creationId="{20F54038-2C81-4F18-A37B-3A13CFF491E8}"/>
          </ac:spMkLst>
        </pc:spChg>
      </pc:sldChg>
      <pc:sldChg chg="addSp delSp modSp add mod">
        <pc:chgData name="Aurelien Domont" userId="6da7715ce44349b3" providerId="LiveId" clId="{15497597-3132-458D-8613-B178C025830D}" dt="2021-11-10T23:45:23.978" v="431" actId="20577"/>
        <pc:sldMkLst>
          <pc:docMk/>
          <pc:sldMk cId="2259517003" sldId="2274"/>
        </pc:sldMkLst>
        <pc:spChg chg="mod">
          <ac:chgData name="Aurelien Domont" userId="6da7715ce44349b3" providerId="LiveId" clId="{15497597-3132-458D-8613-B178C025830D}" dt="2021-11-10T23:37:51.336" v="221" actId="20577"/>
          <ac:spMkLst>
            <pc:docMk/>
            <pc:sldMk cId="2259517003" sldId="2274"/>
            <ac:spMk id="16" creationId="{6C2BB713-9637-4B9B-938F-E9768876782A}"/>
          </ac:spMkLst>
        </pc:spChg>
        <pc:spChg chg="add del mod">
          <ac:chgData name="Aurelien Domont" userId="6da7715ce44349b3" providerId="LiveId" clId="{15497597-3132-458D-8613-B178C025830D}" dt="2021-11-10T23:33:56.717" v="115" actId="478"/>
          <ac:spMkLst>
            <pc:docMk/>
            <pc:sldMk cId="2259517003" sldId="2274"/>
            <ac:spMk id="18" creationId="{067A67C3-9E77-4AC2-B964-97F09F15D5E0}"/>
          </ac:spMkLst>
        </pc:spChg>
        <pc:spChg chg="add del mod">
          <ac:chgData name="Aurelien Domont" userId="6da7715ce44349b3" providerId="LiveId" clId="{15497597-3132-458D-8613-B178C025830D}" dt="2021-11-10T23:38:17.196" v="222" actId="478"/>
          <ac:spMkLst>
            <pc:docMk/>
            <pc:sldMk cId="2259517003" sldId="2274"/>
            <ac:spMk id="20" creationId="{607DFE85-EF22-4BF3-BD64-76965BE420FB}"/>
          </ac:spMkLst>
        </pc:spChg>
        <pc:spChg chg="add mod">
          <ac:chgData name="Aurelien Domont" userId="6da7715ce44349b3" providerId="LiveId" clId="{15497597-3132-458D-8613-B178C025830D}" dt="2021-11-10T23:42:44.953" v="394" actId="1036"/>
          <ac:spMkLst>
            <pc:docMk/>
            <pc:sldMk cId="2259517003" sldId="2274"/>
            <ac:spMk id="21" creationId="{F6DF0F46-1E97-4E99-B6FE-CEF059152F66}"/>
          </ac:spMkLst>
        </pc:spChg>
        <pc:spChg chg="add mod">
          <ac:chgData name="Aurelien Domont" userId="6da7715ce44349b3" providerId="LiveId" clId="{15497597-3132-458D-8613-B178C025830D}" dt="2021-11-10T23:42:44.953" v="394" actId="1036"/>
          <ac:spMkLst>
            <pc:docMk/>
            <pc:sldMk cId="2259517003" sldId="2274"/>
            <ac:spMk id="22" creationId="{9B7ABBD8-ECC8-4474-A471-F141DB96F8A9}"/>
          </ac:spMkLst>
        </pc:spChg>
        <pc:spChg chg="add mod">
          <ac:chgData name="Aurelien Domont" userId="6da7715ce44349b3" providerId="LiveId" clId="{15497597-3132-458D-8613-B178C025830D}" dt="2021-11-10T23:42:44.953" v="394" actId="1036"/>
          <ac:spMkLst>
            <pc:docMk/>
            <pc:sldMk cId="2259517003" sldId="2274"/>
            <ac:spMk id="23" creationId="{65CA86B2-E912-4652-B6E0-BC595F4A27D6}"/>
          </ac:spMkLst>
        </pc:spChg>
        <pc:spChg chg="add mod">
          <ac:chgData name="Aurelien Domont" userId="6da7715ce44349b3" providerId="LiveId" clId="{15497597-3132-458D-8613-B178C025830D}" dt="2021-11-10T23:45:23.978" v="431" actId="20577"/>
          <ac:spMkLst>
            <pc:docMk/>
            <pc:sldMk cId="2259517003" sldId="2274"/>
            <ac:spMk id="24" creationId="{F4093FA1-9AB5-465F-9ED1-722C441453B9}"/>
          </ac:spMkLst>
        </pc:spChg>
        <pc:grpChg chg="del">
          <ac:chgData name="Aurelien Domont" userId="6da7715ce44349b3" providerId="LiveId" clId="{15497597-3132-458D-8613-B178C025830D}" dt="2021-11-10T23:31:46.419" v="110" actId="478"/>
          <ac:grpSpMkLst>
            <pc:docMk/>
            <pc:sldMk cId="2259517003" sldId="2274"/>
            <ac:grpSpMk id="2" creationId="{2F845DE0-5058-4212-9370-3E7F99FD4C8F}"/>
          </ac:grpSpMkLst>
        </pc:grpChg>
        <pc:graphicFrameChg chg="add del mod">
          <ac:chgData name="Aurelien Domont" userId="6da7715ce44349b3" providerId="LiveId" clId="{15497597-3132-458D-8613-B178C025830D}" dt="2021-11-10T23:33:56.717" v="115" actId="478"/>
          <ac:graphicFrameMkLst>
            <pc:docMk/>
            <pc:sldMk cId="2259517003" sldId="2274"/>
            <ac:graphicFrameMk id="15" creationId="{145EC365-15CE-488B-868D-51CA0AE018CD}"/>
          </ac:graphicFrameMkLst>
        </pc:graphicFrameChg>
        <pc:graphicFrameChg chg="add del mod">
          <ac:chgData name="Aurelien Domont" userId="6da7715ce44349b3" providerId="LiveId" clId="{15497597-3132-458D-8613-B178C025830D}" dt="2021-11-10T23:33:56.717" v="115" actId="478"/>
          <ac:graphicFrameMkLst>
            <pc:docMk/>
            <pc:sldMk cId="2259517003" sldId="2274"/>
            <ac:graphicFrameMk id="17" creationId="{915DB3C3-D883-4997-869A-46900E483CCF}"/>
          </ac:graphicFrameMkLst>
        </pc:graphicFrameChg>
        <pc:graphicFrameChg chg="add del mod">
          <ac:chgData name="Aurelien Domont" userId="6da7715ce44349b3" providerId="LiveId" clId="{15497597-3132-458D-8613-B178C025830D}" dt="2021-11-10T23:33:58.440" v="116" actId="478"/>
          <ac:graphicFrameMkLst>
            <pc:docMk/>
            <pc:sldMk cId="2259517003" sldId="2274"/>
            <ac:graphicFrameMk id="19" creationId="{89D4F256-578F-426D-95DF-C26DA178E6DD}"/>
          </ac:graphicFrameMkLst>
        </pc:graphicFrameChg>
        <pc:picChg chg="add mod">
          <ac:chgData name="Aurelien Domont" userId="6da7715ce44349b3" providerId="LiveId" clId="{15497597-3132-458D-8613-B178C025830D}" dt="2021-11-10T23:42:24.524" v="370" actId="1036"/>
          <ac:picMkLst>
            <pc:docMk/>
            <pc:sldMk cId="2259517003" sldId="2274"/>
            <ac:picMk id="5" creationId="{62154699-5FED-4904-ABB0-3BD3BAFE867E}"/>
          </ac:picMkLst>
        </pc:picChg>
        <pc:picChg chg="add mod">
          <ac:chgData name="Aurelien Domont" userId="6da7715ce44349b3" providerId="LiveId" clId="{15497597-3132-458D-8613-B178C025830D}" dt="2021-11-10T23:42:24.524" v="370" actId="1036"/>
          <ac:picMkLst>
            <pc:docMk/>
            <pc:sldMk cId="2259517003" sldId="2274"/>
            <ac:picMk id="8" creationId="{4B292D16-3E03-40E5-BB38-C46AD3F0D841}"/>
          </ac:picMkLst>
        </pc:picChg>
        <pc:cxnChg chg="mod">
          <ac:chgData name="Aurelien Domont" userId="6da7715ce44349b3" providerId="LiveId" clId="{15497597-3132-458D-8613-B178C025830D}" dt="2021-11-10T23:31:46.419" v="110" actId="478"/>
          <ac:cxnSpMkLst>
            <pc:docMk/>
            <pc:sldMk cId="2259517003" sldId="2274"/>
            <ac:cxnSpMk id="25" creationId="{0DFEB54F-2AC3-4231-B664-067DB6E044D4}"/>
          </ac:cxnSpMkLst>
        </pc:cxnChg>
        <pc:cxnChg chg="mod">
          <ac:chgData name="Aurelien Domont" userId="6da7715ce44349b3" providerId="LiveId" clId="{15497597-3132-458D-8613-B178C025830D}" dt="2021-11-10T23:31:46.419" v="110" actId="478"/>
          <ac:cxnSpMkLst>
            <pc:docMk/>
            <pc:sldMk cId="2259517003" sldId="2274"/>
            <ac:cxnSpMk id="27" creationId="{1DE9E178-3AB9-44D8-B86B-516D9F8A3E58}"/>
          </ac:cxnSpMkLst>
        </pc:cxnChg>
        <pc:cxnChg chg="mod">
          <ac:chgData name="Aurelien Domont" userId="6da7715ce44349b3" providerId="LiveId" clId="{15497597-3132-458D-8613-B178C025830D}" dt="2021-11-10T23:31:46.419" v="110" actId="478"/>
          <ac:cxnSpMkLst>
            <pc:docMk/>
            <pc:sldMk cId="2259517003" sldId="2274"/>
            <ac:cxnSpMk id="29" creationId="{F78C8522-8060-41EF-8033-0F619E73CFFF}"/>
          </ac:cxnSpMkLst>
        </pc:cxnChg>
        <pc:cxnChg chg="mod">
          <ac:chgData name="Aurelien Domont" userId="6da7715ce44349b3" providerId="LiveId" clId="{15497597-3132-458D-8613-B178C025830D}" dt="2021-11-10T23:31:46.419" v="110" actId="478"/>
          <ac:cxnSpMkLst>
            <pc:docMk/>
            <pc:sldMk cId="2259517003" sldId="2274"/>
            <ac:cxnSpMk id="42" creationId="{0A9C0FB8-4077-4F28-8116-0369B74EEE9C}"/>
          </ac:cxnSpMkLst>
        </pc:cxnChg>
      </pc:sldChg>
      <pc:sldChg chg="add del ord">
        <pc:chgData name="Aurelien Domont" userId="6da7715ce44349b3" providerId="LiveId" clId="{15497597-3132-458D-8613-B178C025830D}" dt="2021-11-11T00:25:01.687" v="1367" actId="47"/>
        <pc:sldMkLst>
          <pc:docMk/>
          <pc:sldMk cId="3785474445" sldId="2275"/>
        </pc:sldMkLst>
      </pc:sldChg>
      <pc:sldChg chg="modSp add mod">
        <pc:chgData name="Aurelien Domont" userId="6da7715ce44349b3" providerId="LiveId" clId="{15497597-3132-458D-8613-B178C025830D}" dt="2021-11-10T23:37:36.827" v="219" actId="20577"/>
        <pc:sldMkLst>
          <pc:docMk/>
          <pc:sldMk cId="1378197914" sldId="2276"/>
        </pc:sldMkLst>
        <pc:spChg chg="mod">
          <ac:chgData name="Aurelien Domont" userId="6da7715ce44349b3" providerId="LiveId" clId="{15497597-3132-458D-8613-B178C025830D}" dt="2021-11-10T23:37:36.827" v="219" actId="20577"/>
          <ac:spMkLst>
            <pc:docMk/>
            <pc:sldMk cId="1378197914" sldId="2276"/>
            <ac:spMk id="16" creationId="{6C2BB713-9637-4B9B-938F-E9768876782A}"/>
          </ac:spMkLst>
        </pc:spChg>
      </pc:sldChg>
      <pc:sldChg chg="addSp delSp modSp add mod">
        <pc:chgData name="Aurelien Domont" userId="6da7715ce44349b3" providerId="LiveId" clId="{15497597-3132-458D-8613-B178C025830D}" dt="2021-11-11T00:35:22.239" v="1602" actId="1076"/>
        <pc:sldMkLst>
          <pc:docMk/>
          <pc:sldMk cId="1822005724" sldId="2277"/>
        </pc:sldMkLst>
        <pc:spChg chg="add del mod">
          <ac:chgData name="Aurelien Domont" userId="6da7715ce44349b3" providerId="LiveId" clId="{15497597-3132-458D-8613-B178C025830D}" dt="2021-11-11T00:35:19.053" v="1601" actId="478"/>
          <ac:spMkLst>
            <pc:docMk/>
            <pc:sldMk cId="1822005724" sldId="2277"/>
            <ac:spMk id="12" creationId="{D7C684EE-E7C6-4AD5-B211-B380016F09A0}"/>
          </ac:spMkLst>
        </pc:spChg>
        <pc:spChg chg="mod">
          <ac:chgData name="Aurelien Domont" userId="6da7715ce44349b3" providerId="LiveId" clId="{15497597-3132-458D-8613-B178C025830D}" dt="2021-11-10T23:43:19.472" v="396"/>
          <ac:spMkLst>
            <pc:docMk/>
            <pc:sldMk cId="1822005724" sldId="2277"/>
            <ac:spMk id="16" creationId="{6C2BB713-9637-4B9B-938F-E9768876782A}"/>
          </ac:spMkLst>
        </pc:spChg>
        <pc:spChg chg="del">
          <ac:chgData name="Aurelien Domont" userId="6da7715ce44349b3" providerId="LiveId" clId="{15497597-3132-458D-8613-B178C025830D}" dt="2021-11-10T23:43:26.126" v="397" actId="478"/>
          <ac:spMkLst>
            <pc:docMk/>
            <pc:sldMk cId="1822005724" sldId="2277"/>
            <ac:spMk id="21" creationId="{F6DF0F46-1E97-4E99-B6FE-CEF059152F66}"/>
          </ac:spMkLst>
        </pc:spChg>
        <pc:spChg chg="del">
          <ac:chgData name="Aurelien Domont" userId="6da7715ce44349b3" providerId="LiveId" clId="{15497597-3132-458D-8613-B178C025830D}" dt="2021-11-10T23:43:26.126" v="397" actId="478"/>
          <ac:spMkLst>
            <pc:docMk/>
            <pc:sldMk cId="1822005724" sldId="2277"/>
            <ac:spMk id="22" creationId="{9B7ABBD8-ECC8-4474-A471-F141DB96F8A9}"/>
          </ac:spMkLst>
        </pc:spChg>
        <pc:spChg chg="del">
          <ac:chgData name="Aurelien Domont" userId="6da7715ce44349b3" providerId="LiveId" clId="{15497597-3132-458D-8613-B178C025830D}" dt="2021-11-10T23:43:26.126" v="397" actId="478"/>
          <ac:spMkLst>
            <pc:docMk/>
            <pc:sldMk cId="1822005724" sldId="2277"/>
            <ac:spMk id="23" creationId="{65CA86B2-E912-4652-B6E0-BC595F4A27D6}"/>
          </ac:spMkLst>
        </pc:spChg>
        <pc:spChg chg="del">
          <ac:chgData name="Aurelien Domont" userId="6da7715ce44349b3" providerId="LiveId" clId="{15497597-3132-458D-8613-B178C025830D}" dt="2021-11-10T23:43:26.126" v="397" actId="478"/>
          <ac:spMkLst>
            <pc:docMk/>
            <pc:sldMk cId="1822005724" sldId="2277"/>
            <ac:spMk id="24" creationId="{F4093FA1-9AB5-465F-9ED1-722C441453B9}"/>
          </ac:spMkLst>
        </pc:spChg>
        <pc:graphicFrameChg chg="add mod modGraphic">
          <ac:chgData name="Aurelien Domont" userId="6da7715ce44349b3" providerId="LiveId" clId="{15497597-3132-458D-8613-B178C025830D}" dt="2021-11-11T00:35:22.239" v="1602" actId="1076"/>
          <ac:graphicFrameMkLst>
            <pc:docMk/>
            <pc:sldMk cId="1822005724" sldId="2277"/>
            <ac:graphicFrameMk id="11" creationId="{99BA4A47-D43D-482E-8967-120892C5D965}"/>
          </ac:graphicFrameMkLst>
        </pc:graphicFrameChg>
        <pc:picChg chg="del">
          <ac:chgData name="Aurelien Domont" userId="6da7715ce44349b3" providerId="LiveId" clId="{15497597-3132-458D-8613-B178C025830D}" dt="2021-11-10T23:43:26.126" v="397" actId="478"/>
          <ac:picMkLst>
            <pc:docMk/>
            <pc:sldMk cId="1822005724" sldId="2277"/>
            <ac:picMk id="5" creationId="{62154699-5FED-4904-ABB0-3BD3BAFE867E}"/>
          </ac:picMkLst>
        </pc:picChg>
        <pc:picChg chg="del">
          <ac:chgData name="Aurelien Domont" userId="6da7715ce44349b3" providerId="LiveId" clId="{15497597-3132-458D-8613-B178C025830D}" dt="2021-11-10T23:43:26.126" v="397" actId="478"/>
          <ac:picMkLst>
            <pc:docMk/>
            <pc:sldMk cId="1822005724" sldId="2277"/>
            <ac:picMk id="8" creationId="{4B292D16-3E03-40E5-BB38-C46AD3F0D841}"/>
          </ac:picMkLst>
        </pc:picChg>
      </pc:sldChg>
      <pc:sldChg chg="modSp add del mod">
        <pc:chgData name="Aurelien Domont" userId="6da7715ce44349b3" providerId="LiveId" clId="{15497597-3132-458D-8613-B178C025830D}" dt="2021-11-11T00:41:25.548" v="1655" actId="47"/>
        <pc:sldMkLst>
          <pc:docMk/>
          <pc:sldMk cId="1538630953" sldId="2278"/>
        </pc:sldMkLst>
        <pc:spChg chg="mod">
          <ac:chgData name="Aurelien Domont" userId="6da7715ce44349b3" providerId="LiveId" clId="{15497597-3132-458D-8613-B178C025830D}" dt="2021-11-11T00:05:10.841" v="682"/>
          <ac:spMkLst>
            <pc:docMk/>
            <pc:sldMk cId="1538630953" sldId="2278"/>
            <ac:spMk id="11" creationId="{20F54038-2C81-4F18-A37B-3A13CFF491E8}"/>
          </ac:spMkLst>
        </pc:spChg>
        <pc:spChg chg="mod">
          <ac:chgData name="Aurelien Domont" userId="6da7715ce44349b3" providerId="LiveId" clId="{15497597-3132-458D-8613-B178C025830D}" dt="2021-11-10T23:48:48.973" v="460" actId="1036"/>
          <ac:spMkLst>
            <pc:docMk/>
            <pc:sldMk cId="1538630953" sldId="2278"/>
            <ac:spMk id="13" creationId="{1E3DC505-EB7D-4A37-951D-B627586997BC}"/>
          </ac:spMkLst>
        </pc:spChg>
      </pc:sldChg>
      <pc:sldChg chg="addSp delSp modSp add mod ord">
        <pc:chgData name="Aurelien Domont" userId="6da7715ce44349b3" providerId="LiveId" clId="{15497597-3132-458D-8613-B178C025830D}" dt="2021-11-22T04:12:13.760" v="3386"/>
        <pc:sldMkLst>
          <pc:docMk/>
          <pc:sldMk cId="226683660" sldId="2279"/>
        </pc:sldMkLst>
        <pc:spChg chg="add mod">
          <ac:chgData name="Aurelien Domont" userId="6da7715ce44349b3" providerId="LiveId" clId="{15497597-3132-458D-8613-B178C025830D}" dt="2021-11-11T00:00:07.566" v="574" actId="20577"/>
          <ac:spMkLst>
            <pc:docMk/>
            <pc:sldMk cId="226683660" sldId="2279"/>
            <ac:spMk id="6" creationId="{DDC87BB2-966F-4D53-BEFC-70D0CF69BC8B}"/>
          </ac:spMkLst>
        </pc:spChg>
        <pc:spChg chg="add mod">
          <ac:chgData name="Aurelien Domont" userId="6da7715ce44349b3" providerId="LiveId" clId="{15497597-3132-458D-8613-B178C025830D}" dt="2021-11-10T23:59:58.976" v="573" actId="207"/>
          <ac:spMkLst>
            <pc:docMk/>
            <pc:sldMk cId="226683660" sldId="2279"/>
            <ac:spMk id="7" creationId="{85DA1567-77C9-48A2-8CF0-731FFA35EC88}"/>
          </ac:spMkLst>
        </pc:spChg>
        <pc:spChg chg="add mod">
          <ac:chgData name="Aurelien Domont" userId="6da7715ce44349b3" providerId="LiveId" clId="{15497597-3132-458D-8613-B178C025830D}" dt="2021-11-22T04:12:13.760" v="3386"/>
          <ac:spMkLst>
            <pc:docMk/>
            <pc:sldMk cId="226683660" sldId="2279"/>
            <ac:spMk id="8" creationId="{9D2A9252-6BB9-44FA-B659-A4C378582DAF}"/>
          </ac:spMkLst>
        </pc:spChg>
        <pc:spChg chg="add mod">
          <ac:chgData name="Aurelien Domont" userId="6da7715ce44349b3" providerId="LiveId" clId="{15497597-3132-458D-8613-B178C025830D}" dt="2021-11-10T23:56:31.775" v="555" actId="20577"/>
          <ac:spMkLst>
            <pc:docMk/>
            <pc:sldMk cId="226683660" sldId="2279"/>
            <ac:spMk id="9" creationId="{CB51B4A2-32C8-4378-90C8-3EDB3CD18228}"/>
          </ac:spMkLst>
        </pc:spChg>
        <pc:spChg chg="add mod">
          <ac:chgData name="Aurelien Domont" userId="6da7715ce44349b3" providerId="LiveId" clId="{15497597-3132-458D-8613-B178C025830D}" dt="2021-11-10T23:59:58.976" v="573" actId="207"/>
          <ac:spMkLst>
            <pc:docMk/>
            <pc:sldMk cId="226683660" sldId="2279"/>
            <ac:spMk id="10" creationId="{40AD3F2C-76C8-46F0-8D74-D839E1907AD2}"/>
          </ac:spMkLst>
        </pc:spChg>
        <pc:spChg chg="add mod">
          <ac:chgData name="Aurelien Domont" userId="6da7715ce44349b3" providerId="LiveId" clId="{15497597-3132-458D-8613-B178C025830D}" dt="2021-11-10T23:59:58.976" v="573" actId="207"/>
          <ac:spMkLst>
            <pc:docMk/>
            <pc:sldMk cId="226683660" sldId="2279"/>
            <ac:spMk id="11" creationId="{71C0634D-0752-48ED-AC0B-B1C74952965F}"/>
          </ac:spMkLst>
        </pc:spChg>
        <pc:spChg chg="add mod">
          <ac:chgData name="Aurelien Domont" userId="6da7715ce44349b3" providerId="LiveId" clId="{15497597-3132-458D-8613-B178C025830D}" dt="2021-11-10T23:59:58.976" v="573" actId="207"/>
          <ac:spMkLst>
            <pc:docMk/>
            <pc:sldMk cId="226683660" sldId="2279"/>
            <ac:spMk id="12" creationId="{DFFC50DF-FE3B-44F2-A8B2-5B64BFCE6CA0}"/>
          </ac:spMkLst>
        </pc:spChg>
        <pc:spChg chg="add mod">
          <ac:chgData name="Aurelien Domont" userId="6da7715ce44349b3" providerId="LiveId" clId="{15497597-3132-458D-8613-B178C025830D}" dt="2021-11-10T23:59:58.976" v="573" actId="207"/>
          <ac:spMkLst>
            <pc:docMk/>
            <pc:sldMk cId="226683660" sldId="2279"/>
            <ac:spMk id="14" creationId="{CDD683D6-C628-4CDE-AA0D-D76C51A123E6}"/>
          </ac:spMkLst>
        </pc:spChg>
        <pc:spChg chg="add mod">
          <ac:chgData name="Aurelien Domont" userId="6da7715ce44349b3" providerId="LiveId" clId="{15497597-3132-458D-8613-B178C025830D}" dt="2021-11-10T23:59:58.976" v="573" actId="207"/>
          <ac:spMkLst>
            <pc:docMk/>
            <pc:sldMk cId="226683660" sldId="2279"/>
            <ac:spMk id="15" creationId="{A2714422-F1E5-4F14-B1E1-2B92A3A59000}"/>
          </ac:spMkLst>
        </pc:spChg>
        <pc:spChg chg="mod">
          <ac:chgData name="Aurelien Domont" userId="6da7715ce44349b3" providerId="LiveId" clId="{15497597-3132-458D-8613-B178C025830D}" dt="2021-11-11T00:00:35.589" v="582" actId="20577"/>
          <ac:spMkLst>
            <pc:docMk/>
            <pc:sldMk cId="226683660" sldId="2279"/>
            <ac:spMk id="16" creationId="{6C2BB713-9637-4B9B-938F-E9768876782A}"/>
          </ac:spMkLst>
        </pc:spChg>
        <pc:spChg chg="add mod">
          <ac:chgData name="Aurelien Domont" userId="6da7715ce44349b3" providerId="LiveId" clId="{15497597-3132-458D-8613-B178C025830D}" dt="2021-11-10T23:59:58.976" v="573" actId="207"/>
          <ac:spMkLst>
            <pc:docMk/>
            <pc:sldMk cId="226683660" sldId="2279"/>
            <ac:spMk id="17" creationId="{1FE85EE9-8CE1-4420-AA24-7FA05D2071A4}"/>
          </ac:spMkLst>
        </pc:spChg>
        <pc:spChg chg="del mod">
          <ac:chgData name="Aurelien Domont" userId="6da7715ce44349b3" providerId="LiveId" clId="{15497597-3132-458D-8613-B178C025830D}" dt="2021-11-10T23:53:47.213" v="470" actId="478"/>
          <ac:spMkLst>
            <pc:docMk/>
            <pc:sldMk cId="226683660" sldId="2279"/>
            <ac:spMk id="20" creationId="{607DFE85-EF22-4BF3-BD64-76965BE420FB}"/>
          </ac:spMkLst>
        </pc:spChg>
        <pc:picChg chg="add mod">
          <ac:chgData name="Aurelien Domont" userId="6da7715ce44349b3" providerId="LiveId" clId="{15497597-3132-458D-8613-B178C025830D}" dt="2021-11-10T23:58:08.303" v="562" actId="207"/>
          <ac:picMkLst>
            <pc:docMk/>
            <pc:sldMk cId="226683660" sldId="2279"/>
            <ac:picMk id="4" creationId="{5F2EE35E-43A1-4A56-8077-E1BFF7998311}"/>
          </ac:picMkLst>
        </pc:picChg>
        <pc:picChg chg="add mod">
          <ac:chgData name="Aurelien Domont" userId="6da7715ce44349b3" providerId="LiveId" clId="{15497597-3132-458D-8613-B178C025830D}" dt="2021-11-11T00:00:15.144" v="580" actId="1038"/>
          <ac:picMkLst>
            <pc:docMk/>
            <pc:sldMk cId="226683660" sldId="2279"/>
            <ac:picMk id="18" creationId="{8134F511-4913-4ABB-96EF-20B8044733DA}"/>
          </ac:picMkLst>
        </pc:picChg>
        <pc:picChg chg="add del mod">
          <ac:chgData name="Aurelien Domont" userId="6da7715ce44349b3" providerId="LiveId" clId="{15497597-3132-458D-8613-B178C025830D}" dt="2021-11-10T23:57:25.671" v="556" actId="478"/>
          <ac:picMkLst>
            <pc:docMk/>
            <pc:sldMk cId="226683660" sldId="2279"/>
            <ac:picMk id="19" creationId="{BF51356E-B858-4CB4-921B-8955B7A4BA87}"/>
          </ac:picMkLst>
        </pc:picChg>
        <pc:picChg chg="add del mod">
          <ac:chgData name="Aurelien Domont" userId="6da7715ce44349b3" providerId="LiveId" clId="{15497597-3132-458D-8613-B178C025830D}" dt="2021-11-10T23:58:02.580" v="560" actId="478"/>
          <ac:picMkLst>
            <pc:docMk/>
            <pc:sldMk cId="226683660" sldId="2279"/>
            <ac:picMk id="21" creationId="{1E08C050-35DF-4FC6-BE15-64EF8CE8D2DD}"/>
          </ac:picMkLst>
        </pc:picChg>
        <pc:picChg chg="add mod">
          <ac:chgData name="Aurelien Domont" userId="6da7715ce44349b3" providerId="LiveId" clId="{15497597-3132-458D-8613-B178C025830D}" dt="2021-11-10T23:57:29.743" v="558" actId="1076"/>
          <ac:picMkLst>
            <pc:docMk/>
            <pc:sldMk cId="226683660" sldId="2279"/>
            <ac:picMk id="22" creationId="{7D9C304C-C4FB-4427-8180-F19771B1B45E}"/>
          </ac:picMkLst>
        </pc:picChg>
      </pc:sldChg>
      <pc:sldChg chg="addSp delSp modSp add mod">
        <pc:chgData name="Aurelien Domont" userId="6da7715ce44349b3" providerId="LiveId" clId="{15497597-3132-458D-8613-B178C025830D}" dt="2021-11-22T04:12:07.967" v="3385" actId="20577"/>
        <pc:sldMkLst>
          <pc:docMk/>
          <pc:sldMk cId="59208737" sldId="2280"/>
        </pc:sldMkLst>
        <pc:spChg chg="mod">
          <ac:chgData name="Aurelien Domont" userId="6da7715ce44349b3" providerId="LiveId" clId="{15497597-3132-458D-8613-B178C025830D}" dt="2021-11-22T04:12:07.967" v="3385" actId="20577"/>
          <ac:spMkLst>
            <pc:docMk/>
            <pc:sldMk cId="59208737" sldId="2280"/>
            <ac:spMk id="8" creationId="{9D2A9252-6BB9-44FA-B659-A4C378582DAF}"/>
          </ac:spMkLst>
        </pc:spChg>
        <pc:spChg chg="mod">
          <ac:chgData name="Aurelien Domont" userId="6da7715ce44349b3" providerId="LiveId" clId="{15497597-3132-458D-8613-B178C025830D}" dt="2021-11-11T00:02:11.943" v="600" actId="14100"/>
          <ac:spMkLst>
            <pc:docMk/>
            <pc:sldMk cId="59208737" sldId="2280"/>
            <ac:spMk id="10" creationId="{40AD3F2C-76C8-46F0-8D74-D839E1907AD2}"/>
          </ac:spMkLst>
        </pc:spChg>
        <pc:spChg chg="mod">
          <ac:chgData name="Aurelien Domont" userId="6da7715ce44349b3" providerId="LiveId" clId="{15497597-3132-458D-8613-B178C025830D}" dt="2021-11-11T00:02:25.678" v="603" actId="408"/>
          <ac:spMkLst>
            <pc:docMk/>
            <pc:sldMk cId="59208737" sldId="2280"/>
            <ac:spMk id="11" creationId="{71C0634D-0752-48ED-AC0B-B1C74952965F}"/>
          </ac:spMkLst>
        </pc:spChg>
        <pc:spChg chg="mod">
          <ac:chgData name="Aurelien Domont" userId="6da7715ce44349b3" providerId="LiveId" clId="{15497597-3132-458D-8613-B178C025830D}" dt="2021-11-11T00:02:25.678" v="603" actId="408"/>
          <ac:spMkLst>
            <pc:docMk/>
            <pc:sldMk cId="59208737" sldId="2280"/>
            <ac:spMk id="12" creationId="{DFFC50DF-FE3B-44F2-A8B2-5B64BFCE6CA0}"/>
          </ac:spMkLst>
        </pc:spChg>
        <pc:spChg chg="mod">
          <ac:chgData name="Aurelien Domont" userId="6da7715ce44349b3" providerId="LiveId" clId="{15497597-3132-458D-8613-B178C025830D}" dt="2021-11-11T00:02:11.943" v="600" actId="14100"/>
          <ac:spMkLst>
            <pc:docMk/>
            <pc:sldMk cId="59208737" sldId="2280"/>
            <ac:spMk id="14" creationId="{CDD683D6-C628-4CDE-AA0D-D76C51A123E6}"/>
          </ac:spMkLst>
        </pc:spChg>
        <pc:spChg chg="mod">
          <ac:chgData name="Aurelien Domont" userId="6da7715ce44349b3" providerId="LiveId" clId="{15497597-3132-458D-8613-B178C025830D}" dt="2021-11-11T00:02:32.297" v="604" actId="408"/>
          <ac:spMkLst>
            <pc:docMk/>
            <pc:sldMk cId="59208737" sldId="2280"/>
            <ac:spMk id="15" creationId="{A2714422-F1E5-4F14-B1E1-2B92A3A59000}"/>
          </ac:spMkLst>
        </pc:spChg>
        <pc:spChg chg="mod">
          <ac:chgData name="Aurelien Domont" userId="6da7715ce44349b3" providerId="LiveId" clId="{15497597-3132-458D-8613-B178C025830D}" dt="2021-11-11T00:00:56.901" v="585" actId="20577"/>
          <ac:spMkLst>
            <pc:docMk/>
            <pc:sldMk cId="59208737" sldId="2280"/>
            <ac:spMk id="16" creationId="{6C2BB713-9637-4B9B-938F-E9768876782A}"/>
          </ac:spMkLst>
        </pc:spChg>
        <pc:spChg chg="mod">
          <ac:chgData name="Aurelien Domont" userId="6da7715ce44349b3" providerId="LiveId" clId="{15497597-3132-458D-8613-B178C025830D}" dt="2021-11-11T00:02:32.297" v="604" actId="408"/>
          <ac:spMkLst>
            <pc:docMk/>
            <pc:sldMk cId="59208737" sldId="2280"/>
            <ac:spMk id="17" creationId="{1FE85EE9-8CE1-4420-AA24-7FA05D2071A4}"/>
          </ac:spMkLst>
        </pc:spChg>
        <pc:spChg chg="add mod">
          <ac:chgData name="Aurelien Domont" userId="6da7715ce44349b3" providerId="LiveId" clId="{15497597-3132-458D-8613-B178C025830D}" dt="2021-11-11T00:02:25.678" v="603" actId="408"/>
          <ac:spMkLst>
            <pc:docMk/>
            <pc:sldMk cId="59208737" sldId="2280"/>
            <ac:spMk id="19" creationId="{F2CB9145-FDFD-453A-8621-A87290449581}"/>
          </ac:spMkLst>
        </pc:spChg>
        <pc:spChg chg="add mod">
          <ac:chgData name="Aurelien Domont" userId="6da7715ce44349b3" providerId="LiveId" clId="{15497597-3132-458D-8613-B178C025830D}" dt="2021-11-11T00:02:32.297" v="604" actId="408"/>
          <ac:spMkLst>
            <pc:docMk/>
            <pc:sldMk cId="59208737" sldId="2280"/>
            <ac:spMk id="20" creationId="{3B25F329-993A-435C-AC67-3453E3AF59AA}"/>
          </ac:spMkLst>
        </pc:spChg>
        <pc:spChg chg="add mod">
          <ac:chgData name="Aurelien Domont" userId="6da7715ce44349b3" providerId="LiveId" clId="{15497597-3132-458D-8613-B178C025830D}" dt="2021-11-11T00:01:23.049" v="591" actId="571"/>
          <ac:spMkLst>
            <pc:docMk/>
            <pc:sldMk cId="59208737" sldId="2280"/>
            <ac:spMk id="21" creationId="{A2A23DC6-A0C8-4401-8EBA-9CE6512B39F7}"/>
          </ac:spMkLst>
        </pc:spChg>
        <pc:spChg chg="add mod">
          <ac:chgData name="Aurelien Domont" userId="6da7715ce44349b3" providerId="LiveId" clId="{15497597-3132-458D-8613-B178C025830D}" dt="2021-11-11T00:01:23.049" v="591" actId="571"/>
          <ac:spMkLst>
            <pc:docMk/>
            <pc:sldMk cId="59208737" sldId="2280"/>
            <ac:spMk id="23" creationId="{470E001A-F13E-47B6-A4F7-47EC65F6029C}"/>
          </ac:spMkLst>
        </pc:spChg>
        <pc:spChg chg="add del mod">
          <ac:chgData name="Aurelien Domont" userId="6da7715ce44349b3" providerId="LiveId" clId="{15497597-3132-458D-8613-B178C025830D}" dt="2021-11-11T00:01:37.512" v="594" actId="478"/>
          <ac:spMkLst>
            <pc:docMk/>
            <pc:sldMk cId="59208737" sldId="2280"/>
            <ac:spMk id="24" creationId="{5E306300-4DCE-4B5D-9A41-16BAC2C5C889}"/>
          </ac:spMkLst>
        </pc:spChg>
        <pc:spChg chg="add del mod">
          <ac:chgData name="Aurelien Domont" userId="6da7715ce44349b3" providerId="LiveId" clId="{15497597-3132-458D-8613-B178C025830D}" dt="2021-11-11T00:01:37.512" v="594" actId="478"/>
          <ac:spMkLst>
            <pc:docMk/>
            <pc:sldMk cId="59208737" sldId="2280"/>
            <ac:spMk id="25" creationId="{2E2A9818-3BCB-4E0E-B4C3-A64B8A5C4503}"/>
          </ac:spMkLst>
        </pc:spChg>
        <pc:spChg chg="add del mod">
          <ac:chgData name="Aurelien Domont" userId="6da7715ce44349b3" providerId="LiveId" clId="{15497597-3132-458D-8613-B178C025830D}" dt="2021-11-11T00:02:14.483" v="601" actId="478"/>
          <ac:spMkLst>
            <pc:docMk/>
            <pc:sldMk cId="59208737" sldId="2280"/>
            <ac:spMk id="26" creationId="{1657D48B-10F5-47EA-9A40-18C27E090FDD}"/>
          </ac:spMkLst>
        </pc:spChg>
        <pc:spChg chg="add del mod">
          <ac:chgData name="Aurelien Domont" userId="6da7715ce44349b3" providerId="LiveId" clId="{15497597-3132-458D-8613-B178C025830D}" dt="2021-11-11T00:02:14.483" v="601" actId="478"/>
          <ac:spMkLst>
            <pc:docMk/>
            <pc:sldMk cId="59208737" sldId="2280"/>
            <ac:spMk id="27" creationId="{66086CD6-6285-4D7B-A8EF-48216939EDB9}"/>
          </ac:spMkLst>
        </pc:spChg>
        <pc:spChg chg="add mod">
          <ac:chgData name="Aurelien Domont" userId="6da7715ce44349b3" providerId="LiveId" clId="{15497597-3132-458D-8613-B178C025830D}" dt="2021-11-11T00:02:19.305" v="602" actId="571"/>
          <ac:spMkLst>
            <pc:docMk/>
            <pc:sldMk cId="59208737" sldId="2280"/>
            <ac:spMk id="28" creationId="{9CE20AAD-9ADC-4A93-AB8A-B168CB3185F8}"/>
          </ac:spMkLst>
        </pc:spChg>
        <pc:spChg chg="add mod">
          <ac:chgData name="Aurelien Domont" userId="6da7715ce44349b3" providerId="LiveId" clId="{15497597-3132-458D-8613-B178C025830D}" dt="2021-11-11T00:02:19.305" v="602" actId="571"/>
          <ac:spMkLst>
            <pc:docMk/>
            <pc:sldMk cId="59208737" sldId="2280"/>
            <ac:spMk id="29" creationId="{DF3BCCB3-7185-47E0-9F45-7630562C6DCC}"/>
          </ac:spMkLst>
        </pc:spChg>
        <pc:spChg chg="add mod">
          <ac:chgData name="Aurelien Domont" userId="6da7715ce44349b3" providerId="LiveId" clId="{15497597-3132-458D-8613-B178C025830D}" dt="2021-11-11T00:03:16.479" v="649" actId="20577"/>
          <ac:spMkLst>
            <pc:docMk/>
            <pc:sldMk cId="59208737" sldId="2280"/>
            <ac:spMk id="30" creationId="{278F448E-1841-4DE6-8186-55E7F49D92A2}"/>
          </ac:spMkLst>
        </pc:spChg>
      </pc:sldChg>
      <pc:sldChg chg="modSp add del mod">
        <pc:chgData name="Aurelien Domont" userId="6da7715ce44349b3" providerId="LiveId" clId="{15497597-3132-458D-8613-B178C025830D}" dt="2021-11-11T00:41:31.707" v="1657" actId="47"/>
        <pc:sldMkLst>
          <pc:docMk/>
          <pc:sldMk cId="1081208707" sldId="2281"/>
        </pc:sldMkLst>
        <pc:spChg chg="mod">
          <ac:chgData name="Aurelien Domont" userId="6da7715ce44349b3" providerId="LiveId" clId="{15497597-3132-458D-8613-B178C025830D}" dt="2021-11-11T00:05:10.841" v="682"/>
          <ac:spMkLst>
            <pc:docMk/>
            <pc:sldMk cId="1081208707" sldId="2281"/>
            <ac:spMk id="11" creationId="{20F54038-2C81-4F18-A37B-3A13CFF491E8}"/>
          </ac:spMkLst>
        </pc:spChg>
        <pc:spChg chg="mod">
          <ac:chgData name="Aurelien Domont" userId="6da7715ce44349b3" providerId="LiveId" clId="{15497597-3132-458D-8613-B178C025830D}" dt="2021-11-11T00:05:10.841" v="682"/>
          <ac:spMkLst>
            <pc:docMk/>
            <pc:sldMk cId="1081208707" sldId="2281"/>
            <ac:spMk id="13" creationId="{1E3DC505-EB7D-4A37-951D-B627586997BC}"/>
          </ac:spMkLst>
        </pc:spChg>
      </pc:sldChg>
      <pc:sldChg chg="modSp add mod">
        <pc:chgData name="Aurelien Domont" userId="6da7715ce44349b3" providerId="LiveId" clId="{15497597-3132-458D-8613-B178C025830D}" dt="2021-11-22T04:12:16.073" v="3387"/>
        <pc:sldMkLst>
          <pc:docMk/>
          <pc:sldMk cId="4136476167" sldId="2282"/>
        </pc:sldMkLst>
        <pc:spChg chg="mod">
          <ac:chgData name="Aurelien Domont" userId="6da7715ce44349b3" providerId="LiveId" clId="{15497597-3132-458D-8613-B178C025830D}" dt="2021-11-22T04:12:16.073" v="3387"/>
          <ac:spMkLst>
            <pc:docMk/>
            <pc:sldMk cId="4136476167" sldId="2282"/>
            <ac:spMk id="8" creationId="{9D2A9252-6BB9-44FA-B659-A4C378582DAF}"/>
          </ac:spMkLst>
        </pc:spChg>
        <pc:spChg chg="mod">
          <ac:chgData name="Aurelien Domont" userId="6da7715ce44349b3" providerId="LiveId" clId="{15497597-3132-458D-8613-B178C025830D}" dt="2021-11-11T00:06:40.860" v="783" actId="313"/>
          <ac:spMkLst>
            <pc:docMk/>
            <pc:sldMk cId="4136476167" sldId="2282"/>
            <ac:spMk id="16" creationId="{6C2BB713-9637-4B9B-938F-E9768876782A}"/>
          </ac:spMkLst>
        </pc:spChg>
      </pc:sldChg>
      <pc:sldChg chg="modSp add mod">
        <pc:chgData name="Aurelien Domont" userId="6da7715ce44349b3" providerId="LiveId" clId="{15497597-3132-458D-8613-B178C025830D}" dt="2021-11-22T04:12:18.380" v="3388"/>
        <pc:sldMkLst>
          <pc:docMk/>
          <pc:sldMk cId="3946360952" sldId="2283"/>
        </pc:sldMkLst>
        <pc:spChg chg="mod">
          <ac:chgData name="Aurelien Domont" userId="6da7715ce44349b3" providerId="LiveId" clId="{15497597-3132-458D-8613-B178C025830D}" dt="2021-11-22T04:12:18.380" v="3388"/>
          <ac:spMkLst>
            <pc:docMk/>
            <pc:sldMk cId="3946360952" sldId="2283"/>
            <ac:spMk id="8" creationId="{9D2A9252-6BB9-44FA-B659-A4C378582DAF}"/>
          </ac:spMkLst>
        </pc:spChg>
        <pc:spChg chg="mod">
          <ac:chgData name="Aurelien Domont" userId="6da7715ce44349b3" providerId="LiveId" clId="{15497597-3132-458D-8613-B178C025830D}" dt="2021-11-22T03:14:40.831" v="1716" actId="20577"/>
          <ac:spMkLst>
            <pc:docMk/>
            <pc:sldMk cId="3946360952" sldId="2283"/>
            <ac:spMk id="16" creationId="{6C2BB713-9637-4B9B-938F-E9768876782A}"/>
          </ac:spMkLst>
        </pc:spChg>
        <pc:spChg chg="mod">
          <ac:chgData name="Aurelien Domont" userId="6da7715ce44349b3" providerId="LiveId" clId="{15497597-3132-458D-8613-B178C025830D}" dt="2021-11-11T00:07:11.413" v="786" actId="1076"/>
          <ac:spMkLst>
            <pc:docMk/>
            <pc:sldMk cId="3946360952" sldId="2283"/>
            <ac:spMk id="30" creationId="{278F448E-1841-4DE6-8186-55E7F49D92A2}"/>
          </ac:spMkLst>
        </pc:spChg>
      </pc:sldChg>
      <pc:sldChg chg="modSp add mod">
        <pc:chgData name="Aurelien Domont" userId="6da7715ce44349b3" providerId="LiveId" clId="{15497597-3132-458D-8613-B178C025830D}" dt="2021-11-22T04:12:21.048" v="3389"/>
        <pc:sldMkLst>
          <pc:docMk/>
          <pc:sldMk cId="1922352650" sldId="2284"/>
        </pc:sldMkLst>
        <pc:spChg chg="mod">
          <ac:chgData name="Aurelien Domont" userId="6da7715ce44349b3" providerId="LiveId" clId="{15497597-3132-458D-8613-B178C025830D}" dt="2021-11-11T00:18:02.154" v="1126" actId="14100"/>
          <ac:spMkLst>
            <pc:docMk/>
            <pc:sldMk cId="1922352650" sldId="2284"/>
            <ac:spMk id="6" creationId="{DDC87BB2-966F-4D53-BEFC-70D0CF69BC8B}"/>
          </ac:spMkLst>
        </pc:spChg>
        <pc:spChg chg="mod">
          <ac:chgData name="Aurelien Domont" userId="6da7715ce44349b3" providerId="LiveId" clId="{15497597-3132-458D-8613-B178C025830D}" dt="2021-11-11T00:18:02.154" v="1126" actId="14100"/>
          <ac:spMkLst>
            <pc:docMk/>
            <pc:sldMk cId="1922352650" sldId="2284"/>
            <ac:spMk id="7" creationId="{85DA1567-77C9-48A2-8CF0-731FFA35EC88}"/>
          </ac:spMkLst>
        </pc:spChg>
        <pc:spChg chg="mod">
          <ac:chgData name="Aurelien Domont" userId="6da7715ce44349b3" providerId="LiveId" clId="{15497597-3132-458D-8613-B178C025830D}" dt="2021-11-22T04:12:21.048" v="3389"/>
          <ac:spMkLst>
            <pc:docMk/>
            <pc:sldMk cId="1922352650" sldId="2284"/>
            <ac:spMk id="8" creationId="{9D2A9252-6BB9-44FA-B659-A4C378582DAF}"/>
          </ac:spMkLst>
        </pc:spChg>
        <pc:spChg chg="mod">
          <ac:chgData name="Aurelien Domont" userId="6da7715ce44349b3" providerId="LiveId" clId="{15497597-3132-458D-8613-B178C025830D}" dt="2021-11-11T00:18:32.240" v="1146" actId="14100"/>
          <ac:spMkLst>
            <pc:docMk/>
            <pc:sldMk cId="1922352650" sldId="2284"/>
            <ac:spMk id="9" creationId="{CB51B4A2-32C8-4378-90C8-3EDB3CD18228}"/>
          </ac:spMkLst>
        </pc:spChg>
        <pc:spChg chg="mod">
          <ac:chgData name="Aurelien Domont" userId="6da7715ce44349b3" providerId="LiveId" clId="{15497597-3132-458D-8613-B178C025830D}" dt="2021-11-11T00:18:19.366" v="1142" actId="1035"/>
          <ac:spMkLst>
            <pc:docMk/>
            <pc:sldMk cId="1922352650" sldId="2284"/>
            <ac:spMk id="10" creationId="{40AD3F2C-76C8-46F0-8D74-D839E1907AD2}"/>
          </ac:spMkLst>
        </pc:spChg>
        <pc:spChg chg="mod">
          <ac:chgData name="Aurelien Domont" userId="6da7715ce44349b3" providerId="LiveId" clId="{15497597-3132-458D-8613-B178C025830D}" dt="2021-11-11T00:18:19.366" v="1142" actId="1035"/>
          <ac:spMkLst>
            <pc:docMk/>
            <pc:sldMk cId="1922352650" sldId="2284"/>
            <ac:spMk id="11" creationId="{71C0634D-0752-48ED-AC0B-B1C74952965F}"/>
          </ac:spMkLst>
        </pc:spChg>
        <pc:spChg chg="mod">
          <ac:chgData name="Aurelien Domont" userId="6da7715ce44349b3" providerId="LiveId" clId="{15497597-3132-458D-8613-B178C025830D}" dt="2021-11-11T00:18:19.366" v="1142" actId="1035"/>
          <ac:spMkLst>
            <pc:docMk/>
            <pc:sldMk cId="1922352650" sldId="2284"/>
            <ac:spMk id="12" creationId="{DFFC50DF-FE3B-44F2-A8B2-5B64BFCE6CA0}"/>
          </ac:spMkLst>
        </pc:spChg>
        <pc:spChg chg="mod">
          <ac:chgData name="Aurelien Domont" userId="6da7715ce44349b3" providerId="LiveId" clId="{15497597-3132-458D-8613-B178C025830D}" dt="2021-11-11T00:18:32.240" v="1146" actId="14100"/>
          <ac:spMkLst>
            <pc:docMk/>
            <pc:sldMk cId="1922352650" sldId="2284"/>
            <ac:spMk id="14" creationId="{CDD683D6-C628-4CDE-AA0D-D76C51A123E6}"/>
          </ac:spMkLst>
        </pc:spChg>
        <pc:spChg chg="mod">
          <ac:chgData name="Aurelien Domont" userId="6da7715ce44349b3" providerId="LiveId" clId="{15497597-3132-458D-8613-B178C025830D}" dt="2021-11-11T00:18:32.240" v="1146" actId="14100"/>
          <ac:spMkLst>
            <pc:docMk/>
            <pc:sldMk cId="1922352650" sldId="2284"/>
            <ac:spMk id="15" creationId="{A2714422-F1E5-4F14-B1E1-2B92A3A59000}"/>
          </ac:spMkLst>
        </pc:spChg>
        <pc:spChg chg="mod">
          <ac:chgData name="Aurelien Domont" userId="6da7715ce44349b3" providerId="LiveId" clId="{15497597-3132-458D-8613-B178C025830D}" dt="2021-11-11T00:21:10.979" v="1153" actId="20577"/>
          <ac:spMkLst>
            <pc:docMk/>
            <pc:sldMk cId="1922352650" sldId="2284"/>
            <ac:spMk id="16" creationId="{6C2BB713-9637-4B9B-938F-E9768876782A}"/>
          </ac:spMkLst>
        </pc:spChg>
        <pc:spChg chg="mod">
          <ac:chgData name="Aurelien Domont" userId="6da7715ce44349b3" providerId="LiveId" clId="{15497597-3132-458D-8613-B178C025830D}" dt="2021-11-11T00:18:32.240" v="1146" actId="14100"/>
          <ac:spMkLst>
            <pc:docMk/>
            <pc:sldMk cId="1922352650" sldId="2284"/>
            <ac:spMk id="17" creationId="{1FE85EE9-8CE1-4420-AA24-7FA05D2071A4}"/>
          </ac:spMkLst>
        </pc:spChg>
        <pc:spChg chg="mod">
          <ac:chgData name="Aurelien Domont" userId="6da7715ce44349b3" providerId="LiveId" clId="{15497597-3132-458D-8613-B178C025830D}" dt="2021-11-11T00:18:19.366" v="1142" actId="1035"/>
          <ac:spMkLst>
            <pc:docMk/>
            <pc:sldMk cId="1922352650" sldId="2284"/>
            <ac:spMk id="19" creationId="{F2CB9145-FDFD-453A-8621-A87290449581}"/>
          </ac:spMkLst>
        </pc:spChg>
        <pc:spChg chg="mod">
          <ac:chgData name="Aurelien Domont" userId="6da7715ce44349b3" providerId="LiveId" clId="{15497597-3132-458D-8613-B178C025830D}" dt="2021-11-11T00:18:32.240" v="1146" actId="14100"/>
          <ac:spMkLst>
            <pc:docMk/>
            <pc:sldMk cId="1922352650" sldId="2284"/>
            <ac:spMk id="20" creationId="{3B25F329-993A-435C-AC67-3453E3AF59AA}"/>
          </ac:spMkLst>
        </pc:spChg>
        <pc:spChg chg="mod">
          <ac:chgData name="Aurelien Domont" userId="6da7715ce44349b3" providerId="LiveId" clId="{15497597-3132-458D-8613-B178C025830D}" dt="2021-11-11T00:18:55.879" v="1151" actId="20577"/>
          <ac:spMkLst>
            <pc:docMk/>
            <pc:sldMk cId="1922352650" sldId="2284"/>
            <ac:spMk id="28" creationId="{9CE20AAD-9ADC-4A93-AB8A-B168CB3185F8}"/>
          </ac:spMkLst>
        </pc:spChg>
        <pc:spChg chg="mod">
          <ac:chgData name="Aurelien Domont" userId="6da7715ce44349b3" providerId="LiveId" clId="{15497597-3132-458D-8613-B178C025830D}" dt="2021-11-11T00:18:32.240" v="1146" actId="14100"/>
          <ac:spMkLst>
            <pc:docMk/>
            <pc:sldMk cId="1922352650" sldId="2284"/>
            <ac:spMk id="29" creationId="{DF3BCCB3-7185-47E0-9F45-7630562C6DCC}"/>
          </ac:spMkLst>
        </pc:spChg>
        <pc:spChg chg="mod">
          <ac:chgData name="Aurelien Domont" userId="6da7715ce44349b3" providerId="LiveId" clId="{15497597-3132-458D-8613-B178C025830D}" dt="2021-11-11T00:07:38.392" v="843" actId="20577"/>
          <ac:spMkLst>
            <pc:docMk/>
            <pc:sldMk cId="1922352650" sldId="2284"/>
            <ac:spMk id="30" creationId="{278F448E-1841-4DE6-8186-55E7F49D92A2}"/>
          </ac:spMkLst>
        </pc:spChg>
        <pc:picChg chg="mod">
          <ac:chgData name="Aurelien Domont" userId="6da7715ce44349b3" providerId="LiveId" clId="{15497597-3132-458D-8613-B178C025830D}" dt="2021-11-11T00:18:47.411" v="1149" actId="1076"/>
          <ac:picMkLst>
            <pc:docMk/>
            <pc:sldMk cId="1922352650" sldId="2284"/>
            <ac:picMk id="4" creationId="{5F2EE35E-43A1-4A56-8077-E1BFF7998311}"/>
          </ac:picMkLst>
        </pc:picChg>
        <pc:picChg chg="mod">
          <ac:chgData name="Aurelien Domont" userId="6da7715ce44349b3" providerId="LiveId" clId="{15497597-3132-458D-8613-B178C025830D}" dt="2021-11-11T00:18:04.016" v="1127" actId="1076"/>
          <ac:picMkLst>
            <pc:docMk/>
            <pc:sldMk cId="1922352650" sldId="2284"/>
            <ac:picMk id="18" creationId="{8134F511-4913-4ABB-96EF-20B8044733DA}"/>
          </ac:picMkLst>
        </pc:picChg>
        <pc:picChg chg="mod">
          <ac:chgData name="Aurelien Domont" userId="6da7715ce44349b3" providerId="LiveId" clId="{15497597-3132-458D-8613-B178C025830D}" dt="2021-11-11T00:18:19.366" v="1142" actId="1035"/>
          <ac:picMkLst>
            <pc:docMk/>
            <pc:sldMk cId="1922352650" sldId="2284"/>
            <ac:picMk id="22" creationId="{7D9C304C-C4FB-4427-8180-F19771B1B45E}"/>
          </ac:picMkLst>
        </pc:picChg>
      </pc:sldChg>
      <pc:sldChg chg="addSp delSp modSp add mod">
        <pc:chgData name="Aurelien Domont" userId="6da7715ce44349b3" providerId="LiveId" clId="{15497597-3132-458D-8613-B178C025830D}" dt="2021-11-23T04:00:31.478" v="4852"/>
        <pc:sldMkLst>
          <pc:docMk/>
          <pc:sldMk cId="3864359509" sldId="2285"/>
        </pc:sldMkLst>
        <pc:spChg chg="del">
          <ac:chgData name="Aurelien Domont" userId="6da7715ce44349b3" providerId="LiveId" clId="{15497597-3132-458D-8613-B178C025830D}" dt="2021-11-11T00:21:51.890" v="1220" actId="478"/>
          <ac:spMkLst>
            <pc:docMk/>
            <pc:sldMk cId="3864359509" sldId="2285"/>
            <ac:spMk id="6" creationId="{DDC87BB2-966F-4D53-BEFC-70D0CF69BC8B}"/>
          </ac:spMkLst>
        </pc:spChg>
        <pc:spChg chg="del">
          <ac:chgData name="Aurelien Domont" userId="6da7715ce44349b3" providerId="LiveId" clId="{15497597-3132-458D-8613-B178C025830D}" dt="2021-11-11T00:21:51.890" v="1220" actId="478"/>
          <ac:spMkLst>
            <pc:docMk/>
            <pc:sldMk cId="3864359509" sldId="2285"/>
            <ac:spMk id="7" creationId="{85DA1567-77C9-48A2-8CF0-731FFA35EC88}"/>
          </ac:spMkLst>
        </pc:spChg>
        <pc:spChg chg="del">
          <ac:chgData name="Aurelien Domont" userId="6da7715ce44349b3" providerId="LiveId" clId="{15497597-3132-458D-8613-B178C025830D}" dt="2021-11-11T00:21:51.890" v="1220" actId="478"/>
          <ac:spMkLst>
            <pc:docMk/>
            <pc:sldMk cId="3864359509" sldId="2285"/>
            <ac:spMk id="8" creationId="{9D2A9252-6BB9-44FA-B659-A4C378582DAF}"/>
          </ac:spMkLst>
        </pc:spChg>
        <pc:spChg chg="del">
          <ac:chgData name="Aurelien Domont" userId="6da7715ce44349b3" providerId="LiveId" clId="{15497597-3132-458D-8613-B178C025830D}" dt="2021-11-11T00:21:51.890" v="1220" actId="478"/>
          <ac:spMkLst>
            <pc:docMk/>
            <pc:sldMk cId="3864359509" sldId="2285"/>
            <ac:spMk id="9" creationId="{CB51B4A2-32C8-4378-90C8-3EDB3CD18228}"/>
          </ac:spMkLst>
        </pc:spChg>
        <pc:spChg chg="del">
          <ac:chgData name="Aurelien Domont" userId="6da7715ce44349b3" providerId="LiveId" clId="{15497597-3132-458D-8613-B178C025830D}" dt="2021-11-11T00:21:51.890" v="1220" actId="478"/>
          <ac:spMkLst>
            <pc:docMk/>
            <pc:sldMk cId="3864359509" sldId="2285"/>
            <ac:spMk id="10" creationId="{40AD3F2C-76C8-46F0-8D74-D839E1907AD2}"/>
          </ac:spMkLst>
        </pc:spChg>
        <pc:spChg chg="del">
          <ac:chgData name="Aurelien Domont" userId="6da7715ce44349b3" providerId="LiveId" clId="{15497597-3132-458D-8613-B178C025830D}" dt="2021-11-11T00:21:51.890" v="1220" actId="478"/>
          <ac:spMkLst>
            <pc:docMk/>
            <pc:sldMk cId="3864359509" sldId="2285"/>
            <ac:spMk id="11" creationId="{71C0634D-0752-48ED-AC0B-B1C74952965F}"/>
          </ac:spMkLst>
        </pc:spChg>
        <pc:spChg chg="del">
          <ac:chgData name="Aurelien Domont" userId="6da7715ce44349b3" providerId="LiveId" clId="{15497597-3132-458D-8613-B178C025830D}" dt="2021-11-11T00:21:51.890" v="1220" actId="478"/>
          <ac:spMkLst>
            <pc:docMk/>
            <pc:sldMk cId="3864359509" sldId="2285"/>
            <ac:spMk id="12" creationId="{DFFC50DF-FE3B-44F2-A8B2-5B64BFCE6CA0}"/>
          </ac:spMkLst>
        </pc:spChg>
        <pc:spChg chg="del">
          <ac:chgData name="Aurelien Domont" userId="6da7715ce44349b3" providerId="LiveId" clId="{15497597-3132-458D-8613-B178C025830D}" dt="2021-11-11T00:21:51.890" v="1220" actId="478"/>
          <ac:spMkLst>
            <pc:docMk/>
            <pc:sldMk cId="3864359509" sldId="2285"/>
            <ac:spMk id="14" creationId="{CDD683D6-C628-4CDE-AA0D-D76C51A123E6}"/>
          </ac:spMkLst>
        </pc:spChg>
        <pc:spChg chg="del">
          <ac:chgData name="Aurelien Domont" userId="6da7715ce44349b3" providerId="LiveId" clId="{15497597-3132-458D-8613-B178C025830D}" dt="2021-11-11T00:21:51.890" v="1220" actId="478"/>
          <ac:spMkLst>
            <pc:docMk/>
            <pc:sldMk cId="3864359509" sldId="2285"/>
            <ac:spMk id="15" creationId="{A2714422-F1E5-4F14-B1E1-2B92A3A59000}"/>
          </ac:spMkLst>
        </pc:spChg>
        <pc:spChg chg="mod">
          <ac:chgData name="Aurelien Domont" userId="6da7715ce44349b3" providerId="LiveId" clId="{15497597-3132-458D-8613-B178C025830D}" dt="2021-11-23T04:00:31.478" v="4852"/>
          <ac:spMkLst>
            <pc:docMk/>
            <pc:sldMk cId="3864359509" sldId="2285"/>
            <ac:spMk id="16" creationId="{6C2BB713-9637-4B9B-938F-E9768876782A}"/>
          </ac:spMkLst>
        </pc:spChg>
        <pc:spChg chg="del">
          <ac:chgData name="Aurelien Domont" userId="6da7715ce44349b3" providerId="LiveId" clId="{15497597-3132-458D-8613-B178C025830D}" dt="2021-11-11T00:21:51.890" v="1220" actId="478"/>
          <ac:spMkLst>
            <pc:docMk/>
            <pc:sldMk cId="3864359509" sldId="2285"/>
            <ac:spMk id="17" creationId="{1FE85EE9-8CE1-4420-AA24-7FA05D2071A4}"/>
          </ac:spMkLst>
        </pc:spChg>
        <pc:spChg chg="del">
          <ac:chgData name="Aurelien Domont" userId="6da7715ce44349b3" providerId="LiveId" clId="{15497597-3132-458D-8613-B178C025830D}" dt="2021-11-11T00:21:51.890" v="1220" actId="478"/>
          <ac:spMkLst>
            <pc:docMk/>
            <pc:sldMk cId="3864359509" sldId="2285"/>
            <ac:spMk id="19" creationId="{F2CB9145-FDFD-453A-8621-A87290449581}"/>
          </ac:spMkLst>
        </pc:spChg>
        <pc:spChg chg="del">
          <ac:chgData name="Aurelien Domont" userId="6da7715ce44349b3" providerId="LiveId" clId="{15497597-3132-458D-8613-B178C025830D}" dt="2021-11-11T00:21:51.890" v="1220" actId="478"/>
          <ac:spMkLst>
            <pc:docMk/>
            <pc:sldMk cId="3864359509" sldId="2285"/>
            <ac:spMk id="20" creationId="{3B25F329-993A-435C-AC67-3453E3AF59AA}"/>
          </ac:spMkLst>
        </pc:spChg>
        <pc:spChg chg="add mod">
          <ac:chgData name="Aurelien Domont" userId="6da7715ce44349b3" providerId="LiveId" clId="{15497597-3132-458D-8613-B178C025830D}" dt="2021-11-11T00:24:08.323" v="1364" actId="1076"/>
          <ac:spMkLst>
            <pc:docMk/>
            <pc:sldMk cId="3864359509" sldId="2285"/>
            <ac:spMk id="23" creationId="{D6ED5470-5EC5-4929-BAF3-F4FDCD66EC10}"/>
          </ac:spMkLst>
        </pc:spChg>
        <pc:spChg chg="add mod">
          <ac:chgData name="Aurelien Domont" userId="6da7715ce44349b3" providerId="LiveId" clId="{15497597-3132-458D-8613-B178C025830D}" dt="2021-11-11T00:24:08.323" v="1364" actId="1076"/>
          <ac:spMkLst>
            <pc:docMk/>
            <pc:sldMk cId="3864359509" sldId="2285"/>
            <ac:spMk id="24" creationId="{4ECF27A2-E91D-44D4-9330-621510740C51}"/>
          </ac:spMkLst>
        </pc:spChg>
        <pc:spChg chg="add mod">
          <ac:chgData name="Aurelien Domont" userId="6da7715ce44349b3" providerId="LiveId" clId="{15497597-3132-458D-8613-B178C025830D}" dt="2021-11-11T00:24:08.323" v="1364" actId="1076"/>
          <ac:spMkLst>
            <pc:docMk/>
            <pc:sldMk cId="3864359509" sldId="2285"/>
            <ac:spMk id="25" creationId="{A1028550-5DB3-4D5E-B139-ED0BF21FA204}"/>
          </ac:spMkLst>
        </pc:spChg>
        <pc:spChg chg="mod">
          <ac:chgData name="Aurelien Domont" userId="6da7715ce44349b3" providerId="LiveId" clId="{15497597-3132-458D-8613-B178C025830D}" dt="2021-11-11T00:22:15.857" v="1223"/>
          <ac:spMkLst>
            <pc:docMk/>
            <pc:sldMk cId="3864359509" sldId="2285"/>
            <ac:spMk id="27" creationId="{F3BE125B-BD4C-4FAE-B92F-7ADB85D5F8A4}"/>
          </ac:spMkLst>
        </pc:spChg>
        <pc:spChg chg="del">
          <ac:chgData name="Aurelien Domont" userId="6da7715ce44349b3" providerId="LiveId" clId="{15497597-3132-458D-8613-B178C025830D}" dt="2021-11-11T00:21:51.890" v="1220" actId="478"/>
          <ac:spMkLst>
            <pc:docMk/>
            <pc:sldMk cId="3864359509" sldId="2285"/>
            <ac:spMk id="28" creationId="{9CE20AAD-9ADC-4A93-AB8A-B168CB3185F8}"/>
          </ac:spMkLst>
        </pc:spChg>
        <pc:spChg chg="del">
          <ac:chgData name="Aurelien Domont" userId="6da7715ce44349b3" providerId="LiveId" clId="{15497597-3132-458D-8613-B178C025830D}" dt="2021-11-11T00:21:51.890" v="1220" actId="478"/>
          <ac:spMkLst>
            <pc:docMk/>
            <pc:sldMk cId="3864359509" sldId="2285"/>
            <ac:spMk id="29" creationId="{DF3BCCB3-7185-47E0-9F45-7630562C6DCC}"/>
          </ac:spMkLst>
        </pc:spChg>
        <pc:spChg chg="mod">
          <ac:chgData name="Aurelien Domont" userId="6da7715ce44349b3" providerId="LiveId" clId="{15497597-3132-458D-8613-B178C025830D}" dt="2021-11-11T00:21:46.097" v="1219" actId="20577"/>
          <ac:spMkLst>
            <pc:docMk/>
            <pc:sldMk cId="3864359509" sldId="2285"/>
            <ac:spMk id="30" creationId="{278F448E-1841-4DE6-8186-55E7F49D92A2}"/>
          </ac:spMkLst>
        </pc:spChg>
        <pc:spChg chg="mod">
          <ac:chgData name="Aurelien Domont" userId="6da7715ce44349b3" providerId="LiveId" clId="{15497597-3132-458D-8613-B178C025830D}" dt="2021-11-11T00:23:23.340" v="1325"/>
          <ac:spMkLst>
            <pc:docMk/>
            <pc:sldMk cId="3864359509" sldId="2285"/>
            <ac:spMk id="31" creationId="{2A6703B1-8EC0-4753-8C04-343A9F3E470D}"/>
          </ac:spMkLst>
        </pc:spChg>
        <pc:spChg chg="mod">
          <ac:chgData name="Aurelien Domont" userId="6da7715ce44349b3" providerId="LiveId" clId="{15497597-3132-458D-8613-B178C025830D}" dt="2021-11-11T00:23:12.949" v="1322" actId="20577"/>
          <ac:spMkLst>
            <pc:docMk/>
            <pc:sldMk cId="3864359509" sldId="2285"/>
            <ac:spMk id="32" creationId="{3CF31A08-6156-4CE8-A351-0F18F461CDCB}"/>
          </ac:spMkLst>
        </pc:spChg>
        <pc:spChg chg="mod">
          <ac:chgData name="Aurelien Domont" userId="6da7715ce44349b3" providerId="LiveId" clId="{15497597-3132-458D-8613-B178C025830D}" dt="2021-11-11T00:23:22.028" v="1324"/>
          <ac:spMkLst>
            <pc:docMk/>
            <pc:sldMk cId="3864359509" sldId="2285"/>
            <ac:spMk id="33" creationId="{33C3A356-C8C4-456E-B5A5-71FFE1F96BE3}"/>
          </ac:spMkLst>
        </pc:spChg>
        <pc:spChg chg="mod">
          <ac:chgData name="Aurelien Domont" userId="6da7715ce44349b3" providerId="LiveId" clId="{15497597-3132-458D-8613-B178C025830D}" dt="2021-11-11T00:22:57" v="1279" actId="20577"/>
          <ac:spMkLst>
            <pc:docMk/>
            <pc:sldMk cId="3864359509" sldId="2285"/>
            <ac:spMk id="34" creationId="{90E1C3A2-0344-495B-8179-CF50E701503D}"/>
          </ac:spMkLst>
        </pc:spChg>
        <pc:spChg chg="add del mod">
          <ac:chgData name="Aurelien Domont" userId="6da7715ce44349b3" providerId="LiveId" clId="{15497597-3132-458D-8613-B178C025830D}" dt="2021-11-11T00:22:26.145" v="1225" actId="478"/>
          <ac:spMkLst>
            <pc:docMk/>
            <pc:sldMk cId="3864359509" sldId="2285"/>
            <ac:spMk id="35" creationId="{6F2919B6-2B5D-4803-9EA2-19EDD0DAC00C}"/>
          </ac:spMkLst>
        </pc:spChg>
        <pc:spChg chg="add del mod">
          <ac:chgData name="Aurelien Domont" userId="6da7715ce44349b3" providerId="LiveId" clId="{15497597-3132-458D-8613-B178C025830D}" dt="2021-11-11T00:22:29.209" v="1227" actId="478"/>
          <ac:spMkLst>
            <pc:docMk/>
            <pc:sldMk cId="3864359509" sldId="2285"/>
            <ac:spMk id="36" creationId="{041E187D-9F9A-41DA-B179-6002293D4E7E}"/>
          </ac:spMkLst>
        </pc:spChg>
        <pc:spChg chg="add del mod">
          <ac:chgData name="Aurelien Domont" userId="6da7715ce44349b3" providerId="LiveId" clId="{15497597-3132-458D-8613-B178C025830D}" dt="2021-11-11T00:22:27.960" v="1226" actId="478"/>
          <ac:spMkLst>
            <pc:docMk/>
            <pc:sldMk cId="3864359509" sldId="2285"/>
            <ac:spMk id="37" creationId="{34A13622-70CB-4F97-8E89-E77B2FF97890}"/>
          </ac:spMkLst>
        </pc:spChg>
        <pc:grpChg chg="add mod">
          <ac:chgData name="Aurelien Domont" userId="6da7715ce44349b3" providerId="LiveId" clId="{15497597-3132-458D-8613-B178C025830D}" dt="2021-11-11T00:24:08.323" v="1364" actId="1076"/>
          <ac:grpSpMkLst>
            <pc:docMk/>
            <pc:sldMk cId="3864359509" sldId="2285"/>
            <ac:grpSpMk id="26" creationId="{47F87AF5-E8FD-49CB-8A8C-55527B91FBD9}"/>
          </ac:grpSpMkLst>
        </pc:grpChg>
        <pc:picChg chg="del">
          <ac:chgData name="Aurelien Domont" userId="6da7715ce44349b3" providerId="LiveId" clId="{15497597-3132-458D-8613-B178C025830D}" dt="2021-11-11T00:21:51.890" v="1220" actId="478"/>
          <ac:picMkLst>
            <pc:docMk/>
            <pc:sldMk cId="3864359509" sldId="2285"/>
            <ac:picMk id="4" creationId="{5F2EE35E-43A1-4A56-8077-E1BFF7998311}"/>
          </ac:picMkLst>
        </pc:picChg>
        <pc:picChg chg="del">
          <ac:chgData name="Aurelien Domont" userId="6da7715ce44349b3" providerId="LiveId" clId="{15497597-3132-458D-8613-B178C025830D}" dt="2021-11-11T00:21:51.890" v="1220" actId="478"/>
          <ac:picMkLst>
            <pc:docMk/>
            <pc:sldMk cId="3864359509" sldId="2285"/>
            <ac:picMk id="18" creationId="{8134F511-4913-4ABB-96EF-20B8044733DA}"/>
          </ac:picMkLst>
        </pc:picChg>
        <pc:picChg chg="del">
          <ac:chgData name="Aurelien Domont" userId="6da7715ce44349b3" providerId="LiveId" clId="{15497597-3132-458D-8613-B178C025830D}" dt="2021-11-11T00:21:51.890" v="1220" actId="478"/>
          <ac:picMkLst>
            <pc:docMk/>
            <pc:sldMk cId="3864359509" sldId="2285"/>
            <ac:picMk id="22" creationId="{7D9C304C-C4FB-4427-8180-F19771B1B45E}"/>
          </ac:picMkLst>
        </pc:picChg>
      </pc:sldChg>
      <pc:sldChg chg="add del">
        <pc:chgData name="Aurelien Domont" userId="6da7715ce44349b3" providerId="LiveId" clId="{15497597-3132-458D-8613-B178C025830D}" dt="2021-11-11T00:41:51.549" v="1706" actId="47"/>
        <pc:sldMkLst>
          <pc:docMk/>
          <pc:sldMk cId="1497261119" sldId="2286"/>
        </pc:sldMkLst>
      </pc:sldChg>
      <pc:sldChg chg="add">
        <pc:chgData name="Aurelien Domont" userId="6da7715ce44349b3" providerId="LiveId" clId="{15497597-3132-458D-8613-B178C025830D}" dt="2021-11-11T00:24:47.184" v="1366"/>
        <pc:sldMkLst>
          <pc:docMk/>
          <pc:sldMk cId="3312582643" sldId="2287"/>
        </pc:sldMkLst>
      </pc:sldChg>
      <pc:sldChg chg="modSp add mod">
        <pc:chgData name="Aurelien Domont" userId="6da7715ce44349b3" providerId="LiveId" clId="{15497597-3132-458D-8613-B178C025830D}" dt="2021-11-11T00:32:06.157" v="1581" actId="20577"/>
        <pc:sldMkLst>
          <pc:docMk/>
          <pc:sldMk cId="2661989470" sldId="2288"/>
        </pc:sldMkLst>
        <pc:spChg chg="mod">
          <ac:chgData name="Aurelien Domont" userId="6da7715ce44349b3" providerId="LiveId" clId="{15497597-3132-458D-8613-B178C025830D}" dt="2021-11-11T00:32:06.157" v="1581" actId="20577"/>
          <ac:spMkLst>
            <pc:docMk/>
            <pc:sldMk cId="2661989470" sldId="2288"/>
            <ac:spMk id="9" creationId="{C88F0EAB-5401-4BF6-8CBF-59A6D6C2AC46}"/>
          </ac:spMkLst>
        </pc:spChg>
      </pc:sldChg>
      <pc:sldChg chg="delSp modSp add mod">
        <pc:chgData name="Aurelien Domont" userId="6da7715ce44349b3" providerId="LiveId" clId="{15497597-3132-458D-8613-B178C025830D}" dt="2021-11-11T00:43:21.068" v="1714" actId="207"/>
        <pc:sldMkLst>
          <pc:docMk/>
          <pc:sldMk cId="1244464422" sldId="2289"/>
        </pc:sldMkLst>
        <pc:spChg chg="mod">
          <ac:chgData name="Aurelien Domont" userId="6da7715ce44349b3" providerId="LiveId" clId="{15497597-3132-458D-8613-B178C025830D}" dt="2021-11-11T00:28:39.875" v="1419" actId="20577"/>
          <ac:spMkLst>
            <pc:docMk/>
            <pc:sldMk cId="1244464422" sldId="2289"/>
            <ac:spMk id="8" creationId="{088C3542-6545-49DD-B444-6619D7FBC274}"/>
          </ac:spMkLst>
        </pc:spChg>
        <pc:spChg chg="del">
          <ac:chgData name="Aurelien Domont" userId="6da7715ce44349b3" providerId="LiveId" clId="{15497597-3132-458D-8613-B178C025830D}" dt="2021-11-11T00:28:42.709" v="1420" actId="478"/>
          <ac:spMkLst>
            <pc:docMk/>
            <pc:sldMk cId="1244464422" sldId="2289"/>
            <ac:spMk id="9" creationId="{C88F0EAB-5401-4BF6-8CBF-59A6D6C2AC46}"/>
          </ac:spMkLst>
        </pc:spChg>
        <pc:graphicFrameChg chg="mod modGraphic">
          <ac:chgData name="Aurelien Domont" userId="6da7715ce44349b3" providerId="LiveId" clId="{15497597-3132-458D-8613-B178C025830D}" dt="2021-11-11T00:43:21.068" v="1714" actId="207"/>
          <ac:graphicFrameMkLst>
            <pc:docMk/>
            <pc:sldMk cId="1244464422" sldId="2289"/>
            <ac:graphicFrameMk id="285" creationId="{CB1B83D7-C778-4E6C-981D-C3D4E97C8616}"/>
          </ac:graphicFrameMkLst>
        </pc:graphicFrameChg>
      </pc:sldChg>
      <pc:sldChg chg="addSp delSp modSp add mod">
        <pc:chgData name="Aurelien Domont" userId="6da7715ce44349b3" providerId="LiveId" clId="{15497597-3132-458D-8613-B178C025830D}" dt="2021-11-22T04:20:55.316" v="3637" actId="1036"/>
        <pc:sldMkLst>
          <pc:docMk/>
          <pc:sldMk cId="3071288905" sldId="2290"/>
        </pc:sldMkLst>
        <pc:spChg chg="add mod ord">
          <ac:chgData name="Aurelien Domont" userId="6da7715ce44349b3" providerId="LiveId" clId="{15497597-3132-458D-8613-B178C025830D}" dt="2021-11-22T04:20:55.316" v="3637" actId="1036"/>
          <ac:spMkLst>
            <pc:docMk/>
            <pc:sldMk cId="3071288905" sldId="2290"/>
            <ac:spMk id="9" creationId="{CD5C308B-9932-4DE6-9AF1-D19757ECEAEC}"/>
          </ac:spMkLst>
        </pc:spChg>
        <pc:spChg chg="add mod">
          <ac:chgData name="Aurelien Domont" userId="6da7715ce44349b3" providerId="LiveId" clId="{15497597-3132-458D-8613-B178C025830D}" dt="2021-11-22T04:20:51.185" v="3609"/>
          <ac:spMkLst>
            <pc:docMk/>
            <pc:sldMk cId="3071288905" sldId="2290"/>
            <ac:spMk id="10" creationId="{9A740FF6-ACD3-4434-9467-6AD52BFD68B8}"/>
          </ac:spMkLst>
        </pc:spChg>
        <pc:spChg chg="del">
          <ac:chgData name="Aurelien Domont" userId="6da7715ce44349b3" providerId="LiveId" clId="{15497597-3132-458D-8613-B178C025830D}" dt="2021-11-22T04:20:50.748" v="3608" actId="478"/>
          <ac:spMkLst>
            <pc:docMk/>
            <pc:sldMk cId="3071288905" sldId="2290"/>
            <ac:spMk id="11" creationId="{20F54038-2C81-4F18-A37B-3A13CFF491E8}"/>
          </ac:spMkLst>
        </pc:spChg>
        <pc:spChg chg="del">
          <ac:chgData name="Aurelien Domont" userId="6da7715ce44349b3" providerId="LiveId" clId="{15497597-3132-458D-8613-B178C025830D}" dt="2021-11-22T04:20:50.748" v="3608" actId="478"/>
          <ac:spMkLst>
            <pc:docMk/>
            <pc:sldMk cId="3071288905" sldId="2290"/>
            <ac:spMk id="12" creationId="{31383D04-91A8-41F3-8FC9-DADA524AD6AD}"/>
          </ac:spMkLst>
        </pc:spChg>
        <pc:spChg chg="add mod">
          <ac:chgData name="Aurelien Domont" userId="6da7715ce44349b3" providerId="LiveId" clId="{15497597-3132-458D-8613-B178C025830D}" dt="2021-11-22T04:20:51.185" v="3609"/>
          <ac:spMkLst>
            <pc:docMk/>
            <pc:sldMk cId="3071288905" sldId="2290"/>
            <ac:spMk id="13" creationId="{3F39CFFC-4605-4E81-BCC9-4ED339585E6B}"/>
          </ac:spMkLst>
        </pc:spChg>
      </pc:sldChg>
      <pc:sldChg chg="addSp delSp modSp add mod">
        <pc:chgData name="Aurelien Domont" userId="6da7715ce44349b3" providerId="LiveId" clId="{15497597-3132-458D-8613-B178C025830D}" dt="2021-11-22T04:21:51.924" v="3670" actId="1035"/>
        <pc:sldMkLst>
          <pc:docMk/>
          <pc:sldMk cId="1932387921" sldId="2291"/>
        </pc:sldMkLst>
        <pc:spChg chg="del mod">
          <ac:chgData name="Aurelien Domont" userId="6da7715ce44349b3" providerId="LiveId" clId="{15497597-3132-458D-8613-B178C025830D}" dt="2021-11-22T04:21:32.771" v="3638" actId="478"/>
          <ac:spMkLst>
            <pc:docMk/>
            <pc:sldMk cId="1932387921" sldId="2291"/>
            <ac:spMk id="9" creationId="{CD5C308B-9932-4DE6-9AF1-D19757ECEAEC}"/>
          </ac:spMkLst>
        </pc:spChg>
        <pc:spChg chg="add mod">
          <ac:chgData name="Aurelien Domont" userId="6da7715ce44349b3" providerId="LiveId" clId="{15497597-3132-458D-8613-B178C025830D}" dt="2021-11-22T04:21:51.924" v="3670" actId="1035"/>
          <ac:spMkLst>
            <pc:docMk/>
            <pc:sldMk cId="1932387921" sldId="2291"/>
            <ac:spMk id="10" creationId="{80B6C364-262F-47F1-9A5D-F7895C8C8916}"/>
          </ac:spMkLst>
        </pc:spChg>
        <pc:spChg chg="del">
          <ac:chgData name="Aurelien Domont" userId="6da7715ce44349b3" providerId="LiveId" clId="{15497597-3132-458D-8613-B178C025830D}" dt="2021-11-22T04:21:32.771" v="3638" actId="478"/>
          <ac:spMkLst>
            <pc:docMk/>
            <pc:sldMk cId="1932387921" sldId="2291"/>
            <ac:spMk id="11" creationId="{20F54038-2C81-4F18-A37B-3A13CFF491E8}"/>
          </ac:spMkLst>
        </pc:spChg>
        <pc:spChg chg="del">
          <ac:chgData name="Aurelien Domont" userId="6da7715ce44349b3" providerId="LiveId" clId="{15497597-3132-458D-8613-B178C025830D}" dt="2021-11-22T04:21:32.771" v="3638" actId="478"/>
          <ac:spMkLst>
            <pc:docMk/>
            <pc:sldMk cId="1932387921" sldId="2291"/>
            <ac:spMk id="12" creationId="{31383D04-91A8-41F3-8FC9-DADA524AD6AD}"/>
          </ac:spMkLst>
        </pc:spChg>
        <pc:spChg chg="add mod">
          <ac:chgData name="Aurelien Domont" userId="6da7715ce44349b3" providerId="LiveId" clId="{15497597-3132-458D-8613-B178C025830D}" dt="2021-11-22T04:21:33.362" v="3639"/>
          <ac:spMkLst>
            <pc:docMk/>
            <pc:sldMk cId="1932387921" sldId="2291"/>
            <ac:spMk id="13" creationId="{07ED2F00-D11B-4F32-81E5-7E2EC029A803}"/>
          </ac:spMkLst>
        </pc:spChg>
        <pc:spChg chg="add mod">
          <ac:chgData name="Aurelien Domont" userId="6da7715ce44349b3" providerId="LiveId" clId="{15497597-3132-458D-8613-B178C025830D}" dt="2021-11-22T04:21:33.362" v="3639"/>
          <ac:spMkLst>
            <pc:docMk/>
            <pc:sldMk cId="1932387921" sldId="2291"/>
            <ac:spMk id="14" creationId="{800E5B65-6449-4268-BA74-D4661966042C}"/>
          </ac:spMkLst>
        </pc:spChg>
      </pc:sldChg>
      <pc:sldChg chg="addSp delSp modSp add mod">
        <pc:chgData name="Aurelien Domont" userId="6da7715ce44349b3" providerId="LiveId" clId="{15497597-3132-458D-8613-B178C025830D}" dt="2021-11-22T04:22:07.001" v="3705" actId="1035"/>
        <pc:sldMkLst>
          <pc:docMk/>
          <pc:sldMk cId="2334046866" sldId="2292"/>
        </pc:sldMkLst>
        <pc:spChg chg="del mod">
          <ac:chgData name="Aurelien Domont" userId="6da7715ce44349b3" providerId="LiveId" clId="{15497597-3132-458D-8613-B178C025830D}" dt="2021-11-22T04:22:01.121" v="3671" actId="478"/>
          <ac:spMkLst>
            <pc:docMk/>
            <pc:sldMk cId="2334046866" sldId="2292"/>
            <ac:spMk id="9" creationId="{CD5C308B-9932-4DE6-9AF1-D19757ECEAEC}"/>
          </ac:spMkLst>
        </pc:spChg>
        <pc:spChg chg="add mod">
          <ac:chgData name="Aurelien Domont" userId="6da7715ce44349b3" providerId="LiveId" clId="{15497597-3132-458D-8613-B178C025830D}" dt="2021-11-22T04:22:07.001" v="3705" actId="1035"/>
          <ac:spMkLst>
            <pc:docMk/>
            <pc:sldMk cId="2334046866" sldId="2292"/>
            <ac:spMk id="10" creationId="{FA5A7CE8-1222-4C89-98F6-F95DB555EDF4}"/>
          </ac:spMkLst>
        </pc:spChg>
        <pc:spChg chg="del mod">
          <ac:chgData name="Aurelien Domont" userId="6da7715ce44349b3" providerId="LiveId" clId="{15497597-3132-458D-8613-B178C025830D}" dt="2021-11-22T04:22:01.121" v="3671" actId="478"/>
          <ac:spMkLst>
            <pc:docMk/>
            <pc:sldMk cId="2334046866" sldId="2292"/>
            <ac:spMk id="11" creationId="{20F54038-2C81-4F18-A37B-3A13CFF491E8}"/>
          </ac:spMkLst>
        </pc:spChg>
        <pc:spChg chg="del">
          <ac:chgData name="Aurelien Domont" userId="6da7715ce44349b3" providerId="LiveId" clId="{15497597-3132-458D-8613-B178C025830D}" dt="2021-11-22T04:22:01.121" v="3671" actId="478"/>
          <ac:spMkLst>
            <pc:docMk/>
            <pc:sldMk cId="2334046866" sldId="2292"/>
            <ac:spMk id="12" creationId="{31383D04-91A8-41F3-8FC9-DADA524AD6AD}"/>
          </ac:spMkLst>
        </pc:spChg>
        <pc:spChg chg="add mod">
          <ac:chgData name="Aurelien Domont" userId="6da7715ce44349b3" providerId="LiveId" clId="{15497597-3132-458D-8613-B178C025830D}" dt="2021-11-22T04:22:01.384" v="3672"/>
          <ac:spMkLst>
            <pc:docMk/>
            <pc:sldMk cId="2334046866" sldId="2292"/>
            <ac:spMk id="13" creationId="{6FACBC43-B31C-4DD0-9B95-74A71CDA72D9}"/>
          </ac:spMkLst>
        </pc:spChg>
        <pc:spChg chg="add mod">
          <ac:chgData name="Aurelien Domont" userId="6da7715ce44349b3" providerId="LiveId" clId="{15497597-3132-458D-8613-B178C025830D}" dt="2021-11-22T04:22:01.384" v="3672"/>
          <ac:spMkLst>
            <pc:docMk/>
            <pc:sldMk cId="2334046866" sldId="2292"/>
            <ac:spMk id="14" creationId="{01608A77-FE1D-4607-BA6A-5126EA8E4924}"/>
          </ac:spMkLst>
        </pc:spChg>
      </pc:sldChg>
      <pc:sldChg chg="addSp delSp modSp add mod">
        <pc:chgData name="Aurelien Domont" userId="6da7715ce44349b3" providerId="LiveId" clId="{15497597-3132-458D-8613-B178C025830D}" dt="2021-11-22T04:22:34.576" v="3730" actId="1036"/>
        <pc:sldMkLst>
          <pc:docMk/>
          <pc:sldMk cId="1061959404" sldId="2293"/>
        </pc:sldMkLst>
        <pc:spChg chg="del mod">
          <ac:chgData name="Aurelien Domont" userId="6da7715ce44349b3" providerId="LiveId" clId="{15497597-3132-458D-8613-B178C025830D}" dt="2021-11-22T04:22:20.584" v="3706" actId="478"/>
          <ac:spMkLst>
            <pc:docMk/>
            <pc:sldMk cId="1061959404" sldId="2293"/>
            <ac:spMk id="9" creationId="{CD5C308B-9932-4DE6-9AF1-D19757ECEAEC}"/>
          </ac:spMkLst>
        </pc:spChg>
        <pc:spChg chg="add mod">
          <ac:chgData name="Aurelien Domont" userId="6da7715ce44349b3" providerId="LiveId" clId="{15497597-3132-458D-8613-B178C025830D}" dt="2021-11-22T04:22:34.576" v="3730" actId="1036"/>
          <ac:spMkLst>
            <pc:docMk/>
            <pc:sldMk cId="1061959404" sldId="2293"/>
            <ac:spMk id="10" creationId="{2CE4AA0A-E5C2-43C2-9B45-36361E8B90DA}"/>
          </ac:spMkLst>
        </pc:spChg>
        <pc:spChg chg="del">
          <ac:chgData name="Aurelien Domont" userId="6da7715ce44349b3" providerId="LiveId" clId="{15497597-3132-458D-8613-B178C025830D}" dt="2021-11-22T04:22:20.584" v="3706" actId="478"/>
          <ac:spMkLst>
            <pc:docMk/>
            <pc:sldMk cId="1061959404" sldId="2293"/>
            <ac:spMk id="11" creationId="{20F54038-2C81-4F18-A37B-3A13CFF491E8}"/>
          </ac:spMkLst>
        </pc:spChg>
        <pc:spChg chg="del">
          <ac:chgData name="Aurelien Domont" userId="6da7715ce44349b3" providerId="LiveId" clId="{15497597-3132-458D-8613-B178C025830D}" dt="2021-11-22T04:22:20.584" v="3706" actId="478"/>
          <ac:spMkLst>
            <pc:docMk/>
            <pc:sldMk cId="1061959404" sldId="2293"/>
            <ac:spMk id="12" creationId="{31383D04-91A8-41F3-8FC9-DADA524AD6AD}"/>
          </ac:spMkLst>
        </pc:spChg>
        <pc:spChg chg="add mod">
          <ac:chgData name="Aurelien Domont" userId="6da7715ce44349b3" providerId="LiveId" clId="{15497597-3132-458D-8613-B178C025830D}" dt="2021-11-22T04:22:30.180" v="3709"/>
          <ac:spMkLst>
            <pc:docMk/>
            <pc:sldMk cId="1061959404" sldId="2293"/>
            <ac:spMk id="13" creationId="{BC3BFA8D-AE08-44D3-A29A-722C44ACA218}"/>
          </ac:spMkLst>
        </pc:spChg>
        <pc:spChg chg="add mod">
          <ac:chgData name="Aurelien Domont" userId="6da7715ce44349b3" providerId="LiveId" clId="{15497597-3132-458D-8613-B178C025830D}" dt="2021-11-22T04:22:30.180" v="3709"/>
          <ac:spMkLst>
            <pc:docMk/>
            <pc:sldMk cId="1061959404" sldId="2293"/>
            <ac:spMk id="14" creationId="{774ACF7E-3464-480E-84A5-BF133B2F367D}"/>
          </ac:spMkLst>
        </pc:spChg>
      </pc:sldChg>
      <pc:sldChg chg="addSp delSp modSp add mod">
        <pc:chgData name="Aurelien Domont" userId="6da7715ce44349b3" providerId="LiveId" clId="{15497597-3132-458D-8613-B178C025830D}" dt="2021-11-22T04:16:58.589" v="3579" actId="20577"/>
        <pc:sldMkLst>
          <pc:docMk/>
          <pc:sldMk cId="844271115" sldId="2294"/>
        </pc:sldMkLst>
        <pc:spChg chg="add del mod">
          <ac:chgData name="Aurelien Domont" userId="6da7715ce44349b3" providerId="LiveId" clId="{15497597-3132-458D-8613-B178C025830D}" dt="2021-11-22T03:46:05.719" v="2168" actId="478"/>
          <ac:spMkLst>
            <pc:docMk/>
            <pc:sldMk cId="844271115" sldId="2294"/>
            <ac:spMk id="2" creationId="{439950A8-0236-464A-A0E7-82DBE19C8C20}"/>
          </ac:spMkLst>
        </pc:spChg>
        <pc:spChg chg="add mod">
          <ac:chgData name="Aurelien Domont" userId="6da7715ce44349b3" providerId="LiveId" clId="{15497597-3132-458D-8613-B178C025830D}" dt="2021-11-22T04:16:58.589" v="3579" actId="20577"/>
          <ac:spMkLst>
            <pc:docMk/>
            <pc:sldMk cId="844271115" sldId="2294"/>
            <ac:spMk id="5" creationId="{D1AB22C0-B440-4E1F-97A1-3B6E319E180A}"/>
          </ac:spMkLst>
        </pc:spChg>
        <pc:spChg chg="del">
          <ac:chgData name="Aurelien Domont" userId="6da7715ce44349b3" providerId="LiveId" clId="{15497597-3132-458D-8613-B178C025830D}" dt="2021-11-22T03:25:56.309" v="1718" actId="478"/>
          <ac:spMkLst>
            <pc:docMk/>
            <pc:sldMk cId="844271115" sldId="2294"/>
            <ac:spMk id="6" creationId="{DDC87BB2-966F-4D53-BEFC-70D0CF69BC8B}"/>
          </ac:spMkLst>
        </pc:spChg>
        <pc:spChg chg="del">
          <ac:chgData name="Aurelien Domont" userId="6da7715ce44349b3" providerId="LiveId" clId="{15497597-3132-458D-8613-B178C025830D}" dt="2021-11-22T03:25:56.309" v="1718" actId="478"/>
          <ac:spMkLst>
            <pc:docMk/>
            <pc:sldMk cId="844271115" sldId="2294"/>
            <ac:spMk id="7" creationId="{85DA1567-77C9-48A2-8CF0-731FFA35EC88}"/>
          </ac:spMkLst>
        </pc:spChg>
        <pc:spChg chg="del">
          <ac:chgData name="Aurelien Domont" userId="6da7715ce44349b3" providerId="LiveId" clId="{15497597-3132-458D-8613-B178C025830D}" dt="2021-11-22T03:25:56.309" v="1718" actId="478"/>
          <ac:spMkLst>
            <pc:docMk/>
            <pc:sldMk cId="844271115" sldId="2294"/>
            <ac:spMk id="8" creationId="{9D2A9252-6BB9-44FA-B659-A4C378582DAF}"/>
          </ac:spMkLst>
        </pc:spChg>
        <pc:spChg chg="del">
          <ac:chgData name="Aurelien Domont" userId="6da7715ce44349b3" providerId="LiveId" clId="{15497597-3132-458D-8613-B178C025830D}" dt="2021-11-22T03:25:56.309" v="1718" actId="478"/>
          <ac:spMkLst>
            <pc:docMk/>
            <pc:sldMk cId="844271115" sldId="2294"/>
            <ac:spMk id="9" creationId="{CB51B4A2-32C8-4378-90C8-3EDB3CD18228}"/>
          </ac:spMkLst>
        </pc:spChg>
        <pc:spChg chg="del">
          <ac:chgData name="Aurelien Domont" userId="6da7715ce44349b3" providerId="LiveId" clId="{15497597-3132-458D-8613-B178C025830D}" dt="2021-11-22T03:25:56.309" v="1718" actId="478"/>
          <ac:spMkLst>
            <pc:docMk/>
            <pc:sldMk cId="844271115" sldId="2294"/>
            <ac:spMk id="10" creationId="{40AD3F2C-76C8-46F0-8D74-D839E1907AD2}"/>
          </ac:spMkLst>
        </pc:spChg>
        <pc:spChg chg="del">
          <ac:chgData name="Aurelien Domont" userId="6da7715ce44349b3" providerId="LiveId" clId="{15497597-3132-458D-8613-B178C025830D}" dt="2021-11-22T03:25:56.309" v="1718" actId="478"/>
          <ac:spMkLst>
            <pc:docMk/>
            <pc:sldMk cId="844271115" sldId="2294"/>
            <ac:spMk id="11" creationId="{71C0634D-0752-48ED-AC0B-B1C74952965F}"/>
          </ac:spMkLst>
        </pc:spChg>
        <pc:spChg chg="del">
          <ac:chgData name="Aurelien Domont" userId="6da7715ce44349b3" providerId="LiveId" clId="{15497597-3132-458D-8613-B178C025830D}" dt="2021-11-22T03:25:56.309" v="1718" actId="478"/>
          <ac:spMkLst>
            <pc:docMk/>
            <pc:sldMk cId="844271115" sldId="2294"/>
            <ac:spMk id="12" creationId="{DFFC50DF-FE3B-44F2-A8B2-5B64BFCE6CA0}"/>
          </ac:spMkLst>
        </pc:spChg>
        <pc:spChg chg="del">
          <ac:chgData name="Aurelien Domont" userId="6da7715ce44349b3" providerId="LiveId" clId="{15497597-3132-458D-8613-B178C025830D}" dt="2021-11-22T03:25:56.309" v="1718" actId="478"/>
          <ac:spMkLst>
            <pc:docMk/>
            <pc:sldMk cId="844271115" sldId="2294"/>
            <ac:spMk id="14" creationId="{CDD683D6-C628-4CDE-AA0D-D76C51A123E6}"/>
          </ac:spMkLst>
        </pc:spChg>
        <pc:spChg chg="del">
          <ac:chgData name="Aurelien Domont" userId="6da7715ce44349b3" providerId="LiveId" clId="{15497597-3132-458D-8613-B178C025830D}" dt="2021-11-22T03:25:56.309" v="1718" actId="478"/>
          <ac:spMkLst>
            <pc:docMk/>
            <pc:sldMk cId="844271115" sldId="2294"/>
            <ac:spMk id="15" creationId="{A2714422-F1E5-4F14-B1E1-2B92A3A59000}"/>
          </ac:spMkLst>
        </pc:spChg>
        <pc:spChg chg="mod">
          <ac:chgData name="Aurelien Domont" userId="6da7715ce44349b3" providerId="LiveId" clId="{15497597-3132-458D-8613-B178C025830D}" dt="2021-11-22T04:07:40.430" v="3298" actId="20577"/>
          <ac:spMkLst>
            <pc:docMk/>
            <pc:sldMk cId="844271115" sldId="2294"/>
            <ac:spMk id="16" creationId="{6C2BB713-9637-4B9B-938F-E9768876782A}"/>
          </ac:spMkLst>
        </pc:spChg>
        <pc:spChg chg="del">
          <ac:chgData name="Aurelien Domont" userId="6da7715ce44349b3" providerId="LiveId" clId="{15497597-3132-458D-8613-B178C025830D}" dt="2021-11-22T03:25:56.309" v="1718" actId="478"/>
          <ac:spMkLst>
            <pc:docMk/>
            <pc:sldMk cId="844271115" sldId="2294"/>
            <ac:spMk id="17" creationId="{1FE85EE9-8CE1-4420-AA24-7FA05D2071A4}"/>
          </ac:spMkLst>
        </pc:spChg>
        <pc:spChg chg="add del mod">
          <ac:chgData name="Aurelien Domont" userId="6da7715ce44349b3" providerId="LiveId" clId="{15497597-3132-458D-8613-B178C025830D}" dt="2021-11-22T03:48:36.225" v="2222" actId="478"/>
          <ac:spMkLst>
            <pc:docMk/>
            <pc:sldMk cId="844271115" sldId="2294"/>
            <ac:spMk id="19" creationId="{FAD71DDB-2C08-46CD-8607-D603A0899A46}"/>
          </ac:spMkLst>
        </pc:spChg>
        <pc:spChg chg="add del mod">
          <ac:chgData name="Aurelien Domont" userId="6da7715ce44349b3" providerId="LiveId" clId="{15497597-3132-458D-8613-B178C025830D}" dt="2021-11-22T03:48:36.225" v="2222" actId="478"/>
          <ac:spMkLst>
            <pc:docMk/>
            <pc:sldMk cId="844271115" sldId="2294"/>
            <ac:spMk id="20" creationId="{649E4561-3FEC-4973-9138-877FC95A5818}"/>
          </ac:spMkLst>
        </pc:spChg>
        <pc:spChg chg="add del mod">
          <ac:chgData name="Aurelien Domont" userId="6da7715ce44349b3" providerId="LiveId" clId="{15497597-3132-458D-8613-B178C025830D}" dt="2021-11-22T03:48:36.225" v="2222" actId="478"/>
          <ac:spMkLst>
            <pc:docMk/>
            <pc:sldMk cId="844271115" sldId="2294"/>
            <ac:spMk id="21" creationId="{B12E40DC-53E7-4448-A218-1A1C36C6844C}"/>
          </ac:spMkLst>
        </pc:spChg>
        <pc:spChg chg="add del mod">
          <ac:chgData name="Aurelien Domont" userId="6da7715ce44349b3" providerId="LiveId" clId="{15497597-3132-458D-8613-B178C025830D}" dt="2021-11-22T03:48:36.225" v="2222" actId="478"/>
          <ac:spMkLst>
            <pc:docMk/>
            <pc:sldMk cId="844271115" sldId="2294"/>
            <ac:spMk id="23" creationId="{B917DD3E-6E8A-49D3-83D4-FA3CBEE19FF8}"/>
          </ac:spMkLst>
        </pc:spChg>
        <pc:spChg chg="add del mod">
          <ac:chgData name="Aurelien Domont" userId="6da7715ce44349b3" providerId="LiveId" clId="{15497597-3132-458D-8613-B178C025830D}" dt="2021-11-22T03:48:36.225" v="2222" actId="478"/>
          <ac:spMkLst>
            <pc:docMk/>
            <pc:sldMk cId="844271115" sldId="2294"/>
            <ac:spMk id="24" creationId="{B0581D9B-8EC4-4159-8AAE-7624AE6AE11E}"/>
          </ac:spMkLst>
        </pc:spChg>
        <pc:spChg chg="add del mod">
          <ac:chgData name="Aurelien Domont" userId="6da7715ce44349b3" providerId="LiveId" clId="{15497597-3132-458D-8613-B178C025830D}" dt="2021-11-22T03:48:36.225" v="2222" actId="478"/>
          <ac:spMkLst>
            <pc:docMk/>
            <pc:sldMk cId="844271115" sldId="2294"/>
            <ac:spMk id="25" creationId="{CE268808-DE0F-45EC-ADBB-0DB93A421617}"/>
          </ac:spMkLst>
        </pc:spChg>
        <pc:spChg chg="add del mod">
          <ac:chgData name="Aurelien Domont" userId="6da7715ce44349b3" providerId="LiveId" clId="{15497597-3132-458D-8613-B178C025830D}" dt="2021-11-22T03:48:36.225" v="2222" actId="478"/>
          <ac:spMkLst>
            <pc:docMk/>
            <pc:sldMk cId="844271115" sldId="2294"/>
            <ac:spMk id="26" creationId="{22AAF75D-164C-4F04-B36B-A672C5FA9654}"/>
          </ac:spMkLst>
        </pc:spChg>
        <pc:picChg chg="del">
          <ac:chgData name="Aurelien Domont" userId="6da7715ce44349b3" providerId="LiveId" clId="{15497597-3132-458D-8613-B178C025830D}" dt="2021-11-22T03:25:56.309" v="1718" actId="478"/>
          <ac:picMkLst>
            <pc:docMk/>
            <pc:sldMk cId="844271115" sldId="2294"/>
            <ac:picMk id="4" creationId="{5F2EE35E-43A1-4A56-8077-E1BFF7998311}"/>
          </ac:picMkLst>
        </pc:picChg>
        <pc:picChg chg="del">
          <ac:chgData name="Aurelien Domont" userId="6da7715ce44349b3" providerId="LiveId" clId="{15497597-3132-458D-8613-B178C025830D}" dt="2021-11-22T03:25:56.309" v="1718" actId="478"/>
          <ac:picMkLst>
            <pc:docMk/>
            <pc:sldMk cId="844271115" sldId="2294"/>
            <ac:picMk id="18" creationId="{8134F511-4913-4ABB-96EF-20B8044733DA}"/>
          </ac:picMkLst>
        </pc:picChg>
        <pc:picChg chg="del">
          <ac:chgData name="Aurelien Domont" userId="6da7715ce44349b3" providerId="LiveId" clId="{15497597-3132-458D-8613-B178C025830D}" dt="2021-11-22T03:25:56.309" v="1718" actId="478"/>
          <ac:picMkLst>
            <pc:docMk/>
            <pc:sldMk cId="844271115" sldId="2294"/>
            <ac:picMk id="22" creationId="{7D9C304C-C4FB-4427-8180-F19771B1B45E}"/>
          </ac:picMkLst>
        </pc:picChg>
      </pc:sldChg>
      <pc:sldChg chg="modSp add mod">
        <pc:chgData name="Aurelien Domont" userId="6da7715ce44349b3" providerId="LiveId" clId="{15497597-3132-458D-8613-B178C025830D}" dt="2021-11-22T04:22:44.458" v="3757" actId="1036"/>
        <pc:sldMkLst>
          <pc:docMk/>
          <pc:sldMk cId="126483250" sldId="2295"/>
        </pc:sldMkLst>
        <pc:spChg chg="mod">
          <ac:chgData name="Aurelien Domont" userId="6da7715ce44349b3" providerId="LiveId" clId="{15497597-3132-458D-8613-B178C025830D}" dt="2021-11-22T04:22:44.458" v="3757" actId="1036"/>
          <ac:spMkLst>
            <pc:docMk/>
            <pc:sldMk cId="126483250" sldId="2295"/>
            <ac:spMk id="10" creationId="{2CE4AA0A-E5C2-43C2-9B45-36361E8B90DA}"/>
          </ac:spMkLst>
        </pc:spChg>
      </pc:sldChg>
      <pc:sldChg chg="add del">
        <pc:chgData name="Aurelien Domont" userId="6da7715ce44349b3" providerId="LiveId" clId="{15497597-3132-458D-8613-B178C025830D}" dt="2021-11-22T04:11:39.208" v="3380" actId="47"/>
        <pc:sldMkLst>
          <pc:docMk/>
          <pc:sldMk cId="3238401699" sldId="2295"/>
        </pc:sldMkLst>
      </pc:sldChg>
      <pc:sldChg chg="modSp add del mod">
        <pc:chgData name="Aurelien Domont" userId="6da7715ce44349b3" providerId="LiveId" clId="{15497597-3132-458D-8613-B178C025830D}" dt="2021-11-22T04:11:37.982" v="3379" actId="47"/>
        <pc:sldMkLst>
          <pc:docMk/>
          <pc:sldMk cId="790620976" sldId="2296"/>
        </pc:sldMkLst>
        <pc:spChg chg="mod">
          <ac:chgData name="Aurelien Domont" userId="6da7715ce44349b3" providerId="LiveId" clId="{15497597-3132-458D-8613-B178C025830D}" dt="2021-11-22T03:53:48.809" v="2569" actId="20577"/>
          <ac:spMkLst>
            <pc:docMk/>
            <pc:sldMk cId="790620976" sldId="2296"/>
            <ac:spMk id="26" creationId="{22AAF75D-164C-4F04-B36B-A672C5FA9654}"/>
          </ac:spMkLst>
        </pc:spChg>
      </pc:sldChg>
      <pc:sldChg chg="addSp delSp modSp add mod">
        <pc:chgData name="Aurelien Domont" userId="6da7715ce44349b3" providerId="LiveId" clId="{15497597-3132-458D-8613-B178C025830D}" dt="2021-11-22T04:31:31.880" v="3869" actId="113"/>
        <pc:sldMkLst>
          <pc:docMk/>
          <pc:sldMk cId="1243033627" sldId="2296"/>
        </pc:sldMkLst>
        <pc:spChg chg="add mod">
          <ac:chgData name="Aurelien Domont" userId="6da7715ce44349b3" providerId="LiveId" clId="{15497597-3132-458D-8613-B178C025830D}" dt="2021-11-22T04:29:04.310" v="3826"/>
          <ac:spMkLst>
            <pc:docMk/>
            <pc:sldMk cId="1243033627" sldId="2296"/>
            <ac:spMk id="15" creationId="{D9868932-7208-4B7F-AB9F-B527519B7F5B}"/>
          </ac:spMkLst>
        </pc:spChg>
        <pc:spChg chg="mod">
          <ac:chgData name="Aurelien Domont" userId="6da7715ce44349b3" providerId="LiveId" clId="{15497597-3132-458D-8613-B178C025830D}" dt="2021-11-22T04:23:12.097" v="3793" actId="20577"/>
          <ac:spMkLst>
            <pc:docMk/>
            <pc:sldMk cId="1243033627" sldId="2296"/>
            <ac:spMk id="16" creationId="{6C2BB713-9637-4B9B-938F-E9768876782A}"/>
          </ac:spMkLst>
        </pc:spChg>
        <pc:spChg chg="add mod">
          <ac:chgData name="Aurelien Domont" userId="6da7715ce44349b3" providerId="LiveId" clId="{15497597-3132-458D-8613-B178C025830D}" dt="2021-11-22T04:29:05.857" v="3827"/>
          <ac:spMkLst>
            <pc:docMk/>
            <pc:sldMk cId="1243033627" sldId="2296"/>
            <ac:spMk id="17" creationId="{10EA5DAB-BF17-4E39-B119-33A6C040FA1A}"/>
          </ac:spMkLst>
        </pc:spChg>
        <pc:spChg chg="add mod">
          <ac:chgData name="Aurelien Domont" userId="6da7715ce44349b3" providerId="LiveId" clId="{15497597-3132-458D-8613-B178C025830D}" dt="2021-11-22T04:29:07.243" v="3828"/>
          <ac:spMkLst>
            <pc:docMk/>
            <pc:sldMk cId="1243033627" sldId="2296"/>
            <ac:spMk id="18" creationId="{ACA009D4-F83A-4724-9769-96EDC74328AC}"/>
          </ac:spMkLst>
        </pc:spChg>
        <pc:spChg chg="add mod">
          <ac:chgData name="Aurelien Domont" userId="6da7715ce44349b3" providerId="LiveId" clId="{15497597-3132-458D-8613-B178C025830D}" dt="2021-11-22T04:28:58.706" v="3824" actId="20577"/>
          <ac:spMkLst>
            <pc:docMk/>
            <pc:sldMk cId="1243033627" sldId="2296"/>
            <ac:spMk id="19" creationId="{F5ED030C-2BF9-4B74-A9CC-5EFED6F1267D}"/>
          </ac:spMkLst>
        </pc:spChg>
        <pc:spChg chg="add mod">
          <ac:chgData name="Aurelien Domont" userId="6da7715ce44349b3" providerId="LiveId" clId="{15497597-3132-458D-8613-B178C025830D}" dt="2021-11-22T04:29:02.789" v="3825"/>
          <ac:spMkLst>
            <pc:docMk/>
            <pc:sldMk cId="1243033627" sldId="2296"/>
            <ac:spMk id="20" creationId="{2F61B9F7-3C2B-4811-AB7A-AA4CA091E255}"/>
          </ac:spMkLst>
        </pc:spChg>
        <pc:spChg chg="add mod">
          <ac:chgData name="Aurelien Domont" userId="6da7715ce44349b3" providerId="LiveId" clId="{15497597-3132-458D-8613-B178C025830D}" dt="2021-11-22T04:28:26.612" v="3796"/>
          <ac:spMkLst>
            <pc:docMk/>
            <pc:sldMk cId="1243033627" sldId="2296"/>
            <ac:spMk id="21" creationId="{A5FC650C-3099-40C8-9A1A-661FF8A1E910}"/>
          </ac:spMkLst>
        </pc:spChg>
        <pc:spChg chg="add mod">
          <ac:chgData name="Aurelien Domont" userId="6da7715ce44349b3" providerId="LiveId" clId="{15497597-3132-458D-8613-B178C025830D}" dt="2021-11-22T04:30:04.284" v="3834" actId="20577"/>
          <ac:spMkLst>
            <pc:docMk/>
            <pc:sldMk cId="1243033627" sldId="2296"/>
            <ac:spMk id="22" creationId="{6164E65C-8751-4F29-B353-B5FC5E3898C7}"/>
          </ac:spMkLst>
        </pc:spChg>
        <pc:spChg chg="del">
          <ac:chgData name="Aurelien Domont" userId="6da7715ce44349b3" providerId="LiveId" clId="{15497597-3132-458D-8613-B178C025830D}" dt="2021-11-22T04:23:16.252" v="3794" actId="478"/>
          <ac:spMkLst>
            <pc:docMk/>
            <pc:sldMk cId="1243033627" sldId="2296"/>
            <ac:spMk id="23" creationId="{D6ED5470-5EC5-4929-BAF3-F4FDCD66EC10}"/>
          </ac:spMkLst>
        </pc:spChg>
        <pc:spChg chg="del">
          <ac:chgData name="Aurelien Domont" userId="6da7715ce44349b3" providerId="LiveId" clId="{15497597-3132-458D-8613-B178C025830D}" dt="2021-11-22T04:23:16.252" v="3794" actId="478"/>
          <ac:spMkLst>
            <pc:docMk/>
            <pc:sldMk cId="1243033627" sldId="2296"/>
            <ac:spMk id="24" creationId="{4ECF27A2-E91D-44D4-9330-621510740C51}"/>
          </ac:spMkLst>
        </pc:spChg>
        <pc:spChg chg="del">
          <ac:chgData name="Aurelien Domont" userId="6da7715ce44349b3" providerId="LiveId" clId="{15497597-3132-458D-8613-B178C025830D}" dt="2021-11-22T04:23:16.252" v="3794" actId="478"/>
          <ac:spMkLst>
            <pc:docMk/>
            <pc:sldMk cId="1243033627" sldId="2296"/>
            <ac:spMk id="25" creationId="{A1028550-5DB3-4D5E-B139-ED0BF21FA204}"/>
          </ac:spMkLst>
        </pc:spChg>
        <pc:spChg chg="add mod">
          <ac:chgData name="Aurelien Domont" userId="6da7715ce44349b3" providerId="LiveId" clId="{15497597-3132-458D-8613-B178C025830D}" dt="2021-11-22T04:28:26.612" v="3796"/>
          <ac:spMkLst>
            <pc:docMk/>
            <pc:sldMk cId="1243033627" sldId="2296"/>
            <ac:spMk id="28" creationId="{0D5BD17A-DB4D-45CD-8C45-D823B1DB4C43}"/>
          </ac:spMkLst>
        </pc:spChg>
        <pc:spChg chg="add mod">
          <ac:chgData name="Aurelien Domont" userId="6da7715ce44349b3" providerId="LiveId" clId="{15497597-3132-458D-8613-B178C025830D}" dt="2021-11-22T04:28:26.612" v="3796"/>
          <ac:spMkLst>
            <pc:docMk/>
            <pc:sldMk cId="1243033627" sldId="2296"/>
            <ac:spMk id="29" creationId="{4FB57EF6-6C75-455B-88C3-AC0B6FCABA40}"/>
          </ac:spMkLst>
        </pc:spChg>
        <pc:spChg chg="del">
          <ac:chgData name="Aurelien Domont" userId="6da7715ce44349b3" providerId="LiveId" clId="{15497597-3132-458D-8613-B178C025830D}" dt="2021-11-22T04:23:17.363" v="3795" actId="478"/>
          <ac:spMkLst>
            <pc:docMk/>
            <pc:sldMk cId="1243033627" sldId="2296"/>
            <ac:spMk id="30" creationId="{278F448E-1841-4DE6-8186-55E7F49D92A2}"/>
          </ac:spMkLst>
        </pc:spChg>
        <pc:spChg chg="add mod">
          <ac:chgData name="Aurelien Domont" userId="6da7715ce44349b3" providerId="LiveId" clId="{15497597-3132-458D-8613-B178C025830D}" dt="2021-11-22T04:28:26.612" v="3796"/>
          <ac:spMkLst>
            <pc:docMk/>
            <pc:sldMk cId="1243033627" sldId="2296"/>
            <ac:spMk id="35" creationId="{9931C281-E990-4D2A-A54E-303B1783202B}"/>
          </ac:spMkLst>
        </pc:spChg>
        <pc:spChg chg="add mod">
          <ac:chgData name="Aurelien Domont" userId="6da7715ce44349b3" providerId="LiveId" clId="{15497597-3132-458D-8613-B178C025830D}" dt="2021-11-22T04:28:26.612" v="3796"/>
          <ac:spMkLst>
            <pc:docMk/>
            <pc:sldMk cId="1243033627" sldId="2296"/>
            <ac:spMk id="36" creationId="{9A3E8A86-7E77-47CE-B2FC-76D2F7A77E7A}"/>
          </ac:spMkLst>
        </pc:spChg>
        <pc:spChg chg="add mod">
          <ac:chgData name="Aurelien Domont" userId="6da7715ce44349b3" providerId="LiveId" clId="{15497597-3132-458D-8613-B178C025830D}" dt="2021-11-22T04:30:27.789" v="3860" actId="108"/>
          <ac:spMkLst>
            <pc:docMk/>
            <pc:sldMk cId="1243033627" sldId="2296"/>
            <ac:spMk id="42" creationId="{8458A0B0-DCFE-4F8E-81B8-C362E4BF18BC}"/>
          </ac:spMkLst>
        </pc:spChg>
        <pc:spChg chg="add mod">
          <ac:chgData name="Aurelien Domont" userId="6da7715ce44349b3" providerId="LiveId" clId="{15497597-3132-458D-8613-B178C025830D}" dt="2021-11-22T04:30:28.623" v="3861" actId="108"/>
          <ac:spMkLst>
            <pc:docMk/>
            <pc:sldMk cId="1243033627" sldId="2296"/>
            <ac:spMk id="43" creationId="{E07659DD-A2E8-4DBF-ACF1-A4CE20CCFDD2}"/>
          </ac:spMkLst>
        </pc:spChg>
        <pc:spChg chg="add mod">
          <ac:chgData name="Aurelien Domont" userId="6da7715ce44349b3" providerId="LiveId" clId="{15497597-3132-458D-8613-B178C025830D}" dt="2021-11-22T04:28:26.612" v="3796"/>
          <ac:spMkLst>
            <pc:docMk/>
            <pc:sldMk cId="1243033627" sldId="2296"/>
            <ac:spMk id="44" creationId="{E5780914-0717-453F-AF03-41BE00D491A6}"/>
          </ac:spMkLst>
        </pc:spChg>
        <pc:spChg chg="add mod">
          <ac:chgData name="Aurelien Domont" userId="6da7715ce44349b3" providerId="LiveId" clId="{15497597-3132-458D-8613-B178C025830D}" dt="2021-11-22T04:28:26.612" v="3796"/>
          <ac:spMkLst>
            <pc:docMk/>
            <pc:sldMk cId="1243033627" sldId="2296"/>
            <ac:spMk id="45" creationId="{C5A07808-D735-49C8-8AC2-18328ECA0898}"/>
          </ac:spMkLst>
        </pc:spChg>
        <pc:spChg chg="add mod">
          <ac:chgData name="Aurelien Domont" userId="6da7715ce44349b3" providerId="LiveId" clId="{15497597-3132-458D-8613-B178C025830D}" dt="2021-11-22T04:30:58.028" v="3868" actId="108"/>
          <ac:spMkLst>
            <pc:docMk/>
            <pc:sldMk cId="1243033627" sldId="2296"/>
            <ac:spMk id="46" creationId="{C67E426F-4D89-4F6B-9880-163F974EC369}"/>
          </ac:spMkLst>
        </pc:spChg>
        <pc:spChg chg="add mod">
          <ac:chgData name="Aurelien Domont" userId="6da7715ce44349b3" providerId="LiveId" clId="{15497597-3132-458D-8613-B178C025830D}" dt="2021-11-22T04:30:57.265" v="3867" actId="108"/>
          <ac:spMkLst>
            <pc:docMk/>
            <pc:sldMk cId="1243033627" sldId="2296"/>
            <ac:spMk id="47" creationId="{DA683C24-98F3-4079-823F-7E035CFB8182}"/>
          </ac:spMkLst>
        </pc:spChg>
        <pc:spChg chg="add mod">
          <ac:chgData name="Aurelien Domont" userId="6da7715ce44349b3" providerId="LiveId" clId="{15497597-3132-458D-8613-B178C025830D}" dt="2021-11-22T04:28:26.612" v="3796"/>
          <ac:spMkLst>
            <pc:docMk/>
            <pc:sldMk cId="1243033627" sldId="2296"/>
            <ac:spMk id="48" creationId="{30110B8E-2F19-428C-9BA3-419FD196437B}"/>
          </ac:spMkLst>
        </pc:spChg>
        <pc:spChg chg="add mod">
          <ac:chgData name="Aurelien Domont" userId="6da7715ce44349b3" providerId="LiveId" clId="{15497597-3132-458D-8613-B178C025830D}" dt="2021-11-22T04:30:56.282" v="3866" actId="108"/>
          <ac:spMkLst>
            <pc:docMk/>
            <pc:sldMk cId="1243033627" sldId="2296"/>
            <ac:spMk id="49" creationId="{66518546-E1E9-4729-B63E-BFFC0C509615}"/>
          </ac:spMkLst>
        </pc:spChg>
        <pc:spChg chg="add mod">
          <ac:chgData name="Aurelien Domont" userId="6da7715ce44349b3" providerId="LiveId" clId="{15497597-3132-458D-8613-B178C025830D}" dt="2021-11-22T04:30:55.007" v="3865" actId="108"/>
          <ac:spMkLst>
            <pc:docMk/>
            <pc:sldMk cId="1243033627" sldId="2296"/>
            <ac:spMk id="50" creationId="{63E9F6A8-5A43-496C-BC1F-3B09B7F07569}"/>
          </ac:spMkLst>
        </pc:spChg>
        <pc:spChg chg="add mod">
          <ac:chgData name="Aurelien Domont" userId="6da7715ce44349b3" providerId="LiveId" clId="{15497597-3132-458D-8613-B178C025830D}" dt="2021-11-22T04:30:45.085" v="3864" actId="207"/>
          <ac:spMkLst>
            <pc:docMk/>
            <pc:sldMk cId="1243033627" sldId="2296"/>
            <ac:spMk id="51" creationId="{4B7C29B5-6F31-4CF2-990A-FCB84A8E88AB}"/>
          </ac:spMkLst>
        </pc:spChg>
        <pc:spChg chg="add mod">
          <ac:chgData name="Aurelien Domont" userId="6da7715ce44349b3" providerId="LiveId" clId="{15497597-3132-458D-8613-B178C025830D}" dt="2021-11-22T04:31:31.880" v="3869" actId="113"/>
          <ac:spMkLst>
            <pc:docMk/>
            <pc:sldMk cId="1243033627" sldId="2296"/>
            <ac:spMk id="52" creationId="{A708B8D1-80BB-465A-A9A2-11D3BE644E1A}"/>
          </ac:spMkLst>
        </pc:spChg>
        <pc:spChg chg="add mod">
          <ac:chgData name="Aurelien Domont" userId="6da7715ce44349b3" providerId="LiveId" clId="{15497597-3132-458D-8613-B178C025830D}" dt="2021-11-22T04:31:31.880" v="3869" actId="113"/>
          <ac:spMkLst>
            <pc:docMk/>
            <pc:sldMk cId="1243033627" sldId="2296"/>
            <ac:spMk id="53" creationId="{B8A7D303-9A2F-4F19-88B2-511835133B3A}"/>
          </ac:spMkLst>
        </pc:spChg>
        <pc:grpChg chg="del">
          <ac:chgData name="Aurelien Domont" userId="6da7715ce44349b3" providerId="LiveId" clId="{15497597-3132-458D-8613-B178C025830D}" dt="2021-11-22T04:23:16.252" v="3794" actId="478"/>
          <ac:grpSpMkLst>
            <pc:docMk/>
            <pc:sldMk cId="1243033627" sldId="2296"/>
            <ac:grpSpMk id="26" creationId="{47F87AF5-E8FD-49CB-8A8C-55527B91FBD9}"/>
          </ac:grpSpMkLst>
        </pc:grpChg>
        <pc:cxnChg chg="add mod">
          <ac:chgData name="Aurelien Domont" userId="6da7715ce44349b3" providerId="LiveId" clId="{15497597-3132-458D-8613-B178C025830D}" dt="2021-11-22T04:28:26.612" v="3796"/>
          <ac:cxnSpMkLst>
            <pc:docMk/>
            <pc:sldMk cId="1243033627" sldId="2296"/>
            <ac:cxnSpMk id="37" creationId="{CECA75DD-AAB3-4BCA-AB0E-82BABB237981}"/>
          </ac:cxnSpMkLst>
        </pc:cxnChg>
        <pc:cxnChg chg="add mod">
          <ac:chgData name="Aurelien Domont" userId="6da7715ce44349b3" providerId="LiveId" clId="{15497597-3132-458D-8613-B178C025830D}" dt="2021-11-22T04:28:26.612" v="3796"/>
          <ac:cxnSpMkLst>
            <pc:docMk/>
            <pc:sldMk cId="1243033627" sldId="2296"/>
            <ac:cxnSpMk id="38" creationId="{160D17EA-EF33-4AA8-89E5-C6E0DE127002}"/>
          </ac:cxnSpMkLst>
        </pc:cxnChg>
        <pc:cxnChg chg="add mod">
          <ac:chgData name="Aurelien Domont" userId="6da7715ce44349b3" providerId="LiveId" clId="{15497597-3132-458D-8613-B178C025830D}" dt="2021-11-22T04:28:26.612" v="3796"/>
          <ac:cxnSpMkLst>
            <pc:docMk/>
            <pc:sldMk cId="1243033627" sldId="2296"/>
            <ac:cxnSpMk id="39" creationId="{1C2BA903-E2AB-4B79-B1FC-B256A3833E81}"/>
          </ac:cxnSpMkLst>
        </pc:cxnChg>
        <pc:cxnChg chg="add mod">
          <ac:chgData name="Aurelien Domont" userId="6da7715ce44349b3" providerId="LiveId" clId="{15497597-3132-458D-8613-B178C025830D}" dt="2021-11-22T04:28:26.612" v="3796"/>
          <ac:cxnSpMkLst>
            <pc:docMk/>
            <pc:sldMk cId="1243033627" sldId="2296"/>
            <ac:cxnSpMk id="40" creationId="{08635F0C-ADFE-43B2-9E67-F96A63E56CE5}"/>
          </ac:cxnSpMkLst>
        </pc:cxnChg>
        <pc:cxnChg chg="add mod">
          <ac:chgData name="Aurelien Domont" userId="6da7715ce44349b3" providerId="LiveId" clId="{15497597-3132-458D-8613-B178C025830D}" dt="2021-11-22T04:28:26.612" v="3796"/>
          <ac:cxnSpMkLst>
            <pc:docMk/>
            <pc:sldMk cId="1243033627" sldId="2296"/>
            <ac:cxnSpMk id="41" creationId="{F52FFEED-BE42-44D0-AAF2-5183A9F73B8C}"/>
          </ac:cxnSpMkLst>
        </pc:cxnChg>
      </pc:sldChg>
      <pc:sldChg chg="addSp delSp modSp add mod">
        <pc:chgData name="Aurelien Domont" userId="6da7715ce44349b3" providerId="LiveId" clId="{15497597-3132-458D-8613-B178C025830D}" dt="2021-11-22T05:13:57.773" v="4037" actId="20577"/>
        <pc:sldMkLst>
          <pc:docMk/>
          <pc:sldMk cId="3856026295" sldId="2297"/>
        </pc:sldMkLst>
        <pc:spChg chg="del">
          <ac:chgData name="Aurelien Domont" userId="6da7715ce44349b3" providerId="LiveId" clId="{15497597-3132-458D-8613-B178C025830D}" dt="2021-11-22T04:33:19.470" v="3895" actId="478"/>
          <ac:spMkLst>
            <pc:docMk/>
            <pc:sldMk cId="3856026295" sldId="2297"/>
            <ac:spMk id="15" creationId="{D9868932-7208-4B7F-AB9F-B527519B7F5B}"/>
          </ac:spMkLst>
        </pc:spChg>
        <pc:spChg chg="del">
          <ac:chgData name="Aurelien Domont" userId="6da7715ce44349b3" providerId="LiveId" clId="{15497597-3132-458D-8613-B178C025830D}" dt="2021-11-22T04:33:19.470" v="3895" actId="478"/>
          <ac:spMkLst>
            <pc:docMk/>
            <pc:sldMk cId="3856026295" sldId="2297"/>
            <ac:spMk id="17" creationId="{10EA5DAB-BF17-4E39-B119-33A6C040FA1A}"/>
          </ac:spMkLst>
        </pc:spChg>
        <pc:spChg chg="del">
          <ac:chgData name="Aurelien Domont" userId="6da7715ce44349b3" providerId="LiveId" clId="{15497597-3132-458D-8613-B178C025830D}" dt="2021-11-22T04:33:19.470" v="3895" actId="478"/>
          <ac:spMkLst>
            <pc:docMk/>
            <pc:sldMk cId="3856026295" sldId="2297"/>
            <ac:spMk id="18" creationId="{ACA009D4-F83A-4724-9769-96EDC74328AC}"/>
          </ac:spMkLst>
        </pc:spChg>
        <pc:spChg chg="mod">
          <ac:chgData name="Aurelien Domont" userId="6da7715ce44349b3" providerId="LiveId" clId="{15497597-3132-458D-8613-B178C025830D}" dt="2021-11-22T04:33:15.398" v="3894" actId="1036"/>
          <ac:spMkLst>
            <pc:docMk/>
            <pc:sldMk cId="3856026295" sldId="2297"/>
            <ac:spMk id="19" creationId="{F5ED030C-2BF9-4B74-A9CC-5EFED6F1267D}"/>
          </ac:spMkLst>
        </pc:spChg>
        <pc:spChg chg="del">
          <ac:chgData name="Aurelien Domont" userId="6da7715ce44349b3" providerId="LiveId" clId="{15497597-3132-458D-8613-B178C025830D}" dt="2021-11-22T04:33:19.470" v="3895" actId="478"/>
          <ac:spMkLst>
            <pc:docMk/>
            <pc:sldMk cId="3856026295" sldId="2297"/>
            <ac:spMk id="20" creationId="{2F61B9F7-3C2B-4811-AB7A-AA4CA091E255}"/>
          </ac:spMkLst>
        </pc:spChg>
        <pc:spChg chg="add del">
          <ac:chgData name="Aurelien Domont" userId="6da7715ce44349b3" providerId="LiveId" clId="{15497597-3132-458D-8613-B178C025830D}" dt="2021-11-22T04:32:44.805" v="3872" actId="22"/>
          <ac:spMkLst>
            <pc:docMk/>
            <pc:sldMk cId="3856026295" sldId="2297"/>
            <ac:spMk id="34" creationId="{DDBC0CD3-9ED9-4EA8-AE99-AEF3905F47D8}"/>
          </ac:spMkLst>
        </pc:spChg>
        <pc:spChg chg="del">
          <ac:chgData name="Aurelien Domont" userId="6da7715ce44349b3" providerId="LiveId" clId="{15497597-3132-458D-8613-B178C025830D}" dt="2021-11-22T04:33:19.470" v="3895" actId="478"/>
          <ac:spMkLst>
            <pc:docMk/>
            <pc:sldMk cId="3856026295" sldId="2297"/>
            <ac:spMk id="43" creationId="{E07659DD-A2E8-4DBF-ACF1-A4CE20CCFDD2}"/>
          </ac:spMkLst>
        </pc:spChg>
        <pc:spChg chg="del">
          <ac:chgData name="Aurelien Domont" userId="6da7715ce44349b3" providerId="LiveId" clId="{15497597-3132-458D-8613-B178C025830D}" dt="2021-11-22T04:33:19.470" v="3895" actId="478"/>
          <ac:spMkLst>
            <pc:docMk/>
            <pc:sldMk cId="3856026295" sldId="2297"/>
            <ac:spMk id="44" creationId="{E5780914-0717-453F-AF03-41BE00D491A6}"/>
          </ac:spMkLst>
        </pc:spChg>
        <pc:spChg chg="del">
          <ac:chgData name="Aurelien Domont" userId="6da7715ce44349b3" providerId="LiveId" clId="{15497597-3132-458D-8613-B178C025830D}" dt="2021-11-22T04:33:19.470" v="3895" actId="478"/>
          <ac:spMkLst>
            <pc:docMk/>
            <pc:sldMk cId="3856026295" sldId="2297"/>
            <ac:spMk id="45" creationId="{C5A07808-D735-49C8-8AC2-18328ECA0898}"/>
          </ac:spMkLst>
        </pc:spChg>
        <pc:spChg chg="del">
          <ac:chgData name="Aurelien Domont" userId="6da7715ce44349b3" providerId="LiveId" clId="{15497597-3132-458D-8613-B178C025830D}" dt="2021-11-22T04:33:19.470" v="3895" actId="478"/>
          <ac:spMkLst>
            <pc:docMk/>
            <pc:sldMk cId="3856026295" sldId="2297"/>
            <ac:spMk id="46" creationId="{C67E426F-4D89-4F6B-9880-163F974EC369}"/>
          </ac:spMkLst>
        </pc:spChg>
        <pc:spChg chg="del">
          <ac:chgData name="Aurelien Domont" userId="6da7715ce44349b3" providerId="LiveId" clId="{15497597-3132-458D-8613-B178C025830D}" dt="2021-11-22T04:33:19.470" v="3895" actId="478"/>
          <ac:spMkLst>
            <pc:docMk/>
            <pc:sldMk cId="3856026295" sldId="2297"/>
            <ac:spMk id="47" creationId="{DA683C24-98F3-4079-823F-7E035CFB8182}"/>
          </ac:spMkLst>
        </pc:spChg>
        <pc:spChg chg="del">
          <ac:chgData name="Aurelien Domont" userId="6da7715ce44349b3" providerId="LiveId" clId="{15497597-3132-458D-8613-B178C025830D}" dt="2021-11-22T04:33:19.470" v="3895" actId="478"/>
          <ac:spMkLst>
            <pc:docMk/>
            <pc:sldMk cId="3856026295" sldId="2297"/>
            <ac:spMk id="48" creationId="{30110B8E-2F19-428C-9BA3-419FD196437B}"/>
          </ac:spMkLst>
        </pc:spChg>
        <pc:spChg chg="del">
          <ac:chgData name="Aurelien Domont" userId="6da7715ce44349b3" providerId="LiveId" clId="{15497597-3132-458D-8613-B178C025830D}" dt="2021-11-22T04:33:19.470" v="3895" actId="478"/>
          <ac:spMkLst>
            <pc:docMk/>
            <pc:sldMk cId="3856026295" sldId="2297"/>
            <ac:spMk id="49" creationId="{66518546-E1E9-4729-B63E-BFFC0C509615}"/>
          </ac:spMkLst>
        </pc:spChg>
        <pc:spChg chg="del">
          <ac:chgData name="Aurelien Domont" userId="6da7715ce44349b3" providerId="LiveId" clId="{15497597-3132-458D-8613-B178C025830D}" dt="2021-11-22T04:33:19.470" v="3895" actId="478"/>
          <ac:spMkLst>
            <pc:docMk/>
            <pc:sldMk cId="3856026295" sldId="2297"/>
            <ac:spMk id="50" creationId="{63E9F6A8-5A43-496C-BC1F-3B09B7F07569}"/>
          </ac:spMkLst>
        </pc:spChg>
        <pc:spChg chg="add mod">
          <ac:chgData name="Aurelien Domont" userId="6da7715ce44349b3" providerId="LiveId" clId="{15497597-3132-458D-8613-B178C025830D}" dt="2021-11-22T05:13:57.773" v="4037" actId="20577"/>
          <ac:spMkLst>
            <pc:docMk/>
            <pc:sldMk cId="3856026295" sldId="2297"/>
            <ac:spMk id="54" creationId="{4F26DEE6-1E3A-4163-8621-E38E070329C8}"/>
          </ac:spMkLst>
        </pc:spChg>
        <pc:spChg chg="add mod">
          <ac:chgData name="Aurelien Domont" userId="6da7715ce44349b3" providerId="LiveId" clId="{15497597-3132-458D-8613-B178C025830D}" dt="2021-11-22T04:33:28.853" v="3896" actId="571"/>
          <ac:spMkLst>
            <pc:docMk/>
            <pc:sldMk cId="3856026295" sldId="2297"/>
            <ac:spMk id="55" creationId="{B4E7CD2C-0605-411C-9399-73FA6D1CEA0F}"/>
          </ac:spMkLst>
        </pc:spChg>
        <pc:spChg chg="add mod">
          <ac:chgData name="Aurelien Domont" userId="6da7715ce44349b3" providerId="LiveId" clId="{15497597-3132-458D-8613-B178C025830D}" dt="2021-11-22T04:34:17.168" v="3947" actId="1038"/>
          <ac:spMkLst>
            <pc:docMk/>
            <pc:sldMk cId="3856026295" sldId="2297"/>
            <ac:spMk id="57" creationId="{491434F8-845A-4CCF-873C-3CDE0EDF4D71}"/>
          </ac:spMkLst>
        </pc:spChg>
        <pc:spChg chg="add mod">
          <ac:chgData name="Aurelien Domont" userId="6da7715ce44349b3" providerId="LiveId" clId="{15497597-3132-458D-8613-B178C025830D}" dt="2021-11-22T04:33:28.853" v="3896" actId="571"/>
          <ac:spMkLst>
            <pc:docMk/>
            <pc:sldMk cId="3856026295" sldId="2297"/>
            <ac:spMk id="58" creationId="{77645513-11CB-498B-A415-8C5849544CC7}"/>
          </ac:spMkLst>
        </pc:spChg>
        <pc:spChg chg="add mod">
          <ac:chgData name="Aurelien Domont" userId="6da7715ce44349b3" providerId="LiveId" clId="{15497597-3132-458D-8613-B178C025830D}" dt="2021-11-22T04:33:40.780" v="3899" actId="1035"/>
          <ac:spMkLst>
            <pc:docMk/>
            <pc:sldMk cId="3856026295" sldId="2297"/>
            <ac:spMk id="59" creationId="{4B7A2FC6-5D1C-495F-B6F7-D2BEC653783F}"/>
          </ac:spMkLst>
        </pc:spChg>
        <pc:spChg chg="add mod">
          <ac:chgData name="Aurelien Domont" userId="6da7715ce44349b3" providerId="LiveId" clId="{15497597-3132-458D-8613-B178C025830D}" dt="2021-11-22T04:33:40.780" v="3899" actId="1035"/>
          <ac:spMkLst>
            <pc:docMk/>
            <pc:sldMk cId="3856026295" sldId="2297"/>
            <ac:spMk id="61" creationId="{8244054B-995C-463B-A013-F2666407EC08}"/>
          </ac:spMkLst>
        </pc:spChg>
        <pc:spChg chg="add mod">
          <ac:chgData name="Aurelien Domont" userId="6da7715ce44349b3" providerId="LiveId" clId="{15497597-3132-458D-8613-B178C025830D}" dt="2021-11-22T04:33:40.780" v="3899" actId="1035"/>
          <ac:spMkLst>
            <pc:docMk/>
            <pc:sldMk cId="3856026295" sldId="2297"/>
            <ac:spMk id="62" creationId="{963B93E6-8E23-407D-8176-27708EBF44C4}"/>
          </ac:spMkLst>
        </pc:spChg>
        <pc:spChg chg="add mod">
          <ac:chgData name="Aurelien Domont" userId="6da7715ce44349b3" providerId="LiveId" clId="{15497597-3132-458D-8613-B178C025830D}" dt="2021-11-22T04:33:40.780" v="3899" actId="1035"/>
          <ac:spMkLst>
            <pc:docMk/>
            <pc:sldMk cId="3856026295" sldId="2297"/>
            <ac:spMk id="63" creationId="{C8D35C9E-2385-47B2-8ADF-AEFD2A8F3C6A}"/>
          </ac:spMkLst>
        </pc:spChg>
        <pc:spChg chg="add mod">
          <ac:chgData name="Aurelien Domont" userId="6da7715ce44349b3" providerId="LiveId" clId="{15497597-3132-458D-8613-B178C025830D}" dt="2021-11-22T04:34:17.168" v="3947" actId="1038"/>
          <ac:spMkLst>
            <pc:docMk/>
            <pc:sldMk cId="3856026295" sldId="2297"/>
            <ac:spMk id="65" creationId="{4FE7C3D7-661B-4E48-8A55-8BCCD95F6B4C}"/>
          </ac:spMkLst>
        </pc:spChg>
        <pc:spChg chg="add mod">
          <ac:chgData name="Aurelien Domont" userId="6da7715ce44349b3" providerId="LiveId" clId="{15497597-3132-458D-8613-B178C025830D}" dt="2021-11-22T04:34:24.545" v="3996" actId="1038"/>
          <ac:spMkLst>
            <pc:docMk/>
            <pc:sldMk cId="3856026295" sldId="2297"/>
            <ac:spMk id="66" creationId="{3AC868BB-D728-4CFF-A440-CF0CC94E8027}"/>
          </ac:spMkLst>
        </pc:spChg>
        <pc:spChg chg="add mod">
          <ac:chgData name="Aurelien Domont" userId="6da7715ce44349b3" providerId="LiveId" clId="{15497597-3132-458D-8613-B178C025830D}" dt="2021-11-22T04:33:48.691" v="3900" actId="571"/>
          <ac:spMkLst>
            <pc:docMk/>
            <pc:sldMk cId="3856026295" sldId="2297"/>
            <ac:spMk id="67" creationId="{A94DE33F-C9EC-48F3-8ADF-105E88C9518E}"/>
          </ac:spMkLst>
        </pc:spChg>
        <pc:spChg chg="add mod">
          <ac:chgData name="Aurelien Domont" userId="6da7715ce44349b3" providerId="LiveId" clId="{15497597-3132-458D-8613-B178C025830D}" dt="2021-11-22T04:33:48.691" v="3900" actId="571"/>
          <ac:spMkLst>
            <pc:docMk/>
            <pc:sldMk cId="3856026295" sldId="2297"/>
            <ac:spMk id="69" creationId="{383C72B6-5B06-45C4-AA4E-E3776B4A46F3}"/>
          </ac:spMkLst>
        </pc:spChg>
        <pc:spChg chg="add mod">
          <ac:chgData name="Aurelien Domont" userId="6da7715ce44349b3" providerId="LiveId" clId="{15497597-3132-458D-8613-B178C025830D}" dt="2021-11-22T04:34:24.545" v="3996" actId="1038"/>
          <ac:spMkLst>
            <pc:docMk/>
            <pc:sldMk cId="3856026295" sldId="2297"/>
            <ac:spMk id="70" creationId="{C4BD5E22-3156-425E-9AB9-5275685EB3FF}"/>
          </ac:spMkLst>
        </pc:spChg>
        <pc:spChg chg="add mod">
          <ac:chgData name="Aurelien Domont" userId="6da7715ce44349b3" providerId="LiveId" clId="{15497597-3132-458D-8613-B178C025830D}" dt="2021-11-22T04:33:48.691" v="3900" actId="571"/>
          <ac:spMkLst>
            <pc:docMk/>
            <pc:sldMk cId="3856026295" sldId="2297"/>
            <ac:spMk id="71" creationId="{0CEA28C4-9C16-4A33-8D60-011C76DB11C9}"/>
          </ac:spMkLst>
        </pc:spChg>
        <pc:spChg chg="add mod">
          <ac:chgData name="Aurelien Domont" userId="6da7715ce44349b3" providerId="LiveId" clId="{15497597-3132-458D-8613-B178C025830D}" dt="2021-11-22T04:34:17.168" v="3947" actId="1038"/>
          <ac:spMkLst>
            <pc:docMk/>
            <pc:sldMk cId="3856026295" sldId="2297"/>
            <ac:spMk id="73" creationId="{EDE54B6A-B3EF-4679-BA23-7F6B9587553F}"/>
          </ac:spMkLst>
        </pc:spChg>
        <pc:spChg chg="add mod">
          <ac:chgData name="Aurelien Domont" userId="6da7715ce44349b3" providerId="LiveId" clId="{15497597-3132-458D-8613-B178C025830D}" dt="2021-11-22T04:33:48.691" v="3900" actId="571"/>
          <ac:spMkLst>
            <pc:docMk/>
            <pc:sldMk cId="3856026295" sldId="2297"/>
            <ac:spMk id="74" creationId="{DC94506F-6ACA-4183-9CB5-569605266FEA}"/>
          </ac:spMkLst>
        </pc:spChg>
        <pc:spChg chg="add mod">
          <ac:chgData name="Aurelien Domont" userId="6da7715ce44349b3" providerId="LiveId" clId="{15497597-3132-458D-8613-B178C025830D}" dt="2021-11-22T04:33:48.691" v="3900" actId="571"/>
          <ac:spMkLst>
            <pc:docMk/>
            <pc:sldMk cId="3856026295" sldId="2297"/>
            <ac:spMk id="75" creationId="{FF4B8F49-4679-4B2E-937B-E6034DD577AC}"/>
          </ac:spMkLst>
        </pc:spChg>
        <pc:spChg chg="add mod">
          <ac:chgData name="Aurelien Domont" userId="6da7715ce44349b3" providerId="LiveId" clId="{15497597-3132-458D-8613-B178C025830D}" dt="2021-11-22T04:33:48.691" v="3900" actId="571"/>
          <ac:spMkLst>
            <pc:docMk/>
            <pc:sldMk cId="3856026295" sldId="2297"/>
            <ac:spMk id="77" creationId="{3E2B2FB9-19F0-4FB6-A69D-0AD9E81EBDC2}"/>
          </ac:spMkLst>
        </pc:spChg>
        <pc:spChg chg="add mod">
          <ac:chgData name="Aurelien Domont" userId="6da7715ce44349b3" providerId="LiveId" clId="{15497597-3132-458D-8613-B178C025830D}" dt="2021-11-22T04:33:48.691" v="3900" actId="571"/>
          <ac:spMkLst>
            <pc:docMk/>
            <pc:sldMk cId="3856026295" sldId="2297"/>
            <ac:spMk id="78" creationId="{200C32AA-1A5F-45C6-B13B-BF285139A0CD}"/>
          </ac:spMkLst>
        </pc:spChg>
        <pc:spChg chg="add mod">
          <ac:chgData name="Aurelien Domont" userId="6da7715ce44349b3" providerId="LiveId" clId="{15497597-3132-458D-8613-B178C025830D}" dt="2021-11-22T04:33:48.691" v="3900" actId="571"/>
          <ac:spMkLst>
            <pc:docMk/>
            <pc:sldMk cId="3856026295" sldId="2297"/>
            <ac:spMk id="79" creationId="{65C53FCE-17C1-43C6-8B15-D63636E23540}"/>
          </ac:spMkLst>
        </pc:spChg>
        <pc:spChg chg="add mod">
          <ac:chgData name="Aurelien Domont" userId="6da7715ce44349b3" providerId="LiveId" clId="{15497597-3132-458D-8613-B178C025830D}" dt="2021-11-22T04:33:48.691" v="3900" actId="571"/>
          <ac:spMkLst>
            <pc:docMk/>
            <pc:sldMk cId="3856026295" sldId="2297"/>
            <ac:spMk id="81" creationId="{760E9989-D797-43C2-B4D2-B8C0E0841CB0}"/>
          </ac:spMkLst>
        </pc:spChg>
        <pc:spChg chg="add mod">
          <ac:chgData name="Aurelien Domont" userId="6da7715ce44349b3" providerId="LiveId" clId="{15497597-3132-458D-8613-B178C025830D}" dt="2021-11-22T04:33:48.691" v="3900" actId="571"/>
          <ac:spMkLst>
            <pc:docMk/>
            <pc:sldMk cId="3856026295" sldId="2297"/>
            <ac:spMk id="82" creationId="{6D13B6DA-683E-49DD-A0CD-EE5828451520}"/>
          </ac:spMkLst>
        </pc:spChg>
        <pc:cxnChg chg="del">
          <ac:chgData name="Aurelien Domont" userId="6da7715ce44349b3" providerId="LiveId" clId="{15497597-3132-458D-8613-B178C025830D}" dt="2021-11-22T04:33:19.470" v="3895" actId="478"/>
          <ac:cxnSpMkLst>
            <pc:docMk/>
            <pc:sldMk cId="3856026295" sldId="2297"/>
            <ac:cxnSpMk id="38" creationId="{160D17EA-EF33-4AA8-89E5-C6E0DE127002}"/>
          </ac:cxnSpMkLst>
        </pc:cxnChg>
        <pc:cxnChg chg="del">
          <ac:chgData name="Aurelien Domont" userId="6da7715ce44349b3" providerId="LiveId" clId="{15497597-3132-458D-8613-B178C025830D}" dt="2021-11-22T04:33:19.470" v="3895" actId="478"/>
          <ac:cxnSpMkLst>
            <pc:docMk/>
            <pc:sldMk cId="3856026295" sldId="2297"/>
            <ac:cxnSpMk id="39" creationId="{1C2BA903-E2AB-4B79-B1FC-B256A3833E81}"/>
          </ac:cxnSpMkLst>
        </pc:cxnChg>
        <pc:cxnChg chg="del">
          <ac:chgData name="Aurelien Domont" userId="6da7715ce44349b3" providerId="LiveId" clId="{15497597-3132-458D-8613-B178C025830D}" dt="2021-11-22T04:33:19.470" v="3895" actId="478"/>
          <ac:cxnSpMkLst>
            <pc:docMk/>
            <pc:sldMk cId="3856026295" sldId="2297"/>
            <ac:cxnSpMk id="40" creationId="{08635F0C-ADFE-43B2-9E67-F96A63E56CE5}"/>
          </ac:cxnSpMkLst>
        </pc:cxnChg>
        <pc:cxnChg chg="del">
          <ac:chgData name="Aurelien Domont" userId="6da7715ce44349b3" providerId="LiveId" clId="{15497597-3132-458D-8613-B178C025830D}" dt="2021-11-22T04:33:19.470" v="3895" actId="478"/>
          <ac:cxnSpMkLst>
            <pc:docMk/>
            <pc:sldMk cId="3856026295" sldId="2297"/>
            <ac:cxnSpMk id="41" creationId="{F52FFEED-BE42-44D0-AAF2-5183A9F73B8C}"/>
          </ac:cxnSpMkLst>
        </pc:cxnChg>
        <pc:cxnChg chg="add mod">
          <ac:chgData name="Aurelien Domont" userId="6da7715ce44349b3" providerId="LiveId" clId="{15497597-3132-458D-8613-B178C025830D}" dt="2021-11-22T04:33:28.853" v="3896" actId="571"/>
          <ac:cxnSpMkLst>
            <pc:docMk/>
            <pc:sldMk cId="3856026295" sldId="2297"/>
            <ac:cxnSpMk id="56" creationId="{5ED7BD7D-1B4D-4DED-9DEB-02DA91A9B140}"/>
          </ac:cxnSpMkLst>
        </pc:cxnChg>
        <pc:cxnChg chg="add mod">
          <ac:chgData name="Aurelien Domont" userId="6da7715ce44349b3" providerId="LiveId" clId="{15497597-3132-458D-8613-B178C025830D}" dt="2021-11-22T04:33:40.780" v="3899" actId="1035"/>
          <ac:cxnSpMkLst>
            <pc:docMk/>
            <pc:sldMk cId="3856026295" sldId="2297"/>
            <ac:cxnSpMk id="60" creationId="{B8826766-1E4E-43D4-AFD2-5603AB572243}"/>
          </ac:cxnSpMkLst>
        </pc:cxnChg>
        <pc:cxnChg chg="add mod">
          <ac:chgData name="Aurelien Domont" userId="6da7715ce44349b3" providerId="LiveId" clId="{15497597-3132-458D-8613-B178C025830D}" dt="2021-11-22T04:33:40.780" v="3899" actId="1035"/>
          <ac:cxnSpMkLst>
            <pc:docMk/>
            <pc:sldMk cId="3856026295" sldId="2297"/>
            <ac:cxnSpMk id="64" creationId="{950FBE8B-3411-44E8-AF16-284DDCA94AAB}"/>
          </ac:cxnSpMkLst>
        </pc:cxnChg>
        <pc:cxnChg chg="add mod">
          <ac:chgData name="Aurelien Domont" userId="6da7715ce44349b3" providerId="LiveId" clId="{15497597-3132-458D-8613-B178C025830D}" dt="2021-11-22T04:33:48.691" v="3900" actId="571"/>
          <ac:cxnSpMkLst>
            <pc:docMk/>
            <pc:sldMk cId="3856026295" sldId="2297"/>
            <ac:cxnSpMk id="68" creationId="{B999F59A-3D03-4A3C-9693-AF274DDDDB7E}"/>
          </ac:cxnSpMkLst>
        </pc:cxnChg>
        <pc:cxnChg chg="add mod">
          <ac:chgData name="Aurelien Domont" userId="6da7715ce44349b3" providerId="LiveId" clId="{15497597-3132-458D-8613-B178C025830D}" dt="2021-11-22T04:33:48.691" v="3900" actId="571"/>
          <ac:cxnSpMkLst>
            <pc:docMk/>
            <pc:sldMk cId="3856026295" sldId="2297"/>
            <ac:cxnSpMk id="72" creationId="{0CE25E79-9D3D-46DF-8A14-322538DD6864}"/>
          </ac:cxnSpMkLst>
        </pc:cxnChg>
        <pc:cxnChg chg="add mod">
          <ac:chgData name="Aurelien Domont" userId="6da7715ce44349b3" providerId="LiveId" clId="{15497597-3132-458D-8613-B178C025830D}" dt="2021-11-22T04:33:48.691" v="3900" actId="571"/>
          <ac:cxnSpMkLst>
            <pc:docMk/>
            <pc:sldMk cId="3856026295" sldId="2297"/>
            <ac:cxnSpMk id="76" creationId="{BAD2561A-FFB9-43F6-931B-3E448DD11E75}"/>
          </ac:cxnSpMkLst>
        </pc:cxnChg>
        <pc:cxnChg chg="add mod">
          <ac:chgData name="Aurelien Domont" userId="6da7715ce44349b3" providerId="LiveId" clId="{15497597-3132-458D-8613-B178C025830D}" dt="2021-11-22T04:33:48.691" v="3900" actId="571"/>
          <ac:cxnSpMkLst>
            <pc:docMk/>
            <pc:sldMk cId="3856026295" sldId="2297"/>
            <ac:cxnSpMk id="80" creationId="{543C19CA-14C9-4033-8A6B-674802EE2EBD}"/>
          </ac:cxnSpMkLst>
        </pc:cxnChg>
      </pc:sldChg>
      <pc:sldChg chg="add del">
        <pc:chgData name="Aurelien Domont" userId="6da7715ce44349b3" providerId="LiveId" clId="{15497597-3132-458D-8613-B178C025830D}" dt="2021-11-22T04:35:14.256" v="3998" actId="47"/>
        <pc:sldMkLst>
          <pc:docMk/>
          <pc:sldMk cId="197880280" sldId="2298"/>
        </pc:sldMkLst>
      </pc:sldChg>
      <pc:sldChg chg="modSp add del mod">
        <pc:chgData name="Aurelien Domont" userId="6da7715ce44349b3" providerId="LiveId" clId="{15497597-3132-458D-8613-B178C025830D}" dt="2021-11-22T05:11:58.758" v="4030" actId="47"/>
        <pc:sldMkLst>
          <pc:docMk/>
          <pc:sldMk cId="1296524010" sldId="2298"/>
        </pc:sldMkLst>
        <pc:spChg chg="mod">
          <ac:chgData name="Aurelien Domont" userId="6da7715ce44349b3" providerId="LiveId" clId="{15497597-3132-458D-8613-B178C025830D}" dt="2021-11-22T05:02:02.503" v="4029" actId="404"/>
          <ac:spMkLst>
            <pc:docMk/>
            <pc:sldMk cId="1296524010" sldId="2298"/>
            <ac:spMk id="30" creationId="{278F448E-1841-4DE6-8186-55E7F49D92A2}"/>
          </ac:spMkLst>
        </pc:spChg>
      </pc:sldChg>
      <pc:sldChg chg="addSp delSp modSp add mod">
        <pc:chgData name="Aurelien Domont" userId="6da7715ce44349b3" providerId="LiveId" clId="{15497597-3132-458D-8613-B178C025830D}" dt="2021-11-22T05:17:33.636" v="4140" actId="1038"/>
        <pc:sldMkLst>
          <pc:docMk/>
          <pc:sldMk cId="3166620107" sldId="2298"/>
        </pc:sldMkLst>
        <pc:spChg chg="mod">
          <ac:chgData name="Aurelien Domont" userId="6da7715ce44349b3" providerId="LiveId" clId="{15497597-3132-458D-8613-B178C025830D}" dt="2021-11-22T05:14:10.510" v="4042" actId="1036"/>
          <ac:spMkLst>
            <pc:docMk/>
            <pc:sldMk cId="3166620107" sldId="2298"/>
            <ac:spMk id="19" creationId="{F5ED030C-2BF9-4B74-A9CC-5EFED6F1267D}"/>
          </ac:spMkLst>
        </pc:spChg>
        <pc:spChg chg="add mod">
          <ac:chgData name="Aurelien Domont" userId="6da7715ce44349b3" providerId="LiveId" clId="{15497597-3132-458D-8613-B178C025830D}" dt="2021-11-22T05:14:18.236" v="4043" actId="571"/>
          <ac:spMkLst>
            <pc:docMk/>
            <pc:sldMk cId="3166620107" sldId="2298"/>
            <ac:spMk id="46" creationId="{42C394AF-A584-4D57-B8AE-3089809DC51B}"/>
          </ac:spMkLst>
        </pc:spChg>
        <pc:spChg chg="add mod">
          <ac:chgData name="Aurelien Domont" userId="6da7715ce44349b3" providerId="LiveId" clId="{15497597-3132-458D-8613-B178C025830D}" dt="2021-11-22T05:14:18.236" v="4043" actId="571"/>
          <ac:spMkLst>
            <pc:docMk/>
            <pc:sldMk cId="3166620107" sldId="2298"/>
            <ac:spMk id="48" creationId="{82013AF4-AA03-4D37-9853-FF95D08F57D9}"/>
          </ac:spMkLst>
        </pc:spChg>
        <pc:spChg chg="add mod">
          <ac:chgData name="Aurelien Domont" userId="6da7715ce44349b3" providerId="LiveId" clId="{15497597-3132-458D-8613-B178C025830D}" dt="2021-11-22T05:14:18.236" v="4043" actId="571"/>
          <ac:spMkLst>
            <pc:docMk/>
            <pc:sldMk cId="3166620107" sldId="2298"/>
            <ac:spMk id="49" creationId="{2BA71703-1ABF-483A-921F-C14138B81A36}"/>
          </ac:spMkLst>
        </pc:spChg>
        <pc:spChg chg="add mod">
          <ac:chgData name="Aurelien Domont" userId="6da7715ce44349b3" providerId="LiveId" clId="{15497597-3132-458D-8613-B178C025830D}" dt="2021-11-22T05:14:24.400" v="4044" actId="571"/>
          <ac:spMkLst>
            <pc:docMk/>
            <pc:sldMk cId="3166620107" sldId="2298"/>
            <ac:spMk id="50" creationId="{6F9BD716-8BE6-42A6-A6F0-BA1F7787D596}"/>
          </ac:spMkLst>
        </pc:spChg>
        <pc:spChg chg="del">
          <ac:chgData name="Aurelien Domont" userId="6da7715ce44349b3" providerId="LiveId" clId="{15497597-3132-458D-8613-B178C025830D}" dt="2021-11-22T05:14:04.573" v="4038" actId="478"/>
          <ac:spMkLst>
            <pc:docMk/>
            <pc:sldMk cId="3166620107" sldId="2298"/>
            <ac:spMk id="55" creationId="{B4E7CD2C-0605-411C-9399-73FA6D1CEA0F}"/>
          </ac:spMkLst>
        </pc:spChg>
        <pc:spChg chg="del">
          <ac:chgData name="Aurelien Domont" userId="6da7715ce44349b3" providerId="LiveId" clId="{15497597-3132-458D-8613-B178C025830D}" dt="2021-11-22T05:14:04.573" v="4038" actId="478"/>
          <ac:spMkLst>
            <pc:docMk/>
            <pc:sldMk cId="3166620107" sldId="2298"/>
            <ac:spMk id="57" creationId="{491434F8-845A-4CCF-873C-3CDE0EDF4D71}"/>
          </ac:spMkLst>
        </pc:spChg>
        <pc:spChg chg="del">
          <ac:chgData name="Aurelien Domont" userId="6da7715ce44349b3" providerId="LiveId" clId="{15497597-3132-458D-8613-B178C025830D}" dt="2021-11-22T05:14:04.573" v="4038" actId="478"/>
          <ac:spMkLst>
            <pc:docMk/>
            <pc:sldMk cId="3166620107" sldId="2298"/>
            <ac:spMk id="58" creationId="{77645513-11CB-498B-A415-8C5849544CC7}"/>
          </ac:spMkLst>
        </pc:spChg>
        <pc:spChg chg="del">
          <ac:chgData name="Aurelien Domont" userId="6da7715ce44349b3" providerId="LiveId" clId="{15497597-3132-458D-8613-B178C025830D}" dt="2021-11-22T05:14:04.573" v="4038" actId="478"/>
          <ac:spMkLst>
            <pc:docMk/>
            <pc:sldMk cId="3166620107" sldId="2298"/>
            <ac:spMk id="59" creationId="{4B7A2FC6-5D1C-495F-B6F7-D2BEC653783F}"/>
          </ac:spMkLst>
        </pc:spChg>
        <pc:spChg chg="del">
          <ac:chgData name="Aurelien Domont" userId="6da7715ce44349b3" providerId="LiveId" clId="{15497597-3132-458D-8613-B178C025830D}" dt="2021-11-22T05:14:04.573" v="4038" actId="478"/>
          <ac:spMkLst>
            <pc:docMk/>
            <pc:sldMk cId="3166620107" sldId="2298"/>
            <ac:spMk id="61" creationId="{8244054B-995C-463B-A013-F2666407EC08}"/>
          </ac:spMkLst>
        </pc:spChg>
        <pc:spChg chg="del">
          <ac:chgData name="Aurelien Domont" userId="6da7715ce44349b3" providerId="LiveId" clId="{15497597-3132-458D-8613-B178C025830D}" dt="2021-11-22T05:14:04.573" v="4038" actId="478"/>
          <ac:spMkLst>
            <pc:docMk/>
            <pc:sldMk cId="3166620107" sldId="2298"/>
            <ac:spMk id="62" creationId="{963B93E6-8E23-407D-8176-27708EBF44C4}"/>
          </ac:spMkLst>
        </pc:spChg>
        <pc:spChg chg="del">
          <ac:chgData name="Aurelien Domont" userId="6da7715ce44349b3" providerId="LiveId" clId="{15497597-3132-458D-8613-B178C025830D}" dt="2021-11-22T05:14:04.573" v="4038" actId="478"/>
          <ac:spMkLst>
            <pc:docMk/>
            <pc:sldMk cId="3166620107" sldId="2298"/>
            <ac:spMk id="63" creationId="{C8D35C9E-2385-47B2-8ADF-AEFD2A8F3C6A}"/>
          </ac:spMkLst>
        </pc:spChg>
        <pc:spChg chg="del">
          <ac:chgData name="Aurelien Domont" userId="6da7715ce44349b3" providerId="LiveId" clId="{15497597-3132-458D-8613-B178C025830D}" dt="2021-11-22T05:14:04.573" v="4038" actId="478"/>
          <ac:spMkLst>
            <pc:docMk/>
            <pc:sldMk cId="3166620107" sldId="2298"/>
            <ac:spMk id="65" creationId="{4FE7C3D7-661B-4E48-8A55-8BCCD95F6B4C}"/>
          </ac:spMkLst>
        </pc:spChg>
        <pc:spChg chg="del">
          <ac:chgData name="Aurelien Domont" userId="6da7715ce44349b3" providerId="LiveId" clId="{15497597-3132-458D-8613-B178C025830D}" dt="2021-11-22T05:14:04.573" v="4038" actId="478"/>
          <ac:spMkLst>
            <pc:docMk/>
            <pc:sldMk cId="3166620107" sldId="2298"/>
            <ac:spMk id="66" creationId="{3AC868BB-D728-4CFF-A440-CF0CC94E8027}"/>
          </ac:spMkLst>
        </pc:spChg>
        <pc:spChg chg="del">
          <ac:chgData name="Aurelien Domont" userId="6da7715ce44349b3" providerId="LiveId" clId="{15497597-3132-458D-8613-B178C025830D}" dt="2021-11-22T05:14:04.573" v="4038" actId="478"/>
          <ac:spMkLst>
            <pc:docMk/>
            <pc:sldMk cId="3166620107" sldId="2298"/>
            <ac:spMk id="67" creationId="{A94DE33F-C9EC-48F3-8ADF-105E88C9518E}"/>
          </ac:spMkLst>
        </pc:spChg>
        <pc:spChg chg="del">
          <ac:chgData name="Aurelien Domont" userId="6da7715ce44349b3" providerId="LiveId" clId="{15497597-3132-458D-8613-B178C025830D}" dt="2021-11-22T05:14:04.573" v="4038" actId="478"/>
          <ac:spMkLst>
            <pc:docMk/>
            <pc:sldMk cId="3166620107" sldId="2298"/>
            <ac:spMk id="69" creationId="{383C72B6-5B06-45C4-AA4E-E3776B4A46F3}"/>
          </ac:spMkLst>
        </pc:spChg>
        <pc:spChg chg="del">
          <ac:chgData name="Aurelien Domont" userId="6da7715ce44349b3" providerId="LiveId" clId="{15497597-3132-458D-8613-B178C025830D}" dt="2021-11-22T05:14:04.573" v="4038" actId="478"/>
          <ac:spMkLst>
            <pc:docMk/>
            <pc:sldMk cId="3166620107" sldId="2298"/>
            <ac:spMk id="70" creationId="{C4BD5E22-3156-425E-9AB9-5275685EB3FF}"/>
          </ac:spMkLst>
        </pc:spChg>
        <pc:spChg chg="del">
          <ac:chgData name="Aurelien Domont" userId="6da7715ce44349b3" providerId="LiveId" clId="{15497597-3132-458D-8613-B178C025830D}" dt="2021-11-22T05:14:04.573" v="4038" actId="478"/>
          <ac:spMkLst>
            <pc:docMk/>
            <pc:sldMk cId="3166620107" sldId="2298"/>
            <ac:spMk id="71" creationId="{0CEA28C4-9C16-4A33-8D60-011C76DB11C9}"/>
          </ac:spMkLst>
        </pc:spChg>
        <pc:spChg chg="del">
          <ac:chgData name="Aurelien Domont" userId="6da7715ce44349b3" providerId="LiveId" clId="{15497597-3132-458D-8613-B178C025830D}" dt="2021-11-22T05:14:04.573" v="4038" actId="478"/>
          <ac:spMkLst>
            <pc:docMk/>
            <pc:sldMk cId="3166620107" sldId="2298"/>
            <ac:spMk id="73" creationId="{EDE54B6A-B3EF-4679-BA23-7F6B9587553F}"/>
          </ac:spMkLst>
        </pc:spChg>
        <pc:spChg chg="del">
          <ac:chgData name="Aurelien Domont" userId="6da7715ce44349b3" providerId="LiveId" clId="{15497597-3132-458D-8613-B178C025830D}" dt="2021-11-22T05:14:04.573" v="4038" actId="478"/>
          <ac:spMkLst>
            <pc:docMk/>
            <pc:sldMk cId="3166620107" sldId="2298"/>
            <ac:spMk id="74" creationId="{DC94506F-6ACA-4183-9CB5-569605266FEA}"/>
          </ac:spMkLst>
        </pc:spChg>
        <pc:spChg chg="del">
          <ac:chgData name="Aurelien Domont" userId="6da7715ce44349b3" providerId="LiveId" clId="{15497597-3132-458D-8613-B178C025830D}" dt="2021-11-22T05:14:04.573" v="4038" actId="478"/>
          <ac:spMkLst>
            <pc:docMk/>
            <pc:sldMk cId="3166620107" sldId="2298"/>
            <ac:spMk id="75" creationId="{FF4B8F49-4679-4B2E-937B-E6034DD577AC}"/>
          </ac:spMkLst>
        </pc:spChg>
        <pc:spChg chg="del">
          <ac:chgData name="Aurelien Domont" userId="6da7715ce44349b3" providerId="LiveId" clId="{15497597-3132-458D-8613-B178C025830D}" dt="2021-11-22T05:14:04.573" v="4038" actId="478"/>
          <ac:spMkLst>
            <pc:docMk/>
            <pc:sldMk cId="3166620107" sldId="2298"/>
            <ac:spMk id="77" creationId="{3E2B2FB9-19F0-4FB6-A69D-0AD9E81EBDC2}"/>
          </ac:spMkLst>
        </pc:spChg>
        <pc:spChg chg="del">
          <ac:chgData name="Aurelien Domont" userId="6da7715ce44349b3" providerId="LiveId" clId="{15497597-3132-458D-8613-B178C025830D}" dt="2021-11-22T05:14:04.573" v="4038" actId="478"/>
          <ac:spMkLst>
            <pc:docMk/>
            <pc:sldMk cId="3166620107" sldId="2298"/>
            <ac:spMk id="78" creationId="{200C32AA-1A5F-45C6-B13B-BF285139A0CD}"/>
          </ac:spMkLst>
        </pc:spChg>
        <pc:spChg chg="del">
          <ac:chgData name="Aurelien Domont" userId="6da7715ce44349b3" providerId="LiveId" clId="{15497597-3132-458D-8613-B178C025830D}" dt="2021-11-22T05:14:04.573" v="4038" actId="478"/>
          <ac:spMkLst>
            <pc:docMk/>
            <pc:sldMk cId="3166620107" sldId="2298"/>
            <ac:spMk id="79" creationId="{65C53FCE-17C1-43C6-8B15-D63636E23540}"/>
          </ac:spMkLst>
        </pc:spChg>
        <pc:spChg chg="del">
          <ac:chgData name="Aurelien Domont" userId="6da7715ce44349b3" providerId="LiveId" clId="{15497597-3132-458D-8613-B178C025830D}" dt="2021-11-22T05:14:04.573" v="4038" actId="478"/>
          <ac:spMkLst>
            <pc:docMk/>
            <pc:sldMk cId="3166620107" sldId="2298"/>
            <ac:spMk id="81" creationId="{760E9989-D797-43C2-B4D2-B8C0E0841CB0}"/>
          </ac:spMkLst>
        </pc:spChg>
        <pc:spChg chg="del">
          <ac:chgData name="Aurelien Domont" userId="6da7715ce44349b3" providerId="LiveId" clId="{15497597-3132-458D-8613-B178C025830D}" dt="2021-11-22T05:14:04.573" v="4038" actId="478"/>
          <ac:spMkLst>
            <pc:docMk/>
            <pc:sldMk cId="3166620107" sldId="2298"/>
            <ac:spMk id="82" creationId="{6D13B6DA-683E-49DD-A0CD-EE5828451520}"/>
          </ac:spMkLst>
        </pc:spChg>
        <pc:spChg chg="add mod">
          <ac:chgData name="Aurelien Domont" userId="6da7715ce44349b3" providerId="LiveId" clId="{15497597-3132-458D-8613-B178C025830D}" dt="2021-11-22T05:14:24.400" v="4044" actId="571"/>
          <ac:spMkLst>
            <pc:docMk/>
            <pc:sldMk cId="3166620107" sldId="2298"/>
            <ac:spMk id="84" creationId="{4B3DD988-6E7A-4067-A7C5-745A9556021A}"/>
          </ac:spMkLst>
        </pc:spChg>
        <pc:spChg chg="add mod">
          <ac:chgData name="Aurelien Domont" userId="6da7715ce44349b3" providerId="LiveId" clId="{15497597-3132-458D-8613-B178C025830D}" dt="2021-11-22T05:17:33.636" v="4140" actId="1038"/>
          <ac:spMkLst>
            <pc:docMk/>
            <pc:sldMk cId="3166620107" sldId="2298"/>
            <ac:spMk id="85" creationId="{7FF3DAD9-723B-49A9-9EAF-4458B7948FEE}"/>
          </ac:spMkLst>
        </pc:spChg>
        <pc:spChg chg="add mod">
          <ac:chgData name="Aurelien Domont" userId="6da7715ce44349b3" providerId="LiveId" clId="{15497597-3132-458D-8613-B178C025830D}" dt="2021-11-22T05:14:24.400" v="4044" actId="571"/>
          <ac:spMkLst>
            <pc:docMk/>
            <pc:sldMk cId="3166620107" sldId="2298"/>
            <ac:spMk id="86" creationId="{8E6F44F6-C52D-4324-BE69-DEA272776A09}"/>
          </ac:spMkLst>
        </pc:spChg>
        <pc:spChg chg="add mod">
          <ac:chgData name="Aurelien Domont" userId="6da7715ce44349b3" providerId="LiveId" clId="{15497597-3132-458D-8613-B178C025830D}" dt="2021-11-22T05:14:24.400" v="4044" actId="571"/>
          <ac:spMkLst>
            <pc:docMk/>
            <pc:sldMk cId="3166620107" sldId="2298"/>
            <ac:spMk id="88" creationId="{B0CBCDE4-5D15-4D59-90FC-63DCB5AD1DAA}"/>
          </ac:spMkLst>
        </pc:spChg>
        <pc:spChg chg="add mod">
          <ac:chgData name="Aurelien Domont" userId="6da7715ce44349b3" providerId="LiveId" clId="{15497597-3132-458D-8613-B178C025830D}" dt="2021-11-22T05:17:33.636" v="4140" actId="1038"/>
          <ac:spMkLst>
            <pc:docMk/>
            <pc:sldMk cId="3166620107" sldId="2298"/>
            <ac:spMk id="89" creationId="{9DD012FE-D34B-47F6-88D2-D19A5AECA0B1}"/>
          </ac:spMkLst>
        </pc:spChg>
        <pc:spChg chg="add mod">
          <ac:chgData name="Aurelien Domont" userId="6da7715ce44349b3" providerId="LiveId" clId="{15497597-3132-458D-8613-B178C025830D}" dt="2021-11-22T05:14:30.377" v="4045" actId="571"/>
          <ac:spMkLst>
            <pc:docMk/>
            <pc:sldMk cId="3166620107" sldId="2298"/>
            <ac:spMk id="90" creationId="{5B7600F1-4F4B-4898-AC9B-C97D833ED0C3}"/>
          </ac:spMkLst>
        </pc:spChg>
        <pc:spChg chg="add mod">
          <ac:chgData name="Aurelien Domont" userId="6da7715ce44349b3" providerId="LiveId" clId="{15497597-3132-458D-8613-B178C025830D}" dt="2021-11-22T05:14:30.377" v="4045" actId="571"/>
          <ac:spMkLst>
            <pc:docMk/>
            <pc:sldMk cId="3166620107" sldId="2298"/>
            <ac:spMk id="92" creationId="{223932A4-B892-4534-BA1B-AF911750FBB1}"/>
          </ac:spMkLst>
        </pc:spChg>
        <pc:spChg chg="add mod">
          <ac:chgData name="Aurelien Domont" userId="6da7715ce44349b3" providerId="LiveId" clId="{15497597-3132-458D-8613-B178C025830D}" dt="2021-11-22T05:14:30.377" v="4045" actId="571"/>
          <ac:spMkLst>
            <pc:docMk/>
            <pc:sldMk cId="3166620107" sldId="2298"/>
            <ac:spMk id="93" creationId="{5C960B41-991A-489B-A004-929FC8BE304E}"/>
          </ac:spMkLst>
        </pc:spChg>
        <pc:spChg chg="add mod">
          <ac:chgData name="Aurelien Domont" userId="6da7715ce44349b3" providerId="LiveId" clId="{15497597-3132-458D-8613-B178C025830D}" dt="2021-11-22T05:14:30.377" v="4045" actId="571"/>
          <ac:spMkLst>
            <pc:docMk/>
            <pc:sldMk cId="3166620107" sldId="2298"/>
            <ac:spMk id="94" creationId="{FB421829-0E03-4A54-A74B-CDF001EFC44D}"/>
          </ac:spMkLst>
        </pc:spChg>
        <pc:spChg chg="add mod">
          <ac:chgData name="Aurelien Domont" userId="6da7715ce44349b3" providerId="LiveId" clId="{15497597-3132-458D-8613-B178C025830D}" dt="2021-11-22T05:14:30.377" v="4045" actId="571"/>
          <ac:spMkLst>
            <pc:docMk/>
            <pc:sldMk cId="3166620107" sldId="2298"/>
            <ac:spMk id="96" creationId="{8B788E87-8D8C-40BC-A413-EAD14B43F24C}"/>
          </ac:spMkLst>
        </pc:spChg>
        <pc:spChg chg="add mod">
          <ac:chgData name="Aurelien Domont" userId="6da7715ce44349b3" providerId="LiveId" clId="{15497597-3132-458D-8613-B178C025830D}" dt="2021-11-22T05:14:30.377" v="4045" actId="571"/>
          <ac:spMkLst>
            <pc:docMk/>
            <pc:sldMk cId="3166620107" sldId="2298"/>
            <ac:spMk id="97" creationId="{4477AC7D-9026-4954-BCA1-7A59D5709C2E}"/>
          </ac:spMkLst>
        </pc:spChg>
        <pc:spChg chg="add mod">
          <ac:chgData name="Aurelien Domont" userId="6da7715ce44349b3" providerId="LiveId" clId="{15497597-3132-458D-8613-B178C025830D}" dt="2021-11-22T05:14:30.377" v="4045" actId="571"/>
          <ac:spMkLst>
            <pc:docMk/>
            <pc:sldMk cId="3166620107" sldId="2298"/>
            <ac:spMk id="98" creationId="{D678DED6-5B10-4495-A6A6-C909A0A2482A}"/>
          </ac:spMkLst>
        </pc:spChg>
        <pc:spChg chg="add mod">
          <ac:chgData name="Aurelien Domont" userId="6da7715ce44349b3" providerId="LiveId" clId="{15497597-3132-458D-8613-B178C025830D}" dt="2021-11-22T05:14:50.588" v="4093" actId="1038"/>
          <ac:spMkLst>
            <pc:docMk/>
            <pc:sldMk cId="3166620107" sldId="2298"/>
            <ac:spMk id="100" creationId="{4E4F7A82-5B2B-42FF-A88A-75B110AA00EC}"/>
          </ac:spMkLst>
        </pc:spChg>
        <pc:spChg chg="add mod">
          <ac:chgData name="Aurelien Domont" userId="6da7715ce44349b3" providerId="LiveId" clId="{15497597-3132-458D-8613-B178C025830D}" dt="2021-11-22T05:14:30.377" v="4045" actId="571"/>
          <ac:spMkLst>
            <pc:docMk/>
            <pc:sldMk cId="3166620107" sldId="2298"/>
            <ac:spMk id="101" creationId="{EF7EA400-5A96-4405-A04E-CF7D421A4E02}"/>
          </ac:spMkLst>
        </pc:spChg>
        <pc:spChg chg="add mod">
          <ac:chgData name="Aurelien Domont" userId="6da7715ce44349b3" providerId="LiveId" clId="{15497597-3132-458D-8613-B178C025830D}" dt="2021-11-22T05:14:30.377" v="4045" actId="571"/>
          <ac:spMkLst>
            <pc:docMk/>
            <pc:sldMk cId="3166620107" sldId="2298"/>
            <ac:spMk id="102" creationId="{4D5054EC-DA4C-4237-85A2-38FEC93FD3FF}"/>
          </ac:spMkLst>
        </pc:spChg>
        <pc:spChg chg="add mod">
          <ac:chgData name="Aurelien Domont" userId="6da7715ce44349b3" providerId="LiveId" clId="{15497597-3132-458D-8613-B178C025830D}" dt="2021-11-22T05:14:50.588" v="4093" actId="1038"/>
          <ac:spMkLst>
            <pc:docMk/>
            <pc:sldMk cId="3166620107" sldId="2298"/>
            <ac:spMk id="104" creationId="{CDE68FFD-6CB1-4188-A65B-2B185AE670F9}"/>
          </ac:spMkLst>
        </pc:spChg>
        <pc:spChg chg="add mod">
          <ac:chgData name="Aurelien Domont" userId="6da7715ce44349b3" providerId="LiveId" clId="{15497597-3132-458D-8613-B178C025830D}" dt="2021-11-22T05:14:30.377" v="4045" actId="571"/>
          <ac:spMkLst>
            <pc:docMk/>
            <pc:sldMk cId="3166620107" sldId="2298"/>
            <ac:spMk id="105" creationId="{6E864A2E-8EF2-470D-A35F-39F15E33DA60}"/>
          </ac:spMkLst>
        </pc:spChg>
        <pc:spChg chg="add mod">
          <ac:chgData name="Aurelien Domont" userId="6da7715ce44349b3" providerId="LiveId" clId="{15497597-3132-458D-8613-B178C025830D}" dt="2021-11-22T05:14:38.424" v="4046" actId="571"/>
          <ac:spMkLst>
            <pc:docMk/>
            <pc:sldMk cId="3166620107" sldId="2298"/>
            <ac:spMk id="106" creationId="{57BA8CFC-7622-47F2-8713-527E970C479D}"/>
          </ac:spMkLst>
        </pc:spChg>
        <pc:spChg chg="add mod">
          <ac:chgData name="Aurelien Domont" userId="6da7715ce44349b3" providerId="LiveId" clId="{15497597-3132-458D-8613-B178C025830D}" dt="2021-11-22T05:14:50.588" v="4093" actId="1038"/>
          <ac:spMkLst>
            <pc:docMk/>
            <pc:sldMk cId="3166620107" sldId="2298"/>
            <ac:spMk id="108" creationId="{79793AA4-D2F4-4411-BEB8-26CF2633DA01}"/>
          </ac:spMkLst>
        </pc:spChg>
        <pc:spChg chg="add mod">
          <ac:chgData name="Aurelien Domont" userId="6da7715ce44349b3" providerId="LiveId" clId="{15497597-3132-458D-8613-B178C025830D}" dt="2021-11-22T05:14:38.424" v="4046" actId="571"/>
          <ac:spMkLst>
            <pc:docMk/>
            <pc:sldMk cId="3166620107" sldId="2298"/>
            <ac:spMk id="109" creationId="{9C4A5E50-D713-450D-9AD9-17334A4F2587}"/>
          </ac:spMkLst>
        </pc:spChg>
        <pc:spChg chg="add mod">
          <ac:chgData name="Aurelien Domont" userId="6da7715ce44349b3" providerId="LiveId" clId="{15497597-3132-458D-8613-B178C025830D}" dt="2021-11-22T05:14:38.424" v="4046" actId="571"/>
          <ac:spMkLst>
            <pc:docMk/>
            <pc:sldMk cId="3166620107" sldId="2298"/>
            <ac:spMk id="110" creationId="{017C69EA-4E76-42E0-89B4-25E802332348}"/>
          </ac:spMkLst>
        </pc:spChg>
        <pc:spChg chg="add mod">
          <ac:chgData name="Aurelien Domont" userId="6da7715ce44349b3" providerId="LiveId" clId="{15497597-3132-458D-8613-B178C025830D}" dt="2021-11-22T05:14:50.588" v="4093" actId="1038"/>
          <ac:spMkLst>
            <pc:docMk/>
            <pc:sldMk cId="3166620107" sldId="2298"/>
            <ac:spMk id="112" creationId="{C0B78127-A9C8-40E1-A458-7F533453A2E5}"/>
          </ac:spMkLst>
        </pc:spChg>
        <pc:spChg chg="add mod">
          <ac:chgData name="Aurelien Domont" userId="6da7715ce44349b3" providerId="LiveId" clId="{15497597-3132-458D-8613-B178C025830D}" dt="2021-11-22T05:14:38.424" v="4046" actId="571"/>
          <ac:spMkLst>
            <pc:docMk/>
            <pc:sldMk cId="3166620107" sldId="2298"/>
            <ac:spMk id="113" creationId="{51046E37-0B0B-4A49-ABBD-BFE1971E2FC6}"/>
          </ac:spMkLst>
        </pc:spChg>
        <pc:cxnChg chg="add mod">
          <ac:chgData name="Aurelien Domont" userId="6da7715ce44349b3" providerId="LiveId" clId="{15497597-3132-458D-8613-B178C025830D}" dt="2021-11-22T05:14:18.236" v="4043" actId="571"/>
          <ac:cxnSpMkLst>
            <pc:docMk/>
            <pc:sldMk cId="3166620107" sldId="2298"/>
            <ac:cxnSpMk id="47" creationId="{BD5D38EC-7F25-4EC4-96FB-B1AFD79C0842}"/>
          </ac:cxnSpMkLst>
        </pc:cxnChg>
        <pc:cxnChg chg="del">
          <ac:chgData name="Aurelien Domont" userId="6da7715ce44349b3" providerId="LiveId" clId="{15497597-3132-458D-8613-B178C025830D}" dt="2021-11-22T05:14:04.573" v="4038" actId="478"/>
          <ac:cxnSpMkLst>
            <pc:docMk/>
            <pc:sldMk cId="3166620107" sldId="2298"/>
            <ac:cxnSpMk id="56" creationId="{5ED7BD7D-1B4D-4DED-9DEB-02DA91A9B140}"/>
          </ac:cxnSpMkLst>
        </pc:cxnChg>
        <pc:cxnChg chg="del">
          <ac:chgData name="Aurelien Domont" userId="6da7715ce44349b3" providerId="LiveId" clId="{15497597-3132-458D-8613-B178C025830D}" dt="2021-11-22T05:14:04.573" v="4038" actId="478"/>
          <ac:cxnSpMkLst>
            <pc:docMk/>
            <pc:sldMk cId="3166620107" sldId="2298"/>
            <ac:cxnSpMk id="60" creationId="{B8826766-1E4E-43D4-AFD2-5603AB572243}"/>
          </ac:cxnSpMkLst>
        </pc:cxnChg>
        <pc:cxnChg chg="del">
          <ac:chgData name="Aurelien Domont" userId="6da7715ce44349b3" providerId="LiveId" clId="{15497597-3132-458D-8613-B178C025830D}" dt="2021-11-22T05:14:04.573" v="4038" actId="478"/>
          <ac:cxnSpMkLst>
            <pc:docMk/>
            <pc:sldMk cId="3166620107" sldId="2298"/>
            <ac:cxnSpMk id="64" creationId="{950FBE8B-3411-44E8-AF16-284DDCA94AAB}"/>
          </ac:cxnSpMkLst>
        </pc:cxnChg>
        <pc:cxnChg chg="del">
          <ac:chgData name="Aurelien Domont" userId="6da7715ce44349b3" providerId="LiveId" clId="{15497597-3132-458D-8613-B178C025830D}" dt="2021-11-22T05:14:04.573" v="4038" actId="478"/>
          <ac:cxnSpMkLst>
            <pc:docMk/>
            <pc:sldMk cId="3166620107" sldId="2298"/>
            <ac:cxnSpMk id="68" creationId="{B999F59A-3D03-4A3C-9693-AF274DDDDB7E}"/>
          </ac:cxnSpMkLst>
        </pc:cxnChg>
        <pc:cxnChg chg="del">
          <ac:chgData name="Aurelien Domont" userId="6da7715ce44349b3" providerId="LiveId" clId="{15497597-3132-458D-8613-B178C025830D}" dt="2021-11-22T05:14:04.573" v="4038" actId="478"/>
          <ac:cxnSpMkLst>
            <pc:docMk/>
            <pc:sldMk cId="3166620107" sldId="2298"/>
            <ac:cxnSpMk id="72" creationId="{0CE25E79-9D3D-46DF-8A14-322538DD6864}"/>
          </ac:cxnSpMkLst>
        </pc:cxnChg>
        <pc:cxnChg chg="del">
          <ac:chgData name="Aurelien Domont" userId="6da7715ce44349b3" providerId="LiveId" clId="{15497597-3132-458D-8613-B178C025830D}" dt="2021-11-22T05:14:04.573" v="4038" actId="478"/>
          <ac:cxnSpMkLst>
            <pc:docMk/>
            <pc:sldMk cId="3166620107" sldId="2298"/>
            <ac:cxnSpMk id="76" creationId="{BAD2561A-FFB9-43F6-931B-3E448DD11E75}"/>
          </ac:cxnSpMkLst>
        </pc:cxnChg>
        <pc:cxnChg chg="del">
          <ac:chgData name="Aurelien Domont" userId="6da7715ce44349b3" providerId="LiveId" clId="{15497597-3132-458D-8613-B178C025830D}" dt="2021-11-22T05:14:04.573" v="4038" actId="478"/>
          <ac:cxnSpMkLst>
            <pc:docMk/>
            <pc:sldMk cId="3166620107" sldId="2298"/>
            <ac:cxnSpMk id="80" creationId="{543C19CA-14C9-4033-8A6B-674802EE2EBD}"/>
          </ac:cxnSpMkLst>
        </pc:cxnChg>
        <pc:cxnChg chg="add mod">
          <ac:chgData name="Aurelien Domont" userId="6da7715ce44349b3" providerId="LiveId" clId="{15497597-3132-458D-8613-B178C025830D}" dt="2021-11-22T05:14:24.400" v="4044" actId="571"/>
          <ac:cxnSpMkLst>
            <pc:docMk/>
            <pc:sldMk cId="3166620107" sldId="2298"/>
            <ac:cxnSpMk id="83" creationId="{925A2984-3121-4565-889F-0A510FC34C52}"/>
          </ac:cxnSpMkLst>
        </pc:cxnChg>
        <pc:cxnChg chg="add mod">
          <ac:chgData name="Aurelien Domont" userId="6da7715ce44349b3" providerId="LiveId" clId="{15497597-3132-458D-8613-B178C025830D}" dt="2021-11-22T05:14:24.400" v="4044" actId="571"/>
          <ac:cxnSpMkLst>
            <pc:docMk/>
            <pc:sldMk cId="3166620107" sldId="2298"/>
            <ac:cxnSpMk id="87" creationId="{C8EA3B2B-7C69-4CB9-A40E-6626174E3D45}"/>
          </ac:cxnSpMkLst>
        </pc:cxnChg>
        <pc:cxnChg chg="add mod">
          <ac:chgData name="Aurelien Domont" userId="6da7715ce44349b3" providerId="LiveId" clId="{15497597-3132-458D-8613-B178C025830D}" dt="2021-11-22T05:14:30.377" v="4045" actId="571"/>
          <ac:cxnSpMkLst>
            <pc:docMk/>
            <pc:sldMk cId="3166620107" sldId="2298"/>
            <ac:cxnSpMk id="91" creationId="{B7414103-2F6A-46E4-9AFF-87CCF8904B94}"/>
          </ac:cxnSpMkLst>
        </pc:cxnChg>
        <pc:cxnChg chg="add mod">
          <ac:chgData name="Aurelien Domont" userId="6da7715ce44349b3" providerId="LiveId" clId="{15497597-3132-458D-8613-B178C025830D}" dt="2021-11-22T05:14:30.377" v="4045" actId="571"/>
          <ac:cxnSpMkLst>
            <pc:docMk/>
            <pc:sldMk cId="3166620107" sldId="2298"/>
            <ac:cxnSpMk id="95" creationId="{0434FC0F-28B6-4A50-A22E-C7D759CCF543}"/>
          </ac:cxnSpMkLst>
        </pc:cxnChg>
        <pc:cxnChg chg="add mod">
          <ac:chgData name="Aurelien Domont" userId="6da7715ce44349b3" providerId="LiveId" clId="{15497597-3132-458D-8613-B178C025830D}" dt="2021-11-22T05:14:30.377" v="4045" actId="571"/>
          <ac:cxnSpMkLst>
            <pc:docMk/>
            <pc:sldMk cId="3166620107" sldId="2298"/>
            <ac:cxnSpMk id="99" creationId="{8B1E0BDD-9270-423B-92DC-2C3C34C0149F}"/>
          </ac:cxnSpMkLst>
        </pc:cxnChg>
        <pc:cxnChg chg="add mod">
          <ac:chgData name="Aurelien Domont" userId="6da7715ce44349b3" providerId="LiveId" clId="{15497597-3132-458D-8613-B178C025830D}" dt="2021-11-22T05:14:30.377" v="4045" actId="571"/>
          <ac:cxnSpMkLst>
            <pc:docMk/>
            <pc:sldMk cId="3166620107" sldId="2298"/>
            <ac:cxnSpMk id="103" creationId="{38CC327A-182D-44D3-82DA-999FB5BF6727}"/>
          </ac:cxnSpMkLst>
        </pc:cxnChg>
        <pc:cxnChg chg="add mod">
          <ac:chgData name="Aurelien Domont" userId="6da7715ce44349b3" providerId="LiveId" clId="{15497597-3132-458D-8613-B178C025830D}" dt="2021-11-22T05:14:38.424" v="4046" actId="571"/>
          <ac:cxnSpMkLst>
            <pc:docMk/>
            <pc:sldMk cId="3166620107" sldId="2298"/>
            <ac:cxnSpMk id="107" creationId="{BB2284B0-E289-46A3-8F1C-60356F319192}"/>
          </ac:cxnSpMkLst>
        </pc:cxnChg>
        <pc:cxnChg chg="add mod">
          <ac:chgData name="Aurelien Domont" userId="6da7715ce44349b3" providerId="LiveId" clId="{15497597-3132-458D-8613-B178C025830D}" dt="2021-11-22T05:14:38.424" v="4046" actId="571"/>
          <ac:cxnSpMkLst>
            <pc:docMk/>
            <pc:sldMk cId="3166620107" sldId="2298"/>
            <ac:cxnSpMk id="111" creationId="{35EB0FE1-6F7B-4879-B247-2A742F2854CB}"/>
          </ac:cxnSpMkLst>
        </pc:cxnChg>
      </pc:sldChg>
      <pc:sldChg chg="addSp delSp modSp add mod">
        <pc:chgData name="Aurelien Domont" userId="6da7715ce44349b3" providerId="LiveId" clId="{15497597-3132-458D-8613-B178C025830D}" dt="2021-11-23T04:00:26.511" v="4851"/>
        <pc:sldMkLst>
          <pc:docMk/>
          <pc:sldMk cId="2970543153" sldId="2299"/>
        </pc:sldMkLst>
        <pc:spChg chg="add mod">
          <ac:chgData name="Aurelien Domont" userId="6da7715ce44349b3" providerId="LiveId" clId="{15497597-3132-458D-8613-B178C025830D}" dt="2021-11-22T05:39:04.241" v="4583" actId="20577"/>
          <ac:spMkLst>
            <pc:docMk/>
            <pc:sldMk cId="2970543153" sldId="2299"/>
            <ac:spMk id="15" creationId="{A484DA86-4F1A-4F28-A542-E0EA5DE41940}"/>
          </ac:spMkLst>
        </pc:spChg>
        <pc:spChg chg="mod">
          <ac:chgData name="Aurelien Domont" userId="6da7715ce44349b3" providerId="LiveId" clId="{15497597-3132-458D-8613-B178C025830D}" dt="2021-11-23T04:00:26.511" v="4851"/>
          <ac:spMkLst>
            <pc:docMk/>
            <pc:sldMk cId="2970543153" sldId="2299"/>
            <ac:spMk id="16" creationId="{6C2BB713-9637-4B9B-938F-E9768876782A}"/>
          </ac:spMkLst>
        </pc:spChg>
        <pc:spChg chg="add mod">
          <ac:chgData name="Aurelien Domont" userId="6da7715ce44349b3" providerId="LiveId" clId="{15497597-3132-458D-8613-B178C025830D}" dt="2021-11-22T05:40:05.579" v="4648" actId="20577"/>
          <ac:spMkLst>
            <pc:docMk/>
            <pc:sldMk cId="2970543153" sldId="2299"/>
            <ac:spMk id="17" creationId="{D73184C9-2DF6-4FF0-BA41-E9CF7F98F1B4}"/>
          </ac:spMkLst>
        </pc:spChg>
        <pc:spChg chg="add mod">
          <ac:chgData name="Aurelien Domont" userId="6da7715ce44349b3" providerId="LiveId" clId="{15497597-3132-458D-8613-B178C025830D}" dt="2021-11-22T05:40:00.949" v="4644" actId="20577"/>
          <ac:spMkLst>
            <pc:docMk/>
            <pc:sldMk cId="2970543153" sldId="2299"/>
            <ac:spMk id="18" creationId="{6E9D8F5D-D75F-4C8E-8BA1-1E1F7BEC03A1}"/>
          </ac:spMkLst>
        </pc:spChg>
        <pc:spChg chg="add mod">
          <ac:chgData name="Aurelien Domont" userId="6da7715ce44349b3" providerId="LiveId" clId="{15497597-3132-458D-8613-B178C025830D}" dt="2021-11-22T05:40:52.456" v="4695" actId="1076"/>
          <ac:spMkLst>
            <pc:docMk/>
            <pc:sldMk cId="2970543153" sldId="2299"/>
            <ac:spMk id="19" creationId="{BB43D6D1-2483-458E-9B3D-F9DFE381A9A3}"/>
          </ac:spMkLst>
        </pc:spChg>
        <pc:spChg chg="add mod">
          <ac:chgData name="Aurelien Domont" userId="6da7715ce44349b3" providerId="LiveId" clId="{15497597-3132-458D-8613-B178C025830D}" dt="2021-11-22T05:40:52.456" v="4695" actId="1076"/>
          <ac:spMkLst>
            <pc:docMk/>
            <pc:sldMk cId="2970543153" sldId="2299"/>
            <ac:spMk id="20" creationId="{82B67C3A-373A-4403-BEE0-C9EDC22D4EDA}"/>
          </ac:spMkLst>
        </pc:spChg>
        <pc:spChg chg="add mod">
          <ac:chgData name="Aurelien Domont" userId="6da7715ce44349b3" providerId="LiveId" clId="{15497597-3132-458D-8613-B178C025830D}" dt="2021-11-22T05:40:52.456" v="4695" actId="1076"/>
          <ac:spMkLst>
            <pc:docMk/>
            <pc:sldMk cId="2970543153" sldId="2299"/>
            <ac:spMk id="21" creationId="{DC4F0AC7-80BE-4717-827B-5DCD4C050E2D}"/>
          </ac:spMkLst>
        </pc:spChg>
        <pc:spChg chg="add mod">
          <ac:chgData name="Aurelien Domont" userId="6da7715ce44349b3" providerId="LiveId" clId="{15497597-3132-458D-8613-B178C025830D}" dt="2021-11-22T05:40:52.456" v="4695" actId="1076"/>
          <ac:spMkLst>
            <pc:docMk/>
            <pc:sldMk cId="2970543153" sldId="2299"/>
            <ac:spMk id="22" creationId="{605D2E3B-C0C8-43B2-86A4-4EC9B3855310}"/>
          </ac:spMkLst>
        </pc:spChg>
        <pc:spChg chg="del">
          <ac:chgData name="Aurelien Domont" userId="6da7715ce44349b3" providerId="LiveId" clId="{15497597-3132-458D-8613-B178C025830D}" dt="2021-11-22T05:29:00.460" v="4144" actId="478"/>
          <ac:spMkLst>
            <pc:docMk/>
            <pc:sldMk cId="2970543153" sldId="2299"/>
            <ac:spMk id="23" creationId="{D6ED5470-5EC5-4929-BAF3-F4FDCD66EC10}"/>
          </ac:spMkLst>
        </pc:spChg>
        <pc:spChg chg="del">
          <ac:chgData name="Aurelien Domont" userId="6da7715ce44349b3" providerId="LiveId" clId="{15497597-3132-458D-8613-B178C025830D}" dt="2021-11-22T05:29:00.460" v="4144" actId="478"/>
          <ac:spMkLst>
            <pc:docMk/>
            <pc:sldMk cId="2970543153" sldId="2299"/>
            <ac:spMk id="24" creationId="{4ECF27A2-E91D-44D4-9330-621510740C51}"/>
          </ac:spMkLst>
        </pc:spChg>
        <pc:spChg chg="del">
          <ac:chgData name="Aurelien Domont" userId="6da7715ce44349b3" providerId="LiveId" clId="{15497597-3132-458D-8613-B178C025830D}" dt="2021-11-22T05:29:00.460" v="4144" actId="478"/>
          <ac:spMkLst>
            <pc:docMk/>
            <pc:sldMk cId="2970543153" sldId="2299"/>
            <ac:spMk id="25" creationId="{A1028550-5DB3-4D5E-B139-ED0BF21FA204}"/>
          </ac:spMkLst>
        </pc:spChg>
        <pc:spChg chg="add mod">
          <ac:chgData name="Aurelien Domont" userId="6da7715ce44349b3" providerId="LiveId" clId="{15497597-3132-458D-8613-B178C025830D}" dt="2021-11-22T05:40:52.456" v="4695" actId="1076"/>
          <ac:spMkLst>
            <pc:docMk/>
            <pc:sldMk cId="2970543153" sldId="2299"/>
            <ac:spMk id="28" creationId="{E02E2F77-4010-41F9-B0FB-17E9BB2B9963}"/>
          </ac:spMkLst>
        </pc:spChg>
        <pc:spChg chg="add mod">
          <ac:chgData name="Aurelien Domont" userId="6da7715ce44349b3" providerId="LiveId" clId="{15497597-3132-458D-8613-B178C025830D}" dt="2021-11-22T05:40:52.456" v="4695" actId="1076"/>
          <ac:spMkLst>
            <pc:docMk/>
            <pc:sldMk cId="2970543153" sldId="2299"/>
            <ac:spMk id="29" creationId="{1A6C821E-BCB0-4299-9549-11A5053D7926}"/>
          </ac:spMkLst>
        </pc:spChg>
        <pc:spChg chg="add mod">
          <ac:chgData name="Aurelien Domont" userId="6da7715ce44349b3" providerId="LiveId" clId="{15497597-3132-458D-8613-B178C025830D}" dt="2021-11-22T05:40:55.043" v="4696" actId="571"/>
          <ac:spMkLst>
            <pc:docMk/>
            <pc:sldMk cId="2970543153" sldId="2299"/>
            <ac:spMk id="35" creationId="{888FB116-038E-48D9-A9A8-C0ED82FF9D2C}"/>
          </ac:spMkLst>
        </pc:spChg>
        <pc:spChg chg="add mod">
          <ac:chgData name="Aurelien Domont" userId="6da7715ce44349b3" providerId="LiveId" clId="{15497597-3132-458D-8613-B178C025830D}" dt="2021-11-22T05:40:55.043" v="4696" actId="571"/>
          <ac:spMkLst>
            <pc:docMk/>
            <pc:sldMk cId="2970543153" sldId="2299"/>
            <ac:spMk id="36" creationId="{203F4400-25F7-49CB-A045-A93E7BDD8830}"/>
          </ac:spMkLst>
        </pc:spChg>
        <pc:spChg chg="add mod">
          <ac:chgData name="Aurelien Domont" userId="6da7715ce44349b3" providerId="LiveId" clId="{15497597-3132-458D-8613-B178C025830D}" dt="2021-11-22T05:40:55.043" v="4696" actId="571"/>
          <ac:spMkLst>
            <pc:docMk/>
            <pc:sldMk cId="2970543153" sldId="2299"/>
            <ac:spMk id="37" creationId="{3456ECAC-FB58-426D-B194-5F8E73B8D484}"/>
          </ac:spMkLst>
        </pc:spChg>
        <pc:spChg chg="add mod">
          <ac:chgData name="Aurelien Domont" userId="6da7715ce44349b3" providerId="LiveId" clId="{15497597-3132-458D-8613-B178C025830D}" dt="2021-11-22T05:40:55.043" v="4696" actId="571"/>
          <ac:spMkLst>
            <pc:docMk/>
            <pc:sldMk cId="2970543153" sldId="2299"/>
            <ac:spMk id="38" creationId="{D623510C-0AC2-4754-AAA7-FB95D94EBFC8}"/>
          </ac:spMkLst>
        </pc:spChg>
        <pc:spChg chg="add mod">
          <ac:chgData name="Aurelien Domont" userId="6da7715ce44349b3" providerId="LiveId" clId="{15497597-3132-458D-8613-B178C025830D}" dt="2021-11-22T05:40:55.043" v="4696" actId="571"/>
          <ac:spMkLst>
            <pc:docMk/>
            <pc:sldMk cId="2970543153" sldId="2299"/>
            <ac:spMk id="39" creationId="{14649671-B66C-48FF-90CB-1DAF16C23553}"/>
          </ac:spMkLst>
        </pc:spChg>
        <pc:spChg chg="add mod">
          <ac:chgData name="Aurelien Domont" userId="6da7715ce44349b3" providerId="LiveId" clId="{15497597-3132-458D-8613-B178C025830D}" dt="2021-11-22T05:40:55.043" v="4696" actId="571"/>
          <ac:spMkLst>
            <pc:docMk/>
            <pc:sldMk cId="2970543153" sldId="2299"/>
            <ac:spMk id="40" creationId="{DB05B1A7-7760-49A7-9283-6DB01EFECF3B}"/>
          </ac:spMkLst>
        </pc:spChg>
        <pc:grpChg chg="del">
          <ac:chgData name="Aurelien Domont" userId="6da7715ce44349b3" providerId="LiveId" clId="{15497597-3132-458D-8613-B178C025830D}" dt="2021-11-22T05:29:00.460" v="4144" actId="478"/>
          <ac:grpSpMkLst>
            <pc:docMk/>
            <pc:sldMk cId="2970543153" sldId="2299"/>
            <ac:grpSpMk id="26" creationId="{47F87AF5-E8FD-49CB-8A8C-55527B91FBD9}"/>
          </ac:grpSpMkLst>
        </pc:grpChg>
      </pc:sldChg>
      <pc:sldChg chg="addSp delSp modSp add mod">
        <pc:chgData name="Aurelien Domont" userId="6da7715ce44349b3" providerId="LiveId" clId="{15497597-3132-458D-8613-B178C025830D}" dt="2021-11-23T04:00:21.606" v="4850" actId="20577"/>
        <pc:sldMkLst>
          <pc:docMk/>
          <pc:sldMk cId="125206595" sldId="2300"/>
        </pc:sldMkLst>
        <pc:spChg chg="mod">
          <ac:chgData name="Aurelien Domont" userId="6da7715ce44349b3" providerId="LiveId" clId="{15497597-3132-458D-8613-B178C025830D}" dt="2021-11-23T03:58:47.909" v="4733" actId="20577"/>
          <ac:spMkLst>
            <pc:docMk/>
            <pc:sldMk cId="125206595" sldId="2300"/>
            <ac:spMk id="15" creationId="{A484DA86-4F1A-4F28-A542-E0EA5DE41940}"/>
          </ac:spMkLst>
        </pc:spChg>
        <pc:spChg chg="mod">
          <ac:chgData name="Aurelien Domont" userId="6da7715ce44349b3" providerId="LiveId" clId="{15497597-3132-458D-8613-B178C025830D}" dt="2021-11-23T04:00:21.606" v="4850" actId="20577"/>
          <ac:spMkLst>
            <pc:docMk/>
            <pc:sldMk cId="125206595" sldId="2300"/>
            <ac:spMk id="16" creationId="{6C2BB713-9637-4B9B-938F-E9768876782A}"/>
          </ac:spMkLst>
        </pc:spChg>
        <pc:spChg chg="mod">
          <ac:chgData name="Aurelien Domont" userId="6da7715ce44349b3" providerId="LiveId" clId="{15497597-3132-458D-8613-B178C025830D}" dt="2021-11-23T03:59:34.006" v="4779" actId="207"/>
          <ac:spMkLst>
            <pc:docMk/>
            <pc:sldMk cId="125206595" sldId="2300"/>
            <ac:spMk id="17" creationId="{D73184C9-2DF6-4FF0-BA41-E9CF7F98F1B4}"/>
          </ac:spMkLst>
        </pc:spChg>
        <pc:spChg chg="del">
          <ac:chgData name="Aurelien Domont" userId="6da7715ce44349b3" providerId="LiveId" clId="{15497597-3132-458D-8613-B178C025830D}" dt="2021-11-23T03:59:00.016" v="4754" actId="478"/>
          <ac:spMkLst>
            <pc:docMk/>
            <pc:sldMk cId="125206595" sldId="2300"/>
            <ac:spMk id="18" creationId="{6E9D8F5D-D75F-4C8E-8BA1-1E1F7BEC03A1}"/>
          </ac:spMkLst>
        </pc:spChg>
        <pc:spChg chg="mod">
          <ac:chgData name="Aurelien Domont" userId="6da7715ce44349b3" providerId="LiveId" clId="{15497597-3132-458D-8613-B178C025830D}" dt="2021-11-23T03:59:22.752" v="4760" actId="14100"/>
          <ac:spMkLst>
            <pc:docMk/>
            <pc:sldMk cId="125206595" sldId="2300"/>
            <ac:spMk id="19" creationId="{BB43D6D1-2483-458E-9B3D-F9DFE381A9A3}"/>
          </ac:spMkLst>
        </pc:spChg>
        <pc:spChg chg="mod">
          <ac:chgData name="Aurelien Domont" userId="6da7715ce44349b3" providerId="LiveId" clId="{15497597-3132-458D-8613-B178C025830D}" dt="2021-11-23T03:59:27.009" v="4777" actId="1037"/>
          <ac:spMkLst>
            <pc:docMk/>
            <pc:sldMk cId="125206595" sldId="2300"/>
            <ac:spMk id="20" creationId="{82B67C3A-373A-4403-BEE0-C9EDC22D4EDA}"/>
          </ac:spMkLst>
        </pc:spChg>
        <pc:spChg chg="mod">
          <ac:chgData name="Aurelien Domont" userId="6da7715ce44349b3" providerId="LiveId" clId="{15497597-3132-458D-8613-B178C025830D}" dt="2021-11-23T03:59:22.752" v="4760" actId="14100"/>
          <ac:spMkLst>
            <pc:docMk/>
            <pc:sldMk cId="125206595" sldId="2300"/>
            <ac:spMk id="21" creationId="{DC4F0AC7-80BE-4717-827B-5DCD4C050E2D}"/>
          </ac:spMkLst>
        </pc:spChg>
        <pc:spChg chg="mod">
          <ac:chgData name="Aurelien Domont" userId="6da7715ce44349b3" providerId="LiveId" clId="{15497597-3132-458D-8613-B178C025830D}" dt="2021-11-23T03:59:27.009" v="4777" actId="1037"/>
          <ac:spMkLst>
            <pc:docMk/>
            <pc:sldMk cId="125206595" sldId="2300"/>
            <ac:spMk id="22" creationId="{605D2E3B-C0C8-43B2-86A4-4EC9B3855310}"/>
          </ac:spMkLst>
        </pc:spChg>
        <pc:spChg chg="add mod">
          <ac:chgData name="Aurelien Domont" userId="6da7715ce44349b3" providerId="LiveId" clId="{15497597-3132-458D-8613-B178C025830D}" dt="2021-11-23T03:59:11.751" v="4758" actId="571"/>
          <ac:spMkLst>
            <pc:docMk/>
            <pc:sldMk cId="125206595" sldId="2300"/>
            <ac:spMk id="23" creationId="{5FE3C9C5-DA1B-4842-A4A6-EF9B56D7A888}"/>
          </ac:spMkLst>
        </pc:spChg>
        <pc:spChg chg="add mod">
          <ac:chgData name="Aurelien Domont" userId="6da7715ce44349b3" providerId="LiveId" clId="{15497597-3132-458D-8613-B178C025830D}" dt="2021-11-23T03:59:11.751" v="4758" actId="571"/>
          <ac:spMkLst>
            <pc:docMk/>
            <pc:sldMk cId="125206595" sldId="2300"/>
            <ac:spMk id="24" creationId="{F9CD6C82-6852-4011-802E-814390747002}"/>
          </ac:spMkLst>
        </pc:spChg>
        <pc:spChg chg="add mod">
          <ac:chgData name="Aurelien Domont" userId="6da7715ce44349b3" providerId="LiveId" clId="{15497597-3132-458D-8613-B178C025830D}" dt="2021-11-23T03:59:11.751" v="4758" actId="571"/>
          <ac:spMkLst>
            <pc:docMk/>
            <pc:sldMk cId="125206595" sldId="2300"/>
            <ac:spMk id="25" creationId="{9F070622-B39B-45FA-8AC4-976629A6C7C5}"/>
          </ac:spMkLst>
        </pc:spChg>
        <pc:spChg chg="add mod">
          <ac:chgData name="Aurelien Domont" userId="6da7715ce44349b3" providerId="LiveId" clId="{15497597-3132-458D-8613-B178C025830D}" dt="2021-11-23T03:59:11.751" v="4758" actId="571"/>
          <ac:spMkLst>
            <pc:docMk/>
            <pc:sldMk cId="125206595" sldId="2300"/>
            <ac:spMk id="26" creationId="{8C0542D0-D0C9-4C66-9774-62AD5FAFF7B5}"/>
          </ac:spMkLst>
        </pc:spChg>
        <pc:spChg chg="add mod">
          <ac:chgData name="Aurelien Domont" userId="6da7715ce44349b3" providerId="LiveId" clId="{15497597-3132-458D-8613-B178C025830D}" dt="2021-11-23T03:59:11.751" v="4758" actId="571"/>
          <ac:spMkLst>
            <pc:docMk/>
            <pc:sldMk cId="125206595" sldId="2300"/>
            <ac:spMk id="27" creationId="{2C7F1BE4-2BC5-40A6-9FC3-E9A6AEA6DF57}"/>
          </ac:spMkLst>
        </pc:spChg>
        <pc:spChg chg="mod">
          <ac:chgData name="Aurelien Domont" userId="6da7715ce44349b3" providerId="LiveId" clId="{15497597-3132-458D-8613-B178C025830D}" dt="2021-11-23T03:59:22.752" v="4760" actId="14100"/>
          <ac:spMkLst>
            <pc:docMk/>
            <pc:sldMk cId="125206595" sldId="2300"/>
            <ac:spMk id="28" creationId="{E02E2F77-4010-41F9-B0FB-17E9BB2B9963}"/>
          </ac:spMkLst>
        </pc:spChg>
        <pc:spChg chg="mod">
          <ac:chgData name="Aurelien Domont" userId="6da7715ce44349b3" providerId="LiveId" clId="{15497597-3132-458D-8613-B178C025830D}" dt="2021-11-23T03:59:27.009" v="4777" actId="1037"/>
          <ac:spMkLst>
            <pc:docMk/>
            <pc:sldMk cId="125206595" sldId="2300"/>
            <ac:spMk id="29" creationId="{1A6C821E-BCB0-4299-9549-11A5053D7926}"/>
          </ac:spMkLst>
        </pc:spChg>
        <pc:spChg chg="add mod">
          <ac:chgData name="Aurelien Domont" userId="6da7715ce44349b3" providerId="LiveId" clId="{15497597-3132-458D-8613-B178C025830D}" dt="2021-11-23T03:59:11.751" v="4758" actId="571"/>
          <ac:spMkLst>
            <pc:docMk/>
            <pc:sldMk cId="125206595" sldId="2300"/>
            <ac:spMk id="31" creationId="{E69E63D9-BB6C-42E8-979E-EE1205E76ED4}"/>
          </ac:spMkLst>
        </pc:spChg>
        <pc:spChg chg="add mod">
          <ac:chgData name="Aurelien Domont" userId="6da7715ce44349b3" providerId="LiveId" clId="{15497597-3132-458D-8613-B178C025830D}" dt="2021-11-23T03:59:11.751" v="4758" actId="571"/>
          <ac:spMkLst>
            <pc:docMk/>
            <pc:sldMk cId="125206595" sldId="2300"/>
            <ac:spMk id="32" creationId="{036D6824-BBF0-4452-80A3-8D813B77695D}"/>
          </ac:spMkLst>
        </pc:spChg>
        <pc:spChg chg="add mod">
          <ac:chgData name="Aurelien Domont" userId="6da7715ce44349b3" providerId="LiveId" clId="{15497597-3132-458D-8613-B178C025830D}" dt="2021-11-23T03:59:11.532" v="4757" actId="571"/>
          <ac:spMkLst>
            <pc:docMk/>
            <pc:sldMk cId="125206595" sldId="2300"/>
            <ac:spMk id="33" creationId="{661A05F1-A009-4184-83C2-DC75F1C7339C}"/>
          </ac:spMkLst>
        </pc:spChg>
        <pc:spChg chg="add mod">
          <ac:chgData name="Aurelien Domont" userId="6da7715ce44349b3" providerId="LiveId" clId="{15497597-3132-458D-8613-B178C025830D}" dt="2021-11-23T03:59:11.532" v="4757" actId="571"/>
          <ac:spMkLst>
            <pc:docMk/>
            <pc:sldMk cId="125206595" sldId="2300"/>
            <ac:spMk id="34" creationId="{B0D544C1-7EF2-4707-BB10-2BAD73CBBDE3}"/>
          </ac:spMkLst>
        </pc:spChg>
        <pc:spChg chg="del">
          <ac:chgData name="Aurelien Domont" userId="6da7715ce44349b3" providerId="LiveId" clId="{15497597-3132-458D-8613-B178C025830D}" dt="2021-11-23T03:59:00.016" v="4754" actId="478"/>
          <ac:spMkLst>
            <pc:docMk/>
            <pc:sldMk cId="125206595" sldId="2300"/>
            <ac:spMk id="35" creationId="{888FB116-038E-48D9-A9A8-C0ED82FF9D2C}"/>
          </ac:spMkLst>
        </pc:spChg>
        <pc:spChg chg="del">
          <ac:chgData name="Aurelien Domont" userId="6da7715ce44349b3" providerId="LiveId" clId="{15497597-3132-458D-8613-B178C025830D}" dt="2021-11-23T03:59:00.016" v="4754" actId="478"/>
          <ac:spMkLst>
            <pc:docMk/>
            <pc:sldMk cId="125206595" sldId="2300"/>
            <ac:spMk id="36" creationId="{203F4400-25F7-49CB-A045-A93E7BDD8830}"/>
          </ac:spMkLst>
        </pc:spChg>
        <pc:spChg chg="del">
          <ac:chgData name="Aurelien Domont" userId="6da7715ce44349b3" providerId="LiveId" clId="{15497597-3132-458D-8613-B178C025830D}" dt="2021-11-23T03:59:00.016" v="4754" actId="478"/>
          <ac:spMkLst>
            <pc:docMk/>
            <pc:sldMk cId="125206595" sldId="2300"/>
            <ac:spMk id="37" creationId="{3456ECAC-FB58-426D-B194-5F8E73B8D484}"/>
          </ac:spMkLst>
        </pc:spChg>
        <pc:spChg chg="del">
          <ac:chgData name="Aurelien Domont" userId="6da7715ce44349b3" providerId="LiveId" clId="{15497597-3132-458D-8613-B178C025830D}" dt="2021-11-23T03:59:00.016" v="4754" actId="478"/>
          <ac:spMkLst>
            <pc:docMk/>
            <pc:sldMk cId="125206595" sldId="2300"/>
            <ac:spMk id="38" creationId="{D623510C-0AC2-4754-AAA7-FB95D94EBFC8}"/>
          </ac:spMkLst>
        </pc:spChg>
        <pc:spChg chg="del">
          <ac:chgData name="Aurelien Domont" userId="6da7715ce44349b3" providerId="LiveId" clId="{15497597-3132-458D-8613-B178C025830D}" dt="2021-11-23T03:59:00.016" v="4754" actId="478"/>
          <ac:spMkLst>
            <pc:docMk/>
            <pc:sldMk cId="125206595" sldId="2300"/>
            <ac:spMk id="39" creationId="{14649671-B66C-48FF-90CB-1DAF16C23553}"/>
          </ac:spMkLst>
        </pc:spChg>
        <pc:spChg chg="del">
          <ac:chgData name="Aurelien Domont" userId="6da7715ce44349b3" providerId="LiveId" clId="{15497597-3132-458D-8613-B178C025830D}" dt="2021-11-23T03:59:00.016" v="4754" actId="478"/>
          <ac:spMkLst>
            <pc:docMk/>
            <pc:sldMk cId="125206595" sldId="2300"/>
            <ac:spMk id="40" creationId="{DB05B1A7-7760-49A7-9283-6DB01EFECF3B}"/>
          </ac:spMkLst>
        </pc:spChg>
        <pc:spChg chg="add mod">
          <ac:chgData name="Aurelien Domont" userId="6da7715ce44349b3" providerId="LiveId" clId="{15497597-3132-458D-8613-B178C025830D}" dt="2021-11-23T03:59:11.532" v="4757" actId="571"/>
          <ac:spMkLst>
            <pc:docMk/>
            <pc:sldMk cId="125206595" sldId="2300"/>
            <ac:spMk id="41" creationId="{27174625-7140-47CC-AF15-D4BA36EE0AFF}"/>
          </ac:spMkLst>
        </pc:spChg>
        <pc:spChg chg="add mod">
          <ac:chgData name="Aurelien Domont" userId="6da7715ce44349b3" providerId="LiveId" clId="{15497597-3132-458D-8613-B178C025830D}" dt="2021-11-23T03:59:11.532" v="4757" actId="571"/>
          <ac:spMkLst>
            <pc:docMk/>
            <pc:sldMk cId="125206595" sldId="2300"/>
            <ac:spMk id="42" creationId="{330DAD4D-E68C-4B04-8800-1D0D389125FE}"/>
          </ac:spMkLst>
        </pc:spChg>
        <pc:spChg chg="add mod">
          <ac:chgData name="Aurelien Domont" userId="6da7715ce44349b3" providerId="LiveId" clId="{15497597-3132-458D-8613-B178C025830D}" dt="2021-11-23T03:59:11.532" v="4757" actId="571"/>
          <ac:spMkLst>
            <pc:docMk/>
            <pc:sldMk cId="125206595" sldId="2300"/>
            <ac:spMk id="43" creationId="{C0C9B67A-298A-4913-A863-494C1C29F687}"/>
          </ac:spMkLst>
        </pc:spChg>
        <pc:spChg chg="add mod">
          <ac:chgData name="Aurelien Domont" userId="6da7715ce44349b3" providerId="LiveId" clId="{15497597-3132-458D-8613-B178C025830D}" dt="2021-11-23T03:59:11.532" v="4757" actId="571"/>
          <ac:spMkLst>
            <pc:docMk/>
            <pc:sldMk cId="125206595" sldId="2300"/>
            <ac:spMk id="44" creationId="{5E2D285F-A5D2-4FC6-B51F-DCEF87E3CE7E}"/>
          </ac:spMkLst>
        </pc:spChg>
        <pc:spChg chg="add mod">
          <ac:chgData name="Aurelien Domont" userId="6da7715ce44349b3" providerId="LiveId" clId="{15497597-3132-458D-8613-B178C025830D}" dt="2021-11-23T03:59:11.532" v="4757" actId="571"/>
          <ac:spMkLst>
            <pc:docMk/>
            <pc:sldMk cId="125206595" sldId="2300"/>
            <ac:spMk id="45" creationId="{B31E28DB-1196-4D0A-AEA6-345BCFF378C9}"/>
          </ac:spMkLst>
        </pc:spChg>
        <pc:spChg chg="add mod">
          <ac:chgData name="Aurelien Domont" userId="6da7715ce44349b3" providerId="LiveId" clId="{15497597-3132-458D-8613-B178C025830D}" dt="2021-11-23T03:59:42.076" v="4781" actId="571"/>
          <ac:spMkLst>
            <pc:docMk/>
            <pc:sldMk cId="125206595" sldId="2300"/>
            <ac:spMk id="46" creationId="{E64E31C5-0455-49A4-97AE-D8D87A24ACDD}"/>
          </ac:spMkLst>
        </pc:spChg>
        <pc:spChg chg="add mod">
          <ac:chgData name="Aurelien Domont" userId="6da7715ce44349b3" providerId="LiveId" clId="{15497597-3132-458D-8613-B178C025830D}" dt="2021-11-23T04:00:01.351" v="4803" actId="20577"/>
          <ac:spMkLst>
            <pc:docMk/>
            <pc:sldMk cId="125206595" sldId="2300"/>
            <ac:spMk id="47" creationId="{F4D11687-F40C-4171-8DDE-BC84080C7DF4}"/>
          </ac:spMkLst>
        </pc:spChg>
        <pc:spChg chg="add mod">
          <ac:chgData name="Aurelien Domont" userId="6da7715ce44349b3" providerId="LiveId" clId="{15497597-3132-458D-8613-B178C025830D}" dt="2021-11-23T03:59:55.581" v="4792" actId="1038"/>
          <ac:spMkLst>
            <pc:docMk/>
            <pc:sldMk cId="125206595" sldId="2300"/>
            <ac:spMk id="48" creationId="{332D158F-FA83-461F-B0B9-FFF0245C7C7F}"/>
          </ac:spMkLst>
        </pc:spChg>
        <pc:spChg chg="add mod">
          <ac:chgData name="Aurelien Domont" userId="6da7715ce44349b3" providerId="LiveId" clId="{15497597-3132-458D-8613-B178C025830D}" dt="2021-11-23T03:59:55.581" v="4792" actId="1038"/>
          <ac:spMkLst>
            <pc:docMk/>
            <pc:sldMk cId="125206595" sldId="2300"/>
            <ac:spMk id="49" creationId="{AB8DEB62-973D-4CD2-B3BD-D8D7BDC48AC3}"/>
          </ac:spMkLst>
        </pc:spChg>
        <pc:spChg chg="add mod">
          <ac:chgData name="Aurelien Domont" userId="6da7715ce44349b3" providerId="LiveId" clId="{15497597-3132-458D-8613-B178C025830D}" dt="2021-11-23T03:59:55.581" v="4792" actId="1038"/>
          <ac:spMkLst>
            <pc:docMk/>
            <pc:sldMk cId="125206595" sldId="2300"/>
            <ac:spMk id="50" creationId="{26F3F93F-146E-490B-8C51-65893C48A04C}"/>
          </ac:spMkLst>
        </pc:spChg>
        <pc:spChg chg="add mod">
          <ac:chgData name="Aurelien Domont" userId="6da7715ce44349b3" providerId="LiveId" clId="{15497597-3132-458D-8613-B178C025830D}" dt="2021-11-23T03:59:55.581" v="4792" actId="1038"/>
          <ac:spMkLst>
            <pc:docMk/>
            <pc:sldMk cId="125206595" sldId="2300"/>
            <ac:spMk id="51" creationId="{875B20B7-98D2-4B1B-B307-0DDF7C61B879}"/>
          </ac:spMkLst>
        </pc:spChg>
        <pc:spChg chg="add mod">
          <ac:chgData name="Aurelien Domont" userId="6da7715ce44349b3" providerId="LiveId" clId="{15497597-3132-458D-8613-B178C025830D}" dt="2021-11-23T03:59:55.581" v="4792" actId="1038"/>
          <ac:spMkLst>
            <pc:docMk/>
            <pc:sldMk cId="125206595" sldId="2300"/>
            <ac:spMk id="52" creationId="{1C1699F5-2691-4D66-85F3-CA5ACB4DD04B}"/>
          </ac:spMkLst>
        </pc:spChg>
        <pc:spChg chg="add mod">
          <ac:chgData name="Aurelien Domont" userId="6da7715ce44349b3" providerId="LiveId" clId="{15497597-3132-458D-8613-B178C025830D}" dt="2021-11-23T03:59:55.581" v="4792" actId="1038"/>
          <ac:spMkLst>
            <pc:docMk/>
            <pc:sldMk cId="125206595" sldId="2300"/>
            <ac:spMk id="53" creationId="{5E7F775F-AA6B-4488-8F12-3D40EFE79882}"/>
          </ac:spMkLst>
        </pc:spChg>
        <pc:spChg chg="add mod">
          <ac:chgData name="Aurelien Domont" userId="6da7715ce44349b3" providerId="LiveId" clId="{15497597-3132-458D-8613-B178C025830D}" dt="2021-11-23T04:00:07.932" v="4821" actId="20577"/>
          <ac:spMkLst>
            <pc:docMk/>
            <pc:sldMk cId="125206595" sldId="2300"/>
            <ac:spMk id="54" creationId="{9EB61202-AE20-44D4-BC80-1D860777FAA8}"/>
          </ac:spMkLst>
        </pc:spChg>
        <pc:spChg chg="add mod">
          <ac:chgData name="Aurelien Domont" userId="6da7715ce44349b3" providerId="LiveId" clId="{15497597-3132-458D-8613-B178C025830D}" dt="2021-11-23T03:59:50.910" v="4783" actId="571"/>
          <ac:spMkLst>
            <pc:docMk/>
            <pc:sldMk cId="125206595" sldId="2300"/>
            <ac:spMk id="55" creationId="{7BAA84CA-D43B-415E-840D-366DAF4A2660}"/>
          </ac:spMkLst>
        </pc:spChg>
        <pc:spChg chg="add mod">
          <ac:chgData name="Aurelien Domont" userId="6da7715ce44349b3" providerId="LiveId" clId="{15497597-3132-458D-8613-B178C025830D}" dt="2021-11-23T03:59:50.910" v="4783" actId="571"/>
          <ac:spMkLst>
            <pc:docMk/>
            <pc:sldMk cId="125206595" sldId="2300"/>
            <ac:spMk id="56" creationId="{0CED4141-1FFC-4919-BC15-7050805E96EB}"/>
          </ac:spMkLst>
        </pc:spChg>
        <pc:spChg chg="add mod">
          <ac:chgData name="Aurelien Domont" userId="6da7715ce44349b3" providerId="LiveId" clId="{15497597-3132-458D-8613-B178C025830D}" dt="2021-11-23T03:59:50.910" v="4783" actId="571"/>
          <ac:spMkLst>
            <pc:docMk/>
            <pc:sldMk cId="125206595" sldId="2300"/>
            <ac:spMk id="57" creationId="{01171FE7-88D3-4CF3-B24B-947B66716CB8}"/>
          </ac:spMkLst>
        </pc:spChg>
        <pc:spChg chg="add mod">
          <ac:chgData name="Aurelien Domont" userId="6da7715ce44349b3" providerId="LiveId" clId="{15497597-3132-458D-8613-B178C025830D}" dt="2021-11-23T03:59:50.910" v="4783" actId="571"/>
          <ac:spMkLst>
            <pc:docMk/>
            <pc:sldMk cId="125206595" sldId="2300"/>
            <ac:spMk id="58" creationId="{C58BAC27-CE5E-476B-9944-C2733F2EE3E8}"/>
          </ac:spMkLst>
        </pc:spChg>
        <pc:spChg chg="add mod">
          <ac:chgData name="Aurelien Domont" userId="6da7715ce44349b3" providerId="LiveId" clId="{15497597-3132-458D-8613-B178C025830D}" dt="2021-11-23T03:59:50.910" v="4783" actId="571"/>
          <ac:spMkLst>
            <pc:docMk/>
            <pc:sldMk cId="125206595" sldId="2300"/>
            <ac:spMk id="59" creationId="{7F9BC159-6CAD-4BC2-8319-FB97E5E319D0}"/>
          </ac:spMkLst>
        </pc:spChg>
        <pc:spChg chg="add mod">
          <ac:chgData name="Aurelien Domont" userId="6da7715ce44349b3" providerId="LiveId" clId="{15497597-3132-458D-8613-B178C025830D}" dt="2021-11-23T03:59:50.910" v="4783" actId="571"/>
          <ac:spMkLst>
            <pc:docMk/>
            <pc:sldMk cId="125206595" sldId="2300"/>
            <ac:spMk id="60" creationId="{C8A16BBA-8D24-4772-A0FB-033B4DBB268A}"/>
          </ac:spMkLst>
        </pc:spChg>
      </pc:sldChg>
    </pc:docChg>
  </pc:docChgLst>
  <pc:docChgLst>
    <pc:chgData name="Aurelien Domont" userId="6da7715ce44349b3" providerId="LiveId" clId="{AC771B14-C4D0-4692-B895-B5340BB92FFE}"/>
    <pc:docChg chg="undo redo custSel addSld delSld modSld sldOrd">
      <pc:chgData name="Aurelien Domont" userId="6da7715ce44349b3" providerId="LiveId" clId="{AC771B14-C4D0-4692-B895-B5340BB92FFE}" dt="2023-01-30T05:38:13.853" v="10222"/>
      <pc:docMkLst>
        <pc:docMk/>
      </pc:docMkLst>
      <pc:sldChg chg="addSp delSp modSp mod">
        <pc:chgData name="Aurelien Domont" userId="6da7715ce44349b3" providerId="LiveId" clId="{AC771B14-C4D0-4692-B895-B5340BB92FFE}" dt="2023-01-30T05:38:02.782" v="10220" actId="1076"/>
        <pc:sldMkLst>
          <pc:docMk/>
          <pc:sldMk cId="3131901387" sldId="256"/>
        </pc:sldMkLst>
        <pc:spChg chg="mod">
          <ac:chgData name="Aurelien Domont" userId="6da7715ce44349b3" providerId="LiveId" clId="{AC771B14-C4D0-4692-B895-B5340BB92FFE}" dt="2022-01-18T04:59:47.099" v="29" actId="20577"/>
          <ac:spMkLst>
            <pc:docMk/>
            <pc:sldMk cId="3131901387" sldId="256"/>
            <ac:spMk id="2" creationId="{5261080C-C60C-4746-B6B1-A9A4FFA86785}"/>
          </ac:spMkLst>
        </pc:spChg>
        <pc:picChg chg="add mod">
          <ac:chgData name="Aurelien Domont" userId="6da7715ce44349b3" providerId="LiveId" clId="{AC771B14-C4D0-4692-B895-B5340BB92FFE}" dt="2023-01-30T05:38:02.782" v="10220" actId="1076"/>
          <ac:picMkLst>
            <pc:docMk/>
            <pc:sldMk cId="3131901387" sldId="256"/>
            <ac:picMk id="3" creationId="{1581547B-73F8-FDBF-AF14-D02AE727159A}"/>
          </ac:picMkLst>
        </pc:picChg>
        <pc:picChg chg="del">
          <ac:chgData name="Aurelien Domont" userId="6da7715ce44349b3" providerId="LiveId" clId="{AC771B14-C4D0-4692-B895-B5340BB92FFE}" dt="2023-01-30T05:37:52.670" v="10218" actId="478"/>
          <ac:picMkLst>
            <pc:docMk/>
            <pc:sldMk cId="3131901387" sldId="256"/>
            <ac:picMk id="7" creationId="{56F6D9FE-2BD8-43FA-8517-544E7B92AA1A}"/>
          </ac:picMkLst>
        </pc:picChg>
      </pc:sldChg>
      <pc:sldChg chg="delSp add mod">
        <pc:chgData name="Aurelien Domont" userId="6da7715ce44349b3" providerId="LiveId" clId="{AC771B14-C4D0-4692-B895-B5340BB92FFE}" dt="2022-01-19T02:28:33.523" v="656" actId="478"/>
        <pc:sldMkLst>
          <pc:docMk/>
          <pc:sldMk cId="1447772011" sldId="1236"/>
        </pc:sldMkLst>
        <pc:spChg chg="del">
          <ac:chgData name="Aurelien Domont" userId="6da7715ce44349b3" providerId="LiveId" clId="{AC771B14-C4D0-4692-B895-B5340BB92FFE}" dt="2022-01-19T02:28:33.523" v="656" actId="478"/>
          <ac:spMkLst>
            <pc:docMk/>
            <pc:sldMk cId="1447772011" sldId="1236"/>
            <ac:spMk id="15" creationId="{2D08AC70-7C38-4A52-8BBA-ABC21952964B}"/>
          </ac:spMkLst>
        </pc:spChg>
      </pc:sldChg>
      <pc:sldChg chg="modSp add mod ord">
        <pc:chgData name="Aurelien Domont" userId="6da7715ce44349b3" providerId="LiveId" clId="{AC771B14-C4D0-4692-B895-B5340BB92FFE}" dt="2022-01-25T00:10:06.158" v="8328"/>
        <pc:sldMkLst>
          <pc:docMk/>
          <pc:sldMk cId="3055921083" sldId="1499"/>
        </pc:sldMkLst>
        <pc:spChg chg="mod">
          <ac:chgData name="Aurelien Domont" userId="6da7715ce44349b3" providerId="LiveId" clId="{AC771B14-C4D0-4692-B895-B5340BB92FFE}" dt="2022-01-18T06:02:00.081" v="268" actId="20577"/>
          <ac:spMkLst>
            <pc:docMk/>
            <pc:sldMk cId="3055921083" sldId="1499"/>
            <ac:spMk id="5" creationId="{2636D8C4-E160-4884-AA01-A27D8B36BFA9}"/>
          </ac:spMkLst>
        </pc:spChg>
        <pc:spChg chg="mod">
          <ac:chgData name="Aurelien Domont" userId="6da7715ce44349b3" providerId="LiveId" clId="{AC771B14-C4D0-4692-B895-B5340BB92FFE}" dt="2022-01-19T03:11:12.177" v="1442" actId="20577"/>
          <ac:spMkLst>
            <pc:docMk/>
            <pc:sldMk cId="3055921083" sldId="1499"/>
            <ac:spMk id="16" creationId="{6C2BB713-9637-4B9B-938F-E9768876782A}"/>
          </ac:spMkLst>
        </pc:spChg>
      </pc:sldChg>
      <pc:sldChg chg="addSp delSp modSp add mod">
        <pc:chgData name="Aurelien Domont" userId="6da7715ce44349b3" providerId="LiveId" clId="{AC771B14-C4D0-4692-B895-B5340BB92FFE}" dt="2022-01-19T02:45:10.414" v="811"/>
        <pc:sldMkLst>
          <pc:docMk/>
          <pc:sldMk cId="2781049302" sldId="1518"/>
        </pc:sldMkLst>
        <pc:spChg chg="add del">
          <ac:chgData name="Aurelien Domont" userId="6da7715ce44349b3" providerId="LiveId" clId="{AC771B14-C4D0-4692-B895-B5340BB92FFE}" dt="2022-01-19T02:45:02.184" v="809" actId="478"/>
          <ac:spMkLst>
            <pc:docMk/>
            <pc:sldMk cId="2781049302" sldId="1518"/>
            <ac:spMk id="9" creationId="{A4C0187A-3E85-4C87-AB6B-7D4F4276FE07}"/>
          </ac:spMkLst>
        </pc:spChg>
        <pc:spChg chg="add del">
          <ac:chgData name="Aurelien Domont" userId="6da7715ce44349b3" providerId="LiveId" clId="{AC771B14-C4D0-4692-B895-B5340BB92FFE}" dt="2022-01-19T02:45:04.704" v="810" actId="478"/>
          <ac:spMkLst>
            <pc:docMk/>
            <pc:sldMk cId="2781049302" sldId="1518"/>
            <ac:spMk id="21" creationId="{CA718ECF-0CF6-4892-94AB-FF5FEAA1E9EE}"/>
          </ac:spMkLst>
        </pc:spChg>
        <pc:spChg chg="add del">
          <ac:chgData name="Aurelien Domont" userId="6da7715ce44349b3" providerId="LiveId" clId="{AC771B14-C4D0-4692-B895-B5340BB92FFE}" dt="2022-01-19T02:45:04.704" v="810" actId="478"/>
          <ac:spMkLst>
            <pc:docMk/>
            <pc:sldMk cId="2781049302" sldId="1518"/>
            <ac:spMk id="22" creationId="{63A3251C-6207-403E-A27B-32350E0FC08E}"/>
          </ac:spMkLst>
        </pc:spChg>
        <pc:spChg chg="add del">
          <ac:chgData name="Aurelien Domont" userId="6da7715ce44349b3" providerId="LiveId" clId="{AC771B14-C4D0-4692-B895-B5340BB92FFE}" dt="2022-01-19T02:45:04.704" v="810" actId="478"/>
          <ac:spMkLst>
            <pc:docMk/>
            <pc:sldMk cId="2781049302" sldId="1518"/>
            <ac:spMk id="23" creationId="{F3A0FD05-71B3-48B8-9056-6FAA5E8A1314}"/>
          </ac:spMkLst>
        </pc:spChg>
        <pc:spChg chg="add del">
          <ac:chgData name="Aurelien Domont" userId="6da7715ce44349b3" providerId="LiveId" clId="{AC771B14-C4D0-4692-B895-B5340BB92FFE}" dt="2022-01-19T02:45:04.704" v="810" actId="478"/>
          <ac:spMkLst>
            <pc:docMk/>
            <pc:sldMk cId="2781049302" sldId="1518"/>
            <ac:spMk id="26" creationId="{6B6D4433-81C7-40B7-A145-CB7C6A0D5295}"/>
          </ac:spMkLst>
        </pc:spChg>
        <pc:spChg chg="add del">
          <ac:chgData name="Aurelien Domont" userId="6da7715ce44349b3" providerId="LiveId" clId="{AC771B14-C4D0-4692-B895-B5340BB92FFE}" dt="2022-01-19T02:45:04.704" v="810" actId="478"/>
          <ac:spMkLst>
            <pc:docMk/>
            <pc:sldMk cId="2781049302" sldId="1518"/>
            <ac:spMk id="27" creationId="{7E9F453B-9236-45EC-BA0E-69C8655A5EFB}"/>
          </ac:spMkLst>
        </pc:spChg>
        <pc:spChg chg="add del">
          <ac:chgData name="Aurelien Domont" userId="6da7715ce44349b3" providerId="LiveId" clId="{AC771B14-C4D0-4692-B895-B5340BB92FFE}" dt="2022-01-19T02:45:04.704" v="810" actId="478"/>
          <ac:spMkLst>
            <pc:docMk/>
            <pc:sldMk cId="2781049302" sldId="1518"/>
            <ac:spMk id="28" creationId="{053A3793-59E8-4217-A125-25DF43C47F41}"/>
          </ac:spMkLst>
        </pc:spChg>
        <pc:spChg chg="add del">
          <ac:chgData name="Aurelien Domont" userId="6da7715ce44349b3" providerId="LiveId" clId="{AC771B14-C4D0-4692-B895-B5340BB92FFE}" dt="2022-01-19T02:45:04.704" v="810" actId="478"/>
          <ac:spMkLst>
            <pc:docMk/>
            <pc:sldMk cId="2781049302" sldId="1518"/>
            <ac:spMk id="29" creationId="{35101D58-46AF-47F5-9E14-B5AE4D9A9F67}"/>
          </ac:spMkLst>
        </pc:spChg>
        <pc:spChg chg="add del">
          <ac:chgData name="Aurelien Domont" userId="6da7715ce44349b3" providerId="LiveId" clId="{AC771B14-C4D0-4692-B895-B5340BB92FFE}" dt="2022-01-19T02:45:04.704" v="810" actId="478"/>
          <ac:spMkLst>
            <pc:docMk/>
            <pc:sldMk cId="2781049302" sldId="1518"/>
            <ac:spMk id="30" creationId="{24E6F03F-F43A-467A-B6A6-7E5E86232CAE}"/>
          </ac:spMkLst>
        </pc:spChg>
        <pc:spChg chg="add del">
          <ac:chgData name="Aurelien Domont" userId="6da7715ce44349b3" providerId="LiveId" clId="{AC771B14-C4D0-4692-B895-B5340BB92FFE}" dt="2022-01-19T02:45:04.704" v="810" actId="478"/>
          <ac:spMkLst>
            <pc:docMk/>
            <pc:sldMk cId="2781049302" sldId="1518"/>
            <ac:spMk id="31" creationId="{6BFF5399-827F-49D8-B378-BA448DE9D2AA}"/>
          </ac:spMkLst>
        </pc:spChg>
        <pc:spChg chg="add del">
          <ac:chgData name="Aurelien Domont" userId="6da7715ce44349b3" providerId="LiveId" clId="{AC771B14-C4D0-4692-B895-B5340BB92FFE}" dt="2022-01-19T02:45:04.704" v="810" actId="478"/>
          <ac:spMkLst>
            <pc:docMk/>
            <pc:sldMk cId="2781049302" sldId="1518"/>
            <ac:spMk id="32" creationId="{5E33B365-C472-45DF-ABED-2DA25284BFAC}"/>
          </ac:spMkLst>
        </pc:spChg>
        <pc:spChg chg="add mod">
          <ac:chgData name="Aurelien Domont" userId="6da7715ce44349b3" providerId="LiveId" clId="{AC771B14-C4D0-4692-B895-B5340BB92FFE}" dt="2022-01-19T02:45:10.414" v="811"/>
          <ac:spMkLst>
            <pc:docMk/>
            <pc:sldMk cId="2781049302" sldId="1518"/>
            <ac:spMk id="33" creationId="{776F6CD8-D021-4324-A787-CA133115D5D0}"/>
          </ac:spMkLst>
        </pc:spChg>
        <pc:spChg chg="add del">
          <ac:chgData name="Aurelien Domont" userId="6da7715ce44349b3" providerId="LiveId" clId="{AC771B14-C4D0-4692-B895-B5340BB92FFE}" dt="2022-01-19T02:45:04.704" v="810" actId="478"/>
          <ac:spMkLst>
            <pc:docMk/>
            <pc:sldMk cId="2781049302" sldId="1518"/>
            <ac:spMk id="34" creationId="{E50EF9F3-8F18-4A43-A719-A48F746701D4}"/>
          </ac:spMkLst>
        </pc:spChg>
        <pc:spChg chg="add mod">
          <ac:chgData name="Aurelien Domont" userId="6da7715ce44349b3" providerId="LiveId" clId="{AC771B14-C4D0-4692-B895-B5340BB92FFE}" dt="2022-01-19T02:45:10.414" v="811"/>
          <ac:spMkLst>
            <pc:docMk/>
            <pc:sldMk cId="2781049302" sldId="1518"/>
            <ac:spMk id="35" creationId="{812F2834-9BD5-4F7B-BD39-699D586BDC57}"/>
          </ac:spMkLst>
        </pc:spChg>
        <pc:spChg chg="add del">
          <ac:chgData name="Aurelien Domont" userId="6da7715ce44349b3" providerId="LiveId" clId="{AC771B14-C4D0-4692-B895-B5340BB92FFE}" dt="2022-01-19T02:45:04.704" v="810" actId="478"/>
          <ac:spMkLst>
            <pc:docMk/>
            <pc:sldMk cId="2781049302" sldId="1518"/>
            <ac:spMk id="36" creationId="{68F6DD33-F38C-48CA-A0D7-46DF08F2F9CB}"/>
          </ac:spMkLst>
        </pc:spChg>
        <pc:spChg chg="add mod">
          <ac:chgData name="Aurelien Domont" userId="6da7715ce44349b3" providerId="LiveId" clId="{AC771B14-C4D0-4692-B895-B5340BB92FFE}" dt="2022-01-19T02:45:10.414" v="811"/>
          <ac:spMkLst>
            <pc:docMk/>
            <pc:sldMk cId="2781049302" sldId="1518"/>
            <ac:spMk id="37" creationId="{8533644C-A49E-40B6-AC46-670CA7AD496E}"/>
          </ac:spMkLst>
        </pc:spChg>
        <pc:spChg chg="add mod">
          <ac:chgData name="Aurelien Domont" userId="6da7715ce44349b3" providerId="LiveId" clId="{AC771B14-C4D0-4692-B895-B5340BB92FFE}" dt="2022-01-19T02:45:10.414" v="811"/>
          <ac:spMkLst>
            <pc:docMk/>
            <pc:sldMk cId="2781049302" sldId="1518"/>
            <ac:spMk id="38" creationId="{233BB6A3-4F60-4431-B6A4-FB84B1D46ADB}"/>
          </ac:spMkLst>
        </pc:spChg>
        <pc:spChg chg="add mod">
          <ac:chgData name="Aurelien Domont" userId="6da7715ce44349b3" providerId="LiveId" clId="{AC771B14-C4D0-4692-B895-B5340BB92FFE}" dt="2022-01-19T02:45:10.414" v="811"/>
          <ac:spMkLst>
            <pc:docMk/>
            <pc:sldMk cId="2781049302" sldId="1518"/>
            <ac:spMk id="39" creationId="{E413AB94-3423-4CA4-B970-0480D91C6738}"/>
          </ac:spMkLst>
        </pc:spChg>
        <pc:spChg chg="add mod">
          <ac:chgData name="Aurelien Domont" userId="6da7715ce44349b3" providerId="LiveId" clId="{AC771B14-C4D0-4692-B895-B5340BB92FFE}" dt="2022-01-19T02:45:10.414" v="811"/>
          <ac:spMkLst>
            <pc:docMk/>
            <pc:sldMk cId="2781049302" sldId="1518"/>
            <ac:spMk id="40" creationId="{AA7090B9-1DD4-4B74-95D9-727A5ABF296C}"/>
          </ac:spMkLst>
        </pc:spChg>
        <pc:spChg chg="add mod">
          <ac:chgData name="Aurelien Domont" userId="6da7715ce44349b3" providerId="LiveId" clId="{AC771B14-C4D0-4692-B895-B5340BB92FFE}" dt="2022-01-19T02:45:10.414" v="811"/>
          <ac:spMkLst>
            <pc:docMk/>
            <pc:sldMk cId="2781049302" sldId="1518"/>
            <ac:spMk id="41" creationId="{D48123EC-579D-4878-99F2-4EE0BDB05BD9}"/>
          </ac:spMkLst>
        </pc:spChg>
        <pc:spChg chg="add del">
          <ac:chgData name="Aurelien Domont" userId="6da7715ce44349b3" providerId="LiveId" clId="{AC771B14-C4D0-4692-B895-B5340BB92FFE}" dt="2022-01-19T02:45:04.704" v="810" actId="478"/>
          <ac:spMkLst>
            <pc:docMk/>
            <pc:sldMk cId="2781049302" sldId="1518"/>
            <ac:spMk id="42" creationId="{F4FDA691-D365-4FEC-94B4-744121975E27}"/>
          </ac:spMkLst>
        </pc:spChg>
        <pc:spChg chg="add del">
          <ac:chgData name="Aurelien Domont" userId="6da7715ce44349b3" providerId="LiveId" clId="{AC771B14-C4D0-4692-B895-B5340BB92FFE}" dt="2022-01-19T02:45:04.704" v="810" actId="478"/>
          <ac:spMkLst>
            <pc:docMk/>
            <pc:sldMk cId="2781049302" sldId="1518"/>
            <ac:spMk id="43" creationId="{6A1D9745-82C1-46A9-8544-50FBDF494B64}"/>
          </ac:spMkLst>
        </pc:spChg>
        <pc:spChg chg="add del">
          <ac:chgData name="Aurelien Domont" userId="6da7715ce44349b3" providerId="LiveId" clId="{AC771B14-C4D0-4692-B895-B5340BB92FFE}" dt="2022-01-19T02:45:04.704" v="810" actId="478"/>
          <ac:spMkLst>
            <pc:docMk/>
            <pc:sldMk cId="2781049302" sldId="1518"/>
            <ac:spMk id="44" creationId="{BE71708F-EB3E-4671-AE60-93926A04BC3C}"/>
          </ac:spMkLst>
        </pc:spChg>
        <pc:spChg chg="add del">
          <ac:chgData name="Aurelien Domont" userId="6da7715ce44349b3" providerId="LiveId" clId="{AC771B14-C4D0-4692-B895-B5340BB92FFE}" dt="2022-01-19T02:45:04.704" v="810" actId="478"/>
          <ac:spMkLst>
            <pc:docMk/>
            <pc:sldMk cId="2781049302" sldId="1518"/>
            <ac:spMk id="45" creationId="{BA87101F-2561-4108-8F95-46059DD04FF1}"/>
          </ac:spMkLst>
        </pc:spChg>
        <pc:spChg chg="add del">
          <ac:chgData name="Aurelien Domont" userId="6da7715ce44349b3" providerId="LiveId" clId="{AC771B14-C4D0-4692-B895-B5340BB92FFE}" dt="2022-01-19T02:45:04.704" v="810" actId="478"/>
          <ac:spMkLst>
            <pc:docMk/>
            <pc:sldMk cId="2781049302" sldId="1518"/>
            <ac:spMk id="46" creationId="{348918D5-9499-42A6-A6C0-610AAA2A5BA2}"/>
          </ac:spMkLst>
        </pc:spChg>
        <pc:spChg chg="add del">
          <ac:chgData name="Aurelien Domont" userId="6da7715ce44349b3" providerId="LiveId" clId="{AC771B14-C4D0-4692-B895-B5340BB92FFE}" dt="2022-01-19T02:45:04.704" v="810" actId="478"/>
          <ac:spMkLst>
            <pc:docMk/>
            <pc:sldMk cId="2781049302" sldId="1518"/>
            <ac:spMk id="47" creationId="{850EB0A2-468B-4232-80F6-170316611473}"/>
          </ac:spMkLst>
        </pc:spChg>
        <pc:spChg chg="add del">
          <ac:chgData name="Aurelien Domont" userId="6da7715ce44349b3" providerId="LiveId" clId="{AC771B14-C4D0-4692-B895-B5340BB92FFE}" dt="2022-01-19T02:45:04.704" v="810" actId="478"/>
          <ac:spMkLst>
            <pc:docMk/>
            <pc:sldMk cId="2781049302" sldId="1518"/>
            <ac:spMk id="48" creationId="{449C2FCB-00F3-45B4-8DB1-18626579169B}"/>
          </ac:spMkLst>
        </pc:spChg>
        <pc:spChg chg="add del">
          <ac:chgData name="Aurelien Domont" userId="6da7715ce44349b3" providerId="LiveId" clId="{AC771B14-C4D0-4692-B895-B5340BB92FFE}" dt="2022-01-19T02:45:04.704" v="810" actId="478"/>
          <ac:spMkLst>
            <pc:docMk/>
            <pc:sldMk cId="2781049302" sldId="1518"/>
            <ac:spMk id="49" creationId="{FC72F975-714C-4CEA-9C3A-C791FFD745E5}"/>
          </ac:spMkLst>
        </pc:spChg>
        <pc:spChg chg="add del">
          <ac:chgData name="Aurelien Domont" userId="6da7715ce44349b3" providerId="LiveId" clId="{AC771B14-C4D0-4692-B895-B5340BB92FFE}" dt="2022-01-19T02:45:04.704" v="810" actId="478"/>
          <ac:spMkLst>
            <pc:docMk/>
            <pc:sldMk cId="2781049302" sldId="1518"/>
            <ac:spMk id="50" creationId="{6C56DA23-F5D8-439E-B10C-B15524A531C6}"/>
          </ac:spMkLst>
        </pc:spChg>
        <pc:spChg chg="add mod">
          <ac:chgData name="Aurelien Domont" userId="6da7715ce44349b3" providerId="LiveId" clId="{AC771B14-C4D0-4692-B895-B5340BB92FFE}" dt="2022-01-19T02:45:10.414" v="811"/>
          <ac:spMkLst>
            <pc:docMk/>
            <pc:sldMk cId="2781049302" sldId="1518"/>
            <ac:spMk id="51" creationId="{AAD46DC4-9757-40A0-97A9-25EA0827B737}"/>
          </ac:spMkLst>
        </pc:spChg>
        <pc:spChg chg="add mod">
          <ac:chgData name="Aurelien Domont" userId="6da7715ce44349b3" providerId="LiveId" clId="{AC771B14-C4D0-4692-B895-B5340BB92FFE}" dt="2022-01-19T02:45:10.414" v="811"/>
          <ac:spMkLst>
            <pc:docMk/>
            <pc:sldMk cId="2781049302" sldId="1518"/>
            <ac:spMk id="52" creationId="{8D0626C1-C65A-44D5-A2C5-BD1501A58C2B}"/>
          </ac:spMkLst>
        </pc:spChg>
        <pc:spChg chg="add mod">
          <ac:chgData name="Aurelien Domont" userId="6da7715ce44349b3" providerId="LiveId" clId="{AC771B14-C4D0-4692-B895-B5340BB92FFE}" dt="2022-01-19T02:45:10.414" v="811"/>
          <ac:spMkLst>
            <pc:docMk/>
            <pc:sldMk cId="2781049302" sldId="1518"/>
            <ac:spMk id="53" creationId="{4952F40E-90A3-41E2-BB06-3DD9DF29AF4B}"/>
          </ac:spMkLst>
        </pc:spChg>
        <pc:spChg chg="add del">
          <ac:chgData name="Aurelien Domont" userId="6da7715ce44349b3" providerId="LiveId" clId="{AC771B14-C4D0-4692-B895-B5340BB92FFE}" dt="2022-01-19T02:45:04.704" v="810" actId="478"/>
          <ac:spMkLst>
            <pc:docMk/>
            <pc:sldMk cId="2781049302" sldId="1518"/>
            <ac:spMk id="55" creationId="{31681A67-2C06-4640-8AFE-FD6FEE7E8E14}"/>
          </ac:spMkLst>
        </pc:spChg>
        <pc:spChg chg="add del">
          <ac:chgData name="Aurelien Domont" userId="6da7715ce44349b3" providerId="LiveId" clId="{AC771B14-C4D0-4692-B895-B5340BB92FFE}" dt="2022-01-19T02:45:04.704" v="810" actId="478"/>
          <ac:spMkLst>
            <pc:docMk/>
            <pc:sldMk cId="2781049302" sldId="1518"/>
            <ac:spMk id="56" creationId="{5301AB96-2C95-43ED-B193-B676F45A1C00}"/>
          </ac:spMkLst>
        </pc:spChg>
        <pc:spChg chg="add del">
          <ac:chgData name="Aurelien Domont" userId="6da7715ce44349b3" providerId="LiveId" clId="{AC771B14-C4D0-4692-B895-B5340BB92FFE}" dt="2022-01-19T02:45:04.704" v="810" actId="478"/>
          <ac:spMkLst>
            <pc:docMk/>
            <pc:sldMk cId="2781049302" sldId="1518"/>
            <ac:spMk id="57" creationId="{1A8AA15A-A8B0-4768-BCE0-686AB503F597}"/>
          </ac:spMkLst>
        </pc:spChg>
        <pc:spChg chg="add del">
          <ac:chgData name="Aurelien Domont" userId="6da7715ce44349b3" providerId="LiveId" clId="{AC771B14-C4D0-4692-B895-B5340BB92FFE}" dt="2022-01-19T02:45:04.704" v="810" actId="478"/>
          <ac:spMkLst>
            <pc:docMk/>
            <pc:sldMk cId="2781049302" sldId="1518"/>
            <ac:spMk id="60" creationId="{4BFFC414-8C76-4102-86F5-9C7D9A08E0E3}"/>
          </ac:spMkLst>
        </pc:spChg>
        <pc:spChg chg="add del">
          <ac:chgData name="Aurelien Domont" userId="6da7715ce44349b3" providerId="LiveId" clId="{AC771B14-C4D0-4692-B895-B5340BB92FFE}" dt="2022-01-19T02:45:04.704" v="810" actId="478"/>
          <ac:spMkLst>
            <pc:docMk/>
            <pc:sldMk cId="2781049302" sldId="1518"/>
            <ac:spMk id="61" creationId="{C23C8FD4-3EC6-4E85-8D08-CB6C5B70D3C7}"/>
          </ac:spMkLst>
        </pc:spChg>
        <pc:spChg chg="add del">
          <ac:chgData name="Aurelien Domont" userId="6da7715ce44349b3" providerId="LiveId" clId="{AC771B14-C4D0-4692-B895-B5340BB92FFE}" dt="2022-01-19T02:45:04.704" v="810" actId="478"/>
          <ac:spMkLst>
            <pc:docMk/>
            <pc:sldMk cId="2781049302" sldId="1518"/>
            <ac:spMk id="62" creationId="{242ED1FD-6576-4280-B7D5-70B0A67021AB}"/>
          </ac:spMkLst>
        </pc:spChg>
        <pc:spChg chg="add mod">
          <ac:chgData name="Aurelien Domont" userId="6da7715ce44349b3" providerId="LiveId" clId="{AC771B14-C4D0-4692-B895-B5340BB92FFE}" dt="2022-01-19T02:45:10.414" v="811"/>
          <ac:spMkLst>
            <pc:docMk/>
            <pc:sldMk cId="2781049302" sldId="1518"/>
            <ac:spMk id="63" creationId="{9EAE57FC-DBA4-41CD-A2B7-99F75EBCAC2B}"/>
          </ac:spMkLst>
        </pc:spChg>
        <pc:spChg chg="add mod">
          <ac:chgData name="Aurelien Domont" userId="6da7715ce44349b3" providerId="LiveId" clId="{AC771B14-C4D0-4692-B895-B5340BB92FFE}" dt="2022-01-19T02:45:10.414" v="811"/>
          <ac:spMkLst>
            <pc:docMk/>
            <pc:sldMk cId="2781049302" sldId="1518"/>
            <ac:spMk id="64" creationId="{81E993C5-1138-4E47-AE61-48BAF942E84B}"/>
          </ac:spMkLst>
        </pc:spChg>
        <pc:spChg chg="add mod">
          <ac:chgData name="Aurelien Domont" userId="6da7715ce44349b3" providerId="LiveId" clId="{AC771B14-C4D0-4692-B895-B5340BB92FFE}" dt="2022-01-19T02:45:10.414" v="811"/>
          <ac:spMkLst>
            <pc:docMk/>
            <pc:sldMk cId="2781049302" sldId="1518"/>
            <ac:spMk id="65" creationId="{2D34D913-678F-4A3A-9DDD-BFC3F147F0C1}"/>
          </ac:spMkLst>
        </pc:spChg>
        <pc:spChg chg="add mod">
          <ac:chgData name="Aurelien Domont" userId="6da7715ce44349b3" providerId="LiveId" clId="{AC771B14-C4D0-4692-B895-B5340BB92FFE}" dt="2022-01-19T02:45:10.414" v="811"/>
          <ac:spMkLst>
            <pc:docMk/>
            <pc:sldMk cId="2781049302" sldId="1518"/>
            <ac:spMk id="66" creationId="{BC1E392C-551E-41A4-84C5-D18A6C7056E6}"/>
          </ac:spMkLst>
        </pc:spChg>
        <pc:spChg chg="add mod">
          <ac:chgData name="Aurelien Domont" userId="6da7715ce44349b3" providerId="LiveId" clId="{AC771B14-C4D0-4692-B895-B5340BB92FFE}" dt="2022-01-19T02:45:10.414" v="811"/>
          <ac:spMkLst>
            <pc:docMk/>
            <pc:sldMk cId="2781049302" sldId="1518"/>
            <ac:spMk id="67" creationId="{9D4A8AF5-4D4D-4E4D-B75D-C062EDCE3D97}"/>
          </ac:spMkLst>
        </pc:spChg>
        <pc:spChg chg="add mod">
          <ac:chgData name="Aurelien Domont" userId="6da7715ce44349b3" providerId="LiveId" clId="{AC771B14-C4D0-4692-B895-B5340BB92FFE}" dt="2022-01-19T02:45:10.414" v="811"/>
          <ac:spMkLst>
            <pc:docMk/>
            <pc:sldMk cId="2781049302" sldId="1518"/>
            <ac:spMk id="68" creationId="{3EC36376-7962-4C21-A30B-B8B0EA58579C}"/>
          </ac:spMkLst>
        </pc:spChg>
        <pc:spChg chg="add mod">
          <ac:chgData name="Aurelien Domont" userId="6da7715ce44349b3" providerId="LiveId" clId="{AC771B14-C4D0-4692-B895-B5340BB92FFE}" dt="2022-01-19T02:45:10.414" v="811"/>
          <ac:spMkLst>
            <pc:docMk/>
            <pc:sldMk cId="2781049302" sldId="1518"/>
            <ac:spMk id="69" creationId="{38D84DF8-F43E-4DB4-9C72-FE6072EAB19B}"/>
          </ac:spMkLst>
        </pc:spChg>
        <pc:spChg chg="add mod">
          <ac:chgData name="Aurelien Domont" userId="6da7715ce44349b3" providerId="LiveId" clId="{AC771B14-C4D0-4692-B895-B5340BB92FFE}" dt="2022-01-19T02:45:10.414" v="811"/>
          <ac:spMkLst>
            <pc:docMk/>
            <pc:sldMk cId="2781049302" sldId="1518"/>
            <ac:spMk id="70" creationId="{CACD9FBE-0CD9-438D-A1CF-9FC8C10DB4AB}"/>
          </ac:spMkLst>
        </pc:spChg>
        <pc:spChg chg="add mod">
          <ac:chgData name="Aurelien Domont" userId="6da7715ce44349b3" providerId="LiveId" clId="{AC771B14-C4D0-4692-B895-B5340BB92FFE}" dt="2022-01-19T02:45:10.414" v="811"/>
          <ac:spMkLst>
            <pc:docMk/>
            <pc:sldMk cId="2781049302" sldId="1518"/>
            <ac:spMk id="71" creationId="{7F27F842-98E1-4C09-8488-4995E018C6F7}"/>
          </ac:spMkLst>
        </pc:spChg>
        <pc:spChg chg="add mod">
          <ac:chgData name="Aurelien Domont" userId="6da7715ce44349b3" providerId="LiveId" clId="{AC771B14-C4D0-4692-B895-B5340BB92FFE}" dt="2022-01-19T02:45:10.414" v="811"/>
          <ac:spMkLst>
            <pc:docMk/>
            <pc:sldMk cId="2781049302" sldId="1518"/>
            <ac:spMk id="72" creationId="{DE5CD164-6F7E-4324-A2D3-C0335A4C1F7E}"/>
          </ac:spMkLst>
        </pc:spChg>
        <pc:spChg chg="add mod">
          <ac:chgData name="Aurelien Domont" userId="6da7715ce44349b3" providerId="LiveId" clId="{AC771B14-C4D0-4692-B895-B5340BB92FFE}" dt="2022-01-19T02:45:10.414" v="811"/>
          <ac:spMkLst>
            <pc:docMk/>
            <pc:sldMk cId="2781049302" sldId="1518"/>
            <ac:spMk id="73" creationId="{6ADE0E03-C06F-4067-A933-028A918F3379}"/>
          </ac:spMkLst>
        </pc:spChg>
        <pc:spChg chg="add mod">
          <ac:chgData name="Aurelien Domont" userId="6da7715ce44349b3" providerId="LiveId" clId="{AC771B14-C4D0-4692-B895-B5340BB92FFE}" dt="2022-01-19T02:45:10.414" v="811"/>
          <ac:spMkLst>
            <pc:docMk/>
            <pc:sldMk cId="2781049302" sldId="1518"/>
            <ac:spMk id="74" creationId="{BED5DBF4-9D63-4409-89C5-866DE7CEBE99}"/>
          </ac:spMkLst>
        </pc:spChg>
        <pc:spChg chg="add mod">
          <ac:chgData name="Aurelien Domont" userId="6da7715ce44349b3" providerId="LiveId" clId="{AC771B14-C4D0-4692-B895-B5340BB92FFE}" dt="2022-01-19T02:45:10.414" v="811"/>
          <ac:spMkLst>
            <pc:docMk/>
            <pc:sldMk cId="2781049302" sldId="1518"/>
            <ac:spMk id="75" creationId="{4AACC1B6-3766-4825-A88E-4E7537E2061C}"/>
          </ac:spMkLst>
        </pc:spChg>
        <pc:spChg chg="add mod">
          <ac:chgData name="Aurelien Domont" userId="6da7715ce44349b3" providerId="LiveId" clId="{AC771B14-C4D0-4692-B895-B5340BB92FFE}" dt="2022-01-19T02:45:10.414" v="811"/>
          <ac:spMkLst>
            <pc:docMk/>
            <pc:sldMk cId="2781049302" sldId="1518"/>
            <ac:spMk id="76" creationId="{D484820B-07CE-422F-9596-7C80F2066FC9}"/>
          </ac:spMkLst>
        </pc:spChg>
        <pc:spChg chg="add mod">
          <ac:chgData name="Aurelien Domont" userId="6da7715ce44349b3" providerId="LiveId" clId="{AC771B14-C4D0-4692-B895-B5340BB92FFE}" dt="2022-01-19T02:45:10.414" v="811"/>
          <ac:spMkLst>
            <pc:docMk/>
            <pc:sldMk cId="2781049302" sldId="1518"/>
            <ac:spMk id="77" creationId="{967189E9-6AC2-45A7-8CAA-DB776E2783AC}"/>
          </ac:spMkLst>
        </pc:spChg>
        <pc:spChg chg="add mod">
          <ac:chgData name="Aurelien Domont" userId="6da7715ce44349b3" providerId="LiveId" clId="{AC771B14-C4D0-4692-B895-B5340BB92FFE}" dt="2022-01-19T02:45:10.414" v="811"/>
          <ac:spMkLst>
            <pc:docMk/>
            <pc:sldMk cId="2781049302" sldId="1518"/>
            <ac:spMk id="78" creationId="{C87CABC0-4B30-45EA-8C80-632724B25664}"/>
          </ac:spMkLst>
        </pc:spChg>
        <pc:spChg chg="add mod">
          <ac:chgData name="Aurelien Domont" userId="6da7715ce44349b3" providerId="LiveId" clId="{AC771B14-C4D0-4692-B895-B5340BB92FFE}" dt="2022-01-19T02:45:10.414" v="811"/>
          <ac:spMkLst>
            <pc:docMk/>
            <pc:sldMk cId="2781049302" sldId="1518"/>
            <ac:spMk id="79" creationId="{01DE3E5B-5CA6-4912-AB70-CD40FDC72E20}"/>
          </ac:spMkLst>
        </pc:spChg>
        <pc:spChg chg="add mod">
          <ac:chgData name="Aurelien Domont" userId="6da7715ce44349b3" providerId="LiveId" clId="{AC771B14-C4D0-4692-B895-B5340BB92FFE}" dt="2022-01-19T02:45:10.414" v="811"/>
          <ac:spMkLst>
            <pc:docMk/>
            <pc:sldMk cId="2781049302" sldId="1518"/>
            <ac:spMk id="80" creationId="{9D62B737-19A6-4980-AC43-8E0981608D24}"/>
          </ac:spMkLst>
        </pc:spChg>
        <pc:cxnChg chg="add mod">
          <ac:chgData name="Aurelien Domont" userId="6da7715ce44349b3" providerId="LiveId" clId="{AC771B14-C4D0-4692-B895-B5340BB92FFE}" dt="2022-01-19T02:45:10.414" v="811"/>
          <ac:cxnSpMkLst>
            <pc:docMk/>
            <pc:sldMk cId="2781049302" sldId="1518"/>
            <ac:cxnSpMk id="54" creationId="{BA55616F-2575-4B10-A2DA-201C95F6446A}"/>
          </ac:cxnSpMkLst>
        </pc:cxnChg>
        <pc:cxnChg chg="add mod">
          <ac:chgData name="Aurelien Domont" userId="6da7715ce44349b3" providerId="LiveId" clId="{AC771B14-C4D0-4692-B895-B5340BB92FFE}" dt="2022-01-19T02:45:10.414" v="811"/>
          <ac:cxnSpMkLst>
            <pc:docMk/>
            <pc:sldMk cId="2781049302" sldId="1518"/>
            <ac:cxnSpMk id="58" creationId="{AA2AF416-5BDA-4B5E-97BB-B45B4C113371}"/>
          </ac:cxnSpMkLst>
        </pc:cxnChg>
        <pc:cxnChg chg="add mod">
          <ac:chgData name="Aurelien Domont" userId="6da7715ce44349b3" providerId="LiveId" clId="{AC771B14-C4D0-4692-B895-B5340BB92FFE}" dt="2022-01-19T02:45:10.414" v="811"/>
          <ac:cxnSpMkLst>
            <pc:docMk/>
            <pc:sldMk cId="2781049302" sldId="1518"/>
            <ac:cxnSpMk id="59" creationId="{E2A17A95-556C-443A-90A6-CF7A9EDF1C69}"/>
          </ac:cxnSpMkLst>
        </pc:cxnChg>
      </pc:sldChg>
      <pc:sldChg chg="addSp delSp modSp add mod">
        <pc:chgData name="Aurelien Domont" userId="6da7715ce44349b3" providerId="LiveId" clId="{AC771B14-C4D0-4692-B895-B5340BB92FFE}" dt="2022-01-25T00:14:37.101" v="8396"/>
        <pc:sldMkLst>
          <pc:docMk/>
          <pc:sldMk cId="1977376241" sldId="1523"/>
        </pc:sldMkLst>
        <pc:spChg chg="mod">
          <ac:chgData name="Aurelien Domont" userId="6da7715ce44349b3" providerId="LiveId" clId="{AC771B14-C4D0-4692-B895-B5340BB92FFE}" dt="2022-01-19T04:07:04.594" v="2020" actId="20577"/>
          <ac:spMkLst>
            <pc:docMk/>
            <pc:sldMk cId="1977376241" sldId="1523"/>
            <ac:spMk id="2" creationId="{406113FD-AA7D-4249-90D7-70AF85BE48E1}"/>
          </ac:spMkLst>
        </pc:spChg>
        <pc:spChg chg="mod">
          <ac:chgData name="Aurelien Domont" userId="6da7715ce44349b3" providerId="LiveId" clId="{AC771B14-C4D0-4692-B895-B5340BB92FFE}" dt="2022-01-19T04:47:36.478" v="2685" actId="14100"/>
          <ac:spMkLst>
            <pc:docMk/>
            <pc:sldMk cId="1977376241" sldId="1523"/>
            <ac:spMk id="7" creationId="{DED16909-0E4B-4301-B159-36BC85F535E4}"/>
          </ac:spMkLst>
        </pc:spChg>
        <pc:spChg chg="mod">
          <ac:chgData name="Aurelien Domont" userId="6da7715ce44349b3" providerId="LiveId" clId="{AC771B14-C4D0-4692-B895-B5340BB92FFE}" dt="2022-01-19T05:40:46.864" v="3490" actId="207"/>
          <ac:spMkLst>
            <pc:docMk/>
            <pc:sldMk cId="1977376241" sldId="1523"/>
            <ac:spMk id="8" creationId="{643E02EB-8B75-4C38-9EF6-D0B5B7FAD67E}"/>
          </ac:spMkLst>
        </pc:spChg>
        <pc:spChg chg="mod">
          <ac:chgData name="Aurelien Domont" userId="6da7715ce44349b3" providerId="LiveId" clId="{AC771B14-C4D0-4692-B895-B5340BB92FFE}" dt="2022-01-19T05:37:38.903" v="3469" actId="404"/>
          <ac:spMkLst>
            <pc:docMk/>
            <pc:sldMk cId="1977376241" sldId="1523"/>
            <ac:spMk id="9" creationId="{A4C0187A-3E85-4C87-AB6B-7D4F4276FE07}"/>
          </ac:spMkLst>
        </pc:spChg>
        <pc:spChg chg="mod">
          <ac:chgData name="Aurelien Domont" userId="6da7715ce44349b3" providerId="LiveId" clId="{AC771B14-C4D0-4692-B895-B5340BB92FFE}" dt="2022-01-19T04:46:41.259" v="2676" actId="1035"/>
          <ac:spMkLst>
            <pc:docMk/>
            <pc:sldMk cId="1977376241" sldId="1523"/>
            <ac:spMk id="11" creationId="{AF56CC85-A5D6-4256-95AB-9A3896389D86}"/>
          </ac:spMkLst>
        </pc:spChg>
        <pc:spChg chg="mod">
          <ac:chgData name="Aurelien Domont" userId="6da7715ce44349b3" providerId="LiveId" clId="{AC771B14-C4D0-4692-B895-B5340BB92FFE}" dt="2022-01-19T04:46:41.259" v="2676" actId="1035"/>
          <ac:spMkLst>
            <pc:docMk/>
            <pc:sldMk cId="1977376241" sldId="1523"/>
            <ac:spMk id="12" creationId="{88E1BB5B-5B76-4AD3-BEEC-878598F77BD3}"/>
          </ac:spMkLst>
        </pc:spChg>
        <pc:spChg chg="mod">
          <ac:chgData name="Aurelien Domont" userId="6da7715ce44349b3" providerId="LiveId" clId="{AC771B14-C4D0-4692-B895-B5340BB92FFE}" dt="2022-01-19T05:40:46.411" v="3489" actId="207"/>
          <ac:spMkLst>
            <pc:docMk/>
            <pc:sldMk cId="1977376241" sldId="1523"/>
            <ac:spMk id="13" creationId="{5253D664-BEB3-464F-90EA-C5D97ED728EB}"/>
          </ac:spMkLst>
        </pc:spChg>
        <pc:spChg chg="mod">
          <ac:chgData name="Aurelien Domont" userId="6da7715ce44349b3" providerId="LiveId" clId="{AC771B14-C4D0-4692-B895-B5340BB92FFE}" dt="2022-01-21T00:22:10.737" v="6619" actId="20577"/>
          <ac:spMkLst>
            <pc:docMk/>
            <pc:sldMk cId="1977376241" sldId="1523"/>
            <ac:spMk id="14" creationId="{966000D9-7E71-44EB-AB18-656243290B9C}"/>
          </ac:spMkLst>
        </pc:spChg>
        <pc:spChg chg="del">
          <ac:chgData name="Aurelien Domont" userId="6da7715ce44349b3" providerId="LiveId" clId="{AC771B14-C4D0-4692-B895-B5340BB92FFE}" dt="2022-01-19T04:12:15.520" v="2065" actId="478"/>
          <ac:spMkLst>
            <pc:docMk/>
            <pc:sldMk cId="1977376241" sldId="1523"/>
            <ac:spMk id="15" creationId="{F2FE2570-87C6-4521-9FA0-9041547F7751}"/>
          </ac:spMkLst>
        </pc:spChg>
        <pc:spChg chg="del mod">
          <ac:chgData name="Aurelien Domont" userId="6da7715ce44349b3" providerId="LiveId" clId="{AC771B14-C4D0-4692-B895-B5340BB92FFE}" dt="2022-01-19T04:47:31.696" v="2684" actId="478"/>
          <ac:spMkLst>
            <pc:docMk/>
            <pc:sldMk cId="1977376241" sldId="1523"/>
            <ac:spMk id="16" creationId="{75D3ED4C-D1D5-488D-8375-45E8606B25B9}"/>
          </ac:spMkLst>
        </pc:spChg>
        <pc:spChg chg="del mod">
          <ac:chgData name="Aurelien Domont" userId="6da7715ce44349b3" providerId="LiveId" clId="{AC771B14-C4D0-4692-B895-B5340BB92FFE}" dt="2022-01-19T04:48:59.431" v="2725" actId="478"/>
          <ac:spMkLst>
            <pc:docMk/>
            <pc:sldMk cId="1977376241" sldId="1523"/>
            <ac:spMk id="17" creationId="{69FC4871-F6C3-4338-872A-243AE963CD37}"/>
          </ac:spMkLst>
        </pc:spChg>
        <pc:spChg chg="mod">
          <ac:chgData name="Aurelien Domont" userId="6da7715ce44349b3" providerId="LiveId" clId="{AC771B14-C4D0-4692-B895-B5340BB92FFE}" dt="2022-01-25T00:14:37.101" v="8396"/>
          <ac:spMkLst>
            <pc:docMk/>
            <pc:sldMk cId="1977376241" sldId="1523"/>
            <ac:spMk id="18" creationId="{21667EBA-148E-404F-8982-0A86B76DF75F}"/>
          </ac:spMkLst>
        </pc:spChg>
        <pc:spChg chg="mod">
          <ac:chgData name="Aurelien Domont" userId="6da7715ce44349b3" providerId="LiveId" clId="{AC771B14-C4D0-4692-B895-B5340BB92FFE}" dt="2022-01-19T05:36:09.886" v="3468" actId="14100"/>
          <ac:spMkLst>
            <pc:docMk/>
            <pc:sldMk cId="1977376241" sldId="1523"/>
            <ac:spMk id="19" creationId="{A289CD58-124E-41FE-AE4A-7413D8561C63}"/>
          </ac:spMkLst>
        </pc:spChg>
        <pc:spChg chg="del">
          <ac:chgData name="Aurelien Domont" userId="6da7715ce44349b3" providerId="LiveId" clId="{AC771B14-C4D0-4692-B895-B5340BB92FFE}" dt="2022-01-19T04:12:15.520" v="2065" actId="478"/>
          <ac:spMkLst>
            <pc:docMk/>
            <pc:sldMk cId="1977376241" sldId="1523"/>
            <ac:spMk id="20" creationId="{91B38BEE-21EC-4765-B379-9FFDE5190DBE}"/>
          </ac:spMkLst>
        </pc:spChg>
        <pc:spChg chg="del">
          <ac:chgData name="Aurelien Domont" userId="6da7715ce44349b3" providerId="LiveId" clId="{AC771B14-C4D0-4692-B895-B5340BB92FFE}" dt="2022-01-19T04:12:15.520" v="2065" actId="478"/>
          <ac:spMkLst>
            <pc:docMk/>
            <pc:sldMk cId="1977376241" sldId="1523"/>
            <ac:spMk id="21" creationId="{B34029B3-36E3-450A-8892-F04233ED0476}"/>
          </ac:spMkLst>
        </pc:spChg>
        <pc:spChg chg="del">
          <ac:chgData name="Aurelien Domont" userId="6da7715ce44349b3" providerId="LiveId" clId="{AC771B14-C4D0-4692-B895-B5340BB92FFE}" dt="2022-01-19T04:12:15.520" v="2065" actId="478"/>
          <ac:spMkLst>
            <pc:docMk/>
            <pc:sldMk cId="1977376241" sldId="1523"/>
            <ac:spMk id="22" creationId="{16E217AF-69D1-4362-BEFB-64C213EA42B6}"/>
          </ac:spMkLst>
        </pc:spChg>
        <pc:spChg chg="mod">
          <ac:chgData name="Aurelien Domont" userId="6da7715ce44349b3" providerId="LiveId" clId="{AC771B14-C4D0-4692-B895-B5340BB92FFE}" dt="2022-01-21T00:22:12.901" v="6620"/>
          <ac:spMkLst>
            <pc:docMk/>
            <pc:sldMk cId="1977376241" sldId="1523"/>
            <ac:spMk id="23" creationId="{70CCACA5-BD53-469C-A542-B0A2E9A7904B}"/>
          </ac:spMkLst>
        </pc:spChg>
        <pc:spChg chg="mod">
          <ac:chgData name="Aurelien Domont" userId="6da7715ce44349b3" providerId="LiveId" clId="{AC771B14-C4D0-4692-B895-B5340BB92FFE}" dt="2022-01-21T00:22:14.090" v="6621"/>
          <ac:spMkLst>
            <pc:docMk/>
            <pc:sldMk cId="1977376241" sldId="1523"/>
            <ac:spMk id="24" creationId="{A788007B-8FEE-4B01-806E-3471D5CADC36}"/>
          </ac:spMkLst>
        </pc:spChg>
        <pc:spChg chg="mod">
          <ac:chgData name="Aurelien Domont" userId="6da7715ce44349b3" providerId="LiveId" clId="{AC771B14-C4D0-4692-B895-B5340BB92FFE}" dt="2022-01-21T00:22:15.121" v="6622"/>
          <ac:spMkLst>
            <pc:docMk/>
            <pc:sldMk cId="1977376241" sldId="1523"/>
            <ac:spMk id="25" creationId="{901792B2-3AEC-4E56-9FE8-C1B94858A50A}"/>
          </ac:spMkLst>
        </pc:spChg>
        <pc:spChg chg="del">
          <ac:chgData name="Aurelien Domont" userId="6da7715ce44349b3" providerId="LiveId" clId="{AC771B14-C4D0-4692-B895-B5340BB92FFE}" dt="2022-01-19T04:12:15.520" v="2065" actId="478"/>
          <ac:spMkLst>
            <pc:docMk/>
            <pc:sldMk cId="1977376241" sldId="1523"/>
            <ac:spMk id="26" creationId="{25FD38AE-B8EF-4848-95ED-74BACEEC817F}"/>
          </ac:spMkLst>
        </pc:spChg>
        <pc:spChg chg="del">
          <ac:chgData name="Aurelien Domont" userId="6da7715ce44349b3" providerId="LiveId" clId="{AC771B14-C4D0-4692-B895-B5340BB92FFE}" dt="2022-01-19T04:12:15.520" v="2065" actId="478"/>
          <ac:spMkLst>
            <pc:docMk/>
            <pc:sldMk cId="1977376241" sldId="1523"/>
            <ac:spMk id="27" creationId="{58F325EF-11F8-4772-B289-6F6427D42690}"/>
          </ac:spMkLst>
        </pc:spChg>
        <pc:spChg chg="del">
          <ac:chgData name="Aurelien Domont" userId="6da7715ce44349b3" providerId="LiveId" clId="{AC771B14-C4D0-4692-B895-B5340BB92FFE}" dt="2022-01-19T04:12:15.520" v="2065" actId="478"/>
          <ac:spMkLst>
            <pc:docMk/>
            <pc:sldMk cId="1977376241" sldId="1523"/>
            <ac:spMk id="28" creationId="{94E9727A-F87D-4203-B704-97560084B5DD}"/>
          </ac:spMkLst>
        </pc:spChg>
        <pc:spChg chg="del">
          <ac:chgData name="Aurelien Domont" userId="6da7715ce44349b3" providerId="LiveId" clId="{AC771B14-C4D0-4692-B895-B5340BB92FFE}" dt="2022-01-19T04:12:15.520" v="2065" actId="478"/>
          <ac:spMkLst>
            <pc:docMk/>
            <pc:sldMk cId="1977376241" sldId="1523"/>
            <ac:spMk id="29" creationId="{B1632800-FA01-4C6E-AFBA-A80149956278}"/>
          </ac:spMkLst>
        </pc:spChg>
        <pc:spChg chg="del">
          <ac:chgData name="Aurelien Domont" userId="6da7715ce44349b3" providerId="LiveId" clId="{AC771B14-C4D0-4692-B895-B5340BB92FFE}" dt="2022-01-19T04:12:15.520" v="2065" actId="478"/>
          <ac:spMkLst>
            <pc:docMk/>
            <pc:sldMk cId="1977376241" sldId="1523"/>
            <ac:spMk id="30" creationId="{60EEC8A2-D7D4-4061-96D1-B4F8045B4F53}"/>
          </ac:spMkLst>
        </pc:spChg>
        <pc:spChg chg="del">
          <ac:chgData name="Aurelien Domont" userId="6da7715ce44349b3" providerId="LiveId" clId="{AC771B14-C4D0-4692-B895-B5340BB92FFE}" dt="2022-01-19T04:12:15.520" v="2065" actId="478"/>
          <ac:spMkLst>
            <pc:docMk/>
            <pc:sldMk cId="1977376241" sldId="1523"/>
            <ac:spMk id="31" creationId="{31457FF6-7437-4CAA-BB9C-BC8141D527F8}"/>
          </ac:spMkLst>
        </pc:spChg>
        <pc:spChg chg="del">
          <ac:chgData name="Aurelien Domont" userId="6da7715ce44349b3" providerId="LiveId" clId="{AC771B14-C4D0-4692-B895-B5340BB92FFE}" dt="2022-01-19T04:12:15.520" v="2065" actId="478"/>
          <ac:spMkLst>
            <pc:docMk/>
            <pc:sldMk cId="1977376241" sldId="1523"/>
            <ac:spMk id="32" creationId="{E0C490FE-EAF3-4D32-BA5A-60322634A928}"/>
          </ac:spMkLst>
        </pc:spChg>
        <pc:spChg chg="del">
          <ac:chgData name="Aurelien Domont" userId="6da7715ce44349b3" providerId="LiveId" clId="{AC771B14-C4D0-4692-B895-B5340BB92FFE}" dt="2022-01-19T04:12:15.520" v="2065" actId="478"/>
          <ac:spMkLst>
            <pc:docMk/>
            <pc:sldMk cId="1977376241" sldId="1523"/>
            <ac:spMk id="33" creationId="{564C2539-AC5A-4169-9770-FEF51BE61543}"/>
          </ac:spMkLst>
        </pc:spChg>
        <pc:spChg chg="del">
          <ac:chgData name="Aurelien Domont" userId="6da7715ce44349b3" providerId="LiveId" clId="{AC771B14-C4D0-4692-B895-B5340BB92FFE}" dt="2022-01-19T04:12:15.520" v="2065" actId="478"/>
          <ac:spMkLst>
            <pc:docMk/>
            <pc:sldMk cId="1977376241" sldId="1523"/>
            <ac:spMk id="34" creationId="{BEE0CF81-2AFF-4DA3-BB93-B30EACDBC470}"/>
          </ac:spMkLst>
        </pc:spChg>
        <pc:spChg chg="del">
          <ac:chgData name="Aurelien Domont" userId="6da7715ce44349b3" providerId="LiveId" clId="{AC771B14-C4D0-4692-B895-B5340BB92FFE}" dt="2022-01-19T04:12:15.520" v="2065" actId="478"/>
          <ac:spMkLst>
            <pc:docMk/>
            <pc:sldMk cId="1977376241" sldId="1523"/>
            <ac:spMk id="35" creationId="{33DC345B-7104-41B9-AB43-50A0605574F6}"/>
          </ac:spMkLst>
        </pc:spChg>
        <pc:spChg chg="del">
          <ac:chgData name="Aurelien Domont" userId="6da7715ce44349b3" providerId="LiveId" clId="{AC771B14-C4D0-4692-B895-B5340BB92FFE}" dt="2022-01-19T04:12:15.520" v="2065" actId="478"/>
          <ac:spMkLst>
            <pc:docMk/>
            <pc:sldMk cId="1977376241" sldId="1523"/>
            <ac:spMk id="36" creationId="{9682451C-4946-409A-8357-56DD75D9D26B}"/>
          </ac:spMkLst>
        </pc:spChg>
        <pc:spChg chg="del">
          <ac:chgData name="Aurelien Domont" userId="6da7715ce44349b3" providerId="LiveId" clId="{AC771B14-C4D0-4692-B895-B5340BB92FFE}" dt="2022-01-19T04:12:15.520" v="2065" actId="478"/>
          <ac:spMkLst>
            <pc:docMk/>
            <pc:sldMk cId="1977376241" sldId="1523"/>
            <ac:spMk id="37" creationId="{782C51C8-4877-4AA1-8E4A-4674F1E35474}"/>
          </ac:spMkLst>
        </pc:spChg>
        <pc:spChg chg="del">
          <ac:chgData name="Aurelien Domont" userId="6da7715ce44349b3" providerId="LiveId" clId="{AC771B14-C4D0-4692-B895-B5340BB92FFE}" dt="2022-01-19T04:12:15.520" v="2065" actId="478"/>
          <ac:spMkLst>
            <pc:docMk/>
            <pc:sldMk cId="1977376241" sldId="1523"/>
            <ac:spMk id="38" creationId="{257882C7-634B-4866-A6D1-AAE194AF728F}"/>
          </ac:spMkLst>
        </pc:spChg>
        <pc:spChg chg="del">
          <ac:chgData name="Aurelien Domont" userId="6da7715ce44349b3" providerId="LiveId" clId="{AC771B14-C4D0-4692-B895-B5340BB92FFE}" dt="2022-01-19T04:12:15.520" v="2065" actId="478"/>
          <ac:spMkLst>
            <pc:docMk/>
            <pc:sldMk cId="1977376241" sldId="1523"/>
            <ac:spMk id="39" creationId="{09A95273-F112-404B-A9AD-635ABF6B7D40}"/>
          </ac:spMkLst>
        </pc:spChg>
        <pc:spChg chg="del">
          <ac:chgData name="Aurelien Domont" userId="6da7715ce44349b3" providerId="LiveId" clId="{AC771B14-C4D0-4692-B895-B5340BB92FFE}" dt="2022-01-19T04:12:15.520" v="2065" actId="478"/>
          <ac:spMkLst>
            <pc:docMk/>
            <pc:sldMk cId="1977376241" sldId="1523"/>
            <ac:spMk id="40" creationId="{F007CABE-E9CC-4411-B09D-4B4E1A526A3C}"/>
          </ac:spMkLst>
        </pc:spChg>
        <pc:spChg chg="del">
          <ac:chgData name="Aurelien Domont" userId="6da7715ce44349b3" providerId="LiveId" clId="{AC771B14-C4D0-4692-B895-B5340BB92FFE}" dt="2022-01-19T04:12:15.520" v="2065" actId="478"/>
          <ac:spMkLst>
            <pc:docMk/>
            <pc:sldMk cId="1977376241" sldId="1523"/>
            <ac:spMk id="41" creationId="{D434AAFE-50AD-4192-8660-13E0BD05B2E5}"/>
          </ac:spMkLst>
        </pc:spChg>
        <pc:spChg chg="del">
          <ac:chgData name="Aurelien Domont" userId="6da7715ce44349b3" providerId="LiveId" clId="{AC771B14-C4D0-4692-B895-B5340BB92FFE}" dt="2022-01-19T03:57:45.047" v="1578" actId="478"/>
          <ac:spMkLst>
            <pc:docMk/>
            <pc:sldMk cId="1977376241" sldId="1523"/>
            <ac:spMk id="42" creationId="{3135227D-FB14-452B-BC6F-B8CF39C14F85}"/>
          </ac:spMkLst>
        </pc:spChg>
        <pc:spChg chg="add del mod">
          <ac:chgData name="Aurelien Domont" userId="6da7715ce44349b3" providerId="LiveId" clId="{AC771B14-C4D0-4692-B895-B5340BB92FFE}" dt="2022-01-19T04:47:31.696" v="2684" actId="478"/>
          <ac:spMkLst>
            <pc:docMk/>
            <pc:sldMk cId="1977376241" sldId="1523"/>
            <ac:spMk id="43" creationId="{24F417AE-FDE8-433B-828B-B17D95B346B6}"/>
          </ac:spMkLst>
        </pc:spChg>
        <pc:spChg chg="add del mod">
          <ac:chgData name="Aurelien Domont" userId="6da7715ce44349b3" providerId="LiveId" clId="{AC771B14-C4D0-4692-B895-B5340BB92FFE}" dt="2022-01-19T04:47:31.696" v="2684" actId="478"/>
          <ac:spMkLst>
            <pc:docMk/>
            <pc:sldMk cId="1977376241" sldId="1523"/>
            <ac:spMk id="44" creationId="{04725ED3-6809-4ACE-AA5B-057138ED17B4}"/>
          </ac:spMkLst>
        </pc:spChg>
        <pc:spChg chg="add del mod">
          <ac:chgData name="Aurelien Domont" userId="6da7715ce44349b3" providerId="LiveId" clId="{AC771B14-C4D0-4692-B895-B5340BB92FFE}" dt="2022-01-19T04:47:31.696" v="2684" actId="478"/>
          <ac:spMkLst>
            <pc:docMk/>
            <pc:sldMk cId="1977376241" sldId="1523"/>
            <ac:spMk id="45" creationId="{1F4909E3-B9F8-43FA-B54E-5E8EFFDEB963}"/>
          </ac:spMkLst>
        </pc:spChg>
        <pc:spChg chg="add del mod">
          <ac:chgData name="Aurelien Domont" userId="6da7715ce44349b3" providerId="LiveId" clId="{AC771B14-C4D0-4692-B895-B5340BB92FFE}" dt="2022-01-19T04:47:31.696" v="2684" actId="478"/>
          <ac:spMkLst>
            <pc:docMk/>
            <pc:sldMk cId="1977376241" sldId="1523"/>
            <ac:spMk id="46" creationId="{459EFD00-C31A-49A7-8863-F65319008A74}"/>
          </ac:spMkLst>
        </pc:spChg>
        <pc:spChg chg="add mod">
          <ac:chgData name="Aurelien Domont" userId="6da7715ce44349b3" providerId="LiveId" clId="{AC771B14-C4D0-4692-B895-B5340BB92FFE}" dt="2022-01-21T00:22:16.224" v="6623"/>
          <ac:spMkLst>
            <pc:docMk/>
            <pc:sldMk cId="1977376241" sldId="1523"/>
            <ac:spMk id="47" creationId="{0883B891-256A-48FE-B9C1-39E183617101}"/>
          </ac:spMkLst>
        </pc:spChg>
        <pc:spChg chg="add mod">
          <ac:chgData name="Aurelien Domont" userId="6da7715ce44349b3" providerId="LiveId" clId="{AC771B14-C4D0-4692-B895-B5340BB92FFE}" dt="2022-01-21T00:22:17.209" v="6624"/>
          <ac:spMkLst>
            <pc:docMk/>
            <pc:sldMk cId="1977376241" sldId="1523"/>
            <ac:spMk id="48" creationId="{C3AC8562-3CC5-4140-8678-578149CA49ED}"/>
          </ac:spMkLst>
        </pc:spChg>
        <pc:spChg chg="add mod">
          <ac:chgData name="Aurelien Domont" userId="6da7715ce44349b3" providerId="LiveId" clId="{AC771B14-C4D0-4692-B895-B5340BB92FFE}" dt="2022-01-21T00:22:18.209" v="6625"/>
          <ac:spMkLst>
            <pc:docMk/>
            <pc:sldMk cId="1977376241" sldId="1523"/>
            <ac:spMk id="49" creationId="{A6D541F8-0448-4D65-BE77-CB9529A790FF}"/>
          </ac:spMkLst>
        </pc:spChg>
        <pc:spChg chg="add mod">
          <ac:chgData name="Aurelien Domont" userId="6da7715ce44349b3" providerId="LiveId" clId="{AC771B14-C4D0-4692-B895-B5340BB92FFE}" dt="2022-01-21T00:22:19.115" v="6626"/>
          <ac:spMkLst>
            <pc:docMk/>
            <pc:sldMk cId="1977376241" sldId="1523"/>
            <ac:spMk id="50" creationId="{A45AABD4-77C6-42CB-A615-32CC45E6768C}"/>
          </ac:spMkLst>
        </pc:spChg>
        <pc:spChg chg="add mod">
          <ac:chgData name="Aurelien Domont" userId="6da7715ce44349b3" providerId="LiveId" clId="{AC771B14-C4D0-4692-B895-B5340BB92FFE}" dt="2022-01-21T00:22:20.208" v="6627"/>
          <ac:spMkLst>
            <pc:docMk/>
            <pc:sldMk cId="1977376241" sldId="1523"/>
            <ac:spMk id="51" creationId="{398D1738-67E8-4FEA-832C-33F2415CCFFB}"/>
          </ac:spMkLst>
        </pc:spChg>
        <pc:spChg chg="add mod">
          <ac:chgData name="Aurelien Domont" userId="6da7715ce44349b3" providerId="LiveId" clId="{AC771B14-C4D0-4692-B895-B5340BB92FFE}" dt="2022-01-21T00:22:21.651" v="6628"/>
          <ac:spMkLst>
            <pc:docMk/>
            <pc:sldMk cId="1977376241" sldId="1523"/>
            <ac:spMk id="52" creationId="{B0C73DB1-1852-4DA8-920B-C41B396C2516}"/>
          </ac:spMkLst>
        </pc:spChg>
        <pc:spChg chg="add mod">
          <ac:chgData name="Aurelien Domont" userId="6da7715ce44349b3" providerId="LiveId" clId="{AC771B14-C4D0-4692-B895-B5340BB92FFE}" dt="2022-01-21T00:22:22.589" v="6629"/>
          <ac:spMkLst>
            <pc:docMk/>
            <pc:sldMk cId="1977376241" sldId="1523"/>
            <ac:spMk id="53" creationId="{61F34C0D-A4C3-4389-9FED-B56C4A60D496}"/>
          </ac:spMkLst>
        </pc:spChg>
        <pc:spChg chg="add mod">
          <ac:chgData name="Aurelien Domont" userId="6da7715ce44349b3" providerId="LiveId" clId="{AC771B14-C4D0-4692-B895-B5340BB92FFE}" dt="2022-01-21T00:22:23.981" v="6630"/>
          <ac:spMkLst>
            <pc:docMk/>
            <pc:sldMk cId="1977376241" sldId="1523"/>
            <ac:spMk id="54" creationId="{4761CBDB-EF6F-4A19-A5E2-A61D5D91C0B5}"/>
          </ac:spMkLst>
        </pc:spChg>
        <pc:spChg chg="add mod">
          <ac:chgData name="Aurelien Domont" userId="6da7715ce44349b3" providerId="LiveId" clId="{AC771B14-C4D0-4692-B895-B5340BB92FFE}" dt="2022-01-21T00:22:25.387" v="6631"/>
          <ac:spMkLst>
            <pc:docMk/>
            <pc:sldMk cId="1977376241" sldId="1523"/>
            <ac:spMk id="55" creationId="{FADC66E2-519F-4733-94E5-E1C150CD4D59}"/>
          </ac:spMkLst>
        </pc:spChg>
        <pc:spChg chg="add mod">
          <ac:chgData name="Aurelien Domont" userId="6da7715ce44349b3" providerId="LiveId" clId="{AC771B14-C4D0-4692-B895-B5340BB92FFE}" dt="2022-01-21T00:22:26.471" v="6632"/>
          <ac:spMkLst>
            <pc:docMk/>
            <pc:sldMk cId="1977376241" sldId="1523"/>
            <ac:spMk id="56" creationId="{0E1F70FF-2C97-4694-AD70-A1C950EDB862}"/>
          </ac:spMkLst>
        </pc:spChg>
        <pc:spChg chg="add mod">
          <ac:chgData name="Aurelien Domont" userId="6da7715ce44349b3" providerId="LiveId" clId="{AC771B14-C4D0-4692-B895-B5340BB92FFE}" dt="2022-01-21T00:22:27.471" v="6633"/>
          <ac:spMkLst>
            <pc:docMk/>
            <pc:sldMk cId="1977376241" sldId="1523"/>
            <ac:spMk id="57" creationId="{ECED3C4E-D3A8-4ACC-852D-8EB470186111}"/>
          </ac:spMkLst>
        </pc:spChg>
        <pc:spChg chg="add mod">
          <ac:chgData name="Aurelien Domont" userId="6da7715ce44349b3" providerId="LiveId" clId="{AC771B14-C4D0-4692-B895-B5340BB92FFE}" dt="2022-01-21T00:22:28.894" v="6634"/>
          <ac:spMkLst>
            <pc:docMk/>
            <pc:sldMk cId="1977376241" sldId="1523"/>
            <ac:spMk id="58" creationId="{2AF57A30-3442-4C0C-BBD1-0561CFC0E6B6}"/>
          </ac:spMkLst>
        </pc:spChg>
        <pc:spChg chg="add mod">
          <ac:chgData name="Aurelien Domont" userId="6da7715ce44349b3" providerId="LiveId" clId="{AC771B14-C4D0-4692-B895-B5340BB92FFE}" dt="2022-01-19T04:49:08.478" v="2735" actId="20577"/>
          <ac:spMkLst>
            <pc:docMk/>
            <pc:sldMk cId="1977376241" sldId="1523"/>
            <ac:spMk id="59" creationId="{F9DC7FD4-A79A-4325-95E7-D2BD3AD76882}"/>
          </ac:spMkLst>
        </pc:spChg>
        <pc:spChg chg="add mod">
          <ac:chgData name="Aurelien Domont" userId="6da7715ce44349b3" providerId="LiveId" clId="{AC771B14-C4D0-4692-B895-B5340BB92FFE}" dt="2022-01-19T05:47:24.051" v="3663" actId="1036"/>
          <ac:spMkLst>
            <pc:docMk/>
            <pc:sldMk cId="1977376241" sldId="1523"/>
            <ac:spMk id="60" creationId="{6D36C023-F0A2-4C37-AB9B-ACC477230EED}"/>
          </ac:spMkLst>
        </pc:spChg>
        <pc:spChg chg="add mod">
          <ac:chgData name="Aurelien Domont" userId="6da7715ce44349b3" providerId="LiveId" clId="{AC771B14-C4D0-4692-B895-B5340BB92FFE}" dt="2022-01-19T05:47:28.570" v="3664" actId="571"/>
          <ac:spMkLst>
            <pc:docMk/>
            <pc:sldMk cId="1977376241" sldId="1523"/>
            <ac:spMk id="61" creationId="{5AF810DD-48C1-427F-9C28-3D8259461E07}"/>
          </ac:spMkLst>
        </pc:spChg>
        <pc:spChg chg="add mod">
          <ac:chgData name="Aurelien Domont" userId="6da7715ce44349b3" providerId="LiveId" clId="{AC771B14-C4D0-4692-B895-B5340BB92FFE}" dt="2022-01-19T05:47:33.732" v="3668" actId="1036"/>
          <ac:spMkLst>
            <pc:docMk/>
            <pc:sldMk cId="1977376241" sldId="1523"/>
            <ac:spMk id="62" creationId="{471B1C67-BE97-46AC-904F-7752042C5491}"/>
          </ac:spMkLst>
        </pc:spChg>
      </pc:sldChg>
      <pc:sldChg chg="addSp modSp add">
        <pc:chgData name="Aurelien Domont" userId="6da7715ce44349b3" providerId="LiveId" clId="{AC771B14-C4D0-4692-B895-B5340BB92FFE}" dt="2022-01-19T02:48:47.978" v="822"/>
        <pc:sldMkLst>
          <pc:docMk/>
          <pc:sldMk cId="3014473461" sldId="1527"/>
        </pc:sldMkLst>
        <pc:spChg chg="add mod">
          <ac:chgData name="Aurelien Domont" userId="6da7715ce44349b3" providerId="LiveId" clId="{AC771B14-C4D0-4692-B895-B5340BB92FFE}" dt="2022-01-19T02:48:47.978" v="822"/>
          <ac:spMkLst>
            <pc:docMk/>
            <pc:sldMk cId="3014473461" sldId="1527"/>
            <ac:spMk id="14" creationId="{4AA58E9E-607F-4DD1-B6BB-22E7BE13F381}"/>
          </ac:spMkLst>
        </pc:spChg>
      </pc:sldChg>
      <pc:sldChg chg="addSp modSp add">
        <pc:chgData name="Aurelien Domont" userId="6da7715ce44349b3" providerId="LiveId" clId="{AC771B14-C4D0-4692-B895-B5340BB92FFE}" dt="2022-01-19T02:48:50.782" v="823"/>
        <pc:sldMkLst>
          <pc:docMk/>
          <pc:sldMk cId="2721843527" sldId="1528"/>
        </pc:sldMkLst>
        <pc:spChg chg="add mod">
          <ac:chgData name="Aurelien Domont" userId="6da7715ce44349b3" providerId="LiveId" clId="{AC771B14-C4D0-4692-B895-B5340BB92FFE}" dt="2022-01-19T02:48:50.782" v="823"/>
          <ac:spMkLst>
            <pc:docMk/>
            <pc:sldMk cId="2721843527" sldId="1528"/>
            <ac:spMk id="14" creationId="{C2E612B8-E904-4E23-8625-7CCC4193D899}"/>
          </ac:spMkLst>
        </pc:spChg>
      </pc:sldChg>
      <pc:sldChg chg="addSp modSp add">
        <pc:chgData name="Aurelien Domont" userId="6da7715ce44349b3" providerId="LiveId" clId="{AC771B14-C4D0-4692-B895-B5340BB92FFE}" dt="2022-01-19T02:48:54.315" v="824"/>
        <pc:sldMkLst>
          <pc:docMk/>
          <pc:sldMk cId="265478975" sldId="1529"/>
        </pc:sldMkLst>
        <pc:spChg chg="add mod">
          <ac:chgData name="Aurelien Domont" userId="6da7715ce44349b3" providerId="LiveId" clId="{AC771B14-C4D0-4692-B895-B5340BB92FFE}" dt="2022-01-19T02:48:54.315" v="824"/>
          <ac:spMkLst>
            <pc:docMk/>
            <pc:sldMk cId="265478975" sldId="1529"/>
            <ac:spMk id="18" creationId="{23782269-9E8C-403E-9A69-95F661C94383}"/>
          </ac:spMkLst>
        </pc:spChg>
      </pc:sldChg>
      <pc:sldChg chg="addSp modSp add mod">
        <pc:chgData name="Aurelien Domont" userId="6da7715ce44349b3" providerId="LiveId" clId="{AC771B14-C4D0-4692-B895-B5340BB92FFE}" dt="2022-01-19T02:53:12.635" v="982" actId="1037"/>
        <pc:sldMkLst>
          <pc:docMk/>
          <pc:sldMk cId="4130717619" sldId="1530"/>
        </pc:sldMkLst>
        <pc:spChg chg="mod">
          <ac:chgData name="Aurelien Domont" userId="6da7715ce44349b3" providerId="LiveId" clId="{AC771B14-C4D0-4692-B895-B5340BB92FFE}" dt="2022-01-19T02:52:17.123" v="900" actId="1035"/>
          <ac:spMkLst>
            <pc:docMk/>
            <pc:sldMk cId="4130717619" sldId="1530"/>
            <ac:spMk id="9" creationId="{D5463A21-31C4-4173-877B-42E7BD310C1C}"/>
          </ac:spMkLst>
        </pc:spChg>
        <pc:spChg chg="mod">
          <ac:chgData name="Aurelien Domont" userId="6da7715ce44349b3" providerId="LiveId" clId="{AC771B14-C4D0-4692-B895-B5340BB92FFE}" dt="2022-01-19T02:52:17.123" v="900" actId="1035"/>
          <ac:spMkLst>
            <pc:docMk/>
            <pc:sldMk cId="4130717619" sldId="1530"/>
            <ac:spMk id="10" creationId="{5765D964-DA2F-4CEB-8768-579B9BC8B3BC}"/>
          </ac:spMkLst>
        </pc:spChg>
        <pc:spChg chg="mod">
          <ac:chgData name="Aurelien Domont" userId="6da7715ce44349b3" providerId="LiveId" clId="{AC771B14-C4D0-4692-B895-B5340BB92FFE}" dt="2022-01-19T02:52:17.123" v="900" actId="1035"/>
          <ac:spMkLst>
            <pc:docMk/>
            <pc:sldMk cId="4130717619" sldId="1530"/>
            <ac:spMk id="11" creationId="{E1C70AB8-9FFE-41FC-99CD-2350BAB70CE5}"/>
          </ac:spMkLst>
        </pc:spChg>
        <pc:spChg chg="mod">
          <ac:chgData name="Aurelien Domont" userId="6da7715ce44349b3" providerId="LiveId" clId="{AC771B14-C4D0-4692-B895-B5340BB92FFE}" dt="2022-01-19T02:52:17.123" v="900" actId="1035"/>
          <ac:spMkLst>
            <pc:docMk/>
            <pc:sldMk cId="4130717619" sldId="1530"/>
            <ac:spMk id="12" creationId="{84B728AA-59B9-4551-B6A8-23C3A838ABE8}"/>
          </ac:spMkLst>
        </pc:spChg>
        <pc:spChg chg="mod">
          <ac:chgData name="Aurelien Domont" userId="6da7715ce44349b3" providerId="LiveId" clId="{AC771B14-C4D0-4692-B895-B5340BB92FFE}" dt="2022-01-19T02:52:17.123" v="900" actId="1035"/>
          <ac:spMkLst>
            <pc:docMk/>
            <pc:sldMk cId="4130717619" sldId="1530"/>
            <ac:spMk id="14" creationId="{143B320D-B70F-4EBE-977A-3C8322274958}"/>
          </ac:spMkLst>
        </pc:spChg>
        <pc:spChg chg="mod">
          <ac:chgData name="Aurelien Domont" userId="6da7715ce44349b3" providerId="LiveId" clId="{AC771B14-C4D0-4692-B895-B5340BB92FFE}" dt="2022-01-19T02:52:17.123" v="900" actId="1035"/>
          <ac:spMkLst>
            <pc:docMk/>
            <pc:sldMk cId="4130717619" sldId="1530"/>
            <ac:spMk id="15" creationId="{5A2AB762-0E82-414D-AB35-6DB7F2F2818E}"/>
          </ac:spMkLst>
        </pc:spChg>
        <pc:spChg chg="mod">
          <ac:chgData name="Aurelien Domont" userId="6da7715ce44349b3" providerId="LiveId" clId="{AC771B14-C4D0-4692-B895-B5340BB92FFE}" dt="2022-01-19T02:50:55.906" v="872" actId="1076"/>
          <ac:spMkLst>
            <pc:docMk/>
            <pc:sldMk cId="4130717619" sldId="1530"/>
            <ac:spMk id="16" creationId="{6C2BB713-9637-4B9B-938F-E9768876782A}"/>
          </ac:spMkLst>
        </pc:spChg>
        <pc:spChg chg="mod">
          <ac:chgData name="Aurelien Domont" userId="6da7715ce44349b3" providerId="LiveId" clId="{AC771B14-C4D0-4692-B895-B5340BB92FFE}" dt="2022-01-19T02:53:01.673" v="980" actId="1038"/>
          <ac:spMkLst>
            <pc:docMk/>
            <pc:sldMk cId="4130717619" sldId="1530"/>
            <ac:spMk id="18" creationId="{365B98B6-A595-4157-99B6-BB5E2604FF08}"/>
          </ac:spMkLst>
        </pc:spChg>
        <pc:spChg chg="mod">
          <ac:chgData name="Aurelien Domont" userId="6da7715ce44349b3" providerId="LiveId" clId="{AC771B14-C4D0-4692-B895-B5340BB92FFE}" dt="2022-01-19T02:53:01.673" v="980" actId="1038"/>
          <ac:spMkLst>
            <pc:docMk/>
            <pc:sldMk cId="4130717619" sldId="1530"/>
            <ac:spMk id="21" creationId="{C248E00E-F791-4D98-A54E-638084898739}"/>
          </ac:spMkLst>
        </pc:spChg>
        <pc:spChg chg="mod">
          <ac:chgData name="Aurelien Domont" userId="6da7715ce44349b3" providerId="LiveId" clId="{AC771B14-C4D0-4692-B895-B5340BB92FFE}" dt="2022-01-19T02:53:01.673" v="980" actId="1038"/>
          <ac:spMkLst>
            <pc:docMk/>
            <pc:sldMk cId="4130717619" sldId="1530"/>
            <ac:spMk id="22" creationId="{20B95C3B-6716-482B-8A47-003636F3BCA8}"/>
          </ac:spMkLst>
        </pc:spChg>
        <pc:spChg chg="mod">
          <ac:chgData name="Aurelien Domont" userId="6da7715ce44349b3" providerId="LiveId" clId="{AC771B14-C4D0-4692-B895-B5340BB92FFE}" dt="2022-01-19T02:52:17.123" v="900" actId="1035"/>
          <ac:spMkLst>
            <pc:docMk/>
            <pc:sldMk cId="4130717619" sldId="1530"/>
            <ac:spMk id="24" creationId="{93FBB0C2-01D8-415D-8762-D2E6E6E829BB}"/>
          </ac:spMkLst>
        </pc:spChg>
        <pc:spChg chg="add mod">
          <ac:chgData name="Aurelien Domont" userId="6da7715ce44349b3" providerId="LiveId" clId="{AC771B14-C4D0-4692-B895-B5340BB92FFE}" dt="2022-01-19T02:50:52.370" v="870" actId="20577"/>
          <ac:spMkLst>
            <pc:docMk/>
            <pc:sldMk cId="4130717619" sldId="1530"/>
            <ac:spMk id="57" creationId="{9AD027C1-98B7-4373-989E-7808306E42A7}"/>
          </ac:spMkLst>
        </pc:spChg>
        <pc:spChg chg="add mod">
          <ac:chgData name="Aurelien Domont" userId="6da7715ce44349b3" providerId="LiveId" clId="{AC771B14-C4D0-4692-B895-B5340BB92FFE}" dt="2022-01-19T02:53:12.635" v="982" actId="1037"/>
          <ac:spMkLst>
            <pc:docMk/>
            <pc:sldMk cId="4130717619" sldId="1530"/>
            <ac:spMk id="58" creationId="{AE4C71CF-77A7-4652-A852-FC233D92697E}"/>
          </ac:spMkLst>
        </pc:spChg>
        <pc:spChg chg="mod">
          <ac:chgData name="Aurelien Domont" userId="6da7715ce44349b3" providerId="LiveId" clId="{AC771B14-C4D0-4692-B895-B5340BB92FFE}" dt="2022-01-19T02:52:17.123" v="900" actId="1035"/>
          <ac:spMkLst>
            <pc:docMk/>
            <pc:sldMk cId="4130717619" sldId="1530"/>
            <ac:spMk id="72" creationId="{6FD309DB-435F-4524-A083-1E50FB9C3AD7}"/>
          </ac:spMkLst>
        </pc:spChg>
        <pc:spChg chg="mod">
          <ac:chgData name="Aurelien Domont" userId="6da7715ce44349b3" providerId="LiveId" clId="{AC771B14-C4D0-4692-B895-B5340BB92FFE}" dt="2022-01-19T02:52:17.123" v="900" actId="1035"/>
          <ac:spMkLst>
            <pc:docMk/>
            <pc:sldMk cId="4130717619" sldId="1530"/>
            <ac:spMk id="73" creationId="{60D19B20-7F47-4ACE-8461-CAD9242F37EB}"/>
          </ac:spMkLst>
        </pc:spChg>
        <pc:spChg chg="mod">
          <ac:chgData name="Aurelien Domont" userId="6da7715ce44349b3" providerId="LiveId" clId="{AC771B14-C4D0-4692-B895-B5340BB92FFE}" dt="2022-01-19T02:52:17.123" v="900" actId="1035"/>
          <ac:spMkLst>
            <pc:docMk/>
            <pc:sldMk cId="4130717619" sldId="1530"/>
            <ac:spMk id="77" creationId="{B95B370F-E270-4960-A733-41CDAB529E6C}"/>
          </ac:spMkLst>
        </pc:spChg>
        <pc:spChg chg="mod">
          <ac:chgData name="Aurelien Domont" userId="6da7715ce44349b3" providerId="LiveId" clId="{AC771B14-C4D0-4692-B895-B5340BB92FFE}" dt="2022-01-19T02:52:17.123" v="900" actId="1035"/>
          <ac:spMkLst>
            <pc:docMk/>
            <pc:sldMk cId="4130717619" sldId="1530"/>
            <ac:spMk id="78" creationId="{E111EEA2-626A-4CB1-89DC-2DF66137279A}"/>
          </ac:spMkLst>
        </pc:spChg>
        <pc:spChg chg="mod">
          <ac:chgData name="Aurelien Domont" userId="6da7715ce44349b3" providerId="LiveId" clId="{AC771B14-C4D0-4692-B895-B5340BB92FFE}" dt="2022-01-19T02:52:17.123" v="900" actId="1035"/>
          <ac:spMkLst>
            <pc:docMk/>
            <pc:sldMk cId="4130717619" sldId="1530"/>
            <ac:spMk id="79" creationId="{CF7A8DDA-C534-464A-9604-2CA077F8939A}"/>
          </ac:spMkLst>
        </pc:spChg>
        <pc:spChg chg="mod">
          <ac:chgData name="Aurelien Domont" userId="6da7715ce44349b3" providerId="LiveId" clId="{AC771B14-C4D0-4692-B895-B5340BB92FFE}" dt="2022-01-19T02:52:17.123" v="900" actId="1035"/>
          <ac:spMkLst>
            <pc:docMk/>
            <pc:sldMk cId="4130717619" sldId="1530"/>
            <ac:spMk id="80" creationId="{FF90ECC5-22DC-40AA-863B-F613E27E057C}"/>
          </ac:spMkLst>
        </pc:spChg>
        <pc:spChg chg="mod">
          <ac:chgData name="Aurelien Domont" userId="6da7715ce44349b3" providerId="LiveId" clId="{AC771B14-C4D0-4692-B895-B5340BB92FFE}" dt="2022-01-19T02:52:17.123" v="900" actId="1035"/>
          <ac:spMkLst>
            <pc:docMk/>
            <pc:sldMk cId="4130717619" sldId="1530"/>
            <ac:spMk id="81" creationId="{3883D3EB-883F-4CB8-AB2F-6A2CCF4D5229}"/>
          </ac:spMkLst>
        </pc:spChg>
        <pc:spChg chg="mod">
          <ac:chgData name="Aurelien Domont" userId="6da7715ce44349b3" providerId="LiveId" clId="{AC771B14-C4D0-4692-B895-B5340BB92FFE}" dt="2022-01-19T02:52:17.123" v="900" actId="1035"/>
          <ac:spMkLst>
            <pc:docMk/>
            <pc:sldMk cId="4130717619" sldId="1530"/>
            <ac:spMk id="93" creationId="{A1DDDCC1-1367-4B5E-802C-7DB780281D2B}"/>
          </ac:spMkLst>
        </pc:spChg>
        <pc:spChg chg="mod">
          <ac:chgData name="Aurelien Domont" userId="6da7715ce44349b3" providerId="LiveId" clId="{AC771B14-C4D0-4692-B895-B5340BB92FFE}" dt="2022-01-19T02:52:17.123" v="900" actId="1035"/>
          <ac:spMkLst>
            <pc:docMk/>
            <pc:sldMk cId="4130717619" sldId="1530"/>
            <ac:spMk id="94" creationId="{422494F8-042F-4255-88F3-99977D143D31}"/>
          </ac:spMkLst>
        </pc:spChg>
        <pc:spChg chg="mod">
          <ac:chgData name="Aurelien Domont" userId="6da7715ce44349b3" providerId="LiveId" clId="{AC771B14-C4D0-4692-B895-B5340BB92FFE}" dt="2022-01-19T02:52:17.123" v="900" actId="1035"/>
          <ac:spMkLst>
            <pc:docMk/>
            <pc:sldMk cId="4130717619" sldId="1530"/>
            <ac:spMk id="95" creationId="{73E36589-934A-4F90-ABEF-F3C00786D408}"/>
          </ac:spMkLst>
        </pc:spChg>
        <pc:spChg chg="mod">
          <ac:chgData name="Aurelien Domont" userId="6da7715ce44349b3" providerId="LiveId" clId="{AC771B14-C4D0-4692-B895-B5340BB92FFE}" dt="2022-01-19T02:52:17.123" v="900" actId="1035"/>
          <ac:spMkLst>
            <pc:docMk/>
            <pc:sldMk cId="4130717619" sldId="1530"/>
            <ac:spMk id="98" creationId="{7086447F-47C5-4716-991F-421E1A5008D4}"/>
          </ac:spMkLst>
        </pc:spChg>
        <pc:spChg chg="mod">
          <ac:chgData name="Aurelien Domont" userId="6da7715ce44349b3" providerId="LiveId" clId="{AC771B14-C4D0-4692-B895-B5340BB92FFE}" dt="2022-01-19T02:52:17.123" v="900" actId="1035"/>
          <ac:spMkLst>
            <pc:docMk/>
            <pc:sldMk cId="4130717619" sldId="1530"/>
            <ac:spMk id="100" creationId="{DCB82127-774D-4DD1-B545-FE9823DE4E23}"/>
          </ac:spMkLst>
        </pc:spChg>
        <pc:spChg chg="mod">
          <ac:chgData name="Aurelien Domont" userId="6da7715ce44349b3" providerId="LiveId" clId="{AC771B14-C4D0-4692-B895-B5340BB92FFE}" dt="2022-01-19T02:52:17.123" v="900" actId="1035"/>
          <ac:spMkLst>
            <pc:docMk/>
            <pc:sldMk cId="4130717619" sldId="1530"/>
            <ac:spMk id="101" creationId="{D6284C7D-82D1-4B1A-8D6A-E4FE4806BBFF}"/>
          </ac:spMkLst>
        </pc:spChg>
        <pc:spChg chg="mod">
          <ac:chgData name="Aurelien Domont" userId="6da7715ce44349b3" providerId="LiveId" clId="{AC771B14-C4D0-4692-B895-B5340BB92FFE}" dt="2022-01-19T02:52:17.123" v="900" actId="1035"/>
          <ac:spMkLst>
            <pc:docMk/>
            <pc:sldMk cId="4130717619" sldId="1530"/>
            <ac:spMk id="102" creationId="{30CFFFC2-59AB-4B10-B161-EC5BBF8B2773}"/>
          </ac:spMkLst>
        </pc:spChg>
        <pc:spChg chg="mod">
          <ac:chgData name="Aurelien Domont" userId="6da7715ce44349b3" providerId="LiveId" clId="{AC771B14-C4D0-4692-B895-B5340BB92FFE}" dt="2022-01-19T02:52:17.123" v="900" actId="1035"/>
          <ac:spMkLst>
            <pc:docMk/>
            <pc:sldMk cId="4130717619" sldId="1530"/>
            <ac:spMk id="111" creationId="{107A90B9-9510-41E3-9CD7-7919F7056613}"/>
          </ac:spMkLst>
        </pc:spChg>
        <pc:spChg chg="mod">
          <ac:chgData name="Aurelien Domont" userId="6da7715ce44349b3" providerId="LiveId" clId="{AC771B14-C4D0-4692-B895-B5340BB92FFE}" dt="2022-01-19T02:52:17.123" v="900" actId="1035"/>
          <ac:spMkLst>
            <pc:docMk/>
            <pc:sldMk cId="4130717619" sldId="1530"/>
            <ac:spMk id="112" creationId="{BF5C7944-5C8E-45B0-87D8-493030FB4011}"/>
          </ac:spMkLst>
        </pc:spChg>
        <pc:spChg chg="mod">
          <ac:chgData name="Aurelien Domont" userId="6da7715ce44349b3" providerId="LiveId" clId="{AC771B14-C4D0-4692-B895-B5340BB92FFE}" dt="2022-01-19T02:52:17.123" v="900" actId="1035"/>
          <ac:spMkLst>
            <pc:docMk/>
            <pc:sldMk cId="4130717619" sldId="1530"/>
            <ac:spMk id="113" creationId="{C7BDD4D6-FD54-498F-B01E-F3D124343DFE}"/>
          </ac:spMkLst>
        </pc:spChg>
        <pc:spChg chg="mod">
          <ac:chgData name="Aurelien Domont" userId="6da7715ce44349b3" providerId="LiveId" clId="{AC771B14-C4D0-4692-B895-B5340BB92FFE}" dt="2022-01-19T02:52:17.123" v="900" actId="1035"/>
          <ac:spMkLst>
            <pc:docMk/>
            <pc:sldMk cId="4130717619" sldId="1530"/>
            <ac:spMk id="116" creationId="{C4DB50B9-9F26-4081-AB84-C371665C3A1D}"/>
          </ac:spMkLst>
        </pc:spChg>
        <pc:spChg chg="mod">
          <ac:chgData name="Aurelien Domont" userId="6da7715ce44349b3" providerId="LiveId" clId="{AC771B14-C4D0-4692-B895-B5340BB92FFE}" dt="2022-01-19T02:52:17.123" v="900" actId="1035"/>
          <ac:spMkLst>
            <pc:docMk/>
            <pc:sldMk cId="4130717619" sldId="1530"/>
            <ac:spMk id="117" creationId="{452035A0-A689-4FEC-9509-D5188EE90E66}"/>
          </ac:spMkLst>
        </pc:spChg>
        <pc:spChg chg="mod">
          <ac:chgData name="Aurelien Domont" userId="6da7715ce44349b3" providerId="LiveId" clId="{AC771B14-C4D0-4692-B895-B5340BB92FFE}" dt="2022-01-19T02:52:17.123" v="900" actId="1035"/>
          <ac:spMkLst>
            <pc:docMk/>
            <pc:sldMk cId="4130717619" sldId="1530"/>
            <ac:spMk id="118" creationId="{45953B6E-F30A-441B-92F2-14DF613A5588}"/>
          </ac:spMkLst>
        </pc:spChg>
        <pc:spChg chg="mod">
          <ac:chgData name="Aurelien Domont" userId="6da7715ce44349b3" providerId="LiveId" clId="{AC771B14-C4D0-4692-B895-B5340BB92FFE}" dt="2022-01-19T02:52:17.123" v="900" actId="1035"/>
          <ac:spMkLst>
            <pc:docMk/>
            <pc:sldMk cId="4130717619" sldId="1530"/>
            <ac:spMk id="119" creationId="{0B5E86B6-D793-45A7-8507-3435982CEB12}"/>
          </ac:spMkLst>
        </pc:spChg>
        <pc:spChg chg="mod">
          <ac:chgData name="Aurelien Domont" userId="6da7715ce44349b3" providerId="LiveId" clId="{AC771B14-C4D0-4692-B895-B5340BB92FFE}" dt="2022-01-19T02:52:17.123" v="900" actId="1035"/>
          <ac:spMkLst>
            <pc:docMk/>
            <pc:sldMk cId="4130717619" sldId="1530"/>
            <ac:spMk id="120" creationId="{C877CD40-DA43-45D5-8814-5BF60C857136}"/>
          </ac:spMkLst>
        </pc:spChg>
        <pc:spChg chg="mod">
          <ac:chgData name="Aurelien Domont" userId="6da7715ce44349b3" providerId="LiveId" clId="{AC771B14-C4D0-4692-B895-B5340BB92FFE}" dt="2022-01-19T02:52:17.123" v="900" actId="1035"/>
          <ac:spMkLst>
            <pc:docMk/>
            <pc:sldMk cId="4130717619" sldId="1530"/>
            <ac:spMk id="121" creationId="{57EA4B38-CA5D-41EF-B8C0-00CEB7009737}"/>
          </ac:spMkLst>
        </pc:spChg>
        <pc:spChg chg="mod">
          <ac:chgData name="Aurelien Domont" userId="6da7715ce44349b3" providerId="LiveId" clId="{AC771B14-C4D0-4692-B895-B5340BB92FFE}" dt="2022-01-19T02:52:17.123" v="900" actId="1035"/>
          <ac:spMkLst>
            <pc:docMk/>
            <pc:sldMk cId="4130717619" sldId="1530"/>
            <ac:spMk id="122" creationId="{31D3337C-635B-4E02-A21C-E3242E22B49A}"/>
          </ac:spMkLst>
        </pc:spChg>
        <pc:spChg chg="mod">
          <ac:chgData name="Aurelien Domont" userId="6da7715ce44349b3" providerId="LiveId" clId="{AC771B14-C4D0-4692-B895-B5340BB92FFE}" dt="2022-01-19T02:52:17.123" v="900" actId="1035"/>
          <ac:spMkLst>
            <pc:docMk/>
            <pc:sldMk cId="4130717619" sldId="1530"/>
            <ac:spMk id="123" creationId="{35875484-E4BA-47F1-A672-772AE1074C88}"/>
          </ac:spMkLst>
        </pc:spChg>
        <pc:spChg chg="mod">
          <ac:chgData name="Aurelien Domont" userId="6da7715ce44349b3" providerId="LiveId" clId="{AC771B14-C4D0-4692-B895-B5340BB92FFE}" dt="2022-01-19T02:52:17.123" v="900" actId="1035"/>
          <ac:spMkLst>
            <pc:docMk/>
            <pc:sldMk cId="4130717619" sldId="1530"/>
            <ac:spMk id="124" creationId="{6EC85FFB-88F6-46BE-8946-A002D2FEB737}"/>
          </ac:spMkLst>
        </pc:spChg>
        <pc:spChg chg="mod">
          <ac:chgData name="Aurelien Domont" userId="6da7715ce44349b3" providerId="LiveId" clId="{AC771B14-C4D0-4692-B895-B5340BB92FFE}" dt="2022-01-19T02:52:17.123" v="900" actId="1035"/>
          <ac:spMkLst>
            <pc:docMk/>
            <pc:sldMk cId="4130717619" sldId="1530"/>
            <ac:spMk id="125" creationId="{4BAD8343-8017-42F4-9B82-9BC7EB65D35A}"/>
          </ac:spMkLst>
        </pc:spChg>
        <pc:spChg chg="mod">
          <ac:chgData name="Aurelien Domont" userId="6da7715ce44349b3" providerId="LiveId" clId="{AC771B14-C4D0-4692-B895-B5340BB92FFE}" dt="2022-01-19T02:52:17.123" v="900" actId="1035"/>
          <ac:spMkLst>
            <pc:docMk/>
            <pc:sldMk cId="4130717619" sldId="1530"/>
            <ac:spMk id="126" creationId="{A7597316-F616-42B9-BBAF-97B1DB9DF50F}"/>
          </ac:spMkLst>
        </pc:spChg>
        <pc:spChg chg="mod">
          <ac:chgData name="Aurelien Domont" userId="6da7715ce44349b3" providerId="LiveId" clId="{AC771B14-C4D0-4692-B895-B5340BB92FFE}" dt="2022-01-19T02:52:17.123" v="900" actId="1035"/>
          <ac:spMkLst>
            <pc:docMk/>
            <pc:sldMk cId="4130717619" sldId="1530"/>
            <ac:spMk id="127" creationId="{94B63FEC-A844-4D75-93C0-36795C3E1812}"/>
          </ac:spMkLst>
        </pc:spChg>
        <pc:spChg chg="mod">
          <ac:chgData name="Aurelien Domont" userId="6da7715ce44349b3" providerId="LiveId" clId="{AC771B14-C4D0-4692-B895-B5340BB92FFE}" dt="2022-01-19T02:52:17.123" v="900" actId="1035"/>
          <ac:spMkLst>
            <pc:docMk/>
            <pc:sldMk cId="4130717619" sldId="1530"/>
            <ac:spMk id="128" creationId="{00A28088-8D4E-46DC-A345-8B4C69A29E78}"/>
          </ac:spMkLst>
        </pc:spChg>
        <pc:spChg chg="mod">
          <ac:chgData name="Aurelien Domont" userId="6da7715ce44349b3" providerId="LiveId" clId="{AC771B14-C4D0-4692-B895-B5340BB92FFE}" dt="2022-01-19T02:52:17.123" v="900" actId="1035"/>
          <ac:spMkLst>
            <pc:docMk/>
            <pc:sldMk cId="4130717619" sldId="1530"/>
            <ac:spMk id="129" creationId="{B04AF926-8166-4F35-BA00-6D5A8063FB20}"/>
          </ac:spMkLst>
        </pc:spChg>
        <pc:spChg chg="mod">
          <ac:chgData name="Aurelien Domont" userId="6da7715ce44349b3" providerId="LiveId" clId="{AC771B14-C4D0-4692-B895-B5340BB92FFE}" dt="2022-01-19T02:52:17.123" v="900" actId="1035"/>
          <ac:spMkLst>
            <pc:docMk/>
            <pc:sldMk cId="4130717619" sldId="1530"/>
            <ac:spMk id="130" creationId="{338D91C2-9C3E-4DD1-A89A-D44B66EAA7DE}"/>
          </ac:spMkLst>
        </pc:spChg>
        <pc:spChg chg="mod">
          <ac:chgData name="Aurelien Domont" userId="6da7715ce44349b3" providerId="LiveId" clId="{AC771B14-C4D0-4692-B895-B5340BB92FFE}" dt="2022-01-19T02:52:17.123" v="900" actId="1035"/>
          <ac:spMkLst>
            <pc:docMk/>
            <pc:sldMk cId="4130717619" sldId="1530"/>
            <ac:spMk id="131" creationId="{94CC9053-99DF-4B51-9C90-6B871034EB35}"/>
          </ac:spMkLst>
        </pc:spChg>
        <pc:spChg chg="mod">
          <ac:chgData name="Aurelien Domont" userId="6da7715ce44349b3" providerId="LiveId" clId="{AC771B14-C4D0-4692-B895-B5340BB92FFE}" dt="2022-01-19T02:52:17.123" v="900" actId="1035"/>
          <ac:spMkLst>
            <pc:docMk/>
            <pc:sldMk cId="4130717619" sldId="1530"/>
            <ac:spMk id="132" creationId="{1F0709D8-4080-4AF2-8CBB-BFBAE4143C1E}"/>
          </ac:spMkLst>
        </pc:spChg>
        <pc:spChg chg="mod">
          <ac:chgData name="Aurelien Domont" userId="6da7715ce44349b3" providerId="LiveId" clId="{AC771B14-C4D0-4692-B895-B5340BB92FFE}" dt="2022-01-19T02:52:17.123" v="900" actId="1035"/>
          <ac:spMkLst>
            <pc:docMk/>
            <pc:sldMk cId="4130717619" sldId="1530"/>
            <ac:spMk id="133" creationId="{44B8DEF6-962B-4B9C-A104-F707228F90AF}"/>
          </ac:spMkLst>
        </pc:spChg>
        <pc:spChg chg="mod">
          <ac:chgData name="Aurelien Domont" userId="6da7715ce44349b3" providerId="LiveId" clId="{AC771B14-C4D0-4692-B895-B5340BB92FFE}" dt="2022-01-19T02:52:17.123" v="900" actId="1035"/>
          <ac:spMkLst>
            <pc:docMk/>
            <pc:sldMk cId="4130717619" sldId="1530"/>
            <ac:spMk id="134" creationId="{8CEEDA90-F036-40D6-AE59-8D8426ADD573}"/>
          </ac:spMkLst>
        </pc:spChg>
        <pc:spChg chg="mod">
          <ac:chgData name="Aurelien Domont" userId="6da7715ce44349b3" providerId="LiveId" clId="{AC771B14-C4D0-4692-B895-B5340BB92FFE}" dt="2022-01-19T02:52:17.123" v="900" actId="1035"/>
          <ac:spMkLst>
            <pc:docMk/>
            <pc:sldMk cId="4130717619" sldId="1530"/>
            <ac:spMk id="135" creationId="{18C21649-B243-44A1-8828-0099362BD31A}"/>
          </ac:spMkLst>
        </pc:spChg>
        <pc:spChg chg="mod">
          <ac:chgData name="Aurelien Domont" userId="6da7715ce44349b3" providerId="LiveId" clId="{AC771B14-C4D0-4692-B895-B5340BB92FFE}" dt="2022-01-19T02:52:17.123" v="900" actId="1035"/>
          <ac:spMkLst>
            <pc:docMk/>
            <pc:sldMk cId="4130717619" sldId="1530"/>
            <ac:spMk id="136" creationId="{763C5A4C-6374-40F0-BD29-A7A21EAB83EF}"/>
          </ac:spMkLst>
        </pc:spChg>
        <pc:spChg chg="mod">
          <ac:chgData name="Aurelien Domont" userId="6da7715ce44349b3" providerId="LiveId" clId="{AC771B14-C4D0-4692-B895-B5340BB92FFE}" dt="2022-01-19T02:52:17.123" v="900" actId="1035"/>
          <ac:spMkLst>
            <pc:docMk/>
            <pc:sldMk cId="4130717619" sldId="1530"/>
            <ac:spMk id="137" creationId="{DFF020BC-ADC1-4EB6-82A2-FD7383AD1D62}"/>
          </ac:spMkLst>
        </pc:spChg>
        <pc:cxnChg chg="mod">
          <ac:chgData name="Aurelien Domont" userId="6da7715ce44349b3" providerId="LiveId" clId="{AC771B14-C4D0-4692-B895-B5340BB92FFE}" dt="2022-01-19T02:52:17.123" v="900" actId="1035"/>
          <ac:cxnSpMkLst>
            <pc:docMk/>
            <pc:sldMk cId="4130717619" sldId="1530"/>
            <ac:cxnSpMk id="74" creationId="{2448A6C6-BFB2-4C91-B8CB-DAE777A6F5FC}"/>
          </ac:cxnSpMkLst>
        </pc:cxnChg>
        <pc:cxnChg chg="mod">
          <ac:chgData name="Aurelien Domont" userId="6da7715ce44349b3" providerId="LiveId" clId="{AC771B14-C4D0-4692-B895-B5340BB92FFE}" dt="2022-01-19T02:52:17.123" v="900" actId="1035"/>
          <ac:cxnSpMkLst>
            <pc:docMk/>
            <pc:sldMk cId="4130717619" sldId="1530"/>
            <ac:cxnSpMk id="75" creationId="{93D7F726-2AA6-4549-802D-BA987756BEE0}"/>
          </ac:cxnSpMkLst>
        </pc:cxnChg>
        <pc:cxnChg chg="mod">
          <ac:chgData name="Aurelien Domont" userId="6da7715ce44349b3" providerId="LiveId" clId="{AC771B14-C4D0-4692-B895-B5340BB92FFE}" dt="2022-01-19T02:52:17.123" v="900" actId="1035"/>
          <ac:cxnSpMkLst>
            <pc:docMk/>
            <pc:sldMk cId="4130717619" sldId="1530"/>
            <ac:cxnSpMk id="76" creationId="{052D8F7F-3A7C-49EB-8AB9-7DE6F15554CD}"/>
          </ac:cxnSpMkLst>
        </pc:cxnChg>
      </pc:sldChg>
      <pc:sldChg chg="addSp modSp add">
        <pc:chgData name="Aurelien Domont" userId="6da7715ce44349b3" providerId="LiveId" clId="{AC771B14-C4D0-4692-B895-B5340BB92FFE}" dt="2022-01-19T02:53:41.428" v="984"/>
        <pc:sldMkLst>
          <pc:docMk/>
          <pc:sldMk cId="2993258290" sldId="1531"/>
        </pc:sldMkLst>
        <pc:spChg chg="add mod">
          <ac:chgData name="Aurelien Domont" userId="6da7715ce44349b3" providerId="LiveId" clId="{AC771B14-C4D0-4692-B895-B5340BB92FFE}" dt="2022-01-19T02:53:41.428" v="984"/>
          <ac:spMkLst>
            <pc:docMk/>
            <pc:sldMk cId="2993258290" sldId="1531"/>
            <ac:spMk id="42" creationId="{08766A4C-B7CF-4F92-9D60-F5B261E8F075}"/>
          </ac:spMkLst>
        </pc:spChg>
      </pc:sldChg>
      <pc:sldChg chg="addSp modSp add mod">
        <pc:chgData name="Aurelien Domont" userId="6da7715ce44349b3" providerId="LiveId" clId="{AC771B14-C4D0-4692-B895-B5340BB92FFE}" dt="2022-01-19T02:54:26.329" v="1027" actId="20577"/>
        <pc:sldMkLst>
          <pc:docMk/>
          <pc:sldMk cId="1793073278" sldId="1533"/>
        </pc:sldMkLst>
        <pc:spChg chg="add mod">
          <ac:chgData name="Aurelien Domont" userId="6da7715ce44349b3" providerId="LiveId" clId="{AC771B14-C4D0-4692-B895-B5340BB92FFE}" dt="2022-01-19T02:54:26.329" v="1027" actId="20577"/>
          <ac:spMkLst>
            <pc:docMk/>
            <pc:sldMk cId="1793073278" sldId="1533"/>
            <ac:spMk id="61" creationId="{86D8917B-8EA1-452E-A340-737C584EE8B9}"/>
          </ac:spMkLst>
        </pc:spChg>
      </pc:sldChg>
      <pc:sldChg chg="addSp modSp add">
        <pc:chgData name="Aurelien Domont" userId="6da7715ce44349b3" providerId="LiveId" clId="{AC771B14-C4D0-4692-B895-B5340BB92FFE}" dt="2022-01-19T02:54:31.681" v="1028"/>
        <pc:sldMkLst>
          <pc:docMk/>
          <pc:sldMk cId="2590906409" sldId="1534"/>
        </pc:sldMkLst>
        <pc:spChg chg="add mod">
          <ac:chgData name="Aurelien Domont" userId="6da7715ce44349b3" providerId="LiveId" clId="{AC771B14-C4D0-4692-B895-B5340BB92FFE}" dt="2022-01-19T02:54:31.681" v="1028"/>
          <ac:spMkLst>
            <pc:docMk/>
            <pc:sldMk cId="2590906409" sldId="1534"/>
            <ac:spMk id="51" creationId="{53F298D3-0601-4B8C-B7AB-930B989D86C1}"/>
          </ac:spMkLst>
        </pc:spChg>
      </pc:sldChg>
      <pc:sldChg chg="addSp delSp modSp add mod ord">
        <pc:chgData name="Aurelien Domont" userId="6da7715ce44349b3" providerId="LiveId" clId="{AC771B14-C4D0-4692-B895-B5340BB92FFE}" dt="2022-01-25T00:10:06.158" v="8328"/>
        <pc:sldMkLst>
          <pc:docMk/>
          <pc:sldMk cId="3560175579" sldId="1575"/>
        </pc:sldMkLst>
        <pc:spChg chg="mod">
          <ac:chgData name="Aurelien Domont" userId="6da7715ce44349b3" providerId="LiveId" clId="{AC771B14-C4D0-4692-B895-B5340BB92FFE}" dt="2022-01-19T03:49:38.019" v="1557" actId="20577"/>
          <ac:spMkLst>
            <pc:docMk/>
            <pc:sldMk cId="3560175579" sldId="1575"/>
            <ac:spMk id="2" creationId="{406113FD-AA7D-4249-90D7-70AF85BE48E1}"/>
          </ac:spMkLst>
        </pc:spChg>
        <pc:spChg chg="add del mod">
          <ac:chgData name="Aurelien Domont" userId="6da7715ce44349b3" providerId="LiveId" clId="{AC771B14-C4D0-4692-B895-B5340BB92FFE}" dt="2022-01-19T03:49:12.651" v="1538" actId="478"/>
          <ac:spMkLst>
            <pc:docMk/>
            <pc:sldMk cId="3560175579" sldId="1575"/>
            <ac:spMk id="6" creationId="{9A3A491C-3146-4071-93D4-209B56BD8D8D}"/>
          </ac:spMkLst>
        </pc:spChg>
        <pc:spChg chg="mod">
          <ac:chgData name="Aurelien Domont" userId="6da7715ce44349b3" providerId="LiveId" clId="{AC771B14-C4D0-4692-B895-B5340BB92FFE}" dt="2022-01-18T06:02:13.011" v="270"/>
          <ac:spMkLst>
            <pc:docMk/>
            <pc:sldMk cId="3560175579" sldId="1575"/>
            <ac:spMk id="8" creationId="{D06C4F56-F1B2-4C29-B27E-D111D276DD08}"/>
          </ac:spMkLst>
        </pc:spChg>
        <pc:spChg chg="add del">
          <ac:chgData name="Aurelien Domont" userId="6da7715ce44349b3" providerId="LiveId" clId="{AC771B14-C4D0-4692-B895-B5340BB92FFE}" dt="2022-01-18T06:03:40.123" v="277" actId="22"/>
          <ac:spMkLst>
            <pc:docMk/>
            <pc:sldMk cId="3560175579" sldId="1575"/>
            <ac:spMk id="10" creationId="{3A26AF4D-9FC4-491C-9ECE-86E978EA3F05}"/>
          </ac:spMkLst>
        </pc:spChg>
      </pc:sldChg>
      <pc:sldChg chg="modSp add mod ord">
        <pc:chgData name="Aurelien Domont" userId="6da7715ce44349b3" providerId="LiveId" clId="{AC771B14-C4D0-4692-B895-B5340BB92FFE}" dt="2022-01-25T00:09:59.706" v="8324"/>
        <pc:sldMkLst>
          <pc:docMk/>
          <pc:sldMk cId="3128898479" sldId="1576"/>
        </pc:sldMkLst>
        <pc:spChg chg="mod">
          <ac:chgData name="Aurelien Domont" userId="6da7715ce44349b3" providerId="LiveId" clId="{AC771B14-C4D0-4692-B895-B5340BB92FFE}" dt="2022-01-19T03:08:05.447" v="1361" actId="20577"/>
          <ac:spMkLst>
            <pc:docMk/>
            <pc:sldMk cId="3128898479" sldId="1576"/>
            <ac:spMk id="2" creationId="{406113FD-AA7D-4249-90D7-70AF85BE48E1}"/>
          </ac:spMkLst>
        </pc:spChg>
        <pc:spChg chg="mod">
          <ac:chgData name="Aurelien Domont" userId="6da7715ce44349b3" providerId="LiveId" clId="{AC771B14-C4D0-4692-B895-B5340BB92FFE}" dt="2022-01-18T06:01:46.217" v="251"/>
          <ac:spMkLst>
            <pc:docMk/>
            <pc:sldMk cId="3128898479" sldId="1576"/>
            <ac:spMk id="8" creationId="{D06C4F56-F1B2-4C29-B27E-D111D276DD08}"/>
          </ac:spMkLst>
        </pc:spChg>
      </pc:sldChg>
      <pc:sldChg chg="addSp modSp add">
        <pc:chgData name="Aurelien Domont" userId="6da7715ce44349b3" providerId="LiveId" clId="{AC771B14-C4D0-4692-B895-B5340BB92FFE}" dt="2022-01-19T02:48:43.960" v="821"/>
        <pc:sldMkLst>
          <pc:docMk/>
          <pc:sldMk cId="2356517374" sldId="1597"/>
        </pc:sldMkLst>
        <pc:spChg chg="add mod">
          <ac:chgData name="Aurelien Domont" userId="6da7715ce44349b3" providerId="LiveId" clId="{AC771B14-C4D0-4692-B895-B5340BB92FFE}" dt="2022-01-19T02:48:43.960" v="821"/>
          <ac:spMkLst>
            <pc:docMk/>
            <pc:sldMk cId="2356517374" sldId="1597"/>
            <ac:spMk id="19" creationId="{8BD483CC-82B0-4F03-9828-63A91A946A32}"/>
          </ac:spMkLst>
        </pc:spChg>
      </pc:sldChg>
      <pc:sldChg chg="add">
        <pc:chgData name="Aurelien Domont" userId="6da7715ce44349b3" providerId="LiveId" clId="{AC771B14-C4D0-4692-B895-B5340BB92FFE}" dt="2023-01-30T05:38:13.853" v="10222"/>
        <pc:sldMkLst>
          <pc:docMk/>
          <pc:sldMk cId="1754585881" sldId="1598"/>
        </pc:sldMkLst>
      </pc:sldChg>
      <pc:sldChg chg="addSp delSp modSp add mod">
        <pc:chgData name="Aurelien Domont" userId="6da7715ce44349b3" providerId="LiveId" clId="{AC771B14-C4D0-4692-B895-B5340BB92FFE}" dt="2022-01-19T03:00:31.191" v="1199" actId="1035"/>
        <pc:sldMkLst>
          <pc:docMk/>
          <pc:sldMk cId="2815671749" sldId="1601"/>
        </pc:sldMkLst>
        <pc:spChg chg="mod">
          <ac:chgData name="Aurelien Domont" userId="6da7715ce44349b3" providerId="LiveId" clId="{AC771B14-C4D0-4692-B895-B5340BB92FFE}" dt="2022-01-19T03:00:31.191" v="1199" actId="1035"/>
          <ac:spMkLst>
            <pc:docMk/>
            <pc:sldMk cId="2815671749" sldId="1601"/>
            <ac:spMk id="9" creationId="{D5463A21-31C4-4173-877B-42E7BD310C1C}"/>
          </ac:spMkLst>
        </pc:spChg>
        <pc:spChg chg="mod">
          <ac:chgData name="Aurelien Domont" userId="6da7715ce44349b3" providerId="LiveId" clId="{AC771B14-C4D0-4692-B895-B5340BB92FFE}" dt="2022-01-19T03:00:31.191" v="1199" actId="1035"/>
          <ac:spMkLst>
            <pc:docMk/>
            <pc:sldMk cId="2815671749" sldId="1601"/>
            <ac:spMk id="10" creationId="{5765D964-DA2F-4CEB-8768-579B9BC8B3BC}"/>
          </ac:spMkLst>
        </pc:spChg>
        <pc:spChg chg="mod">
          <ac:chgData name="Aurelien Domont" userId="6da7715ce44349b3" providerId="LiveId" clId="{AC771B14-C4D0-4692-B895-B5340BB92FFE}" dt="2022-01-19T03:00:31.191" v="1199" actId="1035"/>
          <ac:spMkLst>
            <pc:docMk/>
            <pc:sldMk cId="2815671749" sldId="1601"/>
            <ac:spMk id="11" creationId="{E1C70AB8-9FFE-41FC-99CD-2350BAB70CE5}"/>
          </ac:spMkLst>
        </pc:spChg>
        <pc:spChg chg="mod">
          <ac:chgData name="Aurelien Domont" userId="6da7715ce44349b3" providerId="LiveId" clId="{AC771B14-C4D0-4692-B895-B5340BB92FFE}" dt="2022-01-19T03:00:31.191" v="1199" actId="1035"/>
          <ac:spMkLst>
            <pc:docMk/>
            <pc:sldMk cId="2815671749" sldId="1601"/>
            <ac:spMk id="12" creationId="{84B728AA-59B9-4551-B6A8-23C3A838ABE8}"/>
          </ac:spMkLst>
        </pc:spChg>
        <pc:spChg chg="mod">
          <ac:chgData name="Aurelien Domont" userId="6da7715ce44349b3" providerId="LiveId" clId="{AC771B14-C4D0-4692-B895-B5340BB92FFE}" dt="2022-01-19T03:00:31.191" v="1199" actId="1035"/>
          <ac:spMkLst>
            <pc:docMk/>
            <pc:sldMk cId="2815671749" sldId="1601"/>
            <ac:spMk id="14" creationId="{143B320D-B70F-4EBE-977A-3C8322274958}"/>
          </ac:spMkLst>
        </pc:spChg>
        <pc:spChg chg="mod">
          <ac:chgData name="Aurelien Domont" userId="6da7715ce44349b3" providerId="LiveId" clId="{AC771B14-C4D0-4692-B895-B5340BB92FFE}" dt="2022-01-19T03:00:31.191" v="1199" actId="1035"/>
          <ac:spMkLst>
            <pc:docMk/>
            <pc:sldMk cId="2815671749" sldId="1601"/>
            <ac:spMk id="15" creationId="{5A2AB762-0E82-414D-AB35-6DB7F2F2818E}"/>
          </ac:spMkLst>
        </pc:spChg>
        <pc:spChg chg="mod">
          <ac:chgData name="Aurelien Domont" userId="6da7715ce44349b3" providerId="LiveId" clId="{AC771B14-C4D0-4692-B895-B5340BB92FFE}" dt="2022-01-19T03:00:31.191" v="1199" actId="1035"/>
          <ac:spMkLst>
            <pc:docMk/>
            <pc:sldMk cId="2815671749" sldId="1601"/>
            <ac:spMk id="17" creationId="{4A38191B-556A-44F1-97C2-73FCC481A24F}"/>
          </ac:spMkLst>
        </pc:spChg>
        <pc:spChg chg="mod">
          <ac:chgData name="Aurelien Domont" userId="6da7715ce44349b3" providerId="LiveId" clId="{AC771B14-C4D0-4692-B895-B5340BB92FFE}" dt="2022-01-19T03:00:31.191" v="1199" actId="1035"/>
          <ac:spMkLst>
            <pc:docMk/>
            <pc:sldMk cId="2815671749" sldId="1601"/>
            <ac:spMk id="18" creationId="{989C7DF5-C660-488D-955B-7BA46EFAC13B}"/>
          </ac:spMkLst>
        </pc:spChg>
        <pc:spChg chg="mod">
          <ac:chgData name="Aurelien Domont" userId="6da7715ce44349b3" providerId="LiveId" clId="{AC771B14-C4D0-4692-B895-B5340BB92FFE}" dt="2022-01-19T03:00:31.191" v="1199" actId="1035"/>
          <ac:spMkLst>
            <pc:docMk/>
            <pc:sldMk cId="2815671749" sldId="1601"/>
            <ac:spMk id="19" creationId="{46D762F2-6149-471B-ABDA-13B89431288D}"/>
          </ac:spMkLst>
        </pc:spChg>
        <pc:spChg chg="mod">
          <ac:chgData name="Aurelien Domont" userId="6da7715ce44349b3" providerId="LiveId" clId="{AC771B14-C4D0-4692-B895-B5340BB92FFE}" dt="2022-01-19T03:00:31.191" v="1199" actId="1035"/>
          <ac:spMkLst>
            <pc:docMk/>
            <pc:sldMk cId="2815671749" sldId="1601"/>
            <ac:spMk id="20" creationId="{01C56BC4-2230-40CB-8E0A-7CC058C23716}"/>
          </ac:spMkLst>
        </pc:spChg>
        <pc:spChg chg="mod">
          <ac:chgData name="Aurelien Domont" userId="6da7715ce44349b3" providerId="LiveId" clId="{AC771B14-C4D0-4692-B895-B5340BB92FFE}" dt="2022-01-19T03:00:31.191" v="1199" actId="1035"/>
          <ac:spMkLst>
            <pc:docMk/>
            <pc:sldMk cId="2815671749" sldId="1601"/>
            <ac:spMk id="21" creationId="{9447280D-63E7-4554-B736-020C81697181}"/>
          </ac:spMkLst>
        </pc:spChg>
        <pc:spChg chg="mod">
          <ac:chgData name="Aurelien Domont" userId="6da7715ce44349b3" providerId="LiveId" clId="{AC771B14-C4D0-4692-B895-B5340BB92FFE}" dt="2022-01-19T03:00:31.191" v="1199" actId="1035"/>
          <ac:spMkLst>
            <pc:docMk/>
            <pc:sldMk cId="2815671749" sldId="1601"/>
            <ac:spMk id="22" creationId="{D29EF4E6-8138-48C0-B447-C491AC730151}"/>
          </ac:spMkLst>
        </pc:spChg>
        <pc:spChg chg="mod">
          <ac:chgData name="Aurelien Domont" userId="6da7715ce44349b3" providerId="LiveId" clId="{AC771B14-C4D0-4692-B895-B5340BB92FFE}" dt="2022-01-19T03:00:31.191" v="1199" actId="1035"/>
          <ac:spMkLst>
            <pc:docMk/>
            <pc:sldMk cId="2815671749" sldId="1601"/>
            <ac:spMk id="23" creationId="{0137E399-2AB4-48F0-9040-9368AC11FF59}"/>
          </ac:spMkLst>
        </pc:spChg>
        <pc:spChg chg="mod">
          <ac:chgData name="Aurelien Domont" userId="6da7715ce44349b3" providerId="LiveId" clId="{AC771B14-C4D0-4692-B895-B5340BB92FFE}" dt="2022-01-19T03:00:31.191" v="1199" actId="1035"/>
          <ac:spMkLst>
            <pc:docMk/>
            <pc:sldMk cId="2815671749" sldId="1601"/>
            <ac:spMk id="24" creationId="{72704127-F906-4248-B441-34BB96968A39}"/>
          </ac:spMkLst>
        </pc:spChg>
        <pc:spChg chg="mod">
          <ac:chgData name="Aurelien Domont" userId="6da7715ce44349b3" providerId="LiveId" clId="{AC771B14-C4D0-4692-B895-B5340BB92FFE}" dt="2022-01-19T03:00:31.191" v="1199" actId="1035"/>
          <ac:spMkLst>
            <pc:docMk/>
            <pc:sldMk cId="2815671749" sldId="1601"/>
            <ac:spMk id="25" creationId="{3B9E8EC0-4BB1-4624-A1FB-14823C0AA4F7}"/>
          </ac:spMkLst>
        </pc:spChg>
        <pc:spChg chg="mod">
          <ac:chgData name="Aurelien Domont" userId="6da7715ce44349b3" providerId="LiveId" clId="{AC771B14-C4D0-4692-B895-B5340BB92FFE}" dt="2022-01-19T03:00:31.191" v="1199" actId="1035"/>
          <ac:spMkLst>
            <pc:docMk/>
            <pc:sldMk cId="2815671749" sldId="1601"/>
            <ac:spMk id="26" creationId="{7A2922B8-D97B-4D6B-94BA-01D2949297DB}"/>
          </ac:spMkLst>
        </pc:spChg>
        <pc:spChg chg="mod">
          <ac:chgData name="Aurelien Domont" userId="6da7715ce44349b3" providerId="LiveId" clId="{AC771B14-C4D0-4692-B895-B5340BB92FFE}" dt="2022-01-19T03:00:31.191" v="1199" actId="1035"/>
          <ac:spMkLst>
            <pc:docMk/>
            <pc:sldMk cId="2815671749" sldId="1601"/>
            <ac:spMk id="27" creationId="{1E61DCB9-C8D2-4076-98E6-3BF6D35F87B0}"/>
          </ac:spMkLst>
        </pc:spChg>
        <pc:spChg chg="mod">
          <ac:chgData name="Aurelien Domont" userId="6da7715ce44349b3" providerId="LiveId" clId="{AC771B14-C4D0-4692-B895-B5340BB92FFE}" dt="2022-01-19T03:00:31.191" v="1199" actId="1035"/>
          <ac:spMkLst>
            <pc:docMk/>
            <pc:sldMk cId="2815671749" sldId="1601"/>
            <ac:spMk id="28" creationId="{7724EA76-9AE3-4024-95ED-77D8AEC00475}"/>
          </ac:spMkLst>
        </pc:spChg>
        <pc:spChg chg="mod">
          <ac:chgData name="Aurelien Domont" userId="6da7715ce44349b3" providerId="LiveId" clId="{AC771B14-C4D0-4692-B895-B5340BB92FFE}" dt="2022-01-19T03:00:31.191" v="1199" actId="1035"/>
          <ac:spMkLst>
            <pc:docMk/>
            <pc:sldMk cId="2815671749" sldId="1601"/>
            <ac:spMk id="29" creationId="{B21C54AB-0671-43C1-A269-A903D2CC3F79}"/>
          </ac:spMkLst>
        </pc:spChg>
        <pc:spChg chg="mod">
          <ac:chgData name="Aurelien Domont" userId="6da7715ce44349b3" providerId="LiveId" clId="{AC771B14-C4D0-4692-B895-B5340BB92FFE}" dt="2022-01-19T03:00:31.191" v="1199" actId="1035"/>
          <ac:spMkLst>
            <pc:docMk/>
            <pc:sldMk cId="2815671749" sldId="1601"/>
            <ac:spMk id="30" creationId="{3E540E21-DDFC-4F75-B227-CE13C29C0005}"/>
          </ac:spMkLst>
        </pc:spChg>
        <pc:spChg chg="del">
          <ac:chgData name="Aurelien Domont" userId="6da7715ce44349b3" providerId="LiveId" clId="{AC771B14-C4D0-4692-B895-B5340BB92FFE}" dt="2022-01-19T03:00:26.900" v="1187" actId="478"/>
          <ac:spMkLst>
            <pc:docMk/>
            <pc:sldMk cId="2815671749" sldId="1601"/>
            <ac:spMk id="31" creationId="{D0B74FC6-CC96-4946-8A83-75543921DF45}"/>
          </ac:spMkLst>
        </pc:spChg>
        <pc:spChg chg="add mod">
          <ac:chgData name="Aurelien Domont" userId="6da7715ce44349b3" providerId="LiveId" clId="{AC771B14-C4D0-4692-B895-B5340BB92FFE}" dt="2022-01-19T03:00:19.696" v="1186" actId="20577"/>
          <ac:spMkLst>
            <pc:docMk/>
            <pc:sldMk cId="2815671749" sldId="1601"/>
            <ac:spMk id="32" creationId="{8549B29F-E77B-4D16-8586-1EAA60B09EA0}"/>
          </ac:spMkLst>
        </pc:spChg>
      </pc:sldChg>
      <pc:sldChg chg="addSp modSp add mod">
        <pc:chgData name="Aurelien Domont" userId="6da7715ce44349b3" providerId="LiveId" clId="{AC771B14-C4D0-4692-B895-B5340BB92FFE}" dt="2022-01-21T01:00:47.588" v="7970"/>
        <pc:sldMkLst>
          <pc:docMk/>
          <pc:sldMk cId="75080109" sldId="1609"/>
        </pc:sldMkLst>
        <pc:spChg chg="mod">
          <ac:chgData name="Aurelien Domont" userId="6da7715ce44349b3" providerId="LiveId" clId="{AC771B14-C4D0-4692-B895-B5340BB92FFE}" dt="2022-01-21T00:59:30.699" v="7966"/>
          <ac:spMkLst>
            <pc:docMk/>
            <pc:sldMk cId="75080109" sldId="1609"/>
            <ac:spMk id="14" creationId="{C9800183-F524-4412-AB39-A6E1A21FF0B3}"/>
          </ac:spMkLst>
        </pc:spChg>
        <pc:spChg chg="add mod">
          <ac:chgData name="Aurelien Domont" userId="6da7715ce44349b3" providerId="LiveId" clId="{AC771B14-C4D0-4692-B895-B5340BB92FFE}" dt="2022-01-21T01:00:47.588" v="7970"/>
          <ac:spMkLst>
            <pc:docMk/>
            <pc:sldMk cId="75080109" sldId="1609"/>
            <ac:spMk id="23" creationId="{DB10BE64-1D57-4859-A910-D0AEDA0C3602}"/>
          </ac:spMkLst>
        </pc:spChg>
      </pc:sldChg>
      <pc:sldChg chg="addSp modSp add mod">
        <pc:chgData name="Aurelien Domont" userId="6da7715ce44349b3" providerId="LiveId" clId="{AC771B14-C4D0-4692-B895-B5340BB92FFE}" dt="2022-01-21T01:00:49.885" v="7971"/>
        <pc:sldMkLst>
          <pc:docMk/>
          <pc:sldMk cId="221549742" sldId="1610"/>
        </pc:sldMkLst>
        <pc:spChg chg="mod">
          <ac:chgData name="Aurelien Domont" userId="6da7715ce44349b3" providerId="LiveId" clId="{AC771B14-C4D0-4692-B895-B5340BB92FFE}" dt="2022-01-21T00:59:33.434" v="7967"/>
          <ac:spMkLst>
            <pc:docMk/>
            <pc:sldMk cId="221549742" sldId="1610"/>
            <ac:spMk id="14" creationId="{C9800183-F524-4412-AB39-A6E1A21FF0B3}"/>
          </ac:spMkLst>
        </pc:spChg>
        <pc:spChg chg="add mod">
          <ac:chgData name="Aurelien Domont" userId="6da7715ce44349b3" providerId="LiveId" clId="{AC771B14-C4D0-4692-B895-B5340BB92FFE}" dt="2022-01-21T01:00:49.885" v="7971"/>
          <ac:spMkLst>
            <pc:docMk/>
            <pc:sldMk cId="221549742" sldId="1610"/>
            <ac:spMk id="37" creationId="{E48DBE2A-A65D-4C6B-886B-BB8D89F27349}"/>
          </ac:spMkLst>
        </pc:spChg>
      </pc:sldChg>
      <pc:sldChg chg="addSp modSp add mod">
        <pc:chgData name="Aurelien Domont" userId="6da7715ce44349b3" providerId="LiveId" clId="{AC771B14-C4D0-4692-B895-B5340BB92FFE}" dt="2022-01-21T01:00:51.581" v="7972"/>
        <pc:sldMkLst>
          <pc:docMk/>
          <pc:sldMk cId="1430086869" sldId="1611"/>
        </pc:sldMkLst>
        <pc:spChg chg="mod">
          <ac:chgData name="Aurelien Domont" userId="6da7715ce44349b3" providerId="LiveId" clId="{AC771B14-C4D0-4692-B895-B5340BB92FFE}" dt="2022-01-21T00:59:35.584" v="7968"/>
          <ac:spMkLst>
            <pc:docMk/>
            <pc:sldMk cId="1430086869" sldId="1611"/>
            <ac:spMk id="14" creationId="{C9800183-F524-4412-AB39-A6E1A21FF0B3}"/>
          </ac:spMkLst>
        </pc:spChg>
        <pc:spChg chg="add mod">
          <ac:chgData name="Aurelien Domont" userId="6da7715ce44349b3" providerId="LiveId" clId="{AC771B14-C4D0-4692-B895-B5340BB92FFE}" dt="2022-01-21T01:00:51.581" v="7972"/>
          <ac:spMkLst>
            <pc:docMk/>
            <pc:sldMk cId="1430086869" sldId="1611"/>
            <ac:spMk id="42" creationId="{7EF19555-2CE1-4970-9B97-8FD6294005FE}"/>
          </ac:spMkLst>
        </pc:spChg>
      </pc:sldChg>
      <pc:sldChg chg="addSp modSp add mod">
        <pc:chgData name="Aurelien Domont" userId="6da7715ce44349b3" providerId="LiveId" clId="{AC771B14-C4D0-4692-B895-B5340BB92FFE}" dt="2022-01-21T01:00:53.176" v="7973"/>
        <pc:sldMkLst>
          <pc:docMk/>
          <pc:sldMk cId="826694542" sldId="1612"/>
        </pc:sldMkLst>
        <pc:spChg chg="mod">
          <ac:chgData name="Aurelien Domont" userId="6da7715ce44349b3" providerId="LiveId" clId="{AC771B14-C4D0-4692-B895-B5340BB92FFE}" dt="2022-01-21T00:59:39.195" v="7969"/>
          <ac:spMkLst>
            <pc:docMk/>
            <pc:sldMk cId="826694542" sldId="1612"/>
            <ac:spMk id="14" creationId="{C9800183-F524-4412-AB39-A6E1A21FF0B3}"/>
          </ac:spMkLst>
        </pc:spChg>
        <pc:spChg chg="add mod">
          <ac:chgData name="Aurelien Domont" userId="6da7715ce44349b3" providerId="LiveId" clId="{AC771B14-C4D0-4692-B895-B5340BB92FFE}" dt="2022-01-21T01:00:53.176" v="7973"/>
          <ac:spMkLst>
            <pc:docMk/>
            <pc:sldMk cId="826694542" sldId="1612"/>
            <ac:spMk id="27" creationId="{ABD3212F-02BC-49E9-837C-16F41D52F73A}"/>
          </ac:spMkLst>
        </pc:spChg>
      </pc:sldChg>
      <pc:sldChg chg="modSp add mod">
        <pc:chgData name="Aurelien Domont" userId="6da7715ce44349b3" providerId="LiveId" clId="{AC771B14-C4D0-4692-B895-B5340BB92FFE}" dt="2022-01-21T00:58:20.080" v="7964" actId="5793"/>
        <pc:sldMkLst>
          <pc:docMk/>
          <pc:sldMk cId="1033555564" sldId="1617"/>
        </pc:sldMkLst>
        <pc:spChg chg="mod">
          <ac:chgData name="Aurelien Domont" userId="6da7715ce44349b3" providerId="LiveId" clId="{AC771B14-C4D0-4692-B895-B5340BB92FFE}" dt="2022-01-21T00:58:20.080" v="7964" actId="5793"/>
          <ac:spMkLst>
            <pc:docMk/>
            <pc:sldMk cId="1033555564" sldId="1617"/>
            <ac:spMk id="14" creationId="{C9800183-F524-4412-AB39-A6E1A21FF0B3}"/>
          </ac:spMkLst>
        </pc:spChg>
      </pc:sldChg>
      <pc:sldChg chg="add del">
        <pc:chgData name="Aurelien Domont" userId="6da7715ce44349b3" providerId="LiveId" clId="{AC771B14-C4D0-4692-B895-B5340BB92FFE}" dt="2022-01-21T00:56:54.165" v="7942" actId="47"/>
        <pc:sldMkLst>
          <pc:docMk/>
          <pc:sldMk cId="2200018290" sldId="1622"/>
        </pc:sldMkLst>
      </pc:sldChg>
      <pc:sldChg chg="add del">
        <pc:chgData name="Aurelien Domont" userId="6da7715ce44349b3" providerId="LiveId" clId="{AC771B14-C4D0-4692-B895-B5340BB92FFE}" dt="2022-01-19T03:01:51.322" v="1205" actId="47"/>
        <pc:sldMkLst>
          <pc:docMk/>
          <pc:sldMk cId="2681184405" sldId="1631"/>
        </pc:sldMkLst>
      </pc:sldChg>
      <pc:sldChg chg="del">
        <pc:chgData name="Aurelien Domont" userId="6da7715ce44349b3" providerId="LiveId" clId="{AC771B14-C4D0-4692-B895-B5340BB92FFE}" dt="2022-01-25T02:42:49.979" v="9301" actId="47"/>
        <pc:sldMkLst>
          <pc:docMk/>
          <pc:sldMk cId="1758832436" sldId="1951"/>
        </pc:sldMkLst>
      </pc:sldChg>
      <pc:sldChg chg="add del">
        <pc:chgData name="Aurelien Domont" userId="6da7715ce44349b3" providerId="LiveId" clId="{AC771B14-C4D0-4692-B895-B5340BB92FFE}" dt="2023-01-30T05:38:13.853" v="10222"/>
        <pc:sldMkLst>
          <pc:docMk/>
          <pc:sldMk cId="1289725493" sldId="2149"/>
        </pc:sldMkLst>
      </pc:sldChg>
      <pc:sldChg chg="addSp delSp modSp del mod">
        <pc:chgData name="Aurelien Domont" userId="6da7715ce44349b3" providerId="LiveId" clId="{AC771B14-C4D0-4692-B895-B5340BB92FFE}" dt="2022-01-25T00:07:30.431" v="8155" actId="47"/>
        <pc:sldMkLst>
          <pc:docMk/>
          <pc:sldMk cId="1584994079" sldId="2190"/>
        </pc:sldMkLst>
        <pc:spChg chg="del">
          <ac:chgData name="Aurelien Domont" userId="6da7715ce44349b3" providerId="LiveId" clId="{AC771B14-C4D0-4692-B895-B5340BB92FFE}" dt="2022-01-18T05:00:29.116" v="77" actId="478"/>
          <ac:spMkLst>
            <pc:docMk/>
            <pc:sldMk cId="1584994079" sldId="2190"/>
            <ac:spMk id="2" creationId="{3D588ED3-BBEC-4BA2-9CD8-952852F850BD}"/>
          </ac:spMkLst>
        </pc:spChg>
        <pc:spChg chg="del">
          <ac:chgData name="Aurelien Domont" userId="6da7715ce44349b3" providerId="LiveId" clId="{AC771B14-C4D0-4692-B895-B5340BB92FFE}" dt="2022-01-18T05:00:29.116" v="77" actId="478"/>
          <ac:spMkLst>
            <pc:docMk/>
            <pc:sldMk cId="1584994079" sldId="2190"/>
            <ac:spMk id="5" creationId="{A6AD8D7D-C2D0-4D14-9722-B5745707F3AB}"/>
          </ac:spMkLst>
        </pc:spChg>
        <pc:spChg chg="mod">
          <ac:chgData name="Aurelien Domont" userId="6da7715ce44349b3" providerId="LiveId" clId="{AC771B14-C4D0-4692-B895-B5340BB92FFE}" dt="2022-01-18T05:00:25.086" v="76" actId="20577"/>
          <ac:spMkLst>
            <pc:docMk/>
            <pc:sldMk cId="1584994079" sldId="2190"/>
            <ac:spMk id="16" creationId="{6C2BB713-9637-4B9B-938F-E9768876782A}"/>
          </ac:spMkLst>
        </pc:spChg>
        <pc:spChg chg="del">
          <ac:chgData name="Aurelien Domont" userId="6da7715ce44349b3" providerId="LiveId" clId="{AC771B14-C4D0-4692-B895-B5340BB92FFE}" dt="2022-01-18T05:00:29.116" v="77" actId="478"/>
          <ac:spMkLst>
            <pc:docMk/>
            <pc:sldMk cId="1584994079" sldId="2190"/>
            <ac:spMk id="19" creationId="{EF0CDDE2-31DC-4038-BFE0-04D4E1EB774D}"/>
          </ac:spMkLst>
        </pc:spChg>
        <pc:spChg chg="mod topLvl">
          <ac:chgData name="Aurelien Domont" userId="6da7715ce44349b3" providerId="LiveId" clId="{AC771B14-C4D0-4692-B895-B5340BB92FFE}" dt="2022-01-18T05:02:12.833" v="125" actId="1035"/>
          <ac:spMkLst>
            <pc:docMk/>
            <pc:sldMk cId="1584994079" sldId="2190"/>
            <ac:spMk id="33" creationId="{6D641CE2-C736-46BE-BEE6-A0DE5CAB1F38}"/>
          </ac:spMkLst>
        </pc:spChg>
        <pc:spChg chg="mod topLvl">
          <ac:chgData name="Aurelien Domont" userId="6da7715ce44349b3" providerId="LiveId" clId="{AC771B14-C4D0-4692-B895-B5340BB92FFE}" dt="2022-01-18T05:02:12.833" v="125" actId="1035"/>
          <ac:spMkLst>
            <pc:docMk/>
            <pc:sldMk cId="1584994079" sldId="2190"/>
            <ac:spMk id="34" creationId="{FDBD5CF0-EB02-479A-AD2C-A55DF921BB32}"/>
          </ac:spMkLst>
        </pc:spChg>
        <pc:spChg chg="mod topLvl">
          <ac:chgData name="Aurelien Domont" userId="6da7715ce44349b3" providerId="LiveId" clId="{AC771B14-C4D0-4692-B895-B5340BB92FFE}" dt="2022-01-18T05:02:12.833" v="125" actId="1035"/>
          <ac:spMkLst>
            <pc:docMk/>
            <pc:sldMk cId="1584994079" sldId="2190"/>
            <ac:spMk id="35" creationId="{EB182DE2-9682-4365-87FD-2E8079067A44}"/>
          </ac:spMkLst>
        </pc:spChg>
        <pc:spChg chg="mod topLvl">
          <ac:chgData name="Aurelien Domont" userId="6da7715ce44349b3" providerId="LiveId" clId="{AC771B14-C4D0-4692-B895-B5340BB92FFE}" dt="2022-01-18T05:02:12.833" v="125" actId="1035"/>
          <ac:spMkLst>
            <pc:docMk/>
            <pc:sldMk cId="1584994079" sldId="2190"/>
            <ac:spMk id="36" creationId="{AAD30E49-2F81-4273-95C3-7F8C1FE208AA}"/>
          </ac:spMkLst>
        </pc:spChg>
        <pc:spChg chg="mod topLvl">
          <ac:chgData name="Aurelien Domont" userId="6da7715ce44349b3" providerId="LiveId" clId="{AC771B14-C4D0-4692-B895-B5340BB92FFE}" dt="2022-01-18T05:02:12.833" v="125" actId="1035"/>
          <ac:spMkLst>
            <pc:docMk/>
            <pc:sldMk cId="1584994079" sldId="2190"/>
            <ac:spMk id="39" creationId="{8F34EF84-E47A-4497-81CF-E7E5AC3810B3}"/>
          </ac:spMkLst>
        </pc:spChg>
        <pc:spChg chg="mod topLvl">
          <ac:chgData name="Aurelien Domont" userId="6da7715ce44349b3" providerId="LiveId" clId="{AC771B14-C4D0-4692-B895-B5340BB92FFE}" dt="2022-01-18T05:02:12.833" v="125" actId="1035"/>
          <ac:spMkLst>
            <pc:docMk/>
            <pc:sldMk cId="1584994079" sldId="2190"/>
            <ac:spMk id="44" creationId="{BCC7B568-60B8-43BB-8B91-83943337DA18}"/>
          </ac:spMkLst>
        </pc:spChg>
        <pc:spChg chg="mod topLvl">
          <ac:chgData name="Aurelien Domont" userId="6da7715ce44349b3" providerId="LiveId" clId="{AC771B14-C4D0-4692-B895-B5340BB92FFE}" dt="2022-01-18T05:02:12.833" v="125" actId="1035"/>
          <ac:spMkLst>
            <pc:docMk/>
            <pc:sldMk cId="1584994079" sldId="2190"/>
            <ac:spMk id="46" creationId="{78BEE3C0-2448-4B26-97AA-EB99C14CE276}"/>
          </ac:spMkLst>
        </pc:spChg>
        <pc:spChg chg="add mod">
          <ac:chgData name="Aurelien Domont" userId="6da7715ce44349b3" providerId="LiveId" clId="{AC771B14-C4D0-4692-B895-B5340BB92FFE}" dt="2022-01-18T05:20:39.095" v="157" actId="20577"/>
          <ac:spMkLst>
            <pc:docMk/>
            <pc:sldMk cId="1584994079" sldId="2190"/>
            <ac:spMk id="48" creationId="{AD7B4589-4D15-4265-8E5A-F04B8E84520B}"/>
          </ac:spMkLst>
        </pc:spChg>
        <pc:spChg chg="del">
          <ac:chgData name="Aurelien Domont" userId="6da7715ce44349b3" providerId="LiveId" clId="{AC771B14-C4D0-4692-B895-B5340BB92FFE}" dt="2022-01-18T05:00:29.116" v="77" actId="478"/>
          <ac:spMkLst>
            <pc:docMk/>
            <pc:sldMk cId="1584994079" sldId="2190"/>
            <ac:spMk id="50" creationId="{9F356E23-54DF-424E-AAE8-3536EFA710CF}"/>
          </ac:spMkLst>
        </pc:spChg>
        <pc:spChg chg="del">
          <ac:chgData name="Aurelien Domont" userId="6da7715ce44349b3" providerId="LiveId" clId="{AC771B14-C4D0-4692-B895-B5340BB92FFE}" dt="2022-01-18T05:00:29.116" v="77" actId="478"/>
          <ac:spMkLst>
            <pc:docMk/>
            <pc:sldMk cId="1584994079" sldId="2190"/>
            <ac:spMk id="95" creationId="{25F21703-D123-498A-8015-1CBE567E0855}"/>
          </ac:spMkLst>
        </pc:spChg>
        <pc:spChg chg="del">
          <ac:chgData name="Aurelien Domont" userId="6da7715ce44349b3" providerId="LiveId" clId="{AC771B14-C4D0-4692-B895-B5340BB92FFE}" dt="2022-01-18T05:00:29.116" v="77" actId="478"/>
          <ac:spMkLst>
            <pc:docMk/>
            <pc:sldMk cId="1584994079" sldId="2190"/>
            <ac:spMk id="96" creationId="{D53A632C-7EC9-4237-AFC3-3910C5DCC11B}"/>
          </ac:spMkLst>
        </pc:spChg>
        <pc:spChg chg="del">
          <ac:chgData name="Aurelien Domont" userId="6da7715ce44349b3" providerId="LiveId" clId="{AC771B14-C4D0-4692-B895-B5340BB92FFE}" dt="2022-01-18T05:00:29.116" v="77" actId="478"/>
          <ac:spMkLst>
            <pc:docMk/>
            <pc:sldMk cId="1584994079" sldId="2190"/>
            <ac:spMk id="109" creationId="{6FCD73E1-78F6-4E56-9B9B-ACBCF5A27C9F}"/>
          </ac:spMkLst>
        </pc:spChg>
        <pc:spChg chg="del">
          <ac:chgData name="Aurelien Domont" userId="6da7715ce44349b3" providerId="LiveId" clId="{AC771B14-C4D0-4692-B895-B5340BB92FFE}" dt="2022-01-18T05:00:29.116" v="77" actId="478"/>
          <ac:spMkLst>
            <pc:docMk/>
            <pc:sldMk cId="1584994079" sldId="2190"/>
            <ac:spMk id="111" creationId="{AB5138C5-735E-44C0-8C49-541AF33D14AB}"/>
          </ac:spMkLst>
        </pc:spChg>
        <pc:spChg chg="del">
          <ac:chgData name="Aurelien Domont" userId="6da7715ce44349b3" providerId="LiveId" clId="{AC771B14-C4D0-4692-B895-B5340BB92FFE}" dt="2022-01-18T05:00:29.116" v="77" actId="478"/>
          <ac:spMkLst>
            <pc:docMk/>
            <pc:sldMk cId="1584994079" sldId="2190"/>
            <ac:spMk id="114" creationId="{AA48ADB4-0249-4B76-A5F7-91CAEF052C5A}"/>
          </ac:spMkLst>
        </pc:spChg>
        <pc:spChg chg="del">
          <ac:chgData name="Aurelien Domont" userId="6da7715ce44349b3" providerId="LiveId" clId="{AC771B14-C4D0-4692-B895-B5340BB92FFE}" dt="2022-01-18T05:00:29.116" v="77" actId="478"/>
          <ac:spMkLst>
            <pc:docMk/>
            <pc:sldMk cId="1584994079" sldId="2190"/>
            <ac:spMk id="115" creationId="{EC74EE5A-225C-47FE-A94B-AF6D4E136FAB}"/>
          </ac:spMkLst>
        </pc:spChg>
        <pc:spChg chg="del">
          <ac:chgData name="Aurelien Domont" userId="6da7715ce44349b3" providerId="LiveId" clId="{AC771B14-C4D0-4692-B895-B5340BB92FFE}" dt="2022-01-18T05:00:29.116" v="77" actId="478"/>
          <ac:spMkLst>
            <pc:docMk/>
            <pc:sldMk cId="1584994079" sldId="2190"/>
            <ac:spMk id="118" creationId="{646AAA8F-9EF5-4DFE-BB70-399B05591F89}"/>
          </ac:spMkLst>
        </pc:spChg>
        <pc:spChg chg="del">
          <ac:chgData name="Aurelien Domont" userId="6da7715ce44349b3" providerId="LiveId" clId="{AC771B14-C4D0-4692-B895-B5340BB92FFE}" dt="2022-01-18T05:00:29.116" v="77" actId="478"/>
          <ac:spMkLst>
            <pc:docMk/>
            <pc:sldMk cId="1584994079" sldId="2190"/>
            <ac:spMk id="119" creationId="{FC68806D-1921-4E77-B677-8B275719D0F9}"/>
          </ac:spMkLst>
        </pc:spChg>
        <pc:spChg chg="del">
          <ac:chgData name="Aurelien Domont" userId="6da7715ce44349b3" providerId="LiveId" clId="{AC771B14-C4D0-4692-B895-B5340BB92FFE}" dt="2022-01-18T05:00:29.116" v="77" actId="478"/>
          <ac:spMkLst>
            <pc:docMk/>
            <pc:sldMk cId="1584994079" sldId="2190"/>
            <ac:spMk id="122" creationId="{A6CB6EAF-01A4-49B2-A7CA-F1AEE3183A06}"/>
          </ac:spMkLst>
        </pc:spChg>
        <pc:spChg chg="del">
          <ac:chgData name="Aurelien Domont" userId="6da7715ce44349b3" providerId="LiveId" clId="{AC771B14-C4D0-4692-B895-B5340BB92FFE}" dt="2022-01-18T05:00:29.116" v="77" actId="478"/>
          <ac:spMkLst>
            <pc:docMk/>
            <pc:sldMk cId="1584994079" sldId="2190"/>
            <ac:spMk id="123" creationId="{2B0CA362-43A7-46B9-BE8F-AEED30EC2509}"/>
          </ac:spMkLst>
        </pc:spChg>
        <pc:grpChg chg="add del mod">
          <ac:chgData name="Aurelien Domont" userId="6da7715ce44349b3" providerId="LiveId" clId="{AC771B14-C4D0-4692-B895-B5340BB92FFE}" dt="2022-01-18T05:00:58.693" v="94" actId="165"/>
          <ac:grpSpMkLst>
            <pc:docMk/>
            <pc:sldMk cId="1584994079" sldId="2190"/>
            <ac:grpSpMk id="32" creationId="{69F32D5F-A50B-4421-9680-5FAF5FA2B824}"/>
          </ac:grpSpMkLst>
        </pc:grpChg>
        <pc:picChg chg="del">
          <ac:chgData name="Aurelien Domont" userId="6da7715ce44349b3" providerId="LiveId" clId="{AC771B14-C4D0-4692-B895-B5340BB92FFE}" dt="2022-01-18T05:00:29.116" v="77" actId="478"/>
          <ac:picMkLst>
            <pc:docMk/>
            <pc:sldMk cId="1584994079" sldId="2190"/>
            <ac:picMk id="37" creationId="{B92B2799-D50D-4DC1-8BB3-0F5BE3F02FCE}"/>
          </ac:picMkLst>
        </pc:picChg>
        <pc:picChg chg="mod topLvl">
          <ac:chgData name="Aurelien Domont" userId="6da7715ce44349b3" providerId="LiveId" clId="{AC771B14-C4D0-4692-B895-B5340BB92FFE}" dt="2022-01-18T05:02:12.833" v="125" actId="1035"/>
          <ac:picMkLst>
            <pc:docMk/>
            <pc:sldMk cId="1584994079" sldId="2190"/>
            <ac:picMk id="38" creationId="{1E2D5D96-B1C1-4535-AB55-FC3DC4DB615C}"/>
          </ac:picMkLst>
        </pc:picChg>
        <pc:picChg chg="mod topLvl">
          <ac:chgData name="Aurelien Domont" userId="6da7715ce44349b3" providerId="LiveId" clId="{AC771B14-C4D0-4692-B895-B5340BB92FFE}" dt="2022-01-18T05:02:12.833" v="125" actId="1035"/>
          <ac:picMkLst>
            <pc:docMk/>
            <pc:sldMk cId="1584994079" sldId="2190"/>
            <ac:picMk id="40" creationId="{96E67F19-9A07-482E-83C2-BAA7C7515FA5}"/>
          </ac:picMkLst>
        </pc:picChg>
        <pc:picChg chg="mod topLvl">
          <ac:chgData name="Aurelien Domont" userId="6da7715ce44349b3" providerId="LiveId" clId="{AC771B14-C4D0-4692-B895-B5340BB92FFE}" dt="2022-01-18T05:02:12.833" v="125" actId="1035"/>
          <ac:picMkLst>
            <pc:docMk/>
            <pc:sldMk cId="1584994079" sldId="2190"/>
            <ac:picMk id="41" creationId="{BA9E677A-ECF1-46A3-80F7-C9559E244CE3}"/>
          </ac:picMkLst>
        </pc:picChg>
        <pc:picChg chg="mod topLvl">
          <ac:chgData name="Aurelien Domont" userId="6da7715ce44349b3" providerId="LiveId" clId="{AC771B14-C4D0-4692-B895-B5340BB92FFE}" dt="2022-01-18T05:02:12.833" v="125" actId="1035"/>
          <ac:picMkLst>
            <pc:docMk/>
            <pc:sldMk cId="1584994079" sldId="2190"/>
            <ac:picMk id="42" creationId="{AFA2B1F9-1904-4100-A9E3-A1C8356F1A8A}"/>
          </ac:picMkLst>
        </pc:picChg>
        <pc:picChg chg="mod topLvl">
          <ac:chgData name="Aurelien Domont" userId="6da7715ce44349b3" providerId="LiveId" clId="{AC771B14-C4D0-4692-B895-B5340BB92FFE}" dt="2022-01-18T05:02:12.833" v="125" actId="1035"/>
          <ac:picMkLst>
            <pc:docMk/>
            <pc:sldMk cId="1584994079" sldId="2190"/>
            <ac:picMk id="43" creationId="{E7DE5E06-800B-46F1-BD58-7A6C11D8CFFF}"/>
          </ac:picMkLst>
        </pc:picChg>
        <pc:picChg chg="mod topLvl">
          <ac:chgData name="Aurelien Domont" userId="6da7715ce44349b3" providerId="LiveId" clId="{AC771B14-C4D0-4692-B895-B5340BB92FFE}" dt="2022-01-18T05:02:12.833" v="125" actId="1035"/>
          <ac:picMkLst>
            <pc:docMk/>
            <pc:sldMk cId="1584994079" sldId="2190"/>
            <ac:picMk id="45" creationId="{91DDEE50-77B9-47D2-B0A7-81403D1CD715}"/>
          </ac:picMkLst>
        </pc:picChg>
        <pc:picChg chg="mod topLvl">
          <ac:chgData name="Aurelien Domont" userId="6da7715ce44349b3" providerId="LiveId" clId="{AC771B14-C4D0-4692-B895-B5340BB92FFE}" dt="2022-01-18T05:02:12.833" v="125" actId="1035"/>
          <ac:picMkLst>
            <pc:docMk/>
            <pc:sldMk cId="1584994079" sldId="2190"/>
            <ac:picMk id="47" creationId="{229BA781-9CA5-42EC-B216-C9275A383C46}"/>
          </ac:picMkLst>
        </pc:picChg>
        <pc:picChg chg="del">
          <ac:chgData name="Aurelien Domont" userId="6da7715ce44349b3" providerId="LiveId" clId="{AC771B14-C4D0-4692-B895-B5340BB92FFE}" dt="2022-01-18T05:00:29.116" v="77" actId="478"/>
          <ac:picMkLst>
            <pc:docMk/>
            <pc:sldMk cId="1584994079" sldId="2190"/>
            <ac:picMk id="51" creationId="{359E68DC-4306-4EB3-BDC8-DF4CFC278F9C}"/>
          </ac:picMkLst>
        </pc:picChg>
        <pc:picChg chg="del">
          <ac:chgData name="Aurelien Domont" userId="6da7715ce44349b3" providerId="LiveId" clId="{AC771B14-C4D0-4692-B895-B5340BB92FFE}" dt="2022-01-18T05:00:29.116" v="77" actId="478"/>
          <ac:picMkLst>
            <pc:docMk/>
            <pc:sldMk cId="1584994079" sldId="2190"/>
            <ac:picMk id="128" creationId="{3FFE6C28-43CF-4A9B-A027-1A04A0A0A95B}"/>
          </ac:picMkLst>
        </pc:picChg>
        <pc:picChg chg="del">
          <ac:chgData name="Aurelien Domont" userId="6da7715ce44349b3" providerId="LiveId" clId="{AC771B14-C4D0-4692-B895-B5340BB92FFE}" dt="2022-01-18T05:00:29.116" v="77" actId="478"/>
          <ac:picMkLst>
            <pc:docMk/>
            <pc:sldMk cId="1584994079" sldId="2190"/>
            <ac:picMk id="134" creationId="{7EF5DF14-7959-43D8-B8F1-164793AFB3AD}"/>
          </ac:picMkLst>
        </pc:picChg>
        <pc:picChg chg="del">
          <ac:chgData name="Aurelien Domont" userId="6da7715ce44349b3" providerId="LiveId" clId="{AC771B14-C4D0-4692-B895-B5340BB92FFE}" dt="2022-01-18T05:00:29.116" v="77" actId="478"/>
          <ac:picMkLst>
            <pc:docMk/>
            <pc:sldMk cId="1584994079" sldId="2190"/>
            <ac:picMk id="140" creationId="{9E9BFD53-CF22-407E-9360-77B80D568219}"/>
          </ac:picMkLst>
        </pc:picChg>
        <pc:picChg chg="del">
          <ac:chgData name="Aurelien Domont" userId="6da7715ce44349b3" providerId="LiveId" clId="{AC771B14-C4D0-4692-B895-B5340BB92FFE}" dt="2022-01-18T05:00:29.116" v="77" actId="478"/>
          <ac:picMkLst>
            <pc:docMk/>
            <pc:sldMk cId="1584994079" sldId="2190"/>
            <ac:picMk id="146" creationId="{259926B8-5144-4FC5-85E1-EBD7C7FC9D84}"/>
          </ac:picMkLst>
        </pc:picChg>
        <pc:picChg chg="del">
          <ac:chgData name="Aurelien Domont" userId="6da7715ce44349b3" providerId="LiveId" clId="{AC771B14-C4D0-4692-B895-B5340BB92FFE}" dt="2022-01-18T05:00:29.116" v="77" actId="478"/>
          <ac:picMkLst>
            <pc:docMk/>
            <pc:sldMk cId="1584994079" sldId="2190"/>
            <ac:picMk id="152" creationId="{D6028B5C-3DB1-4423-8DAD-82FFD2E3CED4}"/>
          </ac:picMkLst>
        </pc:picChg>
        <pc:cxnChg chg="del">
          <ac:chgData name="Aurelien Domont" userId="6da7715ce44349b3" providerId="LiveId" clId="{AC771B14-C4D0-4692-B895-B5340BB92FFE}" dt="2022-01-18T05:00:29.116" v="77" actId="478"/>
          <ac:cxnSpMkLst>
            <pc:docMk/>
            <pc:sldMk cId="1584994079" sldId="2190"/>
            <ac:cxnSpMk id="4" creationId="{C5888E1F-9D7B-4B2E-841D-A493B916186E}"/>
          </ac:cxnSpMkLst>
        </pc:cxnChg>
        <pc:cxnChg chg="del">
          <ac:chgData name="Aurelien Domont" userId="6da7715ce44349b3" providerId="LiveId" clId="{AC771B14-C4D0-4692-B895-B5340BB92FFE}" dt="2022-01-18T05:00:29.116" v="77" actId="478"/>
          <ac:cxnSpMkLst>
            <pc:docMk/>
            <pc:sldMk cId="1584994079" sldId="2190"/>
            <ac:cxnSpMk id="10" creationId="{820C6BD0-E455-4EEE-AC33-345C15DFC04B}"/>
          </ac:cxnSpMkLst>
        </pc:cxnChg>
        <pc:cxnChg chg="del">
          <ac:chgData name="Aurelien Domont" userId="6da7715ce44349b3" providerId="LiveId" clId="{AC771B14-C4D0-4692-B895-B5340BB92FFE}" dt="2022-01-18T05:00:29.116" v="77" actId="478"/>
          <ac:cxnSpMkLst>
            <pc:docMk/>
            <pc:sldMk cId="1584994079" sldId="2190"/>
            <ac:cxnSpMk id="15" creationId="{78659B2E-D229-4469-8476-34F3D83A4997}"/>
          </ac:cxnSpMkLst>
        </pc:cxnChg>
        <pc:cxnChg chg="del">
          <ac:chgData name="Aurelien Domont" userId="6da7715ce44349b3" providerId="LiveId" clId="{AC771B14-C4D0-4692-B895-B5340BB92FFE}" dt="2022-01-18T05:00:29.116" v="77" actId="478"/>
          <ac:cxnSpMkLst>
            <pc:docMk/>
            <pc:sldMk cId="1584994079" sldId="2190"/>
            <ac:cxnSpMk id="17" creationId="{ADCC63C4-7F6F-447B-9FD6-B21485DC6125}"/>
          </ac:cxnSpMkLst>
        </pc:cxnChg>
        <pc:cxnChg chg="del">
          <ac:chgData name="Aurelien Domont" userId="6da7715ce44349b3" providerId="LiveId" clId="{AC771B14-C4D0-4692-B895-B5340BB92FFE}" dt="2022-01-18T05:00:29.116" v="77" actId="478"/>
          <ac:cxnSpMkLst>
            <pc:docMk/>
            <pc:sldMk cId="1584994079" sldId="2190"/>
            <ac:cxnSpMk id="18" creationId="{82FFC0B6-6489-48FC-AA0A-428CBF29B93E}"/>
          </ac:cxnSpMkLst>
        </pc:cxnChg>
        <pc:cxnChg chg="del">
          <ac:chgData name="Aurelien Domont" userId="6da7715ce44349b3" providerId="LiveId" clId="{AC771B14-C4D0-4692-B895-B5340BB92FFE}" dt="2022-01-18T05:00:29.116" v="77" actId="478"/>
          <ac:cxnSpMkLst>
            <pc:docMk/>
            <pc:sldMk cId="1584994079" sldId="2190"/>
            <ac:cxnSpMk id="22" creationId="{5FFDAAB1-0754-4755-B632-A085A2C9736E}"/>
          </ac:cxnSpMkLst>
        </pc:cxnChg>
      </pc:sldChg>
      <pc:sldChg chg="addSp delSp modSp add mod">
        <pc:chgData name="Aurelien Domont" userId="6da7715ce44349b3" providerId="LiveId" clId="{AC771B14-C4D0-4692-B895-B5340BB92FFE}" dt="2022-01-25T02:40:50.822" v="9300" actId="1035"/>
        <pc:sldMkLst>
          <pc:docMk/>
          <pc:sldMk cId="1547606376" sldId="2224"/>
        </pc:sldMkLst>
        <pc:spChg chg="add mod">
          <ac:chgData name="Aurelien Domont" userId="6da7715ce44349b3" providerId="LiveId" clId="{AC771B14-C4D0-4692-B895-B5340BB92FFE}" dt="2022-01-25T02:40:50.822" v="9300" actId="1035"/>
          <ac:spMkLst>
            <pc:docMk/>
            <pc:sldMk cId="1547606376" sldId="2224"/>
            <ac:spMk id="9" creationId="{15A641D1-522C-4DD8-B1E5-433977AF263D}"/>
          </ac:spMkLst>
        </pc:spChg>
        <pc:spChg chg="mod">
          <ac:chgData name="Aurelien Domont" userId="6da7715ce44349b3" providerId="LiveId" clId="{AC771B14-C4D0-4692-B895-B5340BB92FFE}" dt="2022-01-25T02:40:43.781" v="9294" actId="20577"/>
          <ac:spMkLst>
            <pc:docMk/>
            <pc:sldMk cId="1547606376" sldId="2224"/>
            <ac:spMk id="14" creationId="{C9800183-F524-4412-AB39-A6E1A21FF0B3}"/>
          </ac:spMkLst>
        </pc:spChg>
        <pc:picChg chg="del">
          <ac:chgData name="Aurelien Domont" userId="6da7715ce44349b3" providerId="LiveId" clId="{AC771B14-C4D0-4692-B895-B5340BB92FFE}" dt="2022-01-25T00:05:14.948" v="8133" actId="478"/>
          <ac:picMkLst>
            <pc:docMk/>
            <pc:sldMk cId="1547606376" sldId="2224"/>
            <ac:picMk id="4" creationId="{36C4F2FB-BBD0-41D2-910C-0E4A77928283}"/>
          </ac:picMkLst>
        </pc:picChg>
        <pc:picChg chg="add mod">
          <ac:chgData name="Aurelien Domont" userId="6da7715ce44349b3" providerId="LiveId" clId="{AC771B14-C4D0-4692-B895-B5340BB92FFE}" dt="2022-01-25T00:05:22.427" v="8137" actId="1076"/>
          <ac:picMkLst>
            <pc:docMk/>
            <pc:sldMk cId="1547606376" sldId="2224"/>
            <ac:picMk id="5" creationId="{88985EC0-23FB-40F4-AE36-C003C4AB880E}"/>
          </ac:picMkLst>
        </pc:picChg>
      </pc:sldChg>
      <pc:sldChg chg="delSp add mod">
        <pc:chgData name="Aurelien Domont" userId="6da7715ce44349b3" providerId="LiveId" clId="{AC771B14-C4D0-4692-B895-B5340BB92FFE}" dt="2022-01-19T02:56:52.071" v="1031" actId="478"/>
        <pc:sldMkLst>
          <pc:docMk/>
          <pc:sldMk cId="506849499" sldId="2230"/>
        </pc:sldMkLst>
        <pc:spChg chg="del">
          <ac:chgData name="Aurelien Domont" userId="6da7715ce44349b3" providerId="LiveId" clId="{AC771B14-C4D0-4692-B895-B5340BB92FFE}" dt="2022-01-19T02:56:52.071" v="1031" actId="478"/>
          <ac:spMkLst>
            <pc:docMk/>
            <pc:sldMk cId="506849499" sldId="2230"/>
            <ac:spMk id="32" creationId="{17012342-6478-4AE0-9FAC-CC152BD2C90E}"/>
          </ac:spMkLst>
        </pc:spChg>
      </pc:sldChg>
      <pc:sldChg chg="addSp modSp add mod">
        <pc:chgData name="Aurelien Domont" userId="6da7715ce44349b3" providerId="LiveId" clId="{AC771B14-C4D0-4692-B895-B5340BB92FFE}" dt="2022-01-19T03:13:08.018" v="1452" actId="14100"/>
        <pc:sldMkLst>
          <pc:docMk/>
          <pc:sldMk cId="679090537" sldId="2232"/>
        </pc:sldMkLst>
        <pc:spChg chg="add mod">
          <ac:chgData name="Aurelien Domont" userId="6da7715ce44349b3" providerId="LiveId" clId="{AC771B14-C4D0-4692-B895-B5340BB92FFE}" dt="2022-01-19T02:57:09.641" v="1032"/>
          <ac:spMkLst>
            <pc:docMk/>
            <pc:sldMk cId="679090537" sldId="2232"/>
            <ac:spMk id="32" creationId="{AB423615-B131-49E8-9241-B56A9CC8D28D}"/>
          </ac:spMkLst>
        </pc:spChg>
        <pc:spChg chg="add mod">
          <ac:chgData name="Aurelien Domont" userId="6da7715ce44349b3" providerId="LiveId" clId="{AC771B14-C4D0-4692-B895-B5340BB92FFE}" dt="2022-01-19T03:13:08.018" v="1452" actId="14100"/>
          <ac:spMkLst>
            <pc:docMk/>
            <pc:sldMk cId="679090537" sldId="2232"/>
            <ac:spMk id="33" creationId="{246A88F6-50E9-4698-8075-0F18713993D9}"/>
          </ac:spMkLst>
        </pc:spChg>
      </pc:sldChg>
      <pc:sldChg chg="add">
        <pc:chgData name="Aurelien Domont" userId="6da7715ce44349b3" providerId="LiveId" clId="{AC771B14-C4D0-4692-B895-B5340BB92FFE}" dt="2022-01-19T02:55:43.415" v="1029"/>
        <pc:sldMkLst>
          <pc:docMk/>
          <pc:sldMk cId="2582080201" sldId="2233"/>
        </pc:sldMkLst>
      </pc:sldChg>
      <pc:sldChg chg="ord">
        <pc:chgData name="Aurelien Domont" userId="6da7715ce44349b3" providerId="LiveId" clId="{AC771B14-C4D0-4692-B895-B5340BB92FFE}" dt="2022-01-18T05:04:17.325" v="131"/>
        <pc:sldMkLst>
          <pc:docMk/>
          <pc:sldMk cId="1151422424" sldId="2269"/>
        </pc:sldMkLst>
      </pc:sldChg>
      <pc:sldChg chg="del">
        <pc:chgData name="Aurelien Domont" userId="6da7715ce44349b3" providerId="LiveId" clId="{AC771B14-C4D0-4692-B895-B5340BB92FFE}" dt="2022-01-25T02:42:49.979" v="9301" actId="47"/>
        <pc:sldMkLst>
          <pc:docMk/>
          <pc:sldMk cId="2259517003" sldId="2274"/>
        </pc:sldMkLst>
      </pc:sldChg>
      <pc:sldChg chg="del">
        <pc:chgData name="Aurelien Domont" userId="6da7715ce44349b3" providerId="LiveId" clId="{AC771B14-C4D0-4692-B895-B5340BB92FFE}" dt="2022-01-25T02:42:49.979" v="9301" actId="47"/>
        <pc:sldMkLst>
          <pc:docMk/>
          <pc:sldMk cId="1378197914" sldId="2276"/>
        </pc:sldMkLst>
      </pc:sldChg>
      <pc:sldChg chg="del">
        <pc:chgData name="Aurelien Domont" userId="6da7715ce44349b3" providerId="LiveId" clId="{AC771B14-C4D0-4692-B895-B5340BB92FFE}" dt="2022-01-25T02:42:49.979" v="9301" actId="47"/>
        <pc:sldMkLst>
          <pc:docMk/>
          <pc:sldMk cId="1822005724" sldId="2277"/>
        </pc:sldMkLst>
      </pc:sldChg>
      <pc:sldChg chg="del">
        <pc:chgData name="Aurelien Domont" userId="6da7715ce44349b3" providerId="LiveId" clId="{AC771B14-C4D0-4692-B895-B5340BB92FFE}" dt="2022-01-25T02:42:49.979" v="9301" actId="47"/>
        <pc:sldMkLst>
          <pc:docMk/>
          <pc:sldMk cId="226683660" sldId="2279"/>
        </pc:sldMkLst>
      </pc:sldChg>
      <pc:sldChg chg="del">
        <pc:chgData name="Aurelien Domont" userId="6da7715ce44349b3" providerId="LiveId" clId="{AC771B14-C4D0-4692-B895-B5340BB92FFE}" dt="2022-01-25T02:42:49.979" v="9301" actId="47"/>
        <pc:sldMkLst>
          <pc:docMk/>
          <pc:sldMk cId="59208737" sldId="2280"/>
        </pc:sldMkLst>
      </pc:sldChg>
      <pc:sldChg chg="del">
        <pc:chgData name="Aurelien Domont" userId="6da7715ce44349b3" providerId="LiveId" clId="{AC771B14-C4D0-4692-B895-B5340BB92FFE}" dt="2022-01-25T02:42:49.979" v="9301" actId="47"/>
        <pc:sldMkLst>
          <pc:docMk/>
          <pc:sldMk cId="4136476167" sldId="2282"/>
        </pc:sldMkLst>
      </pc:sldChg>
      <pc:sldChg chg="del">
        <pc:chgData name="Aurelien Domont" userId="6da7715ce44349b3" providerId="LiveId" clId="{AC771B14-C4D0-4692-B895-B5340BB92FFE}" dt="2022-01-25T02:42:49.979" v="9301" actId="47"/>
        <pc:sldMkLst>
          <pc:docMk/>
          <pc:sldMk cId="3946360952" sldId="2283"/>
        </pc:sldMkLst>
      </pc:sldChg>
      <pc:sldChg chg="del">
        <pc:chgData name="Aurelien Domont" userId="6da7715ce44349b3" providerId="LiveId" clId="{AC771B14-C4D0-4692-B895-B5340BB92FFE}" dt="2022-01-25T02:42:49.979" v="9301" actId="47"/>
        <pc:sldMkLst>
          <pc:docMk/>
          <pc:sldMk cId="1922352650" sldId="2284"/>
        </pc:sldMkLst>
      </pc:sldChg>
      <pc:sldChg chg="del">
        <pc:chgData name="Aurelien Domont" userId="6da7715ce44349b3" providerId="LiveId" clId="{AC771B14-C4D0-4692-B895-B5340BB92FFE}" dt="2022-01-25T02:42:49.979" v="9301" actId="47"/>
        <pc:sldMkLst>
          <pc:docMk/>
          <pc:sldMk cId="3864359509" sldId="2285"/>
        </pc:sldMkLst>
      </pc:sldChg>
      <pc:sldChg chg="addSp modSp add mod">
        <pc:chgData name="Aurelien Domont" userId="6da7715ce44349b3" providerId="LiveId" clId="{AC771B14-C4D0-4692-B895-B5340BB92FFE}" dt="2022-01-25T02:40:23.500" v="9274"/>
        <pc:sldMkLst>
          <pc:docMk/>
          <pc:sldMk cId="815182536" sldId="2287"/>
        </pc:sldMkLst>
        <pc:spChg chg="add mod">
          <ac:chgData name="Aurelien Domont" userId="6da7715ce44349b3" providerId="LiveId" clId="{AC771B14-C4D0-4692-B895-B5340BB92FFE}" dt="2022-01-25T02:40:23.500" v="9274"/>
          <ac:spMkLst>
            <pc:docMk/>
            <pc:sldMk cId="815182536" sldId="2287"/>
            <ac:spMk id="8" creationId="{D9BB3645-07FD-4D40-BBE4-961AD5FE4121}"/>
          </ac:spMkLst>
        </pc:spChg>
        <pc:spChg chg="mod">
          <ac:chgData name="Aurelien Domont" userId="6da7715ce44349b3" providerId="LiveId" clId="{AC771B14-C4D0-4692-B895-B5340BB92FFE}" dt="2022-01-25T02:40:16.952" v="9273" actId="20577"/>
          <ac:spMkLst>
            <pc:docMk/>
            <pc:sldMk cId="815182536" sldId="2287"/>
            <ac:spMk id="16" creationId="{6C2BB713-9637-4B9B-938F-E9768876782A}"/>
          </ac:spMkLst>
        </pc:spChg>
      </pc:sldChg>
      <pc:sldChg chg="del">
        <pc:chgData name="Aurelien Domont" userId="6da7715ce44349b3" providerId="LiveId" clId="{AC771B14-C4D0-4692-B895-B5340BB92FFE}" dt="2022-01-25T02:39:40.661" v="9263" actId="2696"/>
        <pc:sldMkLst>
          <pc:docMk/>
          <pc:sldMk cId="3312582643" sldId="2287"/>
        </pc:sldMkLst>
      </pc:sldChg>
      <pc:sldChg chg="del">
        <pc:chgData name="Aurelien Domont" userId="6da7715ce44349b3" providerId="LiveId" clId="{AC771B14-C4D0-4692-B895-B5340BB92FFE}" dt="2022-01-25T02:42:49.979" v="9301" actId="47"/>
        <pc:sldMkLst>
          <pc:docMk/>
          <pc:sldMk cId="2661989470" sldId="2288"/>
        </pc:sldMkLst>
      </pc:sldChg>
      <pc:sldChg chg="del">
        <pc:chgData name="Aurelien Domont" userId="6da7715ce44349b3" providerId="LiveId" clId="{AC771B14-C4D0-4692-B895-B5340BB92FFE}" dt="2022-01-25T02:42:49.979" v="9301" actId="47"/>
        <pc:sldMkLst>
          <pc:docMk/>
          <pc:sldMk cId="1244464422" sldId="2289"/>
        </pc:sldMkLst>
      </pc:sldChg>
      <pc:sldChg chg="del">
        <pc:chgData name="Aurelien Domont" userId="6da7715ce44349b3" providerId="LiveId" clId="{AC771B14-C4D0-4692-B895-B5340BB92FFE}" dt="2022-01-25T02:42:49.979" v="9301" actId="47"/>
        <pc:sldMkLst>
          <pc:docMk/>
          <pc:sldMk cId="3071288905" sldId="2290"/>
        </pc:sldMkLst>
      </pc:sldChg>
      <pc:sldChg chg="del">
        <pc:chgData name="Aurelien Domont" userId="6da7715ce44349b3" providerId="LiveId" clId="{AC771B14-C4D0-4692-B895-B5340BB92FFE}" dt="2022-01-25T02:42:49.979" v="9301" actId="47"/>
        <pc:sldMkLst>
          <pc:docMk/>
          <pc:sldMk cId="1932387921" sldId="2291"/>
        </pc:sldMkLst>
      </pc:sldChg>
      <pc:sldChg chg="del">
        <pc:chgData name="Aurelien Domont" userId="6da7715ce44349b3" providerId="LiveId" clId="{AC771B14-C4D0-4692-B895-B5340BB92FFE}" dt="2022-01-25T02:42:49.979" v="9301" actId="47"/>
        <pc:sldMkLst>
          <pc:docMk/>
          <pc:sldMk cId="2334046866" sldId="2292"/>
        </pc:sldMkLst>
      </pc:sldChg>
      <pc:sldChg chg="del">
        <pc:chgData name="Aurelien Domont" userId="6da7715ce44349b3" providerId="LiveId" clId="{AC771B14-C4D0-4692-B895-B5340BB92FFE}" dt="2022-01-25T02:42:49.979" v="9301" actId="47"/>
        <pc:sldMkLst>
          <pc:docMk/>
          <pc:sldMk cId="1061959404" sldId="2293"/>
        </pc:sldMkLst>
      </pc:sldChg>
      <pc:sldChg chg="del">
        <pc:chgData name="Aurelien Domont" userId="6da7715ce44349b3" providerId="LiveId" clId="{AC771B14-C4D0-4692-B895-B5340BB92FFE}" dt="2022-01-25T02:42:49.979" v="9301" actId="47"/>
        <pc:sldMkLst>
          <pc:docMk/>
          <pc:sldMk cId="844271115" sldId="2294"/>
        </pc:sldMkLst>
      </pc:sldChg>
      <pc:sldChg chg="del">
        <pc:chgData name="Aurelien Domont" userId="6da7715ce44349b3" providerId="LiveId" clId="{AC771B14-C4D0-4692-B895-B5340BB92FFE}" dt="2022-01-25T02:42:49.979" v="9301" actId="47"/>
        <pc:sldMkLst>
          <pc:docMk/>
          <pc:sldMk cId="126483250" sldId="2295"/>
        </pc:sldMkLst>
      </pc:sldChg>
      <pc:sldChg chg="del">
        <pc:chgData name="Aurelien Domont" userId="6da7715ce44349b3" providerId="LiveId" clId="{AC771B14-C4D0-4692-B895-B5340BB92FFE}" dt="2022-01-25T02:42:49.979" v="9301" actId="47"/>
        <pc:sldMkLst>
          <pc:docMk/>
          <pc:sldMk cId="1243033627" sldId="2296"/>
        </pc:sldMkLst>
      </pc:sldChg>
      <pc:sldChg chg="del">
        <pc:chgData name="Aurelien Domont" userId="6da7715ce44349b3" providerId="LiveId" clId="{AC771B14-C4D0-4692-B895-B5340BB92FFE}" dt="2022-01-25T02:42:49.979" v="9301" actId="47"/>
        <pc:sldMkLst>
          <pc:docMk/>
          <pc:sldMk cId="3856026295" sldId="2297"/>
        </pc:sldMkLst>
      </pc:sldChg>
      <pc:sldChg chg="del">
        <pc:chgData name="Aurelien Domont" userId="6da7715ce44349b3" providerId="LiveId" clId="{AC771B14-C4D0-4692-B895-B5340BB92FFE}" dt="2022-01-25T02:42:49.979" v="9301" actId="47"/>
        <pc:sldMkLst>
          <pc:docMk/>
          <pc:sldMk cId="3166620107" sldId="2298"/>
        </pc:sldMkLst>
      </pc:sldChg>
      <pc:sldChg chg="del">
        <pc:chgData name="Aurelien Domont" userId="6da7715ce44349b3" providerId="LiveId" clId="{AC771B14-C4D0-4692-B895-B5340BB92FFE}" dt="2022-01-25T02:42:49.979" v="9301" actId="47"/>
        <pc:sldMkLst>
          <pc:docMk/>
          <pc:sldMk cId="2970543153" sldId="2299"/>
        </pc:sldMkLst>
      </pc:sldChg>
      <pc:sldChg chg="del">
        <pc:chgData name="Aurelien Domont" userId="6da7715ce44349b3" providerId="LiveId" clId="{AC771B14-C4D0-4692-B895-B5340BB92FFE}" dt="2022-01-25T02:42:49.979" v="9301" actId="47"/>
        <pc:sldMkLst>
          <pc:docMk/>
          <pc:sldMk cId="125206595" sldId="2300"/>
        </pc:sldMkLst>
      </pc:sldChg>
      <pc:sldChg chg="addSp modSp new del mod">
        <pc:chgData name="Aurelien Domont" userId="6da7715ce44349b3" providerId="LiveId" clId="{AC771B14-C4D0-4692-B895-B5340BB92FFE}" dt="2022-01-25T02:38:08.154" v="9262" actId="47"/>
        <pc:sldMkLst>
          <pc:docMk/>
          <pc:sldMk cId="1516137800" sldId="2301"/>
        </pc:sldMkLst>
        <pc:spChg chg="add mod">
          <ac:chgData name="Aurelien Domont" userId="6da7715ce44349b3" providerId="LiveId" clId="{AC771B14-C4D0-4692-B895-B5340BB92FFE}" dt="2022-01-18T05:04:05.635" v="129" actId="2085"/>
          <ac:spMkLst>
            <pc:docMk/>
            <pc:sldMk cId="1516137800" sldId="2301"/>
            <ac:spMk id="8" creationId="{FC811F99-FE55-44A4-8A23-B5CB47810D57}"/>
          </ac:spMkLst>
        </pc:spChg>
      </pc:sldChg>
      <pc:sldChg chg="addSp delSp modSp add del mod">
        <pc:chgData name="Aurelien Domont" userId="6da7715ce44349b3" providerId="LiveId" clId="{AC771B14-C4D0-4692-B895-B5340BB92FFE}" dt="2022-01-19T02:16:56.999" v="471" actId="47"/>
        <pc:sldMkLst>
          <pc:docMk/>
          <pc:sldMk cId="4081325908" sldId="2302"/>
        </pc:sldMkLst>
        <pc:spChg chg="mod">
          <ac:chgData name="Aurelien Domont" userId="6da7715ce44349b3" providerId="LiveId" clId="{AC771B14-C4D0-4692-B895-B5340BB92FFE}" dt="2022-01-19T02:16:31.199" v="467" actId="20577"/>
          <ac:spMkLst>
            <pc:docMk/>
            <pc:sldMk cId="4081325908" sldId="2302"/>
            <ac:spMk id="16" creationId="{6C2BB713-9637-4B9B-938F-E9768876782A}"/>
          </ac:spMkLst>
        </pc:spChg>
        <pc:spChg chg="mod">
          <ac:chgData name="Aurelien Domont" userId="6da7715ce44349b3" providerId="LiveId" clId="{AC771B14-C4D0-4692-B895-B5340BB92FFE}" dt="2022-01-19T02:06:15.111" v="417" actId="20577"/>
          <ac:spMkLst>
            <pc:docMk/>
            <pc:sldMk cId="4081325908" sldId="2302"/>
            <ac:spMk id="48" creationId="{AD7B4589-4D15-4265-8E5A-F04B8E84520B}"/>
          </ac:spMkLst>
        </pc:spChg>
        <pc:picChg chg="add del mod">
          <ac:chgData name="Aurelien Domont" userId="6da7715ce44349b3" providerId="LiveId" clId="{AC771B14-C4D0-4692-B895-B5340BB92FFE}" dt="2022-01-19T02:16:42.129" v="469" actId="478"/>
          <ac:picMkLst>
            <pc:docMk/>
            <pc:sldMk cId="4081325908" sldId="2302"/>
            <ac:picMk id="20" creationId="{9AE69B5D-E6B5-4033-B716-4238C1F4F6B6}"/>
          </ac:picMkLst>
        </pc:picChg>
      </pc:sldChg>
      <pc:sldChg chg="modSp add del mod">
        <pc:chgData name="Aurelien Domont" userId="6da7715ce44349b3" providerId="LiveId" clId="{AC771B14-C4D0-4692-B895-B5340BB92FFE}" dt="2022-01-18T05:58:26.890" v="210" actId="47"/>
        <pc:sldMkLst>
          <pc:docMk/>
          <pc:sldMk cId="1763023598" sldId="2303"/>
        </pc:sldMkLst>
        <pc:spChg chg="mod">
          <ac:chgData name="Aurelien Domont" userId="6da7715ce44349b3" providerId="LiveId" clId="{AC771B14-C4D0-4692-B895-B5340BB92FFE}" dt="2022-01-18T05:21:33.463" v="168" actId="20577"/>
          <ac:spMkLst>
            <pc:docMk/>
            <pc:sldMk cId="1763023598" sldId="2303"/>
            <ac:spMk id="6" creationId="{73F8416A-AC64-451F-8B00-C47D484A1B81}"/>
          </ac:spMkLst>
        </pc:spChg>
        <pc:spChg chg="mod">
          <ac:chgData name="Aurelien Domont" userId="6da7715ce44349b3" providerId="LiveId" clId="{AC771B14-C4D0-4692-B895-B5340BB92FFE}" dt="2022-01-18T05:21:00.569" v="166" actId="20577"/>
          <ac:spMkLst>
            <pc:docMk/>
            <pc:sldMk cId="1763023598" sldId="2303"/>
            <ac:spMk id="16" creationId="{6C2BB713-9637-4B9B-938F-E9768876782A}"/>
          </ac:spMkLst>
        </pc:spChg>
      </pc:sldChg>
      <pc:sldChg chg="modSp add del mod">
        <pc:chgData name="Aurelien Domont" userId="6da7715ce44349b3" providerId="LiveId" clId="{AC771B14-C4D0-4692-B895-B5340BB92FFE}" dt="2022-01-25T02:38:03.707" v="9259" actId="47"/>
        <pc:sldMkLst>
          <pc:docMk/>
          <pc:sldMk cId="2593856633" sldId="2303"/>
        </pc:sldMkLst>
        <pc:spChg chg="mod">
          <ac:chgData name="Aurelien Domont" userId="6da7715ce44349b3" providerId="LiveId" clId="{AC771B14-C4D0-4692-B895-B5340BB92FFE}" dt="2022-01-18T06:10:51.291" v="335"/>
          <ac:spMkLst>
            <pc:docMk/>
            <pc:sldMk cId="2593856633" sldId="2303"/>
            <ac:spMk id="48" creationId="{AD7B4589-4D15-4265-8E5A-F04B8E84520B}"/>
          </ac:spMkLst>
        </pc:spChg>
      </pc:sldChg>
      <pc:sldChg chg="addSp delSp modSp add del mod">
        <pc:chgData name="Aurelien Domont" userId="6da7715ce44349b3" providerId="LiveId" clId="{AC771B14-C4D0-4692-B895-B5340BB92FFE}" dt="2022-01-18T05:58:26.890" v="210" actId="47"/>
        <pc:sldMkLst>
          <pc:docMk/>
          <pc:sldMk cId="553967116" sldId="2304"/>
        </pc:sldMkLst>
        <pc:spChg chg="add del">
          <ac:chgData name="Aurelien Domont" userId="6da7715ce44349b3" providerId="LiveId" clId="{AC771B14-C4D0-4692-B895-B5340BB92FFE}" dt="2022-01-18T05:22:07.176" v="204" actId="478"/>
          <ac:spMkLst>
            <pc:docMk/>
            <pc:sldMk cId="553967116" sldId="2304"/>
            <ac:spMk id="6" creationId="{73F8416A-AC64-451F-8B00-C47D484A1B81}"/>
          </ac:spMkLst>
        </pc:spChg>
        <pc:spChg chg="mod">
          <ac:chgData name="Aurelien Domont" userId="6da7715ce44349b3" providerId="LiveId" clId="{AC771B14-C4D0-4692-B895-B5340BB92FFE}" dt="2022-01-18T05:21:58.718" v="202" actId="20577"/>
          <ac:spMkLst>
            <pc:docMk/>
            <pc:sldMk cId="553967116" sldId="2304"/>
            <ac:spMk id="16" creationId="{6C2BB713-9637-4B9B-938F-E9768876782A}"/>
          </ac:spMkLst>
        </pc:spChg>
      </pc:sldChg>
      <pc:sldChg chg="addSp delSp modSp add del mod ord">
        <pc:chgData name="Aurelien Domont" userId="6da7715ce44349b3" providerId="LiveId" clId="{AC771B14-C4D0-4692-B895-B5340BB92FFE}" dt="2022-01-19T06:11:14.725" v="4103" actId="47"/>
        <pc:sldMkLst>
          <pc:docMk/>
          <pc:sldMk cId="3617056144" sldId="2304"/>
        </pc:sldMkLst>
        <pc:spChg chg="add del mod">
          <ac:chgData name="Aurelien Domont" userId="6da7715ce44349b3" providerId="LiveId" clId="{AC771B14-C4D0-4692-B895-B5340BB92FFE}" dt="2022-01-19T06:06:33.736" v="3974" actId="478"/>
          <ac:spMkLst>
            <pc:docMk/>
            <pc:sldMk cId="3617056144" sldId="2304"/>
            <ac:spMk id="2" creationId="{846419C0-0B43-4011-9735-3BC8FFF8A50A}"/>
          </ac:spMkLst>
        </pc:spChg>
        <pc:spChg chg="mod">
          <ac:chgData name="Aurelien Domont" userId="6da7715ce44349b3" providerId="LiveId" clId="{AC771B14-C4D0-4692-B895-B5340BB92FFE}" dt="2022-01-19T06:06:19.335" v="3973" actId="20577"/>
          <ac:spMkLst>
            <pc:docMk/>
            <pc:sldMk cId="3617056144" sldId="2304"/>
            <ac:spMk id="6" creationId="{73F8416A-AC64-451F-8B00-C47D484A1B81}"/>
          </ac:spMkLst>
        </pc:spChg>
        <pc:spChg chg="add del mod">
          <ac:chgData name="Aurelien Domont" userId="6da7715ce44349b3" providerId="LiveId" clId="{AC771B14-C4D0-4692-B895-B5340BB92FFE}" dt="2022-01-19T06:09:23.809" v="4000" actId="478"/>
          <ac:spMkLst>
            <pc:docMk/>
            <pc:sldMk cId="3617056144" sldId="2304"/>
            <ac:spMk id="7" creationId="{F3D92D05-F38F-4E1E-98FA-8C91E0943E10}"/>
          </ac:spMkLst>
        </pc:spChg>
        <pc:spChg chg="add del mod">
          <ac:chgData name="Aurelien Domont" userId="6da7715ce44349b3" providerId="LiveId" clId="{AC771B14-C4D0-4692-B895-B5340BB92FFE}" dt="2022-01-19T06:09:23.809" v="4000" actId="478"/>
          <ac:spMkLst>
            <pc:docMk/>
            <pc:sldMk cId="3617056144" sldId="2304"/>
            <ac:spMk id="8" creationId="{AACC707B-7DF4-4BD3-8C2B-1CB9E338575A}"/>
          </ac:spMkLst>
        </pc:spChg>
        <pc:spChg chg="add del mod">
          <ac:chgData name="Aurelien Domont" userId="6da7715ce44349b3" providerId="LiveId" clId="{AC771B14-C4D0-4692-B895-B5340BB92FFE}" dt="2022-01-19T06:09:23.809" v="4000" actId="478"/>
          <ac:spMkLst>
            <pc:docMk/>
            <pc:sldMk cId="3617056144" sldId="2304"/>
            <ac:spMk id="9" creationId="{CB495F7D-9FA1-4956-9E53-FFB12CD5B248}"/>
          </ac:spMkLst>
        </pc:spChg>
        <pc:spChg chg="add del mod">
          <ac:chgData name="Aurelien Domont" userId="6da7715ce44349b3" providerId="LiveId" clId="{AC771B14-C4D0-4692-B895-B5340BB92FFE}" dt="2022-01-19T06:09:23.809" v="4000" actId="478"/>
          <ac:spMkLst>
            <pc:docMk/>
            <pc:sldMk cId="3617056144" sldId="2304"/>
            <ac:spMk id="10" creationId="{F58E5573-4B43-45C3-B54E-7F40AC706F25}"/>
          </ac:spMkLst>
        </pc:spChg>
        <pc:spChg chg="add del mod">
          <ac:chgData name="Aurelien Domont" userId="6da7715ce44349b3" providerId="LiveId" clId="{AC771B14-C4D0-4692-B895-B5340BB92FFE}" dt="2022-01-19T06:09:23.809" v="4000" actId="478"/>
          <ac:spMkLst>
            <pc:docMk/>
            <pc:sldMk cId="3617056144" sldId="2304"/>
            <ac:spMk id="11" creationId="{F528F3F8-F680-43CB-8F8E-1F67A37D456C}"/>
          </ac:spMkLst>
        </pc:spChg>
        <pc:spChg chg="add del mod">
          <ac:chgData name="Aurelien Domont" userId="6da7715ce44349b3" providerId="LiveId" clId="{AC771B14-C4D0-4692-B895-B5340BB92FFE}" dt="2022-01-19T06:09:23.809" v="4000" actId="478"/>
          <ac:spMkLst>
            <pc:docMk/>
            <pc:sldMk cId="3617056144" sldId="2304"/>
            <ac:spMk id="12" creationId="{37C69335-5146-4A43-8A66-3D812CCEE71C}"/>
          </ac:spMkLst>
        </pc:spChg>
        <pc:spChg chg="add del mod">
          <ac:chgData name="Aurelien Domont" userId="6da7715ce44349b3" providerId="LiveId" clId="{AC771B14-C4D0-4692-B895-B5340BB92FFE}" dt="2022-01-19T06:09:23.809" v="4000" actId="478"/>
          <ac:spMkLst>
            <pc:docMk/>
            <pc:sldMk cId="3617056144" sldId="2304"/>
            <ac:spMk id="14" creationId="{D92C495A-99B5-4714-B5E2-FEBE6566B74E}"/>
          </ac:spMkLst>
        </pc:spChg>
        <pc:spChg chg="add del mod">
          <ac:chgData name="Aurelien Domont" userId="6da7715ce44349b3" providerId="LiveId" clId="{AC771B14-C4D0-4692-B895-B5340BB92FFE}" dt="2022-01-19T06:09:23.809" v="4000" actId="478"/>
          <ac:spMkLst>
            <pc:docMk/>
            <pc:sldMk cId="3617056144" sldId="2304"/>
            <ac:spMk id="15" creationId="{9062EAF1-FB94-40E1-84A8-0E20771138DD}"/>
          </ac:spMkLst>
        </pc:spChg>
        <pc:spChg chg="mod">
          <ac:chgData name="Aurelien Domont" userId="6da7715ce44349b3" providerId="LiveId" clId="{AC771B14-C4D0-4692-B895-B5340BB92FFE}" dt="2022-01-19T06:04:35.411" v="3878" actId="20577"/>
          <ac:spMkLst>
            <pc:docMk/>
            <pc:sldMk cId="3617056144" sldId="2304"/>
            <ac:spMk id="16" creationId="{6C2BB713-9637-4B9B-938F-E9768876782A}"/>
          </ac:spMkLst>
        </pc:spChg>
        <pc:spChg chg="add del mod">
          <ac:chgData name="Aurelien Domont" userId="6da7715ce44349b3" providerId="LiveId" clId="{AC771B14-C4D0-4692-B895-B5340BB92FFE}" dt="2022-01-19T06:09:23.809" v="4000" actId="478"/>
          <ac:spMkLst>
            <pc:docMk/>
            <pc:sldMk cId="3617056144" sldId="2304"/>
            <ac:spMk id="17" creationId="{D1ABBD7A-273E-4A85-A5DA-4DBAE8B3064B}"/>
          </ac:spMkLst>
        </pc:spChg>
        <pc:spChg chg="add del mod">
          <ac:chgData name="Aurelien Domont" userId="6da7715ce44349b3" providerId="LiveId" clId="{AC771B14-C4D0-4692-B895-B5340BB92FFE}" dt="2022-01-19T06:09:23.809" v="4000" actId="478"/>
          <ac:spMkLst>
            <pc:docMk/>
            <pc:sldMk cId="3617056144" sldId="2304"/>
            <ac:spMk id="18" creationId="{52C4EDF7-1E42-49A5-8C69-0510341BC7DE}"/>
          </ac:spMkLst>
        </pc:spChg>
        <pc:spChg chg="add del mod">
          <ac:chgData name="Aurelien Domont" userId="6da7715ce44349b3" providerId="LiveId" clId="{AC771B14-C4D0-4692-B895-B5340BB92FFE}" dt="2022-01-19T06:09:23.809" v="4000" actId="478"/>
          <ac:spMkLst>
            <pc:docMk/>
            <pc:sldMk cId="3617056144" sldId="2304"/>
            <ac:spMk id="19" creationId="{A3B830A0-81EF-41D7-AC5C-4B03E119CB5F}"/>
          </ac:spMkLst>
        </pc:spChg>
        <pc:spChg chg="add del mod">
          <ac:chgData name="Aurelien Domont" userId="6da7715ce44349b3" providerId="LiveId" clId="{AC771B14-C4D0-4692-B895-B5340BB92FFE}" dt="2022-01-19T06:09:23.809" v="4000" actId="478"/>
          <ac:spMkLst>
            <pc:docMk/>
            <pc:sldMk cId="3617056144" sldId="2304"/>
            <ac:spMk id="20" creationId="{C67663DF-A355-45E3-8516-D6C8CD1488D3}"/>
          </ac:spMkLst>
        </pc:spChg>
      </pc:sldChg>
      <pc:sldChg chg="addSp delSp modSp add del mod">
        <pc:chgData name="Aurelien Domont" userId="6da7715ce44349b3" providerId="LiveId" clId="{AC771B14-C4D0-4692-B895-B5340BB92FFE}" dt="2022-01-25T02:38:05.574" v="9260" actId="47"/>
        <pc:sldMkLst>
          <pc:docMk/>
          <pc:sldMk cId="3529799534" sldId="2305"/>
        </pc:sldMkLst>
        <pc:spChg chg="add del mod">
          <ac:chgData name="Aurelien Domont" userId="6da7715ce44349b3" providerId="LiveId" clId="{AC771B14-C4D0-4692-B895-B5340BB92FFE}" dt="2022-01-19T02:17:13.409" v="474" actId="478"/>
          <ac:spMkLst>
            <pc:docMk/>
            <pc:sldMk cId="3529799534" sldId="2305"/>
            <ac:spMk id="2" creationId="{DE7311D7-17DA-468F-99C4-D466B7B9D1BC}"/>
          </ac:spMkLst>
        </pc:spChg>
        <pc:spChg chg="mod">
          <ac:chgData name="Aurelien Domont" userId="6da7715ce44349b3" providerId="LiveId" clId="{AC771B14-C4D0-4692-B895-B5340BB92FFE}" dt="2022-01-19T02:11:24.324" v="447" actId="20577"/>
          <ac:spMkLst>
            <pc:docMk/>
            <pc:sldMk cId="3529799534" sldId="2305"/>
            <ac:spMk id="48" creationId="{AD7B4589-4D15-4265-8E5A-F04B8E84520B}"/>
          </ac:spMkLst>
        </pc:spChg>
      </pc:sldChg>
      <pc:sldChg chg="delSp modSp add del mod">
        <pc:chgData name="Aurelien Domont" userId="6da7715ce44349b3" providerId="LiveId" clId="{AC771B14-C4D0-4692-B895-B5340BB92FFE}" dt="2022-01-25T02:38:06.712" v="9261" actId="47"/>
        <pc:sldMkLst>
          <pc:docMk/>
          <pc:sldMk cId="2568948896" sldId="2306"/>
        </pc:sldMkLst>
        <pc:spChg chg="del">
          <ac:chgData name="Aurelien Domont" userId="6da7715ce44349b3" providerId="LiveId" clId="{AC771B14-C4D0-4692-B895-B5340BB92FFE}" dt="2022-01-19T02:06:52.533" v="419" actId="478"/>
          <ac:spMkLst>
            <pc:docMk/>
            <pc:sldMk cId="2568948896" sldId="2306"/>
            <ac:spMk id="2" creationId="{846419C0-0B43-4011-9735-3BC8FFF8A50A}"/>
          </ac:spMkLst>
        </pc:spChg>
        <pc:spChg chg="mod">
          <ac:chgData name="Aurelien Domont" userId="6da7715ce44349b3" providerId="LiveId" clId="{AC771B14-C4D0-4692-B895-B5340BB92FFE}" dt="2022-01-19T02:06:55.366" v="422" actId="20577"/>
          <ac:spMkLst>
            <pc:docMk/>
            <pc:sldMk cId="2568948896" sldId="2306"/>
            <ac:spMk id="6" creationId="{73F8416A-AC64-451F-8B00-C47D484A1B81}"/>
          </ac:spMkLst>
        </pc:spChg>
        <pc:spChg chg="mod">
          <ac:chgData name="Aurelien Domont" userId="6da7715ce44349b3" providerId="LiveId" clId="{AC771B14-C4D0-4692-B895-B5340BB92FFE}" dt="2022-01-19T02:06:57.540" v="425" actId="20577"/>
          <ac:spMkLst>
            <pc:docMk/>
            <pc:sldMk cId="2568948896" sldId="2306"/>
            <ac:spMk id="16" creationId="{6C2BB713-9637-4B9B-938F-E9768876782A}"/>
          </ac:spMkLst>
        </pc:spChg>
      </pc:sldChg>
      <pc:sldChg chg="addSp delSp modSp add del mod">
        <pc:chgData name="Aurelien Domont" userId="6da7715ce44349b3" providerId="LiveId" clId="{AC771B14-C4D0-4692-B895-B5340BB92FFE}" dt="2022-01-25T00:08:00.772" v="8201" actId="47"/>
        <pc:sldMkLst>
          <pc:docMk/>
          <pc:sldMk cId="3644991684" sldId="2307"/>
        </pc:sldMkLst>
        <pc:spChg chg="del">
          <ac:chgData name="Aurelien Domont" userId="6da7715ce44349b3" providerId="LiveId" clId="{AC771B14-C4D0-4692-B895-B5340BB92FFE}" dt="2022-01-19T02:17:10.767" v="473" actId="478"/>
          <ac:spMkLst>
            <pc:docMk/>
            <pc:sldMk cId="3644991684" sldId="2307"/>
            <ac:spMk id="2" creationId="{DE7311D7-17DA-468F-99C4-D466B7B9D1BC}"/>
          </ac:spMkLst>
        </pc:spChg>
        <pc:spChg chg="mod">
          <ac:chgData name="Aurelien Domont" userId="6da7715ce44349b3" providerId="LiveId" clId="{AC771B14-C4D0-4692-B895-B5340BB92FFE}" dt="2022-01-19T02:16:53.865" v="470"/>
          <ac:spMkLst>
            <pc:docMk/>
            <pc:sldMk cId="3644991684" sldId="2307"/>
            <ac:spMk id="16" creationId="{6C2BB713-9637-4B9B-938F-E9768876782A}"/>
          </ac:spMkLst>
        </pc:spChg>
        <pc:spChg chg="add del mod">
          <ac:chgData name="Aurelien Domont" userId="6da7715ce44349b3" providerId="LiveId" clId="{AC771B14-C4D0-4692-B895-B5340BB92FFE}" dt="2022-01-20T03:02:27.602" v="4504" actId="478"/>
          <ac:spMkLst>
            <pc:docMk/>
            <pc:sldMk cId="3644991684" sldId="2307"/>
            <ac:spMk id="21" creationId="{6243F24A-EF11-4E50-B393-A7C4A3C65FA9}"/>
          </ac:spMkLst>
        </pc:spChg>
        <pc:spChg chg="add del mod ord">
          <ac:chgData name="Aurelien Domont" userId="6da7715ce44349b3" providerId="LiveId" clId="{AC771B14-C4D0-4692-B895-B5340BB92FFE}" dt="2022-01-20T03:02:16.115" v="4503" actId="478"/>
          <ac:spMkLst>
            <pc:docMk/>
            <pc:sldMk cId="3644991684" sldId="2307"/>
            <ac:spMk id="22" creationId="{FB9069CC-F3BC-492D-98E0-15A3F0955C37}"/>
          </ac:spMkLst>
        </pc:spChg>
        <pc:spChg chg="mod">
          <ac:chgData name="Aurelien Domont" userId="6da7715ce44349b3" providerId="LiveId" clId="{AC771B14-C4D0-4692-B895-B5340BB92FFE}" dt="2022-01-20T02:59:06.971" v="4484" actId="1035"/>
          <ac:spMkLst>
            <pc:docMk/>
            <pc:sldMk cId="3644991684" sldId="2307"/>
            <ac:spMk id="33" creationId="{6D641CE2-C736-46BE-BEE6-A0DE5CAB1F38}"/>
          </ac:spMkLst>
        </pc:spChg>
        <pc:spChg chg="mod">
          <ac:chgData name="Aurelien Domont" userId="6da7715ce44349b3" providerId="LiveId" clId="{AC771B14-C4D0-4692-B895-B5340BB92FFE}" dt="2022-01-20T02:59:06.971" v="4484" actId="1035"/>
          <ac:spMkLst>
            <pc:docMk/>
            <pc:sldMk cId="3644991684" sldId="2307"/>
            <ac:spMk id="34" creationId="{FDBD5CF0-EB02-479A-AD2C-A55DF921BB32}"/>
          </ac:spMkLst>
        </pc:spChg>
        <pc:spChg chg="mod">
          <ac:chgData name="Aurelien Domont" userId="6da7715ce44349b3" providerId="LiveId" clId="{AC771B14-C4D0-4692-B895-B5340BB92FFE}" dt="2022-01-20T02:59:06.971" v="4484" actId="1035"/>
          <ac:spMkLst>
            <pc:docMk/>
            <pc:sldMk cId="3644991684" sldId="2307"/>
            <ac:spMk id="35" creationId="{EB182DE2-9682-4365-87FD-2E8079067A44}"/>
          </ac:spMkLst>
        </pc:spChg>
        <pc:spChg chg="mod">
          <ac:chgData name="Aurelien Domont" userId="6da7715ce44349b3" providerId="LiveId" clId="{AC771B14-C4D0-4692-B895-B5340BB92FFE}" dt="2022-01-20T02:59:06.971" v="4484" actId="1035"/>
          <ac:spMkLst>
            <pc:docMk/>
            <pc:sldMk cId="3644991684" sldId="2307"/>
            <ac:spMk id="36" creationId="{AAD30E49-2F81-4273-95C3-7F8C1FE208AA}"/>
          </ac:spMkLst>
        </pc:spChg>
        <pc:spChg chg="mod">
          <ac:chgData name="Aurelien Domont" userId="6da7715ce44349b3" providerId="LiveId" clId="{AC771B14-C4D0-4692-B895-B5340BB92FFE}" dt="2022-01-20T02:59:06.971" v="4484" actId="1035"/>
          <ac:spMkLst>
            <pc:docMk/>
            <pc:sldMk cId="3644991684" sldId="2307"/>
            <ac:spMk id="39" creationId="{8F34EF84-E47A-4497-81CF-E7E5AC3810B3}"/>
          </ac:spMkLst>
        </pc:spChg>
        <pc:spChg chg="mod">
          <ac:chgData name="Aurelien Domont" userId="6da7715ce44349b3" providerId="LiveId" clId="{AC771B14-C4D0-4692-B895-B5340BB92FFE}" dt="2022-01-20T02:59:06.971" v="4484" actId="1035"/>
          <ac:spMkLst>
            <pc:docMk/>
            <pc:sldMk cId="3644991684" sldId="2307"/>
            <ac:spMk id="44" creationId="{BCC7B568-60B8-43BB-8B91-83943337DA18}"/>
          </ac:spMkLst>
        </pc:spChg>
        <pc:spChg chg="mod">
          <ac:chgData name="Aurelien Domont" userId="6da7715ce44349b3" providerId="LiveId" clId="{AC771B14-C4D0-4692-B895-B5340BB92FFE}" dt="2022-01-20T02:59:06.971" v="4484" actId="1035"/>
          <ac:spMkLst>
            <pc:docMk/>
            <pc:sldMk cId="3644991684" sldId="2307"/>
            <ac:spMk id="46" creationId="{78BEE3C0-2448-4B26-97AA-EB99C14CE276}"/>
          </ac:spMkLst>
        </pc:spChg>
        <pc:spChg chg="mod">
          <ac:chgData name="Aurelien Domont" userId="6da7715ce44349b3" providerId="LiveId" clId="{AC771B14-C4D0-4692-B895-B5340BB92FFE}" dt="2022-01-20T02:59:56.856" v="4494" actId="1038"/>
          <ac:spMkLst>
            <pc:docMk/>
            <pc:sldMk cId="3644991684" sldId="2307"/>
            <ac:spMk id="48" creationId="{AD7B4589-4D15-4265-8E5A-F04B8E84520B}"/>
          </ac:spMkLst>
        </pc:spChg>
        <pc:picChg chg="mod">
          <ac:chgData name="Aurelien Domont" userId="6da7715ce44349b3" providerId="LiveId" clId="{AC771B14-C4D0-4692-B895-B5340BB92FFE}" dt="2022-01-20T02:59:06.971" v="4484" actId="1035"/>
          <ac:picMkLst>
            <pc:docMk/>
            <pc:sldMk cId="3644991684" sldId="2307"/>
            <ac:picMk id="38" creationId="{1E2D5D96-B1C1-4535-AB55-FC3DC4DB615C}"/>
          </ac:picMkLst>
        </pc:picChg>
        <pc:picChg chg="mod">
          <ac:chgData name="Aurelien Domont" userId="6da7715ce44349b3" providerId="LiveId" clId="{AC771B14-C4D0-4692-B895-B5340BB92FFE}" dt="2022-01-20T02:59:06.971" v="4484" actId="1035"/>
          <ac:picMkLst>
            <pc:docMk/>
            <pc:sldMk cId="3644991684" sldId="2307"/>
            <ac:picMk id="40" creationId="{96E67F19-9A07-482E-83C2-BAA7C7515FA5}"/>
          </ac:picMkLst>
        </pc:picChg>
        <pc:picChg chg="mod">
          <ac:chgData name="Aurelien Domont" userId="6da7715ce44349b3" providerId="LiveId" clId="{AC771B14-C4D0-4692-B895-B5340BB92FFE}" dt="2022-01-20T02:59:06.971" v="4484" actId="1035"/>
          <ac:picMkLst>
            <pc:docMk/>
            <pc:sldMk cId="3644991684" sldId="2307"/>
            <ac:picMk id="41" creationId="{BA9E677A-ECF1-46A3-80F7-C9559E244CE3}"/>
          </ac:picMkLst>
        </pc:picChg>
        <pc:picChg chg="mod">
          <ac:chgData name="Aurelien Domont" userId="6da7715ce44349b3" providerId="LiveId" clId="{AC771B14-C4D0-4692-B895-B5340BB92FFE}" dt="2022-01-20T02:59:06.971" v="4484" actId="1035"/>
          <ac:picMkLst>
            <pc:docMk/>
            <pc:sldMk cId="3644991684" sldId="2307"/>
            <ac:picMk id="42" creationId="{AFA2B1F9-1904-4100-A9E3-A1C8356F1A8A}"/>
          </ac:picMkLst>
        </pc:picChg>
        <pc:picChg chg="mod">
          <ac:chgData name="Aurelien Domont" userId="6da7715ce44349b3" providerId="LiveId" clId="{AC771B14-C4D0-4692-B895-B5340BB92FFE}" dt="2022-01-20T02:59:06.971" v="4484" actId="1035"/>
          <ac:picMkLst>
            <pc:docMk/>
            <pc:sldMk cId="3644991684" sldId="2307"/>
            <ac:picMk id="43" creationId="{E7DE5E06-800B-46F1-BD58-7A6C11D8CFFF}"/>
          </ac:picMkLst>
        </pc:picChg>
        <pc:picChg chg="mod">
          <ac:chgData name="Aurelien Domont" userId="6da7715ce44349b3" providerId="LiveId" clId="{AC771B14-C4D0-4692-B895-B5340BB92FFE}" dt="2022-01-20T02:59:06.971" v="4484" actId="1035"/>
          <ac:picMkLst>
            <pc:docMk/>
            <pc:sldMk cId="3644991684" sldId="2307"/>
            <ac:picMk id="45" creationId="{91DDEE50-77B9-47D2-B0A7-81403D1CD715}"/>
          </ac:picMkLst>
        </pc:picChg>
        <pc:picChg chg="mod">
          <ac:chgData name="Aurelien Domont" userId="6da7715ce44349b3" providerId="LiveId" clId="{AC771B14-C4D0-4692-B895-B5340BB92FFE}" dt="2022-01-20T02:59:06.971" v="4484" actId="1035"/>
          <ac:picMkLst>
            <pc:docMk/>
            <pc:sldMk cId="3644991684" sldId="2307"/>
            <ac:picMk id="47" creationId="{229BA781-9CA5-42EC-B216-C9275A383C46}"/>
          </ac:picMkLst>
        </pc:picChg>
      </pc:sldChg>
      <pc:sldChg chg="delSp add del mod">
        <pc:chgData name="Aurelien Domont" userId="6da7715ce44349b3" providerId="LiveId" clId="{AC771B14-C4D0-4692-B895-B5340BB92FFE}" dt="2022-01-19T03:01:53.269" v="1206" actId="47"/>
        <pc:sldMkLst>
          <pc:docMk/>
          <pc:sldMk cId="1445840340" sldId="2308"/>
        </pc:sldMkLst>
        <pc:spChg chg="del">
          <ac:chgData name="Aurelien Domont" userId="6da7715ce44349b3" providerId="LiveId" clId="{AC771B14-C4D0-4692-B895-B5340BB92FFE}" dt="2022-01-19T02:17:35.578" v="476" actId="21"/>
          <ac:spMkLst>
            <pc:docMk/>
            <pc:sldMk cId="1445840340" sldId="2308"/>
            <ac:spMk id="2" creationId="{DE7311D7-17DA-468F-99C4-D466B7B9D1BC}"/>
          </ac:spMkLst>
        </pc:spChg>
      </pc:sldChg>
      <pc:sldChg chg="modSp add del mod">
        <pc:chgData name="Aurelien Domont" userId="6da7715ce44349b3" providerId="LiveId" clId="{AC771B14-C4D0-4692-B895-B5340BB92FFE}" dt="2022-01-19T02:28:24.008" v="654" actId="47"/>
        <pc:sldMkLst>
          <pc:docMk/>
          <pc:sldMk cId="358651551" sldId="2309"/>
        </pc:sldMkLst>
        <pc:spChg chg="mod">
          <ac:chgData name="Aurelien Domont" userId="6da7715ce44349b3" providerId="LiveId" clId="{AC771B14-C4D0-4692-B895-B5340BB92FFE}" dt="2022-01-19T02:22:15.621" v="481" actId="20577"/>
          <ac:spMkLst>
            <pc:docMk/>
            <pc:sldMk cId="358651551" sldId="2309"/>
            <ac:spMk id="6" creationId="{73F8416A-AC64-451F-8B00-C47D484A1B81}"/>
          </ac:spMkLst>
        </pc:spChg>
        <pc:spChg chg="mod">
          <ac:chgData name="Aurelien Domont" userId="6da7715ce44349b3" providerId="LiveId" clId="{AC771B14-C4D0-4692-B895-B5340BB92FFE}" dt="2022-01-19T02:26:10.430" v="653" actId="20577"/>
          <ac:spMkLst>
            <pc:docMk/>
            <pc:sldMk cId="358651551" sldId="2309"/>
            <ac:spMk id="16" creationId="{6C2BB713-9637-4B9B-938F-E9768876782A}"/>
          </ac:spMkLst>
        </pc:spChg>
      </pc:sldChg>
      <pc:sldChg chg="addSp modSp add mod">
        <pc:chgData name="Aurelien Domont" userId="6da7715ce44349b3" providerId="LiveId" clId="{AC771B14-C4D0-4692-B895-B5340BB92FFE}" dt="2022-01-19T02:41:26.077" v="807" actId="14100"/>
        <pc:sldMkLst>
          <pc:docMk/>
          <pc:sldMk cId="4217328411" sldId="2309"/>
        </pc:sldMkLst>
        <pc:spChg chg="add mod">
          <ac:chgData name="Aurelien Domont" userId="6da7715ce44349b3" providerId="LiveId" clId="{AC771B14-C4D0-4692-B895-B5340BB92FFE}" dt="2022-01-19T02:32:29.568" v="675" actId="403"/>
          <ac:spMkLst>
            <pc:docMk/>
            <pc:sldMk cId="4217328411" sldId="2309"/>
            <ac:spMk id="15" creationId="{FBE02BA7-7C6E-40DE-9B89-927467FBDA67}"/>
          </ac:spMkLst>
        </pc:spChg>
        <pc:spChg chg="mod">
          <ac:chgData name="Aurelien Domont" userId="6da7715ce44349b3" providerId="LiveId" clId="{AC771B14-C4D0-4692-B895-B5340BB92FFE}" dt="2022-01-19T02:30:01.929" v="667"/>
          <ac:spMkLst>
            <pc:docMk/>
            <pc:sldMk cId="4217328411" sldId="2309"/>
            <ac:spMk id="18" creationId="{6690B5F9-90B9-4DDB-8F95-51D207BE3335}"/>
          </ac:spMkLst>
        </pc:spChg>
        <pc:spChg chg="add mod">
          <ac:chgData name="Aurelien Domont" userId="6da7715ce44349b3" providerId="LiveId" clId="{AC771B14-C4D0-4692-B895-B5340BB92FFE}" dt="2022-01-19T02:41:26.077" v="807" actId="14100"/>
          <ac:spMkLst>
            <pc:docMk/>
            <pc:sldMk cId="4217328411" sldId="2309"/>
            <ac:spMk id="19" creationId="{66B60A93-2DCF-4486-BAB9-520E8CE15686}"/>
          </ac:spMkLst>
        </pc:spChg>
        <pc:spChg chg="mod">
          <ac:chgData name="Aurelien Domont" userId="6da7715ce44349b3" providerId="LiveId" clId="{AC771B14-C4D0-4692-B895-B5340BB92FFE}" dt="2022-01-19T02:30:10.352" v="668"/>
          <ac:spMkLst>
            <pc:docMk/>
            <pc:sldMk cId="4217328411" sldId="2309"/>
            <ac:spMk id="22" creationId="{CC39D5EE-40EF-4CFB-9505-D1EFF3AF3535}"/>
          </ac:spMkLst>
        </pc:spChg>
      </pc:sldChg>
      <pc:sldChg chg="addSp modSp add del">
        <pc:chgData name="Aurelien Domont" userId="6da7715ce44349b3" providerId="LiveId" clId="{AC771B14-C4D0-4692-B895-B5340BB92FFE}" dt="2022-01-19T02:48:40.424" v="820" actId="47"/>
        <pc:sldMkLst>
          <pc:docMk/>
          <pc:sldMk cId="2815000607" sldId="2310"/>
        </pc:sldMkLst>
        <pc:spChg chg="add mod">
          <ac:chgData name="Aurelien Domont" userId="6da7715ce44349b3" providerId="LiveId" clId="{AC771B14-C4D0-4692-B895-B5340BB92FFE}" dt="2022-01-19T02:45:27.856" v="813"/>
          <ac:spMkLst>
            <pc:docMk/>
            <pc:sldMk cId="2815000607" sldId="2310"/>
            <ac:spMk id="42" creationId="{9A67F1A2-71FF-4174-A5D4-218C54AE880F}"/>
          </ac:spMkLst>
        </pc:spChg>
      </pc:sldChg>
      <pc:sldChg chg="addSp modSp new del mod">
        <pc:chgData name="Aurelien Domont" userId="6da7715ce44349b3" providerId="LiveId" clId="{AC771B14-C4D0-4692-B895-B5340BB92FFE}" dt="2022-01-25T02:43:22.124" v="9306" actId="47"/>
        <pc:sldMkLst>
          <pc:docMk/>
          <pc:sldMk cId="227962921" sldId="2311"/>
        </pc:sldMkLst>
        <pc:spChg chg="add mod">
          <ac:chgData name="Aurelien Domont" userId="6da7715ce44349b3" providerId="LiveId" clId="{AC771B14-C4D0-4692-B895-B5340BB92FFE}" dt="2022-01-19T02:45:55.659" v="818" actId="2085"/>
          <ac:spMkLst>
            <pc:docMk/>
            <pc:sldMk cId="227962921" sldId="2311"/>
            <ac:spMk id="3" creationId="{E93717E1-C9E3-4E6A-89EB-F1CBD3E0F0EB}"/>
          </ac:spMkLst>
        </pc:spChg>
      </pc:sldChg>
      <pc:sldChg chg="addSp modSp add mod">
        <pc:chgData name="Aurelien Domont" userId="6da7715ce44349b3" providerId="LiveId" clId="{AC771B14-C4D0-4692-B895-B5340BB92FFE}" dt="2022-01-19T02:49:51.307" v="850" actId="14100"/>
        <pc:sldMkLst>
          <pc:docMk/>
          <pc:sldMk cId="3430959687" sldId="2312"/>
        </pc:sldMkLst>
        <pc:spChg chg="add mod">
          <ac:chgData name="Aurelien Domont" userId="6da7715ce44349b3" providerId="LiveId" clId="{AC771B14-C4D0-4692-B895-B5340BB92FFE}" dt="2022-01-19T02:49:10.018" v="826"/>
          <ac:spMkLst>
            <pc:docMk/>
            <pc:sldMk cId="3430959687" sldId="2312"/>
            <ac:spMk id="42" creationId="{620750B6-5351-4168-A86E-E4901DFC0E13}"/>
          </ac:spMkLst>
        </pc:spChg>
        <pc:spChg chg="add mod">
          <ac:chgData name="Aurelien Domont" userId="6da7715ce44349b3" providerId="LiveId" clId="{AC771B14-C4D0-4692-B895-B5340BB92FFE}" dt="2022-01-19T02:49:51.307" v="850" actId="14100"/>
          <ac:spMkLst>
            <pc:docMk/>
            <pc:sldMk cId="3430959687" sldId="2312"/>
            <ac:spMk id="43" creationId="{06F1BADB-D16E-4F5B-8303-0D8E66D84B6A}"/>
          </ac:spMkLst>
        </pc:spChg>
      </pc:sldChg>
      <pc:sldChg chg="add del">
        <pc:chgData name="Aurelien Domont" userId="6da7715ce44349b3" providerId="LiveId" clId="{AC771B14-C4D0-4692-B895-B5340BB92FFE}" dt="2022-01-19T03:54:21.095" v="1562" actId="47"/>
        <pc:sldMkLst>
          <pc:docMk/>
          <pc:sldMk cId="1383283023" sldId="2313"/>
        </pc:sldMkLst>
      </pc:sldChg>
      <pc:sldChg chg="addSp modSp add mod ord">
        <pc:chgData name="Aurelien Domont" userId="6da7715ce44349b3" providerId="LiveId" clId="{AC771B14-C4D0-4692-B895-B5340BB92FFE}" dt="2022-01-25T00:10:02.366" v="8326"/>
        <pc:sldMkLst>
          <pc:docMk/>
          <pc:sldMk cId="1351308012" sldId="2314"/>
        </pc:sldMkLst>
        <pc:spChg chg="add mod">
          <ac:chgData name="Aurelien Domont" userId="6da7715ce44349b3" providerId="LiveId" clId="{AC771B14-C4D0-4692-B895-B5340BB92FFE}" dt="2022-01-19T03:12:50.329" v="1444"/>
          <ac:spMkLst>
            <pc:docMk/>
            <pc:sldMk cId="1351308012" sldId="2314"/>
            <ac:spMk id="11" creationId="{63AACBC9-E699-4FF9-A4E4-2825C11DFD7D}"/>
          </ac:spMkLst>
        </pc:spChg>
        <pc:spChg chg="add mod">
          <ac:chgData name="Aurelien Domont" userId="6da7715ce44349b3" providerId="LiveId" clId="{AC771B14-C4D0-4692-B895-B5340BB92FFE}" dt="2022-01-19T03:14:39.723" v="1514" actId="20577"/>
          <ac:spMkLst>
            <pc:docMk/>
            <pc:sldMk cId="1351308012" sldId="2314"/>
            <ac:spMk id="12" creationId="{F52C1805-BB29-4003-86ED-9A7B2F9CC542}"/>
          </ac:spMkLst>
        </pc:spChg>
      </pc:sldChg>
      <pc:sldChg chg="addSp delSp modSp add mod ord">
        <pc:chgData name="Aurelien Domont" userId="6da7715ce44349b3" providerId="LiveId" clId="{AC771B14-C4D0-4692-B895-B5340BB92FFE}" dt="2022-01-25T00:10:06.158" v="8328"/>
        <pc:sldMkLst>
          <pc:docMk/>
          <pc:sldMk cId="2320397008" sldId="2315"/>
        </pc:sldMkLst>
        <pc:spChg chg="del">
          <ac:chgData name="Aurelien Domont" userId="6da7715ce44349b3" providerId="LiveId" clId="{AC771B14-C4D0-4692-B895-B5340BB92FFE}" dt="2022-01-19T03:18:37.777" v="1521" actId="478"/>
          <ac:spMkLst>
            <pc:docMk/>
            <pc:sldMk cId="2320397008" sldId="2315"/>
            <ac:spMk id="5" creationId="{2636D8C4-E160-4884-AA01-A27D8B36BFA9}"/>
          </ac:spMkLst>
        </pc:spChg>
        <pc:spChg chg="del">
          <ac:chgData name="Aurelien Domont" userId="6da7715ce44349b3" providerId="LiveId" clId="{AC771B14-C4D0-4692-B895-B5340BB92FFE}" dt="2022-01-19T03:18:37.777" v="1521" actId="478"/>
          <ac:spMkLst>
            <pc:docMk/>
            <pc:sldMk cId="2320397008" sldId="2315"/>
            <ac:spMk id="6" creationId="{FEDC8370-1B32-4472-B83B-6356FC3D9F79}"/>
          </ac:spMkLst>
        </pc:spChg>
        <pc:spChg chg="del">
          <ac:chgData name="Aurelien Domont" userId="6da7715ce44349b3" providerId="LiveId" clId="{AC771B14-C4D0-4692-B895-B5340BB92FFE}" dt="2022-01-19T03:18:37.777" v="1521" actId="478"/>
          <ac:spMkLst>
            <pc:docMk/>
            <pc:sldMk cId="2320397008" sldId="2315"/>
            <ac:spMk id="7" creationId="{C5841B67-67F7-4A34-A421-5CC1496A7D5D}"/>
          </ac:spMkLst>
        </pc:spChg>
        <pc:spChg chg="del">
          <ac:chgData name="Aurelien Domont" userId="6da7715ce44349b3" providerId="LiveId" clId="{AC771B14-C4D0-4692-B895-B5340BB92FFE}" dt="2022-01-19T03:18:37.777" v="1521" actId="478"/>
          <ac:spMkLst>
            <pc:docMk/>
            <pc:sldMk cId="2320397008" sldId="2315"/>
            <ac:spMk id="10" creationId="{2439648B-A943-434B-8703-A2B682F3E3CC}"/>
          </ac:spMkLst>
        </pc:spChg>
        <pc:spChg chg="del">
          <ac:chgData name="Aurelien Domont" userId="6da7715ce44349b3" providerId="LiveId" clId="{AC771B14-C4D0-4692-B895-B5340BB92FFE}" dt="2022-01-19T03:18:37.777" v="1521" actId="478"/>
          <ac:spMkLst>
            <pc:docMk/>
            <pc:sldMk cId="2320397008" sldId="2315"/>
            <ac:spMk id="11" creationId="{EEBB4A6E-AFDB-4E07-A786-9F24F3833997}"/>
          </ac:spMkLst>
        </pc:spChg>
        <pc:spChg chg="del">
          <ac:chgData name="Aurelien Domont" userId="6da7715ce44349b3" providerId="LiveId" clId="{AC771B14-C4D0-4692-B895-B5340BB92FFE}" dt="2022-01-19T03:18:37.777" v="1521" actId="478"/>
          <ac:spMkLst>
            <pc:docMk/>
            <pc:sldMk cId="2320397008" sldId="2315"/>
            <ac:spMk id="12" creationId="{A4770617-91BC-4B9D-9893-E088B4B5257D}"/>
          </ac:spMkLst>
        </pc:spChg>
        <pc:spChg chg="del">
          <ac:chgData name="Aurelien Domont" userId="6da7715ce44349b3" providerId="LiveId" clId="{AC771B14-C4D0-4692-B895-B5340BB92FFE}" dt="2022-01-19T03:18:37.777" v="1521" actId="478"/>
          <ac:spMkLst>
            <pc:docMk/>
            <pc:sldMk cId="2320397008" sldId="2315"/>
            <ac:spMk id="14" creationId="{B09A3AD3-C782-40B7-BA07-0BE2AC401212}"/>
          </ac:spMkLst>
        </pc:spChg>
        <pc:spChg chg="del">
          <ac:chgData name="Aurelien Domont" userId="6da7715ce44349b3" providerId="LiveId" clId="{AC771B14-C4D0-4692-B895-B5340BB92FFE}" dt="2022-01-19T03:18:37.777" v="1521" actId="478"/>
          <ac:spMkLst>
            <pc:docMk/>
            <pc:sldMk cId="2320397008" sldId="2315"/>
            <ac:spMk id="15" creationId="{3DD5379A-C518-4B17-B054-8355143F68B4}"/>
          </ac:spMkLst>
        </pc:spChg>
        <pc:spChg chg="del">
          <ac:chgData name="Aurelien Domont" userId="6da7715ce44349b3" providerId="LiveId" clId="{AC771B14-C4D0-4692-B895-B5340BB92FFE}" dt="2022-01-19T03:18:37.777" v="1521" actId="478"/>
          <ac:spMkLst>
            <pc:docMk/>
            <pc:sldMk cId="2320397008" sldId="2315"/>
            <ac:spMk id="17" creationId="{5A8E5FBD-7A14-4D17-8D84-32CC4A3151B5}"/>
          </ac:spMkLst>
        </pc:spChg>
        <pc:spChg chg="add del mod">
          <ac:chgData name="Aurelien Domont" userId="6da7715ce44349b3" providerId="LiveId" clId="{AC771B14-C4D0-4692-B895-B5340BB92FFE}" dt="2022-01-19T03:18:33.778" v="1519" actId="478"/>
          <ac:spMkLst>
            <pc:docMk/>
            <pc:sldMk cId="2320397008" sldId="2315"/>
            <ac:spMk id="24" creationId="{25EEDE44-58DF-410C-A377-11B85F570DC1}"/>
          </ac:spMkLst>
        </pc:spChg>
        <pc:spChg chg="add mod">
          <ac:chgData name="Aurelien Domont" userId="6da7715ce44349b3" providerId="LiveId" clId="{AC771B14-C4D0-4692-B895-B5340BB92FFE}" dt="2022-01-19T03:18:33.985" v="1520"/>
          <ac:spMkLst>
            <pc:docMk/>
            <pc:sldMk cId="2320397008" sldId="2315"/>
            <ac:spMk id="25" creationId="{7B21EE4F-416F-406E-B670-6FBA9BCAD6B1}"/>
          </ac:spMkLst>
        </pc:spChg>
        <pc:spChg chg="add mod">
          <ac:chgData name="Aurelien Domont" userId="6da7715ce44349b3" providerId="LiveId" clId="{AC771B14-C4D0-4692-B895-B5340BB92FFE}" dt="2022-01-19T03:18:48.487" v="1523"/>
          <ac:spMkLst>
            <pc:docMk/>
            <pc:sldMk cId="2320397008" sldId="2315"/>
            <ac:spMk id="26" creationId="{92594157-DA61-4FD6-9A61-80D67F442203}"/>
          </ac:spMkLst>
        </pc:spChg>
        <pc:spChg chg="add mod">
          <ac:chgData name="Aurelien Domont" userId="6da7715ce44349b3" providerId="LiveId" clId="{AC771B14-C4D0-4692-B895-B5340BB92FFE}" dt="2022-01-19T03:19:04.663" v="1528"/>
          <ac:spMkLst>
            <pc:docMk/>
            <pc:sldMk cId="2320397008" sldId="2315"/>
            <ac:spMk id="29" creationId="{02318048-34BA-4D7A-BDDB-C04F8366A69C}"/>
          </ac:spMkLst>
        </pc:spChg>
        <pc:spChg chg="add mod">
          <ac:chgData name="Aurelien Domont" userId="6da7715ce44349b3" providerId="LiveId" clId="{AC771B14-C4D0-4692-B895-B5340BB92FFE}" dt="2022-01-19T03:19:06.090" v="1529"/>
          <ac:spMkLst>
            <pc:docMk/>
            <pc:sldMk cId="2320397008" sldId="2315"/>
            <ac:spMk id="30" creationId="{002AC65B-FAD9-482A-986F-ACDB907B03C4}"/>
          </ac:spMkLst>
        </pc:spChg>
        <pc:spChg chg="add mod">
          <ac:chgData name="Aurelien Domont" userId="6da7715ce44349b3" providerId="LiveId" clId="{AC771B14-C4D0-4692-B895-B5340BB92FFE}" dt="2022-01-19T03:19:07.394" v="1530"/>
          <ac:spMkLst>
            <pc:docMk/>
            <pc:sldMk cId="2320397008" sldId="2315"/>
            <ac:spMk id="31" creationId="{700D1F05-BD0B-4BAE-91D9-41462E1B0790}"/>
          </ac:spMkLst>
        </pc:spChg>
        <pc:spChg chg="add mod">
          <ac:chgData name="Aurelien Domont" userId="6da7715ce44349b3" providerId="LiveId" clId="{AC771B14-C4D0-4692-B895-B5340BB92FFE}" dt="2022-01-19T03:19:09.853" v="1532"/>
          <ac:spMkLst>
            <pc:docMk/>
            <pc:sldMk cId="2320397008" sldId="2315"/>
            <ac:spMk id="32" creationId="{3DA6E8BF-8FA2-4975-99BA-F3926C22D7AF}"/>
          </ac:spMkLst>
        </pc:spChg>
        <pc:spChg chg="add mod">
          <ac:chgData name="Aurelien Domont" userId="6da7715ce44349b3" providerId="LiveId" clId="{AC771B14-C4D0-4692-B895-B5340BB92FFE}" dt="2022-01-19T03:19:08.635" v="1531"/>
          <ac:spMkLst>
            <pc:docMk/>
            <pc:sldMk cId="2320397008" sldId="2315"/>
            <ac:spMk id="33" creationId="{C1FB8D17-5B1E-428F-9EF8-23D443E8348F}"/>
          </ac:spMkLst>
        </pc:spChg>
        <pc:spChg chg="add mod">
          <ac:chgData name="Aurelien Domont" userId="6da7715ce44349b3" providerId="LiveId" clId="{AC771B14-C4D0-4692-B895-B5340BB92FFE}" dt="2022-01-19T03:19:11.286" v="1533"/>
          <ac:spMkLst>
            <pc:docMk/>
            <pc:sldMk cId="2320397008" sldId="2315"/>
            <ac:spMk id="34" creationId="{665A9D6F-62D0-469A-B016-B07F2AFEEC49}"/>
          </ac:spMkLst>
        </pc:spChg>
        <pc:spChg chg="add mod">
          <ac:chgData name="Aurelien Domont" userId="6da7715ce44349b3" providerId="LiveId" clId="{AC771B14-C4D0-4692-B895-B5340BB92FFE}" dt="2022-01-19T03:18:59.218" v="1524"/>
          <ac:spMkLst>
            <pc:docMk/>
            <pc:sldMk cId="2320397008" sldId="2315"/>
            <ac:spMk id="35" creationId="{9492B660-1FF3-4E5E-AFF9-2202503DF22D}"/>
          </ac:spMkLst>
        </pc:spChg>
        <pc:spChg chg="add mod">
          <ac:chgData name="Aurelien Domont" userId="6da7715ce44349b3" providerId="LiveId" clId="{AC771B14-C4D0-4692-B895-B5340BB92FFE}" dt="2022-01-19T03:19:00.639" v="1525"/>
          <ac:spMkLst>
            <pc:docMk/>
            <pc:sldMk cId="2320397008" sldId="2315"/>
            <ac:spMk id="36" creationId="{AB894A22-1A6A-4F57-884B-060CCD6937D7}"/>
          </ac:spMkLst>
        </pc:spChg>
        <pc:spChg chg="add mod">
          <ac:chgData name="Aurelien Domont" userId="6da7715ce44349b3" providerId="LiveId" clId="{AC771B14-C4D0-4692-B895-B5340BB92FFE}" dt="2022-01-19T03:19:01.976" v="1526"/>
          <ac:spMkLst>
            <pc:docMk/>
            <pc:sldMk cId="2320397008" sldId="2315"/>
            <ac:spMk id="37" creationId="{C8B3F93A-6F19-4B1E-B8FE-038C9F59EF21}"/>
          </ac:spMkLst>
        </pc:spChg>
        <pc:spChg chg="add mod">
          <ac:chgData name="Aurelien Domont" userId="6da7715ce44349b3" providerId="LiveId" clId="{AC771B14-C4D0-4692-B895-B5340BB92FFE}" dt="2022-01-19T03:19:03.156" v="1527"/>
          <ac:spMkLst>
            <pc:docMk/>
            <pc:sldMk cId="2320397008" sldId="2315"/>
            <ac:spMk id="38" creationId="{61F2CAAF-E9E1-491B-8263-2E359FEF5529}"/>
          </ac:spMkLst>
        </pc:spChg>
        <pc:spChg chg="add mod">
          <ac:chgData name="Aurelien Domont" userId="6da7715ce44349b3" providerId="LiveId" clId="{AC771B14-C4D0-4692-B895-B5340BB92FFE}" dt="2022-01-19T03:19:12.616" v="1534"/>
          <ac:spMkLst>
            <pc:docMk/>
            <pc:sldMk cId="2320397008" sldId="2315"/>
            <ac:spMk id="39" creationId="{F5DD9DF6-E0EF-4519-820A-D4DD00DA214F}"/>
          </ac:spMkLst>
        </pc:spChg>
        <pc:spChg chg="add mod">
          <ac:chgData name="Aurelien Domont" userId="6da7715ce44349b3" providerId="LiveId" clId="{AC771B14-C4D0-4692-B895-B5340BB92FFE}" dt="2022-01-19T03:19:13.983" v="1535"/>
          <ac:spMkLst>
            <pc:docMk/>
            <pc:sldMk cId="2320397008" sldId="2315"/>
            <ac:spMk id="40" creationId="{123F951C-6B4C-4798-8012-B52D0E90BCC4}"/>
          </ac:spMkLst>
        </pc:spChg>
        <pc:cxnChg chg="del mod">
          <ac:chgData name="Aurelien Domont" userId="6da7715ce44349b3" providerId="LiveId" clId="{AC771B14-C4D0-4692-B895-B5340BB92FFE}" dt="2022-01-19T03:18:37.777" v="1521" actId="478"/>
          <ac:cxnSpMkLst>
            <pc:docMk/>
            <pc:sldMk cId="2320397008" sldId="2315"/>
            <ac:cxnSpMk id="8" creationId="{38635D47-71BC-4408-9BB9-3CB38F1037D8}"/>
          </ac:cxnSpMkLst>
        </pc:cxnChg>
        <pc:cxnChg chg="del mod">
          <ac:chgData name="Aurelien Domont" userId="6da7715ce44349b3" providerId="LiveId" clId="{AC771B14-C4D0-4692-B895-B5340BB92FFE}" dt="2022-01-19T03:18:37.777" v="1521" actId="478"/>
          <ac:cxnSpMkLst>
            <pc:docMk/>
            <pc:sldMk cId="2320397008" sldId="2315"/>
            <ac:cxnSpMk id="9" creationId="{8EEF5A5E-69DC-4450-BCCB-82F0B486673C}"/>
          </ac:cxnSpMkLst>
        </pc:cxnChg>
        <pc:cxnChg chg="del mod">
          <ac:chgData name="Aurelien Domont" userId="6da7715ce44349b3" providerId="LiveId" clId="{AC771B14-C4D0-4692-B895-B5340BB92FFE}" dt="2022-01-19T03:18:37.777" v="1521" actId="478"/>
          <ac:cxnSpMkLst>
            <pc:docMk/>
            <pc:sldMk cId="2320397008" sldId="2315"/>
            <ac:cxnSpMk id="18" creationId="{EADB9350-AA05-41AB-BD43-D721D1F89535}"/>
          </ac:cxnSpMkLst>
        </pc:cxnChg>
        <pc:cxnChg chg="del mod">
          <ac:chgData name="Aurelien Domont" userId="6da7715ce44349b3" providerId="LiveId" clId="{AC771B14-C4D0-4692-B895-B5340BB92FFE}" dt="2022-01-19T03:18:37.777" v="1521" actId="478"/>
          <ac:cxnSpMkLst>
            <pc:docMk/>
            <pc:sldMk cId="2320397008" sldId="2315"/>
            <ac:cxnSpMk id="19" creationId="{0E52B779-997A-4CE1-B44C-88A76DEA89CE}"/>
          </ac:cxnSpMkLst>
        </pc:cxnChg>
        <pc:cxnChg chg="del mod">
          <ac:chgData name="Aurelien Domont" userId="6da7715ce44349b3" providerId="LiveId" clId="{AC771B14-C4D0-4692-B895-B5340BB92FFE}" dt="2022-01-19T03:18:37.777" v="1521" actId="478"/>
          <ac:cxnSpMkLst>
            <pc:docMk/>
            <pc:sldMk cId="2320397008" sldId="2315"/>
            <ac:cxnSpMk id="20" creationId="{844636A1-19B4-42FD-A987-FB924BEE30C1}"/>
          </ac:cxnSpMkLst>
        </pc:cxnChg>
        <pc:cxnChg chg="del mod">
          <ac:chgData name="Aurelien Domont" userId="6da7715ce44349b3" providerId="LiveId" clId="{AC771B14-C4D0-4692-B895-B5340BB92FFE}" dt="2022-01-19T03:18:37.777" v="1521" actId="478"/>
          <ac:cxnSpMkLst>
            <pc:docMk/>
            <pc:sldMk cId="2320397008" sldId="2315"/>
            <ac:cxnSpMk id="21" creationId="{3B5907D6-914B-4353-B81C-051AFA2A836D}"/>
          </ac:cxnSpMkLst>
        </pc:cxnChg>
        <pc:cxnChg chg="del mod">
          <ac:chgData name="Aurelien Domont" userId="6da7715ce44349b3" providerId="LiveId" clId="{AC771B14-C4D0-4692-B895-B5340BB92FFE}" dt="2022-01-19T03:18:37.777" v="1521" actId="478"/>
          <ac:cxnSpMkLst>
            <pc:docMk/>
            <pc:sldMk cId="2320397008" sldId="2315"/>
            <ac:cxnSpMk id="22" creationId="{7DAA6AFB-F5AD-47E8-B62F-56081C9AC535}"/>
          </ac:cxnSpMkLst>
        </pc:cxnChg>
        <pc:cxnChg chg="del mod">
          <ac:chgData name="Aurelien Domont" userId="6da7715ce44349b3" providerId="LiveId" clId="{AC771B14-C4D0-4692-B895-B5340BB92FFE}" dt="2022-01-19T03:18:37.777" v="1521" actId="478"/>
          <ac:cxnSpMkLst>
            <pc:docMk/>
            <pc:sldMk cId="2320397008" sldId="2315"/>
            <ac:cxnSpMk id="23" creationId="{D3786C36-C0A2-4925-B5C3-ED221FF47D32}"/>
          </ac:cxnSpMkLst>
        </pc:cxnChg>
        <pc:cxnChg chg="add mod">
          <ac:chgData name="Aurelien Domont" userId="6da7715ce44349b3" providerId="LiveId" clId="{AC771B14-C4D0-4692-B895-B5340BB92FFE}" dt="2022-01-19T03:18:42.213" v="1522"/>
          <ac:cxnSpMkLst>
            <pc:docMk/>
            <pc:sldMk cId="2320397008" sldId="2315"/>
            <ac:cxnSpMk id="27" creationId="{161DD8D1-49EE-414A-89F1-39ECA8D52CC7}"/>
          </ac:cxnSpMkLst>
        </pc:cxnChg>
        <pc:cxnChg chg="add mod">
          <ac:chgData name="Aurelien Domont" userId="6da7715ce44349b3" providerId="LiveId" clId="{AC771B14-C4D0-4692-B895-B5340BB92FFE}" dt="2022-01-19T03:18:42.213" v="1522"/>
          <ac:cxnSpMkLst>
            <pc:docMk/>
            <pc:sldMk cId="2320397008" sldId="2315"/>
            <ac:cxnSpMk id="28" creationId="{65FD9E00-8CB2-4A95-A068-363DFEFB4421}"/>
          </ac:cxnSpMkLst>
        </pc:cxnChg>
        <pc:cxnChg chg="add mod">
          <ac:chgData name="Aurelien Domont" userId="6da7715ce44349b3" providerId="LiveId" clId="{AC771B14-C4D0-4692-B895-B5340BB92FFE}" dt="2022-01-19T03:18:42.213" v="1522"/>
          <ac:cxnSpMkLst>
            <pc:docMk/>
            <pc:sldMk cId="2320397008" sldId="2315"/>
            <ac:cxnSpMk id="41" creationId="{EA38A777-43B1-482B-853A-B47274CD7E9D}"/>
          </ac:cxnSpMkLst>
        </pc:cxnChg>
        <pc:cxnChg chg="add mod">
          <ac:chgData name="Aurelien Domont" userId="6da7715ce44349b3" providerId="LiveId" clId="{AC771B14-C4D0-4692-B895-B5340BB92FFE}" dt="2022-01-19T03:18:42.213" v="1522"/>
          <ac:cxnSpMkLst>
            <pc:docMk/>
            <pc:sldMk cId="2320397008" sldId="2315"/>
            <ac:cxnSpMk id="42" creationId="{5178140F-C1AF-400B-BA5C-19ADCAC2D8AA}"/>
          </ac:cxnSpMkLst>
        </pc:cxnChg>
        <pc:cxnChg chg="add mod">
          <ac:chgData name="Aurelien Domont" userId="6da7715ce44349b3" providerId="LiveId" clId="{AC771B14-C4D0-4692-B895-B5340BB92FFE}" dt="2022-01-19T03:18:42.213" v="1522"/>
          <ac:cxnSpMkLst>
            <pc:docMk/>
            <pc:sldMk cId="2320397008" sldId="2315"/>
            <ac:cxnSpMk id="43" creationId="{A895E65E-5CE8-456B-9745-A365E26A43A5}"/>
          </ac:cxnSpMkLst>
        </pc:cxnChg>
        <pc:cxnChg chg="add mod">
          <ac:chgData name="Aurelien Domont" userId="6da7715ce44349b3" providerId="LiveId" clId="{AC771B14-C4D0-4692-B895-B5340BB92FFE}" dt="2022-01-19T03:18:42.213" v="1522"/>
          <ac:cxnSpMkLst>
            <pc:docMk/>
            <pc:sldMk cId="2320397008" sldId="2315"/>
            <ac:cxnSpMk id="44" creationId="{EFE1F6D0-D308-457F-B9D2-A7A72977EC6A}"/>
          </ac:cxnSpMkLst>
        </pc:cxnChg>
        <pc:cxnChg chg="add mod">
          <ac:chgData name="Aurelien Domont" userId="6da7715ce44349b3" providerId="LiveId" clId="{AC771B14-C4D0-4692-B895-B5340BB92FFE}" dt="2022-01-19T03:18:42.213" v="1522"/>
          <ac:cxnSpMkLst>
            <pc:docMk/>
            <pc:sldMk cId="2320397008" sldId="2315"/>
            <ac:cxnSpMk id="45" creationId="{5C065BE3-1766-4738-AB49-3D369C5DA590}"/>
          </ac:cxnSpMkLst>
        </pc:cxnChg>
        <pc:cxnChg chg="add mod">
          <ac:chgData name="Aurelien Domont" userId="6da7715ce44349b3" providerId="LiveId" clId="{AC771B14-C4D0-4692-B895-B5340BB92FFE}" dt="2022-01-19T03:18:42.213" v="1522"/>
          <ac:cxnSpMkLst>
            <pc:docMk/>
            <pc:sldMk cId="2320397008" sldId="2315"/>
            <ac:cxnSpMk id="46" creationId="{273F590C-BBAC-4163-AB0F-2595F4DD899E}"/>
          </ac:cxnSpMkLst>
        </pc:cxnChg>
        <pc:cxnChg chg="add mod">
          <ac:chgData name="Aurelien Domont" userId="6da7715ce44349b3" providerId="LiveId" clId="{AC771B14-C4D0-4692-B895-B5340BB92FFE}" dt="2022-01-19T03:18:42.213" v="1522"/>
          <ac:cxnSpMkLst>
            <pc:docMk/>
            <pc:sldMk cId="2320397008" sldId="2315"/>
            <ac:cxnSpMk id="47" creationId="{6624763E-07FE-4DD3-B23D-0269EB1173E9}"/>
          </ac:cxnSpMkLst>
        </pc:cxnChg>
        <pc:cxnChg chg="add mod">
          <ac:chgData name="Aurelien Domont" userId="6da7715ce44349b3" providerId="LiveId" clId="{AC771B14-C4D0-4692-B895-B5340BB92FFE}" dt="2022-01-19T03:18:42.213" v="1522"/>
          <ac:cxnSpMkLst>
            <pc:docMk/>
            <pc:sldMk cId="2320397008" sldId="2315"/>
            <ac:cxnSpMk id="48" creationId="{15FC9040-1B84-425A-BA66-32FFF5C80FEF}"/>
          </ac:cxnSpMkLst>
        </pc:cxnChg>
        <pc:cxnChg chg="add mod">
          <ac:chgData name="Aurelien Domont" userId="6da7715ce44349b3" providerId="LiveId" clId="{AC771B14-C4D0-4692-B895-B5340BB92FFE}" dt="2022-01-19T03:18:42.213" v="1522"/>
          <ac:cxnSpMkLst>
            <pc:docMk/>
            <pc:sldMk cId="2320397008" sldId="2315"/>
            <ac:cxnSpMk id="49" creationId="{947429CD-523B-41F5-ABDD-C87BE38DEA2B}"/>
          </ac:cxnSpMkLst>
        </pc:cxnChg>
        <pc:cxnChg chg="add mod">
          <ac:chgData name="Aurelien Domont" userId="6da7715ce44349b3" providerId="LiveId" clId="{AC771B14-C4D0-4692-B895-B5340BB92FFE}" dt="2022-01-19T03:18:42.213" v="1522"/>
          <ac:cxnSpMkLst>
            <pc:docMk/>
            <pc:sldMk cId="2320397008" sldId="2315"/>
            <ac:cxnSpMk id="50" creationId="{74056F9A-1EA5-4EB3-B9C4-C6FE5258A169}"/>
          </ac:cxnSpMkLst>
        </pc:cxnChg>
      </pc:sldChg>
      <pc:sldChg chg="addSp modSp add ord">
        <pc:chgData name="Aurelien Domont" userId="6da7715ce44349b3" providerId="LiveId" clId="{AC771B14-C4D0-4692-B895-B5340BB92FFE}" dt="2022-01-25T00:10:06.158" v="8328"/>
        <pc:sldMkLst>
          <pc:docMk/>
          <pc:sldMk cId="2507351813" sldId="2316"/>
        </pc:sldMkLst>
        <pc:spChg chg="add mod">
          <ac:chgData name="Aurelien Domont" userId="6da7715ce44349b3" providerId="LiveId" clId="{AC771B14-C4D0-4692-B895-B5340BB92FFE}" dt="2022-01-19T03:49:59.729" v="1559"/>
          <ac:spMkLst>
            <pc:docMk/>
            <pc:sldMk cId="2507351813" sldId="2316"/>
            <ac:spMk id="10" creationId="{F49AD957-CF79-4ADB-9283-0B8040801DFE}"/>
          </ac:spMkLst>
        </pc:spChg>
        <pc:spChg chg="add mod">
          <ac:chgData name="Aurelien Domont" userId="6da7715ce44349b3" providerId="LiveId" clId="{AC771B14-C4D0-4692-B895-B5340BB92FFE}" dt="2022-01-19T03:49:59.729" v="1559"/>
          <ac:spMkLst>
            <pc:docMk/>
            <pc:sldMk cId="2507351813" sldId="2316"/>
            <ac:spMk id="11" creationId="{E26638E6-4D67-495A-A7B1-5A8ECAFC6A67}"/>
          </ac:spMkLst>
        </pc:spChg>
      </pc:sldChg>
      <pc:sldChg chg="delSp add del mod">
        <pc:chgData name="Aurelien Domont" userId="6da7715ce44349b3" providerId="LiveId" clId="{AC771B14-C4D0-4692-B895-B5340BB92FFE}" dt="2022-01-20T03:03:05.346" v="4507" actId="47"/>
        <pc:sldMkLst>
          <pc:docMk/>
          <pc:sldMk cId="426422786" sldId="2317"/>
        </pc:sldMkLst>
        <pc:spChg chg="del">
          <ac:chgData name="Aurelien Domont" userId="6da7715ce44349b3" providerId="LiveId" clId="{AC771B14-C4D0-4692-B895-B5340BB92FFE}" dt="2022-01-19T06:03:22.100" v="3868" actId="478"/>
          <ac:spMkLst>
            <pc:docMk/>
            <pc:sldMk cId="426422786" sldId="2317"/>
            <ac:spMk id="21" creationId="{6243F24A-EF11-4E50-B393-A7C4A3C65FA9}"/>
          </ac:spMkLst>
        </pc:spChg>
      </pc:sldChg>
      <pc:sldChg chg="delSp add del mod">
        <pc:chgData name="Aurelien Domont" userId="6da7715ce44349b3" providerId="LiveId" clId="{AC771B14-C4D0-4692-B895-B5340BB92FFE}" dt="2022-01-21T00:22:48.390" v="6636" actId="47"/>
        <pc:sldMkLst>
          <pc:docMk/>
          <pc:sldMk cId="391448768" sldId="2318"/>
        </pc:sldMkLst>
        <pc:spChg chg="del">
          <ac:chgData name="Aurelien Domont" userId="6da7715ce44349b3" providerId="LiveId" clId="{AC771B14-C4D0-4692-B895-B5340BB92FFE}" dt="2022-01-19T06:03:27.034" v="3869" actId="478"/>
          <ac:spMkLst>
            <pc:docMk/>
            <pc:sldMk cId="391448768" sldId="2318"/>
            <ac:spMk id="21" creationId="{6243F24A-EF11-4E50-B393-A7C4A3C65FA9}"/>
          </ac:spMkLst>
        </pc:spChg>
      </pc:sldChg>
      <pc:sldChg chg="addSp modSp add del mod">
        <pc:chgData name="Aurelien Domont" userId="6da7715ce44349b3" providerId="LiveId" clId="{AC771B14-C4D0-4692-B895-B5340BB92FFE}" dt="2022-01-19T05:51:22.266" v="3771" actId="47"/>
        <pc:sldMkLst>
          <pc:docMk/>
          <pc:sldMk cId="3012501408" sldId="2319"/>
        </pc:sldMkLst>
        <pc:spChg chg="mod">
          <ac:chgData name="Aurelien Domont" userId="6da7715ce44349b3" providerId="LiveId" clId="{AC771B14-C4D0-4692-B895-B5340BB92FFE}" dt="2022-01-19T03:57:41.117" v="1577" actId="20577"/>
          <ac:spMkLst>
            <pc:docMk/>
            <pc:sldMk cId="3012501408" sldId="2319"/>
            <ac:spMk id="2" creationId="{406113FD-AA7D-4249-90D7-70AF85BE48E1}"/>
          </ac:spMkLst>
        </pc:spChg>
        <pc:spChg chg="mod">
          <ac:chgData name="Aurelien Domont" userId="6da7715ce44349b3" providerId="LiveId" clId="{AC771B14-C4D0-4692-B895-B5340BB92FFE}" dt="2022-01-19T03:59:04.262" v="1582" actId="20577"/>
          <ac:spMkLst>
            <pc:docMk/>
            <pc:sldMk cId="3012501408" sldId="2319"/>
            <ac:spMk id="42" creationId="{3135227D-FB14-452B-BC6F-B8CF39C14F85}"/>
          </ac:spMkLst>
        </pc:spChg>
        <pc:spChg chg="add mod">
          <ac:chgData name="Aurelien Domont" userId="6da7715ce44349b3" providerId="LiveId" clId="{AC771B14-C4D0-4692-B895-B5340BB92FFE}" dt="2022-01-19T03:57:56.934" v="1581"/>
          <ac:spMkLst>
            <pc:docMk/>
            <pc:sldMk cId="3012501408" sldId="2319"/>
            <ac:spMk id="43" creationId="{A927B2F5-9A35-4AF7-BFC2-A547EC43D219}"/>
          </ac:spMkLst>
        </pc:spChg>
      </pc:sldChg>
      <pc:sldChg chg="modSp add mod">
        <pc:chgData name="Aurelien Domont" userId="6da7715ce44349b3" providerId="LiveId" clId="{AC771B14-C4D0-4692-B895-B5340BB92FFE}" dt="2022-01-19T05:51:15.988" v="3770" actId="20577"/>
        <pc:sldMkLst>
          <pc:docMk/>
          <pc:sldMk cId="1770060775" sldId="2320"/>
        </pc:sldMkLst>
        <pc:spChg chg="mod">
          <ac:chgData name="Aurelien Domont" userId="6da7715ce44349b3" providerId="LiveId" clId="{AC771B14-C4D0-4692-B895-B5340BB92FFE}" dt="2022-01-19T05:51:15.988" v="3770" actId="20577"/>
          <ac:spMkLst>
            <pc:docMk/>
            <pc:sldMk cId="1770060775" sldId="2320"/>
            <ac:spMk id="6" creationId="{73F8416A-AC64-451F-8B00-C47D484A1B81}"/>
          </ac:spMkLst>
        </pc:spChg>
        <pc:spChg chg="mod">
          <ac:chgData name="Aurelien Domont" userId="6da7715ce44349b3" providerId="LiveId" clId="{AC771B14-C4D0-4692-B895-B5340BB92FFE}" dt="2022-01-19T04:08:00.715" v="2036"/>
          <ac:spMkLst>
            <pc:docMk/>
            <pc:sldMk cId="1770060775" sldId="2320"/>
            <ac:spMk id="16" creationId="{6C2BB713-9637-4B9B-938F-E9768876782A}"/>
          </ac:spMkLst>
        </pc:spChg>
      </pc:sldChg>
      <pc:sldChg chg="addSp delSp modSp add mod">
        <pc:chgData name="Aurelien Domont" userId="6da7715ce44349b3" providerId="LiveId" clId="{AC771B14-C4D0-4692-B895-B5340BB92FFE}" dt="2022-01-25T00:14:37.101" v="8396"/>
        <pc:sldMkLst>
          <pc:docMk/>
          <pc:sldMk cId="1947126593" sldId="2321"/>
        </pc:sldMkLst>
        <pc:spChg chg="mod">
          <ac:chgData name="Aurelien Domont" userId="6da7715ce44349b3" providerId="LiveId" clId="{AC771B14-C4D0-4692-B895-B5340BB92FFE}" dt="2022-01-19T05:41:45.220" v="3520" actId="20577"/>
          <ac:spMkLst>
            <pc:docMk/>
            <pc:sldMk cId="1947126593" sldId="2321"/>
            <ac:spMk id="2" creationId="{406113FD-AA7D-4249-90D7-70AF85BE48E1}"/>
          </ac:spMkLst>
        </pc:spChg>
        <pc:spChg chg="del">
          <ac:chgData name="Aurelien Domont" userId="6da7715ce44349b3" providerId="LiveId" clId="{AC771B14-C4D0-4692-B895-B5340BB92FFE}" dt="2022-01-19T05:41:53.774" v="3521" actId="478"/>
          <ac:spMkLst>
            <pc:docMk/>
            <pc:sldMk cId="1947126593" sldId="2321"/>
            <ac:spMk id="14" creationId="{966000D9-7E71-44EB-AB18-656243290B9C}"/>
          </ac:spMkLst>
        </pc:spChg>
        <pc:spChg chg="mod">
          <ac:chgData name="Aurelien Domont" userId="6da7715ce44349b3" providerId="LiveId" clId="{AC771B14-C4D0-4692-B895-B5340BB92FFE}" dt="2022-01-25T00:14:37.101" v="8396"/>
          <ac:spMkLst>
            <pc:docMk/>
            <pc:sldMk cId="1947126593" sldId="2321"/>
            <ac:spMk id="18" creationId="{21667EBA-148E-404F-8982-0A86B76DF75F}"/>
          </ac:spMkLst>
        </pc:spChg>
        <pc:spChg chg="del">
          <ac:chgData name="Aurelien Domont" userId="6da7715ce44349b3" providerId="LiveId" clId="{AC771B14-C4D0-4692-B895-B5340BB92FFE}" dt="2022-01-19T05:41:53.774" v="3521" actId="478"/>
          <ac:spMkLst>
            <pc:docMk/>
            <pc:sldMk cId="1947126593" sldId="2321"/>
            <ac:spMk id="23" creationId="{70CCACA5-BD53-469C-A542-B0A2E9A7904B}"/>
          </ac:spMkLst>
        </pc:spChg>
        <pc:spChg chg="del">
          <ac:chgData name="Aurelien Domont" userId="6da7715ce44349b3" providerId="LiveId" clId="{AC771B14-C4D0-4692-B895-B5340BB92FFE}" dt="2022-01-19T05:41:53.774" v="3521" actId="478"/>
          <ac:spMkLst>
            <pc:docMk/>
            <pc:sldMk cId="1947126593" sldId="2321"/>
            <ac:spMk id="24" creationId="{A788007B-8FEE-4B01-806E-3471D5CADC36}"/>
          </ac:spMkLst>
        </pc:spChg>
        <pc:spChg chg="del">
          <ac:chgData name="Aurelien Domont" userId="6da7715ce44349b3" providerId="LiveId" clId="{AC771B14-C4D0-4692-B895-B5340BB92FFE}" dt="2022-01-19T05:41:53.774" v="3521" actId="478"/>
          <ac:spMkLst>
            <pc:docMk/>
            <pc:sldMk cId="1947126593" sldId="2321"/>
            <ac:spMk id="25" creationId="{901792B2-3AEC-4E56-9FE8-C1B94858A50A}"/>
          </ac:spMkLst>
        </pc:spChg>
        <pc:spChg chg="add mod">
          <ac:chgData name="Aurelien Domont" userId="6da7715ce44349b3" providerId="LiveId" clId="{AC771B14-C4D0-4692-B895-B5340BB92FFE}" dt="2022-01-19T05:48:03.201" v="3669"/>
          <ac:spMkLst>
            <pc:docMk/>
            <pc:sldMk cId="1947126593" sldId="2321"/>
            <ac:spMk id="30" creationId="{EB103FC2-D2A7-49D6-AC0E-48E7E5B3CD03}"/>
          </ac:spMkLst>
        </pc:spChg>
        <pc:spChg chg="add mod">
          <ac:chgData name="Aurelien Domont" userId="6da7715ce44349b3" providerId="LiveId" clId="{AC771B14-C4D0-4692-B895-B5340BB92FFE}" dt="2022-01-19T05:48:55.737" v="3739" actId="20577"/>
          <ac:spMkLst>
            <pc:docMk/>
            <pc:sldMk cId="1947126593" sldId="2321"/>
            <ac:spMk id="31" creationId="{A7905995-82E6-4D08-8A00-7B1D6BA27322}"/>
          </ac:spMkLst>
        </pc:spChg>
        <pc:spChg chg="add mod">
          <ac:chgData name="Aurelien Domont" userId="6da7715ce44349b3" providerId="LiveId" clId="{AC771B14-C4D0-4692-B895-B5340BB92FFE}" dt="2022-01-19T05:48:03.201" v="3669"/>
          <ac:spMkLst>
            <pc:docMk/>
            <pc:sldMk cId="1947126593" sldId="2321"/>
            <ac:spMk id="32" creationId="{7C5BB004-14BD-40EB-88BA-F82A7B14766E}"/>
          </ac:spMkLst>
        </pc:spChg>
        <pc:spChg chg="add mod">
          <ac:chgData name="Aurelien Domont" userId="6da7715ce44349b3" providerId="LiveId" clId="{AC771B14-C4D0-4692-B895-B5340BB92FFE}" dt="2022-01-19T05:48:58.674" v="3741" actId="20577"/>
          <ac:spMkLst>
            <pc:docMk/>
            <pc:sldMk cId="1947126593" sldId="2321"/>
            <ac:spMk id="33" creationId="{26A78882-19F4-45AE-B779-B4A68FA9DDE6}"/>
          </ac:spMkLst>
        </pc:spChg>
        <pc:spChg chg="add mod">
          <ac:chgData name="Aurelien Domont" userId="6da7715ce44349b3" providerId="LiveId" clId="{AC771B14-C4D0-4692-B895-B5340BB92FFE}" dt="2022-01-19T05:48:20.656" v="3682" actId="1036"/>
          <ac:spMkLst>
            <pc:docMk/>
            <pc:sldMk cId="1947126593" sldId="2321"/>
            <ac:spMk id="34" creationId="{3649BFEE-8266-4B79-8AA6-BF6D52C772C8}"/>
          </ac:spMkLst>
        </pc:spChg>
        <pc:spChg chg="add del mod">
          <ac:chgData name="Aurelien Domont" userId="6da7715ce44349b3" providerId="LiveId" clId="{AC771B14-C4D0-4692-B895-B5340BB92FFE}" dt="2022-01-19T05:49:53.322" v="3750" actId="478"/>
          <ac:spMkLst>
            <pc:docMk/>
            <pc:sldMk cId="1947126593" sldId="2321"/>
            <ac:spMk id="35" creationId="{320A15B6-8A68-4706-AEAE-A52795BEECC0}"/>
          </ac:spMkLst>
        </pc:spChg>
        <pc:spChg chg="add mod">
          <ac:chgData name="Aurelien Domont" userId="6da7715ce44349b3" providerId="LiveId" clId="{AC771B14-C4D0-4692-B895-B5340BB92FFE}" dt="2022-01-19T05:48:28.886" v="3730" actId="1038"/>
          <ac:spMkLst>
            <pc:docMk/>
            <pc:sldMk cId="1947126593" sldId="2321"/>
            <ac:spMk id="36" creationId="{959F0BDB-7E09-4E29-B0DC-887D3CA7D168}"/>
          </ac:spMkLst>
        </pc:spChg>
        <pc:spChg chg="add del mod">
          <ac:chgData name="Aurelien Domont" userId="6da7715ce44349b3" providerId="LiveId" clId="{AC771B14-C4D0-4692-B895-B5340BB92FFE}" dt="2022-01-19T05:49:53.322" v="3750" actId="478"/>
          <ac:spMkLst>
            <pc:docMk/>
            <pc:sldMk cId="1947126593" sldId="2321"/>
            <ac:spMk id="37" creationId="{7236F53F-4601-4D25-89E3-FE035BDDFBB6}"/>
          </ac:spMkLst>
        </pc:spChg>
        <pc:spChg chg="add mod">
          <ac:chgData name="Aurelien Domont" userId="6da7715ce44349b3" providerId="LiveId" clId="{AC771B14-C4D0-4692-B895-B5340BB92FFE}" dt="2022-01-19T05:48:33.129" v="3731" actId="571"/>
          <ac:spMkLst>
            <pc:docMk/>
            <pc:sldMk cId="1947126593" sldId="2321"/>
            <ac:spMk id="38" creationId="{7971CB6F-5FE0-4883-84FC-96038F585CF3}"/>
          </ac:spMkLst>
        </pc:spChg>
        <pc:spChg chg="add del mod">
          <ac:chgData name="Aurelien Domont" userId="6da7715ce44349b3" providerId="LiveId" clId="{AC771B14-C4D0-4692-B895-B5340BB92FFE}" dt="2022-01-19T05:49:53.322" v="3750" actId="478"/>
          <ac:spMkLst>
            <pc:docMk/>
            <pc:sldMk cId="1947126593" sldId="2321"/>
            <ac:spMk id="39" creationId="{53582166-4A18-4BDC-BDE8-730B4E113800}"/>
          </ac:spMkLst>
        </pc:spChg>
        <pc:spChg chg="add mod">
          <ac:chgData name="Aurelien Domont" userId="6da7715ce44349b3" providerId="LiveId" clId="{AC771B14-C4D0-4692-B895-B5340BB92FFE}" dt="2022-01-19T05:48:36.756" v="3732" actId="571"/>
          <ac:spMkLst>
            <pc:docMk/>
            <pc:sldMk cId="1947126593" sldId="2321"/>
            <ac:spMk id="40" creationId="{2E193C4D-0DE6-41D2-9A65-58B95D3584D6}"/>
          </ac:spMkLst>
        </pc:spChg>
        <pc:spChg chg="add mod">
          <ac:chgData name="Aurelien Domont" userId="6da7715ce44349b3" providerId="LiveId" clId="{AC771B14-C4D0-4692-B895-B5340BB92FFE}" dt="2022-01-19T05:48:40.842" v="3734" actId="571"/>
          <ac:spMkLst>
            <pc:docMk/>
            <pc:sldMk cId="1947126593" sldId="2321"/>
            <ac:spMk id="41" creationId="{7AE381FB-5E6A-4567-A2E0-0E00F4F0F773}"/>
          </ac:spMkLst>
        </pc:spChg>
        <pc:spChg chg="add mod">
          <ac:chgData name="Aurelien Domont" userId="6da7715ce44349b3" providerId="LiveId" clId="{AC771B14-C4D0-4692-B895-B5340BB92FFE}" dt="2022-01-19T05:48:40.842" v="3734" actId="571"/>
          <ac:spMkLst>
            <pc:docMk/>
            <pc:sldMk cId="1947126593" sldId="2321"/>
            <ac:spMk id="42" creationId="{EF1C863F-89D7-4458-B008-513B4B64B44D}"/>
          </ac:spMkLst>
        </pc:spChg>
        <pc:spChg chg="add del mod">
          <ac:chgData name="Aurelien Domont" userId="6da7715ce44349b3" providerId="LiveId" clId="{AC771B14-C4D0-4692-B895-B5340BB92FFE}" dt="2022-01-19T05:49:53.322" v="3750" actId="478"/>
          <ac:spMkLst>
            <pc:docMk/>
            <pc:sldMk cId="1947126593" sldId="2321"/>
            <ac:spMk id="43" creationId="{FEB03900-81F5-4DD3-9AAE-7687190E854B}"/>
          </ac:spMkLst>
        </pc:spChg>
        <pc:spChg chg="add mod">
          <ac:chgData name="Aurelien Domont" userId="6da7715ce44349b3" providerId="LiveId" clId="{AC771B14-C4D0-4692-B895-B5340BB92FFE}" dt="2022-01-19T05:49:25.430" v="3742"/>
          <ac:spMkLst>
            <pc:docMk/>
            <pc:sldMk cId="1947126593" sldId="2321"/>
            <ac:spMk id="44" creationId="{4B8EDF67-3880-4A03-B394-845DEF820488}"/>
          </ac:spMkLst>
        </pc:spChg>
        <pc:spChg chg="add mod">
          <ac:chgData name="Aurelien Domont" userId="6da7715ce44349b3" providerId="LiveId" clId="{AC771B14-C4D0-4692-B895-B5340BB92FFE}" dt="2022-01-19T05:49:25.430" v="3742"/>
          <ac:spMkLst>
            <pc:docMk/>
            <pc:sldMk cId="1947126593" sldId="2321"/>
            <ac:spMk id="45" creationId="{C895F9D7-7514-4735-A65C-7928732A3C6C}"/>
          </ac:spMkLst>
        </pc:spChg>
        <pc:spChg chg="add mod">
          <ac:chgData name="Aurelien Domont" userId="6da7715ce44349b3" providerId="LiveId" clId="{AC771B14-C4D0-4692-B895-B5340BB92FFE}" dt="2022-01-19T05:49:25.430" v="3742"/>
          <ac:spMkLst>
            <pc:docMk/>
            <pc:sldMk cId="1947126593" sldId="2321"/>
            <ac:spMk id="46" creationId="{5EE3A491-BBDA-47FC-8598-9511DB76FC33}"/>
          </ac:spMkLst>
        </pc:spChg>
        <pc:spChg chg="del">
          <ac:chgData name="Aurelien Domont" userId="6da7715ce44349b3" providerId="LiveId" clId="{AC771B14-C4D0-4692-B895-B5340BB92FFE}" dt="2022-01-19T05:41:53.774" v="3521" actId="478"/>
          <ac:spMkLst>
            <pc:docMk/>
            <pc:sldMk cId="1947126593" sldId="2321"/>
            <ac:spMk id="47" creationId="{0883B891-256A-48FE-B9C1-39E183617101}"/>
          </ac:spMkLst>
        </pc:spChg>
        <pc:spChg chg="del">
          <ac:chgData name="Aurelien Domont" userId="6da7715ce44349b3" providerId="LiveId" clId="{AC771B14-C4D0-4692-B895-B5340BB92FFE}" dt="2022-01-19T05:41:53.774" v="3521" actId="478"/>
          <ac:spMkLst>
            <pc:docMk/>
            <pc:sldMk cId="1947126593" sldId="2321"/>
            <ac:spMk id="48" creationId="{C3AC8562-3CC5-4140-8678-578149CA49ED}"/>
          </ac:spMkLst>
        </pc:spChg>
        <pc:spChg chg="del">
          <ac:chgData name="Aurelien Domont" userId="6da7715ce44349b3" providerId="LiveId" clId="{AC771B14-C4D0-4692-B895-B5340BB92FFE}" dt="2022-01-19T05:41:53.774" v="3521" actId="478"/>
          <ac:spMkLst>
            <pc:docMk/>
            <pc:sldMk cId="1947126593" sldId="2321"/>
            <ac:spMk id="49" creationId="{A6D541F8-0448-4D65-BE77-CB9529A790FF}"/>
          </ac:spMkLst>
        </pc:spChg>
        <pc:spChg chg="del">
          <ac:chgData name="Aurelien Domont" userId="6da7715ce44349b3" providerId="LiveId" clId="{AC771B14-C4D0-4692-B895-B5340BB92FFE}" dt="2022-01-19T05:41:53.774" v="3521" actId="478"/>
          <ac:spMkLst>
            <pc:docMk/>
            <pc:sldMk cId="1947126593" sldId="2321"/>
            <ac:spMk id="50" creationId="{A45AABD4-77C6-42CB-A615-32CC45E6768C}"/>
          </ac:spMkLst>
        </pc:spChg>
        <pc:spChg chg="del">
          <ac:chgData name="Aurelien Domont" userId="6da7715ce44349b3" providerId="LiveId" clId="{AC771B14-C4D0-4692-B895-B5340BB92FFE}" dt="2022-01-19T05:41:53.774" v="3521" actId="478"/>
          <ac:spMkLst>
            <pc:docMk/>
            <pc:sldMk cId="1947126593" sldId="2321"/>
            <ac:spMk id="51" creationId="{398D1738-67E8-4FEA-832C-33F2415CCFFB}"/>
          </ac:spMkLst>
        </pc:spChg>
        <pc:spChg chg="del">
          <ac:chgData name="Aurelien Domont" userId="6da7715ce44349b3" providerId="LiveId" clId="{AC771B14-C4D0-4692-B895-B5340BB92FFE}" dt="2022-01-19T05:41:53.774" v="3521" actId="478"/>
          <ac:spMkLst>
            <pc:docMk/>
            <pc:sldMk cId="1947126593" sldId="2321"/>
            <ac:spMk id="52" creationId="{B0C73DB1-1852-4DA8-920B-C41B396C2516}"/>
          </ac:spMkLst>
        </pc:spChg>
        <pc:spChg chg="del">
          <ac:chgData name="Aurelien Domont" userId="6da7715ce44349b3" providerId="LiveId" clId="{AC771B14-C4D0-4692-B895-B5340BB92FFE}" dt="2022-01-19T05:41:53.774" v="3521" actId="478"/>
          <ac:spMkLst>
            <pc:docMk/>
            <pc:sldMk cId="1947126593" sldId="2321"/>
            <ac:spMk id="53" creationId="{61F34C0D-A4C3-4389-9FED-B56C4A60D496}"/>
          </ac:spMkLst>
        </pc:spChg>
        <pc:spChg chg="del">
          <ac:chgData name="Aurelien Domont" userId="6da7715ce44349b3" providerId="LiveId" clId="{AC771B14-C4D0-4692-B895-B5340BB92FFE}" dt="2022-01-19T05:41:53.774" v="3521" actId="478"/>
          <ac:spMkLst>
            <pc:docMk/>
            <pc:sldMk cId="1947126593" sldId="2321"/>
            <ac:spMk id="54" creationId="{4761CBDB-EF6F-4A19-A5E2-A61D5D91C0B5}"/>
          </ac:spMkLst>
        </pc:spChg>
        <pc:spChg chg="del">
          <ac:chgData name="Aurelien Domont" userId="6da7715ce44349b3" providerId="LiveId" clId="{AC771B14-C4D0-4692-B895-B5340BB92FFE}" dt="2022-01-19T05:41:53.774" v="3521" actId="478"/>
          <ac:spMkLst>
            <pc:docMk/>
            <pc:sldMk cId="1947126593" sldId="2321"/>
            <ac:spMk id="55" creationId="{FADC66E2-519F-4733-94E5-E1C150CD4D59}"/>
          </ac:spMkLst>
        </pc:spChg>
        <pc:spChg chg="del">
          <ac:chgData name="Aurelien Domont" userId="6da7715ce44349b3" providerId="LiveId" clId="{AC771B14-C4D0-4692-B895-B5340BB92FFE}" dt="2022-01-19T05:41:53.774" v="3521" actId="478"/>
          <ac:spMkLst>
            <pc:docMk/>
            <pc:sldMk cId="1947126593" sldId="2321"/>
            <ac:spMk id="56" creationId="{0E1F70FF-2C97-4694-AD70-A1C950EDB862}"/>
          </ac:spMkLst>
        </pc:spChg>
        <pc:spChg chg="del">
          <ac:chgData name="Aurelien Domont" userId="6da7715ce44349b3" providerId="LiveId" clId="{AC771B14-C4D0-4692-B895-B5340BB92FFE}" dt="2022-01-19T05:41:53.774" v="3521" actId="478"/>
          <ac:spMkLst>
            <pc:docMk/>
            <pc:sldMk cId="1947126593" sldId="2321"/>
            <ac:spMk id="57" creationId="{ECED3C4E-D3A8-4ACC-852D-8EB470186111}"/>
          </ac:spMkLst>
        </pc:spChg>
        <pc:spChg chg="del">
          <ac:chgData name="Aurelien Domont" userId="6da7715ce44349b3" providerId="LiveId" clId="{AC771B14-C4D0-4692-B895-B5340BB92FFE}" dt="2022-01-19T05:41:53.774" v="3521" actId="478"/>
          <ac:spMkLst>
            <pc:docMk/>
            <pc:sldMk cId="1947126593" sldId="2321"/>
            <ac:spMk id="58" creationId="{2AF57A30-3442-4C0C-BBD1-0561CFC0E6B6}"/>
          </ac:spMkLst>
        </pc:spChg>
      </pc:sldChg>
      <pc:sldChg chg="modSp add mod">
        <pc:chgData name="Aurelien Domont" userId="6da7715ce44349b3" providerId="LiveId" clId="{AC771B14-C4D0-4692-B895-B5340BB92FFE}" dt="2022-01-25T00:14:37.101" v="8396"/>
        <pc:sldMkLst>
          <pc:docMk/>
          <pc:sldMk cId="604110494" sldId="2322"/>
        </pc:sldMkLst>
        <pc:spChg chg="mod">
          <ac:chgData name="Aurelien Domont" userId="6da7715ce44349b3" providerId="LiveId" clId="{AC771B14-C4D0-4692-B895-B5340BB92FFE}" dt="2022-01-19T05:49:39.425" v="3749" actId="20577"/>
          <ac:spMkLst>
            <pc:docMk/>
            <pc:sldMk cId="604110494" sldId="2322"/>
            <ac:spMk id="2" creationId="{406113FD-AA7D-4249-90D7-70AF85BE48E1}"/>
          </ac:spMkLst>
        </pc:spChg>
        <pc:spChg chg="mod">
          <ac:chgData name="Aurelien Domont" userId="6da7715ce44349b3" providerId="LiveId" clId="{AC771B14-C4D0-4692-B895-B5340BB92FFE}" dt="2022-01-25T00:14:37.101" v="8396"/>
          <ac:spMkLst>
            <pc:docMk/>
            <pc:sldMk cId="604110494" sldId="2322"/>
            <ac:spMk id="18" creationId="{21667EBA-148E-404F-8982-0A86B76DF75F}"/>
          </ac:spMkLst>
        </pc:spChg>
      </pc:sldChg>
      <pc:sldChg chg="delSp add del mod">
        <pc:chgData name="Aurelien Domont" userId="6da7715ce44349b3" providerId="LiveId" clId="{AC771B14-C4D0-4692-B895-B5340BB92FFE}" dt="2022-01-25T02:37:43.292" v="9255" actId="47"/>
        <pc:sldMkLst>
          <pc:docMk/>
          <pc:sldMk cId="1938591581" sldId="2323"/>
        </pc:sldMkLst>
        <pc:spChg chg="del">
          <ac:chgData name="Aurelien Domont" userId="6da7715ce44349b3" providerId="LiveId" clId="{AC771B14-C4D0-4692-B895-B5340BB92FFE}" dt="2022-01-19T06:03:33.736" v="3870" actId="478"/>
          <ac:spMkLst>
            <pc:docMk/>
            <pc:sldMk cId="1938591581" sldId="2323"/>
            <ac:spMk id="21" creationId="{6243F24A-EF11-4E50-B393-A7C4A3C65FA9}"/>
          </ac:spMkLst>
        </pc:spChg>
      </pc:sldChg>
      <pc:sldChg chg="delSp modSp add mod ord">
        <pc:chgData name="Aurelien Domont" userId="6da7715ce44349b3" providerId="LiveId" clId="{AC771B14-C4D0-4692-B895-B5340BB92FFE}" dt="2022-01-25T02:43:05.302" v="9305"/>
        <pc:sldMkLst>
          <pc:docMk/>
          <pc:sldMk cId="2726258025" sldId="2324"/>
        </pc:sldMkLst>
        <pc:spChg chg="del">
          <ac:chgData name="Aurelien Domont" userId="6da7715ce44349b3" providerId="LiveId" clId="{AC771B14-C4D0-4692-B895-B5340BB92FFE}" dt="2022-01-19T06:09:11.679" v="3999" actId="478"/>
          <ac:spMkLst>
            <pc:docMk/>
            <pc:sldMk cId="2726258025" sldId="2324"/>
            <ac:spMk id="6" creationId="{73F8416A-AC64-451F-8B00-C47D484A1B81}"/>
          </ac:spMkLst>
        </pc:spChg>
        <pc:spChg chg="mod">
          <ac:chgData name="Aurelien Domont" userId="6da7715ce44349b3" providerId="LiveId" clId="{AC771B14-C4D0-4692-B895-B5340BB92FFE}" dt="2022-01-19T06:11:42.868" v="4143" actId="20577"/>
          <ac:spMkLst>
            <pc:docMk/>
            <pc:sldMk cId="2726258025" sldId="2324"/>
            <ac:spMk id="8" creationId="{AACC707B-7DF4-4BD3-8C2B-1CB9E338575A}"/>
          </ac:spMkLst>
        </pc:spChg>
        <pc:spChg chg="mod">
          <ac:chgData name="Aurelien Domont" userId="6da7715ce44349b3" providerId="LiveId" clId="{AC771B14-C4D0-4692-B895-B5340BB92FFE}" dt="2022-01-19T06:11:46.150" v="4144"/>
          <ac:spMkLst>
            <pc:docMk/>
            <pc:sldMk cId="2726258025" sldId="2324"/>
            <ac:spMk id="10" creationId="{F58E5573-4B43-45C3-B54E-7F40AC706F25}"/>
          </ac:spMkLst>
        </pc:spChg>
        <pc:spChg chg="mod">
          <ac:chgData name="Aurelien Domont" userId="6da7715ce44349b3" providerId="LiveId" clId="{AC771B14-C4D0-4692-B895-B5340BB92FFE}" dt="2022-01-19T06:11:47.251" v="4145"/>
          <ac:spMkLst>
            <pc:docMk/>
            <pc:sldMk cId="2726258025" sldId="2324"/>
            <ac:spMk id="12" creationId="{37C69335-5146-4A43-8A66-3D812CCEE71C}"/>
          </ac:spMkLst>
        </pc:spChg>
        <pc:spChg chg="mod">
          <ac:chgData name="Aurelien Domont" userId="6da7715ce44349b3" providerId="LiveId" clId="{AC771B14-C4D0-4692-B895-B5340BB92FFE}" dt="2022-01-19T06:11:48.329" v="4146"/>
          <ac:spMkLst>
            <pc:docMk/>
            <pc:sldMk cId="2726258025" sldId="2324"/>
            <ac:spMk id="15" creationId="{9062EAF1-FB94-40E1-84A8-0E20771138DD}"/>
          </ac:spMkLst>
        </pc:spChg>
        <pc:spChg chg="mod">
          <ac:chgData name="Aurelien Domont" userId="6da7715ce44349b3" providerId="LiveId" clId="{AC771B14-C4D0-4692-B895-B5340BB92FFE}" dt="2022-01-19T06:11:49.532" v="4147"/>
          <ac:spMkLst>
            <pc:docMk/>
            <pc:sldMk cId="2726258025" sldId="2324"/>
            <ac:spMk id="18" creationId="{52C4EDF7-1E42-49A5-8C69-0510341BC7DE}"/>
          </ac:spMkLst>
        </pc:spChg>
        <pc:spChg chg="mod">
          <ac:chgData name="Aurelien Domont" userId="6da7715ce44349b3" providerId="LiveId" clId="{AC771B14-C4D0-4692-B895-B5340BB92FFE}" dt="2022-01-19T06:11:50.813" v="4148"/>
          <ac:spMkLst>
            <pc:docMk/>
            <pc:sldMk cId="2726258025" sldId="2324"/>
            <ac:spMk id="20" creationId="{C67663DF-A355-45E3-8516-D6C8CD1488D3}"/>
          </ac:spMkLst>
        </pc:spChg>
      </pc:sldChg>
      <pc:sldChg chg="addSp modSp add mod ord">
        <pc:chgData name="Aurelien Domont" userId="6da7715ce44349b3" providerId="LiveId" clId="{AC771B14-C4D0-4692-B895-B5340BB92FFE}" dt="2022-01-25T02:43:05.302" v="9305"/>
        <pc:sldMkLst>
          <pc:docMk/>
          <pc:sldMk cId="1101361176" sldId="2325"/>
        </pc:sldMkLst>
        <pc:spChg chg="add mod">
          <ac:chgData name="Aurelien Domont" userId="6da7715ce44349b3" providerId="LiveId" clId="{AC771B14-C4D0-4692-B895-B5340BB92FFE}" dt="2022-01-19T06:12:08.154" v="4194" actId="20577"/>
          <ac:spMkLst>
            <pc:docMk/>
            <pc:sldMk cId="1101361176" sldId="2325"/>
            <ac:spMk id="21" creationId="{7B85545C-2801-44EE-B529-46D6283165E3}"/>
          </ac:spMkLst>
        </pc:spChg>
      </pc:sldChg>
      <pc:sldChg chg="delSp add del mod">
        <pc:chgData name="Aurelien Domont" userId="6da7715ce44349b3" providerId="LiveId" clId="{AC771B14-C4D0-4692-B895-B5340BB92FFE}" dt="2022-01-21T00:36:09.065" v="7229" actId="47"/>
        <pc:sldMkLst>
          <pc:docMk/>
          <pc:sldMk cId="325688852" sldId="2326"/>
        </pc:sldMkLst>
        <pc:spChg chg="del">
          <ac:chgData name="Aurelien Domont" userId="6da7715ce44349b3" providerId="LiveId" clId="{AC771B14-C4D0-4692-B895-B5340BB92FFE}" dt="2022-01-20T03:02:57.407" v="4505" actId="478"/>
          <ac:spMkLst>
            <pc:docMk/>
            <pc:sldMk cId="325688852" sldId="2326"/>
            <ac:spMk id="21" creationId="{6243F24A-EF11-4E50-B393-A7C4A3C65FA9}"/>
          </ac:spMkLst>
        </pc:spChg>
      </pc:sldChg>
      <pc:sldChg chg="modSp add del mod">
        <pc:chgData name="Aurelien Domont" userId="6da7715ce44349b3" providerId="LiveId" clId="{AC771B14-C4D0-4692-B895-B5340BB92FFE}" dt="2022-01-25T00:08:21.496" v="8206" actId="47"/>
        <pc:sldMkLst>
          <pc:docMk/>
          <pc:sldMk cId="1017882475" sldId="2327"/>
        </pc:sldMkLst>
        <pc:spChg chg="mod">
          <ac:chgData name="Aurelien Domont" userId="6da7715ce44349b3" providerId="LiveId" clId="{AC771B14-C4D0-4692-B895-B5340BB92FFE}" dt="2022-01-20T03:03:15.351" v="4535" actId="14100"/>
          <ac:spMkLst>
            <pc:docMk/>
            <pc:sldMk cId="1017882475" sldId="2327"/>
            <ac:spMk id="22" creationId="{FB9069CC-F3BC-492D-98E0-15A3F0955C37}"/>
          </ac:spMkLst>
        </pc:spChg>
      </pc:sldChg>
      <pc:sldChg chg="modSp add mod">
        <pc:chgData name="Aurelien Domont" userId="6da7715ce44349b3" providerId="LiveId" clId="{AC771B14-C4D0-4692-B895-B5340BB92FFE}" dt="2022-01-20T03:10:03.731" v="4750" actId="20577"/>
        <pc:sldMkLst>
          <pc:docMk/>
          <pc:sldMk cId="2193234168" sldId="2328"/>
        </pc:sldMkLst>
        <pc:spChg chg="mod">
          <ac:chgData name="Aurelien Domont" userId="6da7715ce44349b3" providerId="LiveId" clId="{AC771B14-C4D0-4692-B895-B5340BB92FFE}" dt="2022-01-20T03:10:03.731" v="4750" actId="20577"/>
          <ac:spMkLst>
            <pc:docMk/>
            <pc:sldMk cId="2193234168" sldId="2328"/>
            <ac:spMk id="6" creationId="{73F8416A-AC64-451F-8B00-C47D484A1B81}"/>
          </ac:spMkLst>
        </pc:spChg>
        <pc:spChg chg="mod">
          <ac:chgData name="Aurelien Domont" userId="6da7715ce44349b3" providerId="LiveId" clId="{AC771B14-C4D0-4692-B895-B5340BB92FFE}" dt="2022-01-20T03:04:15.362" v="4563" actId="20577"/>
          <ac:spMkLst>
            <pc:docMk/>
            <pc:sldMk cId="2193234168" sldId="2328"/>
            <ac:spMk id="16" creationId="{6C2BB713-9637-4B9B-938F-E9768876782A}"/>
          </ac:spMkLst>
        </pc:spChg>
      </pc:sldChg>
      <pc:sldChg chg="addSp delSp modSp add mod">
        <pc:chgData name="Aurelien Domont" userId="6da7715ce44349b3" providerId="LiveId" clId="{AC771B14-C4D0-4692-B895-B5340BB92FFE}" dt="2022-01-20T04:00:07.483" v="6547"/>
        <pc:sldMkLst>
          <pc:docMk/>
          <pc:sldMk cId="3297884978" sldId="2329"/>
        </pc:sldMkLst>
        <pc:spChg chg="mod">
          <ac:chgData name="Aurelien Domont" userId="6da7715ce44349b3" providerId="LiveId" clId="{AC771B14-C4D0-4692-B895-B5340BB92FFE}" dt="2022-01-20T03:10:58.889" v="4770" actId="20577"/>
          <ac:spMkLst>
            <pc:docMk/>
            <pc:sldMk cId="3297884978" sldId="2329"/>
            <ac:spMk id="2" creationId="{406113FD-AA7D-4249-90D7-70AF85BE48E1}"/>
          </ac:spMkLst>
        </pc:spChg>
        <pc:spChg chg="add del mod">
          <ac:chgData name="Aurelien Domont" userId="6da7715ce44349b3" providerId="LiveId" clId="{AC771B14-C4D0-4692-B895-B5340BB92FFE}" dt="2022-01-20T03:58:28.921" v="6467" actId="478"/>
          <ac:spMkLst>
            <pc:docMk/>
            <pc:sldMk cId="3297884978" sldId="2329"/>
            <ac:spMk id="5" creationId="{95D3F32B-FB53-4CFD-80DE-8095C086C16E}"/>
          </ac:spMkLst>
        </pc:spChg>
        <pc:spChg chg="mod">
          <ac:chgData name="Aurelien Domont" userId="6da7715ce44349b3" providerId="LiveId" clId="{AC771B14-C4D0-4692-B895-B5340BB92FFE}" dt="2022-01-20T04:00:02.222" v="6544" actId="20577"/>
          <ac:spMkLst>
            <pc:docMk/>
            <pc:sldMk cId="3297884978" sldId="2329"/>
            <ac:spMk id="7" creationId="{DED16909-0E4B-4301-B159-36BC85F535E4}"/>
          </ac:spMkLst>
        </pc:spChg>
        <pc:spChg chg="mod">
          <ac:chgData name="Aurelien Domont" userId="6da7715ce44349b3" providerId="LiveId" clId="{AC771B14-C4D0-4692-B895-B5340BB92FFE}" dt="2022-01-20T03:52:03.782" v="6146" actId="1035"/>
          <ac:spMkLst>
            <pc:docMk/>
            <pc:sldMk cId="3297884978" sldId="2329"/>
            <ac:spMk id="8" creationId="{643E02EB-8B75-4C38-9EF6-D0B5B7FAD67E}"/>
          </ac:spMkLst>
        </pc:spChg>
        <pc:spChg chg="del">
          <ac:chgData name="Aurelien Domont" userId="6da7715ce44349b3" providerId="LiveId" clId="{AC771B14-C4D0-4692-B895-B5340BB92FFE}" dt="2022-01-20T03:11:22.311" v="4771" actId="478"/>
          <ac:spMkLst>
            <pc:docMk/>
            <pc:sldMk cId="3297884978" sldId="2329"/>
            <ac:spMk id="9" creationId="{A4C0187A-3E85-4C87-AB6B-7D4F4276FE07}"/>
          </ac:spMkLst>
        </pc:spChg>
        <pc:spChg chg="del">
          <ac:chgData name="Aurelien Domont" userId="6da7715ce44349b3" providerId="LiveId" clId="{AC771B14-C4D0-4692-B895-B5340BB92FFE}" dt="2022-01-20T03:11:22.311" v="4771" actId="478"/>
          <ac:spMkLst>
            <pc:docMk/>
            <pc:sldMk cId="3297884978" sldId="2329"/>
            <ac:spMk id="11" creationId="{AF56CC85-A5D6-4256-95AB-9A3896389D86}"/>
          </ac:spMkLst>
        </pc:spChg>
        <pc:spChg chg="del">
          <ac:chgData name="Aurelien Domont" userId="6da7715ce44349b3" providerId="LiveId" clId="{AC771B14-C4D0-4692-B895-B5340BB92FFE}" dt="2022-01-20T03:11:22.311" v="4771" actId="478"/>
          <ac:spMkLst>
            <pc:docMk/>
            <pc:sldMk cId="3297884978" sldId="2329"/>
            <ac:spMk id="12" creationId="{88E1BB5B-5B76-4AD3-BEEC-878598F77BD3}"/>
          </ac:spMkLst>
        </pc:spChg>
        <pc:spChg chg="del">
          <ac:chgData name="Aurelien Domont" userId="6da7715ce44349b3" providerId="LiveId" clId="{AC771B14-C4D0-4692-B895-B5340BB92FFE}" dt="2022-01-20T03:11:22.311" v="4771" actId="478"/>
          <ac:spMkLst>
            <pc:docMk/>
            <pc:sldMk cId="3297884978" sldId="2329"/>
            <ac:spMk id="13" creationId="{5253D664-BEB3-464F-90EA-C5D97ED728EB}"/>
          </ac:spMkLst>
        </pc:spChg>
        <pc:spChg chg="mod">
          <ac:chgData name="Aurelien Domont" userId="6da7715ce44349b3" providerId="LiveId" clId="{AC771B14-C4D0-4692-B895-B5340BB92FFE}" dt="2022-01-20T03:59:07.632" v="6514" actId="1038"/>
          <ac:spMkLst>
            <pc:docMk/>
            <pc:sldMk cId="3297884978" sldId="2329"/>
            <ac:spMk id="14" creationId="{966000D9-7E71-44EB-AB18-656243290B9C}"/>
          </ac:spMkLst>
        </pc:spChg>
        <pc:spChg chg="mod">
          <ac:chgData name="Aurelien Domont" userId="6da7715ce44349b3" providerId="LiveId" clId="{AC771B14-C4D0-4692-B895-B5340BB92FFE}" dt="2022-01-20T04:00:06.272" v="6546"/>
          <ac:spMkLst>
            <pc:docMk/>
            <pc:sldMk cId="3297884978" sldId="2329"/>
            <ac:spMk id="18" creationId="{21667EBA-148E-404F-8982-0A86B76DF75F}"/>
          </ac:spMkLst>
        </pc:spChg>
        <pc:spChg chg="mod">
          <ac:chgData name="Aurelien Domont" userId="6da7715ce44349b3" providerId="LiveId" clId="{AC771B14-C4D0-4692-B895-B5340BB92FFE}" dt="2022-01-20T04:00:07.483" v="6547"/>
          <ac:spMkLst>
            <pc:docMk/>
            <pc:sldMk cId="3297884978" sldId="2329"/>
            <ac:spMk id="19" creationId="{A289CD58-124E-41FE-AE4A-7413D8561C63}"/>
          </ac:spMkLst>
        </pc:spChg>
        <pc:spChg chg="del">
          <ac:chgData name="Aurelien Domont" userId="6da7715ce44349b3" providerId="LiveId" clId="{AC771B14-C4D0-4692-B895-B5340BB92FFE}" dt="2022-01-20T03:11:22.311" v="4771" actId="478"/>
          <ac:spMkLst>
            <pc:docMk/>
            <pc:sldMk cId="3297884978" sldId="2329"/>
            <ac:spMk id="23" creationId="{70CCACA5-BD53-469C-A542-B0A2E9A7904B}"/>
          </ac:spMkLst>
        </pc:spChg>
        <pc:spChg chg="del">
          <ac:chgData name="Aurelien Domont" userId="6da7715ce44349b3" providerId="LiveId" clId="{AC771B14-C4D0-4692-B895-B5340BB92FFE}" dt="2022-01-20T03:11:22.311" v="4771" actId="478"/>
          <ac:spMkLst>
            <pc:docMk/>
            <pc:sldMk cId="3297884978" sldId="2329"/>
            <ac:spMk id="24" creationId="{A788007B-8FEE-4B01-806E-3471D5CADC36}"/>
          </ac:spMkLst>
        </pc:spChg>
        <pc:spChg chg="del">
          <ac:chgData name="Aurelien Domont" userId="6da7715ce44349b3" providerId="LiveId" clId="{AC771B14-C4D0-4692-B895-B5340BB92FFE}" dt="2022-01-20T03:11:22.311" v="4771" actId="478"/>
          <ac:spMkLst>
            <pc:docMk/>
            <pc:sldMk cId="3297884978" sldId="2329"/>
            <ac:spMk id="25" creationId="{901792B2-3AEC-4E56-9FE8-C1B94858A50A}"/>
          </ac:spMkLst>
        </pc:spChg>
        <pc:spChg chg="add mod">
          <ac:chgData name="Aurelien Domont" userId="6da7715ce44349b3" providerId="LiveId" clId="{AC771B14-C4D0-4692-B895-B5340BB92FFE}" dt="2022-01-20T03:43:02.490" v="5724" actId="571"/>
          <ac:spMkLst>
            <pc:docMk/>
            <pc:sldMk cId="3297884978" sldId="2329"/>
            <ac:spMk id="31" creationId="{19635370-9464-47C9-A686-82A1F6FD9C04}"/>
          </ac:spMkLst>
        </pc:spChg>
        <pc:spChg chg="add mod">
          <ac:chgData name="Aurelien Domont" userId="6da7715ce44349b3" providerId="LiveId" clId="{AC771B14-C4D0-4692-B895-B5340BB92FFE}" dt="2022-01-20T03:43:02.490" v="5724" actId="571"/>
          <ac:spMkLst>
            <pc:docMk/>
            <pc:sldMk cId="3297884978" sldId="2329"/>
            <ac:spMk id="32" creationId="{88F36943-F9F3-4993-8B37-E7705E2C7AC5}"/>
          </ac:spMkLst>
        </pc:spChg>
        <pc:spChg chg="add mod">
          <ac:chgData name="Aurelien Domont" userId="6da7715ce44349b3" providerId="LiveId" clId="{AC771B14-C4D0-4692-B895-B5340BB92FFE}" dt="2022-01-20T03:52:03.782" v="6146" actId="1035"/>
          <ac:spMkLst>
            <pc:docMk/>
            <pc:sldMk cId="3297884978" sldId="2329"/>
            <ac:spMk id="33" creationId="{51D9F7B4-F7FD-4E2B-95AC-3AFCFBD82CE8}"/>
          </ac:spMkLst>
        </pc:spChg>
        <pc:spChg chg="add mod">
          <ac:chgData name="Aurelien Domont" userId="6da7715ce44349b3" providerId="LiveId" clId="{AC771B14-C4D0-4692-B895-B5340BB92FFE}" dt="2022-01-20T03:52:03.782" v="6146" actId="1035"/>
          <ac:spMkLst>
            <pc:docMk/>
            <pc:sldMk cId="3297884978" sldId="2329"/>
            <ac:spMk id="34" creationId="{33287016-7B1C-4A20-AA64-C967601C8721}"/>
          </ac:spMkLst>
        </pc:spChg>
        <pc:spChg chg="add mod">
          <ac:chgData name="Aurelien Domont" userId="6da7715ce44349b3" providerId="LiveId" clId="{AC771B14-C4D0-4692-B895-B5340BB92FFE}" dt="2022-01-20T03:52:03.782" v="6146" actId="1035"/>
          <ac:spMkLst>
            <pc:docMk/>
            <pc:sldMk cId="3297884978" sldId="2329"/>
            <ac:spMk id="35" creationId="{B2B1503F-8533-4E96-9FD7-D57CFB0888C9}"/>
          </ac:spMkLst>
        </pc:spChg>
        <pc:spChg chg="add mod">
          <ac:chgData name="Aurelien Domont" userId="6da7715ce44349b3" providerId="LiveId" clId="{AC771B14-C4D0-4692-B895-B5340BB92FFE}" dt="2022-01-20T03:52:03.782" v="6146" actId="1035"/>
          <ac:spMkLst>
            <pc:docMk/>
            <pc:sldMk cId="3297884978" sldId="2329"/>
            <ac:spMk id="36" creationId="{043960B5-7511-45FE-BD4B-BF785C3A8688}"/>
          </ac:spMkLst>
        </pc:spChg>
        <pc:spChg chg="add mod">
          <ac:chgData name="Aurelien Domont" userId="6da7715ce44349b3" providerId="LiveId" clId="{AC771B14-C4D0-4692-B895-B5340BB92FFE}" dt="2022-01-20T03:59:07.632" v="6514" actId="1038"/>
          <ac:spMkLst>
            <pc:docMk/>
            <pc:sldMk cId="3297884978" sldId="2329"/>
            <ac:spMk id="37" creationId="{BE88A51E-4594-44BC-A569-93F3E35B6EC8}"/>
          </ac:spMkLst>
        </pc:spChg>
        <pc:spChg chg="add mod">
          <ac:chgData name="Aurelien Domont" userId="6da7715ce44349b3" providerId="LiveId" clId="{AC771B14-C4D0-4692-B895-B5340BB92FFE}" dt="2022-01-20T03:59:07.632" v="6514" actId="1038"/>
          <ac:spMkLst>
            <pc:docMk/>
            <pc:sldMk cId="3297884978" sldId="2329"/>
            <ac:spMk id="38" creationId="{D42595D4-9793-49D7-91F3-AA49BCA70F68}"/>
          </ac:spMkLst>
        </pc:spChg>
        <pc:spChg chg="add mod">
          <ac:chgData name="Aurelien Domont" userId="6da7715ce44349b3" providerId="LiveId" clId="{AC771B14-C4D0-4692-B895-B5340BB92FFE}" dt="2022-01-20T03:59:07.632" v="6514" actId="1038"/>
          <ac:spMkLst>
            <pc:docMk/>
            <pc:sldMk cId="3297884978" sldId="2329"/>
            <ac:spMk id="39" creationId="{C336D36C-9972-4AB9-A13F-9C123BF115E8}"/>
          </ac:spMkLst>
        </pc:spChg>
        <pc:spChg chg="add mod">
          <ac:chgData name="Aurelien Domont" userId="6da7715ce44349b3" providerId="LiveId" clId="{AC771B14-C4D0-4692-B895-B5340BB92FFE}" dt="2022-01-20T03:59:07.632" v="6514" actId="1038"/>
          <ac:spMkLst>
            <pc:docMk/>
            <pc:sldMk cId="3297884978" sldId="2329"/>
            <ac:spMk id="40" creationId="{9BB57729-2AFB-48CE-BB37-4C6358DFA8A1}"/>
          </ac:spMkLst>
        </pc:spChg>
        <pc:spChg chg="add del mod">
          <ac:chgData name="Aurelien Domont" userId="6da7715ce44349b3" providerId="LiveId" clId="{AC771B14-C4D0-4692-B895-B5340BB92FFE}" dt="2022-01-20T03:59:00.022" v="6511" actId="478"/>
          <ac:spMkLst>
            <pc:docMk/>
            <pc:sldMk cId="3297884978" sldId="2329"/>
            <ac:spMk id="41" creationId="{2FBFCB0A-1419-43A5-92A2-36C6912B1760}"/>
          </ac:spMkLst>
        </pc:spChg>
        <pc:spChg chg="add del mod">
          <ac:chgData name="Aurelien Domont" userId="6da7715ce44349b3" providerId="LiveId" clId="{AC771B14-C4D0-4692-B895-B5340BB92FFE}" dt="2022-01-20T03:59:00.022" v="6511" actId="478"/>
          <ac:spMkLst>
            <pc:docMk/>
            <pc:sldMk cId="3297884978" sldId="2329"/>
            <ac:spMk id="42" creationId="{09C65EA2-0674-409E-8A4C-FE251431FA3E}"/>
          </ac:spMkLst>
        </pc:spChg>
        <pc:spChg chg="add del mod">
          <ac:chgData name="Aurelien Domont" userId="6da7715ce44349b3" providerId="LiveId" clId="{AC771B14-C4D0-4692-B895-B5340BB92FFE}" dt="2022-01-20T03:59:00.022" v="6511" actId="478"/>
          <ac:spMkLst>
            <pc:docMk/>
            <pc:sldMk cId="3297884978" sldId="2329"/>
            <ac:spMk id="43" creationId="{777139AA-6837-4555-BC2A-2F31A3EF81D9}"/>
          </ac:spMkLst>
        </pc:spChg>
        <pc:spChg chg="add del mod">
          <ac:chgData name="Aurelien Domont" userId="6da7715ce44349b3" providerId="LiveId" clId="{AC771B14-C4D0-4692-B895-B5340BB92FFE}" dt="2022-01-20T03:59:00.022" v="6511" actId="478"/>
          <ac:spMkLst>
            <pc:docMk/>
            <pc:sldMk cId="3297884978" sldId="2329"/>
            <ac:spMk id="44" creationId="{034252B7-8356-478B-88B6-E06080AC6C91}"/>
          </ac:spMkLst>
        </pc:spChg>
        <pc:spChg chg="add del mod">
          <ac:chgData name="Aurelien Domont" userId="6da7715ce44349b3" providerId="LiveId" clId="{AC771B14-C4D0-4692-B895-B5340BB92FFE}" dt="2022-01-20T03:59:00.022" v="6511" actId="478"/>
          <ac:spMkLst>
            <pc:docMk/>
            <pc:sldMk cId="3297884978" sldId="2329"/>
            <ac:spMk id="45" creationId="{43C2A103-8402-4D9F-ABC9-A7B6E417A513}"/>
          </ac:spMkLst>
        </pc:spChg>
        <pc:spChg chg="add mod">
          <ac:chgData name="Aurelien Domont" userId="6da7715ce44349b3" providerId="LiveId" clId="{AC771B14-C4D0-4692-B895-B5340BB92FFE}" dt="2022-01-20T03:43:02.490" v="5724" actId="571"/>
          <ac:spMkLst>
            <pc:docMk/>
            <pc:sldMk cId="3297884978" sldId="2329"/>
            <ac:spMk id="46" creationId="{42F87ECA-B6D3-4382-93F4-27606692361D}"/>
          </ac:spMkLst>
        </pc:spChg>
        <pc:spChg chg="del mod">
          <ac:chgData name="Aurelien Domont" userId="6da7715ce44349b3" providerId="LiveId" clId="{AC771B14-C4D0-4692-B895-B5340BB92FFE}" dt="2022-01-20T03:21:27.222" v="5174" actId="478"/>
          <ac:spMkLst>
            <pc:docMk/>
            <pc:sldMk cId="3297884978" sldId="2329"/>
            <ac:spMk id="47" creationId="{0883B891-256A-48FE-B9C1-39E183617101}"/>
          </ac:spMkLst>
        </pc:spChg>
        <pc:spChg chg="add mod">
          <ac:chgData name="Aurelien Domont" userId="6da7715ce44349b3" providerId="LiveId" clId="{AC771B14-C4D0-4692-B895-B5340BB92FFE}" dt="2022-01-20T03:43:02.490" v="5724" actId="571"/>
          <ac:spMkLst>
            <pc:docMk/>
            <pc:sldMk cId="3297884978" sldId="2329"/>
            <ac:spMk id="47" creationId="{FED4C2C5-BD04-4957-91B0-1EFF5FB9B931}"/>
          </ac:spMkLst>
        </pc:spChg>
        <pc:spChg chg="add mod">
          <ac:chgData name="Aurelien Domont" userId="6da7715ce44349b3" providerId="LiveId" clId="{AC771B14-C4D0-4692-B895-B5340BB92FFE}" dt="2022-01-20T03:43:02.490" v="5724" actId="571"/>
          <ac:spMkLst>
            <pc:docMk/>
            <pc:sldMk cId="3297884978" sldId="2329"/>
            <ac:spMk id="48" creationId="{B24E141C-7D4F-438B-908B-6E2FF6E37B43}"/>
          </ac:spMkLst>
        </pc:spChg>
        <pc:spChg chg="del">
          <ac:chgData name="Aurelien Domont" userId="6da7715ce44349b3" providerId="LiveId" clId="{AC771B14-C4D0-4692-B895-B5340BB92FFE}" dt="2022-01-20T03:11:22.311" v="4771" actId="478"/>
          <ac:spMkLst>
            <pc:docMk/>
            <pc:sldMk cId="3297884978" sldId="2329"/>
            <ac:spMk id="48" creationId="{C3AC8562-3CC5-4140-8678-578149CA49ED}"/>
          </ac:spMkLst>
        </pc:spChg>
        <pc:spChg chg="add del mod">
          <ac:chgData name="Aurelien Domont" userId="6da7715ce44349b3" providerId="LiveId" clId="{AC771B14-C4D0-4692-B895-B5340BB92FFE}" dt="2022-01-20T03:59:00.022" v="6511" actId="478"/>
          <ac:spMkLst>
            <pc:docMk/>
            <pc:sldMk cId="3297884978" sldId="2329"/>
            <ac:spMk id="49" creationId="{5629CF03-6A17-45E3-A1FF-B53C5E1B4B43}"/>
          </ac:spMkLst>
        </pc:spChg>
        <pc:spChg chg="del">
          <ac:chgData name="Aurelien Domont" userId="6da7715ce44349b3" providerId="LiveId" clId="{AC771B14-C4D0-4692-B895-B5340BB92FFE}" dt="2022-01-20T03:11:22.311" v="4771" actId="478"/>
          <ac:spMkLst>
            <pc:docMk/>
            <pc:sldMk cId="3297884978" sldId="2329"/>
            <ac:spMk id="49" creationId="{A6D541F8-0448-4D65-BE77-CB9529A790FF}"/>
          </ac:spMkLst>
        </pc:spChg>
        <pc:spChg chg="del">
          <ac:chgData name="Aurelien Domont" userId="6da7715ce44349b3" providerId="LiveId" clId="{AC771B14-C4D0-4692-B895-B5340BB92FFE}" dt="2022-01-20T03:11:22.311" v="4771" actId="478"/>
          <ac:spMkLst>
            <pc:docMk/>
            <pc:sldMk cId="3297884978" sldId="2329"/>
            <ac:spMk id="50" creationId="{A45AABD4-77C6-42CB-A615-32CC45E6768C}"/>
          </ac:spMkLst>
        </pc:spChg>
        <pc:spChg chg="add del mod">
          <ac:chgData name="Aurelien Domont" userId="6da7715ce44349b3" providerId="LiveId" clId="{AC771B14-C4D0-4692-B895-B5340BB92FFE}" dt="2022-01-20T03:59:00.022" v="6511" actId="478"/>
          <ac:spMkLst>
            <pc:docMk/>
            <pc:sldMk cId="3297884978" sldId="2329"/>
            <ac:spMk id="50" creationId="{AD7120EC-2E2E-49C5-881A-EF0A1825C39F}"/>
          </ac:spMkLst>
        </pc:spChg>
        <pc:spChg chg="del mod">
          <ac:chgData name="Aurelien Domont" userId="6da7715ce44349b3" providerId="LiveId" clId="{AC771B14-C4D0-4692-B895-B5340BB92FFE}" dt="2022-01-20T03:43:04.958" v="5725" actId="478"/>
          <ac:spMkLst>
            <pc:docMk/>
            <pc:sldMk cId="3297884978" sldId="2329"/>
            <ac:spMk id="51" creationId="{398D1738-67E8-4FEA-832C-33F2415CCFFB}"/>
          </ac:spMkLst>
        </pc:spChg>
        <pc:spChg chg="add del mod">
          <ac:chgData name="Aurelien Domont" userId="6da7715ce44349b3" providerId="LiveId" clId="{AC771B14-C4D0-4692-B895-B5340BB92FFE}" dt="2022-01-20T03:59:00.022" v="6511" actId="478"/>
          <ac:spMkLst>
            <pc:docMk/>
            <pc:sldMk cId="3297884978" sldId="2329"/>
            <ac:spMk id="52" creationId="{70BDF7A5-EB10-4FCC-B878-43FE9CC0C0CF}"/>
          </ac:spMkLst>
        </pc:spChg>
        <pc:spChg chg="del">
          <ac:chgData name="Aurelien Domont" userId="6da7715ce44349b3" providerId="LiveId" clId="{AC771B14-C4D0-4692-B895-B5340BB92FFE}" dt="2022-01-20T03:11:22.311" v="4771" actId="478"/>
          <ac:spMkLst>
            <pc:docMk/>
            <pc:sldMk cId="3297884978" sldId="2329"/>
            <ac:spMk id="52" creationId="{B0C73DB1-1852-4DA8-920B-C41B396C2516}"/>
          </ac:spMkLst>
        </pc:spChg>
        <pc:spChg chg="del">
          <ac:chgData name="Aurelien Domont" userId="6da7715ce44349b3" providerId="LiveId" clId="{AC771B14-C4D0-4692-B895-B5340BB92FFE}" dt="2022-01-20T03:11:22.311" v="4771" actId="478"/>
          <ac:spMkLst>
            <pc:docMk/>
            <pc:sldMk cId="3297884978" sldId="2329"/>
            <ac:spMk id="53" creationId="{61F34C0D-A4C3-4389-9FED-B56C4A60D496}"/>
          </ac:spMkLst>
        </pc:spChg>
        <pc:spChg chg="add del mod">
          <ac:chgData name="Aurelien Domont" userId="6da7715ce44349b3" providerId="LiveId" clId="{AC771B14-C4D0-4692-B895-B5340BB92FFE}" dt="2022-01-20T03:59:00.022" v="6511" actId="478"/>
          <ac:spMkLst>
            <pc:docMk/>
            <pc:sldMk cId="3297884978" sldId="2329"/>
            <ac:spMk id="53" creationId="{80B82A11-28AE-4D9D-907E-92C8AB49974C}"/>
          </ac:spMkLst>
        </pc:spChg>
        <pc:spChg chg="del">
          <ac:chgData name="Aurelien Domont" userId="6da7715ce44349b3" providerId="LiveId" clId="{AC771B14-C4D0-4692-B895-B5340BB92FFE}" dt="2022-01-20T03:11:22.311" v="4771" actId="478"/>
          <ac:spMkLst>
            <pc:docMk/>
            <pc:sldMk cId="3297884978" sldId="2329"/>
            <ac:spMk id="54" creationId="{4761CBDB-EF6F-4A19-A5E2-A61D5D91C0B5}"/>
          </ac:spMkLst>
        </pc:spChg>
        <pc:spChg chg="add del mod">
          <ac:chgData name="Aurelien Domont" userId="6da7715ce44349b3" providerId="LiveId" clId="{AC771B14-C4D0-4692-B895-B5340BB92FFE}" dt="2022-01-20T03:59:00.022" v="6511" actId="478"/>
          <ac:spMkLst>
            <pc:docMk/>
            <pc:sldMk cId="3297884978" sldId="2329"/>
            <ac:spMk id="54" creationId="{E51C0D7B-87C8-4147-977B-679E0B2A1909}"/>
          </ac:spMkLst>
        </pc:spChg>
        <pc:spChg chg="del mod">
          <ac:chgData name="Aurelien Domont" userId="6da7715ce44349b3" providerId="LiveId" clId="{AC771B14-C4D0-4692-B895-B5340BB92FFE}" dt="2022-01-20T03:43:07.232" v="5726" actId="478"/>
          <ac:spMkLst>
            <pc:docMk/>
            <pc:sldMk cId="3297884978" sldId="2329"/>
            <ac:spMk id="55" creationId="{FADC66E2-519F-4733-94E5-E1C150CD4D59}"/>
          </ac:spMkLst>
        </pc:spChg>
        <pc:spChg chg="del">
          <ac:chgData name="Aurelien Domont" userId="6da7715ce44349b3" providerId="LiveId" clId="{AC771B14-C4D0-4692-B895-B5340BB92FFE}" dt="2022-01-20T03:11:22.311" v="4771" actId="478"/>
          <ac:spMkLst>
            <pc:docMk/>
            <pc:sldMk cId="3297884978" sldId="2329"/>
            <ac:spMk id="56" creationId="{0E1F70FF-2C97-4694-AD70-A1C950EDB862}"/>
          </ac:spMkLst>
        </pc:spChg>
        <pc:spChg chg="add del mod">
          <ac:chgData name="Aurelien Domont" userId="6da7715ce44349b3" providerId="LiveId" clId="{AC771B14-C4D0-4692-B895-B5340BB92FFE}" dt="2022-01-20T03:59:00.022" v="6511" actId="478"/>
          <ac:spMkLst>
            <pc:docMk/>
            <pc:sldMk cId="3297884978" sldId="2329"/>
            <ac:spMk id="56" creationId="{F9EDEDC2-87F9-4B2B-B306-38C33A21E5DF}"/>
          </ac:spMkLst>
        </pc:spChg>
        <pc:spChg chg="add del mod">
          <ac:chgData name="Aurelien Domont" userId="6da7715ce44349b3" providerId="LiveId" clId="{AC771B14-C4D0-4692-B895-B5340BB92FFE}" dt="2022-01-20T03:59:00.022" v="6511" actId="478"/>
          <ac:spMkLst>
            <pc:docMk/>
            <pc:sldMk cId="3297884978" sldId="2329"/>
            <ac:spMk id="57" creationId="{4DD2649A-0ECE-44A1-B1A0-13AE9C193D7A}"/>
          </ac:spMkLst>
        </pc:spChg>
        <pc:spChg chg="del">
          <ac:chgData name="Aurelien Domont" userId="6da7715ce44349b3" providerId="LiveId" clId="{AC771B14-C4D0-4692-B895-B5340BB92FFE}" dt="2022-01-20T03:11:22.311" v="4771" actId="478"/>
          <ac:spMkLst>
            <pc:docMk/>
            <pc:sldMk cId="3297884978" sldId="2329"/>
            <ac:spMk id="57" creationId="{ECED3C4E-D3A8-4ACC-852D-8EB470186111}"/>
          </ac:spMkLst>
        </pc:spChg>
        <pc:spChg chg="add del mod">
          <ac:chgData name="Aurelien Domont" userId="6da7715ce44349b3" providerId="LiveId" clId="{AC771B14-C4D0-4692-B895-B5340BB92FFE}" dt="2022-01-20T03:59:00.022" v="6511" actId="478"/>
          <ac:spMkLst>
            <pc:docMk/>
            <pc:sldMk cId="3297884978" sldId="2329"/>
            <ac:spMk id="58" creationId="{0EFE3311-E079-4316-892E-D434E98673D9}"/>
          </ac:spMkLst>
        </pc:spChg>
        <pc:spChg chg="del">
          <ac:chgData name="Aurelien Domont" userId="6da7715ce44349b3" providerId="LiveId" clId="{AC771B14-C4D0-4692-B895-B5340BB92FFE}" dt="2022-01-20T03:11:22.311" v="4771" actId="478"/>
          <ac:spMkLst>
            <pc:docMk/>
            <pc:sldMk cId="3297884978" sldId="2329"/>
            <ac:spMk id="58" creationId="{2AF57A30-3442-4C0C-BBD1-0561CFC0E6B6}"/>
          </ac:spMkLst>
        </pc:spChg>
        <pc:spChg chg="mod">
          <ac:chgData name="Aurelien Domont" userId="6da7715ce44349b3" providerId="LiveId" clId="{AC771B14-C4D0-4692-B895-B5340BB92FFE}" dt="2022-01-20T04:00:05.064" v="6545"/>
          <ac:spMkLst>
            <pc:docMk/>
            <pc:sldMk cId="3297884978" sldId="2329"/>
            <ac:spMk id="59" creationId="{F9DC7FD4-A79A-4325-95E7-D2BD3AD76882}"/>
          </ac:spMkLst>
        </pc:spChg>
        <pc:spChg chg="mod">
          <ac:chgData name="Aurelien Domont" userId="6da7715ce44349b3" providerId="LiveId" clId="{AC771B14-C4D0-4692-B895-B5340BB92FFE}" dt="2022-01-20T03:51:47.216" v="6116" actId="1035"/>
          <ac:spMkLst>
            <pc:docMk/>
            <pc:sldMk cId="3297884978" sldId="2329"/>
            <ac:spMk id="60" creationId="{6D36C023-F0A2-4C37-AB9B-ACC477230EED}"/>
          </ac:spMkLst>
        </pc:spChg>
        <pc:spChg chg="mod">
          <ac:chgData name="Aurelien Domont" userId="6da7715ce44349b3" providerId="LiveId" clId="{AC771B14-C4D0-4692-B895-B5340BB92FFE}" dt="2022-01-20T03:51:49.930" v="6117" actId="1035"/>
          <ac:spMkLst>
            <pc:docMk/>
            <pc:sldMk cId="3297884978" sldId="2329"/>
            <ac:spMk id="61" creationId="{5AF810DD-48C1-427F-9C28-3D8259461E07}"/>
          </ac:spMkLst>
        </pc:spChg>
        <pc:spChg chg="mod">
          <ac:chgData name="Aurelien Domont" userId="6da7715ce44349b3" providerId="LiveId" clId="{AC771B14-C4D0-4692-B895-B5340BB92FFE}" dt="2022-01-20T03:51:55.268" v="6122" actId="1035"/>
          <ac:spMkLst>
            <pc:docMk/>
            <pc:sldMk cId="3297884978" sldId="2329"/>
            <ac:spMk id="62" creationId="{471B1C67-BE97-46AC-904F-7752042C5491}"/>
          </ac:spMkLst>
        </pc:spChg>
        <pc:spChg chg="add del mod">
          <ac:chgData name="Aurelien Domont" userId="6da7715ce44349b3" providerId="LiveId" clId="{AC771B14-C4D0-4692-B895-B5340BB92FFE}" dt="2022-01-20T03:59:00.022" v="6511" actId="478"/>
          <ac:spMkLst>
            <pc:docMk/>
            <pc:sldMk cId="3297884978" sldId="2329"/>
            <ac:spMk id="64" creationId="{59064D5C-EF47-4074-BB45-7BFC0E01043E}"/>
          </ac:spMkLst>
        </pc:spChg>
        <pc:spChg chg="add del mod">
          <ac:chgData name="Aurelien Domont" userId="6da7715ce44349b3" providerId="LiveId" clId="{AC771B14-C4D0-4692-B895-B5340BB92FFE}" dt="2022-01-20T03:59:00.022" v="6511" actId="478"/>
          <ac:spMkLst>
            <pc:docMk/>
            <pc:sldMk cId="3297884978" sldId="2329"/>
            <ac:spMk id="65" creationId="{63211AFC-EFEE-4D46-980F-EF647169E137}"/>
          </ac:spMkLst>
        </pc:spChg>
        <pc:spChg chg="add mod">
          <ac:chgData name="Aurelien Domont" userId="6da7715ce44349b3" providerId="LiveId" clId="{AC771B14-C4D0-4692-B895-B5340BB92FFE}" dt="2022-01-20T03:59:10.231" v="6515" actId="571"/>
          <ac:spMkLst>
            <pc:docMk/>
            <pc:sldMk cId="3297884978" sldId="2329"/>
            <ac:spMk id="66" creationId="{C27452B5-E0D2-4B5A-AE49-83E196C891F2}"/>
          </ac:spMkLst>
        </pc:spChg>
        <pc:spChg chg="add mod">
          <ac:chgData name="Aurelien Domont" userId="6da7715ce44349b3" providerId="LiveId" clId="{AC771B14-C4D0-4692-B895-B5340BB92FFE}" dt="2022-01-20T03:59:10.231" v="6515" actId="571"/>
          <ac:spMkLst>
            <pc:docMk/>
            <pc:sldMk cId="3297884978" sldId="2329"/>
            <ac:spMk id="67" creationId="{89773A30-F1A5-47B8-B4E2-5703BD63828C}"/>
          </ac:spMkLst>
        </pc:spChg>
        <pc:spChg chg="add mod">
          <ac:chgData name="Aurelien Domont" userId="6da7715ce44349b3" providerId="LiveId" clId="{AC771B14-C4D0-4692-B895-B5340BB92FFE}" dt="2022-01-20T03:59:10.231" v="6515" actId="571"/>
          <ac:spMkLst>
            <pc:docMk/>
            <pc:sldMk cId="3297884978" sldId="2329"/>
            <ac:spMk id="68" creationId="{C9A9B389-0EE3-4A72-A4A9-653BB42854B9}"/>
          </ac:spMkLst>
        </pc:spChg>
        <pc:spChg chg="add mod">
          <ac:chgData name="Aurelien Domont" userId="6da7715ce44349b3" providerId="LiveId" clId="{AC771B14-C4D0-4692-B895-B5340BB92FFE}" dt="2022-01-20T03:59:10.231" v="6515" actId="571"/>
          <ac:spMkLst>
            <pc:docMk/>
            <pc:sldMk cId="3297884978" sldId="2329"/>
            <ac:spMk id="69" creationId="{B5EFFC91-1E40-4324-85AC-F6AFCCFC9CD4}"/>
          </ac:spMkLst>
        </pc:spChg>
        <pc:spChg chg="add mod">
          <ac:chgData name="Aurelien Domont" userId="6da7715ce44349b3" providerId="LiveId" clId="{AC771B14-C4D0-4692-B895-B5340BB92FFE}" dt="2022-01-20T03:59:10.231" v="6515" actId="571"/>
          <ac:spMkLst>
            <pc:docMk/>
            <pc:sldMk cId="3297884978" sldId="2329"/>
            <ac:spMk id="70" creationId="{42B777ED-E5F0-48A0-848C-4026283D8E13}"/>
          </ac:spMkLst>
        </pc:spChg>
        <pc:spChg chg="add mod">
          <ac:chgData name="Aurelien Domont" userId="6da7715ce44349b3" providerId="LiveId" clId="{AC771B14-C4D0-4692-B895-B5340BB92FFE}" dt="2022-01-20T03:59:11.682" v="6516" actId="571"/>
          <ac:spMkLst>
            <pc:docMk/>
            <pc:sldMk cId="3297884978" sldId="2329"/>
            <ac:spMk id="71" creationId="{B8E7C868-1CCB-4F73-B913-7D328D555BBC}"/>
          </ac:spMkLst>
        </pc:spChg>
        <pc:spChg chg="add mod">
          <ac:chgData name="Aurelien Domont" userId="6da7715ce44349b3" providerId="LiveId" clId="{AC771B14-C4D0-4692-B895-B5340BB92FFE}" dt="2022-01-20T03:59:11.682" v="6516" actId="571"/>
          <ac:spMkLst>
            <pc:docMk/>
            <pc:sldMk cId="3297884978" sldId="2329"/>
            <ac:spMk id="72" creationId="{B4A5A174-5237-44E6-83A5-699144810FD4}"/>
          </ac:spMkLst>
        </pc:spChg>
        <pc:spChg chg="add mod">
          <ac:chgData name="Aurelien Domont" userId="6da7715ce44349b3" providerId="LiveId" clId="{AC771B14-C4D0-4692-B895-B5340BB92FFE}" dt="2022-01-20T03:59:11.682" v="6516" actId="571"/>
          <ac:spMkLst>
            <pc:docMk/>
            <pc:sldMk cId="3297884978" sldId="2329"/>
            <ac:spMk id="73" creationId="{5F1DE5C1-BAA1-4ADE-8FCC-0DDBE4901EAB}"/>
          </ac:spMkLst>
        </pc:spChg>
        <pc:spChg chg="add mod">
          <ac:chgData name="Aurelien Domont" userId="6da7715ce44349b3" providerId="LiveId" clId="{AC771B14-C4D0-4692-B895-B5340BB92FFE}" dt="2022-01-20T03:59:11.682" v="6516" actId="571"/>
          <ac:spMkLst>
            <pc:docMk/>
            <pc:sldMk cId="3297884978" sldId="2329"/>
            <ac:spMk id="74" creationId="{89FE04F7-56D6-4ECB-A3B2-C514F44382E7}"/>
          </ac:spMkLst>
        </pc:spChg>
        <pc:spChg chg="add mod">
          <ac:chgData name="Aurelien Domont" userId="6da7715ce44349b3" providerId="LiveId" clId="{AC771B14-C4D0-4692-B895-B5340BB92FFE}" dt="2022-01-20T03:59:11.682" v="6516" actId="571"/>
          <ac:spMkLst>
            <pc:docMk/>
            <pc:sldMk cId="3297884978" sldId="2329"/>
            <ac:spMk id="75" creationId="{D101BDB1-49D5-4362-BA99-784D890C001A}"/>
          </ac:spMkLst>
        </pc:spChg>
        <pc:spChg chg="add mod">
          <ac:chgData name="Aurelien Domont" userId="6da7715ce44349b3" providerId="LiveId" clId="{AC771B14-C4D0-4692-B895-B5340BB92FFE}" dt="2022-01-20T03:59:14.198" v="6517" actId="571"/>
          <ac:spMkLst>
            <pc:docMk/>
            <pc:sldMk cId="3297884978" sldId="2329"/>
            <ac:spMk id="76" creationId="{09D8EBCE-95B6-4C3C-BFD3-3E06C9C1C720}"/>
          </ac:spMkLst>
        </pc:spChg>
        <pc:spChg chg="add mod">
          <ac:chgData name="Aurelien Domont" userId="6da7715ce44349b3" providerId="LiveId" clId="{AC771B14-C4D0-4692-B895-B5340BB92FFE}" dt="2022-01-20T03:59:14.198" v="6517" actId="571"/>
          <ac:spMkLst>
            <pc:docMk/>
            <pc:sldMk cId="3297884978" sldId="2329"/>
            <ac:spMk id="77" creationId="{8DA7C946-6E92-4BD4-8BDD-29B5A6442C1D}"/>
          </ac:spMkLst>
        </pc:spChg>
        <pc:spChg chg="add mod">
          <ac:chgData name="Aurelien Domont" userId="6da7715ce44349b3" providerId="LiveId" clId="{AC771B14-C4D0-4692-B895-B5340BB92FFE}" dt="2022-01-20T03:59:14.198" v="6517" actId="571"/>
          <ac:spMkLst>
            <pc:docMk/>
            <pc:sldMk cId="3297884978" sldId="2329"/>
            <ac:spMk id="78" creationId="{2D32D680-0344-4C12-A337-BF7D58D42748}"/>
          </ac:spMkLst>
        </pc:spChg>
        <pc:spChg chg="add mod">
          <ac:chgData name="Aurelien Domont" userId="6da7715ce44349b3" providerId="LiveId" clId="{AC771B14-C4D0-4692-B895-B5340BB92FFE}" dt="2022-01-20T03:59:14.198" v="6517" actId="571"/>
          <ac:spMkLst>
            <pc:docMk/>
            <pc:sldMk cId="3297884978" sldId="2329"/>
            <ac:spMk id="79" creationId="{A4100282-BEF8-4647-870B-093BA8D6EFF4}"/>
          </ac:spMkLst>
        </pc:spChg>
        <pc:spChg chg="add mod">
          <ac:chgData name="Aurelien Domont" userId="6da7715ce44349b3" providerId="LiveId" clId="{AC771B14-C4D0-4692-B895-B5340BB92FFE}" dt="2022-01-20T03:59:14.198" v="6517" actId="571"/>
          <ac:spMkLst>
            <pc:docMk/>
            <pc:sldMk cId="3297884978" sldId="2329"/>
            <ac:spMk id="80" creationId="{7FA9A55B-DF9C-48D2-9634-CB799A55C12C}"/>
          </ac:spMkLst>
        </pc:spChg>
        <pc:picChg chg="add del mod">
          <ac:chgData name="Aurelien Domont" userId="6da7715ce44349b3" providerId="LiveId" clId="{AC771B14-C4D0-4692-B895-B5340BB92FFE}" dt="2022-01-20T03:47:38.179" v="5959" actId="478"/>
          <ac:picMkLst>
            <pc:docMk/>
            <pc:sldMk cId="3297884978" sldId="2329"/>
            <ac:picMk id="30" creationId="{D9D1C0FE-AEAB-40FE-B5AC-0F79D4E54515}"/>
          </ac:picMkLst>
        </pc:picChg>
        <pc:picChg chg="add del mod">
          <ac:chgData name="Aurelien Domont" userId="6da7715ce44349b3" providerId="LiveId" clId="{AC771B14-C4D0-4692-B895-B5340BB92FFE}" dt="2022-01-20T03:24:27.021" v="5255"/>
          <ac:picMkLst>
            <pc:docMk/>
            <pc:sldMk cId="3297884978" sldId="2329"/>
            <ac:picMk id="46" creationId="{C8BA0117-C109-445B-9EFF-628DF63D2247}"/>
          </ac:picMkLst>
        </pc:picChg>
        <pc:picChg chg="add del mod">
          <ac:chgData name="Aurelien Domont" userId="6da7715ce44349b3" providerId="LiveId" clId="{AC771B14-C4D0-4692-B895-B5340BB92FFE}" dt="2022-01-20T03:28:46.651" v="5546" actId="478"/>
          <ac:picMkLst>
            <pc:docMk/>
            <pc:sldMk cId="3297884978" sldId="2329"/>
            <ac:picMk id="63" creationId="{D70B24D5-604D-4267-8C0F-50956EBBCBD4}"/>
          </ac:picMkLst>
        </pc:picChg>
      </pc:sldChg>
      <pc:sldChg chg="addSp delSp modSp add mod">
        <pc:chgData name="Aurelien Domont" userId="6da7715ce44349b3" providerId="LiveId" clId="{AC771B14-C4D0-4692-B895-B5340BB92FFE}" dt="2022-01-20T03:40:03.792" v="5665" actId="207"/>
        <pc:sldMkLst>
          <pc:docMk/>
          <pc:sldMk cId="4059825337" sldId="2330"/>
        </pc:sldMkLst>
        <pc:spChg chg="del">
          <ac:chgData name="Aurelien Domont" userId="6da7715ce44349b3" providerId="LiveId" clId="{AC771B14-C4D0-4692-B895-B5340BB92FFE}" dt="2022-01-20T03:37:14.136" v="5589" actId="478"/>
          <ac:spMkLst>
            <pc:docMk/>
            <pc:sldMk cId="4059825337" sldId="2330"/>
            <ac:spMk id="6" creationId="{73F8416A-AC64-451F-8B00-C47D484A1B81}"/>
          </ac:spMkLst>
        </pc:spChg>
        <pc:spChg chg="add mod">
          <ac:chgData name="Aurelien Domont" userId="6da7715ce44349b3" providerId="LiveId" clId="{AC771B14-C4D0-4692-B895-B5340BB92FFE}" dt="2022-01-20T03:40:03.792" v="5665" actId="207"/>
          <ac:spMkLst>
            <pc:docMk/>
            <pc:sldMk cId="4059825337" sldId="2330"/>
            <ac:spMk id="7" creationId="{F1F401FA-2BFC-40C7-AAA5-FC7156637BEA}"/>
          </ac:spMkLst>
        </pc:spChg>
        <pc:spChg chg="add mod">
          <ac:chgData name="Aurelien Domont" userId="6da7715ce44349b3" providerId="LiveId" clId="{AC771B14-C4D0-4692-B895-B5340BB92FFE}" dt="2022-01-20T03:40:03.792" v="5665" actId="207"/>
          <ac:spMkLst>
            <pc:docMk/>
            <pc:sldMk cId="4059825337" sldId="2330"/>
            <ac:spMk id="8" creationId="{3791AB7F-E00D-48EC-94AA-274EED516E66}"/>
          </ac:spMkLst>
        </pc:spChg>
        <pc:spChg chg="add mod">
          <ac:chgData name="Aurelien Domont" userId="6da7715ce44349b3" providerId="LiveId" clId="{AC771B14-C4D0-4692-B895-B5340BB92FFE}" dt="2022-01-20T03:40:03.792" v="5665" actId="207"/>
          <ac:spMkLst>
            <pc:docMk/>
            <pc:sldMk cId="4059825337" sldId="2330"/>
            <ac:spMk id="9" creationId="{B6A73BA2-6E52-4ADF-AC22-008BC80AC1C3}"/>
          </ac:spMkLst>
        </pc:spChg>
        <pc:spChg chg="add mod">
          <ac:chgData name="Aurelien Domont" userId="6da7715ce44349b3" providerId="LiveId" clId="{AC771B14-C4D0-4692-B895-B5340BB92FFE}" dt="2022-01-20T03:40:03.792" v="5665" actId="207"/>
          <ac:spMkLst>
            <pc:docMk/>
            <pc:sldMk cId="4059825337" sldId="2330"/>
            <ac:spMk id="10" creationId="{3450BEFE-90F1-42B4-9220-A9B53953ED73}"/>
          </ac:spMkLst>
        </pc:spChg>
        <pc:spChg chg="add mod">
          <ac:chgData name="Aurelien Domont" userId="6da7715ce44349b3" providerId="LiveId" clId="{AC771B14-C4D0-4692-B895-B5340BB92FFE}" dt="2022-01-20T03:40:03.792" v="5665" actId="207"/>
          <ac:spMkLst>
            <pc:docMk/>
            <pc:sldMk cId="4059825337" sldId="2330"/>
            <ac:spMk id="11" creationId="{CBE42277-9FA7-4D4C-803D-BA7BC25DB00E}"/>
          </ac:spMkLst>
        </pc:spChg>
        <pc:spChg chg="mod">
          <ac:chgData name="Aurelien Domont" userId="6da7715ce44349b3" providerId="LiveId" clId="{AC771B14-C4D0-4692-B895-B5340BB92FFE}" dt="2022-01-20T03:36:22.088" v="5588" actId="20577"/>
          <ac:spMkLst>
            <pc:docMk/>
            <pc:sldMk cId="4059825337" sldId="2330"/>
            <ac:spMk id="16" creationId="{6C2BB713-9637-4B9B-938F-E9768876782A}"/>
          </ac:spMkLst>
        </pc:spChg>
      </pc:sldChg>
      <pc:sldChg chg="addSp modSp add mod">
        <pc:chgData name="Aurelien Domont" userId="6da7715ce44349b3" providerId="LiveId" clId="{AC771B14-C4D0-4692-B895-B5340BB92FFE}" dt="2022-01-20T04:00:33.977" v="6581" actId="20577"/>
        <pc:sldMkLst>
          <pc:docMk/>
          <pc:sldMk cId="2689311263" sldId="2331"/>
        </pc:sldMkLst>
        <pc:spChg chg="mod">
          <ac:chgData name="Aurelien Domont" userId="6da7715ce44349b3" providerId="LiveId" clId="{AC771B14-C4D0-4692-B895-B5340BB92FFE}" dt="2022-01-20T04:00:33.977" v="6581" actId="20577"/>
          <ac:spMkLst>
            <pc:docMk/>
            <pc:sldMk cId="2689311263" sldId="2331"/>
            <ac:spMk id="2" creationId="{406113FD-AA7D-4249-90D7-70AF85BE48E1}"/>
          </ac:spMkLst>
        </pc:spChg>
        <pc:spChg chg="mod">
          <ac:chgData name="Aurelien Domont" userId="6da7715ce44349b3" providerId="LiveId" clId="{AC771B14-C4D0-4692-B895-B5340BB92FFE}" dt="2022-01-20T03:54:19.806" v="6276" actId="1037"/>
          <ac:spMkLst>
            <pc:docMk/>
            <pc:sldMk cId="2689311263" sldId="2331"/>
            <ac:spMk id="5" creationId="{95D3F32B-FB53-4CFD-80DE-8095C086C16E}"/>
          </ac:spMkLst>
        </pc:spChg>
        <pc:spChg chg="mod">
          <ac:chgData name="Aurelien Domont" userId="6da7715ce44349b3" providerId="LiveId" clId="{AC771B14-C4D0-4692-B895-B5340BB92FFE}" dt="2022-01-20T03:57:42.093" v="6463" actId="1038"/>
          <ac:spMkLst>
            <pc:docMk/>
            <pc:sldMk cId="2689311263" sldId="2331"/>
            <ac:spMk id="14" creationId="{966000D9-7E71-44EB-AB18-656243290B9C}"/>
          </ac:spMkLst>
        </pc:spChg>
        <pc:spChg chg="mod">
          <ac:chgData name="Aurelien Domont" userId="6da7715ce44349b3" providerId="LiveId" clId="{AC771B14-C4D0-4692-B895-B5340BB92FFE}" dt="2022-01-20T03:54:25.773" v="6277" actId="207"/>
          <ac:spMkLst>
            <pc:docMk/>
            <pc:sldMk cId="2689311263" sldId="2331"/>
            <ac:spMk id="35" creationId="{B2B1503F-8533-4E96-9FD7-D57CFB0888C9}"/>
          </ac:spMkLst>
        </pc:spChg>
        <pc:spChg chg="mod">
          <ac:chgData name="Aurelien Domont" userId="6da7715ce44349b3" providerId="LiveId" clId="{AC771B14-C4D0-4692-B895-B5340BB92FFE}" dt="2022-01-20T03:57:42.093" v="6463" actId="1038"/>
          <ac:spMkLst>
            <pc:docMk/>
            <pc:sldMk cId="2689311263" sldId="2331"/>
            <ac:spMk id="37" creationId="{BE88A51E-4594-44BC-A569-93F3E35B6EC8}"/>
          </ac:spMkLst>
        </pc:spChg>
        <pc:spChg chg="mod">
          <ac:chgData name="Aurelien Domont" userId="6da7715ce44349b3" providerId="LiveId" clId="{AC771B14-C4D0-4692-B895-B5340BB92FFE}" dt="2022-01-20T03:57:42.093" v="6463" actId="1038"/>
          <ac:spMkLst>
            <pc:docMk/>
            <pc:sldMk cId="2689311263" sldId="2331"/>
            <ac:spMk id="38" creationId="{D42595D4-9793-49D7-91F3-AA49BCA70F68}"/>
          </ac:spMkLst>
        </pc:spChg>
        <pc:spChg chg="mod">
          <ac:chgData name="Aurelien Domont" userId="6da7715ce44349b3" providerId="LiveId" clId="{AC771B14-C4D0-4692-B895-B5340BB92FFE}" dt="2022-01-20T03:57:42.093" v="6463" actId="1038"/>
          <ac:spMkLst>
            <pc:docMk/>
            <pc:sldMk cId="2689311263" sldId="2331"/>
            <ac:spMk id="39" creationId="{C336D36C-9972-4AB9-A13F-9C123BF115E8}"/>
          </ac:spMkLst>
        </pc:spChg>
        <pc:spChg chg="mod">
          <ac:chgData name="Aurelien Domont" userId="6da7715ce44349b3" providerId="LiveId" clId="{AC771B14-C4D0-4692-B895-B5340BB92FFE}" dt="2022-01-20T03:57:42.093" v="6463" actId="1038"/>
          <ac:spMkLst>
            <pc:docMk/>
            <pc:sldMk cId="2689311263" sldId="2331"/>
            <ac:spMk id="40" creationId="{9BB57729-2AFB-48CE-BB37-4C6358DFA8A1}"/>
          </ac:spMkLst>
        </pc:spChg>
        <pc:spChg chg="mod">
          <ac:chgData name="Aurelien Domont" userId="6da7715ce44349b3" providerId="LiveId" clId="{AC771B14-C4D0-4692-B895-B5340BB92FFE}" dt="2022-01-20T03:58:01.675" v="6465" actId="1038"/>
          <ac:spMkLst>
            <pc:docMk/>
            <pc:sldMk cId="2689311263" sldId="2331"/>
            <ac:spMk id="41" creationId="{2FBFCB0A-1419-43A5-92A2-36C6912B1760}"/>
          </ac:spMkLst>
        </pc:spChg>
        <pc:spChg chg="mod">
          <ac:chgData name="Aurelien Domont" userId="6da7715ce44349b3" providerId="LiveId" clId="{AC771B14-C4D0-4692-B895-B5340BB92FFE}" dt="2022-01-20T03:58:01.675" v="6465" actId="1038"/>
          <ac:spMkLst>
            <pc:docMk/>
            <pc:sldMk cId="2689311263" sldId="2331"/>
            <ac:spMk id="42" creationId="{09C65EA2-0674-409E-8A4C-FE251431FA3E}"/>
          </ac:spMkLst>
        </pc:spChg>
        <pc:spChg chg="mod">
          <ac:chgData name="Aurelien Domont" userId="6da7715ce44349b3" providerId="LiveId" clId="{AC771B14-C4D0-4692-B895-B5340BB92FFE}" dt="2022-01-20T03:58:01.675" v="6465" actId="1038"/>
          <ac:spMkLst>
            <pc:docMk/>
            <pc:sldMk cId="2689311263" sldId="2331"/>
            <ac:spMk id="43" creationId="{777139AA-6837-4555-BC2A-2F31A3EF81D9}"/>
          </ac:spMkLst>
        </pc:spChg>
        <pc:spChg chg="mod">
          <ac:chgData name="Aurelien Domont" userId="6da7715ce44349b3" providerId="LiveId" clId="{AC771B14-C4D0-4692-B895-B5340BB92FFE}" dt="2022-01-20T03:58:01.675" v="6465" actId="1038"/>
          <ac:spMkLst>
            <pc:docMk/>
            <pc:sldMk cId="2689311263" sldId="2331"/>
            <ac:spMk id="44" creationId="{034252B7-8356-478B-88B6-E06080AC6C91}"/>
          </ac:spMkLst>
        </pc:spChg>
        <pc:spChg chg="mod">
          <ac:chgData name="Aurelien Domont" userId="6da7715ce44349b3" providerId="LiveId" clId="{AC771B14-C4D0-4692-B895-B5340BB92FFE}" dt="2022-01-20T03:58:01.675" v="6465" actId="1038"/>
          <ac:spMkLst>
            <pc:docMk/>
            <pc:sldMk cId="2689311263" sldId="2331"/>
            <ac:spMk id="45" creationId="{43C2A103-8402-4D9F-ABC9-A7B6E417A513}"/>
          </ac:spMkLst>
        </pc:spChg>
        <pc:spChg chg="add mod ord">
          <ac:chgData name="Aurelien Domont" userId="6da7715ce44349b3" providerId="LiveId" clId="{AC771B14-C4D0-4692-B895-B5340BB92FFE}" dt="2022-01-20T03:57:20.794" v="6461" actId="167"/>
          <ac:spMkLst>
            <pc:docMk/>
            <pc:sldMk cId="2689311263" sldId="2331"/>
            <ac:spMk id="46" creationId="{94E2EC70-0AE3-49E9-995D-F5877F929EE6}"/>
          </ac:spMkLst>
        </pc:spChg>
        <pc:spChg chg="mod">
          <ac:chgData name="Aurelien Domont" userId="6da7715ce44349b3" providerId="LiveId" clId="{AC771B14-C4D0-4692-B895-B5340BB92FFE}" dt="2022-01-20T03:58:01.675" v="6465" actId="1038"/>
          <ac:spMkLst>
            <pc:docMk/>
            <pc:sldMk cId="2689311263" sldId="2331"/>
            <ac:spMk id="49" creationId="{5629CF03-6A17-45E3-A1FF-B53C5E1B4B43}"/>
          </ac:spMkLst>
        </pc:spChg>
        <pc:spChg chg="mod">
          <ac:chgData name="Aurelien Domont" userId="6da7715ce44349b3" providerId="LiveId" clId="{AC771B14-C4D0-4692-B895-B5340BB92FFE}" dt="2022-01-20T03:58:01.675" v="6465" actId="1038"/>
          <ac:spMkLst>
            <pc:docMk/>
            <pc:sldMk cId="2689311263" sldId="2331"/>
            <ac:spMk id="50" creationId="{AD7120EC-2E2E-49C5-881A-EF0A1825C39F}"/>
          </ac:spMkLst>
        </pc:spChg>
        <pc:spChg chg="mod">
          <ac:chgData name="Aurelien Domont" userId="6da7715ce44349b3" providerId="LiveId" clId="{AC771B14-C4D0-4692-B895-B5340BB92FFE}" dt="2022-01-20T03:58:01.675" v="6465" actId="1038"/>
          <ac:spMkLst>
            <pc:docMk/>
            <pc:sldMk cId="2689311263" sldId="2331"/>
            <ac:spMk id="52" creationId="{70BDF7A5-EB10-4FCC-B878-43FE9CC0C0CF}"/>
          </ac:spMkLst>
        </pc:spChg>
        <pc:spChg chg="mod">
          <ac:chgData name="Aurelien Domont" userId="6da7715ce44349b3" providerId="LiveId" clId="{AC771B14-C4D0-4692-B895-B5340BB92FFE}" dt="2022-01-20T03:58:01.675" v="6465" actId="1038"/>
          <ac:spMkLst>
            <pc:docMk/>
            <pc:sldMk cId="2689311263" sldId="2331"/>
            <ac:spMk id="53" creationId="{80B82A11-28AE-4D9D-907E-92C8AB49974C}"/>
          </ac:spMkLst>
        </pc:spChg>
        <pc:spChg chg="mod">
          <ac:chgData name="Aurelien Domont" userId="6da7715ce44349b3" providerId="LiveId" clId="{AC771B14-C4D0-4692-B895-B5340BB92FFE}" dt="2022-01-20T03:58:01.675" v="6465" actId="1038"/>
          <ac:spMkLst>
            <pc:docMk/>
            <pc:sldMk cId="2689311263" sldId="2331"/>
            <ac:spMk id="54" creationId="{E51C0D7B-87C8-4147-977B-679E0B2A1909}"/>
          </ac:spMkLst>
        </pc:spChg>
        <pc:spChg chg="mod">
          <ac:chgData name="Aurelien Domont" userId="6da7715ce44349b3" providerId="LiveId" clId="{AC771B14-C4D0-4692-B895-B5340BB92FFE}" dt="2022-01-20T03:58:01.675" v="6465" actId="1038"/>
          <ac:spMkLst>
            <pc:docMk/>
            <pc:sldMk cId="2689311263" sldId="2331"/>
            <ac:spMk id="56" creationId="{F9EDEDC2-87F9-4B2B-B306-38C33A21E5DF}"/>
          </ac:spMkLst>
        </pc:spChg>
        <pc:spChg chg="mod">
          <ac:chgData name="Aurelien Domont" userId="6da7715ce44349b3" providerId="LiveId" clId="{AC771B14-C4D0-4692-B895-B5340BB92FFE}" dt="2022-01-20T03:58:01.675" v="6465" actId="1038"/>
          <ac:spMkLst>
            <pc:docMk/>
            <pc:sldMk cId="2689311263" sldId="2331"/>
            <ac:spMk id="57" creationId="{4DD2649A-0ECE-44A1-B1A0-13AE9C193D7A}"/>
          </ac:spMkLst>
        </pc:spChg>
        <pc:spChg chg="mod">
          <ac:chgData name="Aurelien Domont" userId="6da7715ce44349b3" providerId="LiveId" clId="{AC771B14-C4D0-4692-B895-B5340BB92FFE}" dt="2022-01-20T03:58:01.675" v="6465" actId="1038"/>
          <ac:spMkLst>
            <pc:docMk/>
            <pc:sldMk cId="2689311263" sldId="2331"/>
            <ac:spMk id="58" creationId="{0EFE3311-E079-4316-892E-D434E98673D9}"/>
          </ac:spMkLst>
        </pc:spChg>
        <pc:spChg chg="mod">
          <ac:chgData name="Aurelien Domont" userId="6da7715ce44349b3" providerId="LiveId" clId="{AC771B14-C4D0-4692-B895-B5340BB92FFE}" dt="2022-01-20T03:58:01.675" v="6465" actId="1038"/>
          <ac:spMkLst>
            <pc:docMk/>
            <pc:sldMk cId="2689311263" sldId="2331"/>
            <ac:spMk id="64" creationId="{59064D5C-EF47-4074-BB45-7BFC0E01043E}"/>
          </ac:spMkLst>
        </pc:spChg>
        <pc:spChg chg="mod">
          <ac:chgData name="Aurelien Domont" userId="6da7715ce44349b3" providerId="LiveId" clId="{AC771B14-C4D0-4692-B895-B5340BB92FFE}" dt="2022-01-20T03:58:01.675" v="6465" actId="1038"/>
          <ac:spMkLst>
            <pc:docMk/>
            <pc:sldMk cId="2689311263" sldId="2331"/>
            <ac:spMk id="65" creationId="{63211AFC-EFEE-4D46-980F-EF647169E137}"/>
          </ac:spMkLst>
        </pc:spChg>
      </pc:sldChg>
      <pc:sldChg chg="addSp delSp modSp add mod">
        <pc:chgData name="Aurelien Domont" userId="6da7715ce44349b3" providerId="LiveId" clId="{AC771B14-C4D0-4692-B895-B5340BB92FFE}" dt="2022-01-20T04:00:19.565" v="6576" actId="20577"/>
        <pc:sldMkLst>
          <pc:docMk/>
          <pc:sldMk cId="936905113" sldId="2332"/>
        </pc:sldMkLst>
        <pc:spChg chg="del">
          <ac:chgData name="Aurelien Domont" userId="6da7715ce44349b3" providerId="LiveId" clId="{AC771B14-C4D0-4692-B895-B5340BB92FFE}" dt="2022-01-20T03:59:25.850" v="6518" actId="478"/>
          <ac:spMkLst>
            <pc:docMk/>
            <pc:sldMk cId="936905113" sldId="2332"/>
            <ac:spMk id="5" creationId="{95D3F32B-FB53-4CFD-80DE-8095C086C16E}"/>
          </ac:spMkLst>
        </pc:spChg>
        <pc:spChg chg="mod">
          <ac:chgData name="Aurelien Domont" userId="6da7715ce44349b3" providerId="LiveId" clId="{AC771B14-C4D0-4692-B895-B5340BB92FFE}" dt="2022-01-20T03:59:38.261" v="6521" actId="1038"/>
          <ac:spMkLst>
            <pc:docMk/>
            <pc:sldMk cId="936905113" sldId="2332"/>
            <ac:spMk id="14" creationId="{966000D9-7E71-44EB-AB18-656243290B9C}"/>
          </ac:spMkLst>
        </pc:spChg>
        <pc:spChg chg="mod">
          <ac:chgData name="Aurelien Domont" userId="6da7715ce44349b3" providerId="LiveId" clId="{AC771B14-C4D0-4692-B895-B5340BB92FFE}" dt="2022-01-20T03:59:38.261" v="6521" actId="1038"/>
          <ac:spMkLst>
            <pc:docMk/>
            <pc:sldMk cId="936905113" sldId="2332"/>
            <ac:spMk id="37" creationId="{BE88A51E-4594-44BC-A569-93F3E35B6EC8}"/>
          </ac:spMkLst>
        </pc:spChg>
        <pc:spChg chg="mod">
          <ac:chgData name="Aurelien Domont" userId="6da7715ce44349b3" providerId="LiveId" clId="{AC771B14-C4D0-4692-B895-B5340BB92FFE}" dt="2022-01-20T03:59:38.261" v="6521" actId="1038"/>
          <ac:spMkLst>
            <pc:docMk/>
            <pc:sldMk cId="936905113" sldId="2332"/>
            <ac:spMk id="38" creationId="{D42595D4-9793-49D7-91F3-AA49BCA70F68}"/>
          </ac:spMkLst>
        </pc:spChg>
        <pc:spChg chg="mod">
          <ac:chgData name="Aurelien Domont" userId="6da7715ce44349b3" providerId="LiveId" clId="{AC771B14-C4D0-4692-B895-B5340BB92FFE}" dt="2022-01-20T03:59:38.261" v="6521" actId="1038"/>
          <ac:spMkLst>
            <pc:docMk/>
            <pc:sldMk cId="936905113" sldId="2332"/>
            <ac:spMk id="39" creationId="{C336D36C-9972-4AB9-A13F-9C123BF115E8}"/>
          </ac:spMkLst>
        </pc:spChg>
        <pc:spChg chg="mod">
          <ac:chgData name="Aurelien Domont" userId="6da7715ce44349b3" providerId="LiveId" clId="{AC771B14-C4D0-4692-B895-B5340BB92FFE}" dt="2022-01-20T03:59:38.261" v="6521" actId="1038"/>
          <ac:spMkLst>
            <pc:docMk/>
            <pc:sldMk cId="936905113" sldId="2332"/>
            <ac:spMk id="40" creationId="{9BB57729-2AFB-48CE-BB37-4C6358DFA8A1}"/>
          </ac:spMkLst>
        </pc:spChg>
        <pc:spChg chg="mod">
          <ac:chgData name="Aurelien Domont" userId="6da7715ce44349b3" providerId="LiveId" clId="{AC771B14-C4D0-4692-B895-B5340BB92FFE}" dt="2022-01-20T03:59:38.261" v="6521" actId="1038"/>
          <ac:spMkLst>
            <pc:docMk/>
            <pc:sldMk cId="936905113" sldId="2332"/>
            <ac:spMk id="41" creationId="{2FBFCB0A-1419-43A5-92A2-36C6912B1760}"/>
          </ac:spMkLst>
        </pc:spChg>
        <pc:spChg chg="mod">
          <ac:chgData name="Aurelien Domont" userId="6da7715ce44349b3" providerId="LiveId" clId="{AC771B14-C4D0-4692-B895-B5340BB92FFE}" dt="2022-01-20T03:59:38.261" v="6521" actId="1038"/>
          <ac:spMkLst>
            <pc:docMk/>
            <pc:sldMk cId="936905113" sldId="2332"/>
            <ac:spMk id="42" creationId="{09C65EA2-0674-409E-8A4C-FE251431FA3E}"/>
          </ac:spMkLst>
        </pc:spChg>
        <pc:spChg chg="mod">
          <ac:chgData name="Aurelien Domont" userId="6da7715ce44349b3" providerId="LiveId" clId="{AC771B14-C4D0-4692-B895-B5340BB92FFE}" dt="2022-01-20T03:59:38.261" v="6521" actId="1038"/>
          <ac:spMkLst>
            <pc:docMk/>
            <pc:sldMk cId="936905113" sldId="2332"/>
            <ac:spMk id="43" creationId="{777139AA-6837-4555-BC2A-2F31A3EF81D9}"/>
          </ac:spMkLst>
        </pc:spChg>
        <pc:spChg chg="mod">
          <ac:chgData name="Aurelien Domont" userId="6da7715ce44349b3" providerId="LiveId" clId="{AC771B14-C4D0-4692-B895-B5340BB92FFE}" dt="2022-01-20T03:59:38.261" v="6521" actId="1038"/>
          <ac:spMkLst>
            <pc:docMk/>
            <pc:sldMk cId="936905113" sldId="2332"/>
            <ac:spMk id="44" creationId="{034252B7-8356-478B-88B6-E06080AC6C91}"/>
          </ac:spMkLst>
        </pc:spChg>
        <pc:spChg chg="mod">
          <ac:chgData name="Aurelien Domont" userId="6da7715ce44349b3" providerId="LiveId" clId="{AC771B14-C4D0-4692-B895-B5340BB92FFE}" dt="2022-01-20T03:59:38.261" v="6521" actId="1038"/>
          <ac:spMkLst>
            <pc:docMk/>
            <pc:sldMk cId="936905113" sldId="2332"/>
            <ac:spMk id="45" creationId="{43C2A103-8402-4D9F-ABC9-A7B6E417A513}"/>
          </ac:spMkLst>
        </pc:spChg>
        <pc:spChg chg="add mod">
          <ac:chgData name="Aurelien Domont" userId="6da7715ce44349b3" providerId="LiveId" clId="{AC771B14-C4D0-4692-B895-B5340BB92FFE}" dt="2022-01-20T04:00:19.565" v="6576" actId="20577"/>
          <ac:spMkLst>
            <pc:docMk/>
            <pc:sldMk cId="936905113" sldId="2332"/>
            <ac:spMk id="46" creationId="{FB15BE1C-A50B-42B0-A8AD-58B0DAA488E3}"/>
          </ac:spMkLst>
        </pc:spChg>
        <pc:spChg chg="mod">
          <ac:chgData name="Aurelien Domont" userId="6da7715ce44349b3" providerId="LiveId" clId="{AC771B14-C4D0-4692-B895-B5340BB92FFE}" dt="2022-01-20T03:59:38.261" v="6521" actId="1038"/>
          <ac:spMkLst>
            <pc:docMk/>
            <pc:sldMk cId="936905113" sldId="2332"/>
            <ac:spMk id="49" creationId="{5629CF03-6A17-45E3-A1FF-B53C5E1B4B43}"/>
          </ac:spMkLst>
        </pc:spChg>
        <pc:spChg chg="mod">
          <ac:chgData name="Aurelien Domont" userId="6da7715ce44349b3" providerId="LiveId" clId="{AC771B14-C4D0-4692-B895-B5340BB92FFE}" dt="2022-01-20T03:59:38.261" v="6521" actId="1038"/>
          <ac:spMkLst>
            <pc:docMk/>
            <pc:sldMk cId="936905113" sldId="2332"/>
            <ac:spMk id="50" creationId="{AD7120EC-2E2E-49C5-881A-EF0A1825C39F}"/>
          </ac:spMkLst>
        </pc:spChg>
        <pc:spChg chg="mod">
          <ac:chgData name="Aurelien Domont" userId="6da7715ce44349b3" providerId="LiveId" clId="{AC771B14-C4D0-4692-B895-B5340BB92FFE}" dt="2022-01-20T03:59:38.261" v="6521" actId="1038"/>
          <ac:spMkLst>
            <pc:docMk/>
            <pc:sldMk cId="936905113" sldId="2332"/>
            <ac:spMk id="52" creationId="{70BDF7A5-EB10-4FCC-B878-43FE9CC0C0CF}"/>
          </ac:spMkLst>
        </pc:spChg>
        <pc:spChg chg="mod">
          <ac:chgData name="Aurelien Domont" userId="6da7715ce44349b3" providerId="LiveId" clId="{AC771B14-C4D0-4692-B895-B5340BB92FFE}" dt="2022-01-20T03:59:38.261" v="6521" actId="1038"/>
          <ac:spMkLst>
            <pc:docMk/>
            <pc:sldMk cId="936905113" sldId="2332"/>
            <ac:spMk id="53" creationId="{80B82A11-28AE-4D9D-907E-92C8AB49974C}"/>
          </ac:spMkLst>
        </pc:spChg>
        <pc:spChg chg="mod">
          <ac:chgData name="Aurelien Domont" userId="6da7715ce44349b3" providerId="LiveId" clId="{AC771B14-C4D0-4692-B895-B5340BB92FFE}" dt="2022-01-20T03:59:38.261" v="6521" actId="1038"/>
          <ac:spMkLst>
            <pc:docMk/>
            <pc:sldMk cId="936905113" sldId="2332"/>
            <ac:spMk id="54" creationId="{E51C0D7B-87C8-4147-977B-679E0B2A1909}"/>
          </ac:spMkLst>
        </pc:spChg>
        <pc:spChg chg="mod">
          <ac:chgData name="Aurelien Domont" userId="6da7715ce44349b3" providerId="LiveId" clId="{AC771B14-C4D0-4692-B895-B5340BB92FFE}" dt="2022-01-20T03:59:38.261" v="6521" actId="1038"/>
          <ac:spMkLst>
            <pc:docMk/>
            <pc:sldMk cId="936905113" sldId="2332"/>
            <ac:spMk id="56" creationId="{F9EDEDC2-87F9-4B2B-B306-38C33A21E5DF}"/>
          </ac:spMkLst>
        </pc:spChg>
        <pc:spChg chg="mod">
          <ac:chgData name="Aurelien Domont" userId="6da7715ce44349b3" providerId="LiveId" clId="{AC771B14-C4D0-4692-B895-B5340BB92FFE}" dt="2022-01-20T03:59:38.261" v="6521" actId="1038"/>
          <ac:spMkLst>
            <pc:docMk/>
            <pc:sldMk cId="936905113" sldId="2332"/>
            <ac:spMk id="57" creationId="{4DD2649A-0ECE-44A1-B1A0-13AE9C193D7A}"/>
          </ac:spMkLst>
        </pc:spChg>
        <pc:spChg chg="mod">
          <ac:chgData name="Aurelien Domont" userId="6da7715ce44349b3" providerId="LiveId" clId="{AC771B14-C4D0-4692-B895-B5340BB92FFE}" dt="2022-01-20T03:59:38.261" v="6521" actId="1038"/>
          <ac:spMkLst>
            <pc:docMk/>
            <pc:sldMk cId="936905113" sldId="2332"/>
            <ac:spMk id="58" creationId="{0EFE3311-E079-4316-892E-D434E98673D9}"/>
          </ac:spMkLst>
        </pc:spChg>
        <pc:spChg chg="mod">
          <ac:chgData name="Aurelien Domont" userId="6da7715ce44349b3" providerId="LiveId" clId="{AC771B14-C4D0-4692-B895-B5340BB92FFE}" dt="2022-01-20T03:59:38.261" v="6521" actId="1038"/>
          <ac:spMkLst>
            <pc:docMk/>
            <pc:sldMk cId="936905113" sldId="2332"/>
            <ac:spMk id="64" creationId="{59064D5C-EF47-4074-BB45-7BFC0E01043E}"/>
          </ac:spMkLst>
        </pc:spChg>
        <pc:spChg chg="mod">
          <ac:chgData name="Aurelien Domont" userId="6da7715ce44349b3" providerId="LiveId" clId="{AC771B14-C4D0-4692-B895-B5340BB92FFE}" dt="2022-01-20T03:59:38.261" v="6521" actId="1038"/>
          <ac:spMkLst>
            <pc:docMk/>
            <pc:sldMk cId="936905113" sldId="2332"/>
            <ac:spMk id="65" creationId="{63211AFC-EFEE-4D46-980F-EF647169E137}"/>
          </ac:spMkLst>
        </pc:spChg>
      </pc:sldChg>
      <pc:sldChg chg="modSp add del mod">
        <pc:chgData name="Aurelien Domont" userId="6da7715ce44349b3" providerId="LiveId" clId="{AC771B14-C4D0-4692-B895-B5340BB92FFE}" dt="2022-01-25T00:08:46.026" v="8228" actId="47"/>
        <pc:sldMkLst>
          <pc:docMk/>
          <pc:sldMk cId="3715863587" sldId="2333"/>
        </pc:sldMkLst>
        <pc:spChg chg="mod">
          <ac:chgData name="Aurelien Domont" userId="6da7715ce44349b3" providerId="LiveId" clId="{AC771B14-C4D0-4692-B895-B5340BB92FFE}" dt="2022-01-20T04:00:55.993" v="6595" actId="1035"/>
          <ac:spMkLst>
            <pc:docMk/>
            <pc:sldMk cId="3715863587" sldId="2333"/>
            <ac:spMk id="22" creationId="{FB9069CC-F3BC-492D-98E0-15A3F0955C37}"/>
          </ac:spMkLst>
        </pc:spChg>
      </pc:sldChg>
      <pc:sldChg chg="add del">
        <pc:chgData name="Aurelien Domont" userId="6da7715ce44349b3" providerId="LiveId" clId="{AC771B14-C4D0-4692-B895-B5340BB92FFE}" dt="2022-01-21T00:21:24.143" v="6597" actId="47"/>
        <pc:sldMkLst>
          <pc:docMk/>
          <pc:sldMk cId="1179967535" sldId="2334"/>
        </pc:sldMkLst>
      </pc:sldChg>
      <pc:sldChg chg="addSp modSp add">
        <pc:chgData name="Aurelien Domont" userId="6da7715ce44349b3" providerId="LiveId" clId="{AC771B14-C4D0-4692-B895-B5340BB92FFE}" dt="2022-01-25T00:14:37.101" v="8396"/>
        <pc:sldMkLst>
          <pc:docMk/>
          <pc:sldMk cId="3129624522" sldId="2334"/>
        </pc:sldMkLst>
        <pc:spChg chg="mod">
          <ac:chgData name="Aurelien Domont" userId="6da7715ce44349b3" providerId="LiveId" clId="{AC771B14-C4D0-4692-B895-B5340BB92FFE}" dt="2022-01-25T00:14:37.101" v="8396"/>
          <ac:spMkLst>
            <pc:docMk/>
            <pc:sldMk cId="3129624522" sldId="2334"/>
            <ac:spMk id="18" creationId="{21667EBA-148E-404F-8982-0A86B76DF75F}"/>
          </ac:spMkLst>
        </pc:spChg>
        <pc:spChg chg="add mod">
          <ac:chgData name="Aurelien Domont" userId="6da7715ce44349b3" providerId="LiveId" clId="{AC771B14-C4D0-4692-B895-B5340BB92FFE}" dt="2022-01-21T00:22:03.009" v="6599"/>
          <ac:spMkLst>
            <pc:docMk/>
            <pc:sldMk cId="3129624522" sldId="2334"/>
            <ac:spMk id="33" creationId="{4D422577-8A0F-450C-8F7C-31DA343B1E85}"/>
          </ac:spMkLst>
        </pc:spChg>
        <pc:spChg chg="mod">
          <ac:chgData name="Aurelien Domont" userId="6da7715ce44349b3" providerId="LiveId" clId="{AC771B14-C4D0-4692-B895-B5340BB92FFE}" dt="2022-01-25T00:14:37.101" v="8396"/>
          <ac:spMkLst>
            <pc:docMk/>
            <pc:sldMk cId="3129624522" sldId="2334"/>
            <ac:spMk id="51" creationId="{398D1738-67E8-4FEA-832C-33F2415CCFFB}"/>
          </ac:spMkLst>
        </pc:spChg>
        <pc:spChg chg="mod">
          <ac:chgData name="Aurelien Domont" userId="6da7715ce44349b3" providerId="LiveId" clId="{AC771B14-C4D0-4692-B895-B5340BB92FFE}" dt="2022-01-25T00:14:37.101" v="8396"/>
          <ac:spMkLst>
            <pc:docMk/>
            <pc:sldMk cId="3129624522" sldId="2334"/>
            <ac:spMk id="52" creationId="{B0C73DB1-1852-4DA8-920B-C41B396C2516}"/>
          </ac:spMkLst>
        </pc:spChg>
        <pc:spChg chg="mod">
          <ac:chgData name="Aurelien Domont" userId="6da7715ce44349b3" providerId="LiveId" clId="{AC771B14-C4D0-4692-B895-B5340BB92FFE}" dt="2022-01-25T00:14:37.101" v="8396"/>
          <ac:spMkLst>
            <pc:docMk/>
            <pc:sldMk cId="3129624522" sldId="2334"/>
            <ac:spMk id="53" creationId="{61F34C0D-A4C3-4389-9FED-B56C4A60D496}"/>
          </ac:spMkLst>
        </pc:spChg>
        <pc:spChg chg="mod">
          <ac:chgData name="Aurelien Domont" userId="6da7715ce44349b3" providerId="LiveId" clId="{AC771B14-C4D0-4692-B895-B5340BB92FFE}" dt="2022-01-25T00:14:37.101" v="8396"/>
          <ac:spMkLst>
            <pc:docMk/>
            <pc:sldMk cId="3129624522" sldId="2334"/>
            <ac:spMk id="54" creationId="{4761CBDB-EF6F-4A19-A5E2-A61D5D91C0B5}"/>
          </ac:spMkLst>
        </pc:spChg>
      </pc:sldChg>
      <pc:sldChg chg="addSp delSp modSp add del mod">
        <pc:chgData name="Aurelien Domont" userId="6da7715ce44349b3" providerId="LiveId" clId="{AC771B14-C4D0-4692-B895-B5340BB92FFE}" dt="2022-01-21T00:37:44.180" v="7304" actId="47"/>
        <pc:sldMkLst>
          <pc:docMk/>
          <pc:sldMk cId="2539520398" sldId="2335"/>
        </pc:sldMkLst>
        <pc:spChg chg="add del mod">
          <ac:chgData name="Aurelien Domont" userId="6da7715ce44349b3" providerId="LiveId" clId="{AC771B14-C4D0-4692-B895-B5340BB92FFE}" dt="2022-01-21T00:35:55.417" v="7227" actId="478"/>
          <ac:spMkLst>
            <pc:docMk/>
            <pc:sldMk cId="2539520398" sldId="2335"/>
            <ac:spMk id="2" creationId="{BC410ECE-0A1D-41FE-84F9-13FF328D2D16}"/>
          </ac:spMkLst>
        </pc:spChg>
        <pc:spChg chg="mod">
          <ac:chgData name="Aurelien Domont" userId="6da7715ce44349b3" providerId="LiveId" clId="{AC771B14-C4D0-4692-B895-B5340BB92FFE}" dt="2022-01-21T00:35:36.322" v="7224" actId="14100"/>
          <ac:spMkLst>
            <pc:docMk/>
            <pc:sldMk cId="2539520398" sldId="2335"/>
            <ac:spMk id="22" creationId="{FB9069CC-F3BC-492D-98E0-15A3F0955C37}"/>
          </ac:spMkLst>
        </pc:spChg>
        <pc:spChg chg="mod">
          <ac:chgData name="Aurelien Domont" userId="6da7715ce44349b3" providerId="LiveId" clId="{AC771B14-C4D0-4692-B895-B5340BB92FFE}" dt="2022-01-21T00:35:31.941" v="7223" actId="20577"/>
          <ac:spMkLst>
            <pc:docMk/>
            <pc:sldMk cId="2539520398" sldId="2335"/>
            <ac:spMk id="48" creationId="{AD7B4589-4D15-4265-8E5A-F04B8E84520B}"/>
          </ac:spMkLst>
        </pc:spChg>
      </pc:sldChg>
      <pc:sldChg chg="add del">
        <pc:chgData name="Aurelien Domont" userId="6da7715ce44349b3" providerId="LiveId" clId="{AC771B14-C4D0-4692-B895-B5340BB92FFE}" dt="2022-01-25T02:38:01.310" v="9258" actId="47"/>
        <pc:sldMkLst>
          <pc:docMk/>
          <pc:sldMk cId="1833856398" sldId="2336"/>
        </pc:sldMkLst>
      </pc:sldChg>
      <pc:sldChg chg="modSp add mod">
        <pc:chgData name="Aurelien Domont" userId="6da7715ce44349b3" providerId="LiveId" clId="{AC771B14-C4D0-4692-B895-B5340BB92FFE}" dt="2022-01-21T00:26:08.684" v="6753" actId="207"/>
        <pc:sldMkLst>
          <pc:docMk/>
          <pc:sldMk cId="3206766822" sldId="2337"/>
        </pc:sldMkLst>
        <pc:spChg chg="mod">
          <ac:chgData name="Aurelien Domont" userId="6da7715ce44349b3" providerId="LiveId" clId="{AC771B14-C4D0-4692-B895-B5340BB92FFE}" dt="2022-01-21T00:26:08.684" v="6753" actId="207"/>
          <ac:spMkLst>
            <pc:docMk/>
            <pc:sldMk cId="3206766822" sldId="2337"/>
            <ac:spMk id="9" creationId="{B769D6F6-AFD9-4EA9-B80A-33F28CA11BE0}"/>
          </ac:spMkLst>
        </pc:spChg>
        <pc:spChg chg="mod">
          <ac:chgData name="Aurelien Domont" userId="6da7715ce44349b3" providerId="LiveId" clId="{AC771B14-C4D0-4692-B895-B5340BB92FFE}" dt="2022-01-21T00:26:08.684" v="6753" actId="207"/>
          <ac:spMkLst>
            <pc:docMk/>
            <pc:sldMk cId="3206766822" sldId="2337"/>
            <ac:spMk id="10" creationId="{5B7FFB86-AF8B-42F2-8248-7F825E9729B5}"/>
          </ac:spMkLst>
        </pc:spChg>
        <pc:spChg chg="mod">
          <ac:chgData name="Aurelien Domont" userId="6da7715ce44349b3" providerId="LiveId" clId="{AC771B14-C4D0-4692-B895-B5340BB92FFE}" dt="2022-01-21T00:26:08.684" v="6753" actId="207"/>
          <ac:spMkLst>
            <pc:docMk/>
            <pc:sldMk cId="3206766822" sldId="2337"/>
            <ac:spMk id="11" creationId="{9BCB142E-72D8-4305-9096-885998A95FB3}"/>
          </ac:spMkLst>
        </pc:spChg>
        <pc:spChg chg="mod">
          <ac:chgData name="Aurelien Domont" userId="6da7715ce44349b3" providerId="LiveId" clId="{AC771B14-C4D0-4692-B895-B5340BB92FFE}" dt="2022-01-21T00:26:08.684" v="6753" actId="207"/>
          <ac:spMkLst>
            <pc:docMk/>
            <pc:sldMk cId="3206766822" sldId="2337"/>
            <ac:spMk id="12" creationId="{9A65ADC9-0635-434B-9829-EA26E50BCCAC}"/>
          </ac:spMkLst>
        </pc:spChg>
        <pc:spChg chg="mod">
          <ac:chgData name="Aurelien Domont" userId="6da7715ce44349b3" providerId="LiveId" clId="{AC771B14-C4D0-4692-B895-B5340BB92FFE}" dt="2022-01-21T00:26:08.684" v="6753" actId="207"/>
          <ac:spMkLst>
            <pc:docMk/>
            <pc:sldMk cId="3206766822" sldId="2337"/>
            <ac:spMk id="14" creationId="{01AF693B-D65B-427E-AB73-775C9CA6F9F8}"/>
          </ac:spMkLst>
        </pc:spChg>
        <pc:spChg chg="mod">
          <ac:chgData name="Aurelien Domont" userId="6da7715ce44349b3" providerId="LiveId" clId="{AC771B14-C4D0-4692-B895-B5340BB92FFE}" dt="2022-01-21T00:25:11.544" v="6727" actId="20577"/>
          <ac:spMkLst>
            <pc:docMk/>
            <pc:sldMk cId="3206766822" sldId="2337"/>
            <ac:spMk id="16" creationId="{6C2BB713-9637-4B9B-938F-E9768876782A}"/>
          </ac:spMkLst>
        </pc:spChg>
      </pc:sldChg>
      <pc:sldChg chg="add del">
        <pc:chgData name="Aurelien Domont" userId="6da7715ce44349b3" providerId="LiveId" clId="{AC771B14-C4D0-4692-B895-B5340BB92FFE}" dt="2022-01-21T00:38:08.170" v="7360" actId="47"/>
        <pc:sldMkLst>
          <pc:docMk/>
          <pc:sldMk cId="4013123858" sldId="2338"/>
        </pc:sldMkLst>
      </pc:sldChg>
      <pc:sldChg chg="addSp modSp add mod">
        <pc:chgData name="Aurelien Domont" userId="6da7715ce44349b3" providerId="LiveId" clId="{AC771B14-C4D0-4692-B895-B5340BB92FFE}" dt="2022-01-25T02:51:25.165" v="9719" actId="20577"/>
        <pc:sldMkLst>
          <pc:docMk/>
          <pc:sldMk cId="1859826929" sldId="2339"/>
        </pc:sldMkLst>
        <pc:spChg chg="add mod">
          <ac:chgData name="Aurelien Domont" userId="6da7715ce44349b3" providerId="LiveId" clId="{AC771B14-C4D0-4692-B895-B5340BB92FFE}" dt="2022-01-21T00:26:38.143" v="6757" actId="1076"/>
          <ac:spMkLst>
            <pc:docMk/>
            <pc:sldMk cId="1859826929" sldId="2339"/>
            <ac:spMk id="15" creationId="{1FEDDCC9-512B-445A-BEE4-70E6FBF2A689}"/>
          </ac:spMkLst>
        </pc:spChg>
        <pc:spChg chg="mod">
          <ac:chgData name="Aurelien Domont" userId="6da7715ce44349b3" providerId="LiveId" clId="{AC771B14-C4D0-4692-B895-B5340BB92FFE}" dt="2022-01-21T00:30:06.444" v="6812" actId="14100"/>
          <ac:spMkLst>
            <pc:docMk/>
            <pc:sldMk cId="1859826929" sldId="2339"/>
            <ac:spMk id="17" creationId="{D7CB83BD-BA5C-429A-B579-008A442C4480}"/>
          </ac:spMkLst>
        </pc:spChg>
        <pc:spChg chg="mod">
          <ac:chgData name="Aurelien Domont" userId="6da7715ce44349b3" providerId="LiveId" clId="{AC771B14-C4D0-4692-B895-B5340BB92FFE}" dt="2022-01-21T00:31:25.820" v="6885" actId="20577"/>
          <ac:spMkLst>
            <pc:docMk/>
            <pc:sldMk cId="1859826929" sldId="2339"/>
            <ac:spMk id="18" creationId="{6690B5F9-90B9-4DDB-8F95-51D207BE3335}"/>
          </ac:spMkLst>
        </pc:spChg>
        <pc:spChg chg="add mod">
          <ac:chgData name="Aurelien Domont" userId="6da7715ce44349b3" providerId="LiveId" clId="{AC771B14-C4D0-4692-B895-B5340BB92FFE}" dt="2022-01-25T02:51:25.165" v="9719" actId="20577"/>
          <ac:spMkLst>
            <pc:docMk/>
            <pc:sldMk cId="1859826929" sldId="2339"/>
            <ac:spMk id="19" creationId="{D65F3BDC-0E11-44A9-A9D7-D3B1687F0E4B}"/>
          </ac:spMkLst>
        </pc:spChg>
        <pc:spChg chg="mod">
          <ac:chgData name="Aurelien Domont" userId="6da7715ce44349b3" providerId="LiveId" clId="{AC771B14-C4D0-4692-B895-B5340BB92FFE}" dt="2022-01-21T00:29:53.361" v="6810" actId="14100"/>
          <ac:spMkLst>
            <pc:docMk/>
            <pc:sldMk cId="1859826929" sldId="2339"/>
            <ac:spMk id="21" creationId="{8887032C-CE4E-4107-8157-6C8608EF9A32}"/>
          </ac:spMkLst>
        </pc:spChg>
        <pc:spChg chg="mod">
          <ac:chgData name="Aurelien Domont" userId="6da7715ce44349b3" providerId="LiveId" clId="{AC771B14-C4D0-4692-B895-B5340BB92FFE}" dt="2022-01-21T00:31:34.294" v="6893" actId="20577"/>
          <ac:spMkLst>
            <pc:docMk/>
            <pc:sldMk cId="1859826929" sldId="2339"/>
            <ac:spMk id="22" creationId="{CC39D5EE-40EF-4CFB-9505-D1EFF3AF3535}"/>
          </ac:spMkLst>
        </pc:spChg>
      </pc:sldChg>
      <pc:sldChg chg="addSp delSp modSp add mod">
        <pc:chgData name="Aurelien Domont" userId="6da7715ce44349b3" providerId="LiveId" clId="{AC771B14-C4D0-4692-B895-B5340BB92FFE}" dt="2022-01-31T23:53:19.391" v="10197"/>
        <pc:sldMkLst>
          <pc:docMk/>
          <pc:sldMk cId="265813371" sldId="2340"/>
        </pc:sldMkLst>
        <pc:spChg chg="add del mod">
          <ac:chgData name="Aurelien Domont" userId="6da7715ce44349b3" providerId="LiveId" clId="{AC771B14-C4D0-4692-B895-B5340BB92FFE}" dt="2022-01-25T00:08:09.143" v="8203" actId="478"/>
          <ac:spMkLst>
            <pc:docMk/>
            <pc:sldMk cId="265813371" sldId="2340"/>
            <ac:spMk id="2" creationId="{F7077283-48C2-4123-B342-1346C13C458D}"/>
          </ac:spMkLst>
        </pc:spChg>
        <pc:spChg chg="add mod">
          <ac:chgData name="Aurelien Domont" userId="6da7715ce44349b3" providerId="LiveId" clId="{AC771B14-C4D0-4692-B895-B5340BB92FFE}" dt="2022-01-25T06:13:02.025" v="10143" actId="108"/>
          <ac:spMkLst>
            <pc:docMk/>
            <pc:sldMk cId="265813371" sldId="2340"/>
            <ac:spMk id="21" creationId="{8BC996FB-D7B5-4930-ABB7-68ABA93F7136}"/>
          </ac:spMkLst>
        </pc:spChg>
        <pc:spChg chg="del mod">
          <ac:chgData name="Aurelien Domont" userId="6da7715ce44349b3" providerId="LiveId" clId="{AC771B14-C4D0-4692-B895-B5340BB92FFE}" dt="2022-01-25T00:08:07.839" v="8202" actId="478"/>
          <ac:spMkLst>
            <pc:docMk/>
            <pc:sldMk cId="265813371" sldId="2340"/>
            <ac:spMk id="22" creationId="{FB9069CC-F3BC-492D-98E0-15A3F0955C37}"/>
          </ac:spMkLst>
        </pc:spChg>
        <pc:spChg chg="add mod">
          <ac:chgData name="Aurelien Domont" userId="6da7715ce44349b3" providerId="LiveId" clId="{AC771B14-C4D0-4692-B895-B5340BB92FFE}" dt="2022-01-25T06:12:51.269" v="10141"/>
          <ac:spMkLst>
            <pc:docMk/>
            <pc:sldMk cId="265813371" sldId="2340"/>
            <ac:spMk id="23" creationId="{BFB33608-CE3B-4791-99C7-35304CF56E59}"/>
          </ac:spMkLst>
        </pc:spChg>
        <pc:spChg chg="add mod">
          <ac:chgData name="Aurelien Domont" userId="6da7715ce44349b3" providerId="LiveId" clId="{AC771B14-C4D0-4692-B895-B5340BB92FFE}" dt="2022-01-25T06:12:51.269" v="10141"/>
          <ac:spMkLst>
            <pc:docMk/>
            <pc:sldMk cId="265813371" sldId="2340"/>
            <ac:spMk id="25" creationId="{71B7B549-6CB4-4B53-9909-2456A34F2FAC}"/>
          </ac:spMkLst>
        </pc:spChg>
        <pc:spChg chg="add mod">
          <ac:chgData name="Aurelien Domont" userId="6da7715ce44349b3" providerId="LiveId" clId="{AC771B14-C4D0-4692-B895-B5340BB92FFE}" dt="2022-01-31T23:53:19.391" v="10197"/>
          <ac:spMkLst>
            <pc:docMk/>
            <pc:sldMk cId="265813371" sldId="2340"/>
            <ac:spMk id="27" creationId="{7C6A9743-565D-4195-AF09-59F214E23323}"/>
          </ac:spMkLst>
        </pc:spChg>
        <pc:spChg chg="add mod">
          <ac:chgData name="Aurelien Domont" userId="6da7715ce44349b3" providerId="LiveId" clId="{AC771B14-C4D0-4692-B895-B5340BB92FFE}" dt="2022-01-25T06:12:51.269" v="10141"/>
          <ac:spMkLst>
            <pc:docMk/>
            <pc:sldMk cId="265813371" sldId="2340"/>
            <ac:spMk id="29" creationId="{81158EDA-96AD-44C9-8B93-0308FBC39404}"/>
          </ac:spMkLst>
        </pc:spChg>
        <pc:spChg chg="add mod">
          <ac:chgData name="Aurelien Domont" userId="6da7715ce44349b3" providerId="LiveId" clId="{AC771B14-C4D0-4692-B895-B5340BB92FFE}" dt="2022-01-25T06:12:51.269" v="10141"/>
          <ac:spMkLst>
            <pc:docMk/>
            <pc:sldMk cId="265813371" sldId="2340"/>
            <ac:spMk id="31" creationId="{CE123E0B-E92C-4AB0-86B3-39A1300243EF}"/>
          </ac:spMkLst>
        </pc:spChg>
        <pc:spChg chg="mod">
          <ac:chgData name="Aurelien Domont" userId="6da7715ce44349b3" providerId="LiveId" clId="{AC771B14-C4D0-4692-B895-B5340BB92FFE}" dt="2022-01-25T00:14:37.101" v="8396"/>
          <ac:spMkLst>
            <pc:docMk/>
            <pc:sldMk cId="265813371" sldId="2340"/>
            <ac:spMk id="48" creationId="{AD7B4589-4D15-4265-8E5A-F04B8E84520B}"/>
          </ac:spMkLst>
        </pc:spChg>
        <pc:cxnChg chg="add mod">
          <ac:chgData name="Aurelien Domont" userId="6da7715ce44349b3" providerId="LiveId" clId="{AC771B14-C4D0-4692-B895-B5340BB92FFE}" dt="2022-01-25T06:12:51.269" v="10141"/>
          <ac:cxnSpMkLst>
            <pc:docMk/>
            <pc:sldMk cId="265813371" sldId="2340"/>
            <ac:cxnSpMk id="20" creationId="{D3A4E5A3-06C3-4088-9DF1-EFDC1100B1F9}"/>
          </ac:cxnSpMkLst>
        </pc:cxnChg>
        <pc:cxnChg chg="add mod">
          <ac:chgData name="Aurelien Domont" userId="6da7715ce44349b3" providerId="LiveId" clId="{AC771B14-C4D0-4692-B895-B5340BB92FFE}" dt="2022-01-25T06:12:51.269" v="10141"/>
          <ac:cxnSpMkLst>
            <pc:docMk/>
            <pc:sldMk cId="265813371" sldId="2340"/>
            <ac:cxnSpMk id="22" creationId="{A2F14822-990B-466E-AD0B-FD2D26DAB6D7}"/>
          </ac:cxnSpMkLst>
        </pc:cxnChg>
        <pc:cxnChg chg="add mod">
          <ac:chgData name="Aurelien Domont" userId="6da7715ce44349b3" providerId="LiveId" clId="{AC771B14-C4D0-4692-B895-B5340BB92FFE}" dt="2022-01-25T06:12:51.269" v="10141"/>
          <ac:cxnSpMkLst>
            <pc:docMk/>
            <pc:sldMk cId="265813371" sldId="2340"/>
            <ac:cxnSpMk id="24" creationId="{61F98AD5-A6EB-488B-9E58-9822EDD3E121}"/>
          </ac:cxnSpMkLst>
        </pc:cxnChg>
        <pc:cxnChg chg="add mod">
          <ac:chgData name="Aurelien Domont" userId="6da7715ce44349b3" providerId="LiveId" clId="{AC771B14-C4D0-4692-B895-B5340BB92FFE}" dt="2022-01-25T06:12:51.269" v="10141"/>
          <ac:cxnSpMkLst>
            <pc:docMk/>
            <pc:sldMk cId="265813371" sldId="2340"/>
            <ac:cxnSpMk id="26" creationId="{AC8546FB-7613-4C33-AF70-8F2919EB3905}"/>
          </ac:cxnSpMkLst>
        </pc:cxnChg>
        <pc:cxnChg chg="add mod">
          <ac:chgData name="Aurelien Domont" userId="6da7715ce44349b3" providerId="LiveId" clId="{AC771B14-C4D0-4692-B895-B5340BB92FFE}" dt="2022-01-25T06:12:51.269" v="10141"/>
          <ac:cxnSpMkLst>
            <pc:docMk/>
            <pc:sldMk cId="265813371" sldId="2340"/>
            <ac:cxnSpMk id="28" creationId="{D91CC899-E100-43B1-983F-431B2510BEE8}"/>
          </ac:cxnSpMkLst>
        </pc:cxnChg>
        <pc:cxnChg chg="add mod">
          <ac:chgData name="Aurelien Domont" userId="6da7715ce44349b3" providerId="LiveId" clId="{AC771B14-C4D0-4692-B895-B5340BB92FFE}" dt="2022-01-25T06:12:51.269" v="10141"/>
          <ac:cxnSpMkLst>
            <pc:docMk/>
            <pc:sldMk cId="265813371" sldId="2340"/>
            <ac:cxnSpMk id="30" creationId="{03FA61A6-D503-46C8-A3A9-001D154511F3}"/>
          </ac:cxnSpMkLst>
        </pc:cxnChg>
      </pc:sldChg>
      <pc:sldChg chg="add del">
        <pc:chgData name="Aurelien Domont" userId="6da7715ce44349b3" providerId="LiveId" clId="{AC771B14-C4D0-4692-B895-B5340BB92FFE}" dt="2022-01-21T00:30:55.820" v="6814" actId="47"/>
        <pc:sldMkLst>
          <pc:docMk/>
          <pc:sldMk cId="726055763" sldId="2340"/>
        </pc:sldMkLst>
      </pc:sldChg>
      <pc:sldChg chg="delSp modSp add del mod">
        <pc:chgData name="Aurelien Domont" userId="6da7715ce44349b3" providerId="LiveId" clId="{AC771B14-C4D0-4692-B895-B5340BB92FFE}" dt="2022-01-25T00:09:02.042" v="8243" actId="47"/>
        <pc:sldMkLst>
          <pc:docMk/>
          <pc:sldMk cId="3943245917" sldId="2341"/>
        </pc:sldMkLst>
        <pc:spChg chg="del">
          <ac:chgData name="Aurelien Domont" userId="6da7715ce44349b3" providerId="LiveId" clId="{AC771B14-C4D0-4692-B895-B5340BB92FFE}" dt="2022-01-21T00:37:55.778" v="7359" actId="478"/>
          <ac:spMkLst>
            <pc:docMk/>
            <pc:sldMk cId="3943245917" sldId="2341"/>
            <ac:spMk id="2" creationId="{F7077283-48C2-4123-B342-1346C13C458D}"/>
          </ac:spMkLst>
        </pc:spChg>
        <pc:spChg chg="mod">
          <ac:chgData name="Aurelien Domont" userId="6da7715ce44349b3" providerId="LiveId" clId="{AC771B14-C4D0-4692-B895-B5340BB92FFE}" dt="2022-01-21T00:37:54.261" v="7358" actId="14100"/>
          <ac:spMkLst>
            <pc:docMk/>
            <pc:sldMk cId="3943245917" sldId="2341"/>
            <ac:spMk id="22" creationId="{FB9069CC-F3BC-492D-98E0-15A3F0955C37}"/>
          </ac:spMkLst>
        </pc:spChg>
      </pc:sldChg>
      <pc:sldChg chg="modSp add del mod">
        <pc:chgData name="Aurelien Domont" userId="6da7715ce44349b3" providerId="LiveId" clId="{AC771B14-C4D0-4692-B895-B5340BB92FFE}" dt="2022-01-25T00:09:16.427" v="8265" actId="47"/>
        <pc:sldMkLst>
          <pc:docMk/>
          <pc:sldMk cId="3433405191" sldId="2342"/>
        </pc:sldMkLst>
        <pc:spChg chg="mod">
          <ac:chgData name="Aurelien Domont" userId="6da7715ce44349b3" providerId="LiveId" clId="{AC771B14-C4D0-4692-B895-B5340BB92FFE}" dt="2022-01-21T00:38:18.185" v="7379" actId="14100"/>
          <ac:spMkLst>
            <pc:docMk/>
            <pc:sldMk cId="3433405191" sldId="2342"/>
            <ac:spMk id="22" creationId="{FB9069CC-F3BC-492D-98E0-15A3F0955C37}"/>
          </ac:spMkLst>
        </pc:spChg>
      </pc:sldChg>
      <pc:sldChg chg="addSp delSp modSp add mod ord">
        <pc:chgData name="Aurelien Domont" userId="6da7715ce44349b3" providerId="LiveId" clId="{AC771B14-C4D0-4692-B895-B5340BB92FFE}" dt="2022-01-21T00:53:50.652" v="7786" actId="108"/>
        <pc:sldMkLst>
          <pc:docMk/>
          <pc:sldMk cId="1835460928" sldId="2343"/>
        </pc:sldMkLst>
        <pc:spChg chg="mod">
          <ac:chgData name="Aurelien Domont" userId="6da7715ce44349b3" providerId="LiveId" clId="{AC771B14-C4D0-4692-B895-B5340BB92FFE}" dt="2022-01-21T00:51:55.854" v="7563" actId="14100"/>
          <ac:spMkLst>
            <pc:docMk/>
            <pc:sldMk cId="1835460928" sldId="2343"/>
            <ac:spMk id="9" creationId="{D5463A21-31C4-4173-877B-42E7BD310C1C}"/>
          </ac:spMkLst>
        </pc:spChg>
        <pc:spChg chg="mod">
          <ac:chgData name="Aurelien Domont" userId="6da7715ce44349b3" providerId="LiveId" clId="{AC771B14-C4D0-4692-B895-B5340BB92FFE}" dt="2022-01-21T00:53:13.593" v="7710" actId="1038"/>
          <ac:spMkLst>
            <pc:docMk/>
            <pc:sldMk cId="1835460928" sldId="2343"/>
            <ac:spMk id="10" creationId="{5765D964-DA2F-4CEB-8768-579B9BC8B3BC}"/>
          </ac:spMkLst>
        </pc:spChg>
        <pc:spChg chg="mod">
          <ac:chgData name="Aurelien Domont" userId="6da7715ce44349b3" providerId="LiveId" clId="{AC771B14-C4D0-4692-B895-B5340BB92FFE}" dt="2022-01-21T00:51:55.854" v="7563" actId="14100"/>
          <ac:spMkLst>
            <pc:docMk/>
            <pc:sldMk cId="1835460928" sldId="2343"/>
            <ac:spMk id="11" creationId="{E1C70AB8-9FFE-41FC-99CD-2350BAB70CE5}"/>
          </ac:spMkLst>
        </pc:spChg>
        <pc:spChg chg="mod">
          <ac:chgData name="Aurelien Domont" userId="6da7715ce44349b3" providerId="LiveId" clId="{AC771B14-C4D0-4692-B895-B5340BB92FFE}" dt="2022-01-21T00:51:55.854" v="7563" actId="14100"/>
          <ac:spMkLst>
            <pc:docMk/>
            <pc:sldMk cId="1835460928" sldId="2343"/>
            <ac:spMk id="12" creationId="{84B728AA-59B9-4551-B6A8-23C3A838ABE8}"/>
          </ac:spMkLst>
        </pc:spChg>
        <pc:spChg chg="mod">
          <ac:chgData name="Aurelien Domont" userId="6da7715ce44349b3" providerId="LiveId" clId="{AC771B14-C4D0-4692-B895-B5340BB92FFE}" dt="2022-01-21T00:51:55.854" v="7563" actId="14100"/>
          <ac:spMkLst>
            <pc:docMk/>
            <pc:sldMk cId="1835460928" sldId="2343"/>
            <ac:spMk id="14" creationId="{143B320D-B70F-4EBE-977A-3C8322274958}"/>
          </ac:spMkLst>
        </pc:spChg>
        <pc:spChg chg="del">
          <ac:chgData name="Aurelien Domont" userId="6da7715ce44349b3" providerId="LiveId" clId="{AC771B14-C4D0-4692-B895-B5340BB92FFE}" dt="2022-01-21T00:49:00.906" v="7384" actId="478"/>
          <ac:spMkLst>
            <pc:docMk/>
            <pc:sldMk cId="1835460928" sldId="2343"/>
            <ac:spMk id="15" creationId="{5A2AB762-0E82-414D-AB35-6DB7F2F2818E}"/>
          </ac:spMkLst>
        </pc:spChg>
        <pc:spChg chg="mod">
          <ac:chgData name="Aurelien Domont" userId="6da7715ce44349b3" providerId="LiveId" clId="{AC771B14-C4D0-4692-B895-B5340BB92FFE}" dt="2022-01-21T00:49:48.912" v="7511" actId="20577"/>
          <ac:spMkLst>
            <pc:docMk/>
            <pc:sldMk cId="1835460928" sldId="2343"/>
            <ac:spMk id="16" creationId="{6C2BB713-9637-4B9B-938F-E9768876782A}"/>
          </ac:spMkLst>
        </pc:spChg>
        <pc:spChg chg="del">
          <ac:chgData name="Aurelien Domont" userId="6da7715ce44349b3" providerId="LiveId" clId="{AC771B14-C4D0-4692-B895-B5340BB92FFE}" dt="2022-01-21T00:49:00.906" v="7384" actId="478"/>
          <ac:spMkLst>
            <pc:docMk/>
            <pc:sldMk cId="1835460928" sldId="2343"/>
            <ac:spMk id="17" creationId="{4A38191B-556A-44F1-97C2-73FCC481A24F}"/>
          </ac:spMkLst>
        </pc:spChg>
        <pc:spChg chg="mod">
          <ac:chgData name="Aurelien Domont" userId="6da7715ce44349b3" providerId="LiveId" clId="{AC771B14-C4D0-4692-B895-B5340BB92FFE}" dt="2022-01-21T00:53:19.468" v="7740" actId="1038"/>
          <ac:spMkLst>
            <pc:docMk/>
            <pc:sldMk cId="1835460928" sldId="2343"/>
            <ac:spMk id="18" creationId="{989C7DF5-C660-488D-955B-7BA46EFAC13B}"/>
          </ac:spMkLst>
        </pc:spChg>
        <pc:spChg chg="del">
          <ac:chgData name="Aurelien Domont" userId="6da7715ce44349b3" providerId="LiveId" clId="{AC771B14-C4D0-4692-B895-B5340BB92FFE}" dt="2022-01-21T00:49:00.906" v="7384" actId="478"/>
          <ac:spMkLst>
            <pc:docMk/>
            <pc:sldMk cId="1835460928" sldId="2343"/>
            <ac:spMk id="19" creationId="{46D762F2-6149-471B-ABDA-13B89431288D}"/>
          </ac:spMkLst>
        </pc:spChg>
        <pc:spChg chg="del">
          <ac:chgData name="Aurelien Domont" userId="6da7715ce44349b3" providerId="LiveId" clId="{AC771B14-C4D0-4692-B895-B5340BB92FFE}" dt="2022-01-21T00:49:00.906" v="7384" actId="478"/>
          <ac:spMkLst>
            <pc:docMk/>
            <pc:sldMk cId="1835460928" sldId="2343"/>
            <ac:spMk id="20" creationId="{01C56BC4-2230-40CB-8E0A-7CC058C23716}"/>
          </ac:spMkLst>
        </pc:spChg>
        <pc:spChg chg="mod">
          <ac:chgData name="Aurelien Domont" userId="6da7715ce44349b3" providerId="LiveId" clId="{AC771B14-C4D0-4692-B895-B5340BB92FFE}" dt="2022-01-21T00:53:47.014" v="7778" actId="108"/>
          <ac:spMkLst>
            <pc:docMk/>
            <pc:sldMk cId="1835460928" sldId="2343"/>
            <ac:spMk id="21" creationId="{9447280D-63E7-4554-B736-020C81697181}"/>
          </ac:spMkLst>
        </pc:spChg>
        <pc:spChg chg="mod">
          <ac:chgData name="Aurelien Domont" userId="6da7715ce44349b3" providerId="LiveId" clId="{AC771B14-C4D0-4692-B895-B5340BB92FFE}" dt="2022-01-21T00:53:47.623" v="7779" actId="108"/>
          <ac:spMkLst>
            <pc:docMk/>
            <pc:sldMk cId="1835460928" sldId="2343"/>
            <ac:spMk id="22" creationId="{D29EF4E6-8138-48C0-B447-C491AC730151}"/>
          </ac:spMkLst>
        </pc:spChg>
        <pc:spChg chg="del">
          <ac:chgData name="Aurelien Domont" userId="6da7715ce44349b3" providerId="LiveId" clId="{AC771B14-C4D0-4692-B895-B5340BB92FFE}" dt="2022-01-21T00:49:00.906" v="7384" actId="478"/>
          <ac:spMkLst>
            <pc:docMk/>
            <pc:sldMk cId="1835460928" sldId="2343"/>
            <ac:spMk id="23" creationId="{0137E399-2AB4-48F0-9040-9368AC11FF59}"/>
          </ac:spMkLst>
        </pc:spChg>
        <pc:spChg chg="mod">
          <ac:chgData name="Aurelien Domont" userId="6da7715ce44349b3" providerId="LiveId" clId="{AC771B14-C4D0-4692-B895-B5340BB92FFE}" dt="2022-01-21T00:53:47.982" v="7780" actId="108"/>
          <ac:spMkLst>
            <pc:docMk/>
            <pc:sldMk cId="1835460928" sldId="2343"/>
            <ac:spMk id="24" creationId="{72704127-F906-4248-B441-34BB96968A39}"/>
          </ac:spMkLst>
        </pc:spChg>
        <pc:spChg chg="mod">
          <ac:chgData name="Aurelien Domont" userId="6da7715ce44349b3" providerId="LiveId" clId="{AC771B14-C4D0-4692-B895-B5340BB92FFE}" dt="2022-01-21T00:53:01.479" v="7678" actId="108"/>
          <ac:spMkLst>
            <pc:docMk/>
            <pc:sldMk cId="1835460928" sldId="2343"/>
            <ac:spMk id="25" creationId="{3B9E8EC0-4BB1-4624-A1FB-14823C0AA4F7}"/>
          </ac:spMkLst>
        </pc:spChg>
        <pc:spChg chg="mod">
          <ac:chgData name="Aurelien Domont" userId="6da7715ce44349b3" providerId="LiveId" clId="{AC771B14-C4D0-4692-B895-B5340BB92FFE}" dt="2022-01-21T00:53:26.291" v="7769" actId="1038"/>
          <ac:spMkLst>
            <pc:docMk/>
            <pc:sldMk cId="1835460928" sldId="2343"/>
            <ac:spMk id="26" creationId="{7A2922B8-D97B-4D6B-94BA-01D2949297DB}"/>
          </ac:spMkLst>
        </pc:spChg>
        <pc:spChg chg="mod">
          <ac:chgData name="Aurelien Domont" userId="6da7715ce44349b3" providerId="LiveId" clId="{AC771B14-C4D0-4692-B895-B5340BB92FFE}" dt="2022-01-21T00:53:50.199" v="7785" actId="108"/>
          <ac:spMkLst>
            <pc:docMk/>
            <pc:sldMk cId="1835460928" sldId="2343"/>
            <ac:spMk id="27" creationId="{1E61DCB9-C8D2-4076-98E6-3BF6D35F87B0}"/>
          </ac:spMkLst>
        </pc:spChg>
        <pc:spChg chg="mod">
          <ac:chgData name="Aurelien Domont" userId="6da7715ce44349b3" providerId="LiveId" clId="{AC771B14-C4D0-4692-B895-B5340BB92FFE}" dt="2022-01-21T00:53:49.839" v="7784" actId="108"/>
          <ac:spMkLst>
            <pc:docMk/>
            <pc:sldMk cId="1835460928" sldId="2343"/>
            <ac:spMk id="28" creationId="{7724EA76-9AE3-4024-95ED-77D8AEC00475}"/>
          </ac:spMkLst>
        </pc:spChg>
        <pc:spChg chg="mod">
          <ac:chgData name="Aurelien Domont" userId="6da7715ce44349b3" providerId="LiveId" clId="{AC771B14-C4D0-4692-B895-B5340BB92FFE}" dt="2022-01-21T00:53:49.480" v="7783" actId="108"/>
          <ac:spMkLst>
            <pc:docMk/>
            <pc:sldMk cId="1835460928" sldId="2343"/>
            <ac:spMk id="29" creationId="{B21C54AB-0671-43C1-A269-A903D2CC3F79}"/>
          </ac:spMkLst>
        </pc:spChg>
        <pc:spChg chg="mod">
          <ac:chgData name="Aurelien Domont" userId="6da7715ce44349b3" providerId="LiveId" clId="{AC771B14-C4D0-4692-B895-B5340BB92FFE}" dt="2022-01-21T00:53:50.652" v="7786" actId="108"/>
          <ac:spMkLst>
            <pc:docMk/>
            <pc:sldMk cId="1835460928" sldId="2343"/>
            <ac:spMk id="30" creationId="{3E540E21-DDFC-4F75-B227-CE13C29C0005}"/>
          </ac:spMkLst>
        </pc:spChg>
        <pc:spChg chg="add mod">
          <ac:chgData name="Aurelien Domont" userId="6da7715ce44349b3" providerId="LiveId" clId="{AC771B14-C4D0-4692-B895-B5340BB92FFE}" dt="2022-01-21T00:51:55.854" v="7563" actId="14100"/>
          <ac:spMkLst>
            <pc:docMk/>
            <pc:sldMk cId="1835460928" sldId="2343"/>
            <ac:spMk id="31" creationId="{F5236160-8733-4421-9E19-2E4C9F456223}"/>
          </ac:spMkLst>
        </pc:spChg>
        <pc:spChg chg="del">
          <ac:chgData name="Aurelien Domont" userId="6da7715ce44349b3" providerId="LiveId" clId="{AC771B14-C4D0-4692-B895-B5340BB92FFE}" dt="2022-01-21T00:49:52.157" v="7512" actId="478"/>
          <ac:spMkLst>
            <pc:docMk/>
            <pc:sldMk cId="1835460928" sldId="2343"/>
            <ac:spMk id="32" creationId="{8549B29F-E77B-4D16-8586-1EAA60B09EA0}"/>
          </ac:spMkLst>
        </pc:spChg>
        <pc:spChg chg="add mod">
          <ac:chgData name="Aurelien Domont" userId="6da7715ce44349b3" providerId="LiveId" clId="{AC771B14-C4D0-4692-B895-B5340BB92FFE}" dt="2022-01-21T00:53:48.420" v="7781" actId="108"/>
          <ac:spMkLst>
            <pc:docMk/>
            <pc:sldMk cId="1835460928" sldId="2343"/>
            <ac:spMk id="33" creationId="{519631B5-477D-44EC-9564-F6C68FB91E4B}"/>
          </ac:spMkLst>
        </pc:spChg>
        <pc:spChg chg="add mod">
          <ac:chgData name="Aurelien Domont" userId="6da7715ce44349b3" providerId="LiveId" clId="{AC771B14-C4D0-4692-B895-B5340BB92FFE}" dt="2022-01-21T00:53:49.154" v="7782" actId="108"/>
          <ac:spMkLst>
            <pc:docMk/>
            <pc:sldMk cId="1835460928" sldId="2343"/>
            <ac:spMk id="34" creationId="{190A9544-66AB-4471-92F6-1217C06C9E40}"/>
          </ac:spMkLst>
        </pc:spChg>
      </pc:sldChg>
      <pc:sldChg chg="delSp modSp add mod">
        <pc:chgData name="Aurelien Domont" userId="6da7715ce44349b3" providerId="LiveId" clId="{AC771B14-C4D0-4692-B895-B5340BB92FFE}" dt="2022-01-21T00:56:41.141" v="7941" actId="20577"/>
        <pc:sldMkLst>
          <pc:docMk/>
          <pc:sldMk cId="384037932" sldId="2344"/>
        </pc:sldMkLst>
        <pc:spChg chg="mod">
          <ac:chgData name="Aurelien Domont" userId="6da7715ce44349b3" providerId="LiveId" clId="{AC771B14-C4D0-4692-B895-B5340BB92FFE}" dt="2022-01-21T00:55:11.566" v="7815" actId="1076"/>
          <ac:spMkLst>
            <pc:docMk/>
            <pc:sldMk cId="384037932" sldId="2344"/>
            <ac:spMk id="2" creationId="{96F69DFC-5251-4AD4-A696-D2EAA298B52B}"/>
          </ac:spMkLst>
        </pc:spChg>
        <pc:spChg chg="mod">
          <ac:chgData name="Aurelien Domont" userId="6da7715ce44349b3" providerId="LiveId" clId="{AC771B14-C4D0-4692-B895-B5340BB92FFE}" dt="2022-01-21T00:55:01.336" v="7813" actId="20577"/>
          <ac:spMkLst>
            <pc:docMk/>
            <pc:sldMk cId="384037932" sldId="2344"/>
            <ac:spMk id="16" creationId="{6C2BB713-9637-4B9B-938F-E9768876782A}"/>
          </ac:spMkLst>
        </pc:spChg>
        <pc:spChg chg="del">
          <ac:chgData name="Aurelien Domont" userId="6da7715ce44349b3" providerId="LiveId" clId="{AC771B14-C4D0-4692-B895-B5340BB92FFE}" dt="2022-01-21T00:55:15.580" v="7816" actId="478"/>
          <ac:spMkLst>
            <pc:docMk/>
            <pc:sldMk cId="384037932" sldId="2344"/>
            <ac:spMk id="18" creationId="{989C7DF5-C660-488D-955B-7BA46EFAC13B}"/>
          </ac:spMkLst>
        </pc:spChg>
        <pc:spChg chg="del">
          <ac:chgData name="Aurelien Domont" userId="6da7715ce44349b3" providerId="LiveId" clId="{AC771B14-C4D0-4692-B895-B5340BB92FFE}" dt="2022-01-21T00:55:15.580" v="7816" actId="478"/>
          <ac:spMkLst>
            <pc:docMk/>
            <pc:sldMk cId="384037932" sldId="2344"/>
            <ac:spMk id="21" creationId="{9447280D-63E7-4554-B736-020C81697181}"/>
          </ac:spMkLst>
        </pc:spChg>
        <pc:spChg chg="del">
          <ac:chgData name="Aurelien Domont" userId="6da7715ce44349b3" providerId="LiveId" clId="{AC771B14-C4D0-4692-B895-B5340BB92FFE}" dt="2022-01-21T00:55:15.580" v="7816" actId="478"/>
          <ac:spMkLst>
            <pc:docMk/>
            <pc:sldMk cId="384037932" sldId="2344"/>
            <ac:spMk id="22" creationId="{D29EF4E6-8138-48C0-B447-C491AC730151}"/>
          </ac:spMkLst>
        </pc:spChg>
        <pc:spChg chg="del">
          <ac:chgData name="Aurelien Domont" userId="6da7715ce44349b3" providerId="LiveId" clId="{AC771B14-C4D0-4692-B895-B5340BB92FFE}" dt="2022-01-21T00:55:15.580" v="7816" actId="478"/>
          <ac:spMkLst>
            <pc:docMk/>
            <pc:sldMk cId="384037932" sldId="2344"/>
            <ac:spMk id="24" creationId="{72704127-F906-4248-B441-34BB96968A39}"/>
          </ac:spMkLst>
        </pc:spChg>
        <pc:spChg chg="del">
          <ac:chgData name="Aurelien Domont" userId="6da7715ce44349b3" providerId="LiveId" clId="{AC771B14-C4D0-4692-B895-B5340BB92FFE}" dt="2022-01-21T00:55:15.580" v="7816" actId="478"/>
          <ac:spMkLst>
            <pc:docMk/>
            <pc:sldMk cId="384037932" sldId="2344"/>
            <ac:spMk id="25" creationId="{3B9E8EC0-4BB1-4624-A1FB-14823C0AA4F7}"/>
          </ac:spMkLst>
        </pc:spChg>
        <pc:spChg chg="mod">
          <ac:chgData name="Aurelien Domont" userId="6da7715ce44349b3" providerId="LiveId" clId="{AC771B14-C4D0-4692-B895-B5340BB92FFE}" dt="2022-01-21T00:56:41.141" v="7941" actId="20577"/>
          <ac:spMkLst>
            <pc:docMk/>
            <pc:sldMk cId="384037932" sldId="2344"/>
            <ac:spMk id="26" creationId="{7A2922B8-D97B-4D6B-94BA-01D2949297DB}"/>
          </ac:spMkLst>
        </pc:spChg>
        <pc:spChg chg="mod">
          <ac:chgData name="Aurelien Domont" userId="6da7715ce44349b3" providerId="LiveId" clId="{AC771B14-C4D0-4692-B895-B5340BB92FFE}" dt="2022-01-21T00:56:26.423" v="7927" actId="404"/>
          <ac:spMkLst>
            <pc:docMk/>
            <pc:sldMk cId="384037932" sldId="2344"/>
            <ac:spMk id="27" creationId="{1E61DCB9-C8D2-4076-98E6-3BF6D35F87B0}"/>
          </ac:spMkLst>
        </pc:spChg>
        <pc:spChg chg="mod">
          <ac:chgData name="Aurelien Domont" userId="6da7715ce44349b3" providerId="LiveId" clId="{AC771B14-C4D0-4692-B895-B5340BB92FFE}" dt="2022-01-21T00:56:26.423" v="7927" actId="404"/>
          <ac:spMkLst>
            <pc:docMk/>
            <pc:sldMk cId="384037932" sldId="2344"/>
            <ac:spMk id="28" creationId="{7724EA76-9AE3-4024-95ED-77D8AEC00475}"/>
          </ac:spMkLst>
        </pc:spChg>
        <pc:spChg chg="mod">
          <ac:chgData name="Aurelien Domont" userId="6da7715ce44349b3" providerId="LiveId" clId="{AC771B14-C4D0-4692-B895-B5340BB92FFE}" dt="2022-01-21T00:56:26.423" v="7927" actId="404"/>
          <ac:spMkLst>
            <pc:docMk/>
            <pc:sldMk cId="384037932" sldId="2344"/>
            <ac:spMk id="29" creationId="{B21C54AB-0671-43C1-A269-A903D2CC3F79}"/>
          </ac:spMkLst>
        </pc:spChg>
        <pc:spChg chg="mod">
          <ac:chgData name="Aurelien Domont" userId="6da7715ce44349b3" providerId="LiveId" clId="{AC771B14-C4D0-4692-B895-B5340BB92FFE}" dt="2022-01-21T00:56:26.423" v="7927" actId="404"/>
          <ac:spMkLst>
            <pc:docMk/>
            <pc:sldMk cId="384037932" sldId="2344"/>
            <ac:spMk id="30" creationId="{3E540E21-DDFC-4F75-B227-CE13C29C0005}"/>
          </ac:spMkLst>
        </pc:spChg>
        <pc:spChg chg="del">
          <ac:chgData name="Aurelien Domont" userId="6da7715ce44349b3" providerId="LiveId" clId="{AC771B14-C4D0-4692-B895-B5340BB92FFE}" dt="2022-01-21T00:55:15.580" v="7816" actId="478"/>
          <ac:spMkLst>
            <pc:docMk/>
            <pc:sldMk cId="384037932" sldId="2344"/>
            <ac:spMk id="33" creationId="{519631B5-477D-44EC-9564-F6C68FB91E4B}"/>
          </ac:spMkLst>
        </pc:spChg>
        <pc:spChg chg="mod">
          <ac:chgData name="Aurelien Domont" userId="6da7715ce44349b3" providerId="LiveId" clId="{AC771B14-C4D0-4692-B895-B5340BB92FFE}" dt="2022-01-21T00:56:26.423" v="7927" actId="404"/>
          <ac:spMkLst>
            <pc:docMk/>
            <pc:sldMk cId="384037932" sldId="2344"/>
            <ac:spMk id="34" creationId="{190A9544-66AB-4471-92F6-1217C06C9E40}"/>
          </ac:spMkLst>
        </pc:spChg>
      </pc:sldChg>
      <pc:sldChg chg="modSp add del mod">
        <pc:chgData name="Aurelien Domont" userId="6da7715ce44349b3" providerId="LiveId" clId="{AC771B14-C4D0-4692-B895-B5340BB92FFE}" dt="2022-01-25T00:09:34.179" v="8285" actId="47"/>
        <pc:sldMkLst>
          <pc:docMk/>
          <pc:sldMk cId="3246968597" sldId="2345"/>
        </pc:sldMkLst>
        <pc:spChg chg="mod">
          <ac:chgData name="Aurelien Domont" userId="6da7715ce44349b3" providerId="LiveId" clId="{AC771B14-C4D0-4692-B895-B5340BB92FFE}" dt="2022-01-21T00:57:46.320" v="7961" actId="1035"/>
          <ac:spMkLst>
            <pc:docMk/>
            <pc:sldMk cId="3246968597" sldId="2345"/>
            <ac:spMk id="22" creationId="{FB9069CC-F3BC-492D-98E0-15A3F0955C37}"/>
          </ac:spMkLst>
        </pc:spChg>
      </pc:sldChg>
      <pc:sldChg chg="addSp delSp modSp add mod">
        <pc:chgData name="Aurelien Domont" userId="6da7715ce44349b3" providerId="LiveId" clId="{AC771B14-C4D0-4692-B895-B5340BB92FFE}" dt="2022-01-24T23:57:51.845" v="8076" actId="20577"/>
        <pc:sldMkLst>
          <pc:docMk/>
          <pc:sldMk cId="996013072" sldId="2346"/>
        </pc:sldMkLst>
        <pc:spChg chg="del">
          <ac:chgData name="Aurelien Domont" userId="6da7715ce44349b3" providerId="LiveId" clId="{AC771B14-C4D0-4692-B895-B5340BB92FFE}" dt="2022-01-24T23:56:25.620" v="8003" actId="478"/>
          <ac:spMkLst>
            <pc:docMk/>
            <pc:sldMk cId="996013072" sldId="2346"/>
            <ac:spMk id="9" creationId="{D5463A21-31C4-4173-877B-42E7BD310C1C}"/>
          </ac:spMkLst>
        </pc:spChg>
        <pc:spChg chg="del">
          <ac:chgData name="Aurelien Domont" userId="6da7715ce44349b3" providerId="LiveId" clId="{AC771B14-C4D0-4692-B895-B5340BB92FFE}" dt="2022-01-24T23:56:25.620" v="8003" actId="478"/>
          <ac:spMkLst>
            <pc:docMk/>
            <pc:sldMk cId="996013072" sldId="2346"/>
            <ac:spMk id="10" creationId="{5765D964-DA2F-4CEB-8768-579B9BC8B3BC}"/>
          </ac:spMkLst>
        </pc:spChg>
        <pc:spChg chg="del">
          <ac:chgData name="Aurelien Domont" userId="6da7715ce44349b3" providerId="LiveId" clId="{AC771B14-C4D0-4692-B895-B5340BB92FFE}" dt="2022-01-24T23:56:25.620" v="8003" actId="478"/>
          <ac:spMkLst>
            <pc:docMk/>
            <pc:sldMk cId="996013072" sldId="2346"/>
            <ac:spMk id="11" creationId="{E1C70AB8-9FFE-41FC-99CD-2350BAB70CE5}"/>
          </ac:spMkLst>
        </pc:spChg>
        <pc:spChg chg="del">
          <ac:chgData name="Aurelien Domont" userId="6da7715ce44349b3" providerId="LiveId" clId="{AC771B14-C4D0-4692-B895-B5340BB92FFE}" dt="2022-01-24T23:56:25.620" v="8003" actId="478"/>
          <ac:spMkLst>
            <pc:docMk/>
            <pc:sldMk cId="996013072" sldId="2346"/>
            <ac:spMk id="12" creationId="{84B728AA-59B9-4551-B6A8-23C3A838ABE8}"/>
          </ac:spMkLst>
        </pc:spChg>
        <pc:spChg chg="del">
          <ac:chgData name="Aurelien Domont" userId="6da7715ce44349b3" providerId="LiveId" clId="{AC771B14-C4D0-4692-B895-B5340BB92FFE}" dt="2022-01-24T23:56:25.620" v="8003" actId="478"/>
          <ac:spMkLst>
            <pc:docMk/>
            <pc:sldMk cId="996013072" sldId="2346"/>
            <ac:spMk id="14" creationId="{143B320D-B70F-4EBE-977A-3C8322274958}"/>
          </ac:spMkLst>
        </pc:spChg>
        <pc:spChg chg="del">
          <ac:chgData name="Aurelien Domont" userId="6da7715ce44349b3" providerId="LiveId" clId="{AC771B14-C4D0-4692-B895-B5340BB92FFE}" dt="2022-01-24T23:56:25.620" v="8003" actId="478"/>
          <ac:spMkLst>
            <pc:docMk/>
            <pc:sldMk cId="996013072" sldId="2346"/>
            <ac:spMk id="15" creationId="{5A2AB762-0E82-414D-AB35-6DB7F2F2818E}"/>
          </ac:spMkLst>
        </pc:spChg>
        <pc:spChg chg="del">
          <ac:chgData name="Aurelien Domont" userId="6da7715ce44349b3" providerId="LiveId" clId="{AC771B14-C4D0-4692-B895-B5340BB92FFE}" dt="2022-01-24T23:56:25.620" v="8003" actId="478"/>
          <ac:spMkLst>
            <pc:docMk/>
            <pc:sldMk cId="996013072" sldId="2346"/>
            <ac:spMk id="17" creationId="{4A38191B-556A-44F1-97C2-73FCC481A24F}"/>
          </ac:spMkLst>
        </pc:spChg>
        <pc:spChg chg="del">
          <ac:chgData name="Aurelien Domont" userId="6da7715ce44349b3" providerId="LiveId" clId="{AC771B14-C4D0-4692-B895-B5340BB92FFE}" dt="2022-01-24T23:56:25.620" v="8003" actId="478"/>
          <ac:spMkLst>
            <pc:docMk/>
            <pc:sldMk cId="996013072" sldId="2346"/>
            <ac:spMk id="18" creationId="{989C7DF5-C660-488D-955B-7BA46EFAC13B}"/>
          </ac:spMkLst>
        </pc:spChg>
        <pc:spChg chg="del">
          <ac:chgData name="Aurelien Domont" userId="6da7715ce44349b3" providerId="LiveId" clId="{AC771B14-C4D0-4692-B895-B5340BB92FFE}" dt="2022-01-24T23:56:25.620" v="8003" actId="478"/>
          <ac:spMkLst>
            <pc:docMk/>
            <pc:sldMk cId="996013072" sldId="2346"/>
            <ac:spMk id="19" creationId="{46D762F2-6149-471B-ABDA-13B89431288D}"/>
          </ac:spMkLst>
        </pc:spChg>
        <pc:spChg chg="del">
          <ac:chgData name="Aurelien Domont" userId="6da7715ce44349b3" providerId="LiveId" clId="{AC771B14-C4D0-4692-B895-B5340BB92FFE}" dt="2022-01-24T23:56:25.620" v="8003" actId="478"/>
          <ac:spMkLst>
            <pc:docMk/>
            <pc:sldMk cId="996013072" sldId="2346"/>
            <ac:spMk id="20" creationId="{01C56BC4-2230-40CB-8E0A-7CC058C23716}"/>
          </ac:spMkLst>
        </pc:spChg>
        <pc:spChg chg="del">
          <ac:chgData name="Aurelien Domont" userId="6da7715ce44349b3" providerId="LiveId" clId="{AC771B14-C4D0-4692-B895-B5340BB92FFE}" dt="2022-01-24T23:56:25.620" v="8003" actId="478"/>
          <ac:spMkLst>
            <pc:docMk/>
            <pc:sldMk cId="996013072" sldId="2346"/>
            <ac:spMk id="21" creationId="{9447280D-63E7-4554-B736-020C81697181}"/>
          </ac:spMkLst>
        </pc:spChg>
        <pc:spChg chg="del">
          <ac:chgData name="Aurelien Domont" userId="6da7715ce44349b3" providerId="LiveId" clId="{AC771B14-C4D0-4692-B895-B5340BB92FFE}" dt="2022-01-24T23:56:25.620" v="8003" actId="478"/>
          <ac:spMkLst>
            <pc:docMk/>
            <pc:sldMk cId="996013072" sldId="2346"/>
            <ac:spMk id="22" creationId="{D29EF4E6-8138-48C0-B447-C491AC730151}"/>
          </ac:spMkLst>
        </pc:spChg>
        <pc:spChg chg="del">
          <ac:chgData name="Aurelien Domont" userId="6da7715ce44349b3" providerId="LiveId" clId="{AC771B14-C4D0-4692-B895-B5340BB92FFE}" dt="2022-01-24T23:56:25.620" v="8003" actId="478"/>
          <ac:spMkLst>
            <pc:docMk/>
            <pc:sldMk cId="996013072" sldId="2346"/>
            <ac:spMk id="23" creationId="{0137E399-2AB4-48F0-9040-9368AC11FF59}"/>
          </ac:spMkLst>
        </pc:spChg>
        <pc:spChg chg="del">
          <ac:chgData name="Aurelien Domont" userId="6da7715ce44349b3" providerId="LiveId" clId="{AC771B14-C4D0-4692-B895-B5340BB92FFE}" dt="2022-01-24T23:56:25.620" v="8003" actId="478"/>
          <ac:spMkLst>
            <pc:docMk/>
            <pc:sldMk cId="996013072" sldId="2346"/>
            <ac:spMk id="24" creationId="{72704127-F906-4248-B441-34BB96968A39}"/>
          </ac:spMkLst>
        </pc:spChg>
        <pc:spChg chg="del">
          <ac:chgData name="Aurelien Domont" userId="6da7715ce44349b3" providerId="LiveId" clId="{AC771B14-C4D0-4692-B895-B5340BB92FFE}" dt="2022-01-24T23:56:25.620" v="8003" actId="478"/>
          <ac:spMkLst>
            <pc:docMk/>
            <pc:sldMk cId="996013072" sldId="2346"/>
            <ac:spMk id="25" creationId="{3B9E8EC0-4BB1-4624-A1FB-14823C0AA4F7}"/>
          </ac:spMkLst>
        </pc:spChg>
        <pc:spChg chg="del">
          <ac:chgData name="Aurelien Domont" userId="6da7715ce44349b3" providerId="LiveId" clId="{AC771B14-C4D0-4692-B895-B5340BB92FFE}" dt="2022-01-24T23:56:25.620" v="8003" actId="478"/>
          <ac:spMkLst>
            <pc:docMk/>
            <pc:sldMk cId="996013072" sldId="2346"/>
            <ac:spMk id="26" creationId="{7A2922B8-D97B-4D6B-94BA-01D2949297DB}"/>
          </ac:spMkLst>
        </pc:spChg>
        <pc:spChg chg="del">
          <ac:chgData name="Aurelien Domont" userId="6da7715ce44349b3" providerId="LiveId" clId="{AC771B14-C4D0-4692-B895-B5340BB92FFE}" dt="2022-01-24T23:56:25.620" v="8003" actId="478"/>
          <ac:spMkLst>
            <pc:docMk/>
            <pc:sldMk cId="996013072" sldId="2346"/>
            <ac:spMk id="27" creationId="{1E61DCB9-C8D2-4076-98E6-3BF6D35F87B0}"/>
          </ac:spMkLst>
        </pc:spChg>
        <pc:spChg chg="del">
          <ac:chgData name="Aurelien Domont" userId="6da7715ce44349b3" providerId="LiveId" clId="{AC771B14-C4D0-4692-B895-B5340BB92FFE}" dt="2022-01-24T23:56:25.620" v="8003" actId="478"/>
          <ac:spMkLst>
            <pc:docMk/>
            <pc:sldMk cId="996013072" sldId="2346"/>
            <ac:spMk id="28" creationId="{7724EA76-9AE3-4024-95ED-77D8AEC00475}"/>
          </ac:spMkLst>
        </pc:spChg>
        <pc:spChg chg="del">
          <ac:chgData name="Aurelien Domont" userId="6da7715ce44349b3" providerId="LiveId" clId="{AC771B14-C4D0-4692-B895-B5340BB92FFE}" dt="2022-01-24T23:56:25.620" v="8003" actId="478"/>
          <ac:spMkLst>
            <pc:docMk/>
            <pc:sldMk cId="996013072" sldId="2346"/>
            <ac:spMk id="29" creationId="{B21C54AB-0671-43C1-A269-A903D2CC3F79}"/>
          </ac:spMkLst>
        </pc:spChg>
        <pc:spChg chg="del">
          <ac:chgData name="Aurelien Domont" userId="6da7715ce44349b3" providerId="LiveId" clId="{AC771B14-C4D0-4692-B895-B5340BB92FFE}" dt="2022-01-24T23:56:25.620" v="8003" actId="478"/>
          <ac:spMkLst>
            <pc:docMk/>
            <pc:sldMk cId="996013072" sldId="2346"/>
            <ac:spMk id="30" creationId="{3E540E21-DDFC-4F75-B227-CE13C29C0005}"/>
          </ac:spMkLst>
        </pc:spChg>
        <pc:spChg chg="add mod">
          <ac:chgData name="Aurelien Domont" userId="6da7715ce44349b3" providerId="LiveId" clId="{AC771B14-C4D0-4692-B895-B5340BB92FFE}" dt="2022-01-24T23:57:51.845" v="8076" actId="20577"/>
          <ac:spMkLst>
            <pc:docMk/>
            <pc:sldMk cId="996013072" sldId="2346"/>
            <ac:spMk id="31" creationId="{8165BD3D-802E-41C9-A047-ADE4CC627877}"/>
          </ac:spMkLst>
        </pc:spChg>
        <pc:spChg chg="mod">
          <ac:chgData name="Aurelien Domont" userId="6da7715ce44349b3" providerId="LiveId" clId="{AC771B14-C4D0-4692-B895-B5340BB92FFE}" dt="2022-01-24T23:57:29.996" v="8049" actId="20577"/>
          <ac:spMkLst>
            <pc:docMk/>
            <pc:sldMk cId="996013072" sldId="2346"/>
            <ac:spMk id="32" creationId="{8549B29F-E77B-4D16-8586-1EAA60B09EA0}"/>
          </ac:spMkLst>
        </pc:spChg>
        <pc:picChg chg="add mod">
          <ac:chgData name="Aurelien Domont" userId="6da7715ce44349b3" providerId="LiveId" clId="{AC771B14-C4D0-4692-B895-B5340BB92FFE}" dt="2022-01-24T23:57:06.729" v="8008" actId="1440"/>
          <ac:picMkLst>
            <pc:docMk/>
            <pc:sldMk cId="996013072" sldId="2346"/>
            <ac:picMk id="4" creationId="{78CB6CE1-3036-46A3-8472-16DAE423B0EE}"/>
          </ac:picMkLst>
        </pc:picChg>
      </pc:sldChg>
      <pc:sldChg chg="modSp add del mod">
        <pc:chgData name="Aurelien Domont" userId="6da7715ce44349b3" providerId="LiveId" clId="{AC771B14-C4D0-4692-B895-B5340BB92FFE}" dt="2022-01-25T00:00:59.559" v="8132" actId="47"/>
        <pc:sldMkLst>
          <pc:docMk/>
          <pc:sldMk cId="1528592355" sldId="2347"/>
        </pc:sldMkLst>
        <pc:spChg chg="mod">
          <ac:chgData name="Aurelien Domont" userId="6da7715ce44349b3" providerId="LiveId" clId="{AC771B14-C4D0-4692-B895-B5340BB92FFE}" dt="2022-01-24T23:59:20.708" v="8131" actId="20577"/>
          <ac:spMkLst>
            <pc:docMk/>
            <pc:sldMk cId="1528592355" sldId="2347"/>
            <ac:spMk id="2" creationId="{406113FD-AA7D-4249-90D7-70AF85BE48E1}"/>
          </ac:spMkLst>
        </pc:spChg>
      </pc:sldChg>
      <pc:sldChg chg="add del">
        <pc:chgData name="Aurelien Domont" userId="6da7715ce44349b3" providerId="LiveId" clId="{AC771B14-C4D0-4692-B895-B5340BB92FFE}" dt="2022-01-25T00:09:50.409" v="8301" actId="47"/>
        <pc:sldMkLst>
          <pc:docMk/>
          <pc:sldMk cId="3505269316" sldId="2347"/>
        </pc:sldMkLst>
      </pc:sldChg>
      <pc:sldChg chg="delSp modSp add mod">
        <pc:chgData name="Aurelien Domont" userId="6da7715ce44349b3" providerId="LiveId" clId="{AC771B14-C4D0-4692-B895-B5340BB92FFE}" dt="2022-01-25T00:07:48.481" v="8199" actId="1035"/>
        <pc:sldMkLst>
          <pc:docMk/>
          <pc:sldMk cId="2872911886" sldId="2348"/>
        </pc:sldMkLst>
        <pc:spChg chg="mod">
          <ac:chgData name="Aurelien Domont" userId="6da7715ce44349b3" providerId="LiveId" clId="{AC771B14-C4D0-4692-B895-B5340BB92FFE}" dt="2022-01-25T00:07:27.653" v="8154"/>
          <ac:spMkLst>
            <pc:docMk/>
            <pc:sldMk cId="2872911886" sldId="2348"/>
            <ac:spMk id="16" creationId="{6C2BB713-9637-4B9B-938F-E9768876782A}"/>
          </ac:spMkLst>
        </pc:spChg>
        <pc:spChg chg="mod">
          <ac:chgData name="Aurelien Domont" userId="6da7715ce44349b3" providerId="LiveId" clId="{AC771B14-C4D0-4692-B895-B5340BB92FFE}" dt="2022-01-25T00:07:48.481" v="8199" actId="1035"/>
          <ac:spMkLst>
            <pc:docMk/>
            <pc:sldMk cId="2872911886" sldId="2348"/>
            <ac:spMk id="33" creationId="{6D641CE2-C736-46BE-BEE6-A0DE5CAB1F38}"/>
          </ac:spMkLst>
        </pc:spChg>
        <pc:spChg chg="mod">
          <ac:chgData name="Aurelien Domont" userId="6da7715ce44349b3" providerId="LiveId" clId="{AC771B14-C4D0-4692-B895-B5340BB92FFE}" dt="2022-01-25T00:07:48.481" v="8199" actId="1035"/>
          <ac:spMkLst>
            <pc:docMk/>
            <pc:sldMk cId="2872911886" sldId="2348"/>
            <ac:spMk id="34" creationId="{FDBD5CF0-EB02-479A-AD2C-A55DF921BB32}"/>
          </ac:spMkLst>
        </pc:spChg>
        <pc:spChg chg="mod">
          <ac:chgData name="Aurelien Domont" userId="6da7715ce44349b3" providerId="LiveId" clId="{AC771B14-C4D0-4692-B895-B5340BB92FFE}" dt="2022-01-25T00:07:48.481" v="8199" actId="1035"/>
          <ac:spMkLst>
            <pc:docMk/>
            <pc:sldMk cId="2872911886" sldId="2348"/>
            <ac:spMk id="35" creationId="{EB182DE2-9682-4365-87FD-2E8079067A44}"/>
          </ac:spMkLst>
        </pc:spChg>
        <pc:spChg chg="mod">
          <ac:chgData name="Aurelien Domont" userId="6da7715ce44349b3" providerId="LiveId" clId="{AC771B14-C4D0-4692-B895-B5340BB92FFE}" dt="2022-01-25T00:07:48.481" v="8199" actId="1035"/>
          <ac:spMkLst>
            <pc:docMk/>
            <pc:sldMk cId="2872911886" sldId="2348"/>
            <ac:spMk id="36" creationId="{AAD30E49-2F81-4273-95C3-7F8C1FE208AA}"/>
          </ac:spMkLst>
        </pc:spChg>
        <pc:spChg chg="mod">
          <ac:chgData name="Aurelien Domont" userId="6da7715ce44349b3" providerId="LiveId" clId="{AC771B14-C4D0-4692-B895-B5340BB92FFE}" dt="2022-01-25T00:07:48.481" v="8199" actId="1035"/>
          <ac:spMkLst>
            <pc:docMk/>
            <pc:sldMk cId="2872911886" sldId="2348"/>
            <ac:spMk id="39" creationId="{8F34EF84-E47A-4497-81CF-E7E5AC3810B3}"/>
          </ac:spMkLst>
        </pc:spChg>
        <pc:spChg chg="mod">
          <ac:chgData name="Aurelien Domont" userId="6da7715ce44349b3" providerId="LiveId" clId="{AC771B14-C4D0-4692-B895-B5340BB92FFE}" dt="2022-01-25T00:07:48.481" v="8199" actId="1035"/>
          <ac:spMkLst>
            <pc:docMk/>
            <pc:sldMk cId="2872911886" sldId="2348"/>
            <ac:spMk id="44" creationId="{BCC7B568-60B8-43BB-8B91-83943337DA18}"/>
          </ac:spMkLst>
        </pc:spChg>
        <pc:spChg chg="mod">
          <ac:chgData name="Aurelien Domont" userId="6da7715ce44349b3" providerId="LiveId" clId="{AC771B14-C4D0-4692-B895-B5340BB92FFE}" dt="2022-01-25T00:07:48.481" v="8199" actId="1035"/>
          <ac:spMkLst>
            <pc:docMk/>
            <pc:sldMk cId="2872911886" sldId="2348"/>
            <ac:spMk id="46" creationId="{78BEE3C0-2448-4B26-97AA-EB99C14CE276}"/>
          </ac:spMkLst>
        </pc:spChg>
        <pc:spChg chg="del">
          <ac:chgData name="Aurelien Domont" userId="6da7715ce44349b3" providerId="LiveId" clId="{AC771B14-C4D0-4692-B895-B5340BB92FFE}" dt="2022-01-25T00:07:43.037" v="8156" actId="478"/>
          <ac:spMkLst>
            <pc:docMk/>
            <pc:sldMk cId="2872911886" sldId="2348"/>
            <ac:spMk id="48" creationId="{AD7B4589-4D15-4265-8E5A-F04B8E84520B}"/>
          </ac:spMkLst>
        </pc:spChg>
        <pc:picChg chg="mod">
          <ac:chgData name="Aurelien Domont" userId="6da7715ce44349b3" providerId="LiveId" clId="{AC771B14-C4D0-4692-B895-B5340BB92FFE}" dt="2022-01-25T00:07:48.481" v="8199" actId="1035"/>
          <ac:picMkLst>
            <pc:docMk/>
            <pc:sldMk cId="2872911886" sldId="2348"/>
            <ac:picMk id="38" creationId="{1E2D5D96-B1C1-4535-AB55-FC3DC4DB615C}"/>
          </ac:picMkLst>
        </pc:picChg>
        <pc:picChg chg="mod">
          <ac:chgData name="Aurelien Domont" userId="6da7715ce44349b3" providerId="LiveId" clId="{AC771B14-C4D0-4692-B895-B5340BB92FFE}" dt="2022-01-25T00:07:48.481" v="8199" actId="1035"/>
          <ac:picMkLst>
            <pc:docMk/>
            <pc:sldMk cId="2872911886" sldId="2348"/>
            <ac:picMk id="40" creationId="{96E67F19-9A07-482E-83C2-BAA7C7515FA5}"/>
          </ac:picMkLst>
        </pc:picChg>
        <pc:picChg chg="mod">
          <ac:chgData name="Aurelien Domont" userId="6da7715ce44349b3" providerId="LiveId" clId="{AC771B14-C4D0-4692-B895-B5340BB92FFE}" dt="2022-01-25T00:07:48.481" v="8199" actId="1035"/>
          <ac:picMkLst>
            <pc:docMk/>
            <pc:sldMk cId="2872911886" sldId="2348"/>
            <ac:picMk id="41" creationId="{BA9E677A-ECF1-46A3-80F7-C9559E244CE3}"/>
          </ac:picMkLst>
        </pc:picChg>
        <pc:picChg chg="mod">
          <ac:chgData name="Aurelien Domont" userId="6da7715ce44349b3" providerId="LiveId" clId="{AC771B14-C4D0-4692-B895-B5340BB92FFE}" dt="2022-01-25T00:07:48.481" v="8199" actId="1035"/>
          <ac:picMkLst>
            <pc:docMk/>
            <pc:sldMk cId="2872911886" sldId="2348"/>
            <ac:picMk id="42" creationId="{AFA2B1F9-1904-4100-A9E3-A1C8356F1A8A}"/>
          </ac:picMkLst>
        </pc:picChg>
        <pc:picChg chg="mod">
          <ac:chgData name="Aurelien Domont" userId="6da7715ce44349b3" providerId="LiveId" clId="{AC771B14-C4D0-4692-B895-B5340BB92FFE}" dt="2022-01-25T00:07:48.481" v="8199" actId="1035"/>
          <ac:picMkLst>
            <pc:docMk/>
            <pc:sldMk cId="2872911886" sldId="2348"/>
            <ac:picMk id="43" creationId="{E7DE5E06-800B-46F1-BD58-7A6C11D8CFFF}"/>
          </ac:picMkLst>
        </pc:picChg>
        <pc:picChg chg="mod">
          <ac:chgData name="Aurelien Domont" userId="6da7715ce44349b3" providerId="LiveId" clId="{AC771B14-C4D0-4692-B895-B5340BB92FFE}" dt="2022-01-25T00:07:48.481" v="8199" actId="1035"/>
          <ac:picMkLst>
            <pc:docMk/>
            <pc:sldMk cId="2872911886" sldId="2348"/>
            <ac:picMk id="45" creationId="{91DDEE50-77B9-47D2-B0A7-81403D1CD715}"/>
          </ac:picMkLst>
        </pc:picChg>
        <pc:picChg chg="mod">
          <ac:chgData name="Aurelien Domont" userId="6da7715ce44349b3" providerId="LiveId" clId="{AC771B14-C4D0-4692-B895-B5340BB92FFE}" dt="2022-01-25T00:07:48.481" v="8199" actId="1035"/>
          <ac:picMkLst>
            <pc:docMk/>
            <pc:sldMk cId="2872911886" sldId="2348"/>
            <ac:picMk id="47" creationId="{229BA781-9CA5-42EC-B216-C9275A383C46}"/>
          </ac:picMkLst>
        </pc:picChg>
      </pc:sldChg>
      <pc:sldChg chg="addSp delSp modSp add mod">
        <pc:chgData name="Aurelien Domont" userId="6da7715ce44349b3" providerId="LiveId" clId="{AC771B14-C4D0-4692-B895-B5340BB92FFE}" dt="2022-01-31T23:53:22.651" v="10198"/>
        <pc:sldMkLst>
          <pc:docMk/>
          <pc:sldMk cId="1845502205" sldId="2349"/>
        </pc:sldMkLst>
        <pc:spChg chg="del">
          <ac:chgData name="Aurelien Domont" userId="6da7715ce44349b3" providerId="LiveId" clId="{AC771B14-C4D0-4692-B895-B5340BB92FFE}" dt="2022-01-25T00:08:11.999" v="8204" actId="478"/>
          <ac:spMkLst>
            <pc:docMk/>
            <pc:sldMk cId="1845502205" sldId="2349"/>
            <ac:spMk id="2" creationId="{F7077283-48C2-4123-B342-1346C13C458D}"/>
          </ac:spMkLst>
        </pc:spChg>
        <pc:spChg chg="add mod">
          <ac:chgData name="Aurelien Domont" userId="6da7715ce44349b3" providerId="LiveId" clId="{AC771B14-C4D0-4692-B895-B5340BB92FFE}" dt="2022-01-25T06:13:14.094" v="10144"/>
          <ac:spMkLst>
            <pc:docMk/>
            <pc:sldMk cId="1845502205" sldId="2349"/>
            <ac:spMk id="23" creationId="{E7F8437F-B740-4A8A-AC3D-B39B3564D5A5}"/>
          </ac:spMkLst>
        </pc:spChg>
        <pc:spChg chg="add mod">
          <ac:chgData name="Aurelien Domont" userId="6da7715ce44349b3" providerId="LiveId" clId="{AC771B14-C4D0-4692-B895-B5340BB92FFE}" dt="2022-01-25T06:13:14.094" v="10144"/>
          <ac:spMkLst>
            <pc:docMk/>
            <pc:sldMk cId="1845502205" sldId="2349"/>
            <ac:spMk id="25" creationId="{1599ABE6-6CFC-4EE0-A9D9-1DCF82A30351}"/>
          </ac:spMkLst>
        </pc:spChg>
        <pc:spChg chg="add mod">
          <ac:chgData name="Aurelien Domont" userId="6da7715ce44349b3" providerId="LiveId" clId="{AC771B14-C4D0-4692-B895-B5340BB92FFE}" dt="2022-01-25T06:13:14.094" v="10144"/>
          <ac:spMkLst>
            <pc:docMk/>
            <pc:sldMk cId="1845502205" sldId="2349"/>
            <ac:spMk id="27" creationId="{FDF7B744-F31A-4B7E-9033-EAE597B66811}"/>
          </ac:spMkLst>
        </pc:spChg>
        <pc:spChg chg="add mod">
          <ac:chgData name="Aurelien Domont" userId="6da7715ce44349b3" providerId="LiveId" clId="{AC771B14-C4D0-4692-B895-B5340BB92FFE}" dt="2022-01-31T23:53:22.651" v="10198"/>
          <ac:spMkLst>
            <pc:docMk/>
            <pc:sldMk cId="1845502205" sldId="2349"/>
            <ac:spMk id="29" creationId="{7BA3BBBE-F461-4ABD-B8C0-B8C7343FC59B}"/>
          </ac:spMkLst>
        </pc:spChg>
        <pc:spChg chg="add mod">
          <ac:chgData name="Aurelien Domont" userId="6da7715ce44349b3" providerId="LiveId" clId="{AC771B14-C4D0-4692-B895-B5340BB92FFE}" dt="2022-01-25T06:13:14.094" v="10144"/>
          <ac:spMkLst>
            <pc:docMk/>
            <pc:sldMk cId="1845502205" sldId="2349"/>
            <ac:spMk id="31" creationId="{419A8B2A-3D68-4EB9-8103-B6A8499CEACB}"/>
          </ac:spMkLst>
        </pc:spChg>
        <pc:spChg chg="add mod">
          <ac:chgData name="Aurelien Domont" userId="6da7715ce44349b3" providerId="LiveId" clId="{AC771B14-C4D0-4692-B895-B5340BB92FFE}" dt="2022-01-25T06:13:14.094" v="10144"/>
          <ac:spMkLst>
            <pc:docMk/>
            <pc:sldMk cId="1845502205" sldId="2349"/>
            <ac:spMk id="37" creationId="{B3806349-1D7C-4AC1-824B-BF8595575AB0}"/>
          </ac:spMkLst>
        </pc:spChg>
        <pc:spChg chg="mod">
          <ac:chgData name="Aurelien Domont" userId="6da7715ce44349b3" providerId="LiveId" clId="{AC771B14-C4D0-4692-B895-B5340BB92FFE}" dt="2022-01-25T00:14:37.101" v="8396"/>
          <ac:spMkLst>
            <pc:docMk/>
            <pc:sldMk cId="1845502205" sldId="2349"/>
            <ac:spMk id="48" creationId="{AD7B4589-4D15-4265-8E5A-F04B8E84520B}"/>
          </ac:spMkLst>
        </pc:spChg>
        <pc:cxnChg chg="add mod">
          <ac:chgData name="Aurelien Domont" userId="6da7715ce44349b3" providerId="LiveId" clId="{AC771B14-C4D0-4692-B895-B5340BB92FFE}" dt="2022-01-25T06:13:14.094" v="10144"/>
          <ac:cxnSpMkLst>
            <pc:docMk/>
            <pc:sldMk cId="1845502205" sldId="2349"/>
            <ac:cxnSpMk id="21" creationId="{B7013771-EF10-40BA-8C4E-C0935F198930}"/>
          </ac:cxnSpMkLst>
        </pc:cxnChg>
        <pc:cxnChg chg="add mod">
          <ac:chgData name="Aurelien Domont" userId="6da7715ce44349b3" providerId="LiveId" clId="{AC771B14-C4D0-4692-B895-B5340BB92FFE}" dt="2022-01-25T06:13:14.094" v="10144"/>
          <ac:cxnSpMkLst>
            <pc:docMk/>
            <pc:sldMk cId="1845502205" sldId="2349"/>
            <ac:cxnSpMk id="24" creationId="{59A24C10-35E1-4E2A-B393-F3FD1FF69DF2}"/>
          </ac:cxnSpMkLst>
        </pc:cxnChg>
        <pc:cxnChg chg="add mod">
          <ac:chgData name="Aurelien Domont" userId="6da7715ce44349b3" providerId="LiveId" clId="{AC771B14-C4D0-4692-B895-B5340BB92FFE}" dt="2022-01-25T06:13:14.094" v="10144"/>
          <ac:cxnSpMkLst>
            <pc:docMk/>
            <pc:sldMk cId="1845502205" sldId="2349"/>
            <ac:cxnSpMk id="26" creationId="{47337327-0785-4E6C-85B0-AFD19E3C1026}"/>
          </ac:cxnSpMkLst>
        </pc:cxnChg>
        <pc:cxnChg chg="add mod">
          <ac:chgData name="Aurelien Domont" userId="6da7715ce44349b3" providerId="LiveId" clId="{AC771B14-C4D0-4692-B895-B5340BB92FFE}" dt="2022-01-25T06:13:14.094" v="10144"/>
          <ac:cxnSpMkLst>
            <pc:docMk/>
            <pc:sldMk cId="1845502205" sldId="2349"/>
            <ac:cxnSpMk id="28" creationId="{059E18D9-5E95-4191-93C3-8568CFCBE62E}"/>
          </ac:cxnSpMkLst>
        </pc:cxnChg>
        <pc:cxnChg chg="add mod">
          <ac:chgData name="Aurelien Domont" userId="6da7715ce44349b3" providerId="LiveId" clId="{AC771B14-C4D0-4692-B895-B5340BB92FFE}" dt="2022-01-25T06:13:14.094" v="10144"/>
          <ac:cxnSpMkLst>
            <pc:docMk/>
            <pc:sldMk cId="1845502205" sldId="2349"/>
            <ac:cxnSpMk id="30" creationId="{8B6AAD1B-449F-428B-B982-F788773B9EB8}"/>
          </ac:cxnSpMkLst>
        </pc:cxnChg>
        <pc:cxnChg chg="add mod">
          <ac:chgData name="Aurelien Domont" userId="6da7715ce44349b3" providerId="LiveId" clId="{AC771B14-C4D0-4692-B895-B5340BB92FFE}" dt="2022-01-25T06:13:14.094" v="10144"/>
          <ac:cxnSpMkLst>
            <pc:docMk/>
            <pc:sldMk cId="1845502205" sldId="2349"/>
            <ac:cxnSpMk id="32" creationId="{E3B927A2-1A6A-482C-8AC2-9EB8C0DA1242}"/>
          </ac:cxnSpMkLst>
        </pc:cxnChg>
      </pc:sldChg>
      <pc:sldChg chg="addSp modSp add mod">
        <pc:chgData name="Aurelien Domont" userId="6da7715ce44349b3" providerId="LiveId" clId="{AC771B14-C4D0-4692-B895-B5340BB92FFE}" dt="2022-01-31T23:53:40.519" v="10199"/>
        <pc:sldMkLst>
          <pc:docMk/>
          <pc:sldMk cId="128230452" sldId="2350"/>
        </pc:sldMkLst>
        <pc:spChg chg="mod">
          <ac:chgData name="Aurelien Domont" userId="6da7715ce44349b3" providerId="LiveId" clId="{AC771B14-C4D0-4692-B895-B5340BB92FFE}" dt="2022-01-25T00:08:33.976" v="8226" actId="1035"/>
          <ac:spMkLst>
            <pc:docMk/>
            <pc:sldMk cId="128230452" sldId="2350"/>
            <ac:spMk id="22" creationId="{FB9069CC-F3BC-492D-98E0-15A3F0955C37}"/>
          </ac:spMkLst>
        </pc:spChg>
        <pc:spChg chg="add mod">
          <ac:chgData name="Aurelien Domont" userId="6da7715ce44349b3" providerId="LiveId" clId="{AC771B14-C4D0-4692-B895-B5340BB92FFE}" dt="2022-01-25T06:13:21.629" v="10145"/>
          <ac:spMkLst>
            <pc:docMk/>
            <pc:sldMk cId="128230452" sldId="2350"/>
            <ac:spMk id="23" creationId="{5A5E6920-E138-4632-B830-D0F1428553D6}"/>
          </ac:spMkLst>
        </pc:spChg>
        <pc:spChg chg="add mod">
          <ac:chgData name="Aurelien Domont" userId="6da7715ce44349b3" providerId="LiveId" clId="{AC771B14-C4D0-4692-B895-B5340BB92FFE}" dt="2022-01-25T06:13:21.629" v="10145"/>
          <ac:spMkLst>
            <pc:docMk/>
            <pc:sldMk cId="128230452" sldId="2350"/>
            <ac:spMk id="25" creationId="{0D4A5611-8F07-48BA-9FB9-B67A55EE14A2}"/>
          </ac:spMkLst>
        </pc:spChg>
        <pc:spChg chg="add mod">
          <ac:chgData name="Aurelien Domont" userId="6da7715ce44349b3" providerId="LiveId" clId="{AC771B14-C4D0-4692-B895-B5340BB92FFE}" dt="2022-01-25T06:13:21.629" v="10145"/>
          <ac:spMkLst>
            <pc:docMk/>
            <pc:sldMk cId="128230452" sldId="2350"/>
            <ac:spMk id="27" creationId="{4EF70379-045B-4268-A02F-62810F464410}"/>
          </ac:spMkLst>
        </pc:spChg>
        <pc:spChg chg="add mod">
          <ac:chgData name="Aurelien Domont" userId="6da7715ce44349b3" providerId="LiveId" clId="{AC771B14-C4D0-4692-B895-B5340BB92FFE}" dt="2022-01-31T23:53:40.519" v="10199"/>
          <ac:spMkLst>
            <pc:docMk/>
            <pc:sldMk cId="128230452" sldId="2350"/>
            <ac:spMk id="29" creationId="{A8595EF7-6977-4B51-BA61-27F090B1F0A0}"/>
          </ac:spMkLst>
        </pc:spChg>
        <pc:spChg chg="add mod">
          <ac:chgData name="Aurelien Domont" userId="6da7715ce44349b3" providerId="LiveId" clId="{AC771B14-C4D0-4692-B895-B5340BB92FFE}" dt="2022-01-25T06:13:21.629" v="10145"/>
          <ac:spMkLst>
            <pc:docMk/>
            <pc:sldMk cId="128230452" sldId="2350"/>
            <ac:spMk id="31" creationId="{C3CBB32E-E3DE-4D2B-8751-4ECB8A65FE83}"/>
          </ac:spMkLst>
        </pc:spChg>
        <pc:spChg chg="add mod">
          <ac:chgData name="Aurelien Domont" userId="6da7715ce44349b3" providerId="LiveId" clId="{AC771B14-C4D0-4692-B895-B5340BB92FFE}" dt="2022-01-25T06:13:21.629" v="10145"/>
          <ac:spMkLst>
            <pc:docMk/>
            <pc:sldMk cId="128230452" sldId="2350"/>
            <ac:spMk id="37" creationId="{8B97BE95-854D-4B77-88A7-D9DE8AD8EF87}"/>
          </ac:spMkLst>
        </pc:spChg>
        <pc:spChg chg="mod">
          <ac:chgData name="Aurelien Domont" userId="6da7715ce44349b3" providerId="LiveId" clId="{AC771B14-C4D0-4692-B895-B5340BB92FFE}" dt="2022-01-25T00:14:37.101" v="8396"/>
          <ac:spMkLst>
            <pc:docMk/>
            <pc:sldMk cId="128230452" sldId="2350"/>
            <ac:spMk id="48" creationId="{AD7B4589-4D15-4265-8E5A-F04B8E84520B}"/>
          </ac:spMkLst>
        </pc:spChg>
        <pc:cxnChg chg="add mod">
          <ac:chgData name="Aurelien Domont" userId="6da7715ce44349b3" providerId="LiveId" clId="{AC771B14-C4D0-4692-B895-B5340BB92FFE}" dt="2022-01-25T06:13:21.629" v="10145"/>
          <ac:cxnSpMkLst>
            <pc:docMk/>
            <pc:sldMk cId="128230452" sldId="2350"/>
            <ac:cxnSpMk id="21" creationId="{D8E3C8C4-95AA-41A7-B935-5F4CF8838C24}"/>
          </ac:cxnSpMkLst>
        </pc:cxnChg>
        <pc:cxnChg chg="add mod">
          <ac:chgData name="Aurelien Domont" userId="6da7715ce44349b3" providerId="LiveId" clId="{AC771B14-C4D0-4692-B895-B5340BB92FFE}" dt="2022-01-25T06:13:21.629" v="10145"/>
          <ac:cxnSpMkLst>
            <pc:docMk/>
            <pc:sldMk cId="128230452" sldId="2350"/>
            <ac:cxnSpMk id="24" creationId="{194E394B-D03E-4762-A4F5-8A29E9B60227}"/>
          </ac:cxnSpMkLst>
        </pc:cxnChg>
        <pc:cxnChg chg="add mod">
          <ac:chgData name="Aurelien Domont" userId="6da7715ce44349b3" providerId="LiveId" clId="{AC771B14-C4D0-4692-B895-B5340BB92FFE}" dt="2022-01-25T06:13:21.629" v="10145"/>
          <ac:cxnSpMkLst>
            <pc:docMk/>
            <pc:sldMk cId="128230452" sldId="2350"/>
            <ac:cxnSpMk id="26" creationId="{9AF5D5C3-D506-480E-8CF7-07D6734D906A}"/>
          </ac:cxnSpMkLst>
        </pc:cxnChg>
        <pc:cxnChg chg="add mod">
          <ac:chgData name="Aurelien Domont" userId="6da7715ce44349b3" providerId="LiveId" clId="{AC771B14-C4D0-4692-B895-B5340BB92FFE}" dt="2022-01-25T06:13:21.629" v="10145"/>
          <ac:cxnSpMkLst>
            <pc:docMk/>
            <pc:sldMk cId="128230452" sldId="2350"/>
            <ac:cxnSpMk id="28" creationId="{7C9635B4-4690-46DB-AB57-795E87269294}"/>
          </ac:cxnSpMkLst>
        </pc:cxnChg>
        <pc:cxnChg chg="add mod">
          <ac:chgData name="Aurelien Domont" userId="6da7715ce44349b3" providerId="LiveId" clId="{AC771B14-C4D0-4692-B895-B5340BB92FFE}" dt="2022-01-25T06:13:21.629" v="10145"/>
          <ac:cxnSpMkLst>
            <pc:docMk/>
            <pc:sldMk cId="128230452" sldId="2350"/>
            <ac:cxnSpMk id="30" creationId="{ADF1C355-9DB0-4710-B420-84629DC8BB50}"/>
          </ac:cxnSpMkLst>
        </pc:cxnChg>
        <pc:cxnChg chg="add mod">
          <ac:chgData name="Aurelien Domont" userId="6da7715ce44349b3" providerId="LiveId" clId="{AC771B14-C4D0-4692-B895-B5340BB92FFE}" dt="2022-01-25T06:13:21.629" v="10145"/>
          <ac:cxnSpMkLst>
            <pc:docMk/>
            <pc:sldMk cId="128230452" sldId="2350"/>
            <ac:cxnSpMk id="32" creationId="{3A0B2864-D161-431E-BCF6-4D456CA350B3}"/>
          </ac:cxnSpMkLst>
        </pc:cxnChg>
      </pc:sldChg>
      <pc:sldChg chg="addSp modSp add mod">
        <pc:chgData name="Aurelien Domont" userId="6da7715ce44349b3" providerId="LiveId" clId="{AC771B14-C4D0-4692-B895-B5340BB92FFE}" dt="2022-01-31T23:54:10.014" v="10200"/>
        <pc:sldMkLst>
          <pc:docMk/>
          <pc:sldMk cId="147627486" sldId="2351"/>
        </pc:sldMkLst>
        <pc:spChg chg="mod">
          <ac:chgData name="Aurelien Domont" userId="6da7715ce44349b3" providerId="LiveId" clId="{AC771B14-C4D0-4692-B895-B5340BB92FFE}" dt="2022-01-25T00:08:53.372" v="8241" actId="14100"/>
          <ac:spMkLst>
            <pc:docMk/>
            <pc:sldMk cId="147627486" sldId="2351"/>
            <ac:spMk id="22" creationId="{FB9069CC-F3BC-492D-98E0-15A3F0955C37}"/>
          </ac:spMkLst>
        </pc:spChg>
        <pc:spChg chg="add mod">
          <ac:chgData name="Aurelien Domont" userId="6da7715ce44349b3" providerId="LiveId" clId="{AC771B14-C4D0-4692-B895-B5340BB92FFE}" dt="2022-01-25T06:13:26.183" v="10146"/>
          <ac:spMkLst>
            <pc:docMk/>
            <pc:sldMk cId="147627486" sldId="2351"/>
            <ac:spMk id="23" creationId="{9A380731-2060-449A-A6D1-E272E67C6604}"/>
          </ac:spMkLst>
        </pc:spChg>
        <pc:spChg chg="add mod">
          <ac:chgData name="Aurelien Domont" userId="6da7715ce44349b3" providerId="LiveId" clId="{AC771B14-C4D0-4692-B895-B5340BB92FFE}" dt="2022-01-25T06:13:26.183" v="10146"/>
          <ac:spMkLst>
            <pc:docMk/>
            <pc:sldMk cId="147627486" sldId="2351"/>
            <ac:spMk id="25" creationId="{0A339324-3C5F-424D-825D-F52E7EDAA42B}"/>
          </ac:spMkLst>
        </pc:spChg>
        <pc:spChg chg="add mod">
          <ac:chgData name="Aurelien Domont" userId="6da7715ce44349b3" providerId="LiveId" clId="{AC771B14-C4D0-4692-B895-B5340BB92FFE}" dt="2022-01-25T06:13:26.183" v="10146"/>
          <ac:spMkLst>
            <pc:docMk/>
            <pc:sldMk cId="147627486" sldId="2351"/>
            <ac:spMk id="27" creationId="{81D809A9-106B-4F97-8CD7-F89C2C9E2D22}"/>
          </ac:spMkLst>
        </pc:spChg>
        <pc:spChg chg="add mod">
          <ac:chgData name="Aurelien Domont" userId="6da7715ce44349b3" providerId="LiveId" clId="{AC771B14-C4D0-4692-B895-B5340BB92FFE}" dt="2022-01-31T23:54:10.014" v="10200"/>
          <ac:spMkLst>
            <pc:docMk/>
            <pc:sldMk cId="147627486" sldId="2351"/>
            <ac:spMk id="29" creationId="{0987CAEA-BB5C-4A51-A279-8A2045DC3571}"/>
          </ac:spMkLst>
        </pc:spChg>
        <pc:spChg chg="add mod">
          <ac:chgData name="Aurelien Domont" userId="6da7715ce44349b3" providerId="LiveId" clId="{AC771B14-C4D0-4692-B895-B5340BB92FFE}" dt="2022-01-25T06:13:26.183" v="10146"/>
          <ac:spMkLst>
            <pc:docMk/>
            <pc:sldMk cId="147627486" sldId="2351"/>
            <ac:spMk id="31" creationId="{4DF53FF7-A69F-4124-B9F3-7C0C4EBA298D}"/>
          </ac:spMkLst>
        </pc:spChg>
        <pc:spChg chg="add mod">
          <ac:chgData name="Aurelien Domont" userId="6da7715ce44349b3" providerId="LiveId" clId="{AC771B14-C4D0-4692-B895-B5340BB92FFE}" dt="2022-01-25T06:13:26.183" v="10146"/>
          <ac:spMkLst>
            <pc:docMk/>
            <pc:sldMk cId="147627486" sldId="2351"/>
            <ac:spMk id="37" creationId="{BA9F3131-CBA7-4A17-BA63-2C97410F8D5A}"/>
          </ac:spMkLst>
        </pc:spChg>
        <pc:spChg chg="mod">
          <ac:chgData name="Aurelien Domont" userId="6da7715ce44349b3" providerId="LiveId" clId="{AC771B14-C4D0-4692-B895-B5340BB92FFE}" dt="2022-01-25T00:14:37.101" v="8396"/>
          <ac:spMkLst>
            <pc:docMk/>
            <pc:sldMk cId="147627486" sldId="2351"/>
            <ac:spMk id="48" creationId="{AD7B4589-4D15-4265-8E5A-F04B8E84520B}"/>
          </ac:spMkLst>
        </pc:spChg>
        <pc:cxnChg chg="add mod">
          <ac:chgData name="Aurelien Domont" userId="6da7715ce44349b3" providerId="LiveId" clId="{AC771B14-C4D0-4692-B895-B5340BB92FFE}" dt="2022-01-25T06:13:26.183" v="10146"/>
          <ac:cxnSpMkLst>
            <pc:docMk/>
            <pc:sldMk cId="147627486" sldId="2351"/>
            <ac:cxnSpMk id="21" creationId="{32ECD589-5F69-4D7C-80AB-769099E667BC}"/>
          </ac:cxnSpMkLst>
        </pc:cxnChg>
        <pc:cxnChg chg="add mod">
          <ac:chgData name="Aurelien Domont" userId="6da7715ce44349b3" providerId="LiveId" clId="{AC771B14-C4D0-4692-B895-B5340BB92FFE}" dt="2022-01-25T06:13:26.183" v="10146"/>
          <ac:cxnSpMkLst>
            <pc:docMk/>
            <pc:sldMk cId="147627486" sldId="2351"/>
            <ac:cxnSpMk id="24" creationId="{40CBD6F7-C2DC-436E-8245-4B75070E0CF2}"/>
          </ac:cxnSpMkLst>
        </pc:cxnChg>
        <pc:cxnChg chg="add mod">
          <ac:chgData name="Aurelien Domont" userId="6da7715ce44349b3" providerId="LiveId" clId="{AC771B14-C4D0-4692-B895-B5340BB92FFE}" dt="2022-01-25T06:13:26.183" v="10146"/>
          <ac:cxnSpMkLst>
            <pc:docMk/>
            <pc:sldMk cId="147627486" sldId="2351"/>
            <ac:cxnSpMk id="26" creationId="{0ABCBC2D-7815-413C-85A3-D4531229455D}"/>
          </ac:cxnSpMkLst>
        </pc:cxnChg>
        <pc:cxnChg chg="add mod">
          <ac:chgData name="Aurelien Domont" userId="6da7715ce44349b3" providerId="LiveId" clId="{AC771B14-C4D0-4692-B895-B5340BB92FFE}" dt="2022-01-25T06:13:26.183" v="10146"/>
          <ac:cxnSpMkLst>
            <pc:docMk/>
            <pc:sldMk cId="147627486" sldId="2351"/>
            <ac:cxnSpMk id="28" creationId="{0C7AFE68-FFE3-409D-B3EB-8D9C3410A37D}"/>
          </ac:cxnSpMkLst>
        </pc:cxnChg>
        <pc:cxnChg chg="add mod">
          <ac:chgData name="Aurelien Domont" userId="6da7715ce44349b3" providerId="LiveId" clId="{AC771B14-C4D0-4692-B895-B5340BB92FFE}" dt="2022-01-25T06:13:26.183" v="10146"/>
          <ac:cxnSpMkLst>
            <pc:docMk/>
            <pc:sldMk cId="147627486" sldId="2351"/>
            <ac:cxnSpMk id="30" creationId="{DC773051-8DD3-4249-93BC-FC8320804F83}"/>
          </ac:cxnSpMkLst>
        </pc:cxnChg>
        <pc:cxnChg chg="add mod">
          <ac:chgData name="Aurelien Domont" userId="6da7715ce44349b3" providerId="LiveId" clId="{AC771B14-C4D0-4692-B895-B5340BB92FFE}" dt="2022-01-25T06:13:26.183" v="10146"/>
          <ac:cxnSpMkLst>
            <pc:docMk/>
            <pc:sldMk cId="147627486" sldId="2351"/>
            <ac:cxnSpMk id="32" creationId="{F4E95828-7B9D-4138-98C4-8F5376105E65}"/>
          </ac:cxnSpMkLst>
        </pc:cxnChg>
      </pc:sldChg>
      <pc:sldChg chg="addSp modSp add mod">
        <pc:chgData name="Aurelien Domont" userId="6da7715ce44349b3" providerId="LiveId" clId="{AC771B14-C4D0-4692-B895-B5340BB92FFE}" dt="2022-01-31T23:54:14.813" v="10201"/>
        <pc:sldMkLst>
          <pc:docMk/>
          <pc:sldMk cId="3333388882" sldId="2352"/>
        </pc:sldMkLst>
        <pc:spChg chg="mod">
          <ac:chgData name="Aurelien Domont" userId="6da7715ce44349b3" providerId="LiveId" clId="{AC771B14-C4D0-4692-B895-B5340BB92FFE}" dt="2022-01-25T00:09:08.887" v="8263" actId="14100"/>
          <ac:spMkLst>
            <pc:docMk/>
            <pc:sldMk cId="3333388882" sldId="2352"/>
            <ac:spMk id="22" creationId="{FB9069CC-F3BC-492D-98E0-15A3F0955C37}"/>
          </ac:spMkLst>
        </pc:spChg>
        <pc:spChg chg="add mod">
          <ac:chgData name="Aurelien Domont" userId="6da7715ce44349b3" providerId="LiveId" clId="{AC771B14-C4D0-4692-B895-B5340BB92FFE}" dt="2022-01-25T06:13:30.181" v="10147"/>
          <ac:spMkLst>
            <pc:docMk/>
            <pc:sldMk cId="3333388882" sldId="2352"/>
            <ac:spMk id="23" creationId="{CB3CD484-8406-433A-A457-9ADA48471BAD}"/>
          </ac:spMkLst>
        </pc:spChg>
        <pc:spChg chg="add mod">
          <ac:chgData name="Aurelien Domont" userId="6da7715ce44349b3" providerId="LiveId" clId="{AC771B14-C4D0-4692-B895-B5340BB92FFE}" dt="2022-01-25T06:13:30.181" v="10147"/>
          <ac:spMkLst>
            <pc:docMk/>
            <pc:sldMk cId="3333388882" sldId="2352"/>
            <ac:spMk id="25" creationId="{EF74B4C9-25FD-4D4E-A3AF-5323F957704D}"/>
          </ac:spMkLst>
        </pc:spChg>
        <pc:spChg chg="add mod">
          <ac:chgData name="Aurelien Domont" userId="6da7715ce44349b3" providerId="LiveId" clId="{AC771B14-C4D0-4692-B895-B5340BB92FFE}" dt="2022-01-25T06:13:30.181" v="10147"/>
          <ac:spMkLst>
            <pc:docMk/>
            <pc:sldMk cId="3333388882" sldId="2352"/>
            <ac:spMk id="27" creationId="{3F7319CC-9D46-4A16-9BAA-33E91A3E3CD5}"/>
          </ac:spMkLst>
        </pc:spChg>
        <pc:spChg chg="add mod">
          <ac:chgData name="Aurelien Domont" userId="6da7715ce44349b3" providerId="LiveId" clId="{AC771B14-C4D0-4692-B895-B5340BB92FFE}" dt="2022-01-31T23:54:14.813" v="10201"/>
          <ac:spMkLst>
            <pc:docMk/>
            <pc:sldMk cId="3333388882" sldId="2352"/>
            <ac:spMk id="29" creationId="{2AF39F42-CE0E-4525-B9C3-FE9A5388025A}"/>
          </ac:spMkLst>
        </pc:spChg>
        <pc:spChg chg="add mod">
          <ac:chgData name="Aurelien Domont" userId="6da7715ce44349b3" providerId="LiveId" clId="{AC771B14-C4D0-4692-B895-B5340BB92FFE}" dt="2022-01-25T06:13:30.181" v="10147"/>
          <ac:spMkLst>
            <pc:docMk/>
            <pc:sldMk cId="3333388882" sldId="2352"/>
            <ac:spMk id="31" creationId="{350CD48F-6232-416F-928C-39C12723BB41}"/>
          </ac:spMkLst>
        </pc:spChg>
        <pc:spChg chg="add mod">
          <ac:chgData name="Aurelien Domont" userId="6da7715ce44349b3" providerId="LiveId" clId="{AC771B14-C4D0-4692-B895-B5340BB92FFE}" dt="2022-01-25T06:13:30.181" v="10147"/>
          <ac:spMkLst>
            <pc:docMk/>
            <pc:sldMk cId="3333388882" sldId="2352"/>
            <ac:spMk id="37" creationId="{304C6C4F-42A2-4728-82BC-FB5588FB062C}"/>
          </ac:spMkLst>
        </pc:spChg>
        <pc:spChg chg="mod">
          <ac:chgData name="Aurelien Domont" userId="6da7715ce44349b3" providerId="LiveId" clId="{AC771B14-C4D0-4692-B895-B5340BB92FFE}" dt="2022-01-25T00:14:37.101" v="8396"/>
          <ac:spMkLst>
            <pc:docMk/>
            <pc:sldMk cId="3333388882" sldId="2352"/>
            <ac:spMk id="48" creationId="{AD7B4589-4D15-4265-8E5A-F04B8E84520B}"/>
          </ac:spMkLst>
        </pc:spChg>
        <pc:cxnChg chg="add mod">
          <ac:chgData name="Aurelien Domont" userId="6da7715ce44349b3" providerId="LiveId" clId="{AC771B14-C4D0-4692-B895-B5340BB92FFE}" dt="2022-01-25T06:13:30.181" v="10147"/>
          <ac:cxnSpMkLst>
            <pc:docMk/>
            <pc:sldMk cId="3333388882" sldId="2352"/>
            <ac:cxnSpMk id="21" creationId="{5A1D8494-F2F4-41FC-ADA7-729CD7FDF562}"/>
          </ac:cxnSpMkLst>
        </pc:cxnChg>
        <pc:cxnChg chg="add mod">
          <ac:chgData name="Aurelien Domont" userId="6da7715ce44349b3" providerId="LiveId" clId="{AC771B14-C4D0-4692-B895-B5340BB92FFE}" dt="2022-01-25T06:13:30.181" v="10147"/>
          <ac:cxnSpMkLst>
            <pc:docMk/>
            <pc:sldMk cId="3333388882" sldId="2352"/>
            <ac:cxnSpMk id="24" creationId="{4DBF1541-441F-4A51-8ECB-B20E4DCA2FF1}"/>
          </ac:cxnSpMkLst>
        </pc:cxnChg>
        <pc:cxnChg chg="add mod">
          <ac:chgData name="Aurelien Domont" userId="6da7715ce44349b3" providerId="LiveId" clId="{AC771B14-C4D0-4692-B895-B5340BB92FFE}" dt="2022-01-25T06:13:30.181" v="10147"/>
          <ac:cxnSpMkLst>
            <pc:docMk/>
            <pc:sldMk cId="3333388882" sldId="2352"/>
            <ac:cxnSpMk id="26" creationId="{9DBFE30A-EAD1-4631-BAE5-8AEBB51C1011}"/>
          </ac:cxnSpMkLst>
        </pc:cxnChg>
        <pc:cxnChg chg="add mod">
          <ac:chgData name="Aurelien Domont" userId="6da7715ce44349b3" providerId="LiveId" clId="{AC771B14-C4D0-4692-B895-B5340BB92FFE}" dt="2022-01-25T06:13:30.181" v="10147"/>
          <ac:cxnSpMkLst>
            <pc:docMk/>
            <pc:sldMk cId="3333388882" sldId="2352"/>
            <ac:cxnSpMk id="28" creationId="{8FCF829E-A2A2-40FA-B8D0-605EC7BC81E1}"/>
          </ac:cxnSpMkLst>
        </pc:cxnChg>
        <pc:cxnChg chg="add mod">
          <ac:chgData name="Aurelien Domont" userId="6da7715ce44349b3" providerId="LiveId" clId="{AC771B14-C4D0-4692-B895-B5340BB92FFE}" dt="2022-01-25T06:13:30.181" v="10147"/>
          <ac:cxnSpMkLst>
            <pc:docMk/>
            <pc:sldMk cId="3333388882" sldId="2352"/>
            <ac:cxnSpMk id="30" creationId="{E970CF29-5579-4FE4-8A29-D5083F0FF3B7}"/>
          </ac:cxnSpMkLst>
        </pc:cxnChg>
        <pc:cxnChg chg="add mod">
          <ac:chgData name="Aurelien Domont" userId="6da7715ce44349b3" providerId="LiveId" clId="{AC771B14-C4D0-4692-B895-B5340BB92FFE}" dt="2022-01-25T06:13:30.181" v="10147"/>
          <ac:cxnSpMkLst>
            <pc:docMk/>
            <pc:sldMk cId="3333388882" sldId="2352"/>
            <ac:cxnSpMk id="32" creationId="{CBD2454D-DF2E-4ABE-A4B9-DE2C510A45D8}"/>
          </ac:cxnSpMkLst>
        </pc:cxnChg>
      </pc:sldChg>
      <pc:sldChg chg="addSp delSp modSp add mod">
        <pc:chgData name="Aurelien Domont" userId="6da7715ce44349b3" providerId="LiveId" clId="{AC771B14-C4D0-4692-B895-B5340BB92FFE}" dt="2022-01-31T23:55:02.978" v="10212"/>
        <pc:sldMkLst>
          <pc:docMk/>
          <pc:sldMk cId="1919992121" sldId="2353"/>
        </pc:sldMkLst>
        <pc:spChg chg="mod">
          <ac:chgData name="Aurelien Domont" userId="6da7715ce44349b3" providerId="LiveId" clId="{AC771B14-C4D0-4692-B895-B5340BB92FFE}" dt="2022-01-25T00:09:25.810" v="8283" actId="14100"/>
          <ac:spMkLst>
            <pc:docMk/>
            <pc:sldMk cId="1919992121" sldId="2353"/>
            <ac:spMk id="22" creationId="{FB9069CC-F3BC-492D-98E0-15A3F0955C37}"/>
          </ac:spMkLst>
        </pc:spChg>
        <pc:spChg chg="add mod">
          <ac:chgData name="Aurelien Domont" userId="6da7715ce44349b3" providerId="LiveId" clId="{AC771B14-C4D0-4692-B895-B5340BB92FFE}" dt="2022-01-25T06:13:33.960" v="10148"/>
          <ac:spMkLst>
            <pc:docMk/>
            <pc:sldMk cId="1919992121" sldId="2353"/>
            <ac:spMk id="23" creationId="{688536AA-9CC3-4B35-BEEE-34E066FF5635}"/>
          </ac:spMkLst>
        </pc:spChg>
        <pc:spChg chg="add mod">
          <ac:chgData name="Aurelien Domont" userId="6da7715ce44349b3" providerId="LiveId" clId="{AC771B14-C4D0-4692-B895-B5340BB92FFE}" dt="2022-01-25T06:13:33.960" v="10148"/>
          <ac:spMkLst>
            <pc:docMk/>
            <pc:sldMk cId="1919992121" sldId="2353"/>
            <ac:spMk id="25" creationId="{C7C5A5FE-AF80-4883-9996-0048E18AD9D2}"/>
          </ac:spMkLst>
        </pc:spChg>
        <pc:spChg chg="add mod">
          <ac:chgData name="Aurelien Domont" userId="6da7715ce44349b3" providerId="LiveId" clId="{AC771B14-C4D0-4692-B895-B5340BB92FFE}" dt="2022-01-25T06:13:33.960" v="10148"/>
          <ac:spMkLst>
            <pc:docMk/>
            <pc:sldMk cId="1919992121" sldId="2353"/>
            <ac:spMk id="27" creationId="{3B3D745A-EF6E-4787-97F2-4A4A0E86FD36}"/>
          </ac:spMkLst>
        </pc:spChg>
        <pc:spChg chg="add mod">
          <ac:chgData name="Aurelien Domont" userId="6da7715ce44349b3" providerId="LiveId" clId="{AC771B14-C4D0-4692-B895-B5340BB92FFE}" dt="2022-01-31T23:55:02.978" v="10212"/>
          <ac:spMkLst>
            <pc:docMk/>
            <pc:sldMk cId="1919992121" sldId="2353"/>
            <ac:spMk id="29" creationId="{4A59F6F8-D800-458A-8250-059DB226B962}"/>
          </ac:spMkLst>
        </pc:spChg>
        <pc:spChg chg="add mod">
          <ac:chgData name="Aurelien Domont" userId="6da7715ce44349b3" providerId="LiveId" clId="{AC771B14-C4D0-4692-B895-B5340BB92FFE}" dt="2022-01-25T06:13:33.960" v="10148"/>
          <ac:spMkLst>
            <pc:docMk/>
            <pc:sldMk cId="1919992121" sldId="2353"/>
            <ac:spMk id="31" creationId="{62076993-E7E9-4CD0-B040-EA4E031BF7F6}"/>
          </ac:spMkLst>
        </pc:spChg>
        <pc:spChg chg="add mod">
          <ac:chgData name="Aurelien Domont" userId="6da7715ce44349b3" providerId="LiveId" clId="{AC771B14-C4D0-4692-B895-B5340BB92FFE}" dt="2022-01-25T06:13:33.960" v="10148"/>
          <ac:spMkLst>
            <pc:docMk/>
            <pc:sldMk cId="1919992121" sldId="2353"/>
            <ac:spMk id="37" creationId="{0612CBE5-F030-4525-9CA2-688FFD7C3CB6}"/>
          </ac:spMkLst>
        </pc:spChg>
        <pc:spChg chg="mod">
          <ac:chgData name="Aurelien Domont" userId="6da7715ce44349b3" providerId="LiveId" clId="{AC771B14-C4D0-4692-B895-B5340BB92FFE}" dt="2022-01-25T00:14:37.101" v="8396"/>
          <ac:spMkLst>
            <pc:docMk/>
            <pc:sldMk cId="1919992121" sldId="2353"/>
            <ac:spMk id="48" creationId="{AD7B4589-4D15-4265-8E5A-F04B8E84520B}"/>
          </ac:spMkLst>
        </pc:spChg>
        <pc:spChg chg="add del mod">
          <ac:chgData name="Aurelien Domont" userId="6da7715ce44349b3" providerId="LiveId" clId="{AC771B14-C4D0-4692-B895-B5340BB92FFE}" dt="2022-01-31T23:54:21.950" v="10203" actId="21"/>
          <ac:spMkLst>
            <pc:docMk/>
            <pc:sldMk cId="1919992121" sldId="2353"/>
            <ac:spMk id="49" creationId="{4163C97B-6BA5-4764-962C-C0E12E6B8729}"/>
          </ac:spMkLst>
        </pc:spChg>
        <pc:spChg chg="add del mod">
          <ac:chgData name="Aurelien Domont" userId="6da7715ce44349b3" providerId="LiveId" clId="{AC771B14-C4D0-4692-B895-B5340BB92FFE}" dt="2022-01-31T23:54:27.007" v="10205" actId="21"/>
          <ac:spMkLst>
            <pc:docMk/>
            <pc:sldMk cId="1919992121" sldId="2353"/>
            <ac:spMk id="50" creationId="{36706E55-5577-4D76-B715-7B4C01B4C337}"/>
          </ac:spMkLst>
        </pc:spChg>
        <pc:spChg chg="add del">
          <ac:chgData name="Aurelien Domont" userId="6da7715ce44349b3" providerId="LiveId" clId="{AC771B14-C4D0-4692-B895-B5340BB92FFE}" dt="2022-01-31T23:54:42.926" v="10209" actId="22"/>
          <ac:spMkLst>
            <pc:docMk/>
            <pc:sldMk cId="1919992121" sldId="2353"/>
            <ac:spMk id="51" creationId="{96F0E15F-FF6F-43C4-9003-D08DA70FCEA8}"/>
          </ac:spMkLst>
        </pc:spChg>
        <pc:cxnChg chg="add mod">
          <ac:chgData name="Aurelien Domont" userId="6da7715ce44349b3" providerId="LiveId" clId="{AC771B14-C4D0-4692-B895-B5340BB92FFE}" dt="2022-01-25T06:13:33.960" v="10148"/>
          <ac:cxnSpMkLst>
            <pc:docMk/>
            <pc:sldMk cId="1919992121" sldId="2353"/>
            <ac:cxnSpMk id="21" creationId="{86A29B9F-EC38-4CCD-8A1A-2BCF5872E5ED}"/>
          </ac:cxnSpMkLst>
        </pc:cxnChg>
        <pc:cxnChg chg="add mod">
          <ac:chgData name="Aurelien Domont" userId="6da7715ce44349b3" providerId="LiveId" clId="{AC771B14-C4D0-4692-B895-B5340BB92FFE}" dt="2022-01-25T06:13:33.960" v="10148"/>
          <ac:cxnSpMkLst>
            <pc:docMk/>
            <pc:sldMk cId="1919992121" sldId="2353"/>
            <ac:cxnSpMk id="24" creationId="{28F2E280-6389-4449-8D8E-26C7423D4686}"/>
          </ac:cxnSpMkLst>
        </pc:cxnChg>
        <pc:cxnChg chg="add mod">
          <ac:chgData name="Aurelien Domont" userId="6da7715ce44349b3" providerId="LiveId" clId="{AC771B14-C4D0-4692-B895-B5340BB92FFE}" dt="2022-01-25T06:13:33.960" v="10148"/>
          <ac:cxnSpMkLst>
            <pc:docMk/>
            <pc:sldMk cId="1919992121" sldId="2353"/>
            <ac:cxnSpMk id="26" creationId="{4C1B8000-144A-4ABD-90FA-5DA85DBBCF36}"/>
          </ac:cxnSpMkLst>
        </pc:cxnChg>
        <pc:cxnChg chg="add mod">
          <ac:chgData name="Aurelien Domont" userId="6da7715ce44349b3" providerId="LiveId" clId="{AC771B14-C4D0-4692-B895-B5340BB92FFE}" dt="2022-01-25T06:13:33.960" v="10148"/>
          <ac:cxnSpMkLst>
            <pc:docMk/>
            <pc:sldMk cId="1919992121" sldId="2353"/>
            <ac:cxnSpMk id="28" creationId="{F1B9DAF2-284F-4B0C-8ED2-6128B78ED5ED}"/>
          </ac:cxnSpMkLst>
        </pc:cxnChg>
        <pc:cxnChg chg="add mod">
          <ac:chgData name="Aurelien Domont" userId="6da7715ce44349b3" providerId="LiveId" clId="{AC771B14-C4D0-4692-B895-B5340BB92FFE}" dt="2022-01-25T06:13:33.960" v="10148"/>
          <ac:cxnSpMkLst>
            <pc:docMk/>
            <pc:sldMk cId="1919992121" sldId="2353"/>
            <ac:cxnSpMk id="30" creationId="{C115C23F-E016-4060-B4A2-21CEE54142BE}"/>
          </ac:cxnSpMkLst>
        </pc:cxnChg>
        <pc:cxnChg chg="add mod">
          <ac:chgData name="Aurelien Domont" userId="6da7715ce44349b3" providerId="LiveId" clId="{AC771B14-C4D0-4692-B895-B5340BB92FFE}" dt="2022-01-25T06:13:33.960" v="10148"/>
          <ac:cxnSpMkLst>
            <pc:docMk/>
            <pc:sldMk cId="1919992121" sldId="2353"/>
            <ac:cxnSpMk id="32" creationId="{05A05247-055B-4257-B9C0-5E42F308FF30}"/>
          </ac:cxnSpMkLst>
        </pc:cxnChg>
      </pc:sldChg>
      <pc:sldChg chg="addSp modSp add mod ord">
        <pc:chgData name="Aurelien Domont" userId="6da7715ce44349b3" providerId="LiveId" clId="{AC771B14-C4D0-4692-B895-B5340BB92FFE}" dt="2022-01-31T23:55:09.209" v="10213"/>
        <pc:sldMkLst>
          <pc:docMk/>
          <pc:sldMk cId="3467795225" sldId="2354"/>
        </pc:sldMkLst>
        <pc:spChg chg="mod">
          <ac:chgData name="Aurelien Domont" userId="6da7715ce44349b3" providerId="LiveId" clId="{AC771B14-C4D0-4692-B895-B5340BB92FFE}" dt="2022-01-25T00:09:37.997" v="8299" actId="1036"/>
          <ac:spMkLst>
            <pc:docMk/>
            <pc:sldMk cId="3467795225" sldId="2354"/>
            <ac:spMk id="22" creationId="{FB9069CC-F3BC-492D-98E0-15A3F0955C37}"/>
          </ac:spMkLst>
        </pc:spChg>
        <pc:spChg chg="add mod">
          <ac:chgData name="Aurelien Domont" userId="6da7715ce44349b3" providerId="LiveId" clId="{AC771B14-C4D0-4692-B895-B5340BB92FFE}" dt="2022-01-25T06:13:37.473" v="10149"/>
          <ac:spMkLst>
            <pc:docMk/>
            <pc:sldMk cId="3467795225" sldId="2354"/>
            <ac:spMk id="23" creationId="{82078681-AC37-4A1A-A555-E2B1AA1B791A}"/>
          </ac:spMkLst>
        </pc:spChg>
        <pc:spChg chg="add mod">
          <ac:chgData name="Aurelien Domont" userId="6da7715ce44349b3" providerId="LiveId" clId="{AC771B14-C4D0-4692-B895-B5340BB92FFE}" dt="2022-01-25T06:13:37.473" v="10149"/>
          <ac:spMkLst>
            <pc:docMk/>
            <pc:sldMk cId="3467795225" sldId="2354"/>
            <ac:spMk id="25" creationId="{49F891FE-37A5-49AF-9913-D88D1E48727A}"/>
          </ac:spMkLst>
        </pc:spChg>
        <pc:spChg chg="add mod">
          <ac:chgData name="Aurelien Domont" userId="6da7715ce44349b3" providerId="LiveId" clId="{AC771B14-C4D0-4692-B895-B5340BB92FFE}" dt="2022-01-25T06:13:37.473" v="10149"/>
          <ac:spMkLst>
            <pc:docMk/>
            <pc:sldMk cId="3467795225" sldId="2354"/>
            <ac:spMk id="27" creationId="{7B6FDA67-3E23-4348-807A-B5BB73C78122}"/>
          </ac:spMkLst>
        </pc:spChg>
        <pc:spChg chg="add mod">
          <ac:chgData name="Aurelien Domont" userId="6da7715ce44349b3" providerId="LiveId" clId="{AC771B14-C4D0-4692-B895-B5340BB92FFE}" dt="2022-01-31T23:55:09.209" v="10213"/>
          <ac:spMkLst>
            <pc:docMk/>
            <pc:sldMk cId="3467795225" sldId="2354"/>
            <ac:spMk id="29" creationId="{356C3F0B-A005-4DAA-A752-74B3DBE3E72F}"/>
          </ac:spMkLst>
        </pc:spChg>
        <pc:spChg chg="add mod">
          <ac:chgData name="Aurelien Domont" userId="6da7715ce44349b3" providerId="LiveId" clId="{AC771B14-C4D0-4692-B895-B5340BB92FFE}" dt="2022-01-25T06:13:37.473" v="10149"/>
          <ac:spMkLst>
            <pc:docMk/>
            <pc:sldMk cId="3467795225" sldId="2354"/>
            <ac:spMk id="31" creationId="{F8B1C967-641B-477A-A499-E5963056E033}"/>
          </ac:spMkLst>
        </pc:spChg>
        <pc:spChg chg="add mod">
          <ac:chgData name="Aurelien Domont" userId="6da7715ce44349b3" providerId="LiveId" clId="{AC771B14-C4D0-4692-B895-B5340BB92FFE}" dt="2022-01-25T06:13:37.473" v="10149"/>
          <ac:spMkLst>
            <pc:docMk/>
            <pc:sldMk cId="3467795225" sldId="2354"/>
            <ac:spMk id="37" creationId="{05789EB9-373F-47BD-98D6-98C918428412}"/>
          </ac:spMkLst>
        </pc:spChg>
        <pc:spChg chg="mod">
          <ac:chgData name="Aurelien Domont" userId="6da7715ce44349b3" providerId="LiveId" clId="{AC771B14-C4D0-4692-B895-B5340BB92FFE}" dt="2022-01-25T00:14:37.101" v="8396"/>
          <ac:spMkLst>
            <pc:docMk/>
            <pc:sldMk cId="3467795225" sldId="2354"/>
            <ac:spMk id="48" creationId="{AD7B4589-4D15-4265-8E5A-F04B8E84520B}"/>
          </ac:spMkLst>
        </pc:spChg>
        <pc:cxnChg chg="add mod">
          <ac:chgData name="Aurelien Domont" userId="6da7715ce44349b3" providerId="LiveId" clId="{AC771B14-C4D0-4692-B895-B5340BB92FFE}" dt="2022-01-25T06:13:37.473" v="10149"/>
          <ac:cxnSpMkLst>
            <pc:docMk/>
            <pc:sldMk cId="3467795225" sldId="2354"/>
            <ac:cxnSpMk id="21" creationId="{13851235-2AEE-469D-81E3-B44366F367C7}"/>
          </ac:cxnSpMkLst>
        </pc:cxnChg>
        <pc:cxnChg chg="add mod">
          <ac:chgData name="Aurelien Domont" userId="6da7715ce44349b3" providerId="LiveId" clId="{AC771B14-C4D0-4692-B895-B5340BB92FFE}" dt="2022-01-25T06:13:37.473" v="10149"/>
          <ac:cxnSpMkLst>
            <pc:docMk/>
            <pc:sldMk cId="3467795225" sldId="2354"/>
            <ac:cxnSpMk id="24" creationId="{FEA16044-89F7-45AF-9F72-3C81FC727089}"/>
          </ac:cxnSpMkLst>
        </pc:cxnChg>
        <pc:cxnChg chg="add mod">
          <ac:chgData name="Aurelien Domont" userId="6da7715ce44349b3" providerId="LiveId" clId="{AC771B14-C4D0-4692-B895-B5340BB92FFE}" dt="2022-01-25T06:13:37.473" v="10149"/>
          <ac:cxnSpMkLst>
            <pc:docMk/>
            <pc:sldMk cId="3467795225" sldId="2354"/>
            <ac:cxnSpMk id="26" creationId="{16B07094-FAD6-4D8D-ADFF-66DA12CC9583}"/>
          </ac:cxnSpMkLst>
        </pc:cxnChg>
        <pc:cxnChg chg="add mod">
          <ac:chgData name="Aurelien Domont" userId="6da7715ce44349b3" providerId="LiveId" clId="{AC771B14-C4D0-4692-B895-B5340BB92FFE}" dt="2022-01-25T06:13:37.473" v="10149"/>
          <ac:cxnSpMkLst>
            <pc:docMk/>
            <pc:sldMk cId="3467795225" sldId="2354"/>
            <ac:cxnSpMk id="28" creationId="{9CCF3A50-BF24-4E72-9809-6502DFCCE03C}"/>
          </ac:cxnSpMkLst>
        </pc:cxnChg>
        <pc:cxnChg chg="add mod">
          <ac:chgData name="Aurelien Domont" userId="6da7715ce44349b3" providerId="LiveId" clId="{AC771B14-C4D0-4692-B895-B5340BB92FFE}" dt="2022-01-25T06:13:37.473" v="10149"/>
          <ac:cxnSpMkLst>
            <pc:docMk/>
            <pc:sldMk cId="3467795225" sldId="2354"/>
            <ac:cxnSpMk id="30" creationId="{56FE0A67-518D-4E76-A625-0E42A3774FA3}"/>
          </ac:cxnSpMkLst>
        </pc:cxnChg>
        <pc:cxnChg chg="add mod">
          <ac:chgData name="Aurelien Domont" userId="6da7715ce44349b3" providerId="LiveId" clId="{AC771B14-C4D0-4692-B895-B5340BB92FFE}" dt="2022-01-25T06:13:37.473" v="10149"/>
          <ac:cxnSpMkLst>
            <pc:docMk/>
            <pc:sldMk cId="3467795225" sldId="2354"/>
            <ac:cxnSpMk id="32" creationId="{9406C419-93EC-4D08-A24E-632A0BBB11A9}"/>
          </ac:cxnSpMkLst>
        </pc:cxnChg>
      </pc:sldChg>
      <pc:sldChg chg="addSp modSp add mod">
        <pc:chgData name="Aurelien Domont" userId="6da7715ce44349b3" providerId="LiveId" clId="{AC771B14-C4D0-4692-B895-B5340BB92FFE}" dt="2022-01-31T23:55:15.908" v="10214"/>
        <pc:sldMkLst>
          <pc:docMk/>
          <pc:sldMk cId="3671332780" sldId="2355"/>
        </pc:sldMkLst>
        <pc:spChg chg="mod">
          <ac:chgData name="Aurelien Domont" userId="6da7715ce44349b3" providerId="LiveId" clId="{AC771B14-C4D0-4692-B895-B5340BB92FFE}" dt="2022-01-25T00:09:55.703" v="8322" actId="1035"/>
          <ac:spMkLst>
            <pc:docMk/>
            <pc:sldMk cId="3671332780" sldId="2355"/>
            <ac:spMk id="22" creationId="{FB9069CC-F3BC-492D-98E0-15A3F0955C37}"/>
          </ac:spMkLst>
        </pc:spChg>
        <pc:spChg chg="add mod">
          <ac:chgData name="Aurelien Domont" userId="6da7715ce44349b3" providerId="LiveId" clId="{AC771B14-C4D0-4692-B895-B5340BB92FFE}" dt="2022-01-25T06:13:42.188" v="10150"/>
          <ac:spMkLst>
            <pc:docMk/>
            <pc:sldMk cId="3671332780" sldId="2355"/>
            <ac:spMk id="23" creationId="{0DDBBA4E-DE05-45E1-9AC6-19FEFDACA163}"/>
          </ac:spMkLst>
        </pc:spChg>
        <pc:spChg chg="add mod">
          <ac:chgData name="Aurelien Domont" userId="6da7715ce44349b3" providerId="LiveId" clId="{AC771B14-C4D0-4692-B895-B5340BB92FFE}" dt="2022-01-25T06:13:42.188" v="10150"/>
          <ac:spMkLst>
            <pc:docMk/>
            <pc:sldMk cId="3671332780" sldId="2355"/>
            <ac:spMk id="25" creationId="{0B2DA520-DC2D-4E80-ADA4-FBDADE9CD2B6}"/>
          </ac:spMkLst>
        </pc:spChg>
        <pc:spChg chg="add mod">
          <ac:chgData name="Aurelien Domont" userId="6da7715ce44349b3" providerId="LiveId" clId="{AC771B14-C4D0-4692-B895-B5340BB92FFE}" dt="2022-01-25T06:13:42.188" v="10150"/>
          <ac:spMkLst>
            <pc:docMk/>
            <pc:sldMk cId="3671332780" sldId="2355"/>
            <ac:spMk id="27" creationId="{C6D832E7-8638-4681-A14C-E6738EB9A60A}"/>
          </ac:spMkLst>
        </pc:spChg>
        <pc:spChg chg="add mod">
          <ac:chgData name="Aurelien Domont" userId="6da7715ce44349b3" providerId="LiveId" clId="{AC771B14-C4D0-4692-B895-B5340BB92FFE}" dt="2022-01-31T23:55:15.908" v="10214"/>
          <ac:spMkLst>
            <pc:docMk/>
            <pc:sldMk cId="3671332780" sldId="2355"/>
            <ac:spMk id="29" creationId="{5AB7E528-CEC4-4736-9C2D-11AD1DD347C4}"/>
          </ac:spMkLst>
        </pc:spChg>
        <pc:spChg chg="add mod">
          <ac:chgData name="Aurelien Domont" userId="6da7715ce44349b3" providerId="LiveId" clId="{AC771B14-C4D0-4692-B895-B5340BB92FFE}" dt="2022-01-25T06:13:42.188" v="10150"/>
          <ac:spMkLst>
            <pc:docMk/>
            <pc:sldMk cId="3671332780" sldId="2355"/>
            <ac:spMk id="31" creationId="{6BFBA304-728D-49B6-A5B4-14509A588120}"/>
          </ac:spMkLst>
        </pc:spChg>
        <pc:spChg chg="add mod">
          <ac:chgData name="Aurelien Domont" userId="6da7715ce44349b3" providerId="LiveId" clId="{AC771B14-C4D0-4692-B895-B5340BB92FFE}" dt="2022-01-25T06:13:42.188" v="10150"/>
          <ac:spMkLst>
            <pc:docMk/>
            <pc:sldMk cId="3671332780" sldId="2355"/>
            <ac:spMk id="37" creationId="{CBF598A5-EE9A-4411-94C8-B7432F4CFC9F}"/>
          </ac:spMkLst>
        </pc:spChg>
        <pc:spChg chg="mod">
          <ac:chgData name="Aurelien Domont" userId="6da7715ce44349b3" providerId="LiveId" clId="{AC771B14-C4D0-4692-B895-B5340BB92FFE}" dt="2022-01-25T00:14:37.101" v="8396"/>
          <ac:spMkLst>
            <pc:docMk/>
            <pc:sldMk cId="3671332780" sldId="2355"/>
            <ac:spMk id="48" creationId="{AD7B4589-4D15-4265-8E5A-F04B8E84520B}"/>
          </ac:spMkLst>
        </pc:spChg>
        <pc:cxnChg chg="add mod">
          <ac:chgData name="Aurelien Domont" userId="6da7715ce44349b3" providerId="LiveId" clId="{AC771B14-C4D0-4692-B895-B5340BB92FFE}" dt="2022-01-25T06:13:42.188" v="10150"/>
          <ac:cxnSpMkLst>
            <pc:docMk/>
            <pc:sldMk cId="3671332780" sldId="2355"/>
            <ac:cxnSpMk id="21" creationId="{AD65D2C1-3935-4334-8CA4-9D4A9ACC43D2}"/>
          </ac:cxnSpMkLst>
        </pc:cxnChg>
        <pc:cxnChg chg="add mod">
          <ac:chgData name="Aurelien Domont" userId="6da7715ce44349b3" providerId="LiveId" clId="{AC771B14-C4D0-4692-B895-B5340BB92FFE}" dt="2022-01-25T06:13:42.188" v="10150"/>
          <ac:cxnSpMkLst>
            <pc:docMk/>
            <pc:sldMk cId="3671332780" sldId="2355"/>
            <ac:cxnSpMk id="24" creationId="{0C2ECBEC-86C5-496D-8916-A84B50786507}"/>
          </ac:cxnSpMkLst>
        </pc:cxnChg>
        <pc:cxnChg chg="add mod">
          <ac:chgData name="Aurelien Domont" userId="6da7715ce44349b3" providerId="LiveId" clId="{AC771B14-C4D0-4692-B895-B5340BB92FFE}" dt="2022-01-25T06:13:42.188" v="10150"/>
          <ac:cxnSpMkLst>
            <pc:docMk/>
            <pc:sldMk cId="3671332780" sldId="2355"/>
            <ac:cxnSpMk id="26" creationId="{802E7640-69C7-4F43-8BB4-953EB1AF259E}"/>
          </ac:cxnSpMkLst>
        </pc:cxnChg>
        <pc:cxnChg chg="add mod">
          <ac:chgData name="Aurelien Domont" userId="6da7715ce44349b3" providerId="LiveId" clId="{AC771B14-C4D0-4692-B895-B5340BB92FFE}" dt="2022-01-25T06:13:42.188" v="10150"/>
          <ac:cxnSpMkLst>
            <pc:docMk/>
            <pc:sldMk cId="3671332780" sldId="2355"/>
            <ac:cxnSpMk id="28" creationId="{62A9D73F-ADCE-4002-A8D9-70BCE98624D4}"/>
          </ac:cxnSpMkLst>
        </pc:cxnChg>
        <pc:cxnChg chg="add mod">
          <ac:chgData name="Aurelien Domont" userId="6da7715ce44349b3" providerId="LiveId" clId="{AC771B14-C4D0-4692-B895-B5340BB92FFE}" dt="2022-01-25T06:13:42.188" v="10150"/>
          <ac:cxnSpMkLst>
            <pc:docMk/>
            <pc:sldMk cId="3671332780" sldId="2355"/>
            <ac:cxnSpMk id="30" creationId="{495AE974-6D9C-4BFE-97A1-7C9662CD71F1}"/>
          </ac:cxnSpMkLst>
        </pc:cxnChg>
        <pc:cxnChg chg="add mod">
          <ac:chgData name="Aurelien Domont" userId="6da7715ce44349b3" providerId="LiveId" clId="{AC771B14-C4D0-4692-B895-B5340BB92FFE}" dt="2022-01-25T06:13:42.188" v="10150"/>
          <ac:cxnSpMkLst>
            <pc:docMk/>
            <pc:sldMk cId="3671332780" sldId="2355"/>
            <ac:cxnSpMk id="32" creationId="{275CF6F7-1DD4-4E83-B55F-6987DC154D7C}"/>
          </ac:cxnSpMkLst>
        </pc:cxnChg>
      </pc:sldChg>
      <pc:sldChg chg="addSp modSp add mod">
        <pc:chgData name="Aurelien Domont" userId="6da7715ce44349b3" providerId="LiveId" clId="{AC771B14-C4D0-4692-B895-B5340BB92FFE}" dt="2022-01-31T23:55:30.642" v="10216"/>
        <pc:sldMkLst>
          <pc:docMk/>
          <pc:sldMk cId="3904547461" sldId="2356"/>
        </pc:sldMkLst>
        <pc:spChg chg="mod">
          <ac:chgData name="Aurelien Domont" userId="6da7715ce44349b3" providerId="LiveId" clId="{AC771B14-C4D0-4692-B895-B5340BB92FFE}" dt="2022-01-25T00:11:22.982" v="8359" actId="1035"/>
          <ac:spMkLst>
            <pc:docMk/>
            <pc:sldMk cId="3904547461" sldId="2356"/>
            <ac:spMk id="22" creationId="{FB9069CC-F3BC-492D-98E0-15A3F0955C37}"/>
          </ac:spMkLst>
        </pc:spChg>
        <pc:spChg chg="add mod">
          <ac:chgData name="Aurelien Domont" userId="6da7715ce44349b3" providerId="LiveId" clId="{AC771B14-C4D0-4692-B895-B5340BB92FFE}" dt="2022-01-25T06:13:48.959" v="10152"/>
          <ac:spMkLst>
            <pc:docMk/>
            <pc:sldMk cId="3904547461" sldId="2356"/>
            <ac:spMk id="23" creationId="{1A1C26CD-0C8B-4EDC-A06A-3900B9662B3B}"/>
          </ac:spMkLst>
        </pc:spChg>
        <pc:spChg chg="add mod">
          <ac:chgData name="Aurelien Domont" userId="6da7715ce44349b3" providerId="LiveId" clId="{AC771B14-C4D0-4692-B895-B5340BB92FFE}" dt="2022-01-25T06:13:48.959" v="10152"/>
          <ac:spMkLst>
            <pc:docMk/>
            <pc:sldMk cId="3904547461" sldId="2356"/>
            <ac:spMk id="25" creationId="{21ACD539-BD77-41A6-A534-24B47A6AAAD9}"/>
          </ac:spMkLst>
        </pc:spChg>
        <pc:spChg chg="add mod">
          <ac:chgData name="Aurelien Domont" userId="6da7715ce44349b3" providerId="LiveId" clId="{AC771B14-C4D0-4692-B895-B5340BB92FFE}" dt="2022-01-25T06:13:48.959" v="10152"/>
          <ac:spMkLst>
            <pc:docMk/>
            <pc:sldMk cId="3904547461" sldId="2356"/>
            <ac:spMk id="27" creationId="{CB2A8F98-55EC-462E-B622-9A333E9E38E5}"/>
          </ac:spMkLst>
        </pc:spChg>
        <pc:spChg chg="add mod">
          <ac:chgData name="Aurelien Domont" userId="6da7715ce44349b3" providerId="LiveId" clId="{AC771B14-C4D0-4692-B895-B5340BB92FFE}" dt="2022-01-31T23:55:30.642" v="10216"/>
          <ac:spMkLst>
            <pc:docMk/>
            <pc:sldMk cId="3904547461" sldId="2356"/>
            <ac:spMk id="29" creationId="{919E1A8E-F656-4439-B2EA-80A8EFEFA5C4}"/>
          </ac:spMkLst>
        </pc:spChg>
        <pc:spChg chg="add mod">
          <ac:chgData name="Aurelien Domont" userId="6da7715ce44349b3" providerId="LiveId" clId="{AC771B14-C4D0-4692-B895-B5340BB92FFE}" dt="2022-01-25T06:13:48.959" v="10152"/>
          <ac:spMkLst>
            <pc:docMk/>
            <pc:sldMk cId="3904547461" sldId="2356"/>
            <ac:spMk id="31" creationId="{D7545FB1-2A7A-47BA-A4E0-DCBC5186522E}"/>
          </ac:spMkLst>
        </pc:spChg>
        <pc:spChg chg="add mod">
          <ac:chgData name="Aurelien Domont" userId="6da7715ce44349b3" providerId="LiveId" clId="{AC771B14-C4D0-4692-B895-B5340BB92FFE}" dt="2022-01-25T06:13:48.959" v="10152"/>
          <ac:spMkLst>
            <pc:docMk/>
            <pc:sldMk cId="3904547461" sldId="2356"/>
            <ac:spMk id="37" creationId="{865A2554-2189-40C1-B0DF-676255A221CA}"/>
          </ac:spMkLst>
        </pc:spChg>
        <pc:spChg chg="mod">
          <ac:chgData name="Aurelien Domont" userId="6da7715ce44349b3" providerId="LiveId" clId="{AC771B14-C4D0-4692-B895-B5340BB92FFE}" dt="2022-01-25T00:14:37.101" v="8396"/>
          <ac:spMkLst>
            <pc:docMk/>
            <pc:sldMk cId="3904547461" sldId="2356"/>
            <ac:spMk id="48" creationId="{AD7B4589-4D15-4265-8E5A-F04B8E84520B}"/>
          </ac:spMkLst>
        </pc:spChg>
        <pc:cxnChg chg="add mod">
          <ac:chgData name="Aurelien Domont" userId="6da7715ce44349b3" providerId="LiveId" clId="{AC771B14-C4D0-4692-B895-B5340BB92FFE}" dt="2022-01-25T06:13:48.959" v="10152"/>
          <ac:cxnSpMkLst>
            <pc:docMk/>
            <pc:sldMk cId="3904547461" sldId="2356"/>
            <ac:cxnSpMk id="21" creationId="{357BE801-FA4C-43BC-AE1A-10DDBD6489E2}"/>
          </ac:cxnSpMkLst>
        </pc:cxnChg>
        <pc:cxnChg chg="add mod">
          <ac:chgData name="Aurelien Domont" userId="6da7715ce44349b3" providerId="LiveId" clId="{AC771B14-C4D0-4692-B895-B5340BB92FFE}" dt="2022-01-25T06:13:48.959" v="10152"/>
          <ac:cxnSpMkLst>
            <pc:docMk/>
            <pc:sldMk cId="3904547461" sldId="2356"/>
            <ac:cxnSpMk id="24" creationId="{7891BF97-9644-41D4-BE19-C74A924104DC}"/>
          </ac:cxnSpMkLst>
        </pc:cxnChg>
        <pc:cxnChg chg="add mod">
          <ac:chgData name="Aurelien Domont" userId="6da7715ce44349b3" providerId="LiveId" clId="{AC771B14-C4D0-4692-B895-B5340BB92FFE}" dt="2022-01-25T06:13:48.959" v="10152"/>
          <ac:cxnSpMkLst>
            <pc:docMk/>
            <pc:sldMk cId="3904547461" sldId="2356"/>
            <ac:cxnSpMk id="26" creationId="{921DB422-1F5B-4EC8-9B16-04F944C70E7F}"/>
          </ac:cxnSpMkLst>
        </pc:cxnChg>
        <pc:cxnChg chg="add mod">
          <ac:chgData name="Aurelien Domont" userId="6da7715ce44349b3" providerId="LiveId" clId="{AC771B14-C4D0-4692-B895-B5340BB92FFE}" dt="2022-01-25T06:13:48.959" v="10152"/>
          <ac:cxnSpMkLst>
            <pc:docMk/>
            <pc:sldMk cId="3904547461" sldId="2356"/>
            <ac:cxnSpMk id="28" creationId="{CE93EA9D-DA0F-4BEB-955F-F5E05108F4E1}"/>
          </ac:cxnSpMkLst>
        </pc:cxnChg>
        <pc:cxnChg chg="add mod">
          <ac:chgData name="Aurelien Domont" userId="6da7715ce44349b3" providerId="LiveId" clId="{AC771B14-C4D0-4692-B895-B5340BB92FFE}" dt="2022-01-25T06:13:48.959" v="10152"/>
          <ac:cxnSpMkLst>
            <pc:docMk/>
            <pc:sldMk cId="3904547461" sldId="2356"/>
            <ac:cxnSpMk id="30" creationId="{054E3C59-D28B-47FF-AC78-DE4239622CE2}"/>
          </ac:cxnSpMkLst>
        </pc:cxnChg>
        <pc:cxnChg chg="add mod">
          <ac:chgData name="Aurelien Domont" userId="6da7715ce44349b3" providerId="LiveId" clId="{AC771B14-C4D0-4692-B895-B5340BB92FFE}" dt="2022-01-25T06:13:48.959" v="10152"/>
          <ac:cxnSpMkLst>
            <pc:docMk/>
            <pc:sldMk cId="3904547461" sldId="2356"/>
            <ac:cxnSpMk id="32" creationId="{8F74C722-09FF-4C9A-942F-124268D22327}"/>
          </ac:cxnSpMkLst>
        </pc:cxnChg>
      </pc:sldChg>
      <pc:sldChg chg="addSp modSp add mod">
        <pc:chgData name="Aurelien Domont" userId="6da7715ce44349b3" providerId="LiveId" clId="{AC771B14-C4D0-4692-B895-B5340BB92FFE}" dt="2022-01-31T23:55:37.026" v="10217"/>
        <pc:sldMkLst>
          <pc:docMk/>
          <pc:sldMk cId="4262398931" sldId="2357"/>
        </pc:sldMkLst>
        <pc:spChg chg="mod">
          <ac:chgData name="Aurelien Domont" userId="6da7715ce44349b3" providerId="LiveId" clId="{AC771B14-C4D0-4692-B895-B5340BB92FFE}" dt="2022-01-25T00:11:35.841" v="8383" actId="1035"/>
          <ac:spMkLst>
            <pc:docMk/>
            <pc:sldMk cId="4262398931" sldId="2357"/>
            <ac:spMk id="22" creationId="{FB9069CC-F3BC-492D-98E0-15A3F0955C37}"/>
          </ac:spMkLst>
        </pc:spChg>
        <pc:spChg chg="add mod">
          <ac:chgData name="Aurelien Domont" userId="6da7715ce44349b3" providerId="LiveId" clId="{AC771B14-C4D0-4692-B895-B5340BB92FFE}" dt="2022-01-25T06:13:51.950" v="10153"/>
          <ac:spMkLst>
            <pc:docMk/>
            <pc:sldMk cId="4262398931" sldId="2357"/>
            <ac:spMk id="23" creationId="{4F92F635-F67F-4585-BD22-37F4344F47BF}"/>
          </ac:spMkLst>
        </pc:spChg>
        <pc:spChg chg="add mod">
          <ac:chgData name="Aurelien Domont" userId="6da7715ce44349b3" providerId="LiveId" clId="{AC771B14-C4D0-4692-B895-B5340BB92FFE}" dt="2022-01-25T06:13:51.950" v="10153"/>
          <ac:spMkLst>
            <pc:docMk/>
            <pc:sldMk cId="4262398931" sldId="2357"/>
            <ac:spMk id="25" creationId="{131ED572-C5DC-4C98-BC8E-56D6B26B1332}"/>
          </ac:spMkLst>
        </pc:spChg>
        <pc:spChg chg="add mod">
          <ac:chgData name="Aurelien Domont" userId="6da7715ce44349b3" providerId="LiveId" clId="{AC771B14-C4D0-4692-B895-B5340BB92FFE}" dt="2022-01-25T06:13:51.950" v="10153"/>
          <ac:spMkLst>
            <pc:docMk/>
            <pc:sldMk cId="4262398931" sldId="2357"/>
            <ac:spMk id="27" creationId="{EAAC951A-3F0E-4D9A-A4F4-F306BCC87918}"/>
          </ac:spMkLst>
        </pc:spChg>
        <pc:spChg chg="add mod">
          <ac:chgData name="Aurelien Domont" userId="6da7715ce44349b3" providerId="LiveId" clId="{AC771B14-C4D0-4692-B895-B5340BB92FFE}" dt="2022-01-31T23:55:37.026" v="10217"/>
          <ac:spMkLst>
            <pc:docMk/>
            <pc:sldMk cId="4262398931" sldId="2357"/>
            <ac:spMk id="29" creationId="{48B15EEC-4CCE-4566-BC58-AB6B1DCEA265}"/>
          </ac:spMkLst>
        </pc:spChg>
        <pc:spChg chg="add mod">
          <ac:chgData name="Aurelien Domont" userId="6da7715ce44349b3" providerId="LiveId" clId="{AC771B14-C4D0-4692-B895-B5340BB92FFE}" dt="2022-01-25T06:13:51.950" v="10153"/>
          <ac:spMkLst>
            <pc:docMk/>
            <pc:sldMk cId="4262398931" sldId="2357"/>
            <ac:spMk id="31" creationId="{F5D2D72A-F713-4BB0-B48B-5C51BE0A3972}"/>
          </ac:spMkLst>
        </pc:spChg>
        <pc:spChg chg="add mod">
          <ac:chgData name="Aurelien Domont" userId="6da7715ce44349b3" providerId="LiveId" clId="{AC771B14-C4D0-4692-B895-B5340BB92FFE}" dt="2022-01-25T06:13:51.950" v="10153"/>
          <ac:spMkLst>
            <pc:docMk/>
            <pc:sldMk cId="4262398931" sldId="2357"/>
            <ac:spMk id="37" creationId="{05C22D4A-B20B-4B83-AB63-FC6953CD3961}"/>
          </ac:spMkLst>
        </pc:spChg>
        <pc:spChg chg="mod">
          <ac:chgData name="Aurelien Domont" userId="6da7715ce44349b3" providerId="LiveId" clId="{AC771B14-C4D0-4692-B895-B5340BB92FFE}" dt="2022-01-25T00:14:37.101" v="8396"/>
          <ac:spMkLst>
            <pc:docMk/>
            <pc:sldMk cId="4262398931" sldId="2357"/>
            <ac:spMk id="48" creationId="{AD7B4589-4D15-4265-8E5A-F04B8E84520B}"/>
          </ac:spMkLst>
        </pc:spChg>
        <pc:cxnChg chg="add mod">
          <ac:chgData name="Aurelien Domont" userId="6da7715ce44349b3" providerId="LiveId" clId="{AC771B14-C4D0-4692-B895-B5340BB92FFE}" dt="2022-01-25T06:13:51.950" v="10153"/>
          <ac:cxnSpMkLst>
            <pc:docMk/>
            <pc:sldMk cId="4262398931" sldId="2357"/>
            <ac:cxnSpMk id="21" creationId="{122D2873-6B45-4249-BF01-2C933F6BBA48}"/>
          </ac:cxnSpMkLst>
        </pc:cxnChg>
        <pc:cxnChg chg="add mod">
          <ac:chgData name="Aurelien Domont" userId="6da7715ce44349b3" providerId="LiveId" clId="{AC771B14-C4D0-4692-B895-B5340BB92FFE}" dt="2022-01-25T06:13:51.950" v="10153"/>
          <ac:cxnSpMkLst>
            <pc:docMk/>
            <pc:sldMk cId="4262398931" sldId="2357"/>
            <ac:cxnSpMk id="24" creationId="{A83C0630-8A63-4576-92BD-B0A795C2D3BF}"/>
          </ac:cxnSpMkLst>
        </pc:cxnChg>
        <pc:cxnChg chg="add mod">
          <ac:chgData name="Aurelien Domont" userId="6da7715ce44349b3" providerId="LiveId" clId="{AC771B14-C4D0-4692-B895-B5340BB92FFE}" dt="2022-01-25T06:13:51.950" v="10153"/>
          <ac:cxnSpMkLst>
            <pc:docMk/>
            <pc:sldMk cId="4262398931" sldId="2357"/>
            <ac:cxnSpMk id="26" creationId="{C4861E5A-281D-4836-B6B3-F5E99742BD7A}"/>
          </ac:cxnSpMkLst>
        </pc:cxnChg>
        <pc:cxnChg chg="add mod">
          <ac:chgData name="Aurelien Domont" userId="6da7715ce44349b3" providerId="LiveId" clId="{AC771B14-C4D0-4692-B895-B5340BB92FFE}" dt="2022-01-25T06:13:51.950" v="10153"/>
          <ac:cxnSpMkLst>
            <pc:docMk/>
            <pc:sldMk cId="4262398931" sldId="2357"/>
            <ac:cxnSpMk id="28" creationId="{54C1A1F1-3A62-416F-919B-DC8049BEF8B2}"/>
          </ac:cxnSpMkLst>
        </pc:cxnChg>
        <pc:cxnChg chg="add mod">
          <ac:chgData name="Aurelien Domont" userId="6da7715ce44349b3" providerId="LiveId" clId="{AC771B14-C4D0-4692-B895-B5340BB92FFE}" dt="2022-01-25T06:13:51.950" v="10153"/>
          <ac:cxnSpMkLst>
            <pc:docMk/>
            <pc:sldMk cId="4262398931" sldId="2357"/>
            <ac:cxnSpMk id="30" creationId="{926FA2EE-2FD5-427A-94DB-4AA1107B1E99}"/>
          </ac:cxnSpMkLst>
        </pc:cxnChg>
        <pc:cxnChg chg="add mod">
          <ac:chgData name="Aurelien Domont" userId="6da7715ce44349b3" providerId="LiveId" clId="{AC771B14-C4D0-4692-B895-B5340BB92FFE}" dt="2022-01-25T06:13:51.950" v="10153"/>
          <ac:cxnSpMkLst>
            <pc:docMk/>
            <pc:sldMk cId="4262398931" sldId="2357"/>
            <ac:cxnSpMk id="32" creationId="{8985EE33-7506-422F-AA35-2A605069AE8F}"/>
          </ac:cxnSpMkLst>
        </pc:cxnChg>
      </pc:sldChg>
      <pc:sldChg chg="addSp modSp add mod ord">
        <pc:chgData name="Aurelien Domont" userId="6da7715ce44349b3" providerId="LiveId" clId="{AC771B14-C4D0-4692-B895-B5340BB92FFE}" dt="2022-01-31T23:55:24.542" v="10215"/>
        <pc:sldMkLst>
          <pc:docMk/>
          <pc:sldMk cId="244230900" sldId="2358"/>
        </pc:sldMkLst>
        <pc:spChg chg="add mod">
          <ac:chgData name="Aurelien Domont" userId="6da7715ce44349b3" providerId="LiveId" clId="{AC771B14-C4D0-4692-B895-B5340BB92FFE}" dt="2022-01-25T06:13:45.651" v="10151"/>
          <ac:spMkLst>
            <pc:docMk/>
            <pc:sldMk cId="244230900" sldId="2358"/>
            <ac:spMk id="23" creationId="{0E21473D-9190-474E-BF69-6641EF888BBA}"/>
          </ac:spMkLst>
        </pc:spChg>
        <pc:spChg chg="add mod">
          <ac:chgData name="Aurelien Domont" userId="6da7715ce44349b3" providerId="LiveId" clId="{AC771B14-C4D0-4692-B895-B5340BB92FFE}" dt="2022-01-25T06:13:45.651" v="10151"/>
          <ac:spMkLst>
            <pc:docMk/>
            <pc:sldMk cId="244230900" sldId="2358"/>
            <ac:spMk id="25" creationId="{F81DECCE-3480-448C-9112-3E4143EFD59F}"/>
          </ac:spMkLst>
        </pc:spChg>
        <pc:spChg chg="add mod">
          <ac:chgData name="Aurelien Domont" userId="6da7715ce44349b3" providerId="LiveId" clId="{AC771B14-C4D0-4692-B895-B5340BB92FFE}" dt="2022-01-25T06:13:45.651" v="10151"/>
          <ac:spMkLst>
            <pc:docMk/>
            <pc:sldMk cId="244230900" sldId="2358"/>
            <ac:spMk id="27" creationId="{49D41ED5-EC85-4B20-A251-166A945AF275}"/>
          </ac:spMkLst>
        </pc:spChg>
        <pc:spChg chg="add mod">
          <ac:chgData name="Aurelien Domont" userId="6da7715ce44349b3" providerId="LiveId" clId="{AC771B14-C4D0-4692-B895-B5340BB92FFE}" dt="2022-01-31T23:55:24.542" v="10215"/>
          <ac:spMkLst>
            <pc:docMk/>
            <pc:sldMk cId="244230900" sldId="2358"/>
            <ac:spMk id="29" creationId="{36B6EE86-F229-40BE-9A23-B31C5051FF93}"/>
          </ac:spMkLst>
        </pc:spChg>
        <pc:spChg chg="add mod">
          <ac:chgData name="Aurelien Domont" userId="6da7715ce44349b3" providerId="LiveId" clId="{AC771B14-C4D0-4692-B895-B5340BB92FFE}" dt="2022-01-25T06:13:45.651" v="10151"/>
          <ac:spMkLst>
            <pc:docMk/>
            <pc:sldMk cId="244230900" sldId="2358"/>
            <ac:spMk id="31" creationId="{128983A6-CC2A-49EB-A9EE-157BAF59D7DC}"/>
          </ac:spMkLst>
        </pc:spChg>
        <pc:spChg chg="add mod">
          <ac:chgData name="Aurelien Domont" userId="6da7715ce44349b3" providerId="LiveId" clId="{AC771B14-C4D0-4692-B895-B5340BB92FFE}" dt="2022-01-25T06:13:45.651" v="10151"/>
          <ac:spMkLst>
            <pc:docMk/>
            <pc:sldMk cId="244230900" sldId="2358"/>
            <ac:spMk id="37" creationId="{A11AF59F-DF98-40E2-B715-1A7193C99FB7}"/>
          </ac:spMkLst>
        </pc:spChg>
        <pc:spChg chg="mod">
          <ac:chgData name="Aurelien Domont" userId="6da7715ce44349b3" providerId="LiveId" clId="{AC771B14-C4D0-4692-B895-B5340BB92FFE}" dt="2022-01-25T00:14:40.338" v="8397" actId="20577"/>
          <ac:spMkLst>
            <pc:docMk/>
            <pc:sldMk cId="244230900" sldId="2358"/>
            <ac:spMk id="48" creationId="{AD7B4589-4D15-4265-8E5A-F04B8E84520B}"/>
          </ac:spMkLst>
        </pc:spChg>
        <pc:cxnChg chg="add mod">
          <ac:chgData name="Aurelien Domont" userId="6da7715ce44349b3" providerId="LiveId" clId="{AC771B14-C4D0-4692-B895-B5340BB92FFE}" dt="2022-01-25T06:13:45.651" v="10151"/>
          <ac:cxnSpMkLst>
            <pc:docMk/>
            <pc:sldMk cId="244230900" sldId="2358"/>
            <ac:cxnSpMk id="21" creationId="{54ACA370-18C6-45C2-ABB5-D50CB0C42A3A}"/>
          </ac:cxnSpMkLst>
        </pc:cxnChg>
        <pc:cxnChg chg="add mod">
          <ac:chgData name="Aurelien Domont" userId="6da7715ce44349b3" providerId="LiveId" clId="{AC771B14-C4D0-4692-B895-B5340BB92FFE}" dt="2022-01-25T06:13:45.651" v="10151"/>
          <ac:cxnSpMkLst>
            <pc:docMk/>
            <pc:sldMk cId="244230900" sldId="2358"/>
            <ac:cxnSpMk id="24" creationId="{C4C14290-5191-437B-BB6A-773EA763EA2D}"/>
          </ac:cxnSpMkLst>
        </pc:cxnChg>
        <pc:cxnChg chg="add mod">
          <ac:chgData name="Aurelien Domont" userId="6da7715ce44349b3" providerId="LiveId" clId="{AC771B14-C4D0-4692-B895-B5340BB92FFE}" dt="2022-01-25T06:13:45.651" v="10151"/>
          <ac:cxnSpMkLst>
            <pc:docMk/>
            <pc:sldMk cId="244230900" sldId="2358"/>
            <ac:cxnSpMk id="26" creationId="{BC54B087-4DF5-40E5-8C14-64E52C9A2113}"/>
          </ac:cxnSpMkLst>
        </pc:cxnChg>
        <pc:cxnChg chg="add mod">
          <ac:chgData name="Aurelien Domont" userId="6da7715ce44349b3" providerId="LiveId" clId="{AC771B14-C4D0-4692-B895-B5340BB92FFE}" dt="2022-01-25T06:13:45.651" v="10151"/>
          <ac:cxnSpMkLst>
            <pc:docMk/>
            <pc:sldMk cId="244230900" sldId="2358"/>
            <ac:cxnSpMk id="28" creationId="{7FA6B724-0801-4D7D-B592-E5A6D9C6E68D}"/>
          </ac:cxnSpMkLst>
        </pc:cxnChg>
        <pc:cxnChg chg="add mod">
          <ac:chgData name="Aurelien Domont" userId="6da7715ce44349b3" providerId="LiveId" clId="{AC771B14-C4D0-4692-B895-B5340BB92FFE}" dt="2022-01-25T06:13:45.651" v="10151"/>
          <ac:cxnSpMkLst>
            <pc:docMk/>
            <pc:sldMk cId="244230900" sldId="2358"/>
            <ac:cxnSpMk id="30" creationId="{CCB8A06E-CBF8-4102-AFFC-798A9BACB199}"/>
          </ac:cxnSpMkLst>
        </pc:cxnChg>
        <pc:cxnChg chg="add mod">
          <ac:chgData name="Aurelien Domont" userId="6da7715ce44349b3" providerId="LiveId" clId="{AC771B14-C4D0-4692-B895-B5340BB92FFE}" dt="2022-01-25T06:13:45.651" v="10151"/>
          <ac:cxnSpMkLst>
            <pc:docMk/>
            <pc:sldMk cId="244230900" sldId="2358"/>
            <ac:cxnSpMk id="32" creationId="{EA3A5477-6105-4E8A-AE97-8456CAED00C8}"/>
          </ac:cxnSpMkLst>
        </pc:cxnChg>
      </pc:sldChg>
      <pc:sldChg chg="modSp add mod">
        <pc:chgData name="Aurelien Domont" userId="6da7715ce44349b3" providerId="LiveId" clId="{AC771B14-C4D0-4692-B895-B5340BB92FFE}" dt="2022-01-25T00:24:22.995" v="8572" actId="6549"/>
        <pc:sldMkLst>
          <pc:docMk/>
          <pc:sldMk cId="2029122538" sldId="2359"/>
        </pc:sldMkLst>
        <pc:spChg chg="mod">
          <ac:chgData name="Aurelien Domont" userId="6da7715ce44349b3" providerId="LiveId" clId="{AC771B14-C4D0-4692-B895-B5340BB92FFE}" dt="2022-01-25T00:24:22.995" v="8572" actId="6549"/>
          <ac:spMkLst>
            <pc:docMk/>
            <pc:sldMk cId="2029122538" sldId="2359"/>
            <ac:spMk id="6" creationId="{73F8416A-AC64-451F-8B00-C47D484A1B81}"/>
          </ac:spMkLst>
        </pc:spChg>
        <pc:spChg chg="mod">
          <ac:chgData name="Aurelien Domont" userId="6da7715ce44349b3" providerId="LiveId" clId="{AC771B14-C4D0-4692-B895-B5340BB92FFE}" dt="2022-01-25T00:22:11.967" v="8484" actId="113"/>
          <ac:spMkLst>
            <pc:docMk/>
            <pc:sldMk cId="2029122538" sldId="2359"/>
            <ac:spMk id="16" creationId="{6C2BB713-9637-4B9B-938F-E9768876782A}"/>
          </ac:spMkLst>
        </pc:spChg>
      </pc:sldChg>
      <pc:sldChg chg="addSp delSp modSp add mod">
        <pc:chgData name="Aurelien Domont" userId="6da7715ce44349b3" providerId="LiveId" clId="{AC771B14-C4D0-4692-B895-B5340BB92FFE}" dt="2022-01-25T03:11:45.406" v="10135" actId="20577"/>
        <pc:sldMkLst>
          <pc:docMk/>
          <pc:sldMk cId="1682140889" sldId="2360"/>
        </pc:sldMkLst>
        <pc:spChg chg="del">
          <ac:chgData name="Aurelien Domont" userId="6da7715ce44349b3" providerId="LiveId" clId="{AC771B14-C4D0-4692-B895-B5340BB92FFE}" dt="2022-01-25T00:23:23.928" v="8504" actId="478"/>
          <ac:spMkLst>
            <pc:docMk/>
            <pc:sldMk cId="1682140889" sldId="2360"/>
            <ac:spMk id="6" creationId="{73F8416A-AC64-451F-8B00-C47D484A1B81}"/>
          </ac:spMkLst>
        </pc:spChg>
        <pc:spChg chg="add del mod">
          <ac:chgData name="Aurelien Domont" userId="6da7715ce44349b3" providerId="LiveId" clId="{AC771B14-C4D0-4692-B895-B5340BB92FFE}" dt="2022-01-25T00:49:25.464" v="9235" actId="478"/>
          <ac:spMkLst>
            <pc:docMk/>
            <pc:sldMk cId="1682140889" sldId="2360"/>
            <ac:spMk id="7" creationId="{3141056A-ABE8-4941-B978-8149CD635EC7}"/>
          </ac:spMkLst>
        </pc:spChg>
        <pc:spChg chg="add del mod">
          <ac:chgData name="Aurelien Domont" userId="6da7715ce44349b3" providerId="LiveId" clId="{AC771B14-C4D0-4692-B895-B5340BB92FFE}" dt="2022-01-25T00:49:25.464" v="9235" actId="478"/>
          <ac:spMkLst>
            <pc:docMk/>
            <pc:sldMk cId="1682140889" sldId="2360"/>
            <ac:spMk id="8" creationId="{7A467FEC-7B48-48BD-B4E4-F1E40F61A0B8}"/>
          </ac:spMkLst>
        </pc:spChg>
        <pc:spChg chg="add del mod">
          <ac:chgData name="Aurelien Domont" userId="6da7715ce44349b3" providerId="LiveId" clId="{AC771B14-C4D0-4692-B895-B5340BB92FFE}" dt="2022-01-25T00:49:25.464" v="9235" actId="478"/>
          <ac:spMkLst>
            <pc:docMk/>
            <pc:sldMk cId="1682140889" sldId="2360"/>
            <ac:spMk id="9" creationId="{5AA7B4D3-0DA9-4189-A9AE-51C76138DB75}"/>
          </ac:spMkLst>
        </pc:spChg>
        <pc:spChg chg="add del mod">
          <ac:chgData name="Aurelien Domont" userId="6da7715ce44349b3" providerId="LiveId" clId="{AC771B14-C4D0-4692-B895-B5340BB92FFE}" dt="2022-01-25T00:49:25.464" v="9235" actId="478"/>
          <ac:spMkLst>
            <pc:docMk/>
            <pc:sldMk cId="1682140889" sldId="2360"/>
            <ac:spMk id="10" creationId="{BFC3EB58-9FDA-487A-95F6-BADE3A2061CF}"/>
          </ac:spMkLst>
        </pc:spChg>
        <pc:spChg chg="add del mod">
          <ac:chgData name="Aurelien Domont" userId="6da7715ce44349b3" providerId="LiveId" clId="{AC771B14-C4D0-4692-B895-B5340BB92FFE}" dt="2022-01-25T00:49:25.464" v="9235" actId="478"/>
          <ac:spMkLst>
            <pc:docMk/>
            <pc:sldMk cId="1682140889" sldId="2360"/>
            <ac:spMk id="11" creationId="{0ECFA8F3-30A8-47D2-AEC6-9BF88AC2F962}"/>
          </ac:spMkLst>
        </pc:spChg>
        <pc:spChg chg="mod">
          <ac:chgData name="Aurelien Domont" userId="6da7715ce44349b3" providerId="LiveId" clId="{AC771B14-C4D0-4692-B895-B5340BB92FFE}" dt="2022-01-25T02:37:28.243" v="9252" actId="20577"/>
          <ac:spMkLst>
            <pc:docMk/>
            <pc:sldMk cId="1682140889" sldId="2360"/>
            <ac:spMk id="16" creationId="{6C2BB713-9637-4B9B-938F-E9768876782A}"/>
          </ac:spMkLst>
        </pc:spChg>
        <pc:spChg chg="add mod">
          <ac:chgData name="Aurelien Domont" userId="6da7715ce44349b3" providerId="LiveId" clId="{AC771B14-C4D0-4692-B895-B5340BB92FFE}" dt="2022-01-25T03:10:32.902" v="10116" actId="14100"/>
          <ac:spMkLst>
            <pc:docMk/>
            <pc:sldMk cId="1682140889" sldId="2360"/>
            <ac:spMk id="19" creationId="{B70B53CB-C9A4-4D40-8696-21BC42AE2FE5}"/>
          </ac:spMkLst>
        </pc:spChg>
        <pc:spChg chg="add mod">
          <ac:chgData name="Aurelien Domont" userId="6da7715ce44349b3" providerId="LiveId" clId="{AC771B14-C4D0-4692-B895-B5340BB92FFE}" dt="2022-01-25T03:10:32.902" v="10116" actId="14100"/>
          <ac:spMkLst>
            <pc:docMk/>
            <pc:sldMk cId="1682140889" sldId="2360"/>
            <ac:spMk id="20" creationId="{CB1DC510-2E30-45DE-9FE7-A6D80801F74B}"/>
          </ac:spMkLst>
        </pc:spChg>
        <pc:spChg chg="add mod">
          <ac:chgData name="Aurelien Domont" userId="6da7715ce44349b3" providerId="LiveId" clId="{AC771B14-C4D0-4692-B895-B5340BB92FFE}" dt="2022-01-25T03:10:32.902" v="10116" actId="14100"/>
          <ac:spMkLst>
            <pc:docMk/>
            <pc:sldMk cId="1682140889" sldId="2360"/>
            <ac:spMk id="21" creationId="{059E2CD6-56C3-44E8-8FA6-382AD482EF45}"/>
          </ac:spMkLst>
        </pc:spChg>
        <pc:spChg chg="add mod">
          <ac:chgData name="Aurelien Domont" userId="6da7715ce44349b3" providerId="LiveId" clId="{AC771B14-C4D0-4692-B895-B5340BB92FFE}" dt="2022-01-25T03:10:32.902" v="10116" actId="14100"/>
          <ac:spMkLst>
            <pc:docMk/>
            <pc:sldMk cId="1682140889" sldId="2360"/>
            <ac:spMk id="22" creationId="{9AAF2754-71F1-490A-98BE-7108EF459287}"/>
          </ac:spMkLst>
        </pc:spChg>
        <pc:spChg chg="add mod">
          <ac:chgData name="Aurelien Domont" userId="6da7715ce44349b3" providerId="LiveId" clId="{AC771B14-C4D0-4692-B895-B5340BB92FFE}" dt="2022-01-25T03:10:32.902" v="10116" actId="14100"/>
          <ac:spMkLst>
            <pc:docMk/>
            <pc:sldMk cId="1682140889" sldId="2360"/>
            <ac:spMk id="23" creationId="{29F7E41F-2A23-4778-91FF-A80FC9D209F3}"/>
          </ac:spMkLst>
        </pc:spChg>
        <pc:spChg chg="add mod">
          <ac:chgData name="Aurelien Domont" userId="6da7715ce44349b3" providerId="LiveId" clId="{AC771B14-C4D0-4692-B895-B5340BB92FFE}" dt="2022-01-25T03:06:56.264" v="9901" actId="571"/>
          <ac:spMkLst>
            <pc:docMk/>
            <pc:sldMk cId="1682140889" sldId="2360"/>
            <ac:spMk id="29" creationId="{89522360-32C7-47DA-B4A1-5AC952F8863A}"/>
          </ac:spMkLst>
        </pc:spChg>
        <pc:spChg chg="add mod">
          <ac:chgData name="Aurelien Domont" userId="6da7715ce44349b3" providerId="LiveId" clId="{AC771B14-C4D0-4692-B895-B5340BB92FFE}" dt="2022-01-25T03:11:45.406" v="10135" actId="20577"/>
          <ac:spMkLst>
            <pc:docMk/>
            <pc:sldMk cId="1682140889" sldId="2360"/>
            <ac:spMk id="32" creationId="{CF051B2C-CBC3-4147-85D5-CAD88B490BAC}"/>
          </ac:spMkLst>
        </pc:spChg>
        <pc:cxnChg chg="add del mod">
          <ac:chgData name="Aurelien Domont" userId="6da7715ce44349b3" providerId="LiveId" clId="{AC771B14-C4D0-4692-B895-B5340BB92FFE}" dt="2022-01-25T00:49:25.464" v="9235" actId="478"/>
          <ac:cxnSpMkLst>
            <pc:docMk/>
            <pc:sldMk cId="1682140889" sldId="2360"/>
            <ac:cxnSpMk id="4" creationId="{E1B03FE2-D628-4A4C-A890-7D5FA03E7253}"/>
          </ac:cxnSpMkLst>
        </pc:cxnChg>
        <pc:cxnChg chg="add del mod">
          <ac:chgData name="Aurelien Domont" userId="6da7715ce44349b3" providerId="LiveId" clId="{AC771B14-C4D0-4692-B895-B5340BB92FFE}" dt="2022-01-25T00:49:25.464" v="9235" actId="478"/>
          <ac:cxnSpMkLst>
            <pc:docMk/>
            <pc:sldMk cId="1682140889" sldId="2360"/>
            <ac:cxnSpMk id="12" creationId="{D2964346-1272-4A6E-86DC-9A472950B7F6}"/>
          </ac:cxnSpMkLst>
        </pc:cxnChg>
        <pc:cxnChg chg="add del mod">
          <ac:chgData name="Aurelien Domont" userId="6da7715ce44349b3" providerId="LiveId" clId="{AC771B14-C4D0-4692-B895-B5340BB92FFE}" dt="2022-01-25T00:49:25.464" v="9235" actId="478"/>
          <ac:cxnSpMkLst>
            <pc:docMk/>
            <pc:sldMk cId="1682140889" sldId="2360"/>
            <ac:cxnSpMk id="15" creationId="{35099E0E-A40D-4A1C-8282-39ED0DD1A086}"/>
          </ac:cxnSpMkLst>
        </pc:cxnChg>
        <pc:cxnChg chg="add del mod">
          <ac:chgData name="Aurelien Domont" userId="6da7715ce44349b3" providerId="LiveId" clId="{AC771B14-C4D0-4692-B895-B5340BB92FFE}" dt="2022-01-25T00:49:25.464" v="9235" actId="478"/>
          <ac:cxnSpMkLst>
            <pc:docMk/>
            <pc:sldMk cId="1682140889" sldId="2360"/>
            <ac:cxnSpMk id="18" creationId="{6B9B7A85-5E10-4CF3-9DB3-7C34E07EECA0}"/>
          </ac:cxnSpMkLst>
        </pc:cxnChg>
        <pc:cxnChg chg="add del mod">
          <ac:chgData name="Aurelien Domont" userId="6da7715ce44349b3" providerId="LiveId" clId="{AC771B14-C4D0-4692-B895-B5340BB92FFE}" dt="2022-01-25T03:07:30.491" v="9951" actId="478"/>
          <ac:cxnSpMkLst>
            <pc:docMk/>
            <pc:sldMk cId="1682140889" sldId="2360"/>
            <ac:cxnSpMk id="24" creationId="{52EFBE81-6522-4DAA-AA73-282F29EC3CE8}"/>
          </ac:cxnSpMkLst>
        </pc:cxnChg>
        <pc:cxnChg chg="add del mod">
          <ac:chgData name="Aurelien Domont" userId="6da7715ce44349b3" providerId="LiveId" clId="{AC771B14-C4D0-4692-B895-B5340BB92FFE}" dt="2022-01-25T03:07:30.491" v="9951" actId="478"/>
          <ac:cxnSpMkLst>
            <pc:docMk/>
            <pc:sldMk cId="1682140889" sldId="2360"/>
            <ac:cxnSpMk id="25" creationId="{A33A214F-1C9E-431C-A538-3339A03A28D0}"/>
          </ac:cxnSpMkLst>
        </pc:cxnChg>
        <pc:cxnChg chg="add del mod">
          <ac:chgData name="Aurelien Domont" userId="6da7715ce44349b3" providerId="LiveId" clId="{AC771B14-C4D0-4692-B895-B5340BB92FFE}" dt="2022-01-25T03:07:30.491" v="9951" actId="478"/>
          <ac:cxnSpMkLst>
            <pc:docMk/>
            <pc:sldMk cId="1682140889" sldId="2360"/>
            <ac:cxnSpMk id="26" creationId="{05FC6BF6-FE57-4F32-9D21-A98B610B7F9F}"/>
          </ac:cxnSpMkLst>
        </pc:cxnChg>
        <pc:cxnChg chg="add del mod">
          <ac:chgData name="Aurelien Domont" userId="6da7715ce44349b3" providerId="LiveId" clId="{AC771B14-C4D0-4692-B895-B5340BB92FFE}" dt="2022-01-25T03:07:30.491" v="9951" actId="478"/>
          <ac:cxnSpMkLst>
            <pc:docMk/>
            <pc:sldMk cId="1682140889" sldId="2360"/>
            <ac:cxnSpMk id="27" creationId="{39DE08CB-277A-4F17-A50A-5EC345CFAC3F}"/>
          </ac:cxnSpMkLst>
        </pc:cxnChg>
        <pc:cxnChg chg="add">
          <ac:chgData name="Aurelien Domont" userId="6da7715ce44349b3" providerId="LiveId" clId="{AC771B14-C4D0-4692-B895-B5340BB92FFE}" dt="2022-01-25T03:11:21.524" v="10118" actId="11529"/>
          <ac:cxnSpMkLst>
            <pc:docMk/>
            <pc:sldMk cId="1682140889" sldId="2360"/>
            <ac:cxnSpMk id="34" creationId="{2E3E30EB-469D-42C2-A390-F2A7557381C1}"/>
          </ac:cxnSpMkLst>
        </pc:cxnChg>
        <pc:cxnChg chg="add">
          <ac:chgData name="Aurelien Domont" userId="6da7715ce44349b3" providerId="LiveId" clId="{AC771B14-C4D0-4692-B895-B5340BB92FFE}" dt="2022-01-25T03:11:29.636" v="10119" actId="11529"/>
          <ac:cxnSpMkLst>
            <pc:docMk/>
            <pc:sldMk cId="1682140889" sldId="2360"/>
            <ac:cxnSpMk id="36" creationId="{5D6C6E2B-2098-4A7B-A9A3-A9718DFF4C86}"/>
          </ac:cxnSpMkLst>
        </pc:cxnChg>
        <pc:cxnChg chg="add">
          <ac:chgData name="Aurelien Domont" userId="6da7715ce44349b3" providerId="LiveId" clId="{AC771B14-C4D0-4692-B895-B5340BB92FFE}" dt="2022-01-25T03:11:32.777" v="10120" actId="11529"/>
          <ac:cxnSpMkLst>
            <pc:docMk/>
            <pc:sldMk cId="1682140889" sldId="2360"/>
            <ac:cxnSpMk id="38" creationId="{E987EE0A-DAA4-48C7-B06E-61A79F8F78FE}"/>
          </ac:cxnSpMkLst>
        </pc:cxnChg>
        <pc:cxnChg chg="add">
          <ac:chgData name="Aurelien Domont" userId="6da7715ce44349b3" providerId="LiveId" clId="{AC771B14-C4D0-4692-B895-B5340BB92FFE}" dt="2022-01-25T03:11:35.793" v="10121" actId="11529"/>
          <ac:cxnSpMkLst>
            <pc:docMk/>
            <pc:sldMk cId="1682140889" sldId="2360"/>
            <ac:cxnSpMk id="40" creationId="{00E51DDA-12E1-41B6-B027-3FBE8EF6A242}"/>
          </ac:cxnSpMkLst>
        </pc:cxnChg>
        <pc:cxnChg chg="add">
          <ac:chgData name="Aurelien Domont" userId="6da7715ce44349b3" providerId="LiveId" clId="{AC771B14-C4D0-4692-B895-B5340BB92FFE}" dt="2022-01-25T03:11:38.685" v="10122" actId="11529"/>
          <ac:cxnSpMkLst>
            <pc:docMk/>
            <pc:sldMk cId="1682140889" sldId="2360"/>
            <ac:cxnSpMk id="42" creationId="{1E9D2818-F8AD-4089-9064-F8348A0FEEC2}"/>
          </ac:cxnSpMkLst>
        </pc:cxnChg>
      </pc:sldChg>
      <pc:sldChg chg="addSp delSp modSp add mod">
        <pc:chgData name="Aurelien Domont" userId="6da7715ce44349b3" providerId="LiveId" clId="{AC771B14-C4D0-4692-B895-B5340BB92FFE}" dt="2022-01-25T03:12:28.534" v="10140" actId="1076"/>
        <pc:sldMkLst>
          <pc:docMk/>
          <pc:sldMk cId="407281055" sldId="2361"/>
        </pc:sldMkLst>
        <pc:spChg chg="del mod">
          <ac:chgData name="Aurelien Domont" userId="6da7715ce44349b3" providerId="LiveId" clId="{AC771B14-C4D0-4692-B895-B5340BB92FFE}" dt="2022-01-25T00:49:35.852" v="9248" actId="478"/>
          <ac:spMkLst>
            <pc:docMk/>
            <pc:sldMk cId="407281055" sldId="2361"/>
            <ac:spMk id="7" creationId="{3141056A-ABE8-4941-B978-8149CD635EC7}"/>
          </ac:spMkLst>
        </pc:spChg>
        <pc:spChg chg="del mod">
          <ac:chgData name="Aurelien Domont" userId="6da7715ce44349b3" providerId="LiveId" clId="{AC771B14-C4D0-4692-B895-B5340BB92FFE}" dt="2022-01-25T00:49:35.852" v="9248" actId="478"/>
          <ac:spMkLst>
            <pc:docMk/>
            <pc:sldMk cId="407281055" sldId="2361"/>
            <ac:spMk id="8" creationId="{7A467FEC-7B48-48BD-B4E4-F1E40F61A0B8}"/>
          </ac:spMkLst>
        </pc:spChg>
        <pc:spChg chg="del mod">
          <ac:chgData name="Aurelien Domont" userId="6da7715ce44349b3" providerId="LiveId" clId="{AC771B14-C4D0-4692-B895-B5340BB92FFE}" dt="2022-01-25T00:49:35.852" v="9248" actId="478"/>
          <ac:spMkLst>
            <pc:docMk/>
            <pc:sldMk cId="407281055" sldId="2361"/>
            <ac:spMk id="9" creationId="{5AA7B4D3-0DA9-4189-A9AE-51C76138DB75}"/>
          </ac:spMkLst>
        </pc:spChg>
        <pc:spChg chg="del mod">
          <ac:chgData name="Aurelien Domont" userId="6da7715ce44349b3" providerId="LiveId" clId="{AC771B14-C4D0-4692-B895-B5340BB92FFE}" dt="2022-01-25T00:49:35.852" v="9248" actId="478"/>
          <ac:spMkLst>
            <pc:docMk/>
            <pc:sldMk cId="407281055" sldId="2361"/>
            <ac:spMk id="10" creationId="{BFC3EB58-9FDA-487A-95F6-BADE3A2061CF}"/>
          </ac:spMkLst>
        </pc:spChg>
        <pc:spChg chg="del mod">
          <ac:chgData name="Aurelien Domont" userId="6da7715ce44349b3" providerId="LiveId" clId="{AC771B14-C4D0-4692-B895-B5340BB92FFE}" dt="2022-01-25T00:49:35.852" v="9248" actId="478"/>
          <ac:spMkLst>
            <pc:docMk/>
            <pc:sldMk cId="407281055" sldId="2361"/>
            <ac:spMk id="11" creationId="{0ECFA8F3-30A8-47D2-AEC6-9BF88AC2F962}"/>
          </ac:spMkLst>
        </pc:spChg>
        <pc:spChg chg="add mod">
          <ac:chgData name="Aurelien Domont" userId="6da7715ce44349b3" providerId="LiveId" clId="{AC771B14-C4D0-4692-B895-B5340BB92FFE}" dt="2022-01-25T00:34:35.724" v="8760"/>
          <ac:spMkLst>
            <pc:docMk/>
            <pc:sldMk cId="407281055" sldId="2361"/>
            <ac:spMk id="14" creationId="{836474F3-219E-4EDF-A011-147196C8DFD4}"/>
          </ac:spMkLst>
        </pc:spChg>
        <pc:spChg chg="mod">
          <ac:chgData name="Aurelien Domont" userId="6da7715ce44349b3" providerId="LiveId" clId="{AC771B14-C4D0-4692-B895-B5340BB92FFE}" dt="2022-01-25T02:37:38.027" v="9254" actId="20577"/>
          <ac:spMkLst>
            <pc:docMk/>
            <pc:sldMk cId="407281055" sldId="2361"/>
            <ac:spMk id="16" creationId="{6C2BB713-9637-4B9B-938F-E9768876782A}"/>
          </ac:spMkLst>
        </pc:spChg>
        <pc:spChg chg="add mod ord">
          <ac:chgData name="Aurelien Domont" userId="6da7715ce44349b3" providerId="LiveId" clId="{AC771B14-C4D0-4692-B895-B5340BB92FFE}" dt="2022-01-25T03:12:28.534" v="10140" actId="1076"/>
          <ac:spMkLst>
            <pc:docMk/>
            <pc:sldMk cId="407281055" sldId="2361"/>
            <ac:spMk id="17" creationId="{702415F9-0EE9-4629-9C38-688F7911A941}"/>
          </ac:spMkLst>
        </pc:spChg>
        <pc:spChg chg="add del mod">
          <ac:chgData name="Aurelien Domont" userId="6da7715ce44349b3" providerId="LiveId" clId="{AC771B14-C4D0-4692-B895-B5340BB92FFE}" dt="2022-01-25T03:12:22.344" v="10137" actId="478"/>
          <ac:spMkLst>
            <pc:docMk/>
            <pc:sldMk cId="407281055" sldId="2361"/>
            <ac:spMk id="19" creationId="{5F689485-F9C2-4704-8826-3F6A5849B9F5}"/>
          </ac:spMkLst>
        </pc:spChg>
        <pc:spChg chg="add del mod">
          <ac:chgData name="Aurelien Domont" userId="6da7715ce44349b3" providerId="LiveId" clId="{AC771B14-C4D0-4692-B895-B5340BB92FFE}" dt="2022-01-25T03:12:22.344" v="10137" actId="478"/>
          <ac:spMkLst>
            <pc:docMk/>
            <pc:sldMk cId="407281055" sldId="2361"/>
            <ac:spMk id="20" creationId="{F8A37DEB-CB47-4ED4-BA88-55D577E72280}"/>
          </ac:spMkLst>
        </pc:spChg>
        <pc:spChg chg="add del mod">
          <ac:chgData name="Aurelien Domont" userId="6da7715ce44349b3" providerId="LiveId" clId="{AC771B14-C4D0-4692-B895-B5340BB92FFE}" dt="2022-01-25T03:12:22.344" v="10137" actId="478"/>
          <ac:spMkLst>
            <pc:docMk/>
            <pc:sldMk cId="407281055" sldId="2361"/>
            <ac:spMk id="21" creationId="{1550472C-9E5B-4F23-B8BA-42D87D6B990C}"/>
          </ac:spMkLst>
        </pc:spChg>
        <pc:spChg chg="add del mod">
          <ac:chgData name="Aurelien Domont" userId="6da7715ce44349b3" providerId="LiveId" clId="{AC771B14-C4D0-4692-B895-B5340BB92FFE}" dt="2022-01-25T03:12:22.344" v="10137" actId="478"/>
          <ac:spMkLst>
            <pc:docMk/>
            <pc:sldMk cId="407281055" sldId="2361"/>
            <ac:spMk id="22" creationId="{5B1DB43F-2C29-4100-A60C-D1F2A4D8D608}"/>
          </ac:spMkLst>
        </pc:spChg>
        <pc:spChg chg="add del mod">
          <ac:chgData name="Aurelien Domont" userId="6da7715ce44349b3" providerId="LiveId" clId="{AC771B14-C4D0-4692-B895-B5340BB92FFE}" dt="2022-01-25T03:12:22.344" v="10137" actId="478"/>
          <ac:spMkLst>
            <pc:docMk/>
            <pc:sldMk cId="407281055" sldId="2361"/>
            <ac:spMk id="23" creationId="{DD8BEC3F-8EBA-4121-8245-2612601D47D8}"/>
          </ac:spMkLst>
        </pc:spChg>
        <pc:spChg chg="add mod">
          <ac:chgData name="Aurelien Domont" userId="6da7715ce44349b3" providerId="LiveId" clId="{AC771B14-C4D0-4692-B895-B5340BB92FFE}" dt="2022-01-25T03:12:22.641" v="10138"/>
          <ac:spMkLst>
            <pc:docMk/>
            <pc:sldMk cId="407281055" sldId="2361"/>
            <ac:spMk id="28" creationId="{387C8568-2CE5-40CC-BCFE-7F42BEC214C4}"/>
          </ac:spMkLst>
        </pc:spChg>
        <pc:spChg chg="add mod">
          <ac:chgData name="Aurelien Domont" userId="6da7715ce44349b3" providerId="LiveId" clId="{AC771B14-C4D0-4692-B895-B5340BB92FFE}" dt="2022-01-25T03:12:22.641" v="10138"/>
          <ac:spMkLst>
            <pc:docMk/>
            <pc:sldMk cId="407281055" sldId="2361"/>
            <ac:spMk id="29" creationId="{C1621AB1-6BD4-411A-ADB4-D65E9C272685}"/>
          </ac:spMkLst>
        </pc:spChg>
        <pc:spChg chg="add mod">
          <ac:chgData name="Aurelien Domont" userId="6da7715ce44349b3" providerId="LiveId" clId="{AC771B14-C4D0-4692-B895-B5340BB92FFE}" dt="2022-01-25T03:12:22.641" v="10138"/>
          <ac:spMkLst>
            <pc:docMk/>
            <pc:sldMk cId="407281055" sldId="2361"/>
            <ac:spMk id="30" creationId="{E6EC2717-CFF2-40C0-A643-E945BE479ED0}"/>
          </ac:spMkLst>
        </pc:spChg>
        <pc:spChg chg="add mod">
          <ac:chgData name="Aurelien Domont" userId="6da7715ce44349b3" providerId="LiveId" clId="{AC771B14-C4D0-4692-B895-B5340BB92FFE}" dt="2022-01-25T03:12:22.641" v="10138"/>
          <ac:spMkLst>
            <pc:docMk/>
            <pc:sldMk cId="407281055" sldId="2361"/>
            <ac:spMk id="31" creationId="{5D548A01-CFC3-47BD-81F9-82DA0B490858}"/>
          </ac:spMkLst>
        </pc:spChg>
        <pc:spChg chg="add mod">
          <ac:chgData name="Aurelien Domont" userId="6da7715ce44349b3" providerId="LiveId" clId="{AC771B14-C4D0-4692-B895-B5340BB92FFE}" dt="2022-01-25T03:12:22.641" v="10138"/>
          <ac:spMkLst>
            <pc:docMk/>
            <pc:sldMk cId="407281055" sldId="2361"/>
            <ac:spMk id="32" creationId="{2E5D3D7D-7F32-44A6-A961-D6E7B821E4C5}"/>
          </ac:spMkLst>
        </pc:spChg>
        <pc:spChg chg="add mod">
          <ac:chgData name="Aurelien Domont" userId="6da7715ce44349b3" providerId="LiveId" clId="{AC771B14-C4D0-4692-B895-B5340BB92FFE}" dt="2022-01-25T03:12:22.641" v="10138"/>
          <ac:spMkLst>
            <pc:docMk/>
            <pc:sldMk cId="407281055" sldId="2361"/>
            <ac:spMk id="33" creationId="{73EDF0DA-60D2-4E56-8D0A-7ECC9283A028}"/>
          </ac:spMkLst>
        </pc:spChg>
        <pc:cxnChg chg="del mod">
          <ac:chgData name="Aurelien Domont" userId="6da7715ce44349b3" providerId="LiveId" clId="{AC771B14-C4D0-4692-B895-B5340BB92FFE}" dt="2022-01-25T00:49:35.852" v="9248" actId="478"/>
          <ac:cxnSpMkLst>
            <pc:docMk/>
            <pc:sldMk cId="407281055" sldId="2361"/>
            <ac:cxnSpMk id="4" creationId="{E1B03FE2-D628-4A4C-A890-7D5FA03E7253}"/>
          </ac:cxnSpMkLst>
        </pc:cxnChg>
        <pc:cxnChg chg="del mod">
          <ac:chgData name="Aurelien Domont" userId="6da7715ce44349b3" providerId="LiveId" clId="{AC771B14-C4D0-4692-B895-B5340BB92FFE}" dt="2022-01-25T00:49:35.852" v="9248" actId="478"/>
          <ac:cxnSpMkLst>
            <pc:docMk/>
            <pc:sldMk cId="407281055" sldId="2361"/>
            <ac:cxnSpMk id="12" creationId="{D2964346-1272-4A6E-86DC-9A472950B7F6}"/>
          </ac:cxnSpMkLst>
        </pc:cxnChg>
        <pc:cxnChg chg="del mod">
          <ac:chgData name="Aurelien Domont" userId="6da7715ce44349b3" providerId="LiveId" clId="{AC771B14-C4D0-4692-B895-B5340BB92FFE}" dt="2022-01-25T00:49:35.852" v="9248" actId="478"/>
          <ac:cxnSpMkLst>
            <pc:docMk/>
            <pc:sldMk cId="407281055" sldId="2361"/>
            <ac:cxnSpMk id="15" creationId="{35099E0E-A40D-4A1C-8282-39ED0DD1A086}"/>
          </ac:cxnSpMkLst>
        </pc:cxnChg>
        <pc:cxnChg chg="del mod">
          <ac:chgData name="Aurelien Domont" userId="6da7715ce44349b3" providerId="LiveId" clId="{AC771B14-C4D0-4692-B895-B5340BB92FFE}" dt="2022-01-25T00:49:35.852" v="9248" actId="478"/>
          <ac:cxnSpMkLst>
            <pc:docMk/>
            <pc:sldMk cId="407281055" sldId="2361"/>
            <ac:cxnSpMk id="18" creationId="{6B9B7A85-5E10-4CF3-9DB3-7C34E07EECA0}"/>
          </ac:cxnSpMkLst>
        </pc:cxnChg>
        <pc:cxnChg chg="add del mod">
          <ac:chgData name="Aurelien Domont" userId="6da7715ce44349b3" providerId="LiveId" clId="{AC771B14-C4D0-4692-B895-B5340BB92FFE}" dt="2022-01-25T03:12:22.344" v="10137" actId="478"/>
          <ac:cxnSpMkLst>
            <pc:docMk/>
            <pc:sldMk cId="407281055" sldId="2361"/>
            <ac:cxnSpMk id="24" creationId="{70C38FB7-5F5C-4213-98B9-2F52DBAEF491}"/>
          </ac:cxnSpMkLst>
        </pc:cxnChg>
        <pc:cxnChg chg="add del mod">
          <ac:chgData name="Aurelien Domont" userId="6da7715ce44349b3" providerId="LiveId" clId="{AC771B14-C4D0-4692-B895-B5340BB92FFE}" dt="2022-01-25T03:12:22.344" v="10137" actId="478"/>
          <ac:cxnSpMkLst>
            <pc:docMk/>
            <pc:sldMk cId="407281055" sldId="2361"/>
            <ac:cxnSpMk id="25" creationId="{CFE3E0E6-5D2A-40D4-894E-8AAB81F26A31}"/>
          </ac:cxnSpMkLst>
        </pc:cxnChg>
        <pc:cxnChg chg="add del mod">
          <ac:chgData name="Aurelien Domont" userId="6da7715ce44349b3" providerId="LiveId" clId="{AC771B14-C4D0-4692-B895-B5340BB92FFE}" dt="2022-01-25T03:12:22.344" v="10137" actId="478"/>
          <ac:cxnSpMkLst>
            <pc:docMk/>
            <pc:sldMk cId="407281055" sldId="2361"/>
            <ac:cxnSpMk id="26" creationId="{3E4207F1-48B5-482C-957A-21824D9DBA1A}"/>
          </ac:cxnSpMkLst>
        </pc:cxnChg>
        <pc:cxnChg chg="add del mod">
          <ac:chgData name="Aurelien Domont" userId="6da7715ce44349b3" providerId="LiveId" clId="{AC771B14-C4D0-4692-B895-B5340BB92FFE}" dt="2022-01-25T03:12:22.344" v="10137" actId="478"/>
          <ac:cxnSpMkLst>
            <pc:docMk/>
            <pc:sldMk cId="407281055" sldId="2361"/>
            <ac:cxnSpMk id="27" creationId="{3F81EF9A-CA34-4925-8225-EC9CA247410A}"/>
          </ac:cxnSpMkLst>
        </pc:cxnChg>
        <pc:cxnChg chg="add mod">
          <ac:chgData name="Aurelien Domont" userId="6da7715ce44349b3" providerId="LiveId" clId="{AC771B14-C4D0-4692-B895-B5340BB92FFE}" dt="2022-01-25T03:12:22.641" v="10138"/>
          <ac:cxnSpMkLst>
            <pc:docMk/>
            <pc:sldMk cId="407281055" sldId="2361"/>
            <ac:cxnSpMk id="34" creationId="{77C158CF-C1BB-4D01-AEA4-ED9F892EF003}"/>
          </ac:cxnSpMkLst>
        </pc:cxnChg>
        <pc:cxnChg chg="add mod">
          <ac:chgData name="Aurelien Domont" userId="6da7715ce44349b3" providerId="LiveId" clId="{AC771B14-C4D0-4692-B895-B5340BB92FFE}" dt="2022-01-25T03:12:22.641" v="10138"/>
          <ac:cxnSpMkLst>
            <pc:docMk/>
            <pc:sldMk cId="407281055" sldId="2361"/>
            <ac:cxnSpMk id="35" creationId="{A0784C0A-CE10-4ABC-B326-5E4E71C5BF0C}"/>
          </ac:cxnSpMkLst>
        </pc:cxnChg>
        <pc:cxnChg chg="add mod">
          <ac:chgData name="Aurelien Domont" userId="6da7715ce44349b3" providerId="LiveId" clId="{AC771B14-C4D0-4692-B895-B5340BB92FFE}" dt="2022-01-25T03:12:22.641" v="10138"/>
          <ac:cxnSpMkLst>
            <pc:docMk/>
            <pc:sldMk cId="407281055" sldId="2361"/>
            <ac:cxnSpMk id="36" creationId="{B04AD256-C79E-48F9-8A09-29A8B7C06EB3}"/>
          </ac:cxnSpMkLst>
        </pc:cxnChg>
        <pc:cxnChg chg="add mod">
          <ac:chgData name="Aurelien Domont" userId="6da7715ce44349b3" providerId="LiveId" clId="{AC771B14-C4D0-4692-B895-B5340BB92FFE}" dt="2022-01-25T03:12:22.641" v="10138"/>
          <ac:cxnSpMkLst>
            <pc:docMk/>
            <pc:sldMk cId="407281055" sldId="2361"/>
            <ac:cxnSpMk id="37" creationId="{4CFE3B40-AA1E-4C15-8395-1629CEF5C2C3}"/>
          </ac:cxnSpMkLst>
        </pc:cxnChg>
        <pc:cxnChg chg="add mod">
          <ac:chgData name="Aurelien Domont" userId="6da7715ce44349b3" providerId="LiveId" clId="{AC771B14-C4D0-4692-B895-B5340BB92FFE}" dt="2022-01-25T03:12:22.641" v="10138"/>
          <ac:cxnSpMkLst>
            <pc:docMk/>
            <pc:sldMk cId="407281055" sldId="2361"/>
            <ac:cxnSpMk id="38" creationId="{C632396D-A4F1-4662-9D4C-2CBF38A6B995}"/>
          </ac:cxnSpMkLst>
        </pc:cxnChg>
      </pc:sldChg>
      <pc:sldChg chg="add del">
        <pc:chgData name="Aurelien Domont" userId="6da7715ce44349b3" providerId="LiveId" clId="{AC771B14-C4D0-4692-B895-B5340BB92FFE}" dt="2022-01-25T00:34:04.784" v="8758" actId="47"/>
        <pc:sldMkLst>
          <pc:docMk/>
          <pc:sldMk cId="2978514997" sldId="2361"/>
        </pc:sldMkLst>
      </pc:sldChg>
      <pc:sldChg chg="addSp delSp modSp add mod">
        <pc:chgData name="Aurelien Domont" userId="6da7715ce44349b3" providerId="LiveId" clId="{AC771B14-C4D0-4692-B895-B5340BB92FFE}" dt="2022-01-25T06:14:57.293" v="10196" actId="20577"/>
        <pc:sldMkLst>
          <pc:docMk/>
          <pc:sldMk cId="3062356868" sldId="2362"/>
        </pc:sldMkLst>
        <pc:spChg chg="del">
          <ac:chgData name="Aurelien Domont" userId="6da7715ce44349b3" providerId="LiveId" clId="{AC771B14-C4D0-4692-B895-B5340BB92FFE}" dt="2022-01-25T02:43:44.045" v="9310" actId="478"/>
          <ac:spMkLst>
            <pc:docMk/>
            <pc:sldMk cId="3062356868" sldId="2362"/>
            <ac:spMk id="7" creationId="{F3D92D05-F38F-4E1E-98FA-8C91E0943E10}"/>
          </ac:spMkLst>
        </pc:spChg>
        <pc:spChg chg="del">
          <ac:chgData name="Aurelien Domont" userId="6da7715ce44349b3" providerId="LiveId" clId="{AC771B14-C4D0-4692-B895-B5340BB92FFE}" dt="2022-01-25T02:43:44.045" v="9310" actId="478"/>
          <ac:spMkLst>
            <pc:docMk/>
            <pc:sldMk cId="3062356868" sldId="2362"/>
            <ac:spMk id="8" creationId="{AACC707B-7DF4-4BD3-8C2B-1CB9E338575A}"/>
          </ac:spMkLst>
        </pc:spChg>
        <pc:spChg chg="del">
          <ac:chgData name="Aurelien Domont" userId="6da7715ce44349b3" providerId="LiveId" clId="{AC771B14-C4D0-4692-B895-B5340BB92FFE}" dt="2022-01-25T02:43:44.045" v="9310" actId="478"/>
          <ac:spMkLst>
            <pc:docMk/>
            <pc:sldMk cId="3062356868" sldId="2362"/>
            <ac:spMk id="9" creationId="{CB495F7D-9FA1-4956-9E53-FFB12CD5B248}"/>
          </ac:spMkLst>
        </pc:spChg>
        <pc:spChg chg="del">
          <ac:chgData name="Aurelien Domont" userId="6da7715ce44349b3" providerId="LiveId" clId="{AC771B14-C4D0-4692-B895-B5340BB92FFE}" dt="2022-01-25T02:43:44.045" v="9310" actId="478"/>
          <ac:spMkLst>
            <pc:docMk/>
            <pc:sldMk cId="3062356868" sldId="2362"/>
            <ac:spMk id="10" creationId="{F58E5573-4B43-45C3-B54E-7F40AC706F25}"/>
          </ac:spMkLst>
        </pc:spChg>
        <pc:spChg chg="del">
          <ac:chgData name="Aurelien Domont" userId="6da7715ce44349b3" providerId="LiveId" clId="{AC771B14-C4D0-4692-B895-B5340BB92FFE}" dt="2022-01-25T02:43:44.045" v="9310" actId="478"/>
          <ac:spMkLst>
            <pc:docMk/>
            <pc:sldMk cId="3062356868" sldId="2362"/>
            <ac:spMk id="11" creationId="{F528F3F8-F680-43CB-8F8E-1F67A37D456C}"/>
          </ac:spMkLst>
        </pc:spChg>
        <pc:spChg chg="del">
          <ac:chgData name="Aurelien Domont" userId="6da7715ce44349b3" providerId="LiveId" clId="{AC771B14-C4D0-4692-B895-B5340BB92FFE}" dt="2022-01-25T02:43:44.045" v="9310" actId="478"/>
          <ac:spMkLst>
            <pc:docMk/>
            <pc:sldMk cId="3062356868" sldId="2362"/>
            <ac:spMk id="12" creationId="{37C69335-5146-4A43-8A66-3D812CCEE71C}"/>
          </ac:spMkLst>
        </pc:spChg>
        <pc:spChg chg="del">
          <ac:chgData name="Aurelien Domont" userId="6da7715ce44349b3" providerId="LiveId" clId="{AC771B14-C4D0-4692-B895-B5340BB92FFE}" dt="2022-01-25T02:43:44.045" v="9310" actId="478"/>
          <ac:spMkLst>
            <pc:docMk/>
            <pc:sldMk cId="3062356868" sldId="2362"/>
            <ac:spMk id="14" creationId="{D92C495A-99B5-4714-B5E2-FEBE6566B74E}"/>
          </ac:spMkLst>
        </pc:spChg>
        <pc:spChg chg="del">
          <ac:chgData name="Aurelien Domont" userId="6da7715ce44349b3" providerId="LiveId" clId="{AC771B14-C4D0-4692-B895-B5340BB92FFE}" dt="2022-01-25T02:43:44.045" v="9310" actId="478"/>
          <ac:spMkLst>
            <pc:docMk/>
            <pc:sldMk cId="3062356868" sldId="2362"/>
            <ac:spMk id="15" creationId="{9062EAF1-FB94-40E1-84A8-0E20771138DD}"/>
          </ac:spMkLst>
        </pc:spChg>
        <pc:spChg chg="mod">
          <ac:chgData name="Aurelien Domont" userId="6da7715ce44349b3" providerId="LiveId" clId="{AC771B14-C4D0-4692-B895-B5340BB92FFE}" dt="2022-01-25T02:43:41.237" v="9309" actId="5793"/>
          <ac:spMkLst>
            <pc:docMk/>
            <pc:sldMk cId="3062356868" sldId="2362"/>
            <ac:spMk id="16" creationId="{6C2BB713-9637-4B9B-938F-E9768876782A}"/>
          </ac:spMkLst>
        </pc:spChg>
        <pc:spChg chg="del">
          <ac:chgData name="Aurelien Domont" userId="6da7715ce44349b3" providerId="LiveId" clId="{AC771B14-C4D0-4692-B895-B5340BB92FFE}" dt="2022-01-25T02:43:44.045" v="9310" actId="478"/>
          <ac:spMkLst>
            <pc:docMk/>
            <pc:sldMk cId="3062356868" sldId="2362"/>
            <ac:spMk id="17" creationId="{D1ABBD7A-273E-4A85-A5DA-4DBAE8B3064B}"/>
          </ac:spMkLst>
        </pc:spChg>
        <pc:spChg chg="del">
          <ac:chgData name="Aurelien Domont" userId="6da7715ce44349b3" providerId="LiveId" clId="{AC771B14-C4D0-4692-B895-B5340BB92FFE}" dt="2022-01-25T02:43:44.045" v="9310" actId="478"/>
          <ac:spMkLst>
            <pc:docMk/>
            <pc:sldMk cId="3062356868" sldId="2362"/>
            <ac:spMk id="18" creationId="{52C4EDF7-1E42-49A5-8C69-0510341BC7DE}"/>
          </ac:spMkLst>
        </pc:spChg>
        <pc:spChg chg="add mod">
          <ac:chgData name="Aurelien Domont" userId="6da7715ce44349b3" providerId="LiveId" clId="{AC771B14-C4D0-4692-B895-B5340BB92FFE}" dt="2022-01-25T06:14:28.528" v="10164"/>
          <ac:spMkLst>
            <pc:docMk/>
            <pc:sldMk cId="3062356868" sldId="2362"/>
            <ac:spMk id="19" creationId="{99F31ECA-3756-46FA-BD1E-51D46B4A77B4}"/>
          </ac:spMkLst>
        </pc:spChg>
        <pc:spChg chg="del">
          <ac:chgData name="Aurelien Domont" userId="6da7715ce44349b3" providerId="LiveId" clId="{AC771B14-C4D0-4692-B895-B5340BB92FFE}" dt="2022-01-25T02:43:44.045" v="9310" actId="478"/>
          <ac:spMkLst>
            <pc:docMk/>
            <pc:sldMk cId="3062356868" sldId="2362"/>
            <ac:spMk id="19" creationId="{A3B830A0-81EF-41D7-AC5C-4B03E119CB5F}"/>
          </ac:spMkLst>
        </pc:spChg>
        <pc:spChg chg="add mod">
          <ac:chgData name="Aurelien Domont" userId="6da7715ce44349b3" providerId="LiveId" clId="{AC771B14-C4D0-4692-B895-B5340BB92FFE}" dt="2022-01-25T06:14:28.528" v="10164"/>
          <ac:spMkLst>
            <pc:docMk/>
            <pc:sldMk cId="3062356868" sldId="2362"/>
            <ac:spMk id="20" creationId="{2B328C4A-4115-4479-997C-5EBA74019C16}"/>
          </ac:spMkLst>
        </pc:spChg>
        <pc:spChg chg="del">
          <ac:chgData name="Aurelien Domont" userId="6da7715ce44349b3" providerId="LiveId" clId="{AC771B14-C4D0-4692-B895-B5340BB92FFE}" dt="2022-01-25T02:43:44.045" v="9310" actId="478"/>
          <ac:spMkLst>
            <pc:docMk/>
            <pc:sldMk cId="3062356868" sldId="2362"/>
            <ac:spMk id="20" creationId="{C67663DF-A355-45E3-8516-D6C8CD1488D3}"/>
          </ac:spMkLst>
        </pc:spChg>
        <pc:spChg chg="add del mod">
          <ac:chgData name="Aurelien Domont" userId="6da7715ce44349b3" providerId="LiveId" clId="{AC771B14-C4D0-4692-B895-B5340BB92FFE}" dt="2022-01-25T06:14:15.237" v="10163" actId="478"/>
          <ac:spMkLst>
            <pc:docMk/>
            <pc:sldMk cId="3062356868" sldId="2362"/>
            <ac:spMk id="21" creationId="{0CB0DFCE-B456-41FD-9E1F-F61933055B6C}"/>
          </ac:spMkLst>
        </pc:spChg>
        <pc:spChg chg="add del mod">
          <ac:chgData name="Aurelien Domont" userId="6da7715ce44349b3" providerId="LiveId" clId="{AC771B14-C4D0-4692-B895-B5340BB92FFE}" dt="2022-01-25T06:14:15.237" v="10163" actId="478"/>
          <ac:spMkLst>
            <pc:docMk/>
            <pc:sldMk cId="3062356868" sldId="2362"/>
            <ac:spMk id="22" creationId="{CFFCB18F-97E2-4D8F-9863-78C2B56CBA90}"/>
          </ac:spMkLst>
        </pc:spChg>
        <pc:spChg chg="add del mod">
          <ac:chgData name="Aurelien Domont" userId="6da7715ce44349b3" providerId="LiveId" clId="{AC771B14-C4D0-4692-B895-B5340BB92FFE}" dt="2022-01-25T06:14:15.237" v="10163" actId="478"/>
          <ac:spMkLst>
            <pc:docMk/>
            <pc:sldMk cId="3062356868" sldId="2362"/>
            <ac:spMk id="23" creationId="{F559F0FC-805E-423C-B975-8547DA51E906}"/>
          </ac:spMkLst>
        </pc:spChg>
        <pc:spChg chg="add del mod">
          <ac:chgData name="Aurelien Domont" userId="6da7715ce44349b3" providerId="LiveId" clId="{AC771B14-C4D0-4692-B895-B5340BB92FFE}" dt="2022-01-25T06:14:15.237" v="10163" actId="478"/>
          <ac:spMkLst>
            <pc:docMk/>
            <pc:sldMk cId="3062356868" sldId="2362"/>
            <ac:spMk id="24" creationId="{7C5267FA-DCEF-49FE-9E58-838968931FC3}"/>
          </ac:spMkLst>
        </pc:spChg>
        <pc:spChg chg="add del mod">
          <ac:chgData name="Aurelien Domont" userId="6da7715ce44349b3" providerId="LiveId" clId="{AC771B14-C4D0-4692-B895-B5340BB92FFE}" dt="2022-01-25T06:14:15.237" v="10163" actId="478"/>
          <ac:spMkLst>
            <pc:docMk/>
            <pc:sldMk cId="3062356868" sldId="2362"/>
            <ac:spMk id="26" creationId="{F244C83C-287E-43EC-AE9E-A487C179760E}"/>
          </ac:spMkLst>
        </pc:spChg>
        <pc:spChg chg="add del mod">
          <ac:chgData name="Aurelien Domont" userId="6da7715ce44349b3" providerId="LiveId" clId="{AC771B14-C4D0-4692-B895-B5340BB92FFE}" dt="2022-01-25T06:14:15.237" v="10163" actId="478"/>
          <ac:spMkLst>
            <pc:docMk/>
            <pc:sldMk cId="3062356868" sldId="2362"/>
            <ac:spMk id="31" creationId="{E9ACB236-AD33-4C39-9B5A-97BC8E9CEFB8}"/>
          </ac:spMkLst>
        </pc:spChg>
        <pc:spChg chg="add mod">
          <ac:chgData name="Aurelien Domont" userId="6da7715ce44349b3" providerId="LiveId" clId="{AC771B14-C4D0-4692-B895-B5340BB92FFE}" dt="2022-01-25T06:14:37.098" v="10186" actId="1036"/>
          <ac:spMkLst>
            <pc:docMk/>
            <pc:sldMk cId="3062356868" sldId="2362"/>
            <ac:spMk id="33" creationId="{536AD223-77AC-4C3C-B271-B02622C26DD9}"/>
          </ac:spMkLst>
        </pc:spChg>
        <pc:spChg chg="add mod">
          <ac:chgData name="Aurelien Domont" userId="6da7715ce44349b3" providerId="LiveId" clId="{AC771B14-C4D0-4692-B895-B5340BB92FFE}" dt="2022-01-25T06:14:42.669" v="10195" actId="1035"/>
          <ac:spMkLst>
            <pc:docMk/>
            <pc:sldMk cId="3062356868" sldId="2362"/>
            <ac:spMk id="34" creationId="{68CC5945-6D07-48D2-BE04-86F64C9BA1FB}"/>
          </ac:spMkLst>
        </pc:spChg>
        <pc:spChg chg="add mod">
          <ac:chgData name="Aurelien Domont" userId="6da7715ce44349b3" providerId="LiveId" clId="{AC771B14-C4D0-4692-B895-B5340BB92FFE}" dt="2022-01-25T06:14:28.528" v="10164"/>
          <ac:spMkLst>
            <pc:docMk/>
            <pc:sldMk cId="3062356868" sldId="2362"/>
            <ac:spMk id="35" creationId="{2713C3EB-8B66-4F25-AF1E-F7408DA50895}"/>
          </ac:spMkLst>
        </pc:spChg>
        <pc:spChg chg="add mod">
          <ac:chgData name="Aurelien Domont" userId="6da7715ce44349b3" providerId="LiveId" clId="{AC771B14-C4D0-4692-B895-B5340BB92FFE}" dt="2022-01-25T06:14:28.528" v="10164"/>
          <ac:spMkLst>
            <pc:docMk/>
            <pc:sldMk cId="3062356868" sldId="2362"/>
            <ac:spMk id="36" creationId="{74EE6798-7405-41BC-BBF3-4A8CB6CC6BBE}"/>
          </ac:spMkLst>
        </pc:spChg>
        <pc:spChg chg="add mod">
          <ac:chgData name="Aurelien Domont" userId="6da7715ce44349b3" providerId="LiveId" clId="{AC771B14-C4D0-4692-B895-B5340BB92FFE}" dt="2022-01-25T06:14:28.528" v="10164"/>
          <ac:spMkLst>
            <pc:docMk/>
            <pc:sldMk cId="3062356868" sldId="2362"/>
            <ac:spMk id="37" creationId="{BC200CA9-D695-4846-9D49-DED596BFD35F}"/>
          </ac:spMkLst>
        </pc:spChg>
        <pc:spChg chg="add mod">
          <ac:chgData name="Aurelien Domont" userId="6da7715ce44349b3" providerId="LiveId" clId="{AC771B14-C4D0-4692-B895-B5340BB92FFE}" dt="2022-01-25T06:14:28.528" v="10164"/>
          <ac:spMkLst>
            <pc:docMk/>
            <pc:sldMk cId="3062356868" sldId="2362"/>
            <ac:spMk id="39" creationId="{68454122-1073-46ED-AD1D-4E84F16123A5}"/>
          </ac:spMkLst>
        </pc:spChg>
        <pc:spChg chg="add mod">
          <ac:chgData name="Aurelien Domont" userId="6da7715ce44349b3" providerId="LiveId" clId="{AC771B14-C4D0-4692-B895-B5340BB92FFE}" dt="2022-01-25T06:14:28.528" v="10164"/>
          <ac:spMkLst>
            <pc:docMk/>
            <pc:sldMk cId="3062356868" sldId="2362"/>
            <ac:spMk id="44" creationId="{0BB0CD5B-B5B8-4B85-A90A-9CFA768FB575}"/>
          </ac:spMkLst>
        </pc:spChg>
        <pc:spChg chg="add mod">
          <ac:chgData name="Aurelien Domont" userId="6da7715ce44349b3" providerId="LiveId" clId="{AC771B14-C4D0-4692-B895-B5340BB92FFE}" dt="2022-01-25T06:14:28.528" v="10164"/>
          <ac:spMkLst>
            <pc:docMk/>
            <pc:sldMk cId="3062356868" sldId="2362"/>
            <ac:spMk id="46" creationId="{0A882058-5A7C-4765-B478-4C163817C911}"/>
          </ac:spMkLst>
        </pc:spChg>
        <pc:spChg chg="add mod">
          <ac:chgData name="Aurelien Domont" userId="6da7715ce44349b3" providerId="LiveId" clId="{AC771B14-C4D0-4692-B895-B5340BB92FFE}" dt="2022-01-25T06:14:57.293" v="10196" actId="20577"/>
          <ac:spMkLst>
            <pc:docMk/>
            <pc:sldMk cId="3062356868" sldId="2362"/>
            <ac:spMk id="48" creationId="{1241EB5D-D7C8-4A87-B236-788BF4EA58FE}"/>
          </ac:spMkLst>
        </pc:spChg>
        <pc:picChg chg="add del mod">
          <ac:chgData name="Aurelien Domont" userId="6da7715ce44349b3" providerId="LiveId" clId="{AC771B14-C4D0-4692-B895-B5340BB92FFE}" dt="2022-01-25T06:14:15.237" v="10163" actId="478"/>
          <ac:picMkLst>
            <pc:docMk/>
            <pc:sldMk cId="3062356868" sldId="2362"/>
            <ac:picMk id="25" creationId="{4AD29F6A-5100-491F-97A6-AD3E514B416F}"/>
          </ac:picMkLst>
        </pc:picChg>
        <pc:picChg chg="add del mod">
          <ac:chgData name="Aurelien Domont" userId="6da7715ce44349b3" providerId="LiveId" clId="{AC771B14-C4D0-4692-B895-B5340BB92FFE}" dt="2022-01-25T06:14:15.237" v="10163" actId="478"/>
          <ac:picMkLst>
            <pc:docMk/>
            <pc:sldMk cId="3062356868" sldId="2362"/>
            <ac:picMk id="27" creationId="{C7493729-1FC2-4918-87CF-D6E154874A22}"/>
          </ac:picMkLst>
        </pc:picChg>
        <pc:picChg chg="add del mod">
          <ac:chgData name="Aurelien Domont" userId="6da7715ce44349b3" providerId="LiveId" clId="{AC771B14-C4D0-4692-B895-B5340BB92FFE}" dt="2022-01-25T06:14:15.237" v="10163" actId="478"/>
          <ac:picMkLst>
            <pc:docMk/>
            <pc:sldMk cId="3062356868" sldId="2362"/>
            <ac:picMk id="28" creationId="{41298138-7AF1-42E2-99AB-A1655DA82FB7}"/>
          </ac:picMkLst>
        </pc:picChg>
        <pc:picChg chg="add del mod">
          <ac:chgData name="Aurelien Domont" userId="6da7715ce44349b3" providerId="LiveId" clId="{AC771B14-C4D0-4692-B895-B5340BB92FFE}" dt="2022-01-25T06:14:15.237" v="10163" actId="478"/>
          <ac:picMkLst>
            <pc:docMk/>
            <pc:sldMk cId="3062356868" sldId="2362"/>
            <ac:picMk id="29" creationId="{37E236BB-D8B3-4EB5-8940-2172C0BCE496}"/>
          </ac:picMkLst>
        </pc:picChg>
        <pc:picChg chg="add del mod">
          <ac:chgData name="Aurelien Domont" userId="6da7715ce44349b3" providerId="LiveId" clId="{AC771B14-C4D0-4692-B895-B5340BB92FFE}" dt="2022-01-25T06:14:15.237" v="10163" actId="478"/>
          <ac:picMkLst>
            <pc:docMk/>
            <pc:sldMk cId="3062356868" sldId="2362"/>
            <ac:picMk id="30" creationId="{095B0B6E-A6DA-431F-B53D-4B11150123EF}"/>
          </ac:picMkLst>
        </pc:picChg>
        <pc:picChg chg="add del mod">
          <ac:chgData name="Aurelien Domont" userId="6da7715ce44349b3" providerId="LiveId" clId="{AC771B14-C4D0-4692-B895-B5340BB92FFE}" dt="2022-01-25T06:14:15.237" v="10163" actId="478"/>
          <ac:picMkLst>
            <pc:docMk/>
            <pc:sldMk cId="3062356868" sldId="2362"/>
            <ac:picMk id="32" creationId="{6CC24A97-88C1-4CED-A80D-C345E08A0F5A}"/>
          </ac:picMkLst>
        </pc:picChg>
        <pc:picChg chg="add mod">
          <ac:chgData name="Aurelien Domont" userId="6da7715ce44349b3" providerId="LiveId" clId="{AC771B14-C4D0-4692-B895-B5340BB92FFE}" dt="2022-01-25T06:14:28.528" v="10164"/>
          <ac:picMkLst>
            <pc:docMk/>
            <pc:sldMk cId="3062356868" sldId="2362"/>
            <ac:picMk id="38" creationId="{02C114FA-36B2-4611-A806-D38FD59B3681}"/>
          </ac:picMkLst>
        </pc:picChg>
        <pc:picChg chg="add mod">
          <ac:chgData name="Aurelien Domont" userId="6da7715ce44349b3" providerId="LiveId" clId="{AC771B14-C4D0-4692-B895-B5340BB92FFE}" dt="2022-01-25T06:14:28.528" v="10164"/>
          <ac:picMkLst>
            <pc:docMk/>
            <pc:sldMk cId="3062356868" sldId="2362"/>
            <ac:picMk id="40" creationId="{6AD495A0-9F03-4721-BC20-E5403B05CC06}"/>
          </ac:picMkLst>
        </pc:picChg>
        <pc:picChg chg="add mod">
          <ac:chgData name="Aurelien Domont" userId="6da7715ce44349b3" providerId="LiveId" clId="{AC771B14-C4D0-4692-B895-B5340BB92FFE}" dt="2022-01-25T06:14:28.528" v="10164"/>
          <ac:picMkLst>
            <pc:docMk/>
            <pc:sldMk cId="3062356868" sldId="2362"/>
            <ac:picMk id="41" creationId="{B1599C47-8C08-4736-BC4F-58D462705119}"/>
          </ac:picMkLst>
        </pc:picChg>
        <pc:picChg chg="add mod">
          <ac:chgData name="Aurelien Domont" userId="6da7715ce44349b3" providerId="LiveId" clId="{AC771B14-C4D0-4692-B895-B5340BB92FFE}" dt="2022-01-25T06:14:28.528" v="10164"/>
          <ac:picMkLst>
            <pc:docMk/>
            <pc:sldMk cId="3062356868" sldId="2362"/>
            <ac:picMk id="42" creationId="{ADA6572B-3883-4AF6-B76B-67B28B81A012}"/>
          </ac:picMkLst>
        </pc:picChg>
        <pc:picChg chg="add mod">
          <ac:chgData name="Aurelien Domont" userId="6da7715ce44349b3" providerId="LiveId" clId="{AC771B14-C4D0-4692-B895-B5340BB92FFE}" dt="2022-01-25T06:14:28.528" v="10164"/>
          <ac:picMkLst>
            <pc:docMk/>
            <pc:sldMk cId="3062356868" sldId="2362"/>
            <ac:picMk id="43" creationId="{2CBDE07D-51AD-4638-AF48-001A67664FDD}"/>
          </ac:picMkLst>
        </pc:picChg>
        <pc:picChg chg="add mod">
          <ac:chgData name="Aurelien Domont" userId="6da7715ce44349b3" providerId="LiveId" clId="{AC771B14-C4D0-4692-B895-B5340BB92FFE}" dt="2022-01-25T06:14:28.528" v="10164"/>
          <ac:picMkLst>
            <pc:docMk/>
            <pc:sldMk cId="3062356868" sldId="2362"/>
            <ac:picMk id="45" creationId="{CDAEF945-58A5-4459-B308-3BC8F8BDA544}"/>
          </ac:picMkLst>
        </pc:picChg>
        <pc:picChg chg="add mod">
          <ac:chgData name="Aurelien Domont" userId="6da7715ce44349b3" providerId="LiveId" clId="{AC771B14-C4D0-4692-B895-B5340BB92FFE}" dt="2022-01-25T06:14:28.528" v="10164"/>
          <ac:picMkLst>
            <pc:docMk/>
            <pc:sldMk cId="3062356868" sldId="2362"/>
            <ac:picMk id="47" creationId="{88A79BEE-E9E3-4772-AF2E-E5FCB89B0A6C}"/>
          </ac:picMkLst>
        </pc:picChg>
      </pc:sldChg>
      <pc:sldChg chg="add del">
        <pc:chgData name="Aurelien Domont" userId="6da7715ce44349b3" providerId="LiveId" clId="{AC771B14-C4D0-4692-B895-B5340BB92FFE}" dt="2022-01-25T02:43:00.448" v="9303" actId="2696"/>
        <pc:sldMkLst>
          <pc:docMk/>
          <pc:sldMk cId="3335689088" sldId="2362"/>
        </pc:sldMkLst>
      </pc:sldChg>
      <pc:sldChg chg="modSp add mod">
        <pc:chgData name="Aurelien Domont" userId="6da7715ce44349b3" providerId="LiveId" clId="{AC771B14-C4D0-4692-B895-B5340BB92FFE}" dt="2022-01-25T03:02:24.344" v="9896"/>
        <pc:sldMkLst>
          <pc:docMk/>
          <pc:sldMk cId="2733897967" sldId="2363"/>
        </pc:sldMkLst>
        <pc:spChg chg="mod">
          <ac:chgData name="Aurelien Domont" userId="6da7715ce44349b3" providerId="LiveId" clId="{AC771B14-C4D0-4692-B895-B5340BB92FFE}" dt="2022-01-25T02:57:50.170" v="9817" actId="20577"/>
          <ac:spMkLst>
            <pc:docMk/>
            <pc:sldMk cId="2733897967" sldId="2363"/>
            <ac:spMk id="8" creationId="{AACC707B-7DF4-4BD3-8C2B-1CB9E338575A}"/>
          </ac:spMkLst>
        </pc:spChg>
        <pc:spChg chg="mod">
          <ac:chgData name="Aurelien Domont" userId="6da7715ce44349b3" providerId="LiveId" clId="{AC771B14-C4D0-4692-B895-B5340BB92FFE}" dt="2022-01-25T02:58:56.513" v="9851" actId="20577"/>
          <ac:spMkLst>
            <pc:docMk/>
            <pc:sldMk cId="2733897967" sldId="2363"/>
            <ac:spMk id="10" creationId="{F58E5573-4B43-45C3-B54E-7F40AC706F25}"/>
          </ac:spMkLst>
        </pc:spChg>
        <pc:spChg chg="mod">
          <ac:chgData name="Aurelien Domont" userId="6da7715ce44349b3" providerId="LiveId" clId="{AC771B14-C4D0-4692-B895-B5340BB92FFE}" dt="2022-01-25T03:00:19.877" v="9863" actId="20577"/>
          <ac:spMkLst>
            <pc:docMk/>
            <pc:sldMk cId="2733897967" sldId="2363"/>
            <ac:spMk id="12" creationId="{37C69335-5146-4A43-8A66-3D812CCEE71C}"/>
          </ac:spMkLst>
        </pc:spChg>
        <pc:spChg chg="mod">
          <ac:chgData name="Aurelien Domont" userId="6da7715ce44349b3" providerId="LiveId" clId="{AC771B14-C4D0-4692-B895-B5340BB92FFE}" dt="2022-01-25T03:01:01.253" v="9891" actId="20577"/>
          <ac:spMkLst>
            <pc:docMk/>
            <pc:sldMk cId="2733897967" sldId="2363"/>
            <ac:spMk id="15" creationId="{9062EAF1-FB94-40E1-84A8-0E20771138DD}"/>
          </ac:spMkLst>
        </pc:spChg>
        <pc:spChg chg="mod">
          <ac:chgData name="Aurelien Domont" userId="6da7715ce44349b3" providerId="LiveId" clId="{AC771B14-C4D0-4692-B895-B5340BB92FFE}" dt="2022-01-25T03:01:38.656" v="9892"/>
          <ac:spMkLst>
            <pc:docMk/>
            <pc:sldMk cId="2733897967" sldId="2363"/>
            <ac:spMk id="18" creationId="{52C4EDF7-1E42-49A5-8C69-0510341BC7DE}"/>
          </ac:spMkLst>
        </pc:spChg>
        <pc:spChg chg="mod">
          <ac:chgData name="Aurelien Domont" userId="6da7715ce44349b3" providerId="LiveId" clId="{AC771B14-C4D0-4692-B895-B5340BB92FFE}" dt="2022-01-25T03:02:24.344" v="9896"/>
          <ac:spMkLst>
            <pc:docMk/>
            <pc:sldMk cId="2733897967" sldId="2363"/>
            <ac:spMk id="20" creationId="{C67663DF-A355-45E3-8516-D6C8CD1488D3}"/>
          </ac:spMkLst>
        </pc:spChg>
      </pc:sldChg>
      <pc:sldChg chg="add del">
        <pc:chgData name="Aurelien Domont" userId="6da7715ce44349b3" providerId="LiveId" clId="{AC771B14-C4D0-4692-B895-B5340BB92FFE}" dt="2022-01-25T03:12:19.515" v="10136" actId="47"/>
        <pc:sldMkLst>
          <pc:docMk/>
          <pc:sldMk cId="1640178502" sldId="2364"/>
        </pc:sldMkLst>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docChgLst>
    <pc:chgData name="Aurelien Domont" userId="6da7715ce44349b3" providerId="LiveId" clId="{056E6A55-534C-4AA5-9A49-3A53CC658620}"/>
    <pc:docChg chg="undo custSel addSld delSld modSld sldOrd">
      <pc:chgData name="Aurelien Domont" userId="6da7715ce44349b3" providerId="LiveId" clId="{056E6A55-534C-4AA5-9A49-3A53CC658620}" dt="2021-10-26T04:30:00.971" v="1733" actId="1036"/>
      <pc:docMkLst>
        <pc:docMk/>
      </pc:docMkLst>
      <pc:sldChg chg="modSp add del mod">
        <pc:chgData name="Aurelien Domont" userId="6da7715ce44349b3" providerId="LiveId" clId="{056E6A55-534C-4AA5-9A49-3A53CC658620}" dt="2021-10-26T03:44:04.499" v="1134" actId="1076"/>
        <pc:sldMkLst>
          <pc:docMk/>
          <pc:sldMk cId="3399192026" sldId="808"/>
        </pc:sldMkLst>
        <pc:spChg chg="mod">
          <ac:chgData name="Aurelien Domont" userId="6da7715ce44349b3" providerId="LiveId" clId="{056E6A55-534C-4AA5-9A49-3A53CC658620}" dt="2021-10-26T03:44:04.499" v="1134" actId="1076"/>
          <ac:spMkLst>
            <pc:docMk/>
            <pc:sldMk cId="3399192026" sldId="808"/>
            <ac:spMk id="120" creationId="{F5826470-898B-495D-97CC-22A65A5F0F63}"/>
          </ac:spMkLst>
        </pc:spChg>
      </pc:sldChg>
      <pc:sldChg chg="del">
        <pc:chgData name="Aurelien Domont" userId="6da7715ce44349b3" providerId="LiveId" clId="{056E6A55-534C-4AA5-9A49-3A53CC658620}" dt="2021-10-21T06:22:41.244" v="23" actId="47"/>
        <pc:sldMkLst>
          <pc:docMk/>
          <pc:sldMk cId="3072119178" sldId="1488"/>
        </pc:sldMkLst>
      </pc:sldChg>
      <pc:sldChg chg="del">
        <pc:chgData name="Aurelien Domont" userId="6da7715ce44349b3" providerId="LiveId" clId="{056E6A55-534C-4AA5-9A49-3A53CC658620}" dt="2021-10-21T06:22:41.244" v="23" actId="47"/>
        <pc:sldMkLst>
          <pc:docMk/>
          <pc:sldMk cId="926313830" sldId="1489"/>
        </pc:sldMkLst>
      </pc:sldChg>
      <pc:sldChg chg="del">
        <pc:chgData name="Aurelien Domont" userId="6da7715ce44349b3" providerId="LiveId" clId="{056E6A55-534C-4AA5-9A49-3A53CC658620}" dt="2021-10-21T06:22:41.244" v="23" actId="47"/>
        <pc:sldMkLst>
          <pc:docMk/>
          <pc:sldMk cId="3370215172" sldId="1490"/>
        </pc:sldMkLst>
      </pc:sldChg>
      <pc:sldChg chg="del">
        <pc:chgData name="Aurelien Domont" userId="6da7715ce44349b3" providerId="LiveId" clId="{056E6A55-534C-4AA5-9A49-3A53CC658620}" dt="2021-10-21T06:22:41.244" v="23" actId="47"/>
        <pc:sldMkLst>
          <pc:docMk/>
          <pc:sldMk cId="388158782" sldId="1514"/>
        </pc:sldMkLst>
      </pc:sldChg>
      <pc:sldChg chg="del">
        <pc:chgData name="Aurelien Domont" userId="6da7715ce44349b3" providerId="LiveId" clId="{056E6A55-534C-4AA5-9A49-3A53CC658620}" dt="2021-10-21T06:22:41.244" v="23" actId="47"/>
        <pc:sldMkLst>
          <pc:docMk/>
          <pc:sldMk cId="2270541995" sldId="1519"/>
        </pc:sldMkLst>
      </pc:sldChg>
      <pc:sldChg chg="del">
        <pc:chgData name="Aurelien Domont" userId="6da7715ce44349b3" providerId="LiveId" clId="{056E6A55-534C-4AA5-9A49-3A53CC658620}" dt="2021-10-21T06:22:41.244" v="23" actId="47"/>
        <pc:sldMkLst>
          <pc:docMk/>
          <pc:sldMk cId="112122695" sldId="1521"/>
        </pc:sldMkLst>
      </pc:sldChg>
      <pc:sldChg chg="del">
        <pc:chgData name="Aurelien Domont" userId="6da7715ce44349b3" providerId="LiveId" clId="{056E6A55-534C-4AA5-9A49-3A53CC658620}" dt="2021-10-21T06:22:41.244" v="23" actId="47"/>
        <pc:sldMkLst>
          <pc:docMk/>
          <pc:sldMk cId="3014473461" sldId="1527"/>
        </pc:sldMkLst>
      </pc:sldChg>
      <pc:sldChg chg="del">
        <pc:chgData name="Aurelien Domont" userId="6da7715ce44349b3" providerId="LiveId" clId="{056E6A55-534C-4AA5-9A49-3A53CC658620}" dt="2021-10-21T06:22:41.244" v="23" actId="47"/>
        <pc:sldMkLst>
          <pc:docMk/>
          <pc:sldMk cId="4130717619" sldId="1530"/>
        </pc:sldMkLst>
      </pc:sldChg>
      <pc:sldChg chg="del">
        <pc:chgData name="Aurelien Domont" userId="6da7715ce44349b3" providerId="LiveId" clId="{056E6A55-534C-4AA5-9A49-3A53CC658620}" dt="2021-10-21T06:22:41.244" v="23" actId="47"/>
        <pc:sldMkLst>
          <pc:docMk/>
          <pc:sldMk cId="1754585881" sldId="1598"/>
        </pc:sldMkLst>
      </pc:sldChg>
      <pc:sldChg chg="del">
        <pc:chgData name="Aurelien Domont" userId="6da7715ce44349b3" providerId="LiveId" clId="{056E6A55-534C-4AA5-9A49-3A53CC658620}" dt="2021-10-21T06:22:41.244" v="23" actId="47"/>
        <pc:sldMkLst>
          <pc:docMk/>
          <pc:sldMk cId="2853806433" sldId="1600"/>
        </pc:sldMkLst>
      </pc:sldChg>
      <pc:sldChg chg="del">
        <pc:chgData name="Aurelien Domont" userId="6da7715ce44349b3" providerId="LiveId" clId="{056E6A55-534C-4AA5-9A49-3A53CC658620}" dt="2021-10-21T06:22:41.244" v="23" actId="47"/>
        <pc:sldMkLst>
          <pc:docMk/>
          <pc:sldMk cId="2815671749" sldId="1601"/>
        </pc:sldMkLst>
      </pc:sldChg>
      <pc:sldChg chg="del">
        <pc:chgData name="Aurelien Domont" userId="6da7715ce44349b3" providerId="LiveId" clId="{056E6A55-534C-4AA5-9A49-3A53CC658620}" dt="2021-10-21T06:22:41.244" v="23" actId="47"/>
        <pc:sldMkLst>
          <pc:docMk/>
          <pc:sldMk cId="1252826214" sldId="1711"/>
        </pc:sldMkLst>
      </pc:sldChg>
      <pc:sldChg chg="del">
        <pc:chgData name="Aurelien Domont" userId="6da7715ce44349b3" providerId="LiveId" clId="{056E6A55-534C-4AA5-9A49-3A53CC658620}" dt="2021-10-21T06:22:41.244" v="23" actId="47"/>
        <pc:sldMkLst>
          <pc:docMk/>
          <pc:sldMk cId="317099162" sldId="1749"/>
        </pc:sldMkLst>
      </pc:sldChg>
      <pc:sldChg chg="modSp mod">
        <pc:chgData name="Aurelien Domont" userId="6da7715ce44349b3" providerId="LiveId" clId="{056E6A55-534C-4AA5-9A49-3A53CC658620}" dt="2021-10-22T07:23:05.626" v="856" actId="404"/>
        <pc:sldMkLst>
          <pc:docMk/>
          <pc:sldMk cId="3968879288" sldId="1802"/>
        </pc:sldMkLst>
        <pc:spChg chg="mod">
          <ac:chgData name="Aurelien Domont" userId="6da7715ce44349b3" providerId="LiveId" clId="{056E6A55-534C-4AA5-9A49-3A53CC658620}" dt="2021-10-22T07:23:05.626" v="856" actId="404"/>
          <ac:spMkLst>
            <pc:docMk/>
            <pc:sldMk cId="3968879288" sldId="1802"/>
            <ac:spMk id="10" creationId="{16072BC7-027B-4FA2-AAE0-7E3D674C24B4}"/>
          </ac:spMkLst>
        </pc:spChg>
      </pc:sldChg>
      <pc:sldChg chg="modSp add ord setBg">
        <pc:chgData name="Aurelien Domont" userId="6da7715ce44349b3" providerId="LiveId" clId="{056E6A55-534C-4AA5-9A49-3A53CC658620}" dt="2021-10-22T05:15:19.371" v="291"/>
        <pc:sldMkLst>
          <pc:docMk/>
          <pc:sldMk cId="2528475478" sldId="1827"/>
        </pc:sldMkLst>
        <pc:spChg chg="mod">
          <ac:chgData name="Aurelien Domont" userId="6da7715ce44349b3" providerId="LiveId" clId="{056E6A55-534C-4AA5-9A49-3A53CC658620}" dt="2021-10-22T05:15:19.371" v="291"/>
          <ac:spMkLst>
            <pc:docMk/>
            <pc:sldMk cId="2528475478" sldId="1827"/>
            <ac:spMk id="3" creationId="{CE2529A3-BA97-486F-9E02-8DFAAA7D8D38}"/>
          </ac:spMkLst>
        </pc:spChg>
        <pc:spChg chg="mod">
          <ac:chgData name="Aurelien Domont" userId="6da7715ce44349b3" providerId="LiveId" clId="{056E6A55-534C-4AA5-9A49-3A53CC658620}" dt="2021-10-22T05:15:19.371" v="291"/>
          <ac:spMkLst>
            <pc:docMk/>
            <pc:sldMk cId="2528475478" sldId="1827"/>
            <ac:spMk id="16" creationId="{6C2BB713-9637-4B9B-938F-E9768876782A}"/>
          </ac:spMkLst>
        </pc:spChg>
      </pc:sldChg>
      <pc:sldChg chg="del">
        <pc:chgData name="Aurelien Domont" userId="6da7715ce44349b3" providerId="LiveId" clId="{056E6A55-534C-4AA5-9A49-3A53CC658620}" dt="2021-10-21T06:22:41.244" v="23" actId="47"/>
        <pc:sldMkLst>
          <pc:docMk/>
          <pc:sldMk cId="3938337455" sldId="2034"/>
        </pc:sldMkLst>
      </pc:sldChg>
      <pc:sldChg chg="del">
        <pc:chgData name="Aurelien Domont" userId="6da7715ce44349b3" providerId="LiveId" clId="{056E6A55-534C-4AA5-9A49-3A53CC658620}" dt="2021-10-21T06:22:41.244" v="23" actId="47"/>
        <pc:sldMkLst>
          <pc:docMk/>
          <pc:sldMk cId="1926619926" sldId="2147"/>
        </pc:sldMkLst>
      </pc:sldChg>
      <pc:sldChg chg="del">
        <pc:chgData name="Aurelien Domont" userId="6da7715ce44349b3" providerId="LiveId" clId="{056E6A55-534C-4AA5-9A49-3A53CC658620}" dt="2021-10-21T06:22:41.244" v="23" actId="47"/>
        <pc:sldMkLst>
          <pc:docMk/>
          <pc:sldMk cId="1479295029" sldId="2156"/>
        </pc:sldMkLst>
      </pc:sldChg>
      <pc:sldChg chg="del">
        <pc:chgData name="Aurelien Domont" userId="6da7715ce44349b3" providerId="LiveId" clId="{056E6A55-534C-4AA5-9A49-3A53CC658620}" dt="2021-10-21T06:22:41.244" v="23" actId="47"/>
        <pc:sldMkLst>
          <pc:docMk/>
          <pc:sldMk cId="1073937120" sldId="2160"/>
        </pc:sldMkLst>
      </pc:sldChg>
      <pc:sldChg chg="del">
        <pc:chgData name="Aurelien Domont" userId="6da7715ce44349b3" providerId="LiveId" clId="{056E6A55-534C-4AA5-9A49-3A53CC658620}" dt="2021-10-21T06:22:41.244" v="23" actId="47"/>
        <pc:sldMkLst>
          <pc:docMk/>
          <pc:sldMk cId="62308209" sldId="2161"/>
        </pc:sldMkLst>
      </pc:sldChg>
      <pc:sldChg chg="del">
        <pc:chgData name="Aurelien Domont" userId="6da7715ce44349b3" providerId="LiveId" clId="{056E6A55-534C-4AA5-9A49-3A53CC658620}" dt="2021-10-21T06:22:41.244" v="23" actId="47"/>
        <pc:sldMkLst>
          <pc:docMk/>
          <pc:sldMk cId="3272444503" sldId="2162"/>
        </pc:sldMkLst>
      </pc:sldChg>
      <pc:sldChg chg="addSp delSp modSp mod ord setBg">
        <pc:chgData name="Aurelien Domont" userId="6da7715ce44349b3" providerId="LiveId" clId="{056E6A55-534C-4AA5-9A49-3A53CC658620}" dt="2021-10-22T05:15:19.710" v="292"/>
        <pc:sldMkLst>
          <pc:docMk/>
          <pc:sldMk cId="3193088531" sldId="2164"/>
        </pc:sldMkLst>
        <pc:spChg chg="mod">
          <ac:chgData name="Aurelien Domont" userId="6da7715ce44349b3" providerId="LiveId" clId="{056E6A55-534C-4AA5-9A49-3A53CC658620}" dt="2021-10-22T05:15:19.710" v="292"/>
          <ac:spMkLst>
            <pc:docMk/>
            <pc:sldMk cId="3193088531" sldId="2164"/>
            <ac:spMk id="5" creationId="{3AA7B8AD-E6F9-4E25-A3A4-71D021032612}"/>
          </ac:spMkLst>
        </pc:spChg>
        <pc:spChg chg="del mod">
          <ac:chgData name="Aurelien Domont" userId="6da7715ce44349b3" providerId="LiveId" clId="{056E6A55-534C-4AA5-9A49-3A53CC658620}" dt="2021-10-21T06:24:12.876" v="58" actId="478"/>
          <ac:spMkLst>
            <pc:docMk/>
            <pc:sldMk cId="3193088531" sldId="2164"/>
            <ac:spMk id="6" creationId="{80C2FA24-C3FF-4F99-8694-BA262AB8070A}"/>
          </ac:spMkLst>
        </pc:spChg>
        <pc:spChg chg="del mod">
          <ac:chgData name="Aurelien Domont" userId="6da7715ce44349b3" providerId="LiveId" clId="{056E6A55-534C-4AA5-9A49-3A53CC658620}" dt="2021-10-21T06:24:12.876" v="58" actId="478"/>
          <ac:spMkLst>
            <pc:docMk/>
            <pc:sldMk cId="3193088531" sldId="2164"/>
            <ac:spMk id="7" creationId="{AA474FA7-23F8-48D3-A4A1-46C7E7EF8CBF}"/>
          </ac:spMkLst>
        </pc:spChg>
        <pc:spChg chg="del mod">
          <ac:chgData name="Aurelien Domont" userId="6da7715ce44349b3" providerId="LiveId" clId="{056E6A55-534C-4AA5-9A49-3A53CC658620}" dt="2021-10-21T06:24:12.876" v="58" actId="478"/>
          <ac:spMkLst>
            <pc:docMk/>
            <pc:sldMk cId="3193088531" sldId="2164"/>
            <ac:spMk id="8" creationId="{44D82846-5412-4854-9CE9-6BD4A4D3F201}"/>
          </ac:spMkLst>
        </pc:spChg>
        <pc:spChg chg="mod">
          <ac:chgData name="Aurelien Domont" userId="6da7715ce44349b3" providerId="LiveId" clId="{056E6A55-534C-4AA5-9A49-3A53CC658620}" dt="2021-10-21T06:53:12.838" v="226" actId="20577"/>
          <ac:spMkLst>
            <pc:docMk/>
            <pc:sldMk cId="3193088531" sldId="2164"/>
            <ac:spMk id="10" creationId="{F6F130AE-016B-49E7-B056-02422308B35C}"/>
          </ac:spMkLst>
        </pc:spChg>
        <pc:spChg chg="del">
          <ac:chgData name="Aurelien Domont" userId="6da7715ce44349b3" providerId="LiveId" clId="{056E6A55-534C-4AA5-9A49-3A53CC658620}" dt="2021-10-21T06:23:13.327" v="48" actId="478"/>
          <ac:spMkLst>
            <pc:docMk/>
            <pc:sldMk cId="3193088531" sldId="2164"/>
            <ac:spMk id="11" creationId="{381FC75F-03AC-4E06-95A5-77AA464D139B}"/>
          </ac:spMkLst>
        </pc:spChg>
        <pc:spChg chg="del">
          <ac:chgData name="Aurelien Domont" userId="6da7715ce44349b3" providerId="LiveId" clId="{056E6A55-534C-4AA5-9A49-3A53CC658620}" dt="2021-10-21T06:23:13.327" v="48" actId="478"/>
          <ac:spMkLst>
            <pc:docMk/>
            <pc:sldMk cId="3193088531" sldId="2164"/>
            <ac:spMk id="12" creationId="{F22BF9F2-93B5-4D57-85D0-BA4BB3074ECE}"/>
          </ac:spMkLst>
        </pc:spChg>
        <pc:spChg chg="add del mod">
          <ac:chgData name="Aurelien Domont" userId="6da7715ce44349b3" providerId="LiveId" clId="{056E6A55-534C-4AA5-9A49-3A53CC658620}" dt="2021-10-21T06:24:14.337" v="59" actId="478"/>
          <ac:spMkLst>
            <pc:docMk/>
            <pc:sldMk cId="3193088531" sldId="2164"/>
            <ac:spMk id="15" creationId="{CBE446A3-B223-4993-B708-11F89CAF46D3}"/>
          </ac:spMkLst>
        </pc:spChg>
        <pc:spChg chg="mod">
          <ac:chgData name="Aurelien Domont" userId="6da7715ce44349b3" providerId="LiveId" clId="{056E6A55-534C-4AA5-9A49-3A53CC658620}" dt="2021-10-22T05:15:19.710" v="292"/>
          <ac:spMkLst>
            <pc:docMk/>
            <pc:sldMk cId="3193088531" sldId="2164"/>
            <ac:spMk id="16" creationId="{6C2BB713-9637-4B9B-938F-E9768876782A}"/>
          </ac:spMkLst>
        </pc:spChg>
        <pc:spChg chg="add del mod">
          <ac:chgData name="Aurelien Domont" userId="6da7715ce44349b3" providerId="LiveId" clId="{056E6A55-534C-4AA5-9A49-3A53CC658620}" dt="2021-10-21T06:24:14.337" v="59" actId="478"/>
          <ac:spMkLst>
            <pc:docMk/>
            <pc:sldMk cId="3193088531" sldId="2164"/>
            <ac:spMk id="17" creationId="{59AB374F-A112-472C-B8B7-1FDCCFD56A46}"/>
          </ac:spMkLst>
        </pc:spChg>
        <pc:cxnChg chg="del">
          <ac:chgData name="Aurelien Domont" userId="6da7715ce44349b3" providerId="LiveId" clId="{056E6A55-534C-4AA5-9A49-3A53CC658620}" dt="2021-10-21T06:24:14.337" v="59" actId="478"/>
          <ac:cxnSpMkLst>
            <pc:docMk/>
            <pc:sldMk cId="3193088531" sldId="2164"/>
            <ac:cxnSpMk id="9" creationId="{938E2F11-EEE6-4CE3-AA18-0A0EFEAFC83C}"/>
          </ac:cxnSpMkLst>
        </pc:cxnChg>
        <pc:cxnChg chg="del">
          <ac:chgData name="Aurelien Domont" userId="6da7715ce44349b3" providerId="LiveId" clId="{056E6A55-534C-4AA5-9A49-3A53CC658620}" dt="2021-10-21T06:24:14.337" v="59" actId="478"/>
          <ac:cxnSpMkLst>
            <pc:docMk/>
            <pc:sldMk cId="3193088531" sldId="2164"/>
            <ac:cxnSpMk id="14" creationId="{BD538E77-947C-4FAE-B4B2-3DD1EF8F7624}"/>
          </ac:cxnSpMkLst>
        </pc:cxnChg>
      </pc:sldChg>
      <pc:sldChg chg="add">
        <pc:chgData name="Aurelien Domont" userId="6da7715ce44349b3" providerId="LiveId" clId="{056E6A55-534C-4AA5-9A49-3A53CC658620}" dt="2021-10-21T06:24:05.693" v="52"/>
        <pc:sldMkLst>
          <pc:docMk/>
          <pc:sldMk cId="245882703" sldId="2165"/>
        </pc:sldMkLst>
      </pc:sldChg>
      <pc:sldChg chg="addSp delSp modSp add mod setBg">
        <pc:chgData name="Aurelien Domont" userId="6da7715ce44349b3" providerId="LiveId" clId="{056E6A55-534C-4AA5-9A49-3A53CC658620}" dt="2021-10-22T05:15:20.587" v="293"/>
        <pc:sldMkLst>
          <pc:docMk/>
          <pc:sldMk cId="1757126872" sldId="2166"/>
        </pc:sldMkLst>
        <pc:spChg chg="mod">
          <ac:chgData name="Aurelien Domont" userId="6da7715ce44349b3" providerId="LiveId" clId="{056E6A55-534C-4AA5-9A49-3A53CC658620}" dt="2021-10-22T05:15:20.587" v="293"/>
          <ac:spMkLst>
            <pc:docMk/>
            <pc:sldMk cId="1757126872" sldId="2166"/>
            <ac:spMk id="3" creationId="{CE2529A3-BA97-486F-9E02-8DFAAA7D8D38}"/>
          </ac:spMkLst>
        </pc:spChg>
        <pc:spChg chg="mod">
          <ac:chgData name="Aurelien Domont" userId="6da7715ce44349b3" providerId="LiveId" clId="{056E6A55-534C-4AA5-9A49-3A53CC658620}" dt="2021-10-22T05:15:20.587" v="293"/>
          <ac:spMkLst>
            <pc:docMk/>
            <pc:sldMk cId="1757126872" sldId="2166"/>
            <ac:spMk id="16" creationId="{6C2BB713-9637-4B9B-938F-E9768876782A}"/>
          </ac:spMkLst>
        </pc:spChg>
        <pc:spChg chg="mod">
          <ac:chgData name="Aurelien Domont" userId="6da7715ce44349b3" providerId="LiveId" clId="{056E6A55-534C-4AA5-9A49-3A53CC658620}" dt="2021-10-22T05:00:34.663" v="233"/>
          <ac:spMkLst>
            <pc:docMk/>
            <pc:sldMk cId="1757126872" sldId="2166"/>
            <ac:spMk id="52" creationId="{38CD57BD-332D-410A-B66A-CC07AF6EB5B8}"/>
          </ac:spMkLst>
        </pc:spChg>
        <pc:spChg chg="mod">
          <ac:chgData name="Aurelien Domont" userId="6da7715ce44349b3" providerId="LiveId" clId="{056E6A55-534C-4AA5-9A49-3A53CC658620}" dt="2021-10-22T05:00:34.663" v="233"/>
          <ac:spMkLst>
            <pc:docMk/>
            <pc:sldMk cId="1757126872" sldId="2166"/>
            <ac:spMk id="53" creationId="{3EFF4A0E-86C3-43A2-A70E-D5130973FB92}"/>
          </ac:spMkLst>
        </pc:spChg>
        <pc:spChg chg="mod">
          <ac:chgData name="Aurelien Domont" userId="6da7715ce44349b3" providerId="LiveId" clId="{056E6A55-534C-4AA5-9A49-3A53CC658620}" dt="2021-10-22T05:00:34.663" v="233"/>
          <ac:spMkLst>
            <pc:docMk/>
            <pc:sldMk cId="1757126872" sldId="2166"/>
            <ac:spMk id="54" creationId="{3DE8169C-B4F1-42AF-ACAA-DEFBEA7F3DD5}"/>
          </ac:spMkLst>
        </pc:spChg>
        <pc:spChg chg="mod">
          <ac:chgData name="Aurelien Domont" userId="6da7715ce44349b3" providerId="LiveId" clId="{056E6A55-534C-4AA5-9A49-3A53CC658620}" dt="2021-10-22T05:00:34.663" v="233"/>
          <ac:spMkLst>
            <pc:docMk/>
            <pc:sldMk cId="1757126872" sldId="2166"/>
            <ac:spMk id="55" creationId="{5B259D8F-475D-46E0-8EC9-EFAE679B37D7}"/>
          </ac:spMkLst>
        </pc:spChg>
        <pc:spChg chg="mod">
          <ac:chgData name="Aurelien Domont" userId="6da7715ce44349b3" providerId="LiveId" clId="{056E6A55-534C-4AA5-9A49-3A53CC658620}" dt="2021-10-22T05:00:34.663" v="233"/>
          <ac:spMkLst>
            <pc:docMk/>
            <pc:sldMk cId="1757126872" sldId="2166"/>
            <ac:spMk id="56" creationId="{0B3009D9-6F54-40AE-8B04-FB7C63E09C56}"/>
          </ac:spMkLst>
        </pc:spChg>
        <pc:spChg chg="mod">
          <ac:chgData name="Aurelien Domont" userId="6da7715ce44349b3" providerId="LiveId" clId="{056E6A55-534C-4AA5-9A49-3A53CC658620}" dt="2021-10-22T05:00:34.663" v="233"/>
          <ac:spMkLst>
            <pc:docMk/>
            <pc:sldMk cId="1757126872" sldId="2166"/>
            <ac:spMk id="58" creationId="{D3E8438B-E6CD-49B7-AA37-3C59F8B56E1C}"/>
          </ac:spMkLst>
        </pc:spChg>
        <pc:spChg chg="mod">
          <ac:chgData name="Aurelien Domont" userId="6da7715ce44349b3" providerId="LiveId" clId="{056E6A55-534C-4AA5-9A49-3A53CC658620}" dt="2021-10-22T05:00:34.663" v="233"/>
          <ac:spMkLst>
            <pc:docMk/>
            <pc:sldMk cId="1757126872" sldId="2166"/>
            <ac:spMk id="60" creationId="{67408EA4-2EE4-41F9-90F5-3E2EE8D68C75}"/>
          </ac:spMkLst>
        </pc:spChg>
        <pc:spChg chg="mod">
          <ac:chgData name="Aurelien Domont" userId="6da7715ce44349b3" providerId="LiveId" clId="{056E6A55-534C-4AA5-9A49-3A53CC658620}" dt="2021-10-22T05:00:34.663" v="233"/>
          <ac:spMkLst>
            <pc:docMk/>
            <pc:sldMk cId="1757126872" sldId="2166"/>
            <ac:spMk id="61" creationId="{FF2528CF-DEC7-4DFF-91A6-B3269E91100D}"/>
          </ac:spMkLst>
        </pc:spChg>
        <pc:spChg chg="mod">
          <ac:chgData name="Aurelien Domont" userId="6da7715ce44349b3" providerId="LiveId" clId="{056E6A55-534C-4AA5-9A49-3A53CC658620}" dt="2021-10-22T05:00:34.663" v="233"/>
          <ac:spMkLst>
            <pc:docMk/>
            <pc:sldMk cId="1757126872" sldId="2166"/>
            <ac:spMk id="62" creationId="{58D5853C-A4F5-4F7E-AAD6-9158701602A5}"/>
          </ac:spMkLst>
        </pc:spChg>
        <pc:spChg chg="mod">
          <ac:chgData name="Aurelien Domont" userId="6da7715ce44349b3" providerId="LiveId" clId="{056E6A55-534C-4AA5-9A49-3A53CC658620}" dt="2021-10-22T05:00:34.663" v="233"/>
          <ac:spMkLst>
            <pc:docMk/>
            <pc:sldMk cId="1757126872" sldId="2166"/>
            <ac:spMk id="63" creationId="{A0FD2A26-E2A5-4FBF-AAD0-0F8194AFEB7A}"/>
          </ac:spMkLst>
        </pc:spChg>
        <pc:spChg chg="mod">
          <ac:chgData name="Aurelien Domont" userId="6da7715ce44349b3" providerId="LiveId" clId="{056E6A55-534C-4AA5-9A49-3A53CC658620}" dt="2021-10-22T05:00:34.663" v="233"/>
          <ac:spMkLst>
            <pc:docMk/>
            <pc:sldMk cId="1757126872" sldId="2166"/>
            <ac:spMk id="64" creationId="{7894442C-C110-4539-ACF5-FBAE0EB28B11}"/>
          </ac:spMkLst>
        </pc:spChg>
        <pc:spChg chg="mod">
          <ac:chgData name="Aurelien Domont" userId="6da7715ce44349b3" providerId="LiveId" clId="{056E6A55-534C-4AA5-9A49-3A53CC658620}" dt="2021-10-22T05:00:34.663" v="233"/>
          <ac:spMkLst>
            <pc:docMk/>
            <pc:sldMk cId="1757126872" sldId="2166"/>
            <ac:spMk id="65" creationId="{DDA464D8-5412-4FA8-8F0E-2A547C40C1AD}"/>
          </ac:spMkLst>
        </pc:spChg>
        <pc:spChg chg="mod">
          <ac:chgData name="Aurelien Domont" userId="6da7715ce44349b3" providerId="LiveId" clId="{056E6A55-534C-4AA5-9A49-3A53CC658620}" dt="2021-10-22T05:00:34.663" v="233"/>
          <ac:spMkLst>
            <pc:docMk/>
            <pc:sldMk cId="1757126872" sldId="2166"/>
            <ac:spMk id="66" creationId="{0AD37CAA-251B-4B2B-9E4A-51E0639B09B8}"/>
          </ac:spMkLst>
        </pc:spChg>
        <pc:spChg chg="mod">
          <ac:chgData name="Aurelien Domont" userId="6da7715ce44349b3" providerId="LiveId" clId="{056E6A55-534C-4AA5-9A49-3A53CC658620}" dt="2021-10-22T05:00:34.663" v="233"/>
          <ac:spMkLst>
            <pc:docMk/>
            <pc:sldMk cId="1757126872" sldId="2166"/>
            <ac:spMk id="67" creationId="{7126B244-61E5-4FBF-95AE-E2A291DF042E}"/>
          </ac:spMkLst>
        </pc:spChg>
        <pc:spChg chg="mod">
          <ac:chgData name="Aurelien Domont" userId="6da7715ce44349b3" providerId="LiveId" clId="{056E6A55-534C-4AA5-9A49-3A53CC658620}" dt="2021-10-22T05:00:34.663" v="233"/>
          <ac:spMkLst>
            <pc:docMk/>
            <pc:sldMk cId="1757126872" sldId="2166"/>
            <ac:spMk id="68" creationId="{2F3864AB-3361-4D2D-A941-C8FB52F5B74E}"/>
          </ac:spMkLst>
        </pc:spChg>
        <pc:spChg chg="mod">
          <ac:chgData name="Aurelien Domont" userId="6da7715ce44349b3" providerId="LiveId" clId="{056E6A55-534C-4AA5-9A49-3A53CC658620}" dt="2021-10-22T05:00:34.663" v="233"/>
          <ac:spMkLst>
            <pc:docMk/>
            <pc:sldMk cId="1757126872" sldId="2166"/>
            <ac:spMk id="69" creationId="{4C03C860-7A7C-415B-9AC3-6C9481769A33}"/>
          </ac:spMkLst>
        </pc:spChg>
        <pc:spChg chg="mod">
          <ac:chgData name="Aurelien Domont" userId="6da7715ce44349b3" providerId="LiveId" clId="{056E6A55-534C-4AA5-9A49-3A53CC658620}" dt="2021-10-22T05:00:34.663" v="233"/>
          <ac:spMkLst>
            <pc:docMk/>
            <pc:sldMk cId="1757126872" sldId="2166"/>
            <ac:spMk id="70" creationId="{C2086AF8-2C8B-4BFF-BBD4-0ED494B7858B}"/>
          </ac:spMkLst>
        </pc:spChg>
        <pc:spChg chg="mod">
          <ac:chgData name="Aurelien Domont" userId="6da7715ce44349b3" providerId="LiveId" clId="{056E6A55-534C-4AA5-9A49-3A53CC658620}" dt="2021-10-22T05:00:34.663" v="233"/>
          <ac:spMkLst>
            <pc:docMk/>
            <pc:sldMk cId="1757126872" sldId="2166"/>
            <ac:spMk id="71" creationId="{9EFEF9D0-6FD9-4FBD-9CFF-9C5542236B13}"/>
          </ac:spMkLst>
        </pc:spChg>
        <pc:spChg chg="mod">
          <ac:chgData name="Aurelien Domont" userId="6da7715ce44349b3" providerId="LiveId" clId="{056E6A55-534C-4AA5-9A49-3A53CC658620}" dt="2021-10-22T05:00:34.663" v="233"/>
          <ac:spMkLst>
            <pc:docMk/>
            <pc:sldMk cId="1757126872" sldId="2166"/>
            <ac:spMk id="72" creationId="{73581D76-6F46-4A9F-99B2-4E3FD8EFF0EE}"/>
          </ac:spMkLst>
        </pc:spChg>
        <pc:spChg chg="mod">
          <ac:chgData name="Aurelien Domont" userId="6da7715ce44349b3" providerId="LiveId" clId="{056E6A55-534C-4AA5-9A49-3A53CC658620}" dt="2021-10-22T05:00:34.663" v="233"/>
          <ac:spMkLst>
            <pc:docMk/>
            <pc:sldMk cId="1757126872" sldId="2166"/>
            <ac:spMk id="73" creationId="{22D2F258-8074-409E-80E9-FECA3177E63C}"/>
          </ac:spMkLst>
        </pc:spChg>
        <pc:spChg chg="mod">
          <ac:chgData name="Aurelien Domont" userId="6da7715ce44349b3" providerId="LiveId" clId="{056E6A55-534C-4AA5-9A49-3A53CC658620}" dt="2021-10-22T05:00:34.663" v="233"/>
          <ac:spMkLst>
            <pc:docMk/>
            <pc:sldMk cId="1757126872" sldId="2166"/>
            <ac:spMk id="74" creationId="{0017A60A-7310-4621-ABFC-7B173D8168F1}"/>
          </ac:spMkLst>
        </pc:spChg>
        <pc:spChg chg="mod">
          <ac:chgData name="Aurelien Domont" userId="6da7715ce44349b3" providerId="LiveId" clId="{056E6A55-534C-4AA5-9A49-3A53CC658620}" dt="2021-10-22T05:00:34.663" v="233"/>
          <ac:spMkLst>
            <pc:docMk/>
            <pc:sldMk cId="1757126872" sldId="2166"/>
            <ac:spMk id="75" creationId="{B4D2E731-BC27-4D51-8409-3B8456B9BDB0}"/>
          </ac:spMkLst>
        </pc:spChg>
        <pc:spChg chg="mod">
          <ac:chgData name="Aurelien Domont" userId="6da7715ce44349b3" providerId="LiveId" clId="{056E6A55-534C-4AA5-9A49-3A53CC658620}" dt="2021-10-22T05:00:34.663" v="233"/>
          <ac:spMkLst>
            <pc:docMk/>
            <pc:sldMk cId="1757126872" sldId="2166"/>
            <ac:spMk id="76" creationId="{9528895E-6952-4D35-8DF8-2B26D8BC5D29}"/>
          </ac:spMkLst>
        </pc:spChg>
        <pc:spChg chg="mod">
          <ac:chgData name="Aurelien Domont" userId="6da7715ce44349b3" providerId="LiveId" clId="{056E6A55-534C-4AA5-9A49-3A53CC658620}" dt="2021-10-22T05:00:34.663" v="233"/>
          <ac:spMkLst>
            <pc:docMk/>
            <pc:sldMk cId="1757126872" sldId="2166"/>
            <ac:spMk id="77" creationId="{F2702A13-6EAD-4AFD-BE77-3E8BDC4E0B20}"/>
          </ac:spMkLst>
        </pc:spChg>
        <pc:spChg chg="mod">
          <ac:chgData name="Aurelien Domont" userId="6da7715ce44349b3" providerId="LiveId" clId="{056E6A55-534C-4AA5-9A49-3A53CC658620}" dt="2021-10-22T05:00:34.663" v="233"/>
          <ac:spMkLst>
            <pc:docMk/>
            <pc:sldMk cId="1757126872" sldId="2166"/>
            <ac:spMk id="78" creationId="{BB3D1C41-67EA-43E8-AE89-F20826098524}"/>
          </ac:spMkLst>
        </pc:spChg>
        <pc:spChg chg="mod">
          <ac:chgData name="Aurelien Domont" userId="6da7715ce44349b3" providerId="LiveId" clId="{056E6A55-534C-4AA5-9A49-3A53CC658620}" dt="2021-10-22T05:00:34.663" v="233"/>
          <ac:spMkLst>
            <pc:docMk/>
            <pc:sldMk cId="1757126872" sldId="2166"/>
            <ac:spMk id="79" creationId="{5D79F4E8-DCCB-479A-BF37-E316F015E97F}"/>
          </ac:spMkLst>
        </pc:spChg>
        <pc:spChg chg="mod">
          <ac:chgData name="Aurelien Domont" userId="6da7715ce44349b3" providerId="LiveId" clId="{056E6A55-534C-4AA5-9A49-3A53CC658620}" dt="2021-10-22T05:00:34.663" v="233"/>
          <ac:spMkLst>
            <pc:docMk/>
            <pc:sldMk cId="1757126872" sldId="2166"/>
            <ac:spMk id="80" creationId="{88912EAA-ADED-41C9-864F-85155989E771}"/>
          </ac:spMkLst>
        </pc:spChg>
        <pc:spChg chg="mod">
          <ac:chgData name="Aurelien Domont" userId="6da7715ce44349b3" providerId="LiveId" clId="{056E6A55-534C-4AA5-9A49-3A53CC658620}" dt="2021-10-22T05:00:34.663" v="233"/>
          <ac:spMkLst>
            <pc:docMk/>
            <pc:sldMk cId="1757126872" sldId="2166"/>
            <ac:spMk id="81" creationId="{898129E5-4A24-4DC4-8AFA-77FEED71BB49}"/>
          </ac:spMkLst>
        </pc:spChg>
        <pc:spChg chg="mod">
          <ac:chgData name="Aurelien Domont" userId="6da7715ce44349b3" providerId="LiveId" clId="{056E6A55-534C-4AA5-9A49-3A53CC658620}" dt="2021-10-22T05:00:34.663" v="233"/>
          <ac:spMkLst>
            <pc:docMk/>
            <pc:sldMk cId="1757126872" sldId="2166"/>
            <ac:spMk id="82" creationId="{112DDDF4-A251-4079-B5DB-D051BBB07D6E}"/>
          </ac:spMkLst>
        </pc:spChg>
        <pc:spChg chg="mod">
          <ac:chgData name="Aurelien Domont" userId="6da7715ce44349b3" providerId="LiveId" clId="{056E6A55-534C-4AA5-9A49-3A53CC658620}" dt="2021-10-22T05:00:34.663" v="233"/>
          <ac:spMkLst>
            <pc:docMk/>
            <pc:sldMk cId="1757126872" sldId="2166"/>
            <ac:spMk id="83" creationId="{A69DA9B8-2DA3-49A7-9237-6AA21E28D3CF}"/>
          </ac:spMkLst>
        </pc:spChg>
        <pc:spChg chg="mod">
          <ac:chgData name="Aurelien Domont" userId="6da7715ce44349b3" providerId="LiveId" clId="{056E6A55-534C-4AA5-9A49-3A53CC658620}" dt="2021-10-22T05:00:34.663" v="233"/>
          <ac:spMkLst>
            <pc:docMk/>
            <pc:sldMk cId="1757126872" sldId="2166"/>
            <ac:spMk id="84" creationId="{776D5EBD-CA36-4F09-8D5A-7C4979AAAC55}"/>
          </ac:spMkLst>
        </pc:spChg>
        <pc:spChg chg="mod">
          <ac:chgData name="Aurelien Domont" userId="6da7715ce44349b3" providerId="LiveId" clId="{056E6A55-534C-4AA5-9A49-3A53CC658620}" dt="2021-10-22T05:00:34.663" v="233"/>
          <ac:spMkLst>
            <pc:docMk/>
            <pc:sldMk cId="1757126872" sldId="2166"/>
            <ac:spMk id="85" creationId="{D34B11EB-C288-4AA7-81B7-4B49D36AF4B2}"/>
          </ac:spMkLst>
        </pc:spChg>
        <pc:spChg chg="mod">
          <ac:chgData name="Aurelien Domont" userId="6da7715ce44349b3" providerId="LiveId" clId="{056E6A55-534C-4AA5-9A49-3A53CC658620}" dt="2021-10-22T05:00:34.663" v="233"/>
          <ac:spMkLst>
            <pc:docMk/>
            <pc:sldMk cId="1757126872" sldId="2166"/>
            <ac:spMk id="86" creationId="{74F19772-99B3-4099-88EC-D0795C4CAF83}"/>
          </ac:spMkLst>
        </pc:spChg>
        <pc:spChg chg="mod">
          <ac:chgData name="Aurelien Domont" userId="6da7715ce44349b3" providerId="LiveId" clId="{056E6A55-534C-4AA5-9A49-3A53CC658620}" dt="2021-10-22T05:00:34.663" v="233"/>
          <ac:spMkLst>
            <pc:docMk/>
            <pc:sldMk cId="1757126872" sldId="2166"/>
            <ac:spMk id="87" creationId="{7744703F-4890-4F1A-B34E-1BAD1AE4225D}"/>
          </ac:spMkLst>
        </pc:spChg>
        <pc:spChg chg="mod">
          <ac:chgData name="Aurelien Domont" userId="6da7715ce44349b3" providerId="LiveId" clId="{056E6A55-534C-4AA5-9A49-3A53CC658620}" dt="2021-10-22T05:00:34.663" v="233"/>
          <ac:spMkLst>
            <pc:docMk/>
            <pc:sldMk cId="1757126872" sldId="2166"/>
            <ac:spMk id="88" creationId="{F5BC8A4C-64C2-4DB6-9ECD-24209F3BCF50}"/>
          </ac:spMkLst>
        </pc:spChg>
        <pc:spChg chg="mod">
          <ac:chgData name="Aurelien Domont" userId="6da7715ce44349b3" providerId="LiveId" clId="{056E6A55-534C-4AA5-9A49-3A53CC658620}" dt="2021-10-22T05:00:34.663" v="233"/>
          <ac:spMkLst>
            <pc:docMk/>
            <pc:sldMk cId="1757126872" sldId="2166"/>
            <ac:spMk id="89" creationId="{2ED997C6-A304-4F64-BD7E-8479267779E6}"/>
          </ac:spMkLst>
        </pc:spChg>
        <pc:spChg chg="mod">
          <ac:chgData name="Aurelien Domont" userId="6da7715ce44349b3" providerId="LiveId" clId="{056E6A55-534C-4AA5-9A49-3A53CC658620}" dt="2021-10-22T05:00:34.663" v="233"/>
          <ac:spMkLst>
            <pc:docMk/>
            <pc:sldMk cId="1757126872" sldId="2166"/>
            <ac:spMk id="90" creationId="{7E35D3A4-DC48-4EAE-8C15-12E59A8946C3}"/>
          </ac:spMkLst>
        </pc:spChg>
        <pc:spChg chg="del">
          <ac:chgData name="Aurelien Domont" userId="6da7715ce44349b3" providerId="LiveId" clId="{056E6A55-534C-4AA5-9A49-3A53CC658620}" dt="2021-10-22T05:00:10.330" v="232" actId="478"/>
          <ac:spMkLst>
            <pc:docMk/>
            <pc:sldMk cId="1757126872" sldId="2166"/>
            <ac:spMk id="98" creationId="{B9B8F900-F48B-49E8-A46A-5B62A0BB9292}"/>
          </ac:spMkLst>
        </pc:spChg>
        <pc:spChg chg="del">
          <ac:chgData name="Aurelien Domont" userId="6da7715ce44349b3" providerId="LiveId" clId="{056E6A55-534C-4AA5-9A49-3A53CC658620}" dt="2021-10-22T05:00:10.330" v="232" actId="478"/>
          <ac:spMkLst>
            <pc:docMk/>
            <pc:sldMk cId="1757126872" sldId="2166"/>
            <ac:spMk id="99" creationId="{5259EB1E-4CF4-4312-97FD-DC043DE477F1}"/>
          </ac:spMkLst>
        </pc:spChg>
        <pc:spChg chg="del">
          <ac:chgData name="Aurelien Domont" userId="6da7715ce44349b3" providerId="LiveId" clId="{056E6A55-534C-4AA5-9A49-3A53CC658620}" dt="2021-10-22T05:00:10.330" v="232" actId="478"/>
          <ac:spMkLst>
            <pc:docMk/>
            <pc:sldMk cId="1757126872" sldId="2166"/>
            <ac:spMk id="100" creationId="{7576E982-586A-48D1-BCF5-AFCFBA36558D}"/>
          </ac:spMkLst>
        </pc:spChg>
        <pc:spChg chg="del">
          <ac:chgData name="Aurelien Domont" userId="6da7715ce44349b3" providerId="LiveId" clId="{056E6A55-534C-4AA5-9A49-3A53CC658620}" dt="2021-10-22T05:00:10.330" v="232" actId="478"/>
          <ac:spMkLst>
            <pc:docMk/>
            <pc:sldMk cId="1757126872" sldId="2166"/>
            <ac:spMk id="101" creationId="{4D4A0DFD-5B92-4338-9A9C-AA4E2A83DFB3}"/>
          </ac:spMkLst>
        </pc:spChg>
        <pc:spChg chg="del">
          <ac:chgData name="Aurelien Domont" userId="6da7715ce44349b3" providerId="LiveId" clId="{056E6A55-534C-4AA5-9A49-3A53CC658620}" dt="2021-10-22T05:00:10.330" v="232" actId="478"/>
          <ac:spMkLst>
            <pc:docMk/>
            <pc:sldMk cId="1757126872" sldId="2166"/>
            <ac:spMk id="102" creationId="{498A1077-A84A-4BA3-A293-7BC91E1B6BBD}"/>
          </ac:spMkLst>
        </pc:spChg>
        <pc:spChg chg="del">
          <ac:chgData name="Aurelien Domont" userId="6da7715ce44349b3" providerId="LiveId" clId="{056E6A55-534C-4AA5-9A49-3A53CC658620}" dt="2021-10-22T05:00:07.539" v="231" actId="478"/>
          <ac:spMkLst>
            <pc:docMk/>
            <pc:sldMk cId="1757126872" sldId="2166"/>
            <ac:spMk id="157" creationId="{B6A19920-1824-49AB-9563-1AC3DDD9FDA3}"/>
          </ac:spMkLst>
        </pc:spChg>
        <pc:spChg chg="del">
          <ac:chgData name="Aurelien Domont" userId="6da7715ce44349b3" providerId="LiveId" clId="{056E6A55-534C-4AA5-9A49-3A53CC658620}" dt="2021-10-22T05:00:07.539" v="231" actId="478"/>
          <ac:spMkLst>
            <pc:docMk/>
            <pc:sldMk cId="1757126872" sldId="2166"/>
            <ac:spMk id="158" creationId="{E4398C2B-4C59-4B10-AB01-1D875D33D052}"/>
          </ac:spMkLst>
        </pc:spChg>
        <pc:spChg chg="del">
          <ac:chgData name="Aurelien Domont" userId="6da7715ce44349b3" providerId="LiveId" clId="{056E6A55-534C-4AA5-9A49-3A53CC658620}" dt="2021-10-22T05:00:07.539" v="231" actId="478"/>
          <ac:spMkLst>
            <pc:docMk/>
            <pc:sldMk cId="1757126872" sldId="2166"/>
            <ac:spMk id="159" creationId="{944AB20E-230E-49C8-908A-7F30E994D412}"/>
          </ac:spMkLst>
        </pc:spChg>
        <pc:spChg chg="del">
          <ac:chgData name="Aurelien Domont" userId="6da7715ce44349b3" providerId="LiveId" clId="{056E6A55-534C-4AA5-9A49-3A53CC658620}" dt="2021-10-22T05:00:07.539" v="231" actId="478"/>
          <ac:spMkLst>
            <pc:docMk/>
            <pc:sldMk cId="1757126872" sldId="2166"/>
            <ac:spMk id="160" creationId="{5E7EC3D7-D488-421A-8EED-B572C4A78ECD}"/>
          </ac:spMkLst>
        </pc:spChg>
        <pc:spChg chg="del">
          <ac:chgData name="Aurelien Domont" userId="6da7715ce44349b3" providerId="LiveId" clId="{056E6A55-534C-4AA5-9A49-3A53CC658620}" dt="2021-10-22T05:00:07.539" v="231" actId="478"/>
          <ac:spMkLst>
            <pc:docMk/>
            <pc:sldMk cId="1757126872" sldId="2166"/>
            <ac:spMk id="161" creationId="{0C398370-F42B-4EEF-8732-86E2C7DA4DD2}"/>
          </ac:spMkLst>
        </pc:spChg>
        <pc:spChg chg="del">
          <ac:chgData name="Aurelien Domont" userId="6da7715ce44349b3" providerId="LiveId" clId="{056E6A55-534C-4AA5-9A49-3A53CC658620}" dt="2021-10-22T05:00:07.539" v="231" actId="478"/>
          <ac:spMkLst>
            <pc:docMk/>
            <pc:sldMk cId="1757126872" sldId="2166"/>
            <ac:spMk id="162" creationId="{65F944E4-D827-4DBF-9341-738D19395BBF}"/>
          </ac:spMkLst>
        </pc:spChg>
        <pc:spChg chg="del">
          <ac:chgData name="Aurelien Domont" userId="6da7715ce44349b3" providerId="LiveId" clId="{056E6A55-534C-4AA5-9A49-3A53CC658620}" dt="2021-10-22T05:00:07.539" v="231" actId="478"/>
          <ac:spMkLst>
            <pc:docMk/>
            <pc:sldMk cId="1757126872" sldId="2166"/>
            <ac:spMk id="163" creationId="{E437E9D0-A53F-4047-9467-411ACEADD1EB}"/>
          </ac:spMkLst>
        </pc:spChg>
        <pc:grpChg chg="add mod">
          <ac:chgData name="Aurelien Domont" userId="6da7715ce44349b3" providerId="LiveId" clId="{056E6A55-534C-4AA5-9A49-3A53CC658620}" dt="2021-10-22T05:00:37.685" v="234" actId="1076"/>
          <ac:grpSpMkLst>
            <pc:docMk/>
            <pc:sldMk cId="1757126872" sldId="2166"/>
            <ac:grpSpMk id="49" creationId="{AA63D0A5-F26E-4795-A60F-F7D6C98CEAB5}"/>
          </ac:grpSpMkLst>
        </pc:grpChg>
        <pc:grpChg chg="mod">
          <ac:chgData name="Aurelien Domont" userId="6da7715ce44349b3" providerId="LiveId" clId="{056E6A55-534C-4AA5-9A49-3A53CC658620}" dt="2021-10-22T05:00:34.663" v="233"/>
          <ac:grpSpMkLst>
            <pc:docMk/>
            <pc:sldMk cId="1757126872" sldId="2166"/>
            <ac:grpSpMk id="50" creationId="{E1965714-807E-41EC-B298-6522F457CDA7}"/>
          </ac:grpSpMkLst>
        </pc:grpChg>
        <pc:grpChg chg="mod">
          <ac:chgData name="Aurelien Domont" userId="6da7715ce44349b3" providerId="LiveId" clId="{056E6A55-534C-4AA5-9A49-3A53CC658620}" dt="2021-10-22T05:00:34.663" v="233"/>
          <ac:grpSpMkLst>
            <pc:docMk/>
            <pc:sldMk cId="1757126872" sldId="2166"/>
            <ac:grpSpMk id="51" creationId="{4FFF9D44-0BF1-4ABB-84CE-00D717499C31}"/>
          </ac:grpSpMkLst>
        </pc:grpChg>
        <pc:grpChg chg="mod">
          <ac:chgData name="Aurelien Domont" userId="6da7715ce44349b3" providerId="LiveId" clId="{056E6A55-534C-4AA5-9A49-3A53CC658620}" dt="2021-10-22T05:00:34.663" v="233"/>
          <ac:grpSpMkLst>
            <pc:docMk/>
            <pc:sldMk cId="1757126872" sldId="2166"/>
            <ac:grpSpMk id="57" creationId="{02DB41E3-E29A-4B8D-973A-5FFD5928BB9C}"/>
          </ac:grpSpMkLst>
        </pc:grpChg>
        <pc:grpChg chg="mod">
          <ac:chgData name="Aurelien Domont" userId="6da7715ce44349b3" providerId="LiveId" clId="{056E6A55-534C-4AA5-9A49-3A53CC658620}" dt="2021-10-22T05:00:34.663" v="233"/>
          <ac:grpSpMkLst>
            <pc:docMk/>
            <pc:sldMk cId="1757126872" sldId="2166"/>
            <ac:grpSpMk id="59" creationId="{C7AEA25E-339C-4868-BADB-A52277D3CA92}"/>
          </ac:grpSpMkLst>
        </pc:grpChg>
        <pc:grpChg chg="del">
          <ac:chgData name="Aurelien Domont" userId="6da7715ce44349b3" providerId="LiveId" clId="{056E6A55-534C-4AA5-9A49-3A53CC658620}" dt="2021-10-22T05:00:07.539" v="231" actId="478"/>
          <ac:grpSpMkLst>
            <pc:docMk/>
            <pc:sldMk cId="1757126872" sldId="2166"/>
            <ac:grpSpMk id="125" creationId="{C99B34F2-386E-4520-9541-BD898D218F09}"/>
          </ac:grpSpMkLst>
        </pc:grpChg>
      </pc:sldChg>
      <pc:sldChg chg="addSp delSp modSp add mod setBg">
        <pc:chgData name="Aurelien Domont" userId="6da7715ce44349b3" providerId="LiveId" clId="{056E6A55-534C-4AA5-9A49-3A53CC658620}" dt="2021-10-22T05:15:18.481" v="289"/>
        <pc:sldMkLst>
          <pc:docMk/>
          <pc:sldMk cId="499068807" sldId="2167"/>
        </pc:sldMkLst>
        <pc:spChg chg="mod">
          <ac:chgData name="Aurelien Domont" userId="6da7715ce44349b3" providerId="LiveId" clId="{056E6A55-534C-4AA5-9A49-3A53CC658620}" dt="2021-10-22T05:15:18.481" v="289"/>
          <ac:spMkLst>
            <pc:docMk/>
            <pc:sldMk cId="499068807" sldId="2167"/>
            <ac:spMk id="3" creationId="{CE2529A3-BA97-486F-9E02-8DFAAA7D8D38}"/>
          </ac:spMkLst>
        </pc:spChg>
        <pc:spChg chg="mod">
          <ac:chgData name="Aurelien Domont" userId="6da7715ce44349b3" providerId="LiveId" clId="{056E6A55-534C-4AA5-9A49-3A53CC658620}" dt="2021-10-22T05:15:18.481" v="289"/>
          <ac:spMkLst>
            <pc:docMk/>
            <pc:sldMk cId="499068807" sldId="2167"/>
            <ac:spMk id="16" creationId="{6C2BB713-9637-4B9B-938F-E9768876782A}"/>
          </ac:spMkLst>
        </pc:spChg>
        <pc:spChg chg="add del mod">
          <ac:chgData name="Aurelien Domont" userId="6da7715ce44349b3" providerId="LiveId" clId="{056E6A55-534C-4AA5-9A49-3A53CC658620}" dt="2021-10-22T05:02:55.834" v="263"/>
          <ac:spMkLst>
            <pc:docMk/>
            <pc:sldMk cId="499068807" sldId="2167"/>
            <ac:spMk id="47" creationId="{26221A47-D019-4590-8E4D-F96A0172C8D7}"/>
          </ac:spMkLst>
        </pc:spChg>
        <pc:spChg chg="add del mod">
          <ac:chgData name="Aurelien Domont" userId="6da7715ce44349b3" providerId="LiveId" clId="{056E6A55-534C-4AA5-9A49-3A53CC658620}" dt="2021-10-22T05:02:55.834" v="263"/>
          <ac:spMkLst>
            <pc:docMk/>
            <pc:sldMk cId="499068807" sldId="2167"/>
            <ac:spMk id="48" creationId="{07A147A7-8602-456C-A09A-E92893060F41}"/>
          </ac:spMkLst>
        </pc:spChg>
        <pc:spChg chg="add del mod">
          <ac:chgData name="Aurelien Domont" userId="6da7715ce44349b3" providerId="LiveId" clId="{056E6A55-534C-4AA5-9A49-3A53CC658620}" dt="2021-10-22T05:02:55.834" v="263"/>
          <ac:spMkLst>
            <pc:docMk/>
            <pc:sldMk cId="499068807" sldId="2167"/>
            <ac:spMk id="91" creationId="{8D68D4FD-19E6-4121-BBB8-8C9F5A552818}"/>
          </ac:spMkLst>
        </pc:spChg>
        <pc:spChg chg="add del mod">
          <ac:chgData name="Aurelien Domont" userId="6da7715ce44349b3" providerId="LiveId" clId="{056E6A55-534C-4AA5-9A49-3A53CC658620}" dt="2021-10-22T05:02:55.834" v="263"/>
          <ac:spMkLst>
            <pc:docMk/>
            <pc:sldMk cId="499068807" sldId="2167"/>
            <ac:spMk id="92" creationId="{8109E3AB-1AA8-47E9-8EA5-399689A4109E}"/>
          </ac:spMkLst>
        </pc:spChg>
        <pc:spChg chg="add del mod">
          <ac:chgData name="Aurelien Domont" userId="6da7715ce44349b3" providerId="LiveId" clId="{056E6A55-534C-4AA5-9A49-3A53CC658620}" dt="2021-10-22T05:02:55.834" v="263"/>
          <ac:spMkLst>
            <pc:docMk/>
            <pc:sldMk cId="499068807" sldId="2167"/>
            <ac:spMk id="93" creationId="{A3F2FA6A-F343-4036-B92E-AA3EDD74FDF0}"/>
          </ac:spMkLst>
        </pc:spChg>
        <pc:spChg chg="add del mod">
          <ac:chgData name="Aurelien Domont" userId="6da7715ce44349b3" providerId="LiveId" clId="{056E6A55-534C-4AA5-9A49-3A53CC658620}" dt="2021-10-22T05:02:55.834" v="263"/>
          <ac:spMkLst>
            <pc:docMk/>
            <pc:sldMk cId="499068807" sldId="2167"/>
            <ac:spMk id="94" creationId="{899C56B8-8368-4BF6-93BC-E012A58EA14B}"/>
          </ac:spMkLst>
        </pc:spChg>
        <pc:spChg chg="add del mod">
          <ac:chgData name="Aurelien Domont" userId="6da7715ce44349b3" providerId="LiveId" clId="{056E6A55-534C-4AA5-9A49-3A53CC658620}" dt="2021-10-22T05:02:55.834" v="263"/>
          <ac:spMkLst>
            <pc:docMk/>
            <pc:sldMk cId="499068807" sldId="2167"/>
            <ac:spMk id="95" creationId="{905C2D3D-AF24-4CC8-A8E6-2ECD449E5747}"/>
          </ac:spMkLst>
        </pc:spChg>
        <pc:spChg chg="add del mod">
          <ac:chgData name="Aurelien Domont" userId="6da7715ce44349b3" providerId="LiveId" clId="{056E6A55-534C-4AA5-9A49-3A53CC658620}" dt="2021-10-22T05:02:55.834" v="263"/>
          <ac:spMkLst>
            <pc:docMk/>
            <pc:sldMk cId="499068807" sldId="2167"/>
            <ac:spMk id="96" creationId="{155CA26F-040B-4D13-8643-A37BDC2A5914}"/>
          </ac:spMkLst>
        </pc:spChg>
        <pc:spChg chg="add del mod">
          <ac:chgData name="Aurelien Domont" userId="6da7715ce44349b3" providerId="LiveId" clId="{056E6A55-534C-4AA5-9A49-3A53CC658620}" dt="2021-10-22T05:02:55.834" v="263"/>
          <ac:spMkLst>
            <pc:docMk/>
            <pc:sldMk cId="499068807" sldId="2167"/>
            <ac:spMk id="97" creationId="{91DA203C-2ACE-4B61-A1A2-08B0371D4B55}"/>
          </ac:spMkLst>
        </pc:spChg>
        <pc:spChg chg="add del mod">
          <ac:chgData name="Aurelien Domont" userId="6da7715ce44349b3" providerId="LiveId" clId="{056E6A55-534C-4AA5-9A49-3A53CC658620}" dt="2021-10-22T05:02:55.834" v="263"/>
          <ac:spMkLst>
            <pc:docMk/>
            <pc:sldMk cId="499068807" sldId="2167"/>
            <ac:spMk id="98" creationId="{6F0A5CDE-BEDA-4F12-AA55-5479FC7FE64F}"/>
          </ac:spMkLst>
        </pc:spChg>
        <pc:spChg chg="add del mod">
          <ac:chgData name="Aurelien Domont" userId="6da7715ce44349b3" providerId="LiveId" clId="{056E6A55-534C-4AA5-9A49-3A53CC658620}" dt="2021-10-22T05:02:55.834" v="263"/>
          <ac:spMkLst>
            <pc:docMk/>
            <pc:sldMk cId="499068807" sldId="2167"/>
            <ac:spMk id="99" creationId="{7D1AFC8F-5CB9-4237-93F1-D468B5EE2BED}"/>
          </ac:spMkLst>
        </pc:spChg>
        <pc:spChg chg="add del mod">
          <ac:chgData name="Aurelien Domont" userId="6da7715ce44349b3" providerId="LiveId" clId="{056E6A55-534C-4AA5-9A49-3A53CC658620}" dt="2021-10-22T05:02:55.834" v="263"/>
          <ac:spMkLst>
            <pc:docMk/>
            <pc:sldMk cId="499068807" sldId="2167"/>
            <ac:spMk id="100" creationId="{44C4C84D-943B-40D1-8E4C-BA7C4A203841}"/>
          </ac:spMkLst>
        </pc:spChg>
        <pc:spChg chg="add del mod">
          <ac:chgData name="Aurelien Domont" userId="6da7715ce44349b3" providerId="LiveId" clId="{056E6A55-534C-4AA5-9A49-3A53CC658620}" dt="2021-10-22T05:02:55.834" v="263"/>
          <ac:spMkLst>
            <pc:docMk/>
            <pc:sldMk cId="499068807" sldId="2167"/>
            <ac:spMk id="101" creationId="{89FE1F1D-BA5E-48F8-8CCE-69FFEAFFEF39}"/>
          </ac:spMkLst>
        </pc:spChg>
        <pc:spChg chg="add del mod">
          <ac:chgData name="Aurelien Domont" userId="6da7715ce44349b3" providerId="LiveId" clId="{056E6A55-534C-4AA5-9A49-3A53CC658620}" dt="2021-10-22T05:02:55.834" v="263"/>
          <ac:spMkLst>
            <pc:docMk/>
            <pc:sldMk cId="499068807" sldId="2167"/>
            <ac:spMk id="102" creationId="{1B51F17C-67F8-4AF5-9175-0D433E8E38E8}"/>
          </ac:spMkLst>
        </pc:spChg>
        <pc:spChg chg="add del mod">
          <ac:chgData name="Aurelien Domont" userId="6da7715ce44349b3" providerId="LiveId" clId="{056E6A55-534C-4AA5-9A49-3A53CC658620}" dt="2021-10-22T05:02:55.834" v="263"/>
          <ac:spMkLst>
            <pc:docMk/>
            <pc:sldMk cId="499068807" sldId="2167"/>
            <ac:spMk id="103" creationId="{615A555E-E7D7-4E90-8D80-462C6F9A59D3}"/>
          </ac:spMkLst>
        </pc:spChg>
        <pc:spChg chg="add del mod">
          <ac:chgData name="Aurelien Domont" userId="6da7715ce44349b3" providerId="LiveId" clId="{056E6A55-534C-4AA5-9A49-3A53CC658620}" dt="2021-10-22T05:02:55.834" v="263"/>
          <ac:spMkLst>
            <pc:docMk/>
            <pc:sldMk cId="499068807" sldId="2167"/>
            <ac:spMk id="104" creationId="{F5A0D5CD-DB6E-480F-AE9B-C00A84967431}"/>
          </ac:spMkLst>
        </pc:spChg>
        <pc:spChg chg="mod">
          <ac:chgData name="Aurelien Domont" userId="6da7715ce44349b3" providerId="LiveId" clId="{056E6A55-534C-4AA5-9A49-3A53CC658620}" dt="2021-10-22T05:02:55.285" v="262" actId="1076"/>
          <ac:spMkLst>
            <pc:docMk/>
            <pc:sldMk cId="499068807" sldId="2167"/>
            <ac:spMk id="106" creationId="{4FDBF667-A9C0-49C7-8A8E-03DDDFDC7B60}"/>
          </ac:spMkLst>
        </pc:spChg>
        <pc:spChg chg="mod">
          <ac:chgData name="Aurelien Domont" userId="6da7715ce44349b3" providerId="LiveId" clId="{056E6A55-534C-4AA5-9A49-3A53CC658620}" dt="2021-10-22T05:02:55.285" v="262" actId="1076"/>
          <ac:spMkLst>
            <pc:docMk/>
            <pc:sldMk cId="499068807" sldId="2167"/>
            <ac:spMk id="107" creationId="{15440053-AA29-4CC7-9FF6-5599EF5F92D6}"/>
          </ac:spMkLst>
        </pc:spChg>
        <pc:spChg chg="mod">
          <ac:chgData name="Aurelien Domont" userId="6da7715ce44349b3" providerId="LiveId" clId="{056E6A55-534C-4AA5-9A49-3A53CC658620}" dt="2021-10-22T05:02:55.285" v="262" actId="1076"/>
          <ac:spMkLst>
            <pc:docMk/>
            <pc:sldMk cId="499068807" sldId="2167"/>
            <ac:spMk id="109" creationId="{65309444-3F37-44A9-B938-9AE8D8AF0912}"/>
          </ac:spMkLst>
        </pc:spChg>
        <pc:spChg chg="mod">
          <ac:chgData name="Aurelien Domont" userId="6da7715ce44349b3" providerId="LiveId" clId="{056E6A55-534C-4AA5-9A49-3A53CC658620}" dt="2021-10-22T05:02:55.285" v="262" actId="1076"/>
          <ac:spMkLst>
            <pc:docMk/>
            <pc:sldMk cId="499068807" sldId="2167"/>
            <ac:spMk id="110" creationId="{6F04FF0F-A482-4402-928D-97E3F292E51C}"/>
          </ac:spMkLst>
        </pc:spChg>
        <pc:spChg chg="mod">
          <ac:chgData name="Aurelien Domont" userId="6da7715ce44349b3" providerId="LiveId" clId="{056E6A55-534C-4AA5-9A49-3A53CC658620}" dt="2021-10-22T05:02:55.285" v="262" actId="1076"/>
          <ac:spMkLst>
            <pc:docMk/>
            <pc:sldMk cId="499068807" sldId="2167"/>
            <ac:spMk id="112" creationId="{F28BD981-6E28-4133-A92E-85B38D06BCE2}"/>
          </ac:spMkLst>
        </pc:spChg>
        <pc:spChg chg="mod">
          <ac:chgData name="Aurelien Domont" userId="6da7715ce44349b3" providerId="LiveId" clId="{056E6A55-534C-4AA5-9A49-3A53CC658620}" dt="2021-10-22T05:02:55.285" v="262" actId="1076"/>
          <ac:spMkLst>
            <pc:docMk/>
            <pc:sldMk cId="499068807" sldId="2167"/>
            <ac:spMk id="113" creationId="{53B7B3C8-702D-479D-9D00-9B9589155D2C}"/>
          </ac:spMkLst>
        </pc:spChg>
        <pc:spChg chg="add del mod">
          <ac:chgData name="Aurelien Domont" userId="6da7715ce44349b3" providerId="LiveId" clId="{056E6A55-534C-4AA5-9A49-3A53CC658620}" dt="2021-10-22T05:02:55.834" v="263"/>
          <ac:spMkLst>
            <pc:docMk/>
            <pc:sldMk cId="499068807" sldId="2167"/>
            <ac:spMk id="114" creationId="{C58E0930-9535-40F6-BA5D-DE6633C8441F}"/>
          </ac:spMkLst>
        </pc:spChg>
        <pc:spChg chg="add del mod">
          <ac:chgData name="Aurelien Domont" userId="6da7715ce44349b3" providerId="LiveId" clId="{056E6A55-534C-4AA5-9A49-3A53CC658620}" dt="2021-10-22T05:02:55.834" v="263"/>
          <ac:spMkLst>
            <pc:docMk/>
            <pc:sldMk cId="499068807" sldId="2167"/>
            <ac:spMk id="115" creationId="{76DA4155-9762-44D5-9A4A-B4B53B9AE3F1}"/>
          </ac:spMkLst>
        </pc:spChg>
        <pc:spChg chg="add del mod">
          <ac:chgData name="Aurelien Domont" userId="6da7715ce44349b3" providerId="LiveId" clId="{056E6A55-534C-4AA5-9A49-3A53CC658620}" dt="2021-10-22T05:02:55.834" v="263"/>
          <ac:spMkLst>
            <pc:docMk/>
            <pc:sldMk cId="499068807" sldId="2167"/>
            <ac:spMk id="116" creationId="{D83E88F2-8087-4ED0-829C-90B140A3118C}"/>
          </ac:spMkLst>
        </pc:spChg>
        <pc:spChg chg="add del mod">
          <ac:chgData name="Aurelien Domont" userId="6da7715ce44349b3" providerId="LiveId" clId="{056E6A55-534C-4AA5-9A49-3A53CC658620}" dt="2021-10-22T05:02:55.834" v="263"/>
          <ac:spMkLst>
            <pc:docMk/>
            <pc:sldMk cId="499068807" sldId="2167"/>
            <ac:spMk id="117" creationId="{C9FCF156-1305-4AB1-9A18-859200A9A4DF}"/>
          </ac:spMkLst>
        </pc:spChg>
        <pc:spChg chg="add del mod">
          <ac:chgData name="Aurelien Domont" userId="6da7715ce44349b3" providerId="LiveId" clId="{056E6A55-534C-4AA5-9A49-3A53CC658620}" dt="2021-10-22T05:02:55.834" v="263"/>
          <ac:spMkLst>
            <pc:docMk/>
            <pc:sldMk cId="499068807" sldId="2167"/>
            <ac:spMk id="118" creationId="{75614C92-E373-4AB8-8A9B-53E1EADD3B95}"/>
          </ac:spMkLst>
        </pc:spChg>
        <pc:spChg chg="add del mod">
          <ac:chgData name="Aurelien Domont" userId="6da7715ce44349b3" providerId="LiveId" clId="{056E6A55-534C-4AA5-9A49-3A53CC658620}" dt="2021-10-22T05:02:55.834" v="263"/>
          <ac:spMkLst>
            <pc:docMk/>
            <pc:sldMk cId="499068807" sldId="2167"/>
            <ac:spMk id="119" creationId="{0B9E881B-A608-49BE-817F-B6615690B412}"/>
          </ac:spMkLst>
        </pc:spChg>
        <pc:spChg chg="add del mod">
          <ac:chgData name="Aurelien Domont" userId="6da7715ce44349b3" providerId="LiveId" clId="{056E6A55-534C-4AA5-9A49-3A53CC658620}" dt="2021-10-22T05:02:55.834" v="263"/>
          <ac:spMkLst>
            <pc:docMk/>
            <pc:sldMk cId="499068807" sldId="2167"/>
            <ac:spMk id="120" creationId="{89A9443B-7EF3-41C6-A394-9F88000C60CD}"/>
          </ac:spMkLst>
        </pc:spChg>
        <pc:spChg chg="add del mod">
          <ac:chgData name="Aurelien Domont" userId="6da7715ce44349b3" providerId="LiveId" clId="{056E6A55-534C-4AA5-9A49-3A53CC658620}" dt="2021-10-22T05:02:55.834" v="263"/>
          <ac:spMkLst>
            <pc:docMk/>
            <pc:sldMk cId="499068807" sldId="2167"/>
            <ac:spMk id="121" creationId="{E8581B12-6C40-4444-9402-A6A457167DBF}"/>
          </ac:spMkLst>
        </pc:spChg>
        <pc:spChg chg="add del mod">
          <ac:chgData name="Aurelien Domont" userId="6da7715ce44349b3" providerId="LiveId" clId="{056E6A55-534C-4AA5-9A49-3A53CC658620}" dt="2021-10-22T05:02:55.834" v="263"/>
          <ac:spMkLst>
            <pc:docMk/>
            <pc:sldMk cId="499068807" sldId="2167"/>
            <ac:spMk id="122" creationId="{D8FDD6A4-54F2-49CD-B7A4-DC4C13679071}"/>
          </ac:spMkLst>
        </pc:spChg>
        <pc:spChg chg="add del mod">
          <ac:chgData name="Aurelien Domont" userId="6da7715ce44349b3" providerId="LiveId" clId="{056E6A55-534C-4AA5-9A49-3A53CC658620}" dt="2021-10-22T05:02:55.834" v="263"/>
          <ac:spMkLst>
            <pc:docMk/>
            <pc:sldMk cId="499068807" sldId="2167"/>
            <ac:spMk id="123" creationId="{EC56B371-1DE8-4E72-8503-E66B0246B0C5}"/>
          </ac:spMkLst>
        </pc:spChg>
        <pc:spChg chg="add del mod">
          <ac:chgData name="Aurelien Domont" userId="6da7715ce44349b3" providerId="LiveId" clId="{056E6A55-534C-4AA5-9A49-3A53CC658620}" dt="2021-10-22T05:02:55.834" v="263"/>
          <ac:spMkLst>
            <pc:docMk/>
            <pc:sldMk cId="499068807" sldId="2167"/>
            <ac:spMk id="124" creationId="{FE78EBB9-A40A-48A6-ABC5-64932FBC8C0A}"/>
          </ac:spMkLst>
        </pc:spChg>
        <pc:spChg chg="add del mod">
          <ac:chgData name="Aurelien Domont" userId="6da7715ce44349b3" providerId="LiveId" clId="{056E6A55-534C-4AA5-9A49-3A53CC658620}" dt="2021-10-22T05:02:55.834" v="263"/>
          <ac:spMkLst>
            <pc:docMk/>
            <pc:sldMk cId="499068807" sldId="2167"/>
            <ac:spMk id="125" creationId="{EABC8B3E-DBB0-42AE-AF60-10E5BD654E3C}"/>
          </ac:spMkLst>
        </pc:spChg>
        <pc:spChg chg="add del mod">
          <ac:chgData name="Aurelien Domont" userId="6da7715ce44349b3" providerId="LiveId" clId="{056E6A55-534C-4AA5-9A49-3A53CC658620}" dt="2021-10-22T05:02:55.834" v="263"/>
          <ac:spMkLst>
            <pc:docMk/>
            <pc:sldMk cId="499068807" sldId="2167"/>
            <ac:spMk id="126" creationId="{9844C8F9-0652-4154-BE03-CC2DC42066B4}"/>
          </ac:spMkLst>
        </pc:spChg>
        <pc:spChg chg="add del mod">
          <ac:chgData name="Aurelien Domont" userId="6da7715ce44349b3" providerId="LiveId" clId="{056E6A55-534C-4AA5-9A49-3A53CC658620}" dt="2021-10-22T05:02:55.834" v="263"/>
          <ac:spMkLst>
            <pc:docMk/>
            <pc:sldMk cId="499068807" sldId="2167"/>
            <ac:spMk id="127" creationId="{922D6B06-5696-4DFF-AEBE-DAFDC065990E}"/>
          </ac:spMkLst>
        </pc:spChg>
        <pc:spChg chg="add del mod">
          <ac:chgData name="Aurelien Domont" userId="6da7715ce44349b3" providerId="LiveId" clId="{056E6A55-534C-4AA5-9A49-3A53CC658620}" dt="2021-10-22T05:02:55.834" v="263"/>
          <ac:spMkLst>
            <pc:docMk/>
            <pc:sldMk cId="499068807" sldId="2167"/>
            <ac:spMk id="128" creationId="{11D4C0FE-439D-48B6-8331-5396A85361A1}"/>
          </ac:spMkLst>
        </pc:spChg>
        <pc:spChg chg="add del mod">
          <ac:chgData name="Aurelien Domont" userId="6da7715ce44349b3" providerId="LiveId" clId="{056E6A55-534C-4AA5-9A49-3A53CC658620}" dt="2021-10-22T05:02:55.834" v="263"/>
          <ac:spMkLst>
            <pc:docMk/>
            <pc:sldMk cId="499068807" sldId="2167"/>
            <ac:spMk id="129" creationId="{DF404DC3-7C02-4B5A-96A4-9167B54C20A7}"/>
          </ac:spMkLst>
        </pc:spChg>
        <pc:spChg chg="mod">
          <ac:chgData name="Aurelien Domont" userId="6da7715ce44349b3" providerId="LiveId" clId="{056E6A55-534C-4AA5-9A49-3A53CC658620}" dt="2021-10-22T05:02:55.285" v="262" actId="1076"/>
          <ac:spMkLst>
            <pc:docMk/>
            <pc:sldMk cId="499068807" sldId="2167"/>
            <ac:spMk id="132" creationId="{5C6B1D69-3B34-4B4A-B67E-CAC5F39EC75D}"/>
          </ac:spMkLst>
        </pc:spChg>
        <pc:spChg chg="mod">
          <ac:chgData name="Aurelien Domont" userId="6da7715ce44349b3" providerId="LiveId" clId="{056E6A55-534C-4AA5-9A49-3A53CC658620}" dt="2021-10-22T05:02:55.285" v="262" actId="1076"/>
          <ac:spMkLst>
            <pc:docMk/>
            <pc:sldMk cId="499068807" sldId="2167"/>
            <ac:spMk id="135" creationId="{C0BB6FE1-CDE1-479D-B86C-27BFEFD6D960}"/>
          </ac:spMkLst>
        </pc:spChg>
        <pc:spChg chg="mod">
          <ac:chgData name="Aurelien Domont" userId="6da7715ce44349b3" providerId="LiveId" clId="{056E6A55-534C-4AA5-9A49-3A53CC658620}" dt="2021-10-22T05:02:55.285" v="262" actId="1076"/>
          <ac:spMkLst>
            <pc:docMk/>
            <pc:sldMk cId="499068807" sldId="2167"/>
            <ac:spMk id="138" creationId="{39639AA2-EDF6-411B-B479-347CC3542EAC}"/>
          </ac:spMkLst>
        </pc:spChg>
        <pc:spChg chg="mod">
          <ac:chgData name="Aurelien Domont" userId="6da7715ce44349b3" providerId="LiveId" clId="{056E6A55-534C-4AA5-9A49-3A53CC658620}" dt="2021-10-22T05:02:55.285" v="262" actId="1076"/>
          <ac:spMkLst>
            <pc:docMk/>
            <pc:sldMk cId="499068807" sldId="2167"/>
            <ac:spMk id="141" creationId="{69C61F82-75FE-4447-AF5B-4DD42234CD39}"/>
          </ac:spMkLst>
        </pc:spChg>
        <pc:spChg chg="mod">
          <ac:chgData name="Aurelien Domont" userId="6da7715ce44349b3" providerId="LiveId" clId="{056E6A55-534C-4AA5-9A49-3A53CC658620}" dt="2021-10-22T05:02:55.285" v="262" actId="1076"/>
          <ac:spMkLst>
            <pc:docMk/>
            <pc:sldMk cId="499068807" sldId="2167"/>
            <ac:spMk id="144" creationId="{1D2F051E-AF4F-44F7-A16D-6B11280B0A38}"/>
          </ac:spMkLst>
        </pc:spChg>
        <pc:spChg chg="add del mod">
          <ac:chgData name="Aurelien Domont" userId="6da7715ce44349b3" providerId="LiveId" clId="{056E6A55-534C-4AA5-9A49-3A53CC658620}" dt="2021-10-22T05:02:55.834" v="263"/>
          <ac:spMkLst>
            <pc:docMk/>
            <pc:sldMk cId="499068807" sldId="2167"/>
            <ac:spMk id="145" creationId="{DAAF09DD-B4D9-4F0F-B299-C9AF3E2E6045}"/>
          </ac:spMkLst>
        </pc:spChg>
        <pc:spChg chg="add del mod">
          <ac:chgData name="Aurelien Domont" userId="6da7715ce44349b3" providerId="LiveId" clId="{056E6A55-534C-4AA5-9A49-3A53CC658620}" dt="2021-10-22T05:02:59.269" v="265"/>
          <ac:spMkLst>
            <pc:docMk/>
            <pc:sldMk cId="499068807" sldId="2167"/>
            <ac:spMk id="146" creationId="{538C51A8-5F3E-4733-83CC-504023681A2F}"/>
          </ac:spMkLst>
        </pc:spChg>
        <pc:spChg chg="add del mod">
          <ac:chgData name="Aurelien Domont" userId="6da7715ce44349b3" providerId="LiveId" clId="{056E6A55-534C-4AA5-9A49-3A53CC658620}" dt="2021-10-22T05:02:59.269" v="265"/>
          <ac:spMkLst>
            <pc:docMk/>
            <pc:sldMk cId="499068807" sldId="2167"/>
            <ac:spMk id="147" creationId="{A571BDF7-33D7-4A6E-9B69-761A1FCFFC7B}"/>
          </ac:spMkLst>
        </pc:spChg>
        <pc:spChg chg="add del mod">
          <ac:chgData name="Aurelien Domont" userId="6da7715ce44349b3" providerId="LiveId" clId="{056E6A55-534C-4AA5-9A49-3A53CC658620}" dt="2021-10-22T05:02:59.269" v="265"/>
          <ac:spMkLst>
            <pc:docMk/>
            <pc:sldMk cId="499068807" sldId="2167"/>
            <ac:spMk id="148" creationId="{6C0A73DC-C6E3-41F6-979A-2702F43DD109}"/>
          </ac:spMkLst>
        </pc:spChg>
        <pc:spChg chg="add del mod">
          <ac:chgData name="Aurelien Domont" userId="6da7715ce44349b3" providerId="LiveId" clId="{056E6A55-534C-4AA5-9A49-3A53CC658620}" dt="2021-10-22T05:02:59.269" v="265"/>
          <ac:spMkLst>
            <pc:docMk/>
            <pc:sldMk cId="499068807" sldId="2167"/>
            <ac:spMk id="149" creationId="{81BE51D5-59F9-4967-9C1E-5F93E31CBC25}"/>
          </ac:spMkLst>
        </pc:spChg>
        <pc:spChg chg="add del mod">
          <ac:chgData name="Aurelien Domont" userId="6da7715ce44349b3" providerId="LiveId" clId="{056E6A55-534C-4AA5-9A49-3A53CC658620}" dt="2021-10-22T05:02:59.269" v="265"/>
          <ac:spMkLst>
            <pc:docMk/>
            <pc:sldMk cId="499068807" sldId="2167"/>
            <ac:spMk id="150" creationId="{60E75942-0376-46D0-B6B9-5FC7A1C51C9C}"/>
          </ac:spMkLst>
        </pc:spChg>
        <pc:spChg chg="add del mod">
          <ac:chgData name="Aurelien Domont" userId="6da7715ce44349b3" providerId="LiveId" clId="{056E6A55-534C-4AA5-9A49-3A53CC658620}" dt="2021-10-22T05:02:59.269" v="265"/>
          <ac:spMkLst>
            <pc:docMk/>
            <pc:sldMk cId="499068807" sldId="2167"/>
            <ac:spMk id="151" creationId="{06B7563E-CDCA-4AEE-9C7A-713974E6346A}"/>
          </ac:spMkLst>
        </pc:spChg>
        <pc:spChg chg="add del mod">
          <ac:chgData name="Aurelien Domont" userId="6da7715ce44349b3" providerId="LiveId" clId="{056E6A55-534C-4AA5-9A49-3A53CC658620}" dt="2021-10-22T05:02:59.269" v="265"/>
          <ac:spMkLst>
            <pc:docMk/>
            <pc:sldMk cId="499068807" sldId="2167"/>
            <ac:spMk id="152" creationId="{9A800E40-3FD8-4C63-BC60-C94802C8975E}"/>
          </ac:spMkLst>
        </pc:spChg>
        <pc:spChg chg="add del mod">
          <ac:chgData name="Aurelien Domont" userId="6da7715ce44349b3" providerId="LiveId" clId="{056E6A55-534C-4AA5-9A49-3A53CC658620}" dt="2021-10-22T05:02:59.269" v="265"/>
          <ac:spMkLst>
            <pc:docMk/>
            <pc:sldMk cId="499068807" sldId="2167"/>
            <ac:spMk id="153" creationId="{244CAE3E-208C-43AC-8B1D-6C9FF6B5955C}"/>
          </ac:spMkLst>
        </pc:spChg>
        <pc:spChg chg="add del mod">
          <ac:chgData name="Aurelien Domont" userId="6da7715ce44349b3" providerId="LiveId" clId="{056E6A55-534C-4AA5-9A49-3A53CC658620}" dt="2021-10-22T05:02:59.269" v="265"/>
          <ac:spMkLst>
            <pc:docMk/>
            <pc:sldMk cId="499068807" sldId="2167"/>
            <ac:spMk id="154" creationId="{F62B4533-438E-4908-BF8A-692937AF0012}"/>
          </ac:spMkLst>
        </pc:spChg>
        <pc:spChg chg="add del mod">
          <ac:chgData name="Aurelien Domont" userId="6da7715ce44349b3" providerId="LiveId" clId="{056E6A55-534C-4AA5-9A49-3A53CC658620}" dt="2021-10-22T05:02:59.269" v="265"/>
          <ac:spMkLst>
            <pc:docMk/>
            <pc:sldMk cId="499068807" sldId="2167"/>
            <ac:spMk id="155" creationId="{DCDF44A7-717F-47C8-8291-978FFAF8608A}"/>
          </ac:spMkLst>
        </pc:spChg>
        <pc:spChg chg="add del mod">
          <ac:chgData name="Aurelien Domont" userId="6da7715ce44349b3" providerId="LiveId" clId="{056E6A55-534C-4AA5-9A49-3A53CC658620}" dt="2021-10-22T05:02:59.269" v="265"/>
          <ac:spMkLst>
            <pc:docMk/>
            <pc:sldMk cId="499068807" sldId="2167"/>
            <ac:spMk id="156" creationId="{3AD75BB8-8497-4533-ABED-0A1BF75BF308}"/>
          </ac:spMkLst>
        </pc:spChg>
        <pc:spChg chg="add del mod">
          <ac:chgData name="Aurelien Domont" userId="6da7715ce44349b3" providerId="LiveId" clId="{056E6A55-534C-4AA5-9A49-3A53CC658620}" dt="2021-10-22T05:02:59.269" v="265"/>
          <ac:spMkLst>
            <pc:docMk/>
            <pc:sldMk cId="499068807" sldId="2167"/>
            <ac:spMk id="157" creationId="{ED39F11E-085D-4474-8FD5-5833A565EA23}"/>
          </ac:spMkLst>
        </pc:spChg>
        <pc:spChg chg="add del mod">
          <ac:chgData name="Aurelien Domont" userId="6da7715ce44349b3" providerId="LiveId" clId="{056E6A55-534C-4AA5-9A49-3A53CC658620}" dt="2021-10-22T05:02:59.269" v="265"/>
          <ac:spMkLst>
            <pc:docMk/>
            <pc:sldMk cId="499068807" sldId="2167"/>
            <ac:spMk id="158" creationId="{F20765C8-E7F0-47C0-8537-90A96ADE9025}"/>
          </ac:spMkLst>
        </pc:spChg>
        <pc:spChg chg="add del mod">
          <ac:chgData name="Aurelien Domont" userId="6da7715ce44349b3" providerId="LiveId" clId="{056E6A55-534C-4AA5-9A49-3A53CC658620}" dt="2021-10-22T05:02:59.269" v="265"/>
          <ac:spMkLst>
            <pc:docMk/>
            <pc:sldMk cId="499068807" sldId="2167"/>
            <ac:spMk id="159" creationId="{96A54E40-D988-43F6-BC95-EA531ADE24B6}"/>
          </ac:spMkLst>
        </pc:spChg>
        <pc:spChg chg="add del mod">
          <ac:chgData name="Aurelien Domont" userId="6da7715ce44349b3" providerId="LiveId" clId="{056E6A55-534C-4AA5-9A49-3A53CC658620}" dt="2021-10-22T05:02:59.269" v="265"/>
          <ac:spMkLst>
            <pc:docMk/>
            <pc:sldMk cId="499068807" sldId="2167"/>
            <ac:spMk id="160" creationId="{B8EAB68D-0E0B-4432-B562-C8D76EEE0633}"/>
          </ac:spMkLst>
        </pc:spChg>
        <pc:spChg chg="add del mod">
          <ac:chgData name="Aurelien Domont" userId="6da7715ce44349b3" providerId="LiveId" clId="{056E6A55-534C-4AA5-9A49-3A53CC658620}" dt="2021-10-22T05:02:59.269" v="265"/>
          <ac:spMkLst>
            <pc:docMk/>
            <pc:sldMk cId="499068807" sldId="2167"/>
            <ac:spMk id="161" creationId="{03DC99C8-A380-4EF2-B4E8-CFD5DCEE1667}"/>
          </ac:spMkLst>
        </pc:spChg>
        <pc:spChg chg="mod">
          <ac:chgData name="Aurelien Domont" userId="6da7715ce44349b3" providerId="LiveId" clId="{056E6A55-534C-4AA5-9A49-3A53CC658620}" dt="2021-10-22T05:02:56.380" v="264"/>
          <ac:spMkLst>
            <pc:docMk/>
            <pc:sldMk cId="499068807" sldId="2167"/>
            <ac:spMk id="163" creationId="{2AD4E76C-5BE1-4630-8472-E068244B8261}"/>
          </ac:spMkLst>
        </pc:spChg>
        <pc:spChg chg="mod">
          <ac:chgData name="Aurelien Domont" userId="6da7715ce44349b3" providerId="LiveId" clId="{056E6A55-534C-4AA5-9A49-3A53CC658620}" dt="2021-10-22T05:02:56.380" v="264"/>
          <ac:spMkLst>
            <pc:docMk/>
            <pc:sldMk cId="499068807" sldId="2167"/>
            <ac:spMk id="164" creationId="{8D5C892F-B9CE-478B-9B42-A4B479FCE821}"/>
          </ac:spMkLst>
        </pc:spChg>
        <pc:spChg chg="mod">
          <ac:chgData name="Aurelien Domont" userId="6da7715ce44349b3" providerId="LiveId" clId="{056E6A55-534C-4AA5-9A49-3A53CC658620}" dt="2021-10-22T05:02:56.380" v="264"/>
          <ac:spMkLst>
            <pc:docMk/>
            <pc:sldMk cId="499068807" sldId="2167"/>
            <ac:spMk id="166" creationId="{76EAE944-D147-481B-A849-3DBCC6412420}"/>
          </ac:spMkLst>
        </pc:spChg>
        <pc:spChg chg="mod">
          <ac:chgData name="Aurelien Domont" userId="6da7715ce44349b3" providerId="LiveId" clId="{056E6A55-534C-4AA5-9A49-3A53CC658620}" dt="2021-10-22T05:02:56.380" v="264"/>
          <ac:spMkLst>
            <pc:docMk/>
            <pc:sldMk cId="499068807" sldId="2167"/>
            <ac:spMk id="167" creationId="{A67DC035-4EE6-408B-A150-D3369E64BEAB}"/>
          </ac:spMkLst>
        </pc:spChg>
        <pc:spChg chg="mod">
          <ac:chgData name="Aurelien Domont" userId="6da7715ce44349b3" providerId="LiveId" clId="{056E6A55-534C-4AA5-9A49-3A53CC658620}" dt="2021-10-22T05:02:56.380" v="264"/>
          <ac:spMkLst>
            <pc:docMk/>
            <pc:sldMk cId="499068807" sldId="2167"/>
            <ac:spMk id="169" creationId="{196BA4ED-5FDB-4A1A-BF32-9442D353B144}"/>
          </ac:spMkLst>
        </pc:spChg>
        <pc:spChg chg="mod">
          <ac:chgData name="Aurelien Domont" userId="6da7715ce44349b3" providerId="LiveId" clId="{056E6A55-534C-4AA5-9A49-3A53CC658620}" dt="2021-10-22T05:02:56.380" v="264"/>
          <ac:spMkLst>
            <pc:docMk/>
            <pc:sldMk cId="499068807" sldId="2167"/>
            <ac:spMk id="170" creationId="{C85AAB1C-117F-4A65-A369-BE8C35F0F57F}"/>
          </ac:spMkLst>
        </pc:spChg>
        <pc:spChg chg="add del mod">
          <ac:chgData name="Aurelien Domont" userId="6da7715ce44349b3" providerId="LiveId" clId="{056E6A55-534C-4AA5-9A49-3A53CC658620}" dt="2021-10-22T05:02:59.269" v="265"/>
          <ac:spMkLst>
            <pc:docMk/>
            <pc:sldMk cId="499068807" sldId="2167"/>
            <ac:spMk id="171" creationId="{E938EF22-3D14-4811-84CA-7ECE63A397A4}"/>
          </ac:spMkLst>
        </pc:spChg>
        <pc:spChg chg="add del mod">
          <ac:chgData name="Aurelien Domont" userId="6da7715ce44349b3" providerId="LiveId" clId="{056E6A55-534C-4AA5-9A49-3A53CC658620}" dt="2021-10-22T05:02:59.269" v="265"/>
          <ac:spMkLst>
            <pc:docMk/>
            <pc:sldMk cId="499068807" sldId="2167"/>
            <ac:spMk id="172" creationId="{824F359D-7CF4-425F-BC8B-311FC1CCFB14}"/>
          </ac:spMkLst>
        </pc:spChg>
        <pc:spChg chg="add del mod">
          <ac:chgData name="Aurelien Domont" userId="6da7715ce44349b3" providerId="LiveId" clId="{056E6A55-534C-4AA5-9A49-3A53CC658620}" dt="2021-10-22T05:02:59.269" v="265"/>
          <ac:spMkLst>
            <pc:docMk/>
            <pc:sldMk cId="499068807" sldId="2167"/>
            <ac:spMk id="173" creationId="{10F20599-240E-42FF-B19E-B619DC063B4C}"/>
          </ac:spMkLst>
        </pc:spChg>
        <pc:spChg chg="add del mod">
          <ac:chgData name="Aurelien Domont" userId="6da7715ce44349b3" providerId="LiveId" clId="{056E6A55-534C-4AA5-9A49-3A53CC658620}" dt="2021-10-22T05:02:59.269" v="265"/>
          <ac:spMkLst>
            <pc:docMk/>
            <pc:sldMk cId="499068807" sldId="2167"/>
            <ac:spMk id="174" creationId="{2D2AEC19-EE0F-4754-8C4C-A2B1DC8390C9}"/>
          </ac:spMkLst>
        </pc:spChg>
        <pc:spChg chg="add del mod">
          <ac:chgData name="Aurelien Domont" userId="6da7715ce44349b3" providerId="LiveId" clId="{056E6A55-534C-4AA5-9A49-3A53CC658620}" dt="2021-10-22T05:02:59.269" v="265"/>
          <ac:spMkLst>
            <pc:docMk/>
            <pc:sldMk cId="499068807" sldId="2167"/>
            <ac:spMk id="175" creationId="{4B0EEDD9-EA45-4084-86AB-FF38C5780098}"/>
          </ac:spMkLst>
        </pc:spChg>
        <pc:spChg chg="add del mod">
          <ac:chgData name="Aurelien Domont" userId="6da7715ce44349b3" providerId="LiveId" clId="{056E6A55-534C-4AA5-9A49-3A53CC658620}" dt="2021-10-22T05:02:59.269" v="265"/>
          <ac:spMkLst>
            <pc:docMk/>
            <pc:sldMk cId="499068807" sldId="2167"/>
            <ac:spMk id="176" creationId="{9AC89B94-716E-4027-9B8E-482954B11C98}"/>
          </ac:spMkLst>
        </pc:spChg>
        <pc:spChg chg="add del mod">
          <ac:chgData name="Aurelien Domont" userId="6da7715ce44349b3" providerId="LiveId" clId="{056E6A55-534C-4AA5-9A49-3A53CC658620}" dt="2021-10-22T05:02:59.269" v="265"/>
          <ac:spMkLst>
            <pc:docMk/>
            <pc:sldMk cId="499068807" sldId="2167"/>
            <ac:spMk id="177" creationId="{FD74F80E-EA83-46CE-9955-C5BAD90F2A99}"/>
          </ac:spMkLst>
        </pc:spChg>
        <pc:spChg chg="add del mod">
          <ac:chgData name="Aurelien Domont" userId="6da7715ce44349b3" providerId="LiveId" clId="{056E6A55-534C-4AA5-9A49-3A53CC658620}" dt="2021-10-22T05:02:59.269" v="265"/>
          <ac:spMkLst>
            <pc:docMk/>
            <pc:sldMk cId="499068807" sldId="2167"/>
            <ac:spMk id="178" creationId="{39BB3AE8-E538-46B0-A7F7-DAB86C436C63}"/>
          </ac:spMkLst>
        </pc:spChg>
        <pc:spChg chg="add del mod">
          <ac:chgData name="Aurelien Domont" userId="6da7715ce44349b3" providerId="LiveId" clId="{056E6A55-534C-4AA5-9A49-3A53CC658620}" dt="2021-10-22T05:02:59.269" v="265"/>
          <ac:spMkLst>
            <pc:docMk/>
            <pc:sldMk cId="499068807" sldId="2167"/>
            <ac:spMk id="179" creationId="{AF1F4D9C-46ED-45B0-BEED-F8F8B5BE3CB7}"/>
          </ac:spMkLst>
        </pc:spChg>
        <pc:spChg chg="add del mod">
          <ac:chgData name="Aurelien Domont" userId="6da7715ce44349b3" providerId="LiveId" clId="{056E6A55-534C-4AA5-9A49-3A53CC658620}" dt="2021-10-22T05:02:59.269" v="265"/>
          <ac:spMkLst>
            <pc:docMk/>
            <pc:sldMk cId="499068807" sldId="2167"/>
            <ac:spMk id="180" creationId="{1615A15D-2632-4E55-9A9D-45289A432910}"/>
          </ac:spMkLst>
        </pc:spChg>
        <pc:spChg chg="add del mod">
          <ac:chgData name="Aurelien Domont" userId="6da7715ce44349b3" providerId="LiveId" clId="{056E6A55-534C-4AA5-9A49-3A53CC658620}" dt="2021-10-22T05:02:59.269" v="265"/>
          <ac:spMkLst>
            <pc:docMk/>
            <pc:sldMk cId="499068807" sldId="2167"/>
            <ac:spMk id="181" creationId="{00088B9C-DF4D-4665-8E31-799969A84E44}"/>
          </ac:spMkLst>
        </pc:spChg>
        <pc:spChg chg="add del mod">
          <ac:chgData name="Aurelien Domont" userId="6da7715ce44349b3" providerId="LiveId" clId="{056E6A55-534C-4AA5-9A49-3A53CC658620}" dt="2021-10-22T05:02:59.269" v="265"/>
          <ac:spMkLst>
            <pc:docMk/>
            <pc:sldMk cId="499068807" sldId="2167"/>
            <ac:spMk id="182" creationId="{BD08D10E-D05C-4228-8EE0-EC182E382FA1}"/>
          </ac:spMkLst>
        </pc:spChg>
        <pc:spChg chg="add del mod">
          <ac:chgData name="Aurelien Domont" userId="6da7715ce44349b3" providerId="LiveId" clId="{056E6A55-534C-4AA5-9A49-3A53CC658620}" dt="2021-10-22T05:02:59.269" v="265"/>
          <ac:spMkLst>
            <pc:docMk/>
            <pc:sldMk cId="499068807" sldId="2167"/>
            <ac:spMk id="183" creationId="{B7C09BAD-5E4D-4013-8E59-86A7FCB8FFB1}"/>
          </ac:spMkLst>
        </pc:spChg>
        <pc:spChg chg="add del mod">
          <ac:chgData name="Aurelien Domont" userId="6da7715ce44349b3" providerId="LiveId" clId="{056E6A55-534C-4AA5-9A49-3A53CC658620}" dt="2021-10-22T05:02:59.269" v="265"/>
          <ac:spMkLst>
            <pc:docMk/>
            <pc:sldMk cId="499068807" sldId="2167"/>
            <ac:spMk id="184" creationId="{0D5DF8A6-1A92-4CAF-AE65-ED1DFCFDF157}"/>
          </ac:spMkLst>
        </pc:spChg>
        <pc:spChg chg="add del mod">
          <ac:chgData name="Aurelien Domont" userId="6da7715ce44349b3" providerId="LiveId" clId="{056E6A55-534C-4AA5-9A49-3A53CC658620}" dt="2021-10-22T05:02:59.269" v="265"/>
          <ac:spMkLst>
            <pc:docMk/>
            <pc:sldMk cId="499068807" sldId="2167"/>
            <ac:spMk id="185" creationId="{CE9BC6BE-801B-4DBC-84CE-605EBDB9F3F0}"/>
          </ac:spMkLst>
        </pc:spChg>
        <pc:spChg chg="add del mod">
          <ac:chgData name="Aurelien Domont" userId="6da7715ce44349b3" providerId="LiveId" clId="{056E6A55-534C-4AA5-9A49-3A53CC658620}" dt="2021-10-22T05:02:59.269" v="265"/>
          <ac:spMkLst>
            <pc:docMk/>
            <pc:sldMk cId="499068807" sldId="2167"/>
            <ac:spMk id="186" creationId="{F890804C-9AAC-41A2-A9FB-4017CDFC95B9}"/>
          </ac:spMkLst>
        </pc:spChg>
        <pc:spChg chg="mod">
          <ac:chgData name="Aurelien Domont" userId="6da7715ce44349b3" providerId="LiveId" clId="{056E6A55-534C-4AA5-9A49-3A53CC658620}" dt="2021-10-22T05:02:56.380" v="264"/>
          <ac:spMkLst>
            <pc:docMk/>
            <pc:sldMk cId="499068807" sldId="2167"/>
            <ac:spMk id="189" creationId="{E801E56A-D8E2-4505-BD0B-7F3C1DA3EE25}"/>
          </ac:spMkLst>
        </pc:spChg>
        <pc:spChg chg="mod">
          <ac:chgData name="Aurelien Domont" userId="6da7715ce44349b3" providerId="LiveId" clId="{056E6A55-534C-4AA5-9A49-3A53CC658620}" dt="2021-10-22T05:02:56.380" v="264"/>
          <ac:spMkLst>
            <pc:docMk/>
            <pc:sldMk cId="499068807" sldId="2167"/>
            <ac:spMk id="192" creationId="{4DE3891A-6F1B-4129-87A5-ABE12BC960A3}"/>
          </ac:spMkLst>
        </pc:spChg>
        <pc:spChg chg="mod">
          <ac:chgData name="Aurelien Domont" userId="6da7715ce44349b3" providerId="LiveId" clId="{056E6A55-534C-4AA5-9A49-3A53CC658620}" dt="2021-10-22T05:02:56.380" v="264"/>
          <ac:spMkLst>
            <pc:docMk/>
            <pc:sldMk cId="499068807" sldId="2167"/>
            <ac:spMk id="195" creationId="{D5F347D9-8A2B-4EEA-B8D7-6DB162B41B26}"/>
          </ac:spMkLst>
        </pc:spChg>
        <pc:spChg chg="mod">
          <ac:chgData name="Aurelien Domont" userId="6da7715ce44349b3" providerId="LiveId" clId="{056E6A55-534C-4AA5-9A49-3A53CC658620}" dt="2021-10-22T05:02:56.380" v="264"/>
          <ac:spMkLst>
            <pc:docMk/>
            <pc:sldMk cId="499068807" sldId="2167"/>
            <ac:spMk id="198" creationId="{3C1449C8-6F22-4B52-8C7F-847824BE71F6}"/>
          </ac:spMkLst>
        </pc:spChg>
        <pc:spChg chg="mod">
          <ac:chgData name="Aurelien Domont" userId="6da7715ce44349b3" providerId="LiveId" clId="{056E6A55-534C-4AA5-9A49-3A53CC658620}" dt="2021-10-22T05:02:56.380" v="264"/>
          <ac:spMkLst>
            <pc:docMk/>
            <pc:sldMk cId="499068807" sldId="2167"/>
            <ac:spMk id="201" creationId="{D4E5134B-0626-42D5-B106-A540F0552F31}"/>
          </ac:spMkLst>
        </pc:spChg>
        <pc:spChg chg="add del mod">
          <ac:chgData name="Aurelien Domont" userId="6da7715ce44349b3" providerId="LiveId" clId="{056E6A55-534C-4AA5-9A49-3A53CC658620}" dt="2021-10-22T05:02:59.269" v="265"/>
          <ac:spMkLst>
            <pc:docMk/>
            <pc:sldMk cId="499068807" sldId="2167"/>
            <ac:spMk id="202" creationId="{69F11753-1FDE-4FF8-97F2-AE0E296DE61D}"/>
          </ac:spMkLst>
        </pc:spChg>
        <pc:spChg chg="add mod">
          <ac:chgData name="Aurelien Domont" userId="6da7715ce44349b3" providerId="LiveId" clId="{056E6A55-534C-4AA5-9A49-3A53CC658620}" dt="2021-10-22T05:03:03.050" v="267" actId="1076"/>
          <ac:spMkLst>
            <pc:docMk/>
            <pc:sldMk cId="499068807" sldId="2167"/>
            <ac:spMk id="203" creationId="{D037D614-298C-4D4B-83AA-6459EFE00DEF}"/>
          </ac:spMkLst>
        </pc:spChg>
        <pc:spChg chg="add mod">
          <ac:chgData name="Aurelien Domont" userId="6da7715ce44349b3" providerId="LiveId" clId="{056E6A55-534C-4AA5-9A49-3A53CC658620}" dt="2021-10-22T05:03:03.050" v="267" actId="1076"/>
          <ac:spMkLst>
            <pc:docMk/>
            <pc:sldMk cId="499068807" sldId="2167"/>
            <ac:spMk id="204" creationId="{2284CFC5-05DE-455A-B814-6784D1D734A8}"/>
          </ac:spMkLst>
        </pc:spChg>
        <pc:spChg chg="add mod">
          <ac:chgData name="Aurelien Domont" userId="6da7715ce44349b3" providerId="LiveId" clId="{056E6A55-534C-4AA5-9A49-3A53CC658620}" dt="2021-10-22T05:03:03.050" v="267" actId="1076"/>
          <ac:spMkLst>
            <pc:docMk/>
            <pc:sldMk cId="499068807" sldId="2167"/>
            <ac:spMk id="205" creationId="{804ED254-374E-4115-998F-A158F7AC04F5}"/>
          </ac:spMkLst>
        </pc:spChg>
        <pc:spChg chg="add mod">
          <ac:chgData name="Aurelien Domont" userId="6da7715ce44349b3" providerId="LiveId" clId="{056E6A55-534C-4AA5-9A49-3A53CC658620}" dt="2021-10-22T05:03:03.050" v="267" actId="1076"/>
          <ac:spMkLst>
            <pc:docMk/>
            <pc:sldMk cId="499068807" sldId="2167"/>
            <ac:spMk id="206" creationId="{B188D4B8-892D-4457-AA17-59AD433B4AA3}"/>
          </ac:spMkLst>
        </pc:spChg>
        <pc:spChg chg="add mod">
          <ac:chgData name="Aurelien Domont" userId="6da7715ce44349b3" providerId="LiveId" clId="{056E6A55-534C-4AA5-9A49-3A53CC658620}" dt="2021-10-22T05:03:03.050" v="267" actId="1076"/>
          <ac:spMkLst>
            <pc:docMk/>
            <pc:sldMk cId="499068807" sldId="2167"/>
            <ac:spMk id="207" creationId="{4B1ED965-1D11-42B8-AD19-C66C7C409295}"/>
          </ac:spMkLst>
        </pc:spChg>
        <pc:spChg chg="add mod">
          <ac:chgData name="Aurelien Domont" userId="6da7715ce44349b3" providerId="LiveId" clId="{056E6A55-534C-4AA5-9A49-3A53CC658620}" dt="2021-10-22T05:03:03.050" v="267" actId="1076"/>
          <ac:spMkLst>
            <pc:docMk/>
            <pc:sldMk cId="499068807" sldId="2167"/>
            <ac:spMk id="208" creationId="{980FF917-81DD-4EDE-9AD8-D6A17179234D}"/>
          </ac:spMkLst>
        </pc:spChg>
        <pc:spChg chg="add mod">
          <ac:chgData name="Aurelien Domont" userId="6da7715ce44349b3" providerId="LiveId" clId="{056E6A55-534C-4AA5-9A49-3A53CC658620}" dt="2021-10-22T05:03:03.050" v="267" actId="1076"/>
          <ac:spMkLst>
            <pc:docMk/>
            <pc:sldMk cId="499068807" sldId="2167"/>
            <ac:spMk id="209" creationId="{B7A34A7A-680F-4C71-ACC9-2400D65EF204}"/>
          </ac:spMkLst>
        </pc:spChg>
        <pc:spChg chg="add mod">
          <ac:chgData name="Aurelien Domont" userId="6da7715ce44349b3" providerId="LiveId" clId="{056E6A55-534C-4AA5-9A49-3A53CC658620}" dt="2021-10-22T05:03:03.050" v="267" actId="1076"/>
          <ac:spMkLst>
            <pc:docMk/>
            <pc:sldMk cId="499068807" sldId="2167"/>
            <ac:spMk id="210" creationId="{5ECDAB1E-191F-4BAA-8E71-25A9326976F1}"/>
          </ac:spMkLst>
        </pc:spChg>
        <pc:spChg chg="add mod">
          <ac:chgData name="Aurelien Domont" userId="6da7715ce44349b3" providerId="LiveId" clId="{056E6A55-534C-4AA5-9A49-3A53CC658620}" dt="2021-10-22T05:03:03.050" v="267" actId="1076"/>
          <ac:spMkLst>
            <pc:docMk/>
            <pc:sldMk cId="499068807" sldId="2167"/>
            <ac:spMk id="211" creationId="{7FCC9DE1-563C-4053-9AEE-0C154E37CA16}"/>
          </ac:spMkLst>
        </pc:spChg>
        <pc:spChg chg="add mod">
          <ac:chgData name="Aurelien Domont" userId="6da7715ce44349b3" providerId="LiveId" clId="{056E6A55-534C-4AA5-9A49-3A53CC658620}" dt="2021-10-22T05:03:03.050" v="267" actId="1076"/>
          <ac:spMkLst>
            <pc:docMk/>
            <pc:sldMk cId="499068807" sldId="2167"/>
            <ac:spMk id="212" creationId="{06D36071-BC91-47AB-B749-E76416370293}"/>
          </ac:spMkLst>
        </pc:spChg>
        <pc:spChg chg="add mod">
          <ac:chgData name="Aurelien Domont" userId="6da7715ce44349b3" providerId="LiveId" clId="{056E6A55-534C-4AA5-9A49-3A53CC658620}" dt="2021-10-22T05:03:03.050" v="267" actId="1076"/>
          <ac:spMkLst>
            <pc:docMk/>
            <pc:sldMk cId="499068807" sldId="2167"/>
            <ac:spMk id="213" creationId="{A0154456-13BF-46BC-9B45-6AD7290AC820}"/>
          </ac:spMkLst>
        </pc:spChg>
        <pc:spChg chg="add mod">
          <ac:chgData name="Aurelien Domont" userId="6da7715ce44349b3" providerId="LiveId" clId="{056E6A55-534C-4AA5-9A49-3A53CC658620}" dt="2021-10-22T05:03:03.050" v="267" actId="1076"/>
          <ac:spMkLst>
            <pc:docMk/>
            <pc:sldMk cId="499068807" sldId="2167"/>
            <ac:spMk id="214" creationId="{2FFF089B-57AA-4BD5-85E8-9820AC0D204E}"/>
          </ac:spMkLst>
        </pc:spChg>
        <pc:spChg chg="add mod">
          <ac:chgData name="Aurelien Domont" userId="6da7715ce44349b3" providerId="LiveId" clId="{056E6A55-534C-4AA5-9A49-3A53CC658620}" dt="2021-10-22T05:03:03.050" v="267" actId="1076"/>
          <ac:spMkLst>
            <pc:docMk/>
            <pc:sldMk cId="499068807" sldId="2167"/>
            <ac:spMk id="215" creationId="{71A10B37-234A-4BB1-8239-E09485CB02DB}"/>
          </ac:spMkLst>
        </pc:spChg>
        <pc:spChg chg="add mod">
          <ac:chgData name="Aurelien Domont" userId="6da7715ce44349b3" providerId="LiveId" clId="{056E6A55-534C-4AA5-9A49-3A53CC658620}" dt="2021-10-22T05:03:03.050" v="267" actId="1076"/>
          <ac:spMkLst>
            <pc:docMk/>
            <pc:sldMk cId="499068807" sldId="2167"/>
            <ac:spMk id="216" creationId="{E69266DB-7FDB-4C17-9940-1267880A20D9}"/>
          </ac:spMkLst>
        </pc:spChg>
        <pc:spChg chg="add mod">
          <ac:chgData name="Aurelien Domont" userId="6da7715ce44349b3" providerId="LiveId" clId="{056E6A55-534C-4AA5-9A49-3A53CC658620}" dt="2021-10-22T05:03:03.050" v="267" actId="1076"/>
          <ac:spMkLst>
            <pc:docMk/>
            <pc:sldMk cId="499068807" sldId="2167"/>
            <ac:spMk id="217" creationId="{8E71A324-5D42-4D7E-A76F-AFE487CFC924}"/>
          </ac:spMkLst>
        </pc:spChg>
        <pc:spChg chg="add mod">
          <ac:chgData name="Aurelien Domont" userId="6da7715ce44349b3" providerId="LiveId" clId="{056E6A55-534C-4AA5-9A49-3A53CC658620}" dt="2021-10-22T05:03:03.050" v="267" actId="1076"/>
          <ac:spMkLst>
            <pc:docMk/>
            <pc:sldMk cId="499068807" sldId="2167"/>
            <ac:spMk id="218" creationId="{95A9DB53-0FA0-4568-8698-AABBF975DDE3}"/>
          </ac:spMkLst>
        </pc:spChg>
        <pc:spChg chg="mod">
          <ac:chgData name="Aurelien Domont" userId="6da7715ce44349b3" providerId="LiveId" clId="{056E6A55-534C-4AA5-9A49-3A53CC658620}" dt="2021-10-22T05:03:03.050" v="267" actId="1076"/>
          <ac:spMkLst>
            <pc:docMk/>
            <pc:sldMk cId="499068807" sldId="2167"/>
            <ac:spMk id="220" creationId="{A2F1F55F-FFF0-4CCB-BB72-99DC38B7BC00}"/>
          </ac:spMkLst>
        </pc:spChg>
        <pc:spChg chg="mod">
          <ac:chgData name="Aurelien Domont" userId="6da7715ce44349b3" providerId="LiveId" clId="{056E6A55-534C-4AA5-9A49-3A53CC658620}" dt="2021-10-22T05:03:03.050" v="267" actId="1076"/>
          <ac:spMkLst>
            <pc:docMk/>
            <pc:sldMk cId="499068807" sldId="2167"/>
            <ac:spMk id="221" creationId="{DA9C698E-87DE-45D3-B81D-0D318438D00F}"/>
          </ac:spMkLst>
        </pc:spChg>
        <pc:spChg chg="mod">
          <ac:chgData name="Aurelien Domont" userId="6da7715ce44349b3" providerId="LiveId" clId="{056E6A55-534C-4AA5-9A49-3A53CC658620}" dt="2021-10-22T05:03:03.050" v="267" actId="1076"/>
          <ac:spMkLst>
            <pc:docMk/>
            <pc:sldMk cId="499068807" sldId="2167"/>
            <ac:spMk id="223" creationId="{3AFA97B5-9170-42D7-B93C-8DD064FAFFBB}"/>
          </ac:spMkLst>
        </pc:spChg>
        <pc:spChg chg="mod">
          <ac:chgData name="Aurelien Domont" userId="6da7715ce44349b3" providerId="LiveId" clId="{056E6A55-534C-4AA5-9A49-3A53CC658620}" dt="2021-10-22T05:03:03.050" v="267" actId="1076"/>
          <ac:spMkLst>
            <pc:docMk/>
            <pc:sldMk cId="499068807" sldId="2167"/>
            <ac:spMk id="224" creationId="{EC5434E2-7EFA-43B2-BE05-C7A0DCF352C9}"/>
          </ac:spMkLst>
        </pc:spChg>
        <pc:spChg chg="mod">
          <ac:chgData name="Aurelien Domont" userId="6da7715ce44349b3" providerId="LiveId" clId="{056E6A55-534C-4AA5-9A49-3A53CC658620}" dt="2021-10-22T05:03:03.050" v="267" actId="1076"/>
          <ac:spMkLst>
            <pc:docMk/>
            <pc:sldMk cId="499068807" sldId="2167"/>
            <ac:spMk id="226" creationId="{F97C6754-B6C9-4151-8A3D-FC552EE3B6C8}"/>
          </ac:spMkLst>
        </pc:spChg>
        <pc:spChg chg="mod">
          <ac:chgData name="Aurelien Domont" userId="6da7715ce44349b3" providerId="LiveId" clId="{056E6A55-534C-4AA5-9A49-3A53CC658620}" dt="2021-10-22T05:03:03.050" v="267" actId="1076"/>
          <ac:spMkLst>
            <pc:docMk/>
            <pc:sldMk cId="499068807" sldId="2167"/>
            <ac:spMk id="227" creationId="{B6E44691-2137-4AA0-B4C5-5869AACF5CD0}"/>
          </ac:spMkLst>
        </pc:spChg>
        <pc:spChg chg="add mod">
          <ac:chgData name="Aurelien Domont" userId="6da7715ce44349b3" providerId="LiveId" clId="{056E6A55-534C-4AA5-9A49-3A53CC658620}" dt="2021-10-22T05:03:03.050" v="267" actId="1076"/>
          <ac:spMkLst>
            <pc:docMk/>
            <pc:sldMk cId="499068807" sldId="2167"/>
            <ac:spMk id="228" creationId="{C7943A60-4B84-4635-8E36-1DFA57E5878E}"/>
          </ac:spMkLst>
        </pc:spChg>
        <pc:spChg chg="add mod">
          <ac:chgData name="Aurelien Domont" userId="6da7715ce44349b3" providerId="LiveId" clId="{056E6A55-534C-4AA5-9A49-3A53CC658620}" dt="2021-10-22T05:03:03.050" v="267" actId="1076"/>
          <ac:spMkLst>
            <pc:docMk/>
            <pc:sldMk cId="499068807" sldId="2167"/>
            <ac:spMk id="229" creationId="{B455362F-12D8-4B4B-ADA9-813D2EA17299}"/>
          </ac:spMkLst>
        </pc:spChg>
        <pc:spChg chg="add mod">
          <ac:chgData name="Aurelien Domont" userId="6da7715ce44349b3" providerId="LiveId" clId="{056E6A55-534C-4AA5-9A49-3A53CC658620}" dt="2021-10-22T05:03:03.050" v="267" actId="1076"/>
          <ac:spMkLst>
            <pc:docMk/>
            <pc:sldMk cId="499068807" sldId="2167"/>
            <ac:spMk id="230" creationId="{C17DCB3E-8330-493C-8BF4-1D204F47A452}"/>
          </ac:spMkLst>
        </pc:spChg>
        <pc:spChg chg="add mod">
          <ac:chgData name="Aurelien Domont" userId="6da7715ce44349b3" providerId="LiveId" clId="{056E6A55-534C-4AA5-9A49-3A53CC658620}" dt="2021-10-22T05:03:03.050" v="267" actId="1076"/>
          <ac:spMkLst>
            <pc:docMk/>
            <pc:sldMk cId="499068807" sldId="2167"/>
            <ac:spMk id="231" creationId="{1C597784-7304-4D09-8CEA-695E82A9390E}"/>
          </ac:spMkLst>
        </pc:spChg>
        <pc:spChg chg="add mod">
          <ac:chgData name="Aurelien Domont" userId="6da7715ce44349b3" providerId="LiveId" clId="{056E6A55-534C-4AA5-9A49-3A53CC658620}" dt="2021-10-22T05:03:03.050" v="267" actId="1076"/>
          <ac:spMkLst>
            <pc:docMk/>
            <pc:sldMk cId="499068807" sldId="2167"/>
            <ac:spMk id="232" creationId="{280C1A97-41D9-4A38-B43E-FB9C1392002E}"/>
          </ac:spMkLst>
        </pc:spChg>
        <pc:spChg chg="add mod">
          <ac:chgData name="Aurelien Domont" userId="6da7715ce44349b3" providerId="LiveId" clId="{056E6A55-534C-4AA5-9A49-3A53CC658620}" dt="2021-10-22T05:03:03.050" v="267" actId="1076"/>
          <ac:spMkLst>
            <pc:docMk/>
            <pc:sldMk cId="499068807" sldId="2167"/>
            <ac:spMk id="233" creationId="{EF5F7C1B-A4B5-405C-8957-40AA7BA5A291}"/>
          </ac:spMkLst>
        </pc:spChg>
        <pc:spChg chg="add mod">
          <ac:chgData name="Aurelien Domont" userId="6da7715ce44349b3" providerId="LiveId" clId="{056E6A55-534C-4AA5-9A49-3A53CC658620}" dt="2021-10-22T05:03:03.050" v="267" actId="1076"/>
          <ac:spMkLst>
            <pc:docMk/>
            <pc:sldMk cId="499068807" sldId="2167"/>
            <ac:spMk id="234" creationId="{5986F528-4940-4A2B-837A-536397165A29}"/>
          </ac:spMkLst>
        </pc:spChg>
        <pc:spChg chg="add mod">
          <ac:chgData name="Aurelien Domont" userId="6da7715ce44349b3" providerId="LiveId" clId="{056E6A55-534C-4AA5-9A49-3A53CC658620}" dt="2021-10-22T05:03:03.050" v="267" actId="1076"/>
          <ac:spMkLst>
            <pc:docMk/>
            <pc:sldMk cId="499068807" sldId="2167"/>
            <ac:spMk id="235" creationId="{937CE4ED-2417-4E90-99B4-062D3D06FA05}"/>
          </ac:spMkLst>
        </pc:spChg>
        <pc:spChg chg="add mod">
          <ac:chgData name="Aurelien Domont" userId="6da7715ce44349b3" providerId="LiveId" clId="{056E6A55-534C-4AA5-9A49-3A53CC658620}" dt="2021-10-22T05:03:03.050" v="267" actId="1076"/>
          <ac:spMkLst>
            <pc:docMk/>
            <pc:sldMk cId="499068807" sldId="2167"/>
            <ac:spMk id="236" creationId="{E4B8DA10-2C13-4FA7-8109-41BEE8986E41}"/>
          </ac:spMkLst>
        </pc:spChg>
        <pc:spChg chg="add mod">
          <ac:chgData name="Aurelien Domont" userId="6da7715ce44349b3" providerId="LiveId" clId="{056E6A55-534C-4AA5-9A49-3A53CC658620}" dt="2021-10-22T05:03:03.050" v="267" actId="1076"/>
          <ac:spMkLst>
            <pc:docMk/>
            <pc:sldMk cId="499068807" sldId="2167"/>
            <ac:spMk id="237" creationId="{1F8FE63B-5274-426A-985D-4CD2741ADB71}"/>
          </ac:spMkLst>
        </pc:spChg>
        <pc:spChg chg="add mod">
          <ac:chgData name="Aurelien Domont" userId="6da7715ce44349b3" providerId="LiveId" clId="{056E6A55-534C-4AA5-9A49-3A53CC658620}" dt="2021-10-22T05:03:03.050" v="267" actId="1076"/>
          <ac:spMkLst>
            <pc:docMk/>
            <pc:sldMk cId="499068807" sldId="2167"/>
            <ac:spMk id="238" creationId="{AEB0B9B5-C6C0-472C-8DB3-34A552ACFEE3}"/>
          </ac:spMkLst>
        </pc:spChg>
        <pc:spChg chg="add mod">
          <ac:chgData name="Aurelien Domont" userId="6da7715ce44349b3" providerId="LiveId" clId="{056E6A55-534C-4AA5-9A49-3A53CC658620}" dt="2021-10-22T05:03:03.050" v="267" actId="1076"/>
          <ac:spMkLst>
            <pc:docMk/>
            <pc:sldMk cId="499068807" sldId="2167"/>
            <ac:spMk id="239" creationId="{8550B398-0348-4A44-A7E9-29C67880D771}"/>
          </ac:spMkLst>
        </pc:spChg>
        <pc:spChg chg="add mod">
          <ac:chgData name="Aurelien Domont" userId="6da7715ce44349b3" providerId="LiveId" clId="{056E6A55-534C-4AA5-9A49-3A53CC658620}" dt="2021-10-22T05:03:03.050" v="267" actId="1076"/>
          <ac:spMkLst>
            <pc:docMk/>
            <pc:sldMk cId="499068807" sldId="2167"/>
            <ac:spMk id="240" creationId="{4CC2CFF1-23B7-42AC-8330-D304E138B945}"/>
          </ac:spMkLst>
        </pc:spChg>
        <pc:spChg chg="add mod">
          <ac:chgData name="Aurelien Domont" userId="6da7715ce44349b3" providerId="LiveId" clId="{056E6A55-534C-4AA5-9A49-3A53CC658620}" dt="2021-10-22T05:03:03.050" v="267" actId="1076"/>
          <ac:spMkLst>
            <pc:docMk/>
            <pc:sldMk cId="499068807" sldId="2167"/>
            <ac:spMk id="241" creationId="{A9C62360-2BEA-4E82-8359-219B1DCAE168}"/>
          </ac:spMkLst>
        </pc:spChg>
        <pc:spChg chg="add mod">
          <ac:chgData name="Aurelien Domont" userId="6da7715ce44349b3" providerId="LiveId" clId="{056E6A55-534C-4AA5-9A49-3A53CC658620}" dt="2021-10-22T05:03:03.050" v="267" actId="1076"/>
          <ac:spMkLst>
            <pc:docMk/>
            <pc:sldMk cId="499068807" sldId="2167"/>
            <ac:spMk id="242" creationId="{22CBD11B-321B-4891-B44E-F6695403B486}"/>
          </ac:spMkLst>
        </pc:spChg>
        <pc:spChg chg="add mod">
          <ac:chgData name="Aurelien Domont" userId="6da7715ce44349b3" providerId="LiveId" clId="{056E6A55-534C-4AA5-9A49-3A53CC658620}" dt="2021-10-22T05:03:03.050" v="267" actId="1076"/>
          <ac:spMkLst>
            <pc:docMk/>
            <pc:sldMk cId="499068807" sldId="2167"/>
            <ac:spMk id="243" creationId="{45201CCB-EF37-427E-9065-9A5DE9E77A24}"/>
          </ac:spMkLst>
        </pc:spChg>
        <pc:spChg chg="mod">
          <ac:chgData name="Aurelien Domont" userId="6da7715ce44349b3" providerId="LiveId" clId="{056E6A55-534C-4AA5-9A49-3A53CC658620}" dt="2021-10-22T05:03:03.050" v="267" actId="1076"/>
          <ac:spMkLst>
            <pc:docMk/>
            <pc:sldMk cId="499068807" sldId="2167"/>
            <ac:spMk id="246" creationId="{EB9C41AC-DE36-4FAF-97A4-9661B42FEE76}"/>
          </ac:spMkLst>
        </pc:spChg>
        <pc:spChg chg="mod">
          <ac:chgData name="Aurelien Domont" userId="6da7715ce44349b3" providerId="LiveId" clId="{056E6A55-534C-4AA5-9A49-3A53CC658620}" dt="2021-10-22T05:03:03.050" v="267" actId="1076"/>
          <ac:spMkLst>
            <pc:docMk/>
            <pc:sldMk cId="499068807" sldId="2167"/>
            <ac:spMk id="249" creationId="{86AFE0BC-B416-484E-9631-656D54066B0C}"/>
          </ac:spMkLst>
        </pc:spChg>
        <pc:spChg chg="mod">
          <ac:chgData name="Aurelien Domont" userId="6da7715ce44349b3" providerId="LiveId" clId="{056E6A55-534C-4AA5-9A49-3A53CC658620}" dt="2021-10-22T05:03:03.050" v="267" actId="1076"/>
          <ac:spMkLst>
            <pc:docMk/>
            <pc:sldMk cId="499068807" sldId="2167"/>
            <ac:spMk id="252" creationId="{D6C2291B-54BF-4304-B59A-7B1DBA60812E}"/>
          </ac:spMkLst>
        </pc:spChg>
        <pc:spChg chg="mod">
          <ac:chgData name="Aurelien Domont" userId="6da7715ce44349b3" providerId="LiveId" clId="{056E6A55-534C-4AA5-9A49-3A53CC658620}" dt="2021-10-22T05:03:03.050" v="267" actId="1076"/>
          <ac:spMkLst>
            <pc:docMk/>
            <pc:sldMk cId="499068807" sldId="2167"/>
            <ac:spMk id="255" creationId="{A91424B8-1586-4B29-9ACD-F973FDE8B22C}"/>
          </ac:spMkLst>
        </pc:spChg>
        <pc:spChg chg="mod">
          <ac:chgData name="Aurelien Domont" userId="6da7715ce44349b3" providerId="LiveId" clId="{056E6A55-534C-4AA5-9A49-3A53CC658620}" dt="2021-10-22T05:03:03.050" v="267" actId="1076"/>
          <ac:spMkLst>
            <pc:docMk/>
            <pc:sldMk cId="499068807" sldId="2167"/>
            <ac:spMk id="258" creationId="{A43FD47D-2E55-4C17-93F1-4DBCD334645E}"/>
          </ac:spMkLst>
        </pc:spChg>
        <pc:spChg chg="add mod">
          <ac:chgData name="Aurelien Domont" userId="6da7715ce44349b3" providerId="LiveId" clId="{056E6A55-534C-4AA5-9A49-3A53CC658620}" dt="2021-10-22T05:03:03.050" v="267" actId="1076"/>
          <ac:spMkLst>
            <pc:docMk/>
            <pc:sldMk cId="499068807" sldId="2167"/>
            <ac:spMk id="259" creationId="{6A3DD66B-EBEF-4779-B944-9E36A63D23B6}"/>
          </ac:spMkLst>
        </pc:spChg>
        <pc:grpChg chg="del">
          <ac:chgData name="Aurelien Domont" userId="6da7715ce44349b3" providerId="LiveId" clId="{056E6A55-534C-4AA5-9A49-3A53CC658620}" dt="2021-10-22T05:02:35.075" v="257" actId="478"/>
          <ac:grpSpMkLst>
            <pc:docMk/>
            <pc:sldMk cId="499068807" sldId="2167"/>
            <ac:grpSpMk id="49" creationId="{AA63D0A5-F26E-4795-A60F-F7D6C98CEAB5}"/>
          </ac:grpSpMkLst>
        </pc:grpChg>
        <pc:grpChg chg="add del mod">
          <ac:chgData name="Aurelien Domont" userId="6da7715ce44349b3" providerId="LiveId" clId="{056E6A55-534C-4AA5-9A49-3A53CC658620}" dt="2021-10-22T05:02:55.834" v="263"/>
          <ac:grpSpMkLst>
            <pc:docMk/>
            <pc:sldMk cId="499068807" sldId="2167"/>
            <ac:grpSpMk id="105" creationId="{D7C87EBA-FB82-4211-801D-1F2DE4223636}"/>
          </ac:grpSpMkLst>
        </pc:grpChg>
        <pc:grpChg chg="add del mod">
          <ac:chgData name="Aurelien Domont" userId="6da7715ce44349b3" providerId="LiveId" clId="{056E6A55-534C-4AA5-9A49-3A53CC658620}" dt="2021-10-22T05:02:55.834" v="263"/>
          <ac:grpSpMkLst>
            <pc:docMk/>
            <pc:sldMk cId="499068807" sldId="2167"/>
            <ac:grpSpMk id="108" creationId="{9E92A36E-3067-486B-AF82-A1C28E07066D}"/>
          </ac:grpSpMkLst>
        </pc:grpChg>
        <pc:grpChg chg="add del mod">
          <ac:chgData name="Aurelien Domont" userId="6da7715ce44349b3" providerId="LiveId" clId="{056E6A55-534C-4AA5-9A49-3A53CC658620}" dt="2021-10-22T05:02:55.834" v="263"/>
          <ac:grpSpMkLst>
            <pc:docMk/>
            <pc:sldMk cId="499068807" sldId="2167"/>
            <ac:grpSpMk id="111" creationId="{558702EF-F1AB-4000-A2B2-2D96D2EC5F05}"/>
          </ac:grpSpMkLst>
        </pc:grpChg>
        <pc:grpChg chg="add del mod">
          <ac:chgData name="Aurelien Domont" userId="6da7715ce44349b3" providerId="LiveId" clId="{056E6A55-534C-4AA5-9A49-3A53CC658620}" dt="2021-10-22T05:02:55.834" v="263"/>
          <ac:grpSpMkLst>
            <pc:docMk/>
            <pc:sldMk cId="499068807" sldId="2167"/>
            <ac:grpSpMk id="130" creationId="{D982831B-F0A7-4F90-AB5A-77973B297E70}"/>
          </ac:grpSpMkLst>
        </pc:grpChg>
        <pc:grpChg chg="add del mod">
          <ac:chgData name="Aurelien Domont" userId="6da7715ce44349b3" providerId="LiveId" clId="{056E6A55-534C-4AA5-9A49-3A53CC658620}" dt="2021-10-22T05:02:55.834" v="263"/>
          <ac:grpSpMkLst>
            <pc:docMk/>
            <pc:sldMk cId="499068807" sldId="2167"/>
            <ac:grpSpMk id="133" creationId="{E3248369-9B7F-48DA-BA85-FAEA7A31BC16}"/>
          </ac:grpSpMkLst>
        </pc:grpChg>
        <pc:grpChg chg="add del mod">
          <ac:chgData name="Aurelien Domont" userId="6da7715ce44349b3" providerId="LiveId" clId="{056E6A55-534C-4AA5-9A49-3A53CC658620}" dt="2021-10-22T05:02:55.834" v="263"/>
          <ac:grpSpMkLst>
            <pc:docMk/>
            <pc:sldMk cId="499068807" sldId="2167"/>
            <ac:grpSpMk id="136" creationId="{B0E65411-8D66-4CF7-A92B-F63C5A15DF56}"/>
          </ac:grpSpMkLst>
        </pc:grpChg>
        <pc:grpChg chg="add del mod">
          <ac:chgData name="Aurelien Domont" userId="6da7715ce44349b3" providerId="LiveId" clId="{056E6A55-534C-4AA5-9A49-3A53CC658620}" dt="2021-10-22T05:02:55.834" v="263"/>
          <ac:grpSpMkLst>
            <pc:docMk/>
            <pc:sldMk cId="499068807" sldId="2167"/>
            <ac:grpSpMk id="139" creationId="{35A85840-80BC-4503-A102-677E1A98FD0D}"/>
          </ac:grpSpMkLst>
        </pc:grpChg>
        <pc:grpChg chg="add del mod">
          <ac:chgData name="Aurelien Domont" userId="6da7715ce44349b3" providerId="LiveId" clId="{056E6A55-534C-4AA5-9A49-3A53CC658620}" dt="2021-10-22T05:02:55.834" v="263"/>
          <ac:grpSpMkLst>
            <pc:docMk/>
            <pc:sldMk cId="499068807" sldId="2167"/>
            <ac:grpSpMk id="142" creationId="{C6E50DBD-A25B-4FAA-86E9-48823320A2AB}"/>
          </ac:grpSpMkLst>
        </pc:grpChg>
        <pc:grpChg chg="add del mod">
          <ac:chgData name="Aurelien Domont" userId="6da7715ce44349b3" providerId="LiveId" clId="{056E6A55-534C-4AA5-9A49-3A53CC658620}" dt="2021-10-22T05:02:59.269" v="265"/>
          <ac:grpSpMkLst>
            <pc:docMk/>
            <pc:sldMk cId="499068807" sldId="2167"/>
            <ac:grpSpMk id="162" creationId="{BEC19B5B-97A7-4BE8-8D24-0E58A5C7CE99}"/>
          </ac:grpSpMkLst>
        </pc:grpChg>
        <pc:grpChg chg="add del mod">
          <ac:chgData name="Aurelien Domont" userId="6da7715ce44349b3" providerId="LiveId" clId="{056E6A55-534C-4AA5-9A49-3A53CC658620}" dt="2021-10-22T05:02:59.269" v="265"/>
          <ac:grpSpMkLst>
            <pc:docMk/>
            <pc:sldMk cId="499068807" sldId="2167"/>
            <ac:grpSpMk id="165" creationId="{98D8D0D8-FE51-419B-8E8A-59E00ACAB3F3}"/>
          </ac:grpSpMkLst>
        </pc:grpChg>
        <pc:grpChg chg="add del mod">
          <ac:chgData name="Aurelien Domont" userId="6da7715ce44349b3" providerId="LiveId" clId="{056E6A55-534C-4AA5-9A49-3A53CC658620}" dt="2021-10-22T05:02:59.269" v="265"/>
          <ac:grpSpMkLst>
            <pc:docMk/>
            <pc:sldMk cId="499068807" sldId="2167"/>
            <ac:grpSpMk id="168" creationId="{1B01634C-E9B9-4DCB-9DE4-ED4D5708C6D5}"/>
          </ac:grpSpMkLst>
        </pc:grpChg>
        <pc:grpChg chg="add del mod">
          <ac:chgData name="Aurelien Domont" userId="6da7715ce44349b3" providerId="LiveId" clId="{056E6A55-534C-4AA5-9A49-3A53CC658620}" dt="2021-10-22T05:02:59.269" v="265"/>
          <ac:grpSpMkLst>
            <pc:docMk/>
            <pc:sldMk cId="499068807" sldId="2167"/>
            <ac:grpSpMk id="187" creationId="{7606F8DE-CAF6-4570-A68B-26B6F0001B6B}"/>
          </ac:grpSpMkLst>
        </pc:grpChg>
        <pc:grpChg chg="add del mod">
          <ac:chgData name="Aurelien Domont" userId="6da7715ce44349b3" providerId="LiveId" clId="{056E6A55-534C-4AA5-9A49-3A53CC658620}" dt="2021-10-22T05:02:59.269" v="265"/>
          <ac:grpSpMkLst>
            <pc:docMk/>
            <pc:sldMk cId="499068807" sldId="2167"/>
            <ac:grpSpMk id="190" creationId="{7CAE8B2E-12A0-499A-8E43-875FDC4E2BE7}"/>
          </ac:grpSpMkLst>
        </pc:grpChg>
        <pc:grpChg chg="add del mod">
          <ac:chgData name="Aurelien Domont" userId="6da7715ce44349b3" providerId="LiveId" clId="{056E6A55-534C-4AA5-9A49-3A53CC658620}" dt="2021-10-22T05:02:59.269" v="265"/>
          <ac:grpSpMkLst>
            <pc:docMk/>
            <pc:sldMk cId="499068807" sldId="2167"/>
            <ac:grpSpMk id="193" creationId="{FB8226F5-E245-45EA-93AC-A7619FFC3F8D}"/>
          </ac:grpSpMkLst>
        </pc:grpChg>
        <pc:grpChg chg="add del mod">
          <ac:chgData name="Aurelien Domont" userId="6da7715ce44349b3" providerId="LiveId" clId="{056E6A55-534C-4AA5-9A49-3A53CC658620}" dt="2021-10-22T05:02:59.269" v="265"/>
          <ac:grpSpMkLst>
            <pc:docMk/>
            <pc:sldMk cId="499068807" sldId="2167"/>
            <ac:grpSpMk id="196" creationId="{F560D68E-3EED-4C88-A892-DCCEABC2E7FA}"/>
          </ac:grpSpMkLst>
        </pc:grpChg>
        <pc:grpChg chg="add del mod">
          <ac:chgData name="Aurelien Domont" userId="6da7715ce44349b3" providerId="LiveId" clId="{056E6A55-534C-4AA5-9A49-3A53CC658620}" dt="2021-10-22T05:02:59.269" v="265"/>
          <ac:grpSpMkLst>
            <pc:docMk/>
            <pc:sldMk cId="499068807" sldId="2167"/>
            <ac:grpSpMk id="199" creationId="{172B167D-D3AC-4C75-B189-A8951E8DB3DB}"/>
          </ac:grpSpMkLst>
        </pc:grpChg>
        <pc:grpChg chg="add mod">
          <ac:chgData name="Aurelien Domont" userId="6da7715ce44349b3" providerId="LiveId" clId="{056E6A55-534C-4AA5-9A49-3A53CC658620}" dt="2021-10-22T05:03:03.050" v="267" actId="1076"/>
          <ac:grpSpMkLst>
            <pc:docMk/>
            <pc:sldMk cId="499068807" sldId="2167"/>
            <ac:grpSpMk id="219" creationId="{0EAE4507-7721-45A3-ADF6-1CB3D9E130FF}"/>
          </ac:grpSpMkLst>
        </pc:grpChg>
        <pc:grpChg chg="add mod">
          <ac:chgData name="Aurelien Domont" userId="6da7715ce44349b3" providerId="LiveId" clId="{056E6A55-534C-4AA5-9A49-3A53CC658620}" dt="2021-10-22T05:03:03.050" v="267" actId="1076"/>
          <ac:grpSpMkLst>
            <pc:docMk/>
            <pc:sldMk cId="499068807" sldId="2167"/>
            <ac:grpSpMk id="222" creationId="{27A0E3B9-22D6-4A83-89DC-58B857503F15}"/>
          </ac:grpSpMkLst>
        </pc:grpChg>
        <pc:grpChg chg="add mod">
          <ac:chgData name="Aurelien Domont" userId="6da7715ce44349b3" providerId="LiveId" clId="{056E6A55-534C-4AA5-9A49-3A53CC658620}" dt="2021-10-22T05:03:03.050" v="267" actId="1076"/>
          <ac:grpSpMkLst>
            <pc:docMk/>
            <pc:sldMk cId="499068807" sldId="2167"/>
            <ac:grpSpMk id="225" creationId="{57D20E70-16A7-4F4F-B235-C657AB894D00}"/>
          </ac:grpSpMkLst>
        </pc:grpChg>
        <pc:grpChg chg="add mod">
          <ac:chgData name="Aurelien Domont" userId="6da7715ce44349b3" providerId="LiveId" clId="{056E6A55-534C-4AA5-9A49-3A53CC658620}" dt="2021-10-22T05:03:03.050" v="267" actId="1076"/>
          <ac:grpSpMkLst>
            <pc:docMk/>
            <pc:sldMk cId="499068807" sldId="2167"/>
            <ac:grpSpMk id="244" creationId="{F765A956-64A1-4E7D-BB25-362A3150FDA8}"/>
          </ac:grpSpMkLst>
        </pc:grpChg>
        <pc:grpChg chg="add mod">
          <ac:chgData name="Aurelien Domont" userId="6da7715ce44349b3" providerId="LiveId" clId="{056E6A55-534C-4AA5-9A49-3A53CC658620}" dt="2021-10-22T05:03:03.050" v="267" actId="1076"/>
          <ac:grpSpMkLst>
            <pc:docMk/>
            <pc:sldMk cId="499068807" sldId="2167"/>
            <ac:grpSpMk id="247" creationId="{C9278D97-CA8D-4266-B4C0-126B3A7FC089}"/>
          </ac:grpSpMkLst>
        </pc:grpChg>
        <pc:grpChg chg="add mod">
          <ac:chgData name="Aurelien Domont" userId="6da7715ce44349b3" providerId="LiveId" clId="{056E6A55-534C-4AA5-9A49-3A53CC658620}" dt="2021-10-22T05:03:03.050" v="267" actId="1076"/>
          <ac:grpSpMkLst>
            <pc:docMk/>
            <pc:sldMk cId="499068807" sldId="2167"/>
            <ac:grpSpMk id="250" creationId="{E24CBFEB-2F56-4BE9-BAE6-E5FDCDF214BE}"/>
          </ac:grpSpMkLst>
        </pc:grpChg>
        <pc:grpChg chg="add mod">
          <ac:chgData name="Aurelien Domont" userId="6da7715ce44349b3" providerId="LiveId" clId="{056E6A55-534C-4AA5-9A49-3A53CC658620}" dt="2021-10-22T05:03:03.050" v="267" actId="1076"/>
          <ac:grpSpMkLst>
            <pc:docMk/>
            <pc:sldMk cId="499068807" sldId="2167"/>
            <ac:grpSpMk id="253" creationId="{15B12C2F-B692-4009-BC1E-D844FB647E96}"/>
          </ac:grpSpMkLst>
        </pc:grpChg>
        <pc:grpChg chg="add mod">
          <ac:chgData name="Aurelien Domont" userId="6da7715ce44349b3" providerId="LiveId" clId="{056E6A55-534C-4AA5-9A49-3A53CC658620}" dt="2021-10-22T05:03:03.050" v="267" actId="1076"/>
          <ac:grpSpMkLst>
            <pc:docMk/>
            <pc:sldMk cId="499068807" sldId="2167"/>
            <ac:grpSpMk id="256" creationId="{4F16295C-A402-4BB9-8195-3D63388123D4}"/>
          </ac:grpSpMkLst>
        </pc:grpChg>
        <pc:picChg chg="mod">
          <ac:chgData name="Aurelien Domont" userId="6da7715ce44349b3" providerId="LiveId" clId="{056E6A55-534C-4AA5-9A49-3A53CC658620}" dt="2021-10-22T05:02:55.285" v="262" actId="1076"/>
          <ac:picMkLst>
            <pc:docMk/>
            <pc:sldMk cId="499068807" sldId="2167"/>
            <ac:picMk id="131" creationId="{90D4B1EA-E3DA-40DB-8201-DC6B1C96DE15}"/>
          </ac:picMkLst>
        </pc:picChg>
        <pc:picChg chg="mod">
          <ac:chgData name="Aurelien Domont" userId="6da7715ce44349b3" providerId="LiveId" clId="{056E6A55-534C-4AA5-9A49-3A53CC658620}" dt="2021-10-22T05:02:55.285" v="262" actId="1076"/>
          <ac:picMkLst>
            <pc:docMk/>
            <pc:sldMk cId="499068807" sldId="2167"/>
            <ac:picMk id="134" creationId="{FB69D3A7-4161-43A8-A4BA-87C619A60AC3}"/>
          </ac:picMkLst>
        </pc:picChg>
        <pc:picChg chg="mod">
          <ac:chgData name="Aurelien Domont" userId="6da7715ce44349b3" providerId="LiveId" clId="{056E6A55-534C-4AA5-9A49-3A53CC658620}" dt="2021-10-22T05:02:55.285" v="262" actId="1076"/>
          <ac:picMkLst>
            <pc:docMk/>
            <pc:sldMk cId="499068807" sldId="2167"/>
            <ac:picMk id="137" creationId="{132B1949-E851-4EE9-8E85-84A43CE71F39}"/>
          </ac:picMkLst>
        </pc:picChg>
        <pc:picChg chg="mod">
          <ac:chgData name="Aurelien Domont" userId="6da7715ce44349b3" providerId="LiveId" clId="{056E6A55-534C-4AA5-9A49-3A53CC658620}" dt="2021-10-22T05:02:55.285" v="262" actId="1076"/>
          <ac:picMkLst>
            <pc:docMk/>
            <pc:sldMk cId="499068807" sldId="2167"/>
            <ac:picMk id="140" creationId="{4B267927-C92A-4856-93B5-C97881F6D7ED}"/>
          </ac:picMkLst>
        </pc:picChg>
        <pc:picChg chg="mod">
          <ac:chgData name="Aurelien Domont" userId="6da7715ce44349b3" providerId="LiveId" clId="{056E6A55-534C-4AA5-9A49-3A53CC658620}" dt="2021-10-22T05:02:55.285" v="262" actId="1076"/>
          <ac:picMkLst>
            <pc:docMk/>
            <pc:sldMk cId="499068807" sldId="2167"/>
            <ac:picMk id="143" creationId="{7D69BBA2-3FE4-4C1E-9DB9-8F81104F3D23}"/>
          </ac:picMkLst>
        </pc:picChg>
        <pc:picChg chg="mod">
          <ac:chgData name="Aurelien Domont" userId="6da7715ce44349b3" providerId="LiveId" clId="{056E6A55-534C-4AA5-9A49-3A53CC658620}" dt="2021-10-22T05:02:56.380" v="264"/>
          <ac:picMkLst>
            <pc:docMk/>
            <pc:sldMk cId="499068807" sldId="2167"/>
            <ac:picMk id="188" creationId="{71DA4101-A0F2-48B4-8430-2C579ED7A1D1}"/>
          </ac:picMkLst>
        </pc:picChg>
        <pc:picChg chg="mod">
          <ac:chgData name="Aurelien Domont" userId="6da7715ce44349b3" providerId="LiveId" clId="{056E6A55-534C-4AA5-9A49-3A53CC658620}" dt="2021-10-22T05:02:56.380" v="264"/>
          <ac:picMkLst>
            <pc:docMk/>
            <pc:sldMk cId="499068807" sldId="2167"/>
            <ac:picMk id="191" creationId="{5E721878-A1B6-4BFE-83E2-8D3BB3A71454}"/>
          </ac:picMkLst>
        </pc:picChg>
        <pc:picChg chg="mod">
          <ac:chgData name="Aurelien Domont" userId="6da7715ce44349b3" providerId="LiveId" clId="{056E6A55-534C-4AA5-9A49-3A53CC658620}" dt="2021-10-22T05:02:56.380" v="264"/>
          <ac:picMkLst>
            <pc:docMk/>
            <pc:sldMk cId="499068807" sldId="2167"/>
            <ac:picMk id="194" creationId="{273C11FB-9E8C-4F4A-9BFF-42B26BEA14C7}"/>
          </ac:picMkLst>
        </pc:picChg>
        <pc:picChg chg="mod">
          <ac:chgData name="Aurelien Domont" userId="6da7715ce44349b3" providerId="LiveId" clId="{056E6A55-534C-4AA5-9A49-3A53CC658620}" dt="2021-10-22T05:02:56.380" v="264"/>
          <ac:picMkLst>
            <pc:docMk/>
            <pc:sldMk cId="499068807" sldId="2167"/>
            <ac:picMk id="197" creationId="{4B006CF9-85F7-4AD6-96E5-1A44FCDDCE0B}"/>
          </ac:picMkLst>
        </pc:picChg>
        <pc:picChg chg="mod">
          <ac:chgData name="Aurelien Domont" userId="6da7715ce44349b3" providerId="LiveId" clId="{056E6A55-534C-4AA5-9A49-3A53CC658620}" dt="2021-10-22T05:02:56.380" v="264"/>
          <ac:picMkLst>
            <pc:docMk/>
            <pc:sldMk cId="499068807" sldId="2167"/>
            <ac:picMk id="200" creationId="{66EF5F5F-5F11-46F9-A8D9-9F2F23C77F23}"/>
          </ac:picMkLst>
        </pc:picChg>
        <pc:picChg chg="mod">
          <ac:chgData name="Aurelien Domont" userId="6da7715ce44349b3" providerId="LiveId" clId="{056E6A55-534C-4AA5-9A49-3A53CC658620}" dt="2021-10-22T05:03:03.050" v="267" actId="1076"/>
          <ac:picMkLst>
            <pc:docMk/>
            <pc:sldMk cId="499068807" sldId="2167"/>
            <ac:picMk id="245" creationId="{BFBF970E-2761-4E6A-8BA8-68834D5D8F70}"/>
          </ac:picMkLst>
        </pc:picChg>
        <pc:picChg chg="mod">
          <ac:chgData name="Aurelien Domont" userId="6da7715ce44349b3" providerId="LiveId" clId="{056E6A55-534C-4AA5-9A49-3A53CC658620}" dt="2021-10-22T05:03:03.050" v="267" actId="1076"/>
          <ac:picMkLst>
            <pc:docMk/>
            <pc:sldMk cId="499068807" sldId="2167"/>
            <ac:picMk id="248" creationId="{32C25E0B-2AEA-4A66-8295-7C0CEFA16ED0}"/>
          </ac:picMkLst>
        </pc:picChg>
        <pc:picChg chg="mod">
          <ac:chgData name="Aurelien Domont" userId="6da7715ce44349b3" providerId="LiveId" clId="{056E6A55-534C-4AA5-9A49-3A53CC658620}" dt="2021-10-22T05:03:03.050" v="267" actId="1076"/>
          <ac:picMkLst>
            <pc:docMk/>
            <pc:sldMk cId="499068807" sldId="2167"/>
            <ac:picMk id="251" creationId="{1925F184-DD13-40D7-8916-CE8F103FB5E9}"/>
          </ac:picMkLst>
        </pc:picChg>
        <pc:picChg chg="mod">
          <ac:chgData name="Aurelien Domont" userId="6da7715ce44349b3" providerId="LiveId" clId="{056E6A55-534C-4AA5-9A49-3A53CC658620}" dt="2021-10-22T05:03:03.050" v="267" actId="1076"/>
          <ac:picMkLst>
            <pc:docMk/>
            <pc:sldMk cId="499068807" sldId="2167"/>
            <ac:picMk id="254" creationId="{A75CD09B-EB90-4245-B730-EED00DB1C8B7}"/>
          </ac:picMkLst>
        </pc:picChg>
        <pc:picChg chg="mod">
          <ac:chgData name="Aurelien Domont" userId="6da7715ce44349b3" providerId="LiveId" clId="{056E6A55-534C-4AA5-9A49-3A53CC658620}" dt="2021-10-22T05:03:03.050" v="267" actId="1076"/>
          <ac:picMkLst>
            <pc:docMk/>
            <pc:sldMk cId="499068807" sldId="2167"/>
            <ac:picMk id="257" creationId="{E27D4BE6-E769-4762-B8A2-674A81F1EF0A}"/>
          </ac:picMkLst>
        </pc:picChg>
      </pc:sldChg>
      <pc:sldChg chg="del">
        <pc:chgData name="Aurelien Domont" userId="6da7715ce44349b3" providerId="LiveId" clId="{056E6A55-534C-4AA5-9A49-3A53CC658620}" dt="2021-10-21T06:22:41.244" v="23" actId="47"/>
        <pc:sldMkLst>
          <pc:docMk/>
          <pc:sldMk cId="2369505737" sldId="2167"/>
        </pc:sldMkLst>
      </pc:sldChg>
      <pc:sldChg chg="addSp delSp modSp add setBg">
        <pc:chgData name="Aurelien Domont" userId="6da7715ce44349b3" providerId="LiveId" clId="{056E6A55-534C-4AA5-9A49-3A53CC658620}" dt="2021-10-22T05:15:22.417" v="294"/>
        <pc:sldMkLst>
          <pc:docMk/>
          <pc:sldMk cId="1307400891" sldId="2168"/>
        </pc:sldMkLst>
        <pc:spChg chg="mod">
          <ac:chgData name="Aurelien Domont" userId="6da7715ce44349b3" providerId="LiveId" clId="{056E6A55-534C-4AA5-9A49-3A53CC658620}" dt="2021-10-22T05:15:22.417" v="294"/>
          <ac:spMkLst>
            <pc:docMk/>
            <pc:sldMk cId="1307400891" sldId="2168"/>
            <ac:spMk id="3" creationId="{CE2529A3-BA97-486F-9E02-8DFAAA7D8D38}"/>
          </ac:spMkLst>
        </pc:spChg>
        <pc:spChg chg="mod">
          <ac:chgData name="Aurelien Domont" userId="6da7715ce44349b3" providerId="LiveId" clId="{056E6A55-534C-4AA5-9A49-3A53CC658620}" dt="2021-10-22T05:15:22.417" v="294"/>
          <ac:spMkLst>
            <pc:docMk/>
            <pc:sldMk cId="1307400891" sldId="2168"/>
            <ac:spMk id="16" creationId="{6C2BB713-9637-4B9B-938F-E9768876782A}"/>
          </ac:spMkLst>
        </pc:spChg>
        <pc:spChg chg="add del mod">
          <ac:chgData name="Aurelien Domont" userId="6da7715ce44349b3" providerId="LiveId" clId="{056E6A55-534C-4AA5-9A49-3A53CC658620}" dt="2021-10-22T05:03:55.153" v="275"/>
          <ac:spMkLst>
            <pc:docMk/>
            <pc:sldMk cId="1307400891" sldId="2168"/>
            <ac:spMk id="62" creationId="{4CC823D1-7440-4F5C-AF83-34A82CC24C9C}"/>
          </ac:spMkLst>
        </pc:spChg>
        <pc:spChg chg="add del mod">
          <ac:chgData name="Aurelien Domont" userId="6da7715ce44349b3" providerId="LiveId" clId="{056E6A55-534C-4AA5-9A49-3A53CC658620}" dt="2021-10-22T05:03:55.153" v="275"/>
          <ac:spMkLst>
            <pc:docMk/>
            <pc:sldMk cId="1307400891" sldId="2168"/>
            <ac:spMk id="63" creationId="{57B574D7-5CC3-4AB1-A2E9-4245419D5583}"/>
          </ac:spMkLst>
        </pc:spChg>
        <pc:spChg chg="add del mod">
          <ac:chgData name="Aurelien Domont" userId="6da7715ce44349b3" providerId="LiveId" clId="{056E6A55-534C-4AA5-9A49-3A53CC658620}" dt="2021-10-22T05:03:55.153" v="275"/>
          <ac:spMkLst>
            <pc:docMk/>
            <pc:sldMk cId="1307400891" sldId="2168"/>
            <ac:spMk id="64" creationId="{2EBC5C31-07E9-429B-A82E-6FC433F1C920}"/>
          </ac:spMkLst>
        </pc:spChg>
        <pc:spChg chg="add del mod">
          <ac:chgData name="Aurelien Domont" userId="6da7715ce44349b3" providerId="LiveId" clId="{056E6A55-534C-4AA5-9A49-3A53CC658620}" dt="2021-10-22T05:03:55.153" v="275"/>
          <ac:spMkLst>
            <pc:docMk/>
            <pc:sldMk cId="1307400891" sldId="2168"/>
            <ac:spMk id="72" creationId="{0B5D10E8-4536-4FE9-919E-32CD319FE40B}"/>
          </ac:spMkLst>
        </pc:spChg>
        <pc:spChg chg="add del mod">
          <ac:chgData name="Aurelien Domont" userId="6da7715ce44349b3" providerId="LiveId" clId="{056E6A55-534C-4AA5-9A49-3A53CC658620}" dt="2021-10-22T05:03:55.153" v="275"/>
          <ac:spMkLst>
            <pc:docMk/>
            <pc:sldMk cId="1307400891" sldId="2168"/>
            <ac:spMk id="73" creationId="{1E08BBD3-059A-44A6-B6CF-972F383FFDA1}"/>
          </ac:spMkLst>
        </pc:spChg>
        <pc:spChg chg="add del mod">
          <ac:chgData name="Aurelien Domont" userId="6da7715ce44349b3" providerId="LiveId" clId="{056E6A55-534C-4AA5-9A49-3A53CC658620}" dt="2021-10-22T05:03:55.153" v="275"/>
          <ac:spMkLst>
            <pc:docMk/>
            <pc:sldMk cId="1307400891" sldId="2168"/>
            <ac:spMk id="74" creationId="{78AAE5C6-F268-4E62-B56B-96D8AC9F60FF}"/>
          </ac:spMkLst>
        </pc:spChg>
        <pc:spChg chg="add del mod">
          <ac:chgData name="Aurelien Domont" userId="6da7715ce44349b3" providerId="LiveId" clId="{056E6A55-534C-4AA5-9A49-3A53CC658620}" dt="2021-10-22T05:03:55.153" v="275"/>
          <ac:spMkLst>
            <pc:docMk/>
            <pc:sldMk cId="1307400891" sldId="2168"/>
            <ac:spMk id="75" creationId="{DE8FAD58-6C3A-42D3-AA76-3F75CF672A68}"/>
          </ac:spMkLst>
        </pc:spChg>
        <pc:spChg chg="add del mod">
          <ac:chgData name="Aurelien Domont" userId="6da7715ce44349b3" providerId="LiveId" clId="{056E6A55-534C-4AA5-9A49-3A53CC658620}" dt="2021-10-22T05:03:55.153" v="275"/>
          <ac:spMkLst>
            <pc:docMk/>
            <pc:sldMk cId="1307400891" sldId="2168"/>
            <ac:spMk id="76" creationId="{03B27033-4038-4DBE-A03B-72E5DAB7D588}"/>
          </ac:spMkLst>
        </pc:spChg>
        <pc:spChg chg="add del mod">
          <ac:chgData name="Aurelien Domont" userId="6da7715ce44349b3" providerId="LiveId" clId="{056E6A55-534C-4AA5-9A49-3A53CC658620}" dt="2021-10-22T05:03:55.153" v="275"/>
          <ac:spMkLst>
            <pc:docMk/>
            <pc:sldMk cId="1307400891" sldId="2168"/>
            <ac:spMk id="77" creationId="{3533D516-FFBA-43DB-A243-214A6638F141}"/>
          </ac:spMkLst>
        </pc:spChg>
        <pc:spChg chg="add del mod">
          <ac:chgData name="Aurelien Domont" userId="6da7715ce44349b3" providerId="LiveId" clId="{056E6A55-534C-4AA5-9A49-3A53CC658620}" dt="2021-10-22T05:03:55.153" v="275"/>
          <ac:spMkLst>
            <pc:docMk/>
            <pc:sldMk cId="1307400891" sldId="2168"/>
            <ac:spMk id="78" creationId="{69C0C84F-F314-44BF-B8A0-E1A53FFFFE66}"/>
          </ac:spMkLst>
        </pc:spChg>
        <pc:spChg chg="add del mod">
          <ac:chgData name="Aurelien Domont" userId="6da7715ce44349b3" providerId="LiveId" clId="{056E6A55-534C-4AA5-9A49-3A53CC658620}" dt="2021-10-22T05:03:55.153" v="275"/>
          <ac:spMkLst>
            <pc:docMk/>
            <pc:sldMk cId="1307400891" sldId="2168"/>
            <ac:spMk id="79" creationId="{1AB82493-4CBB-49D9-B534-FC28B320D932}"/>
          </ac:spMkLst>
        </pc:spChg>
        <pc:spChg chg="add del mod">
          <ac:chgData name="Aurelien Domont" userId="6da7715ce44349b3" providerId="LiveId" clId="{056E6A55-534C-4AA5-9A49-3A53CC658620}" dt="2021-10-22T05:03:55.153" v="275"/>
          <ac:spMkLst>
            <pc:docMk/>
            <pc:sldMk cId="1307400891" sldId="2168"/>
            <ac:spMk id="80" creationId="{7A5A1CA8-F39A-4F65-8BFF-F85398C0D6A4}"/>
          </ac:spMkLst>
        </pc:spChg>
        <pc:spChg chg="add del mod">
          <ac:chgData name="Aurelien Domont" userId="6da7715ce44349b3" providerId="LiveId" clId="{056E6A55-534C-4AA5-9A49-3A53CC658620}" dt="2021-10-22T05:03:55.153" v="275"/>
          <ac:spMkLst>
            <pc:docMk/>
            <pc:sldMk cId="1307400891" sldId="2168"/>
            <ac:spMk id="81" creationId="{7F1D9B8D-AFC6-4378-89CA-FF002B2BCD2E}"/>
          </ac:spMkLst>
        </pc:spChg>
        <pc:spChg chg="add del mod">
          <ac:chgData name="Aurelien Domont" userId="6da7715ce44349b3" providerId="LiveId" clId="{056E6A55-534C-4AA5-9A49-3A53CC658620}" dt="2021-10-22T05:03:55.153" v="275"/>
          <ac:spMkLst>
            <pc:docMk/>
            <pc:sldMk cId="1307400891" sldId="2168"/>
            <ac:spMk id="82" creationId="{E052ABFD-F62B-4BF6-A364-C40E32FBC480}"/>
          </ac:spMkLst>
        </pc:spChg>
        <pc:spChg chg="add del mod">
          <ac:chgData name="Aurelien Domont" userId="6da7715ce44349b3" providerId="LiveId" clId="{056E6A55-534C-4AA5-9A49-3A53CC658620}" dt="2021-10-22T05:03:56.880" v="279"/>
          <ac:spMkLst>
            <pc:docMk/>
            <pc:sldMk cId="1307400891" sldId="2168"/>
            <ac:spMk id="83" creationId="{F76B4469-BB5D-44E3-8087-4BDD0681DCF0}"/>
          </ac:spMkLst>
        </pc:spChg>
        <pc:spChg chg="add del mod">
          <ac:chgData name="Aurelien Domont" userId="6da7715ce44349b3" providerId="LiveId" clId="{056E6A55-534C-4AA5-9A49-3A53CC658620}" dt="2021-10-22T05:03:56.880" v="279"/>
          <ac:spMkLst>
            <pc:docMk/>
            <pc:sldMk cId="1307400891" sldId="2168"/>
            <ac:spMk id="84" creationId="{8BE87F58-A25D-4351-9683-16CD9971856F}"/>
          </ac:spMkLst>
        </pc:spChg>
        <pc:spChg chg="add del mod">
          <ac:chgData name="Aurelien Domont" userId="6da7715ce44349b3" providerId="LiveId" clId="{056E6A55-534C-4AA5-9A49-3A53CC658620}" dt="2021-10-22T05:03:56.880" v="279"/>
          <ac:spMkLst>
            <pc:docMk/>
            <pc:sldMk cId="1307400891" sldId="2168"/>
            <ac:spMk id="85" creationId="{3096E51D-D187-4147-97EF-D3E7D9F983CA}"/>
          </ac:spMkLst>
        </pc:spChg>
        <pc:spChg chg="add del mod">
          <ac:chgData name="Aurelien Domont" userId="6da7715ce44349b3" providerId="LiveId" clId="{056E6A55-534C-4AA5-9A49-3A53CC658620}" dt="2021-10-22T05:03:56.880" v="279"/>
          <ac:spMkLst>
            <pc:docMk/>
            <pc:sldMk cId="1307400891" sldId="2168"/>
            <ac:spMk id="93" creationId="{558BF901-3510-46B9-AF93-8C94D38EFEAE}"/>
          </ac:spMkLst>
        </pc:spChg>
        <pc:spChg chg="add del mod">
          <ac:chgData name="Aurelien Domont" userId="6da7715ce44349b3" providerId="LiveId" clId="{056E6A55-534C-4AA5-9A49-3A53CC658620}" dt="2021-10-22T05:03:56.880" v="279"/>
          <ac:spMkLst>
            <pc:docMk/>
            <pc:sldMk cId="1307400891" sldId="2168"/>
            <ac:spMk id="94" creationId="{47552C98-1AD6-4813-B2C1-6093599B3AD6}"/>
          </ac:spMkLst>
        </pc:spChg>
        <pc:spChg chg="add del mod">
          <ac:chgData name="Aurelien Domont" userId="6da7715ce44349b3" providerId="LiveId" clId="{056E6A55-534C-4AA5-9A49-3A53CC658620}" dt="2021-10-22T05:03:56.880" v="279"/>
          <ac:spMkLst>
            <pc:docMk/>
            <pc:sldMk cId="1307400891" sldId="2168"/>
            <ac:spMk id="95" creationId="{D68D216E-13FB-4F69-A938-56CDB74BB6F5}"/>
          </ac:spMkLst>
        </pc:spChg>
        <pc:spChg chg="add del mod">
          <ac:chgData name="Aurelien Domont" userId="6da7715ce44349b3" providerId="LiveId" clId="{056E6A55-534C-4AA5-9A49-3A53CC658620}" dt="2021-10-22T05:03:56.880" v="279"/>
          <ac:spMkLst>
            <pc:docMk/>
            <pc:sldMk cId="1307400891" sldId="2168"/>
            <ac:spMk id="96" creationId="{08A28009-68C2-40DF-BFE9-1DE0851B3058}"/>
          </ac:spMkLst>
        </pc:spChg>
        <pc:spChg chg="add del mod">
          <ac:chgData name="Aurelien Domont" userId="6da7715ce44349b3" providerId="LiveId" clId="{056E6A55-534C-4AA5-9A49-3A53CC658620}" dt="2021-10-22T05:03:56.880" v="279"/>
          <ac:spMkLst>
            <pc:docMk/>
            <pc:sldMk cId="1307400891" sldId="2168"/>
            <ac:spMk id="97" creationId="{AFF733E4-39ED-4BC9-AA63-DAAA0CE956D9}"/>
          </ac:spMkLst>
        </pc:spChg>
        <pc:spChg chg="add del mod">
          <ac:chgData name="Aurelien Domont" userId="6da7715ce44349b3" providerId="LiveId" clId="{056E6A55-534C-4AA5-9A49-3A53CC658620}" dt="2021-10-22T05:03:56.880" v="279"/>
          <ac:spMkLst>
            <pc:docMk/>
            <pc:sldMk cId="1307400891" sldId="2168"/>
            <ac:spMk id="98" creationId="{B89292DC-13C9-4CA9-BD75-3C5750ED6186}"/>
          </ac:spMkLst>
        </pc:spChg>
        <pc:spChg chg="add del mod">
          <ac:chgData name="Aurelien Domont" userId="6da7715ce44349b3" providerId="LiveId" clId="{056E6A55-534C-4AA5-9A49-3A53CC658620}" dt="2021-10-22T05:03:56.880" v="279"/>
          <ac:spMkLst>
            <pc:docMk/>
            <pc:sldMk cId="1307400891" sldId="2168"/>
            <ac:spMk id="99" creationId="{89BAFA92-A5EF-429B-B29D-2A88CE541E9E}"/>
          </ac:spMkLst>
        </pc:spChg>
        <pc:spChg chg="add del mod">
          <ac:chgData name="Aurelien Domont" userId="6da7715ce44349b3" providerId="LiveId" clId="{056E6A55-534C-4AA5-9A49-3A53CC658620}" dt="2021-10-22T05:03:56.880" v="279"/>
          <ac:spMkLst>
            <pc:docMk/>
            <pc:sldMk cId="1307400891" sldId="2168"/>
            <ac:spMk id="100" creationId="{55DE8F10-E4C9-407B-8F6D-58F5ACB397EC}"/>
          </ac:spMkLst>
        </pc:spChg>
        <pc:spChg chg="add del mod">
          <ac:chgData name="Aurelien Domont" userId="6da7715ce44349b3" providerId="LiveId" clId="{056E6A55-534C-4AA5-9A49-3A53CC658620}" dt="2021-10-22T05:03:56.880" v="279"/>
          <ac:spMkLst>
            <pc:docMk/>
            <pc:sldMk cId="1307400891" sldId="2168"/>
            <ac:spMk id="101" creationId="{C8C74461-A0FF-4632-9F7B-9C1087458AE8}"/>
          </ac:spMkLst>
        </pc:spChg>
        <pc:spChg chg="add del mod">
          <ac:chgData name="Aurelien Domont" userId="6da7715ce44349b3" providerId="LiveId" clId="{056E6A55-534C-4AA5-9A49-3A53CC658620}" dt="2021-10-22T05:03:56.880" v="279"/>
          <ac:spMkLst>
            <pc:docMk/>
            <pc:sldMk cId="1307400891" sldId="2168"/>
            <ac:spMk id="102" creationId="{8BD5E070-17EB-43F2-96D9-A64DAB84A25D}"/>
          </ac:spMkLst>
        </pc:spChg>
        <pc:spChg chg="add del mod">
          <ac:chgData name="Aurelien Domont" userId="6da7715ce44349b3" providerId="LiveId" clId="{056E6A55-534C-4AA5-9A49-3A53CC658620}" dt="2021-10-22T05:03:56.880" v="279"/>
          <ac:spMkLst>
            <pc:docMk/>
            <pc:sldMk cId="1307400891" sldId="2168"/>
            <ac:spMk id="103" creationId="{474FA34B-F918-412E-BBF1-E5D451E42A44}"/>
          </ac:spMkLst>
        </pc:spChg>
        <pc:spChg chg="add mod">
          <ac:chgData name="Aurelien Domont" userId="6da7715ce44349b3" providerId="LiveId" clId="{056E6A55-534C-4AA5-9A49-3A53CC658620}" dt="2021-10-22T05:03:58.452" v="281" actId="1076"/>
          <ac:spMkLst>
            <pc:docMk/>
            <pc:sldMk cId="1307400891" sldId="2168"/>
            <ac:spMk id="104" creationId="{84A82A43-ABB1-4F24-AC91-59D935F17FB0}"/>
          </ac:spMkLst>
        </pc:spChg>
        <pc:spChg chg="add mod">
          <ac:chgData name="Aurelien Domont" userId="6da7715ce44349b3" providerId="LiveId" clId="{056E6A55-534C-4AA5-9A49-3A53CC658620}" dt="2021-10-22T05:03:58.452" v="281" actId="1076"/>
          <ac:spMkLst>
            <pc:docMk/>
            <pc:sldMk cId="1307400891" sldId="2168"/>
            <ac:spMk id="105" creationId="{FEEE0AB6-6799-4C17-8D84-5B1351C0ADCC}"/>
          </ac:spMkLst>
        </pc:spChg>
        <pc:spChg chg="add mod">
          <ac:chgData name="Aurelien Domont" userId="6da7715ce44349b3" providerId="LiveId" clId="{056E6A55-534C-4AA5-9A49-3A53CC658620}" dt="2021-10-22T05:03:58.452" v="281" actId="1076"/>
          <ac:spMkLst>
            <pc:docMk/>
            <pc:sldMk cId="1307400891" sldId="2168"/>
            <ac:spMk id="106" creationId="{ECA97B21-7F78-44E9-B372-A5FBE25E4013}"/>
          </ac:spMkLst>
        </pc:spChg>
        <pc:spChg chg="add mod">
          <ac:chgData name="Aurelien Domont" userId="6da7715ce44349b3" providerId="LiveId" clId="{056E6A55-534C-4AA5-9A49-3A53CC658620}" dt="2021-10-22T05:03:58.452" v="281" actId="1076"/>
          <ac:spMkLst>
            <pc:docMk/>
            <pc:sldMk cId="1307400891" sldId="2168"/>
            <ac:spMk id="114" creationId="{88DDF9E7-1AFB-493F-ADCD-FF81BB8F928C}"/>
          </ac:spMkLst>
        </pc:spChg>
        <pc:spChg chg="add mod">
          <ac:chgData name="Aurelien Domont" userId="6da7715ce44349b3" providerId="LiveId" clId="{056E6A55-534C-4AA5-9A49-3A53CC658620}" dt="2021-10-22T05:03:58.452" v="281" actId="1076"/>
          <ac:spMkLst>
            <pc:docMk/>
            <pc:sldMk cId="1307400891" sldId="2168"/>
            <ac:spMk id="115" creationId="{6FD1DD27-2179-4DB5-8C86-21AA9012888E}"/>
          </ac:spMkLst>
        </pc:spChg>
        <pc:spChg chg="add mod">
          <ac:chgData name="Aurelien Domont" userId="6da7715ce44349b3" providerId="LiveId" clId="{056E6A55-534C-4AA5-9A49-3A53CC658620}" dt="2021-10-22T05:03:58.452" v="281" actId="1076"/>
          <ac:spMkLst>
            <pc:docMk/>
            <pc:sldMk cId="1307400891" sldId="2168"/>
            <ac:spMk id="116" creationId="{D4F6B152-E8D1-4FB1-B108-D54DCA63BDE2}"/>
          </ac:spMkLst>
        </pc:spChg>
        <pc:spChg chg="add mod">
          <ac:chgData name="Aurelien Domont" userId="6da7715ce44349b3" providerId="LiveId" clId="{056E6A55-534C-4AA5-9A49-3A53CC658620}" dt="2021-10-22T05:03:58.452" v="281" actId="1076"/>
          <ac:spMkLst>
            <pc:docMk/>
            <pc:sldMk cId="1307400891" sldId="2168"/>
            <ac:spMk id="117" creationId="{EDFC84E1-623C-4E49-8FBA-0B82D30785B1}"/>
          </ac:spMkLst>
        </pc:spChg>
        <pc:spChg chg="add mod">
          <ac:chgData name="Aurelien Domont" userId="6da7715ce44349b3" providerId="LiveId" clId="{056E6A55-534C-4AA5-9A49-3A53CC658620}" dt="2021-10-22T05:03:58.452" v="281" actId="1076"/>
          <ac:spMkLst>
            <pc:docMk/>
            <pc:sldMk cId="1307400891" sldId="2168"/>
            <ac:spMk id="118" creationId="{6FABB4FD-B9EE-4A08-98EF-390C1A6A0F87}"/>
          </ac:spMkLst>
        </pc:spChg>
        <pc:spChg chg="add mod">
          <ac:chgData name="Aurelien Domont" userId="6da7715ce44349b3" providerId="LiveId" clId="{056E6A55-534C-4AA5-9A49-3A53CC658620}" dt="2021-10-22T05:03:58.452" v="281" actId="1076"/>
          <ac:spMkLst>
            <pc:docMk/>
            <pc:sldMk cId="1307400891" sldId="2168"/>
            <ac:spMk id="119" creationId="{927FADB6-1B42-4CEE-ACBA-FC90AB190E9B}"/>
          </ac:spMkLst>
        </pc:spChg>
        <pc:spChg chg="add mod">
          <ac:chgData name="Aurelien Domont" userId="6da7715ce44349b3" providerId="LiveId" clId="{056E6A55-534C-4AA5-9A49-3A53CC658620}" dt="2021-10-22T05:03:58.452" v="281" actId="1076"/>
          <ac:spMkLst>
            <pc:docMk/>
            <pc:sldMk cId="1307400891" sldId="2168"/>
            <ac:spMk id="120" creationId="{B6C9A661-83D9-486A-B5CE-5AFA8146F440}"/>
          </ac:spMkLst>
        </pc:spChg>
        <pc:spChg chg="add mod">
          <ac:chgData name="Aurelien Domont" userId="6da7715ce44349b3" providerId="LiveId" clId="{056E6A55-534C-4AA5-9A49-3A53CC658620}" dt="2021-10-22T05:03:58.452" v="281" actId="1076"/>
          <ac:spMkLst>
            <pc:docMk/>
            <pc:sldMk cId="1307400891" sldId="2168"/>
            <ac:spMk id="121" creationId="{AFADCFE2-5F89-43F1-8647-343187A6BF0E}"/>
          </ac:spMkLst>
        </pc:spChg>
        <pc:spChg chg="add mod">
          <ac:chgData name="Aurelien Domont" userId="6da7715ce44349b3" providerId="LiveId" clId="{056E6A55-534C-4AA5-9A49-3A53CC658620}" dt="2021-10-22T05:03:58.452" v="281" actId="1076"/>
          <ac:spMkLst>
            <pc:docMk/>
            <pc:sldMk cId="1307400891" sldId="2168"/>
            <ac:spMk id="122" creationId="{9FB54C12-9CDC-4CC3-BB68-D70B33D28313}"/>
          </ac:spMkLst>
        </pc:spChg>
        <pc:spChg chg="add mod">
          <ac:chgData name="Aurelien Domont" userId="6da7715ce44349b3" providerId="LiveId" clId="{056E6A55-534C-4AA5-9A49-3A53CC658620}" dt="2021-10-22T05:03:58.452" v="281" actId="1076"/>
          <ac:spMkLst>
            <pc:docMk/>
            <pc:sldMk cId="1307400891" sldId="2168"/>
            <ac:spMk id="123" creationId="{30927034-AF5E-4107-81AE-EFD5DD4A79ED}"/>
          </ac:spMkLst>
        </pc:spChg>
        <pc:spChg chg="add mod">
          <ac:chgData name="Aurelien Domont" userId="6da7715ce44349b3" providerId="LiveId" clId="{056E6A55-534C-4AA5-9A49-3A53CC658620}" dt="2021-10-22T05:03:58.452" v="281" actId="1076"/>
          <ac:spMkLst>
            <pc:docMk/>
            <pc:sldMk cId="1307400891" sldId="2168"/>
            <ac:spMk id="124" creationId="{CA2C5A20-CAC5-4C93-9B4A-CAC15112CADB}"/>
          </ac:spMkLst>
        </pc:spChg>
        <pc:spChg chg="del">
          <ac:chgData name="Aurelien Domont" userId="6da7715ce44349b3" providerId="LiveId" clId="{056E6A55-534C-4AA5-9A49-3A53CC658620}" dt="2021-10-22T05:03:43.545" v="269" actId="478"/>
          <ac:spMkLst>
            <pc:docMk/>
            <pc:sldMk cId="1307400891" sldId="2168"/>
            <ac:spMk id="203" creationId="{D037D614-298C-4D4B-83AA-6459EFE00DEF}"/>
          </ac:spMkLst>
        </pc:spChg>
        <pc:spChg chg="del">
          <ac:chgData name="Aurelien Domont" userId="6da7715ce44349b3" providerId="LiveId" clId="{056E6A55-534C-4AA5-9A49-3A53CC658620}" dt="2021-10-22T05:03:43.545" v="269" actId="478"/>
          <ac:spMkLst>
            <pc:docMk/>
            <pc:sldMk cId="1307400891" sldId="2168"/>
            <ac:spMk id="204" creationId="{2284CFC5-05DE-455A-B814-6784D1D734A8}"/>
          </ac:spMkLst>
        </pc:spChg>
        <pc:spChg chg="del">
          <ac:chgData name="Aurelien Domont" userId="6da7715ce44349b3" providerId="LiveId" clId="{056E6A55-534C-4AA5-9A49-3A53CC658620}" dt="2021-10-22T05:03:43.545" v="269" actId="478"/>
          <ac:spMkLst>
            <pc:docMk/>
            <pc:sldMk cId="1307400891" sldId="2168"/>
            <ac:spMk id="205" creationId="{804ED254-374E-4115-998F-A158F7AC04F5}"/>
          </ac:spMkLst>
        </pc:spChg>
        <pc:spChg chg="del">
          <ac:chgData name="Aurelien Domont" userId="6da7715ce44349b3" providerId="LiveId" clId="{056E6A55-534C-4AA5-9A49-3A53CC658620}" dt="2021-10-22T05:03:43.545" v="269" actId="478"/>
          <ac:spMkLst>
            <pc:docMk/>
            <pc:sldMk cId="1307400891" sldId="2168"/>
            <ac:spMk id="206" creationId="{B188D4B8-892D-4457-AA17-59AD433B4AA3}"/>
          </ac:spMkLst>
        </pc:spChg>
        <pc:spChg chg="del">
          <ac:chgData name="Aurelien Domont" userId="6da7715ce44349b3" providerId="LiveId" clId="{056E6A55-534C-4AA5-9A49-3A53CC658620}" dt="2021-10-22T05:03:43.545" v="269" actId="478"/>
          <ac:spMkLst>
            <pc:docMk/>
            <pc:sldMk cId="1307400891" sldId="2168"/>
            <ac:spMk id="207" creationId="{4B1ED965-1D11-42B8-AD19-C66C7C409295}"/>
          </ac:spMkLst>
        </pc:spChg>
        <pc:spChg chg="del">
          <ac:chgData name="Aurelien Domont" userId="6da7715ce44349b3" providerId="LiveId" clId="{056E6A55-534C-4AA5-9A49-3A53CC658620}" dt="2021-10-22T05:03:43.545" v="269" actId="478"/>
          <ac:spMkLst>
            <pc:docMk/>
            <pc:sldMk cId="1307400891" sldId="2168"/>
            <ac:spMk id="208" creationId="{980FF917-81DD-4EDE-9AD8-D6A17179234D}"/>
          </ac:spMkLst>
        </pc:spChg>
        <pc:spChg chg="del">
          <ac:chgData name="Aurelien Domont" userId="6da7715ce44349b3" providerId="LiveId" clId="{056E6A55-534C-4AA5-9A49-3A53CC658620}" dt="2021-10-22T05:03:43.545" v="269" actId="478"/>
          <ac:spMkLst>
            <pc:docMk/>
            <pc:sldMk cId="1307400891" sldId="2168"/>
            <ac:spMk id="209" creationId="{B7A34A7A-680F-4C71-ACC9-2400D65EF204}"/>
          </ac:spMkLst>
        </pc:spChg>
        <pc:spChg chg="del">
          <ac:chgData name="Aurelien Domont" userId="6da7715ce44349b3" providerId="LiveId" clId="{056E6A55-534C-4AA5-9A49-3A53CC658620}" dt="2021-10-22T05:03:43.545" v="269" actId="478"/>
          <ac:spMkLst>
            <pc:docMk/>
            <pc:sldMk cId="1307400891" sldId="2168"/>
            <ac:spMk id="210" creationId="{5ECDAB1E-191F-4BAA-8E71-25A9326976F1}"/>
          </ac:spMkLst>
        </pc:spChg>
        <pc:spChg chg="del">
          <ac:chgData name="Aurelien Domont" userId="6da7715ce44349b3" providerId="LiveId" clId="{056E6A55-534C-4AA5-9A49-3A53CC658620}" dt="2021-10-22T05:03:43.545" v="269" actId="478"/>
          <ac:spMkLst>
            <pc:docMk/>
            <pc:sldMk cId="1307400891" sldId="2168"/>
            <ac:spMk id="211" creationId="{7FCC9DE1-563C-4053-9AEE-0C154E37CA16}"/>
          </ac:spMkLst>
        </pc:spChg>
        <pc:spChg chg="del">
          <ac:chgData name="Aurelien Domont" userId="6da7715ce44349b3" providerId="LiveId" clId="{056E6A55-534C-4AA5-9A49-3A53CC658620}" dt="2021-10-22T05:03:43.545" v="269" actId="478"/>
          <ac:spMkLst>
            <pc:docMk/>
            <pc:sldMk cId="1307400891" sldId="2168"/>
            <ac:spMk id="212" creationId="{06D36071-BC91-47AB-B749-E76416370293}"/>
          </ac:spMkLst>
        </pc:spChg>
        <pc:spChg chg="del">
          <ac:chgData name="Aurelien Domont" userId="6da7715ce44349b3" providerId="LiveId" clId="{056E6A55-534C-4AA5-9A49-3A53CC658620}" dt="2021-10-22T05:03:43.545" v="269" actId="478"/>
          <ac:spMkLst>
            <pc:docMk/>
            <pc:sldMk cId="1307400891" sldId="2168"/>
            <ac:spMk id="213" creationId="{A0154456-13BF-46BC-9B45-6AD7290AC820}"/>
          </ac:spMkLst>
        </pc:spChg>
        <pc:spChg chg="del">
          <ac:chgData name="Aurelien Domont" userId="6da7715ce44349b3" providerId="LiveId" clId="{056E6A55-534C-4AA5-9A49-3A53CC658620}" dt="2021-10-22T05:03:43.545" v="269" actId="478"/>
          <ac:spMkLst>
            <pc:docMk/>
            <pc:sldMk cId="1307400891" sldId="2168"/>
            <ac:spMk id="214" creationId="{2FFF089B-57AA-4BD5-85E8-9820AC0D204E}"/>
          </ac:spMkLst>
        </pc:spChg>
        <pc:spChg chg="del">
          <ac:chgData name="Aurelien Domont" userId="6da7715ce44349b3" providerId="LiveId" clId="{056E6A55-534C-4AA5-9A49-3A53CC658620}" dt="2021-10-22T05:03:43.545" v="269" actId="478"/>
          <ac:spMkLst>
            <pc:docMk/>
            <pc:sldMk cId="1307400891" sldId="2168"/>
            <ac:spMk id="215" creationId="{71A10B37-234A-4BB1-8239-E09485CB02DB}"/>
          </ac:spMkLst>
        </pc:spChg>
        <pc:spChg chg="del">
          <ac:chgData name="Aurelien Domont" userId="6da7715ce44349b3" providerId="LiveId" clId="{056E6A55-534C-4AA5-9A49-3A53CC658620}" dt="2021-10-22T05:03:43.545" v="269" actId="478"/>
          <ac:spMkLst>
            <pc:docMk/>
            <pc:sldMk cId="1307400891" sldId="2168"/>
            <ac:spMk id="216" creationId="{E69266DB-7FDB-4C17-9940-1267880A20D9}"/>
          </ac:spMkLst>
        </pc:spChg>
        <pc:spChg chg="del">
          <ac:chgData name="Aurelien Domont" userId="6da7715ce44349b3" providerId="LiveId" clId="{056E6A55-534C-4AA5-9A49-3A53CC658620}" dt="2021-10-22T05:03:43.545" v="269" actId="478"/>
          <ac:spMkLst>
            <pc:docMk/>
            <pc:sldMk cId="1307400891" sldId="2168"/>
            <ac:spMk id="217" creationId="{8E71A324-5D42-4D7E-A76F-AFE487CFC924}"/>
          </ac:spMkLst>
        </pc:spChg>
        <pc:spChg chg="del">
          <ac:chgData name="Aurelien Domont" userId="6da7715ce44349b3" providerId="LiveId" clId="{056E6A55-534C-4AA5-9A49-3A53CC658620}" dt="2021-10-22T05:03:43.545" v="269" actId="478"/>
          <ac:spMkLst>
            <pc:docMk/>
            <pc:sldMk cId="1307400891" sldId="2168"/>
            <ac:spMk id="218" creationId="{95A9DB53-0FA0-4568-8698-AABBF975DDE3}"/>
          </ac:spMkLst>
        </pc:spChg>
        <pc:spChg chg="del">
          <ac:chgData name="Aurelien Domont" userId="6da7715ce44349b3" providerId="LiveId" clId="{056E6A55-534C-4AA5-9A49-3A53CC658620}" dt="2021-10-22T05:03:43.545" v="269" actId="478"/>
          <ac:spMkLst>
            <pc:docMk/>
            <pc:sldMk cId="1307400891" sldId="2168"/>
            <ac:spMk id="228" creationId="{C7943A60-4B84-4635-8E36-1DFA57E5878E}"/>
          </ac:spMkLst>
        </pc:spChg>
        <pc:spChg chg="del">
          <ac:chgData name="Aurelien Domont" userId="6da7715ce44349b3" providerId="LiveId" clId="{056E6A55-534C-4AA5-9A49-3A53CC658620}" dt="2021-10-22T05:03:43.545" v="269" actId="478"/>
          <ac:spMkLst>
            <pc:docMk/>
            <pc:sldMk cId="1307400891" sldId="2168"/>
            <ac:spMk id="229" creationId="{B455362F-12D8-4B4B-ADA9-813D2EA17299}"/>
          </ac:spMkLst>
        </pc:spChg>
        <pc:spChg chg="del">
          <ac:chgData name="Aurelien Domont" userId="6da7715ce44349b3" providerId="LiveId" clId="{056E6A55-534C-4AA5-9A49-3A53CC658620}" dt="2021-10-22T05:03:43.545" v="269" actId="478"/>
          <ac:spMkLst>
            <pc:docMk/>
            <pc:sldMk cId="1307400891" sldId="2168"/>
            <ac:spMk id="230" creationId="{C17DCB3E-8330-493C-8BF4-1D204F47A452}"/>
          </ac:spMkLst>
        </pc:spChg>
        <pc:spChg chg="del">
          <ac:chgData name="Aurelien Domont" userId="6da7715ce44349b3" providerId="LiveId" clId="{056E6A55-534C-4AA5-9A49-3A53CC658620}" dt="2021-10-22T05:03:43.545" v="269" actId="478"/>
          <ac:spMkLst>
            <pc:docMk/>
            <pc:sldMk cId="1307400891" sldId="2168"/>
            <ac:spMk id="231" creationId="{1C597784-7304-4D09-8CEA-695E82A9390E}"/>
          </ac:spMkLst>
        </pc:spChg>
        <pc:spChg chg="del">
          <ac:chgData name="Aurelien Domont" userId="6da7715ce44349b3" providerId="LiveId" clId="{056E6A55-534C-4AA5-9A49-3A53CC658620}" dt="2021-10-22T05:03:43.545" v="269" actId="478"/>
          <ac:spMkLst>
            <pc:docMk/>
            <pc:sldMk cId="1307400891" sldId="2168"/>
            <ac:spMk id="232" creationId="{280C1A97-41D9-4A38-B43E-FB9C1392002E}"/>
          </ac:spMkLst>
        </pc:spChg>
        <pc:spChg chg="del">
          <ac:chgData name="Aurelien Domont" userId="6da7715ce44349b3" providerId="LiveId" clId="{056E6A55-534C-4AA5-9A49-3A53CC658620}" dt="2021-10-22T05:03:43.545" v="269" actId="478"/>
          <ac:spMkLst>
            <pc:docMk/>
            <pc:sldMk cId="1307400891" sldId="2168"/>
            <ac:spMk id="233" creationId="{EF5F7C1B-A4B5-405C-8957-40AA7BA5A291}"/>
          </ac:spMkLst>
        </pc:spChg>
        <pc:spChg chg="del">
          <ac:chgData name="Aurelien Domont" userId="6da7715ce44349b3" providerId="LiveId" clId="{056E6A55-534C-4AA5-9A49-3A53CC658620}" dt="2021-10-22T05:03:43.545" v="269" actId="478"/>
          <ac:spMkLst>
            <pc:docMk/>
            <pc:sldMk cId="1307400891" sldId="2168"/>
            <ac:spMk id="234" creationId="{5986F528-4940-4A2B-837A-536397165A29}"/>
          </ac:spMkLst>
        </pc:spChg>
        <pc:spChg chg="del">
          <ac:chgData name="Aurelien Domont" userId="6da7715ce44349b3" providerId="LiveId" clId="{056E6A55-534C-4AA5-9A49-3A53CC658620}" dt="2021-10-22T05:03:43.545" v="269" actId="478"/>
          <ac:spMkLst>
            <pc:docMk/>
            <pc:sldMk cId="1307400891" sldId="2168"/>
            <ac:spMk id="235" creationId="{937CE4ED-2417-4E90-99B4-062D3D06FA05}"/>
          </ac:spMkLst>
        </pc:spChg>
        <pc:spChg chg="del">
          <ac:chgData name="Aurelien Domont" userId="6da7715ce44349b3" providerId="LiveId" clId="{056E6A55-534C-4AA5-9A49-3A53CC658620}" dt="2021-10-22T05:03:43.545" v="269" actId="478"/>
          <ac:spMkLst>
            <pc:docMk/>
            <pc:sldMk cId="1307400891" sldId="2168"/>
            <ac:spMk id="236" creationId="{E4B8DA10-2C13-4FA7-8109-41BEE8986E41}"/>
          </ac:spMkLst>
        </pc:spChg>
        <pc:spChg chg="del">
          <ac:chgData name="Aurelien Domont" userId="6da7715ce44349b3" providerId="LiveId" clId="{056E6A55-534C-4AA5-9A49-3A53CC658620}" dt="2021-10-22T05:03:43.545" v="269" actId="478"/>
          <ac:spMkLst>
            <pc:docMk/>
            <pc:sldMk cId="1307400891" sldId="2168"/>
            <ac:spMk id="237" creationId="{1F8FE63B-5274-426A-985D-4CD2741ADB71}"/>
          </ac:spMkLst>
        </pc:spChg>
        <pc:spChg chg="del">
          <ac:chgData name="Aurelien Domont" userId="6da7715ce44349b3" providerId="LiveId" clId="{056E6A55-534C-4AA5-9A49-3A53CC658620}" dt="2021-10-22T05:03:43.545" v="269" actId="478"/>
          <ac:spMkLst>
            <pc:docMk/>
            <pc:sldMk cId="1307400891" sldId="2168"/>
            <ac:spMk id="238" creationId="{AEB0B9B5-C6C0-472C-8DB3-34A552ACFEE3}"/>
          </ac:spMkLst>
        </pc:spChg>
        <pc:spChg chg="del">
          <ac:chgData name="Aurelien Domont" userId="6da7715ce44349b3" providerId="LiveId" clId="{056E6A55-534C-4AA5-9A49-3A53CC658620}" dt="2021-10-22T05:03:43.545" v="269" actId="478"/>
          <ac:spMkLst>
            <pc:docMk/>
            <pc:sldMk cId="1307400891" sldId="2168"/>
            <ac:spMk id="239" creationId="{8550B398-0348-4A44-A7E9-29C67880D771}"/>
          </ac:spMkLst>
        </pc:spChg>
        <pc:spChg chg="del">
          <ac:chgData name="Aurelien Domont" userId="6da7715ce44349b3" providerId="LiveId" clId="{056E6A55-534C-4AA5-9A49-3A53CC658620}" dt="2021-10-22T05:03:43.545" v="269" actId="478"/>
          <ac:spMkLst>
            <pc:docMk/>
            <pc:sldMk cId="1307400891" sldId="2168"/>
            <ac:spMk id="240" creationId="{4CC2CFF1-23B7-42AC-8330-D304E138B945}"/>
          </ac:spMkLst>
        </pc:spChg>
        <pc:spChg chg="del">
          <ac:chgData name="Aurelien Domont" userId="6da7715ce44349b3" providerId="LiveId" clId="{056E6A55-534C-4AA5-9A49-3A53CC658620}" dt="2021-10-22T05:03:43.545" v="269" actId="478"/>
          <ac:spMkLst>
            <pc:docMk/>
            <pc:sldMk cId="1307400891" sldId="2168"/>
            <ac:spMk id="241" creationId="{A9C62360-2BEA-4E82-8359-219B1DCAE168}"/>
          </ac:spMkLst>
        </pc:spChg>
        <pc:spChg chg="del">
          <ac:chgData name="Aurelien Domont" userId="6da7715ce44349b3" providerId="LiveId" clId="{056E6A55-534C-4AA5-9A49-3A53CC658620}" dt="2021-10-22T05:03:43.545" v="269" actId="478"/>
          <ac:spMkLst>
            <pc:docMk/>
            <pc:sldMk cId="1307400891" sldId="2168"/>
            <ac:spMk id="242" creationId="{22CBD11B-321B-4891-B44E-F6695403B486}"/>
          </ac:spMkLst>
        </pc:spChg>
        <pc:spChg chg="del">
          <ac:chgData name="Aurelien Domont" userId="6da7715ce44349b3" providerId="LiveId" clId="{056E6A55-534C-4AA5-9A49-3A53CC658620}" dt="2021-10-22T05:03:43.545" v="269" actId="478"/>
          <ac:spMkLst>
            <pc:docMk/>
            <pc:sldMk cId="1307400891" sldId="2168"/>
            <ac:spMk id="243" creationId="{45201CCB-EF37-427E-9065-9A5DE9E77A24}"/>
          </ac:spMkLst>
        </pc:spChg>
        <pc:spChg chg="del">
          <ac:chgData name="Aurelien Domont" userId="6da7715ce44349b3" providerId="LiveId" clId="{056E6A55-534C-4AA5-9A49-3A53CC658620}" dt="2021-10-22T05:03:43.545" v="269" actId="478"/>
          <ac:spMkLst>
            <pc:docMk/>
            <pc:sldMk cId="1307400891" sldId="2168"/>
            <ac:spMk id="259" creationId="{6A3DD66B-EBEF-4779-B944-9E36A63D23B6}"/>
          </ac:spMkLst>
        </pc:spChg>
        <pc:grpChg chg="del">
          <ac:chgData name="Aurelien Domont" userId="6da7715ce44349b3" providerId="LiveId" clId="{056E6A55-534C-4AA5-9A49-3A53CC658620}" dt="2021-10-22T05:03:43.545" v="269" actId="478"/>
          <ac:grpSpMkLst>
            <pc:docMk/>
            <pc:sldMk cId="1307400891" sldId="2168"/>
            <ac:grpSpMk id="219" creationId="{0EAE4507-7721-45A3-ADF6-1CB3D9E130FF}"/>
          </ac:grpSpMkLst>
        </pc:grpChg>
        <pc:grpChg chg="del">
          <ac:chgData name="Aurelien Domont" userId="6da7715ce44349b3" providerId="LiveId" clId="{056E6A55-534C-4AA5-9A49-3A53CC658620}" dt="2021-10-22T05:03:43.545" v="269" actId="478"/>
          <ac:grpSpMkLst>
            <pc:docMk/>
            <pc:sldMk cId="1307400891" sldId="2168"/>
            <ac:grpSpMk id="222" creationId="{27A0E3B9-22D6-4A83-89DC-58B857503F15}"/>
          </ac:grpSpMkLst>
        </pc:grpChg>
        <pc:grpChg chg="del">
          <ac:chgData name="Aurelien Domont" userId="6da7715ce44349b3" providerId="LiveId" clId="{056E6A55-534C-4AA5-9A49-3A53CC658620}" dt="2021-10-22T05:03:43.545" v="269" actId="478"/>
          <ac:grpSpMkLst>
            <pc:docMk/>
            <pc:sldMk cId="1307400891" sldId="2168"/>
            <ac:grpSpMk id="225" creationId="{57D20E70-16A7-4F4F-B235-C657AB894D00}"/>
          </ac:grpSpMkLst>
        </pc:grpChg>
        <pc:grpChg chg="del">
          <ac:chgData name="Aurelien Domont" userId="6da7715ce44349b3" providerId="LiveId" clId="{056E6A55-534C-4AA5-9A49-3A53CC658620}" dt="2021-10-22T05:03:43.545" v="269" actId="478"/>
          <ac:grpSpMkLst>
            <pc:docMk/>
            <pc:sldMk cId="1307400891" sldId="2168"/>
            <ac:grpSpMk id="244" creationId="{F765A956-64A1-4E7D-BB25-362A3150FDA8}"/>
          </ac:grpSpMkLst>
        </pc:grpChg>
        <pc:grpChg chg="del">
          <ac:chgData name="Aurelien Domont" userId="6da7715ce44349b3" providerId="LiveId" clId="{056E6A55-534C-4AA5-9A49-3A53CC658620}" dt="2021-10-22T05:03:43.545" v="269" actId="478"/>
          <ac:grpSpMkLst>
            <pc:docMk/>
            <pc:sldMk cId="1307400891" sldId="2168"/>
            <ac:grpSpMk id="247" creationId="{C9278D97-CA8D-4266-B4C0-126B3A7FC089}"/>
          </ac:grpSpMkLst>
        </pc:grpChg>
        <pc:grpChg chg="del">
          <ac:chgData name="Aurelien Domont" userId="6da7715ce44349b3" providerId="LiveId" clId="{056E6A55-534C-4AA5-9A49-3A53CC658620}" dt="2021-10-22T05:03:43.545" v="269" actId="478"/>
          <ac:grpSpMkLst>
            <pc:docMk/>
            <pc:sldMk cId="1307400891" sldId="2168"/>
            <ac:grpSpMk id="250" creationId="{E24CBFEB-2F56-4BE9-BAE6-E5FDCDF214BE}"/>
          </ac:grpSpMkLst>
        </pc:grpChg>
        <pc:grpChg chg="del">
          <ac:chgData name="Aurelien Domont" userId="6da7715ce44349b3" providerId="LiveId" clId="{056E6A55-534C-4AA5-9A49-3A53CC658620}" dt="2021-10-22T05:03:43.545" v="269" actId="478"/>
          <ac:grpSpMkLst>
            <pc:docMk/>
            <pc:sldMk cId="1307400891" sldId="2168"/>
            <ac:grpSpMk id="253" creationId="{15B12C2F-B692-4009-BC1E-D844FB647E96}"/>
          </ac:grpSpMkLst>
        </pc:grpChg>
        <pc:grpChg chg="del">
          <ac:chgData name="Aurelien Domont" userId="6da7715ce44349b3" providerId="LiveId" clId="{056E6A55-534C-4AA5-9A49-3A53CC658620}" dt="2021-10-22T05:03:43.545" v="269" actId="478"/>
          <ac:grpSpMkLst>
            <pc:docMk/>
            <pc:sldMk cId="1307400891" sldId="2168"/>
            <ac:grpSpMk id="256" creationId="{4F16295C-A402-4BB9-8195-3D63388123D4}"/>
          </ac:grpSpMkLst>
        </pc:grpChg>
        <pc:cxnChg chg="add del mod">
          <ac:chgData name="Aurelien Domont" userId="6da7715ce44349b3" providerId="LiveId" clId="{056E6A55-534C-4AA5-9A49-3A53CC658620}" dt="2021-10-22T05:03:55.153" v="275"/>
          <ac:cxnSpMkLst>
            <pc:docMk/>
            <pc:sldMk cId="1307400891" sldId="2168"/>
            <ac:cxnSpMk id="65" creationId="{8C6719F1-7FF2-4471-8E32-6715B679CE4E}"/>
          </ac:cxnSpMkLst>
        </pc:cxnChg>
        <pc:cxnChg chg="add del mod">
          <ac:chgData name="Aurelien Domont" userId="6da7715ce44349b3" providerId="LiveId" clId="{056E6A55-534C-4AA5-9A49-3A53CC658620}" dt="2021-10-22T05:03:55.153" v="275"/>
          <ac:cxnSpMkLst>
            <pc:docMk/>
            <pc:sldMk cId="1307400891" sldId="2168"/>
            <ac:cxnSpMk id="66" creationId="{56A4D339-F378-4656-8780-BDB1595871CC}"/>
          </ac:cxnSpMkLst>
        </pc:cxnChg>
        <pc:cxnChg chg="add del mod">
          <ac:chgData name="Aurelien Domont" userId="6da7715ce44349b3" providerId="LiveId" clId="{056E6A55-534C-4AA5-9A49-3A53CC658620}" dt="2021-10-22T05:03:55.153" v="275"/>
          <ac:cxnSpMkLst>
            <pc:docMk/>
            <pc:sldMk cId="1307400891" sldId="2168"/>
            <ac:cxnSpMk id="67" creationId="{27D0AA34-1301-49D6-B470-D312BA5C4CBC}"/>
          </ac:cxnSpMkLst>
        </pc:cxnChg>
        <pc:cxnChg chg="add del mod">
          <ac:chgData name="Aurelien Domont" userId="6da7715ce44349b3" providerId="LiveId" clId="{056E6A55-534C-4AA5-9A49-3A53CC658620}" dt="2021-10-22T05:03:55.153" v="275"/>
          <ac:cxnSpMkLst>
            <pc:docMk/>
            <pc:sldMk cId="1307400891" sldId="2168"/>
            <ac:cxnSpMk id="68" creationId="{6D9FB6A4-C0B6-4958-93F8-EFD3E4030F49}"/>
          </ac:cxnSpMkLst>
        </pc:cxnChg>
        <pc:cxnChg chg="add del mod">
          <ac:chgData name="Aurelien Domont" userId="6da7715ce44349b3" providerId="LiveId" clId="{056E6A55-534C-4AA5-9A49-3A53CC658620}" dt="2021-10-22T05:03:55.153" v="275"/>
          <ac:cxnSpMkLst>
            <pc:docMk/>
            <pc:sldMk cId="1307400891" sldId="2168"/>
            <ac:cxnSpMk id="69" creationId="{B86B8FE6-A1E5-4AC2-8775-9C947F87F140}"/>
          </ac:cxnSpMkLst>
        </pc:cxnChg>
        <pc:cxnChg chg="add del mod">
          <ac:chgData name="Aurelien Domont" userId="6da7715ce44349b3" providerId="LiveId" clId="{056E6A55-534C-4AA5-9A49-3A53CC658620}" dt="2021-10-22T05:03:55.153" v="275"/>
          <ac:cxnSpMkLst>
            <pc:docMk/>
            <pc:sldMk cId="1307400891" sldId="2168"/>
            <ac:cxnSpMk id="70" creationId="{F48A4CBA-993C-494B-9E5E-1B8E028C0AB3}"/>
          </ac:cxnSpMkLst>
        </pc:cxnChg>
        <pc:cxnChg chg="add del mod">
          <ac:chgData name="Aurelien Domont" userId="6da7715ce44349b3" providerId="LiveId" clId="{056E6A55-534C-4AA5-9A49-3A53CC658620}" dt="2021-10-22T05:03:55.153" v="275"/>
          <ac:cxnSpMkLst>
            <pc:docMk/>
            <pc:sldMk cId="1307400891" sldId="2168"/>
            <ac:cxnSpMk id="71" creationId="{9C67E088-FB0B-4127-A1CC-DAB4A47A5829}"/>
          </ac:cxnSpMkLst>
        </pc:cxnChg>
        <pc:cxnChg chg="add del mod">
          <ac:chgData name="Aurelien Domont" userId="6da7715ce44349b3" providerId="LiveId" clId="{056E6A55-534C-4AA5-9A49-3A53CC658620}" dt="2021-10-22T05:03:56.880" v="279"/>
          <ac:cxnSpMkLst>
            <pc:docMk/>
            <pc:sldMk cId="1307400891" sldId="2168"/>
            <ac:cxnSpMk id="86" creationId="{7ABBCCDC-D770-47AA-B66F-591AEECFAEF9}"/>
          </ac:cxnSpMkLst>
        </pc:cxnChg>
        <pc:cxnChg chg="add del mod">
          <ac:chgData name="Aurelien Domont" userId="6da7715ce44349b3" providerId="LiveId" clId="{056E6A55-534C-4AA5-9A49-3A53CC658620}" dt="2021-10-22T05:03:56.880" v="279"/>
          <ac:cxnSpMkLst>
            <pc:docMk/>
            <pc:sldMk cId="1307400891" sldId="2168"/>
            <ac:cxnSpMk id="87" creationId="{0A78FAC2-BC53-4DDD-BA33-D0313839BDCF}"/>
          </ac:cxnSpMkLst>
        </pc:cxnChg>
        <pc:cxnChg chg="add del mod">
          <ac:chgData name="Aurelien Domont" userId="6da7715ce44349b3" providerId="LiveId" clId="{056E6A55-534C-4AA5-9A49-3A53CC658620}" dt="2021-10-22T05:03:56.880" v="279"/>
          <ac:cxnSpMkLst>
            <pc:docMk/>
            <pc:sldMk cId="1307400891" sldId="2168"/>
            <ac:cxnSpMk id="88" creationId="{787DE2DB-6BC5-4BDF-8D7F-0F50848E6CA2}"/>
          </ac:cxnSpMkLst>
        </pc:cxnChg>
        <pc:cxnChg chg="add del mod">
          <ac:chgData name="Aurelien Domont" userId="6da7715ce44349b3" providerId="LiveId" clId="{056E6A55-534C-4AA5-9A49-3A53CC658620}" dt="2021-10-22T05:03:56.880" v="279"/>
          <ac:cxnSpMkLst>
            <pc:docMk/>
            <pc:sldMk cId="1307400891" sldId="2168"/>
            <ac:cxnSpMk id="89" creationId="{AA465395-A513-4577-B679-5080BD0AD7E0}"/>
          </ac:cxnSpMkLst>
        </pc:cxnChg>
        <pc:cxnChg chg="add del mod">
          <ac:chgData name="Aurelien Domont" userId="6da7715ce44349b3" providerId="LiveId" clId="{056E6A55-534C-4AA5-9A49-3A53CC658620}" dt="2021-10-22T05:03:56.880" v="279"/>
          <ac:cxnSpMkLst>
            <pc:docMk/>
            <pc:sldMk cId="1307400891" sldId="2168"/>
            <ac:cxnSpMk id="90" creationId="{35B9C18F-C3A8-4FB9-82CB-DC23FDD67831}"/>
          </ac:cxnSpMkLst>
        </pc:cxnChg>
        <pc:cxnChg chg="add del mod">
          <ac:chgData name="Aurelien Domont" userId="6da7715ce44349b3" providerId="LiveId" clId="{056E6A55-534C-4AA5-9A49-3A53CC658620}" dt="2021-10-22T05:03:56.880" v="279"/>
          <ac:cxnSpMkLst>
            <pc:docMk/>
            <pc:sldMk cId="1307400891" sldId="2168"/>
            <ac:cxnSpMk id="91" creationId="{7B700AFB-9264-4BF4-A29A-2E13DD11F6E1}"/>
          </ac:cxnSpMkLst>
        </pc:cxnChg>
        <pc:cxnChg chg="add del mod">
          <ac:chgData name="Aurelien Domont" userId="6da7715ce44349b3" providerId="LiveId" clId="{056E6A55-534C-4AA5-9A49-3A53CC658620}" dt="2021-10-22T05:03:56.880" v="279"/>
          <ac:cxnSpMkLst>
            <pc:docMk/>
            <pc:sldMk cId="1307400891" sldId="2168"/>
            <ac:cxnSpMk id="92" creationId="{C1FC4C7B-A912-47B0-B615-B1B93429B40A}"/>
          </ac:cxnSpMkLst>
        </pc:cxnChg>
        <pc:cxnChg chg="add mod">
          <ac:chgData name="Aurelien Domont" userId="6da7715ce44349b3" providerId="LiveId" clId="{056E6A55-534C-4AA5-9A49-3A53CC658620}" dt="2021-10-22T05:03:58.452" v="281" actId="1076"/>
          <ac:cxnSpMkLst>
            <pc:docMk/>
            <pc:sldMk cId="1307400891" sldId="2168"/>
            <ac:cxnSpMk id="107" creationId="{9B1C9023-2340-4C26-A6F1-465459D7F3CE}"/>
          </ac:cxnSpMkLst>
        </pc:cxnChg>
        <pc:cxnChg chg="add mod">
          <ac:chgData name="Aurelien Domont" userId="6da7715ce44349b3" providerId="LiveId" clId="{056E6A55-534C-4AA5-9A49-3A53CC658620}" dt="2021-10-22T05:03:58.452" v="281" actId="1076"/>
          <ac:cxnSpMkLst>
            <pc:docMk/>
            <pc:sldMk cId="1307400891" sldId="2168"/>
            <ac:cxnSpMk id="108" creationId="{D52E6346-2595-4594-9CAB-F45583EC0102}"/>
          </ac:cxnSpMkLst>
        </pc:cxnChg>
        <pc:cxnChg chg="add mod">
          <ac:chgData name="Aurelien Domont" userId="6da7715ce44349b3" providerId="LiveId" clId="{056E6A55-534C-4AA5-9A49-3A53CC658620}" dt="2021-10-22T05:03:58.452" v="281" actId="1076"/>
          <ac:cxnSpMkLst>
            <pc:docMk/>
            <pc:sldMk cId="1307400891" sldId="2168"/>
            <ac:cxnSpMk id="109" creationId="{97480968-CD7B-4715-B904-71F1B0E4B196}"/>
          </ac:cxnSpMkLst>
        </pc:cxnChg>
        <pc:cxnChg chg="add mod">
          <ac:chgData name="Aurelien Domont" userId="6da7715ce44349b3" providerId="LiveId" clId="{056E6A55-534C-4AA5-9A49-3A53CC658620}" dt="2021-10-22T05:03:58.452" v="281" actId="1076"/>
          <ac:cxnSpMkLst>
            <pc:docMk/>
            <pc:sldMk cId="1307400891" sldId="2168"/>
            <ac:cxnSpMk id="110" creationId="{BE854373-7803-4DFD-AFA5-DDF283798731}"/>
          </ac:cxnSpMkLst>
        </pc:cxnChg>
        <pc:cxnChg chg="add mod">
          <ac:chgData name="Aurelien Domont" userId="6da7715ce44349b3" providerId="LiveId" clId="{056E6A55-534C-4AA5-9A49-3A53CC658620}" dt="2021-10-22T05:03:58.452" v="281" actId="1076"/>
          <ac:cxnSpMkLst>
            <pc:docMk/>
            <pc:sldMk cId="1307400891" sldId="2168"/>
            <ac:cxnSpMk id="111" creationId="{222301C6-D532-45D1-A279-A3DBE2BBE566}"/>
          </ac:cxnSpMkLst>
        </pc:cxnChg>
        <pc:cxnChg chg="add mod">
          <ac:chgData name="Aurelien Domont" userId="6da7715ce44349b3" providerId="LiveId" clId="{056E6A55-534C-4AA5-9A49-3A53CC658620}" dt="2021-10-22T05:03:58.452" v="281" actId="1076"/>
          <ac:cxnSpMkLst>
            <pc:docMk/>
            <pc:sldMk cId="1307400891" sldId="2168"/>
            <ac:cxnSpMk id="112" creationId="{8FB7C5C3-E444-4888-9A5C-DA4D7BD0C645}"/>
          </ac:cxnSpMkLst>
        </pc:cxnChg>
        <pc:cxnChg chg="add mod">
          <ac:chgData name="Aurelien Domont" userId="6da7715ce44349b3" providerId="LiveId" clId="{056E6A55-534C-4AA5-9A49-3A53CC658620}" dt="2021-10-22T05:03:58.452" v="281" actId="1076"/>
          <ac:cxnSpMkLst>
            <pc:docMk/>
            <pc:sldMk cId="1307400891" sldId="2168"/>
            <ac:cxnSpMk id="113" creationId="{8F93DE67-81BB-4F5C-A0A4-3DF80EFA992F}"/>
          </ac:cxnSpMkLst>
        </pc:cxnChg>
      </pc:sldChg>
      <pc:sldChg chg="addSp delSp modSp add del mod setBg">
        <pc:chgData name="Aurelien Domont" userId="6da7715ce44349b3" providerId="LiveId" clId="{056E6A55-534C-4AA5-9A49-3A53CC658620}" dt="2021-10-26T04:11:37.403" v="1566" actId="47"/>
        <pc:sldMkLst>
          <pc:docMk/>
          <pc:sldMk cId="948156722" sldId="2169"/>
        </pc:sldMkLst>
        <pc:spChg chg="add mod">
          <ac:chgData name="Aurelien Domont" userId="6da7715ce44349b3" providerId="LiveId" clId="{056E6A55-534C-4AA5-9A49-3A53CC658620}" dt="2021-10-22T05:18:33.465" v="432" actId="553"/>
          <ac:spMkLst>
            <pc:docMk/>
            <pc:sldMk cId="948156722" sldId="2169"/>
            <ac:spMk id="2" creationId="{3244D45E-2741-43AF-AD97-25D424768C67}"/>
          </ac:spMkLst>
        </pc:spChg>
        <pc:spChg chg="mod">
          <ac:chgData name="Aurelien Domont" userId="6da7715ce44349b3" providerId="LiveId" clId="{056E6A55-534C-4AA5-9A49-3A53CC658620}" dt="2021-10-22T05:15:22.752" v="295"/>
          <ac:spMkLst>
            <pc:docMk/>
            <pc:sldMk cId="948156722" sldId="2169"/>
            <ac:spMk id="3" creationId="{CE2529A3-BA97-486F-9E02-8DFAAA7D8D38}"/>
          </ac:spMkLst>
        </pc:spChg>
        <pc:spChg chg="add del">
          <ac:chgData name="Aurelien Domont" userId="6da7715ce44349b3" providerId="LiveId" clId="{056E6A55-534C-4AA5-9A49-3A53CC658620}" dt="2021-10-22T05:18:42.738" v="435" actId="478"/>
          <ac:spMkLst>
            <pc:docMk/>
            <pc:sldMk cId="948156722" sldId="2169"/>
            <ac:spMk id="4" creationId="{45B6A1D9-1D90-4E02-82D5-5D9B517F2CB9}"/>
          </ac:spMkLst>
        </pc:spChg>
        <pc:spChg chg="add del mod">
          <ac:chgData name="Aurelien Domont" userId="6da7715ce44349b3" providerId="LiveId" clId="{056E6A55-534C-4AA5-9A49-3A53CC658620}" dt="2021-10-22T05:20:50.945" v="464" actId="478"/>
          <ac:spMkLst>
            <pc:docMk/>
            <pc:sldMk cId="948156722" sldId="2169"/>
            <ac:spMk id="5" creationId="{CFDC2919-E5D6-4389-8ACD-8D79B91373A2}"/>
          </ac:spMkLst>
        </pc:spChg>
        <pc:spChg chg="add mod">
          <ac:chgData name="Aurelien Domont" userId="6da7715ce44349b3" providerId="LiveId" clId="{056E6A55-534C-4AA5-9A49-3A53CC658620}" dt="2021-10-22T05:21:24.193" v="485" actId="1076"/>
          <ac:spMkLst>
            <pc:docMk/>
            <pc:sldMk cId="948156722" sldId="2169"/>
            <ac:spMk id="6" creationId="{1F32F67E-7EA0-4844-9029-00DDAD737EED}"/>
          </ac:spMkLst>
        </pc:spChg>
        <pc:spChg chg="add mod">
          <ac:chgData name="Aurelien Domont" userId="6da7715ce44349b3" providerId="LiveId" clId="{056E6A55-534C-4AA5-9A49-3A53CC658620}" dt="2021-10-22T07:08:58.274" v="800" actId="20577"/>
          <ac:spMkLst>
            <pc:docMk/>
            <pc:sldMk cId="948156722" sldId="2169"/>
            <ac:spMk id="15" creationId="{06BD63AD-276D-45AA-ADB1-4BA1F4C17B77}"/>
          </ac:spMkLst>
        </pc:spChg>
        <pc:spChg chg="mod">
          <ac:chgData name="Aurelien Domont" userId="6da7715ce44349b3" providerId="LiveId" clId="{056E6A55-534C-4AA5-9A49-3A53CC658620}" dt="2021-10-22T05:15:27.657" v="297" actId="20577"/>
          <ac:spMkLst>
            <pc:docMk/>
            <pc:sldMk cId="948156722" sldId="2169"/>
            <ac:spMk id="16" creationId="{6C2BB713-9637-4B9B-938F-E9768876782A}"/>
          </ac:spMkLst>
        </pc:spChg>
        <pc:spChg chg="add mod">
          <ac:chgData name="Aurelien Domont" userId="6da7715ce44349b3" providerId="LiveId" clId="{056E6A55-534C-4AA5-9A49-3A53CC658620}" dt="2021-10-22T05:20:53.585" v="475" actId="1036"/>
          <ac:spMkLst>
            <pc:docMk/>
            <pc:sldMk cId="948156722" sldId="2169"/>
            <ac:spMk id="27" creationId="{5BF6E218-7DD8-4450-B1E1-F2C23161F5F0}"/>
          </ac:spMkLst>
        </pc:spChg>
        <pc:spChg chg="add mod">
          <ac:chgData name="Aurelien Domont" userId="6da7715ce44349b3" providerId="LiveId" clId="{056E6A55-534C-4AA5-9A49-3A53CC658620}" dt="2021-10-22T05:20:53.585" v="475" actId="1036"/>
          <ac:spMkLst>
            <pc:docMk/>
            <pc:sldMk cId="948156722" sldId="2169"/>
            <ac:spMk id="28" creationId="{2E8E1671-8249-4597-96AD-3FCB2BD389BA}"/>
          </ac:spMkLst>
        </pc:spChg>
        <pc:spChg chg="add mod">
          <ac:chgData name="Aurelien Domont" userId="6da7715ce44349b3" providerId="LiveId" clId="{056E6A55-534C-4AA5-9A49-3A53CC658620}" dt="2021-10-22T05:20:53.585" v="475" actId="1036"/>
          <ac:spMkLst>
            <pc:docMk/>
            <pc:sldMk cId="948156722" sldId="2169"/>
            <ac:spMk id="29" creationId="{25D05095-B830-44D5-88F6-71BF70ED6397}"/>
          </ac:spMkLst>
        </pc:spChg>
        <pc:spChg chg="add mod">
          <ac:chgData name="Aurelien Domont" userId="6da7715ce44349b3" providerId="LiveId" clId="{056E6A55-534C-4AA5-9A49-3A53CC658620}" dt="2021-10-22T05:20:53.585" v="475" actId="1036"/>
          <ac:spMkLst>
            <pc:docMk/>
            <pc:sldMk cId="948156722" sldId="2169"/>
            <ac:spMk id="30" creationId="{B908C864-29BD-4B18-8E33-7F4C7BF7B586}"/>
          </ac:spMkLst>
        </pc:spChg>
        <pc:spChg chg="add mod">
          <ac:chgData name="Aurelien Domont" userId="6da7715ce44349b3" providerId="LiveId" clId="{056E6A55-534C-4AA5-9A49-3A53CC658620}" dt="2021-10-22T05:20:53.585" v="475" actId="1036"/>
          <ac:spMkLst>
            <pc:docMk/>
            <pc:sldMk cId="948156722" sldId="2169"/>
            <ac:spMk id="31" creationId="{133A9D2F-5207-42A2-A03B-47344F7E4F9C}"/>
          </ac:spMkLst>
        </pc:spChg>
        <pc:spChg chg="add mod">
          <ac:chgData name="Aurelien Domont" userId="6da7715ce44349b3" providerId="LiveId" clId="{056E6A55-534C-4AA5-9A49-3A53CC658620}" dt="2021-10-22T05:20:53.585" v="475" actId="1036"/>
          <ac:spMkLst>
            <pc:docMk/>
            <pc:sldMk cId="948156722" sldId="2169"/>
            <ac:spMk id="32" creationId="{89575BD6-FA49-4458-9150-C6DA6592DCEA}"/>
          </ac:spMkLst>
        </pc:spChg>
        <pc:spChg chg="add mod">
          <ac:chgData name="Aurelien Domont" userId="6da7715ce44349b3" providerId="LiveId" clId="{056E6A55-534C-4AA5-9A49-3A53CC658620}" dt="2021-10-22T05:20:53.585" v="475" actId="1036"/>
          <ac:spMkLst>
            <pc:docMk/>
            <pc:sldMk cId="948156722" sldId="2169"/>
            <ac:spMk id="33" creationId="{6A305F71-959E-4C46-AB9F-8E4A3BECCFFA}"/>
          </ac:spMkLst>
        </pc:spChg>
        <pc:spChg chg="add mod">
          <ac:chgData name="Aurelien Domont" userId="6da7715ce44349b3" providerId="LiveId" clId="{056E6A55-534C-4AA5-9A49-3A53CC658620}" dt="2021-10-22T05:21:09.264" v="482" actId="207"/>
          <ac:spMkLst>
            <pc:docMk/>
            <pc:sldMk cId="948156722" sldId="2169"/>
            <ac:spMk id="36" creationId="{993AEE3C-CC61-4722-B003-9680D8C79C60}"/>
          </ac:spMkLst>
        </pc:spChg>
        <pc:spChg chg="del">
          <ac:chgData name="Aurelien Domont" userId="6da7715ce44349b3" providerId="LiveId" clId="{056E6A55-534C-4AA5-9A49-3A53CC658620}" dt="2021-10-22T05:14:53.253" v="283" actId="478"/>
          <ac:spMkLst>
            <pc:docMk/>
            <pc:sldMk cId="948156722" sldId="2169"/>
            <ac:spMk id="104" creationId="{84A82A43-ABB1-4F24-AC91-59D935F17FB0}"/>
          </ac:spMkLst>
        </pc:spChg>
        <pc:spChg chg="del">
          <ac:chgData name="Aurelien Domont" userId="6da7715ce44349b3" providerId="LiveId" clId="{056E6A55-534C-4AA5-9A49-3A53CC658620}" dt="2021-10-22T05:14:53.253" v="283" actId="478"/>
          <ac:spMkLst>
            <pc:docMk/>
            <pc:sldMk cId="948156722" sldId="2169"/>
            <ac:spMk id="105" creationId="{FEEE0AB6-6799-4C17-8D84-5B1351C0ADCC}"/>
          </ac:spMkLst>
        </pc:spChg>
        <pc:spChg chg="del">
          <ac:chgData name="Aurelien Domont" userId="6da7715ce44349b3" providerId="LiveId" clId="{056E6A55-534C-4AA5-9A49-3A53CC658620}" dt="2021-10-22T05:14:53.253" v="283" actId="478"/>
          <ac:spMkLst>
            <pc:docMk/>
            <pc:sldMk cId="948156722" sldId="2169"/>
            <ac:spMk id="106" creationId="{ECA97B21-7F78-44E9-B372-A5FBE25E4013}"/>
          </ac:spMkLst>
        </pc:spChg>
        <pc:spChg chg="del">
          <ac:chgData name="Aurelien Domont" userId="6da7715ce44349b3" providerId="LiveId" clId="{056E6A55-534C-4AA5-9A49-3A53CC658620}" dt="2021-10-22T05:14:53.253" v="283" actId="478"/>
          <ac:spMkLst>
            <pc:docMk/>
            <pc:sldMk cId="948156722" sldId="2169"/>
            <ac:spMk id="114" creationId="{88DDF9E7-1AFB-493F-ADCD-FF81BB8F928C}"/>
          </ac:spMkLst>
        </pc:spChg>
        <pc:spChg chg="del">
          <ac:chgData name="Aurelien Domont" userId="6da7715ce44349b3" providerId="LiveId" clId="{056E6A55-534C-4AA5-9A49-3A53CC658620}" dt="2021-10-22T05:14:53.253" v="283" actId="478"/>
          <ac:spMkLst>
            <pc:docMk/>
            <pc:sldMk cId="948156722" sldId="2169"/>
            <ac:spMk id="115" creationId="{6FD1DD27-2179-4DB5-8C86-21AA9012888E}"/>
          </ac:spMkLst>
        </pc:spChg>
        <pc:spChg chg="del">
          <ac:chgData name="Aurelien Domont" userId="6da7715ce44349b3" providerId="LiveId" clId="{056E6A55-534C-4AA5-9A49-3A53CC658620}" dt="2021-10-22T05:14:53.253" v="283" actId="478"/>
          <ac:spMkLst>
            <pc:docMk/>
            <pc:sldMk cId="948156722" sldId="2169"/>
            <ac:spMk id="116" creationId="{D4F6B152-E8D1-4FB1-B108-D54DCA63BDE2}"/>
          </ac:spMkLst>
        </pc:spChg>
        <pc:spChg chg="del">
          <ac:chgData name="Aurelien Domont" userId="6da7715ce44349b3" providerId="LiveId" clId="{056E6A55-534C-4AA5-9A49-3A53CC658620}" dt="2021-10-22T05:14:53.253" v="283" actId="478"/>
          <ac:spMkLst>
            <pc:docMk/>
            <pc:sldMk cId="948156722" sldId="2169"/>
            <ac:spMk id="117" creationId="{EDFC84E1-623C-4E49-8FBA-0B82D30785B1}"/>
          </ac:spMkLst>
        </pc:spChg>
        <pc:spChg chg="del">
          <ac:chgData name="Aurelien Domont" userId="6da7715ce44349b3" providerId="LiveId" clId="{056E6A55-534C-4AA5-9A49-3A53CC658620}" dt="2021-10-22T05:14:53.253" v="283" actId="478"/>
          <ac:spMkLst>
            <pc:docMk/>
            <pc:sldMk cId="948156722" sldId="2169"/>
            <ac:spMk id="118" creationId="{6FABB4FD-B9EE-4A08-98EF-390C1A6A0F87}"/>
          </ac:spMkLst>
        </pc:spChg>
        <pc:spChg chg="del">
          <ac:chgData name="Aurelien Domont" userId="6da7715ce44349b3" providerId="LiveId" clId="{056E6A55-534C-4AA5-9A49-3A53CC658620}" dt="2021-10-22T05:14:53.253" v="283" actId="478"/>
          <ac:spMkLst>
            <pc:docMk/>
            <pc:sldMk cId="948156722" sldId="2169"/>
            <ac:spMk id="119" creationId="{927FADB6-1B42-4CEE-ACBA-FC90AB190E9B}"/>
          </ac:spMkLst>
        </pc:spChg>
        <pc:spChg chg="del">
          <ac:chgData name="Aurelien Domont" userId="6da7715ce44349b3" providerId="LiveId" clId="{056E6A55-534C-4AA5-9A49-3A53CC658620}" dt="2021-10-22T05:14:53.253" v="283" actId="478"/>
          <ac:spMkLst>
            <pc:docMk/>
            <pc:sldMk cId="948156722" sldId="2169"/>
            <ac:spMk id="120" creationId="{B6C9A661-83D9-486A-B5CE-5AFA8146F440}"/>
          </ac:spMkLst>
        </pc:spChg>
        <pc:spChg chg="del">
          <ac:chgData name="Aurelien Domont" userId="6da7715ce44349b3" providerId="LiveId" clId="{056E6A55-534C-4AA5-9A49-3A53CC658620}" dt="2021-10-22T05:14:53.253" v="283" actId="478"/>
          <ac:spMkLst>
            <pc:docMk/>
            <pc:sldMk cId="948156722" sldId="2169"/>
            <ac:spMk id="121" creationId="{AFADCFE2-5F89-43F1-8647-343187A6BF0E}"/>
          </ac:spMkLst>
        </pc:spChg>
        <pc:spChg chg="del">
          <ac:chgData name="Aurelien Domont" userId="6da7715ce44349b3" providerId="LiveId" clId="{056E6A55-534C-4AA5-9A49-3A53CC658620}" dt="2021-10-22T05:14:53.253" v="283" actId="478"/>
          <ac:spMkLst>
            <pc:docMk/>
            <pc:sldMk cId="948156722" sldId="2169"/>
            <ac:spMk id="122" creationId="{9FB54C12-9CDC-4CC3-BB68-D70B33D28313}"/>
          </ac:spMkLst>
        </pc:spChg>
        <pc:spChg chg="del">
          <ac:chgData name="Aurelien Domont" userId="6da7715ce44349b3" providerId="LiveId" clId="{056E6A55-534C-4AA5-9A49-3A53CC658620}" dt="2021-10-22T05:14:53.253" v="283" actId="478"/>
          <ac:spMkLst>
            <pc:docMk/>
            <pc:sldMk cId="948156722" sldId="2169"/>
            <ac:spMk id="123" creationId="{30927034-AF5E-4107-81AE-EFD5DD4A79ED}"/>
          </ac:spMkLst>
        </pc:spChg>
        <pc:spChg chg="del">
          <ac:chgData name="Aurelien Domont" userId="6da7715ce44349b3" providerId="LiveId" clId="{056E6A55-534C-4AA5-9A49-3A53CC658620}" dt="2021-10-22T05:14:53.253" v="283" actId="478"/>
          <ac:spMkLst>
            <pc:docMk/>
            <pc:sldMk cId="948156722" sldId="2169"/>
            <ac:spMk id="124" creationId="{CA2C5A20-CAC5-4C93-9B4A-CAC15112CADB}"/>
          </ac:spMkLst>
        </pc:spChg>
        <pc:cxnChg chg="del">
          <ac:chgData name="Aurelien Domont" userId="6da7715ce44349b3" providerId="LiveId" clId="{056E6A55-534C-4AA5-9A49-3A53CC658620}" dt="2021-10-22T05:14:53.253" v="283" actId="478"/>
          <ac:cxnSpMkLst>
            <pc:docMk/>
            <pc:sldMk cId="948156722" sldId="2169"/>
            <ac:cxnSpMk id="107" creationId="{9B1C9023-2340-4C26-A6F1-465459D7F3CE}"/>
          </ac:cxnSpMkLst>
        </pc:cxnChg>
        <pc:cxnChg chg="del">
          <ac:chgData name="Aurelien Domont" userId="6da7715ce44349b3" providerId="LiveId" clId="{056E6A55-534C-4AA5-9A49-3A53CC658620}" dt="2021-10-22T05:14:53.253" v="283" actId="478"/>
          <ac:cxnSpMkLst>
            <pc:docMk/>
            <pc:sldMk cId="948156722" sldId="2169"/>
            <ac:cxnSpMk id="108" creationId="{D52E6346-2595-4594-9CAB-F45583EC0102}"/>
          </ac:cxnSpMkLst>
        </pc:cxnChg>
        <pc:cxnChg chg="del">
          <ac:chgData name="Aurelien Domont" userId="6da7715ce44349b3" providerId="LiveId" clId="{056E6A55-534C-4AA5-9A49-3A53CC658620}" dt="2021-10-22T05:14:53.253" v="283" actId="478"/>
          <ac:cxnSpMkLst>
            <pc:docMk/>
            <pc:sldMk cId="948156722" sldId="2169"/>
            <ac:cxnSpMk id="109" creationId="{97480968-CD7B-4715-B904-71F1B0E4B196}"/>
          </ac:cxnSpMkLst>
        </pc:cxnChg>
        <pc:cxnChg chg="del">
          <ac:chgData name="Aurelien Domont" userId="6da7715ce44349b3" providerId="LiveId" clId="{056E6A55-534C-4AA5-9A49-3A53CC658620}" dt="2021-10-22T05:14:53.253" v="283" actId="478"/>
          <ac:cxnSpMkLst>
            <pc:docMk/>
            <pc:sldMk cId="948156722" sldId="2169"/>
            <ac:cxnSpMk id="110" creationId="{BE854373-7803-4DFD-AFA5-DDF283798731}"/>
          </ac:cxnSpMkLst>
        </pc:cxnChg>
        <pc:cxnChg chg="del">
          <ac:chgData name="Aurelien Domont" userId="6da7715ce44349b3" providerId="LiveId" clId="{056E6A55-534C-4AA5-9A49-3A53CC658620}" dt="2021-10-22T05:14:53.253" v="283" actId="478"/>
          <ac:cxnSpMkLst>
            <pc:docMk/>
            <pc:sldMk cId="948156722" sldId="2169"/>
            <ac:cxnSpMk id="111" creationId="{222301C6-D532-45D1-A279-A3DBE2BBE566}"/>
          </ac:cxnSpMkLst>
        </pc:cxnChg>
        <pc:cxnChg chg="del">
          <ac:chgData name="Aurelien Domont" userId="6da7715ce44349b3" providerId="LiveId" clId="{056E6A55-534C-4AA5-9A49-3A53CC658620}" dt="2021-10-22T05:14:53.253" v="283" actId="478"/>
          <ac:cxnSpMkLst>
            <pc:docMk/>
            <pc:sldMk cId="948156722" sldId="2169"/>
            <ac:cxnSpMk id="112" creationId="{8FB7C5C3-E444-4888-9A5C-DA4D7BD0C645}"/>
          </ac:cxnSpMkLst>
        </pc:cxnChg>
        <pc:cxnChg chg="del">
          <ac:chgData name="Aurelien Domont" userId="6da7715ce44349b3" providerId="LiveId" clId="{056E6A55-534C-4AA5-9A49-3A53CC658620}" dt="2021-10-22T05:14:53.253" v="283" actId="478"/>
          <ac:cxnSpMkLst>
            <pc:docMk/>
            <pc:sldMk cId="948156722" sldId="2169"/>
            <ac:cxnSpMk id="113" creationId="{8F93DE67-81BB-4F5C-A0A4-3DF80EFA992F}"/>
          </ac:cxnSpMkLst>
        </pc:cxnChg>
      </pc:sldChg>
      <pc:sldChg chg="add del">
        <pc:chgData name="Aurelien Domont" userId="6da7715ce44349b3" providerId="LiveId" clId="{056E6A55-534C-4AA5-9A49-3A53CC658620}" dt="2021-10-22T05:03:45.465" v="271"/>
        <pc:sldMkLst>
          <pc:docMk/>
          <pc:sldMk cId="3032503245" sldId="2169"/>
        </pc:sldMkLst>
      </pc:sldChg>
      <pc:sldChg chg="del">
        <pc:chgData name="Aurelien Domont" userId="6da7715ce44349b3" providerId="LiveId" clId="{056E6A55-534C-4AA5-9A49-3A53CC658620}" dt="2021-10-21T06:22:41.244" v="23" actId="47"/>
        <pc:sldMkLst>
          <pc:docMk/>
          <pc:sldMk cId="4178836903" sldId="2169"/>
        </pc:sldMkLst>
      </pc:sldChg>
      <pc:sldChg chg="add del">
        <pc:chgData name="Aurelien Domont" userId="6da7715ce44349b3" providerId="LiveId" clId="{056E6A55-534C-4AA5-9A49-3A53CC658620}" dt="2021-10-22T05:15:11.343" v="285"/>
        <pc:sldMkLst>
          <pc:docMk/>
          <pc:sldMk cId="1366065733" sldId="2170"/>
        </pc:sldMkLst>
      </pc:sldChg>
      <pc:sldChg chg="del">
        <pc:chgData name="Aurelien Domont" userId="6da7715ce44349b3" providerId="LiveId" clId="{056E6A55-534C-4AA5-9A49-3A53CC658620}" dt="2021-10-21T06:22:41.244" v="23" actId="47"/>
        <pc:sldMkLst>
          <pc:docMk/>
          <pc:sldMk cId="2678382071" sldId="2170"/>
        </pc:sldMkLst>
      </pc:sldChg>
      <pc:sldChg chg="add">
        <pc:chgData name="Aurelien Domont" userId="6da7715ce44349b3" providerId="LiveId" clId="{056E6A55-534C-4AA5-9A49-3A53CC658620}" dt="2021-10-22T05:15:11.358" v="286"/>
        <pc:sldMkLst>
          <pc:docMk/>
          <pc:sldMk cId="4292378521" sldId="2170"/>
        </pc:sldMkLst>
      </pc:sldChg>
      <pc:sldChg chg="addSp delSp modSp add del mod setBg">
        <pc:chgData name="Aurelien Domont" userId="6da7715ce44349b3" providerId="LiveId" clId="{056E6A55-534C-4AA5-9A49-3A53CC658620}" dt="2021-10-26T04:11:32.340" v="1565" actId="47"/>
        <pc:sldMkLst>
          <pc:docMk/>
          <pc:sldMk cId="3428990842" sldId="2171"/>
        </pc:sldMkLst>
        <pc:spChg chg="add mod">
          <ac:chgData name="Aurelien Domont" userId="6da7715ce44349b3" providerId="LiveId" clId="{056E6A55-534C-4AA5-9A49-3A53CC658620}" dt="2021-10-22T05:22:49.763" v="537" actId="14100"/>
          <ac:spMkLst>
            <pc:docMk/>
            <pc:sldMk cId="3428990842" sldId="2171"/>
            <ac:spMk id="4" creationId="{5A8AB2AF-5B66-4F28-9F14-22A8F3E84AA3}"/>
          </ac:spMkLst>
        </pc:spChg>
        <pc:spChg chg="add mod">
          <ac:chgData name="Aurelien Domont" userId="6da7715ce44349b3" providerId="LiveId" clId="{056E6A55-534C-4AA5-9A49-3A53CC658620}" dt="2021-10-22T05:23:47.614" v="624" actId="14100"/>
          <ac:spMkLst>
            <pc:docMk/>
            <pc:sldMk cId="3428990842" sldId="2171"/>
            <ac:spMk id="5" creationId="{8DDC5B2B-DFE0-4B16-AF92-021CF7B75826}"/>
          </ac:spMkLst>
        </pc:spChg>
        <pc:spChg chg="del">
          <ac:chgData name="Aurelien Domont" userId="6da7715ce44349b3" providerId="LiveId" clId="{056E6A55-534C-4AA5-9A49-3A53CC658620}" dt="2021-10-22T05:21:48.049" v="487" actId="478"/>
          <ac:spMkLst>
            <pc:docMk/>
            <pc:sldMk cId="3428990842" sldId="2171"/>
            <ac:spMk id="6" creationId="{1F32F67E-7EA0-4844-9029-00DDAD737EED}"/>
          </ac:spMkLst>
        </pc:spChg>
        <pc:spChg chg="add mod">
          <ac:chgData name="Aurelien Domont" userId="6da7715ce44349b3" providerId="LiveId" clId="{056E6A55-534C-4AA5-9A49-3A53CC658620}" dt="2021-10-22T05:22:49.763" v="537" actId="14100"/>
          <ac:spMkLst>
            <pc:docMk/>
            <pc:sldMk cId="3428990842" sldId="2171"/>
            <ac:spMk id="17" creationId="{F42270B8-A1C0-4374-8FC5-D1161E306A50}"/>
          </ac:spMkLst>
        </pc:spChg>
        <pc:spChg chg="add mod">
          <ac:chgData name="Aurelien Domont" userId="6da7715ce44349b3" providerId="LiveId" clId="{056E6A55-534C-4AA5-9A49-3A53CC658620}" dt="2021-10-22T05:22:49.763" v="537" actId="14100"/>
          <ac:spMkLst>
            <pc:docMk/>
            <pc:sldMk cId="3428990842" sldId="2171"/>
            <ac:spMk id="18" creationId="{0BE6302D-2F2D-49C4-AEC8-358D8ABDC7AC}"/>
          </ac:spMkLst>
        </pc:spChg>
        <pc:spChg chg="add mod">
          <ac:chgData name="Aurelien Domont" userId="6da7715ce44349b3" providerId="LiveId" clId="{056E6A55-534C-4AA5-9A49-3A53CC658620}" dt="2021-10-22T05:22:49.763" v="537" actId="14100"/>
          <ac:spMkLst>
            <pc:docMk/>
            <pc:sldMk cId="3428990842" sldId="2171"/>
            <ac:spMk id="19" creationId="{D3FAC385-562E-4BFC-AD27-0612E33A2D8C}"/>
          </ac:spMkLst>
        </pc:spChg>
        <pc:spChg chg="add mod">
          <ac:chgData name="Aurelien Domont" userId="6da7715ce44349b3" providerId="LiveId" clId="{056E6A55-534C-4AA5-9A49-3A53CC658620}" dt="2021-10-22T05:22:49.763" v="537" actId="14100"/>
          <ac:spMkLst>
            <pc:docMk/>
            <pc:sldMk cId="3428990842" sldId="2171"/>
            <ac:spMk id="20" creationId="{CD69C4B9-6E68-4AE8-820F-656F266C8340}"/>
          </ac:spMkLst>
        </pc:spChg>
        <pc:spChg chg="add mod">
          <ac:chgData name="Aurelien Domont" userId="6da7715ce44349b3" providerId="LiveId" clId="{056E6A55-534C-4AA5-9A49-3A53CC658620}" dt="2021-10-22T05:22:49.763" v="537" actId="14100"/>
          <ac:spMkLst>
            <pc:docMk/>
            <pc:sldMk cId="3428990842" sldId="2171"/>
            <ac:spMk id="21" creationId="{2C9AE664-B085-469F-B18F-D86E2F43E95D}"/>
          </ac:spMkLst>
        </pc:spChg>
        <pc:spChg chg="add mod">
          <ac:chgData name="Aurelien Domont" userId="6da7715ce44349b3" providerId="LiveId" clId="{056E6A55-534C-4AA5-9A49-3A53CC658620}" dt="2021-10-22T05:22:49.763" v="537" actId="14100"/>
          <ac:spMkLst>
            <pc:docMk/>
            <pc:sldMk cId="3428990842" sldId="2171"/>
            <ac:spMk id="22" creationId="{6BE41C35-55C2-4404-92F1-24D6268379DB}"/>
          </ac:spMkLst>
        </pc:spChg>
        <pc:spChg chg="mod">
          <ac:chgData name="Aurelien Domont" userId="6da7715ce44349b3" providerId="LiveId" clId="{056E6A55-534C-4AA5-9A49-3A53CC658620}" dt="2021-10-22T05:22:46.888" v="536" actId="1036"/>
          <ac:spMkLst>
            <pc:docMk/>
            <pc:sldMk cId="3428990842" sldId="2171"/>
            <ac:spMk id="27" creationId="{5BF6E218-7DD8-4450-B1E1-F2C23161F5F0}"/>
          </ac:spMkLst>
        </pc:spChg>
        <pc:spChg chg="mod">
          <ac:chgData name="Aurelien Domont" userId="6da7715ce44349b3" providerId="LiveId" clId="{056E6A55-534C-4AA5-9A49-3A53CC658620}" dt="2021-10-22T05:22:46.888" v="536" actId="1036"/>
          <ac:spMkLst>
            <pc:docMk/>
            <pc:sldMk cId="3428990842" sldId="2171"/>
            <ac:spMk id="28" creationId="{2E8E1671-8249-4597-96AD-3FCB2BD389BA}"/>
          </ac:spMkLst>
        </pc:spChg>
        <pc:spChg chg="mod">
          <ac:chgData name="Aurelien Domont" userId="6da7715ce44349b3" providerId="LiveId" clId="{056E6A55-534C-4AA5-9A49-3A53CC658620}" dt="2021-10-22T05:22:46.888" v="536" actId="1036"/>
          <ac:spMkLst>
            <pc:docMk/>
            <pc:sldMk cId="3428990842" sldId="2171"/>
            <ac:spMk id="29" creationId="{25D05095-B830-44D5-88F6-71BF70ED6397}"/>
          </ac:spMkLst>
        </pc:spChg>
        <pc:spChg chg="mod">
          <ac:chgData name="Aurelien Domont" userId="6da7715ce44349b3" providerId="LiveId" clId="{056E6A55-534C-4AA5-9A49-3A53CC658620}" dt="2021-10-22T05:22:46.888" v="536" actId="1036"/>
          <ac:spMkLst>
            <pc:docMk/>
            <pc:sldMk cId="3428990842" sldId="2171"/>
            <ac:spMk id="30" creationId="{B908C864-29BD-4B18-8E33-7F4C7BF7B586}"/>
          </ac:spMkLst>
        </pc:spChg>
        <pc:spChg chg="mod">
          <ac:chgData name="Aurelien Domont" userId="6da7715ce44349b3" providerId="LiveId" clId="{056E6A55-534C-4AA5-9A49-3A53CC658620}" dt="2021-10-22T05:22:46.888" v="536" actId="1036"/>
          <ac:spMkLst>
            <pc:docMk/>
            <pc:sldMk cId="3428990842" sldId="2171"/>
            <ac:spMk id="31" creationId="{133A9D2F-5207-42A2-A03B-47344F7E4F9C}"/>
          </ac:spMkLst>
        </pc:spChg>
        <pc:spChg chg="mod">
          <ac:chgData name="Aurelien Domont" userId="6da7715ce44349b3" providerId="LiveId" clId="{056E6A55-534C-4AA5-9A49-3A53CC658620}" dt="2021-10-22T05:22:46.888" v="536" actId="1036"/>
          <ac:spMkLst>
            <pc:docMk/>
            <pc:sldMk cId="3428990842" sldId="2171"/>
            <ac:spMk id="32" creationId="{89575BD6-FA49-4458-9150-C6DA6592DCEA}"/>
          </ac:spMkLst>
        </pc:spChg>
        <pc:spChg chg="mod">
          <ac:chgData name="Aurelien Domont" userId="6da7715ce44349b3" providerId="LiveId" clId="{056E6A55-534C-4AA5-9A49-3A53CC658620}" dt="2021-10-22T05:22:46.888" v="536" actId="1036"/>
          <ac:spMkLst>
            <pc:docMk/>
            <pc:sldMk cId="3428990842" sldId="2171"/>
            <ac:spMk id="33" creationId="{6A305F71-959E-4C46-AB9F-8E4A3BECCFFA}"/>
          </ac:spMkLst>
        </pc:spChg>
        <pc:spChg chg="del">
          <ac:chgData name="Aurelien Domont" userId="6da7715ce44349b3" providerId="LiveId" clId="{056E6A55-534C-4AA5-9A49-3A53CC658620}" dt="2021-10-22T05:21:48.049" v="487" actId="478"/>
          <ac:spMkLst>
            <pc:docMk/>
            <pc:sldMk cId="3428990842" sldId="2171"/>
            <ac:spMk id="36" creationId="{993AEE3C-CC61-4722-B003-9680D8C79C60}"/>
          </ac:spMkLst>
        </pc:spChg>
      </pc:sldChg>
      <pc:sldChg chg="addSp delSp modSp add mod">
        <pc:chgData name="Aurelien Domont" userId="6da7715ce44349b3" providerId="LiveId" clId="{056E6A55-534C-4AA5-9A49-3A53CC658620}" dt="2021-10-22T05:26:41.489" v="661" actId="403"/>
        <pc:sldMkLst>
          <pc:docMk/>
          <pc:sldMk cId="777479140" sldId="2172"/>
        </pc:sldMkLst>
        <pc:spChg chg="del">
          <ac:chgData name="Aurelien Domont" userId="6da7715ce44349b3" providerId="LiveId" clId="{056E6A55-534C-4AA5-9A49-3A53CC658620}" dt="2021-10-22T05:24:45.941" v="626" actId="478"/>
          <ac:spMkLst>
            <pc:docMk/>
            <pc:sldMk cId="777479140" sldId="2172"/>
            <ac:spMk id="2" creationId="{3244D45E-2741-43AF-AD97-25D424768C67}"/>
          </ac:spMkLst>
        </pc:spChg>
        <pc:spChg chg="del">
          <ac:chgData name="Aurelien Domont" userId="6da7715ce44349b3" providerId="LiveId" clId="{056E6A55-534C-4AA5-9A49-3A53CC658620}" dt="2021-10-22T05:24:45.941" v="626" actId="478"/>
          <ac:spMkLst>
            <pc:docMk/>
            <pc:sldMk cId="777479140" sldId="2172"/>
            <ac:spMk id="4" creationId="{5A8AB2AF-5B66-4F28-9F14-22A8F3E84AA3}"/>
          </ac:spMkLst>
        </pc:spChg>
        <pc:spChg chg="del">
          <ac:chgData name="Aurelien Domont" userId="6da7715ce44349b3" providerId="LiveId" clId="{056E6A55-534C-4AA5-9A49-3A53CC658620}" dt="2021-10-22T05:24:45.941" v="626" actId="478"/>
          <ac:spMkLst>
            <pc:docMk/>
            <pc:sldMk cId="777479140" sldId="2172"/>
            <ac:spMk id="5" creationId="{8DDC5B2B-DFE0-4B16-AF92-021CF7B75826}"/>
          </ac:spMkLst>
        </pc:spChg>
        <pc:spChg chg="add mod">
          <ac:chgData name="Aurelien Domont" userId="6da7715ce44349b3" providerId="LiveId" clId="{056E6A55-534C-4AA5-9A49-3A53CC658620}" dt="2021-10-22T05:26:41.489" v="661" actId="403"/>
          <ac:spMkLst>
            <pc:docMk/>
            <pc:sldMk cId="777479140" sldId="2172"/>
            <ac:spMk id="6" creationId="{09E5A6CA-5F9E-40A0-ADB2-97BDD9A68721}"/>
          </ac:spMkLst>
        </pc:spChg>
        <pc:spChg chg="del">
          <ac:chgData name="Aurelien Domont" userId="6da7715ce44349b3" providerId="LiveId" clId="{056E6A55-534C-4AA5-9A49-3A53CC658620}" dt="2021-10-22T05:24:45.941" v="626" actId="478"/>
          <ac:spMkLst>
            <pc:docMk/>
            <pc:sldMk cId="777479140" sldId="2172"/>
            <ac:spMk id="17" creationId="{F42270B8-A1C0-4374-8FC5-D1161E306A50}"/>
          </ac:spMkLst>
        </pc:spChg>
        <pc:spChg chg="del">
          <ac:chgData name="Aurelien Domont" userId="6da7715ce44349b3" providerId="LiveId" clId="{056E6A55-534C-4AA5-9A49-3A53CC658620}" dt="2021-10-22T05:24:45.941" v="626" actId="478"/>
          <ac:spMkLst>
            <pc:docMk/>
            <pc:sldMk cId="777479140" sldId="2172"/>
            <ac:spMk id="18" creationId="{0BE6302D-2F2D-49C4-AEC8-358D8ABDC7AC}"/>
          </ac:spMkLst>
        </pc:spChg>
        <pc:spChg chg="del">
          <ac:chgData name="Aurelien Domont" userId="6da7715ce44349b3" providerId="LiveId" clId="{056E6A55-534C-4AA5-9A49-3A53CC658620}" dt="2021-10-22T05:24:45.941" v="626" actId="478"/>
          <ac:spMkLst>
            <pc:docMk/>
            <pc:sldMk cId="777479140" sldId="2172"/>
            <ac:spMk id="19" creationId="{D3FAC385-562E-4BFC-AD27-0612E33A2D8C}"/>
          </ac:spMkLst>
        </pc:spChg>
        <pc:spChg chg="del">
          <ac:chgData name="Aurelien Domont" userId="6da7715ce44349b3" providerId="LiveId" clId="{056E6A55-534C-4AA5-9A49-3A53CC658620}" dt="2021-10-22T05:24:45.941" v="626" actId="478"/>
          <ac:spMkLst>
            <pc:docMk/>
            <pc:sldMk cId="777479140" sldId="2172"/>
            <ac:spMk id="20" creationId="{CD69C4B9-6E68-4AE8-820F-656F266C8340}"/>
          </ac:spMkLst>
        </pc:spChg>
        <pc:spChg chg="del">
          <ac:chgData name="Aurelien Domont" userId="6da7715ce44349b3" providerId="LiveId" clId="{056E6A55-534C-4AA5-9A49-3A53CC658620}" dt="2021-10-22T05:24:45.941" v="626" actId="478"/>
          <ac:spMkLst>
            <pc:docMk/>
            <pc:sldMk cId="777479140" sldId="2172"/>
            <ac:spMk id="21" creationId="{2C9AE664-B085-469F-B18F-D86E2F43E95D}"/>
          </ac:spMkLst>
        </pc:spChg>
        <pc:spChg chg="del">
          <ac:chgData name="Aurelien Domont" userId="6da7715ce44349b3" providerId="LiveId" clId="{056E6A55-534C-4AA5-9A49-3A53CC658620}" dt="2021-10-22T05:24:45.941" v="626" actId="478"/>
          <ac:spMkLst>
            <pc:docMk/>
            <pc:sldMk cId="777479140" sldId="2172"/>
            <ac:spMk id="22" creationId="{6BE41C35-55C2-4404-92F1-24D6268379DB}"/>
          </ac:spMkLst>
        </pc:spChg>
        <pc:spChg chg="mod">
          <ac:chgData name="Aurelien Domont" userId="6da7715ce44349b3" providerId="LiveId" clId="{056E6A55-534C-4AA5-9A49-3A53CC658620}" dt="2021-10-22T05:25:00.364" v="631" actId="165"/>
          <ac:spMkLst>
            <pc:docMk/>
            <pc:sldMk cId="777479140" sldId="2172"/>
            <ac:spMk id="26" creationId="{810F0C87-1F32-4D9D-A335-BF9BAE2BFBA5}"/>
          </ac:spMkLst>
        </pc:spChg>
        <pc:spChg chg="del">
          <ac:chgData name="Aurelien Domont" userId="6da7715ce44349b3" providerId="LiveId" clId="{056E6A55-534C-4AA5-9A49-3A53CC658620}" dt="2021-10-22T05:24:45.941" v="626" actId="478"/>
          <ac:spMkLst>
            <pc:docMk/>
            <pc:sldMk cId="777479140" sldId="2172"/>
            <ac:spMk id="27" creationId="{5BF6E218-7DD8-4450-B1E1-F2C23161F5F0}"/>
          </ac:spMkLst>
        </pc:spChg>
        <pc:spChg chg="del">
          <ac:chgData name="Aurelien Domont" userId="6da7715ce44349b3" providerId="LiveId" clId="{056E6A55-534C-4AA5-9A49-3A53CC658620}" dt="2021-10-22T05:24:45.941" v="626" actId="478"/>
          <ac:spMkLst>
            <pc:docMk/>
            <pc:sldMk cId="777479140" sldId="2172"/>
            <ac:spMk id="28" creationId="{2E8E1671-8249-4597-96AD-3FCB2BD389BA}"/>
          </ac:spMkLst>
        </pc:spChg>
        <pc:spChg chg="del">
          <ac:chgData name="Aurelien Domont" userId="6da7715ce44349b3" providerId="LiveId" clId="{056E6A55-534C-4AA5-9A49-3A53CC658620}" dt="2021-10-22T05:24:45.941" v="626" actId="478"/>
          <ac:spMkLst>
            <pc:docMk/>
            <pc:sldMk cId="777479140" sldId="2172"/>
            <ac:spMk id="29" creationId="{25D05095-B830-44D5-88F6-71BF70ED6397}"/>
          </ac:spMkLst>
        </pc:spChg>
        <pc:spChg chg="del">
          <ac:chgData name="Aurelien Domont" userId="6da7715ce44349b3" providerId="LiveId" clId="{056E6A55-534C-4AA5-9A49-3A53CC658620}" dt="2021-10-22T05:24:45.941" v="626" actId="478"/>
          <ac:spMkLst>
            <pc:docMk/>
            <pc:sldMk cId="777479140" sldId="2172"/>
            <ac:spMk id="30" creationId="{B908C864-29BD-4B18-8E33-7F4C7BF7B586}"/>
          </ac:spMkLst>
        </pc:spChg>
        <pc:spChg chg="del">
          <ac:chgData name="Aurelien Domont" userId="6da7715ce44349b3" providerId="LiveId" clId="{056E6A55-534C-4AA5-9A49-3A53CC658620}" dt="2021-10-22T05:24:45.941" v="626" actId="478"/>
          <ac:spMkLst>
            <pc:docMk/>
            <pc:sldMk cId="777479140" sldId="2172"/>
            <ac:spMk id="31" creationId="{133A9D2F-5207-42A2-A03B-47344F7E4F9C}"/>
          </ac:spMkLst>
        </pc:spChg>
        <pc:spChg chg="del">
          <ac:chgData name="Aurelien Domont" userId="6da7715ce44349b3" providerId="LiveId" clId="{056E6A55-534C-4AA5-9A49-3A53CC658620}" dt="2021-10-22T05:24:45.941" v="626" actId="478"/>
          <ac:spMkLst>
            <pc:docMk/>
            <pc:sldMk cId="777479140" sldId="2172"/>
            <ac:spMk id="32" creationId="{89575BD6-FA49-4458-9150-C6DA6592DCEA}"/>
          </ac:spMkLst>
        </pc:spChg>
        <pc:spChg chg="del">
          <ac:chgData name="Aurelien Domont" userId="6da7715ce44349b3" providerId="LiveId" clId="{056E6A55-534C-4AA5-9A49-3A53CC658620}" dt="2021-10-22T05:24:45.941" v="626" actId="478"/>
          <ac:spMkLst>
            <pc:docMk/>
            <pc:sldMk cId="777479140" sldId="2172"/>
            <ac:spMk id="33" creationId="{6A305F71-959E-4C46-AB9F-8E4A3BECCFFA}"/>
          </ac:spMkLst>
        </pc:spChg>
        <pc:spChg chg="mod">
          <ac:chgData name="Aurelien Domont" userId="6da7715ce44349b3" providerId="LiveId" clId="{056E6A55-534C-4AA5-9A49-3A53CC658620}" dt="2021-10-22T05:25:00.364" v="631" actId="165"/>
          <ac:spMkLst>
            <pc:docMk/>
            <pc:sldMk cId="777479140" sldId="2172"/>
            <ac:spMk id="34" creationId="{76C08E80-C1E1-4AEC-B145-877EF41CBC06}"/>
          </ac:spMkLst>
        </pc:spChg>
        <pc:spChg chg="mod">
          <ac:chgData name="Aurelien Domont" userId="6da7715ce44349b3" providerId="LiveId" clId="{056E6A55-534C-4AA5-9A49-3A53CC658620}" dt="2021-10-22T05:25:00.364" v="631" actId="165"/>
          <ac:spMkLst>
            <pc:docMk/>
            <pc:sldMk cId="777479140" sldId="2172"/>
            <ac:spMk id="35" creationId="{BA810D49-333F-4C30-8C81-65481594F047}"/>
          </ac:spMkLst>
        </pc:spChg>
        <pc:spChg chg="mod">
          <ac:chgData name="Aurelien Domont" userId="6da7715ce44349b3" providerId="LiveId" clId="{056E6A55-534C-4AA5-9A49-3A53CC658620}" dt="2021-10-22T05:25:00.364" v="631" actId="165"/>
          <ac:spMkLst>
            <pc:docMk/>
            <pc:sldMk cId="777479140" sldId="2172"/>
            <ac:spMk id="36" creationId="{C729918C-717A-42E6-992A-BA9CB528F46D}"/>
          </ac:spMkLst>
        </pc:spChg>
        <pc:spChg chg="mod">
          <ac:chgData name="Aurelien Domont" userId="6da7715ce44349b3" providerId="LiveId" clId="{056E6A55-534C-4AA5-9A49-3A53CC658620}" dt="2021-10-22T05:25:00.364" v="631" actId="165"/>
          <ac:spMkLst>
            <pc:docMk/>
            <pc:sldMk cId="777479140" sldId="2172"/>
            <ac:spMk id="37" creationId="{328E7208-F730-4C5B-BBBA-841AD3705032}"/>
          </ac:spMkLst>
        </pc:spChg>
        <pc:spChg chg="mod">
          <ac:chgData name="Aurelien Domont" userId="6da7715ce44349b3" providerId="LiveId" clId="{056E6A55-534C-4AA5-9A49-3A53CC658620}" dt="2021-10-22T05:25:00.364" v="631" actId="165"/>
          <ac:spMkLst>
            <pc:docMk/>
            <pc:sldMk cId="777479140" sldId="2172"/>
            <ac:spMk id="39" creationId="{BAF1127C-8BB7-4420-A1CF-595865834312}"/>
          </ac:spMkLst>
        </pc:spChg>
        <pc:spChg chg="mod">
          <ac:chgData name="Aurelien Domont" userId="6da7715ce44349b3" providerId="LiveId" clId="{056E6A55-534C-4AA5-9A49-3A53CC658620}" dt="2021-10-22T05:25:00.364" v="631" actId="165"/>
          <ac:spMkLst>
            <pc:docMk/>
            <pc:sldMk cId="777479140" sldId="2172"/>
            <ac:spMk id="41" creationId="{837091D1-DD7B-4BA6-A320-DBEFE1AADDDC}"/>
          </ac:spMkLst>
        </pc:spChg>
        <pc:spChg chg="mod">
          <ac:chgData name="Aurelien Domont" userId="6da7715ce44349b3" providerId="LiveId" clId="{056E6A55-534C-4AA5-9A49-3A53CC658620}" dt="2021-10-22T05:25:00.364" v="631" actId="165"/>
          <ac:spMkLst>
            <pc:docMk/>
            <pc:sldMk cId="777479140" sldId="2172"/>
            <ac:spMk id="42" creationId="{39A7235B-6F62-413E-A4B5-1C9A6DA9CEE4}"/>
          </ac:spMkLst>
        </pc:spChg>
        <pc:spChg chg="mod">
          <ac:chgData name="Aurelien Domont" userId="6da7715ce44349b3" providerId="LiveId" clId="{056E6A55-534C-4AA5-9A49-3A53CC658620}" dt="2021-10-22T05:25:00.364" v="631" actId="165"/>
          <ac:spMkLst>
            <pc:docMk/>
            <pc:sldMk cId="777479140" sldId="2172"/>
            <ac:spMk id="43" creationId="{88311B4C-78AB-44BB-B451-1987212DABD0}"/>
          </ac:spMkLst>
        </pc:spChg>
        <pc:spChg chg="mod">
          <ac:chgData name="Aurelien Domont" userId="6da7715ce44349b3" providerId="LiveId" clId="{056E6A55-534C-4AA5-9A49-3A53CC658620}" dt="2021-10-22T05:25:00.364" v="631" actId="165"/>
          <ac:spMkLst>
            <pc:docMk/>
            <pc:sldMk cId="777479140" sldId="2172"/>
            <ac:spMk id="44" creationId="{E6367C92-E2E0-46E6-ADBE-BD74B0B68CEE}"/>
          </ac:spMkLst>
        </pc:spChg>
        <pc:spChg chg="mod">
          <ac:chgData name="Aurelien Domont" userId="6da7715ce44349b3" providerId="LiveId" clId="{056E6A55-534C-4AA5-9A49-3A53CC658620}" dt="2021-10-22T05:25:00.364" v="631" actId="165"/>
          <ac:spMkLst>
            <pc:docMk/>
            <pc:sldMk cId="777479140" sldId="2172"/>
            <ac:spMk id="45" creationId="{68BCBF9F-E0D0-44D5-BC4C-609F59189BD8}"/>
          </ac:spMkLst>
        </pc:spChg>
        <pc:spChg chg="mod">
          <ac:chgData name="Aurelien Domont" userId="6da7715ce44349b3" providerId="LiveId" clId="{056E6A55-534C-4AA5-9A49-3A53CC658620}" dt="2021-10-22T05:25:00.364" v="631" actId="165"/>
          <ac:spMkLst>
            <pc:docMk/>
            <pc:sldMk cId="777479140" sldId="2172"/>
            <ac:spMk id="46" creationId="{ED053BF6-71EF-45DE-A843-CC4915F2A6EA}"/>
          </ac:spMkLst>
        </pc:spChg>
        <pc:spChg chg="mod">
          <ac:chgData name="Aurelien Domont" userId="6da7715ce44349b3" providerId="LiveId" clId="{056E6A55-534C-4AA5-9A49-3A53CC658620}" dt="2021-10-22T05:25:00.364" v="631" actId="165"/>
          <ac:spMkLst>
            <pc:docMk/>
            <pc:sldMk cId="777479140" sldId="2172"/>
            <ac:spMk id="47" creationId="{B6839046-C97F-441C-A800-788A93F3D317}"/>
          </ac:spMkLst>
        </pc:spChg>
        <pc:spChg chg="mod">
          <ac:chgData name="Aurelien Domont" userId="6da7715ce44349b3" providerId="LiveId" clId="{056E6A55-534C-4AA5-9A49-3A53CC658620}" dt="2021-10-22T05:25:00.364" v="631" actId="165"/>
          <ac:spMkLst>
            <pc:docMk/>
            <pc:sldMk cId="777479140" sldId="2172"/>
            <ac:spMk id="48" creationId="{4553AA1D-36FC-4735-B264-F8003A7B6ED6}"/>
          </ac:spMkLst>
        </pc:spChg>
        <pc:spChg chg="mod">
          <ac:chgData name="Aurelien Domont" userId="6da7715ce44349b3" providerId="LiveId" clId="{056E6A55-534C-4AA5-9A49-3A53CC658620}" dt="2021-10-22T05:25:00.364" v="631" actId="165"/>
          <ac:spMkLst>
            <pc:docMk/>
            <pc:sldMk cId="777479140" sldId="2172"/>
            <ac:spMk id="49" creationId="{F1A7BC8A-305D-4796-A848-6E997A21BA85}"/>
          </ac:spMkLst>
        </pc:spChg>
        <pc:spChg chg="del mod">
          <ac:chgData name="Aurelien Domont" userId="6da7715ce44349b3" providerId="LiveId" clId="{056E6A55-534C-4AA5-9A49-3A53CC658620}" dt="2021-10-22T05:25:50.842" v="639" actId="478"/>
          <ac:spMkLst>
            <pc:docMk/>
            <pc:sldMk cId="777479140" sldId="2172"/>
            <ac:spMk id="50" creationId="{5927D573-3B46-4A39-ACF0-A36A6103AB83}"/>
          </ac:spMkLst>
        </pc:spChg>
        <pc:spChg chg="del mod">
          <ac:chgData name="Aurelien Domont" userId="6da7715ce44349b3" providerId="LiveId" clId="{056E6A55-534C-4AA5-9A49-3A53CC658620}" dt="2021-10-22T05:24:54.871" v="628" actId="478"/>
          <ac:spMkLst>
            <pc:docMk/>
            <pc:sldMk cId="777479140" sldId="2172"/>
            <ac:spMk id="51" creationId="{7CA2A362-6912-43A4-A46F-F090A2BDC000}"/>
          </ac:spMkLst>
        </pc:spChg>
        <pc:spChg chg="del mod">
          <ac:chgData name="Aurelien Domont" userId="6da7715ce44349b3" providerId="LiveId" clId="{056E6A55-534C-4AA5-9A49-3A53CC658620}" dt="2021-10-22T05:25:59.586" v="641" actId="478"/>
          <ac:spMkLst>
            <pc:docMk/>
            <pc:sldMk cId="777479140" sldId="2172"/>
            <ac:spMk id="52" creationId="{D2B6AE9F-FE15-4E6D-A062-AF927F58D67E}"/>
          </ac:spMkLst>
        </pc:spChg>
        <pc:spChg chg="del mod">
          <ac:chgData name="Aurelien Domont" userId="6da7715ce44349b3" providerId="LiveId" clId="{056E6A55-534C-4AA5-9A49-3A53CC658620}" dt="2021-10-22T05:25:48.968" v="638" actId="478"/>
          <ac:spMkLst>
            <pc:docMk/>
            <pc:sldMk cId="777479140" sldId="2172"/>
            <ac:spMk id="53" creationId="{082D31A6-75BF-4624-B1B6-31442421B708}"/>
          </ac:spMkLst>
        </pc:spChg>
        <pc:spChg chg="del mod">
          <ac:chgData name="Aurelien Domont" userId="6da7715ce44349b3" providerId="LiveId" clId="{056E6A55-534C-4AA5-9A49-3A53CC658620}" dt="2021-10-22T05:25:55.366" v="640" actId="478"/>
          <ac:spMkLst>
            <pc:docMk/>
            <pc:sldMk cId="777479140" sldId="2172"/>
            <ac:spMk id="54" creationId="{3F97C70E-15F0-495A-8DF5-29B049348F24}"/>
          </ac:spMkLst>
        </pc:spChg>
        <pc:spChg chg="del mod">
          <ac:chgData name="Aurelien Domont" userId="6da7715ce44349b3" providerId="LiveId" clId="{056E6A55-534C-4AA5-9A49-3A53CC658620}" dt="2021-10-22T05:25:24.034" v="632" actId="478"/>
          <ac:spMkLst>
            <pc:docMk/>
            <pc:sldMk cId="777479140" sldId="2172"/>
            <ac:spMk id="55" creationId="{B388EB50-C22B-4021-B642-184093BCC50A}"/>
          </ac:spMkLst>
        </pc:spChg>
        <pc:spChg chg="mod">
          <ac:chgData name="Aurelien Domont" userId="6da7715ce44349b3" providerId="LiveId" clId="{056E6A55-534C-4AA5-9A49-3A53CC658620}" dt="2021-10-22T05:25:00.364" v="631" actId="165"/>
          <ac:spMkLst>
            <pc:docMk/>
            <pc:sldMk cId="777479140" sldId="2172"/>
            <ac:spMk id="56" creationId="{7328FBF5-DD13-4959-8D92-711681DB6FCE}"/>
          </ac:spMkLst>
        </pc:spChg>
        <pc:spChg chg="mod">
          <ac:chgData name="Aurelien Domont" userId="6da7715ce44349b3" providerId="LiveId" clId="{056E6A55-534C-4AA5-9A49-3A53CC658620}" dt="2021-10-22T05:25:00.364" v="631" actId="165"/>
          <ac:spMkLst>
            <pc:docMk/>
            <pc:sldMk cId="777479140" sldId="2172"/>
            <ac:spMk id="57" creationId="{734B984C-2C6B-419F-9545-455D3AAFFAAB}"/>
          </ac:spMkLst>
        </pc:spChg>
        <pc:spChg chg="mod">
          <ac:chgData name="Aurelien Domont" userId="6da7715ce44349b3" providerId="LiveId" clId="{056E6A55-534C-4AA5-9A49-3A53CC658620}" dt="2021-10-22T05:25:00.364" v="631" actId="165"/>
          <ac:spMkLst>
            <pc:docMk/>
            <pc:sldMk cId="777479140" sldId="2172"/>
            <ac:spMk id="58" creationId="{DF41E72B-8CF6-4437-B6BB-7455240B1320}"/>
          </ac:spMkLst>
        </pc:spChg>
        <pc:spChg chg="mod">
          <ac:chgData name="Aurelien Domont" userId="6da7715ce44349b3" providerId="LiveId" clId="{056E6A55-534C-4AA5-9A49-3A53CC658620}" dt="2021-10-22T05:25:00.364" v="631" actId="165"/>
          <ac:spMkLst>
            <pc:docMk/>
            <pc:sldMk cId="777479140" sldId="2172"/>
            <ac:spMk id="59" creationId="{FD6718C5-E026-408B-8657-FE1A288761C6}"/>
          </ac:spMkLst>
        </pc:spChg>
        <pc:spChg chg="mod">
          <ac:chgData name="Aurelien Domont" userId="6da7715ce44349b3" providerId="LiveId" clId="{056E6A55-534C-4AA5-9A49-3A53CC658620}" dt="2021-10-22T05:25:00.364" v="631" actId="165"/>
          <ac:spMkLst>
            <pc:docMk/>
            <pc:sldMk cId="777479140" sldId="2172"/>
            <ac:spMk id="60" creationId="{8B250984-2BFD-43C2-A00E-211F157C5A7E}"/>
          </ac:spMkLst>
        </pc:spChg>
        <pc:spChg chg="del mod">
          <ac:chgData name="Aurelien Domont" userId="6da7715ce44349b3" providerId="LiveId" clId="{056E6A55-534C-4AA5-9A49-3A53CC658620}" dt="2021-10-22T05:25:31.460" v="633" actId="478"/>
          <ac:spMkLst>
            <pc:docMk/>
            <pc:sldMk cId="777479140" sldId="2172"/>
            <ac:spMk id="61" creationId="{8B192636-6FCB-4228-8901-46FBD7B55F55}"/>
          </ac:spMkLst>
        </pc:spChg>
        <pc:spChg chg="del mod">
          <ac:chgData name="Aurelien Domont" userId="6da7715ce44349b3" providerId="LiveId" clId="{056E6A55-534C-4AA5-9A49-3A53CC658620}" dt="2021-10-22T05:25:43.452" v="636" actId="478"/>
          <ac:spMkLst>
            <pc:docMk/>
            <pc:sldMk cId="777479140" sldId="2172"/>
            <ac:spMk id="62" creationId="{DBAFF5EB-B434-451E-85EE-C32FA896D0FB}"/>
          </ac:spMkLst>
        </pc:spChg>
        <pc:spChg chg="del mod">
          <ac:chgData name="Aurelien Domont" userId="6da7715ce44349b3" providerId="LiveId" clId="{056E6A55-534C-4AA5-9A49-3A53CC658620}" dt="2021-10-22T05:25:45.589" v="637" actId="478"/>
          <ac:spMkLst>
            <pc:docMk/>
            <pc:sldMk cId="777479140" sldId="2172"/>
            <ac:spMk id="63" creationId="{3D255CE4-A371-4BDF-A330-3DFF39F815D7}"/>
          </ac:spMkLst>
        </pc:spChg>
        <pc:spChg chg="del mod">
          <ac:chgData name="Aurelien Domont" userId="6da7715ce44349b3" providerId="LiveId" clId="{056E6A55-534C-4AA5-9A49-3A53CC658620}" dt="2021-10-22T05:25:37.017" v="635" actId="478"/>
          <ac:spMkLst>
            <pc:docMk/>
            <pc:sldMk cId="777479140" sldId="2172"/>
            <ac:spMk id="64" creationId="{E9BB7066-1D36-4B8D-AE47-FC91F768F8EF}"/>
          </ac:spMkLst>
        </pc:spChg>
        <pc:spChg chg="mod">
          <ac:chgData name="Aurelien Domont" userId="6da7715ce44349b3" providerId="LiveId" clId="{056E6A55-534C-4AA5-9A49-3A53CC658620}" dt="2021-10-22T05:25:00.364" v="631" actId="165"/>
          <ac:spMkLst>
            <pc:docMk/>
            <pc:sldMk cId="777479140" sldId="2172"/>
            <ac:spMk id="65" creationId="{443EE2E2-54FF-4CDC-A6EB-46AD94E3C579}"/>
          </ac:spMkLst>
        </pc:spChg>
        <pc:spChg chg="mod">
          <ac:chgData name="Aurelien Domont" userId="6da7715ce44349b3" providerId="LiveId" clId="{056E6A55-534C-4AA5-9A49-3A53CC658620}" dt="2021-10-22T05:25:00.364" v="631" actId="165"/>
          <ac:spMkLst>
            <pc:docMk/>
            <pc:sldMk cId="777479140" sldId="2172"/>
            <ac:spMk id="66" creationId="{7C44C013-E672-42BC-90A8-3808B3BE0FF7}"/>
          </ac:spMkLst>
        </pc:spChg>
        <pc:spChg chg="mod">
          <ac:chgData name="Aurelien Domont" userId="6da7715ce44349b3" providerId="LiveId" clId="{056E6A55-534C-4AA5-9A49-3A53CC658620}" dt="2021-10-22T05:25:00.364" v="631" actId="165"/>
          <ac:spMkLst>
            <pc:docMk/>
            <pc:sldMk cId="777479140" sldId="2172"/>
            <ac:spMk id="67" creationId="{3DCFAB09-536F-49C1-973C-9810D7031B97}"/>
          </ac:spMkLst>
        </pc:spChg>
        <pc:spChg chg="mod">
          <ac:chgData name="Aurelien Domont" userId="6da7715ce44349b3" providerId="LiveId" clId="{056E6A55-534C-4AA5-9A49-3A53CC658620}" dt="2021-10-22T05:25:00.364" v="631" actId="165"/>
          <ac:spMkLst>
            <pc:docMk/>
            <pc:sldMk cId="777479140" sldId="2172"/>
            <ac:spMk id="68" creationId="{70D0522E-ADD2-4135-A75C-1679623D2F57}"/>
          </ac:spMkLst>
        </pc:spChg>
        <pc:spChg chg="mod">
          <ac:chgData name="Aurelien Domont" userId="6da7715ce44349b3" providerId="LiveId" clId="{056E6A55-534C-4AA5-9A49-3A53CC658620}" dt="2021-10-22T05:25:00.364" v="631" actId="165"/>
          <ac:spMkLst>
            <pc:docMk/>
            <pc:sldMk cId="777479140" sldId="2172"/>
            <ac:spMk id="69" creationId="{7B3125C0-D991-4625-90A3-6837BD0C2382}"/>
          </ac:spMkLst>
        </pc:spChg>
        <pc:spChg chg="mod">
          <ac:chgData name="Aurelien Domont" userId="6da7715ce44349b3" providerId="LiveId" clId="{056E6A55-534C-4AA5-9A49-3A53CC658620}" dt="2021-10-22T05:25:00.364" v="631" actId="165"/>
          <ac:spMkLst>
            <pc:docMk/>
            <pc:sldMk cId="777479140" sldId="2172"/>
            <ac:spMk id="70" creationId="{B6D3D727-AFB9-45F8-9664-D67A2C2F1B8F}"/>
          </ac:spMkLst>
        </pc:spChg>
        <pc:spChg chg="mod">
          <ac:chgData name="Aurelien Domont" userId="6da7715ce44349b3" providerId="LiveId" clId="{056E6A55-534C-4AA5-9A49-3A53CC658620}" dt="2021-10-22T05:25:00.364" v="631" actId="165"/>
          <ac:spMkLst>
            <pc:docMk/>
            <pc:sldMk cId="777479140" sldId="2172"/>
            <ac:spMk id="71" creationId="{D6F2B24D-0ECA-442A-BC74-1238B35D0437}"/>
          </ac:spMkLst>
        </pc:spChg>
        <pc:grpChg chg="add mod">
          <ac:chgData name="Aurelien Domont" userId="6da7715ce44349b3" providerId="LiveId" clId="{056E6A55-534C-4AA5-9A49-3A53CC658620}" dt="2021-10-22T05:26:31.149" v="659" actId="1076"/>
          <ac:grpSpMkLst>
            <pc:docMk/>
            <pc:sldMk cId="777479140" sldId="2172"/>
            <ac:grpSpMk id="7" creationId="{C168AAB5-B928-474D-833B-B39E94395F6D}"/>
          </ac:grpSpMkLst>
        </pc:grpChg>
        <pc:grpChg chg="add del mod">
          <ac:chgData name="Aurelien Domont" userId="6da7715ce44349b3" providerId="LiveId" clId="{056E6A55-534C-4AA5-9A49-3A53CC658620}" dt="2021-10-22T05:25:00.364" v="631" actId="165"/>
          <ac:grpSpMkLst>
            <pc:docMk/>
            <pc:sldMk cId="777479140" sldId="2172"/>
            <ac:grpSpMk id="23" creationId="{B3D8D74C-548F-43CF-A136-ED3B57BB78CB}"/>
          </ac:grpSpMkLst>
        </pc:grpChg>
        <pc:grpChg chg="mod topLvl">
          <ac:chgData name="Aurelien Domont" userId="6da7715ce44349b3" providerId="LiveId" clId="{056E6A55-534C-4AA5-9A49-3A53CC658620}" dt="2021-10-22T05:26:25.929" v="657" actId="164"/>
          <ac:grpSpMkLst>
            <pc:docMk/>
            <pc:sldMk cId="777479140" sldId="2172"/>
            <ac:grpSpMk id="24" creationId="{77DA51EB-48B8-40EA-96FC-341EEA49F30D}"/>
          </ac:grpSpMkLst>
        </pc:grpChg>
        <pc:grpChg chg="del mod topLvl">
          <ac:chgData name="Aurelien Domont" userId="6da7715ce44349b3" providerId="LiveId" clId="{056E6A55-534C-4AA5-9A49-3A53CC658620}" dt="2021-10-22T05:25:33.130" v="634" actId="478"/>
          <ac:grpSpMkLst>
            <pc:docMk/>
            <pc:sldMk cId="777479140" sldId="2172"/>
            <ac:grpSpMk id="25" creationId="{85E21EA7-AC6F-49BF-B63F-009327445525}"/>
          </ac:grpSpMkLst>
        </pc:grpChg>
        <pc:grpChg chg="mod">
          <ac:chgData name="Aurelien Domont" userId="6da7715ce44349b3" providerId="LiveId" clId="{056E6A55-534C-4AA5-9A49-3A53CC658620}" dt="2021-10-22T05:25:00.364" v="631" actId="165"/>
          <ac:grpSpMkLst>
            <pc:docMk/>
            <pc:sldMk cId="777479140" sldId="2172"/>
            <ac:grpSpMk id="38" creationId="{5A089F0B-2D06-4D57-A0FA-657DE7BE4AA6}"/>
          </ac:grpSpMkLst>
        </pc:grpChg>
        <pc:grpChg chg="del mod">
          <ac:chgData name="Aurelien Domont" userId="6da7715ce44349b3" providerId="LiveId" clId="{056E6A55-534C-4AA5-9A49-3A53CC658620}" dt="2021-10-22T05:25:43.452" v="636" actId="478"/>
          <ac:grpSpMkLst>
            <pc:docMk/>
            <pc:sldMk cId="777479140" sldId="2172"/>
            <ac:grpSpMk id="40" creationId="{864F919C-3EF1-4533-A1B7-0DE4C4F5A632}"/>
          </ac:grpSpMkLst>
        </pc:grpChg>
      </pc:sldChg>
      <pc:sldChg chg="addSp delSp modSp add del mod">
        <pc:chgData name="Aurelien Domont" userId="6da7715ce44349b3" providerId="LiveId" clId="{056E6A55-534C-4AA5-9A49-3A53CC658620}" dt="2021-10-26T04:10:55.844" v="1564" actId="47"/>
        <pc:sldMkLst>
          <pc:docMk/>
          <pc:sldMk cId="3866131711" sldId="2173"/>
        </pc:sldMkLst>
        <pc:spChg chg="mod">
          <ac:chgData name="Aurelien Domont" userId="6da7715ce44349b3" providerId="LiveId" clId="{056E6A55-534C-4AA5-9A49-3A53CC658620}" dt="2021-10-22T05:29:15.903" v="705" actId="6549"/>
          <ac:spMkLst>
            <pc:docMk/>
            <pc:sldMk cId="3866131711" sldId="2173"/>
            <ac:spMk id="2" creationId="{3244D45E-2741-43AF-AD97-25D424768C67}"/>
          </ac:spMkLst>
        </pc:spChg>
        <pc:spChg chg="del">
          <ac:chgData name="Aurelien Domont" userId="6da7715ce44349b3" providerId="LiveId" clId="{056E6A55-534C-4AA5-9A49-3A53CC658620}" dt="2021-10-22T05:27:03.644" v="663" actId="478"/>
          <ac:spMkLst>
            <pc:docMk/>
            <pc:sldMk cId="3866131711" sldId="2173"/>
            <ac:spMk id="4" creationId="{5A8AB2AF-5B66-4F28-9F14-22A8F3E84AA3}"/>
          </ac:spMkLst>
        </pc:spChg>
        <pc:spChg chg="del">
          <ac:chgData name="Aurelien Domont" userId="6da7715ce44349b3" providerId="LiveId" clId="{056E6A55-534C-4AA5-9A49-3A53CC658620}" dt="2021-10-22T05:27:03.644" v="663" actId="478"/>
          <ac:spMkLst>
            <pc:docMk/>
            <pc:sldMk cId="3866131711" sldId="2173"/>
            <ac:spMk id="5" creationId="{8DDC5B2B-DFE0-4B16-AF92-021CF7B75826}"/>
          </ac:spMkLst>
        </pc:spChg>
        <pc:spChg chg="add del mod">
          <ac:chgData name="Aurelien Domont" userId="6da7715ce44349b3" providerId="LiveId" clId="{056E6A55-534C-4AA5-9A49-3A53CC658620}" dt="2021-10-22T05:28:40.624" v="694" actId="478"/>
          <ac:spMkLst>
            <pc:docMk/>
            <pc:sldMk cId="3866131711" sldId="2173"/>
            <ac:spMk id="6" creationId="{44F031B6-1622-43D4-AB5B-BEFCE99E7033}"/>
          </ac:spMkLst>
        </pc:spChg>
        <pc:spChg chg="del">
          <ac:chgData name="Aurelien Domont" userId="6da7715ce44349b3" providerId="LiveId" clId="{056E6A55-534C-4AA5-9A49-3A53CC658620}" dt="2021-10-22T05:27:03.644" v="663" actId="478"/>
          <ac:spMkLst>
            <pc:docMk/>
            <pc:sldMk cId="3866131711" sldId="2173"/>
            <ac:spMk id="17" creationId="{F42270B8-A1C0-4374-8FC5-D1161E306A50}"/>
          </ac:spMkLst>
        </pc:spChg>
        <pc:spChg chg="del">
          <ac:chgData name="Aurelien Domont" userId="6da7715ce44349b3" providerId="LiveId" clId="{056E6A55-534C-4AA5-9A49-3A53CC658620}" dt="2021-10-22T05:27:03.644" v="663" actId="478"/>
          <ac:spMkLst>
            <pc:docMk/>
            <pc:sldMk cId="3866131711" sldId="2173"/>
            <ac:spMk id="18" creationId="{0BE6302D-2F2D-49C4-AEC8-358D8ABDC7AC}"/>
          </ac:spMkLst>
        </pc:spChg>
        <pc:spChg chg="del">
          <ac:chgData name="Aurelien Domont" userId="6da7715ce44349b3" providerId="LiveId" clId="{056E6A55-534C-4AA5-9A49-3A53CC658620}" dt="2021-10-22T05:27:03.644" v="663" actId="478"/>
          <ac:spMkLst>
            <pc:docMk/>
            <pc:sldMk cId="3866131711" sldId="2173"/>
            <ac:spMk id="19" creationId="{D3FAC385-562E-4BFC-AD27-0612E33A2D8C}"/>
          </ac:spMkLst>
        </pc:spChg>
        <pc:spChg chg="del">
          <ac:chgData name="Aurelien Domont" userId="6da7715ce44349b3" providerId="LiveId" clId="{056E6A55-534C-4AA5-9A49-3A53CC658620}" dt="2021-10-22T05:27:03.644" v="663" actId="478"/>
          <ac:spMkLst>
            <pc:docMk/>
            <pc:sldMk cId="3866131711" sldId="2173"/>
            <ac:spMk id="20" creationId="{CD69C4B9-6E68-4AE8-820F-656F266C8340}"/>
          </ac:spMkLst>
        </pc:spChg>
        <pc:spChg chg="del">
          <ac:chgData name="Aurelien Domont" userId="6da7715ce44349b3" providerId="LiveId" clId="{056E6A55-534C-4AA5-9A49-3A53CC658620}" dt="2021-10-22T05:27:03.644" v="663" actId="478"/>
          <ac:spMkLst>
            <pc:docMk/>
            <pc:sldMk cId="3866131711" sldId="2173"/>
            <ac:spMk id="21" creationId="{2C9AE664-B085-469F-B18F-D86E2F43E95D}"/>
          </ac:spMkLst>
        </pc:spChg>
        <pc:spChg chg="del">
          <ac:chgData name="Aurelien Domont" userId="6da7715ce44349b3" providerId="LiveId" clId="{056E6A55-534C-4AA5-9A49-3A53CC658620}" dt="2021-10-22T05:27:03.644" v="663" actId="478"/>
          <ac:spMkLst>
            <pc:docMk/>
            <pc:sldMk cId="3866131711" sldId="2173"/>
            <ac:spMk id="22" creationId="{6BE41C35-55C2-4404-92F1-24D6268379DB}"/>
          </ac:spMkLst>
        </pc:spChg>
        <pc:spChg chg="add del mod">
          <ac:chgData name="Aurelien Domont" userId="6da7715ce44349b3" providerId="LiveId" clId="{056E6A55-534C-4AA5-9A49-3A53CC658620}" dt="2021-10-22T05:28:35.679" v="692" actId="478"/>
          <ac:spMkLst>
            <pc:docMk/>
            <pc:sldMk cId="3866131711" sldId="2173"/>
            <ac:spMk id="23" creationId="{E1073595-127F-4D9D-BDA2-F1B791C090AD}"/>
          </ac:spMkLst>
        </pc:spChg>
        <pc:spChg chg="add mod">
          <ac:chgData name="Aurelien Domont" userId="6da7715ce44349b3" providerId="LiveId" clId="{056E6A55-534C-4AA5-9A49-3A53CC658620}" dt="2021-10-22T05:28:50.049" v="703" actId="1036"/>
          <ac:spMkLst>
            <pc:docMk/>
            <pc:sldMk cId="3866131711" sldId="2173"/>
            <ac:spMk id="24" creationId="{42903913-ED6B-4DDE-B173-D8F0EB805805}"/>
          </ac:spMkLst>
        </pc:spChg>
        <pc:picChg chg="add mod">
          <ac:chgData name="Aurelien Domont" userId="6da7715ce44349b3" providerId="LiveId" clId="{056E6A55-534C-4AA5-9A49-3A53CC658620}" dt="2021-10-22T05:29:46.750" v="712" actId="1038"/>
          <ac:picMkLst>
            <pc:docMk/>
            <pc:sldMk cId="3866131711" sldId="2173"/>
            <ac:picMk id="8" creationId="{67D22ED9-9D85-43EE-9E09-0C8D58E75EFB}"/>
          </ac:picMkLst>
        </pc:picChg>
        <pc:picChg chg="add mod">
          <ac:chgData name="Aurelien Domont" userId="6da7715ce44349b3" providerId="LiveId" clId="{056E6A55-534C-4AA5-9A49-3A53CC658620}" dt="2021-10-22T05:29:49.760" v="713" actId="571"/>
          <ac:picMkLst>
            <pc:docMk/>
            <pc:sldMk cId="3866131711" sldId="2173"/>
            <ac:picMk id="26" creationId="{6B02CE04-2E2F-45E1-B4CA-54E066488BAD}"/>
          </ac:picMkLst>
        </pc:picChg>
      </pc:sldChg>
      <pc:sldChg chg="modSp add mod ord">
        <pc:chgData name="Aurelien Domont" userId="6da7715ce44349b3" providerId="LiveId" clId="{056E6A55-534C-4AA5-9A49-3A53CC658620}" dt="2021-10-22T05:30:33.491" v="719"/>
        <pc:sldMkLst>
          <pc:docMk/>
          <pc:sldMk cId="3957042215" sldId="2174"/>
        </pc:sldMkLst>
        <pc:spChg chg="mod">
          <ac:chgData name="Aurelien Domont" userId="6da7715ce44349b3" providerId="LiveId" clId="{056E6A55-534C-4AA5-9A49-3A53CC658620}" dt="2021-10-22T05:30:33.491" v="719"/>
          <ac:spMkLst>
            <pc:docMk/>
            <pc:sldMk cId="3957042215" sldId="2174"/>
            <ac:spMk id="16" creationId="{6C2BB713-9637-4B9B-938F-E9768876782A}"/>
          </ac:spMkLst>
        </pc:spChg>
      </pc:sldChg>
      <pc:sldChg chg="addSp delSp modSp add mod ord">
        <pc:chgData name="Aurelien Domont" userId="6da7715ce44349b3" providerId="LiveId" clId="{056E6A55-534C-4AA5-9A49-3A53CC658620}" dt="2021-10-22T06:33:42.879" v="736" actId="1076"/>
        <pc:sldMkLst>
          <pc:docMk/>
          <pc:sldMk cId="3101039021" sldId="2175"/>
        </pc:sldMkLst>
        <pc:spChg chg="mod">
          <ac:chgData name="Aurelien Domont" userId="6da7715ce44349b3" providerId="LiveId" clId="{056E6A55-534C-4AA5-9A49-3A53CC658620}" dt="2021-10-22T06:33:21.885" v="733" actId="20577"/>
          <ac:spMkLst>
            <pc:docMk/>
            <pc:sldMk cId="3101039021" sldId="2175"/>
            <ac:spMk id="16" creationId="{6C2BB713-9637-4B9B-938F-E9768876782A}"/>
          </ac:spMkLst>
        </pc:spChg>
        <pc:spChg chg="add mod">
          <ac:chgData name="Aurelien Domont" userId="6da7715ce44349b3" providerId="LiveId" clId="{056E6A55-534C-4AA5-9A49-3A53CC658620}" dt="2021-10-22T06:33:42.879" v="736" actId="1076"/>
          <ac:spMkLst>
            <pc:docMk/>
            <pc:sldMk cId="3101039021" sldId="2175"/>
            <ac:spMk id="31" creationId="{B000A781-E1E2-476A-B2E4-40A3AD9BC844}"/>
          </ac:spMkLst>
        </pc:spChg>
        <pc:spChg chg="add mod">
          <ac:chgData name="Aurelien Domont" userId="6da7715ce44349b3" providerId="LiveId" clId="{056E6A55-534C-4AA5-9A49-3A53CC658620}" dt="2021-10-22T06:33:42.879" v="736" actId="1076"/>
          <ac:spMkLst>
            <pc:docMk/>
            <pc:sldMk cId="3101039021" sldId="2175"/>
            <ac:spMk id="32" creationId="{0DDF4279-E181-434E-ADCE-FB960EA782DD}"/>
          </ac:spMkLst>
        </pc:spChg>
        <pc:spChg chg="add mod">
          <ac:chgData name="Aurelien Domont" userId="6da7715ce44349b3" providerId="LiveId" clId="{056E6A55-534C-4AA5-9A49-3A53CC658620}" dt="2021-10-22T06:33:42.879" v="736" actId="1076"/>
          <ac:spMkLst>
            <pc:docMk/>
            <pc:sldMk cId="3101039021" sldId="2175"/>
            <ac:spMk id="33" creationId="{FFAE78A7-85AE-41EE-B2F3-C0D8B3AAD7F8}"/>
          </ac:spMkLst>
        </pc:spChg>
        <pc:spChg chg="add mod">
          <ac:chgData name="Aurelien Domont" userId="6da7715ce44349b3" providerId="LiveId" clId="{056E6A55-534C-4AA5-9A49-3A53CC658620}" dt="2021-10-22T06:33:42.879" v="736" actId="1076"/>
          <ac:spMkLst>
            <pc:docMk/>
            <pc:sldMk cId="3101039021" sldId="2175"/>
            <ac:spMk id="34" creationId="{A4C11D33-74F6-4721-A165-D19BF0109C22}"/>
          </ac:spMkLst>
        </pc:spChg>
        <pc:spChg chg="add mod">
          <ac:chgData name="Aurelien Domont" userId="6da7715ce44349b3" providerId="LiveId" clId="{056E6A55-534C-4AA5-9A49-3A53CC658620}" dt="2021-10-22T06:33:42.879" v="736" actId="1076"/>
          <ac:spMkLst>
            <pc:docMk/>
            <pc:sldMk cId="3101039021" sldId="2175"/>
            <ac:spMk id="35" creationId="{9BBAF841-B30F-43F1-8B5F-9CF8AF19E5EF}"/>
          </ac:spMkLst>
        </pc:spChg>
        <pc:spChg chg="add mod">
          <ac:chgData name="Aurelien Domont" userId="6da7715ce44349b3" providerId="LiveId" clId="{056E6A55-534C-4AA5-9A49-3A53CC658620}" dt="2021-10-22T06:33:42.879" v="736" actId="1076"/>
          <ac:spMkLst>
            <pc:docMk/>
            <pc:sldMk cId="3101039021" sldId="2175"/>
            <ac:spMk id="36" creationId="{18CCA1D5-25F5-4F8D-AFD0-068918C331AF}"/>
          </ac:spMkLst>
        </pc:spChg>
        <pc:spChg chg="add mod">
          <ac:chgData name="Aurelien Domont" userId="6da7715ce44349b3" providerId="LiveId" clId="{056E6A55-534C-4AA5-9A49-3A53CC658620}" dt="2021-10-22T06:33:42.879" v="736" actId="1076"/>
          <ac:spMkLst>
            <pc:docMk/>
            <pc:sldMk cId="3101039021" sldId="2175"/>
            <ac:spMk id="37" creationId="{6F32BF34-70CF-40D1-B70B-51073B902556}"/>
          </ac:spMkLst>
        </pc:spChg>
        <pc:spChg chg="add mod">
          <ac:chgData name="Aurelien Domont" userId="6da7715ce44349b3" providerId="LiveId" clId="{056E6A55-534C-4AA5-9A49-3A53CC658620}" dt="2021-10-22T06:33:42.879" v="736" actId="1076"/>
          <ac:spMkLst>
            <pc:docMk/>
            <pc:sldMk cId="3101039021" sldId="2175"/>
            <ac:spMk id="40" creationId="{65A6EE72-FDE0-4A59-AA78-1FF97F229471}"/>
          </ac:spMkLst>
        </pc:spChg>
        <pc:spChg chg="add mod">
          <ac:chgData name="Aurelien Domont" userId="6da7715ce44349b3" providerId="LiveId" clId="{056E6A55-534C-4AA5-9A49-3A53CC658620}" dt="2021-10-22T06:33:42.879" v="736" actId="1076"/>
          <ac:spMkLst>
            <pc:docMk/>
            <pc:sldMk cId="3101039021" sldId="2175"/>
            <ac:spMk id="50" creationId="{A94A2F0E-3836-4F69-8491-A15D15498A0D}"/>
          </ac:spMkLst>
        </pc:spChg>
        <pc:spChg chg="add mod">
          <ac:chgData name="Aurelien Domont" userId="6da7715ce44349b3" providerId="LiveId" clId="{056E6A55-534C-4AA5-9A49-3A53CC658620}" dt="2021-10-22T06:33:42.879" v="736" actId="1076"/>
          <ac:spMkLst>
            <pc:docMk/>
            <pc:sldMk cId="3101039021" sldId="2175"/>
            <ac:spMk id="51" creationId="{6E45DDDD-52B5-4BB5-B5F0-78FA7065166A}"/>
          </ac:spMkLst>
        </pc:spChg>
        <pc:spChg chg="add mod">
          <ac:chgData name="Aurelien Domont" userId="6da7715ce44349b3" providerId="LiveId" clId="{056E6A55-534C-4AA5-9A49-3A53CC658620}" dt="2021-10-22T06:33:42.879" v="736" actId="1076"/>
          <ac:spMkLst>
            <pc:docMk/>
            <pc:sldMk cId="3101039021" sldId="2175"/>
            <ac:spMk id="52" creationId="{D33C8D8F-8BA3-469C-9AE6-97D1CB25CA17}"/>
          </ac:spMkLst>
        </pc:spChg>
        <pc:spChg chg="add mod">
          <ac:chgData name="Aurelien Domont" userId="6da7715ce44349b3" providerId="LiveId" clId="{056E6A55-534C-4AA5-9A49-3A53CC658620}" dt="2021-10-22T06:33:42.879" v="736" actId="1076"/>
          <ac:spMkLst>
            <pc:docMk/>
            <pc:sldMk cId="3101039021" sldId="2175"/>
            <ac:spMk id="53" creationId="{7E868734-ADF6-4F79-8EBB-BF97021DC1FE}"/>
          </ac:spMkLst>
        </pc:spChg>
        <pc:spChg chg="add mod">
          <ac:chgData name="Aurelien Domont" userId="6da7715ce44349b3" providerId="LiveId" clId="{056E6A55-534C-4AA5-9A49-3A53CC658620}" dt="2021-10-22T06:33:42.879" v="736" actId="1076"/>
          <ac:spMkLst>
            <pc:docMk/>
            <pc:sldMk cId="3101039021" sldId="2175"/>
            <ac:spMk id="54" creationId="{58AAB8A0-D29D-4941-9053-2C5D44A7A751}"/>
          </ac:spMkLst>
        </pc:spChg>
        <pc:spChg chg="add mod">
          <ac:chgData name="Aurelien Domont" userId="6da7715ce44349b3" providerId="LiveId" clId="{056E6A55-534C-4AA5-9A49-3A53CC658620}" dt="2021-10-22T06:33:42.879" v="736" actId="1076"/>
          <ac:spMkLst>
            <pc:docMk/>
            <pc:sldMk cId="3101039021" sldId="2175"/>
            <ac:spMk id="55" creationId="{15F18510-A035-46E6-8328-202638A7F8C9}"/>
          </ac:spMkLst>
        </pc:spChg>
        <pc:spChg chg="add mod">
          <ac:chgData name="Aurelien Domont" userId="6da7715ce44349b3" providerId="LiveId" clId="{056E6A55-534C-4AA5-9A49-3A53CC658620}" dt="2021-10-22T06:33:42.879" v="736" actId="1076"/>
          <ac:spMkLst>
            <pc:docMk/>
            <pc:sldMk cId="3101039021" sldId="2175"/>
            <ac:spMk id="61" creationId="{2054420A-F4F5-488E-8B7F-A43FE5CF6FEB}"/>
          </ac:spMkLst>
        </pc:spChg>
        <pc:spChg chg="add mod">
          <ac:chgData name="Aurelien Domont" userId="6da7715ce44349b3" providerId="LiveId" clId="{056E6A55-534C-4AA5-9A49-3A53CC658620}" dt="2021-10-22T06:33:42.879" v="736" actId="1076"/>
          <ac:spMkLst>
            <pc:docMk/>
            <pc:sldMk cId="3101039021" sldId="2175"/>
            <ac:spMk id="62" creationId="{ACB8675E-BC5E-491B-8D12-449F10842708}"/>
          </ac:spMkLst>
        </pc:spChg>
        <pc:spChg chg="add mod">
          <ac:chgData name="Aurelien Domont" userId="6da7715ce44349b3" providerId="LiveId" clId="{056E6A55-534C-4AA5-9A49-3A53CC658620}" dt="2021-10-22T06:33:42.879" v="736" actId="1076"/>
          <ac:spMkLst>
            <pc:docMk/>
            <pc:sldMk cId="3101039021" sldId="2175"/>
            <ac:spMk id="63" creationId="{3C822FE3-DE3A-49BF-A5B3-DB26CDEBD49B}"/>
          </ac:spMkLst>
        </pc:spChg>
        <pc:spChg chg="add mod">
          <ac:chgData name="Aurelien Domont" userId="6da7715ce44349b3" providerId="LiveId" clId="{056E6A55-534C-4AA5-9A49-3A53CC658620}" dt="2021-10-22T06:33:42.879" v="736" actId="1076"/>
          <ac:spMkLst>
            <pc:docMk/>
            <pc:sldMk cId="3101039021" sldId="2175"/>
            <ac:spMk id="64" creationId="{FCB808A4-A707-49B0-9E9D-A7230F6E7A19}"/>
          </ac:spMkLst>
        </pc:spChg>
        <pc:grpChg chg="del">
          <ac:chgData name="Aurelien Domont" userId="6da7715ce44349b3" providerId="LiveId" clId="{056E6A55-534C-4AA5-9A49-3A53CC658620}" dt="2021-10-22T06:33:24.629" v="734" actId="478"/>
          <ac:grpSpMkLst>
            <pc:docMk/>
            <pc:sldMk cId="3101039021" sldId="2175"/>
            <ac:grpSpMk id="7" creationId="{C168AAB5-B928-474D-833B-B39E94395F6D}"/>
          </ac:grpSpMkLst>
        </pc:grpChg>
        <pc:cxnChg chg="add mod">
          <ac:chgData name="Aurelien Domont" userId="6da7715ce44349b3" providerId="LiveId" clId="{056E6A55-534C-4AA5-9A49-3A53CC658620}" dt="2021-10-22T06:33:42.879" v="736" actId="1076"/>
          <ac:cxnSpMkLst>
            <pc:docMk/>
            <pc:sldMk cId="3101039021" sldId="2175"/>
            <ac:cxnSpMk id="72" creationId="{92AA5BEB-021A-4D6B-A1E2-FDA98894EC5F}"/>
          </ac:cxnSpMkLst>
        </pc:cxnChg>
        <pc:cxnChg chg="add mod">
          <ac:chgData name="Aurelien Domont" userId="6da7715ce44349b3" providerId="LiveId" clId="{056E6A55-534C-4AA5-9A49-3A53CC658620}" dt="2021-10-22T06:33:42.879" v="736" actId="1076"/>
          <ac:cxnSpMkLst>
            <pc:docMk/>
            <pc:sldMk cId="3101039021" sldId="2175"/>
            <ac:cxnSpMk id="73" creationId="{D62ED0B1-F82E-42DB-B888-E7EE7D9E85F3}"/>
          </ac:cxnSpMkLst>
        </pc:cxnChg>
        <pc:cxnChg chg="add mod">
          <ac:chgData name="Aurelien Domont" userId="6da7715ce44349b3" providerId="LiveId" clId="{056E6A55-534C-4AA5-9A49-3A53CC658620}" dt="2021-10-22T06:33:42.879" v="736" actId="1076"/>
          <ac:cxnSpMkLst>
            <pc:docMk/>
            <pc:sldMk cId="3101039021" sldId="2175"/>
            <ac:cxnSpMk id="74" creationId="{2CC9E1D3-0A27-4408-B879-8193BE854375}"/>
          </ac:cxnSpMkLst>
        </pc:cxnChg>
      </pc:sldChg>
      <pc:sldChg chg="addSp delSp modSp add mod">
        <pc:chgData name="Aurelien Domont" userId="6da7715ce44349b3" providerId="LiveId" clId="{056E6A55-534C-4AA5-9A49-3A53CC658620}" dt="2021-10-22T06:57:41.747" v="742" actId="1076"/>
        <pc:sldMkLst>
          <pc:docMk/>
          <pc:sldMk cId="2113692669" sldId="2176"/>
        </pc:sldMkLst>
        <pc:spChg chg="mod">
          <ac:chgData name="Aurelien Domont" userId="6da7715ce44349b3" providerId="LiveId" clId="{056E6A55-534C-4AA5-9A49-3A53CC658620}" dt="2021-10-22T06:57:28.273" v="739"/>
          <ac:spMkLst>
            <pc:docMk/>
            <pc:sldMk cId="2113692669" sldId="2176"/>
            <ac:spMk id="16" creationId="{6C2BB713-9637-4B9B-938F-E9768876782A}"/>
          </ac:spMkLst>
        </pc:spChg>
        <pc:spChg chg="del">
          <ac:chgData name="Aurelien Domont" userId="6da7715ce44349b3" providerId="LiveId" clId="{056E6A55-534C-4AA5-9A49-3A53CC658620}" dt="2021-10-22T06:57:19.900" v="738" actId="478"/>
          <ac:spMkLst>
            <pc:docMk/>
            <pc:sldMk cId="2113692669" sldId="2176"/>
            <ac:spMk id="31" creationId="{B000A781-E1E2-476A-B2E4-40A3AD9BC844}"/>
          </ac:spMkLst>
        </pc:spChg>
        <pc:spChg chg="del">
          <ac:chgData name="Aurelien Domont" userId="6da7715ce44349b3" providerId="LiveId" clId="{056E6A55-534C-4AA5-9A49-3A53CC658620}" dt="2021-10-22T06:57:19.900" v="738" actId="478"/>
          <ac:spMkLst>
            <pc:docMk/>
            <pc:sldMk cId="2113692669" sldId="2176"/>
            <ac:spMk id="32" creationId="{0DDF4279-E181-434E-ADCE-FB960EA782DD}"/>
          </ac:spMkLst>
        </pc:spChg>
        <pc:spChg chg="del">
          <ac:chgData name="Aurelien Domont" userId="6da7715ce44349b3" providerId="LiveId" clId="{056E6A55-534C-4AA5-9A49-3A53CC658620}" dt="2021-10-22T06:57:19.900" v="738" actId="478"/>
          <ac:spMkLst>
            <pc:docMk/>
            <pc:sldMk cId="2113692669" sldId="2176"/>
            <ac:spMk id="33" creationId="{FFAE78A7-85AE-41EE-B2F3-C0D8B3AAD7F8}"/>
          </ac:spMkLst>
        </pc:spChg>
        <pc:spChg chg="del">
          <ac:chgData name="Aurelien Domont" userId="6da7715ce44349b3" providerId="LiveId" clId="{056E6A55-534C-4AA5-9A49-3A53CC658620}" dt="2021-10-22T06:57:19.900" v="738" actId="478"/>
          <ac:spMkLst>
            <pc:docMk/>
            <pc:sldMk cId="2113692669" sldId="2176"/>
            <ac:spMk id="34" creationId="{A4C11D33-74F6-4721-A165-D19BF0109C22}"/>
          </ac:spMkLst>
        </pc:spChg>
        <pc:spChg chg="del">
          <ac:chgData name="Aurelien Domont" userId="6da7715ce44349b3" providerId="LiveId" clId="{056E6A55-534C-4AA5-9A49-3A53CC658620}" dt="2021-10-22T06:57:19.900" v="738" actId="478"/>
          <ac:spMkLst>
            <pc:docMk/>
            <pc:sldMk cId="2113692669" sldId="2176"/>
            <ac:spMk id="35" creationId="{9BBAF841-B30F-43F1-8B5F-9CF8AF19E5EF}"/>
          </ac:spMkLst>
        </pc:spChg>
        <pc:spChg chg="del">
          <ac:chgData name="Aurelien Domont" userId="6da7715ce44349b3" providerId="LiveId" clId="{056E6A55-534C-4AA5-9A49-3A53CC658620}" dt="2021-10-22T06:57:19.900" v="738" actId="478"/>
          <ac:spMkLst>
            <pc:docMk/>
            <pc:sldMk cId="2113692669" sldId="2176"/>
            <ac:spMk id="36" creationId="{18CCA1D5-25F5-4F8D-AFD0-068918C331AF}"/>
          </ac:spMkLst>
        </pc:spChg>
        <pc:spChg chg="del">
          <ac:chgData name="Aurelien Domont" userId="6da7715ce44349b3" providerId="LiveId" clId="{056E6A55-534C-4AA5-9A49-3A53CC658620}" dt="2021-10-22T06:57:19.900" v="738" actId="478"/>
          <ac:spMkLst>
            <pc:docMk/>
            <pc:sldMk cId="2113692669" sldId="2176"/>
            <ac:spMk id="37" creationId="{6F32BF34-70CF-40D1-B70B-51073B902556}"/>
          </ac:spMkLst>
        </pc:spChg>
        <pc:spChg chg="del">
          <ac:chgData name="Aurelien Domont" userId="6da7715ce44349b3" providerId="LiveId" clId="{056E6A55-534C-4AA5-9A49-3A53CC658620}" dt="2021-10-22T06:57:19.900" v="738" actId="478"/>
          <ac:spMkLst>
            <pc:docMk/>
            <pc:sldMk cId="2113692669" sldId="2176"/>
            <ac:spMk id="40" creationId="{65A6EE72-FDE0-4A59-AA78-1FF97F229471}"/>
          </ac:spMkLst>
        </pc:spChg>
        <pc:spChg chg="del">
          <ac:chgData name="Aurelien Domont" userId="6da7715ce44349b3" providerId="LiveId" clId="{056E6A55-534C-4AA5-9A49-3A53CC658620}" dt="2021-10-22T06:57:19.900" v="738" actId="478"/>
          <ac:spMkLst>
            <pc:docMk/>
            <pc:sldMk cId="2113692669" sldId="2176"/>
            <ac:spMk id="50" creationId="{A94A2F0E-3836-4F69-8491-A15D15498A0D}"/>
          </ac:spMkLst>
        </pc:spChg>
        <pc:spChg chg="del">
          <ac:chgData name="Aurelien Domont" userId="6da7715ce44349b3" providerId="LiveId" clId="{056E6A55-534C-4AA5-9A49-3A53CC658620}" dt="2021-10-22T06:57:19.900" v="738" actId="478"/>
          <ac:spMkLst>
            <pc:docMk/>
            <pc:sldMk cId="2113692669" sldId="2176"/>
            <ac:spMk id="51" creationId="{6E45DDDD-52B5-4BB5-B5F0-78FA7065166A}"/>
          </ac:spMkLst>
        </pc:spChg>
        <pc:spChg chg="del">
          <ac:chgData name="Aurelien Domont" userId="6da7715ce44349b3" providerId="LiveId" clId="{056E6A55-534C-4AA5-9A49-3A53CC658620}" dt="2021-10-22T06:57:19.900" v="738" actId="478"/>
          <ac:spMkLst>
            <pc:docMk/>
            <pc:sldMk cId="2113692669" sldId="2176"/>
            <ac:spMk id="52" creationId="{D33C8D8F-8BA3-469C-9AE6-97D1CB25CA17}"/>
          </ac:spMkLst>
        </pc:spChg>
        <pc:spChg chg="del">
          <ac:chgData name="Aurelien Domont" userId="6da7715ce44349b3" providerId="LiveId" clId="{056E6A55-534C-4AA5-9A49-3A53CC658620}" dt="2021-10-22T06:57:19.900" v="738" actId="478"/>
          <ac:spMkLst>
            <pc:docMk/>
            <pc:sldMk cId="2113692669" sldId="2176"/>
            <ac:spMk id="53" creationId="{7E868734-ADF6-4F79-8EBB-BF97021DC1FE}"/>
          </ac:spMkLst>
        </pc:spChg>
        <pc:spChg chg="del">
          <ac:chgData name="Aurelien Domont" userId="6da7715ce44349b3" providerId="LiveId" clId="{056E6A55-534C-4AA5-9A49-3A53CC658620}" dt="2021-10-22T06:57:19.900" v="738" actId="478"/>
          <ac:spMkLst>
            <pc:docMk/>
            <pc:sldMk cId="2113692669" sldId="2176"/>
            <ac:spMk id="54" creationId="{58AAB8A0-D29D-4941-9053-2C5D44A7A751}"/>
          </ac:spMkLst>
        </pc:spChg>
        <pc:spChg chg="del">
          <ac:chgData name="Aurelien Domont" userId="6da7715ce44349b3" providerId="LiveId" clId="{056E6A55-534C-4AA5-9A49-3A53CC658620}" dt="2021-10-22T06:57:19.900" v="738" actId="478"/>
          <ac:spMkLst>
            <pc:docMk/>
            <pc:sldMk cId="2113692669" sldId="2176"/>
            <ac:spMk id="55" creationId="{15F18510-A035-46E6-8328-202638A7F8C9}"/>
          </ac:spMkLst>
        </pc:spChg>
        <pc:spChg chg="del">
          <ac:chgData name="Aurelien Domont" userId="6da7715ce44349b3" providerId="LiveId" clId="{056E6A55-534C-4AA5-9A49-3A53CC658620}" dt="2021-10-22T06:57:19.900" v="738" actId="478"/>
          <ac:spMkLst>
            <pc:docMk/>
            <pc:sldMk cId="2113692669" sldId="2176"/>
            <ac:spMk id="61" creationId="{2054420A-F4F5-488E-8B7F-A43FE5CF6FEB}"/>
          </ac:spMkLst>
        </pc:spChg>
        <pc:spChg chg="del">
          <ac:chgData name="Aurelien Domont" userId="6da7715ce44349b3" providerId="LiveId" clId="{056E6A55-534C-4AA5-9A49-3A53CC658620}" dt="2021-10-22T06:57:19.900" v="738" actId="478"/>
          <ac:spMkLst>
            <pc:docMk/>
            <pc:sldMk cId="2113692669" sldId="2176"/>
            <ac:spMk id="62" creationId="{ACB8675E-BC5E-491B-8D12-449F10842708}"/>
          </ac:spMkLst>
        </pc:spChg>
        <pc:spChg chg="del">
          <ac:chgData name="Aurelien Domont" userId="6da7715ce44349b3" providerId="LiveId" clId="{056E6A55-534C-4AA5-9A49-3A53CC658620}" dt="2021-10-22T06:57:19.900" v="738" actId="478"/>
          <ac:spMkLst>
            <pc:docMk/>
            <pc:sldMk cId="2113692669" sldId="2176"/>
            <ac:spMk id="63" creationId="{3C822FE3-DE3A-49BF-A5B3-DB26CDEBD49B}"/>
          </ac:spMkLst>
        </pc:spChg>
        <pc:spChg chg="del">
          <ac:chgData name="Aurelien Domont" userId="6da7715ce44349b3" providerId="LiveId" clId="{056E6A55-534C-4AA5-9A49-3A53CC658620}" dt="2021-10-22T06:57:19.900" v="738" actId="478"/>
          <ac:spMkLst>
            <pc:docMk/>
            <pc:sldMk cId="2113692669" sldId="2176"/>
            <ac:spMk id="64" creationId="{FCB808A4-A707-49B0-9E9D-A7230F6E7A19}"/>
          </ac:spMkLst>
        </pc:spChg>
        <pc:picChg chg="add mod">
          <ac:chgData name="Aurelien Domont" userId="6da7715ce44349b3" providerId="LiveId" clId="{056E6A55-534C-4AA5-9A49-3A53CC658620}" dt="2021-10-22T06:57:41.747" v="742" actId="1076"/>
          <ac:picMkLst>
            <pc:docMk/>
            <pc:sldMk cId="2113692669" sldId="2176"/>
            <ac:picMk id="4" creationId="{49ED83FE-28B5-4EB9-B7FC-625584BD47C8}"/>
          </ac:picMkLst>
        </pc:picChg>
        <pc:cxnChg chg="del mod">
          <ac:chgData name="Aurelien Domont" userId="6da7715ce44349b3" providerId="LiveId" clId="{056E6A55-534C-4AA5-9A49-3A53CC658620}" dt="2021-10-22T06:57:19.900" v="738" actId="478"/>
          <ac:cxnSpMkLst>
            <pc:docMk/>
            <pc:sldMk cId="2113692669" sldId="2176"/>
            <ac:cxnSpMk id="72" creationId="{92AA5BEB-021A-4D6B-A1E2-FDA98894EC5F}"/>
          </ac:cxnSpMkLst>
        </pc:cxnChg>
        <pc:cxnChg chg="del mod">
          <ac:chgData name="Aurelien Domont" userId="6da7715ce44349b3" providerId="LiveId" clId="{056E6A55-534C-4AA5-9A49-3A53CC658620}" dt="2021-10-22T06:57:19.900" v="738" actId="478"/>
          <ac:cxnSpMkLst>
            <pc:docMk/>
            <pc:sldMk cId="2113692669" sldId="2176"/>
            <ac:cxnSpMk id="73" creationId="{D62ED0B1-F82E-42DB-B888-E7EE7D9E85F3}"/>
          </ac:cxnSpMkLst>
        </pc:cxnChg>
        <pc:cxnChg chg="del mod">
          <ac:chgData name="Aurelien Domont" userId="6da7715ce44349b3" providerId="LiveId" clId="{056E6A55-534C-4AA5-9A49-3A53CC658620}" dt="2021-10-22T06:57:19.900" v="738" actId="478"/>
          <ac:cxnSpMkLst>
            <pc:docMk/>
            <pc:sldMk cId="2113692669" sldId="2176"/>
            <ac:cxnSpMk id="74" creationId="{2CC9E1D3-0A27-4408-B879-8193BE854375}"/>
          </ac:cxnSpMkLst>
        </pc:cxnChg>
      </pc:sldChg>
      <pc:sldChg chg="addSp delSp modSp add mod">
        <pc:chgData name="Aurelien Domont" userId="6da7715ce44349b3" providerId="LiveId" clId="{056E6A55-534C-4AA5-9A49-3A53CC658620}" dt="2021-10-22T07:08:20.156" v="767" actId="1076"/>
        <pc:sldMkLst>
          <pc:docMk/>
          <pc:sldMk cId="3577461919" sldId="2177"/>
        </pc:sldMkLst>
        <pc:spChg chg="mod">
          <ac:chgData name="Aurelien Domont" userId="6da7715ce44349b3" providerId="LiveId" clId="{056E6A55-534C-4AA5-9A49-3A53CC658620}" dt="2021-10-22T07:08:06.488" v="761" actId="20577"/>
          <ac:spMkLst>
            <pc:docMk/>
            <pc:sldMk cId="3577461919" sldId="2177"/>
            <ac:spMk id="16" creationId="{6C2BB713-9637-4B9B-938F-E9768876782A}"/>
          </ac:spMkLst>
        </pc:spChg>
        <pc:picChg chg="del">
          <ac:chgData name="Aurelien Domont" userId="6da7715ce44349b3" providerId="LiveId" clId="{056E6A55-534C-4AA5-9A49-3A53CC658620}" dt="2021-10-22T07:08:07.337" v="762" actId="478"/>
          <ac:picMkLst>
            <pc:docMk/>
            <pc:sldMk cId="3577461919" sldId="2177"/>
            <ac:picMk id="4" creationId="{49ED83FE-28B5-4EB9-B7FC-625584BD47C8}"/>
          </ac:picMkLst>
        </pc:picChg>
        <pc:picChg chg="add mod">
          <ac:chgData name="Aurelien Domont" userId="6da7715ce44349b3" providerId="LiveId" clId="{056E6A55-534C-4AA5-9A49-3A53CC658620}" dt="2021-10-22T07:08:20.156" v="767" actId="1076"/>
          <ac:picMkLst>
            <pc:docMk/>
            <pc:sldMk cId="3577461919" sldId="2177"/>
            <ac:picMk id="5" creationId="{B1BE3F4A-C01E-405C-A8A0-12DC9B098AF7}"/>
          </ac:picMkLst>
        </pc:picChg>
      </pc:sldChg>
      <pc:sldChg chg="addSp new del mod">
        <pc:chgData name="Aurelien Domont" userId="6da7715ce44349b3" providerId="LiveId" clId="{056E6A55-534C-4AA5-9A49-3A53CC658620}" dt="2021-10-22T07:19:03.311" v="821" actId="47"/>
        <pc:sldMkLst>
          <pc:docMk/>
          <pc:sldMk cId="2864614701" sldId="2178"/>
        </pc:sldMkLst>
        <pc:picChg chg="add">
          <ac:chgData name="Aurelien Domont" userId="6da7715ce44349b3" providerId="LiveId" clId="{056E6A55-534C-4AA5-9A49-3A53CC658620}" dt="2021-10-22T07:16:33.963" v="802" actId="22"/>
          <ac:picMkLst>
            <pc:docMk/>
            <pc:sldMk cId="2864614701" sldId="2178"/>
            <ac:picMk id="9" creationId="{039B8C82-1E2E-480C-B742-E27F5D62449B}"/>
          </ac:picMkLst>
        </pc:picChg>
      </pc:sldChg>
      <pc:sldChg chg="addSp delSp modSp add mod">
        <pc:chgData name="Aurelien Domont" userId="6da7715ce44349b3" providerId="LiveId" clId="{056E6A55-534C-4AA5-9A49-3A53CC658620}" dt="2021-10-22T07:16:53.614" v="820" actId="1076"/>
        <pc:sldMkLst>
          <pc:docMk/>
          <pc:sldMk cId="3761745398" sldId="2179"/>
        </pc:sldMkLst>
        <pc:spChg chg="mod">
          <ac:chgData name="Aurelien Domont" userId="6da7715ce44349b3" providerId="LiveId" clId="{056E6A55-534C-4AA5-9A49-3A53CC658620}" dt="2021-10-22T07:16:44.768" v="815" actId="20577"/>
          <ac:spMkLst>
            <pc:docMk/>
            <pc:sldMk cId="3761745398" sldId="2179"/>
            <ac:spMk id="16" creationId="{6C2BB713-9637-4B9B-938F-E9768876782A}"/>
          </ac:spMkLst>
        </pc:spChg>
        <pc:picChg chg="add mod">
          <ac:chgData name="Aurelien Domont" userId="6da7715ce44349b3" providerId="LiveId" clId="{056E6A55-534C-4AA5-9A49-3A53CC658620}" dt="2021-10-22T07:16:53.614" v="820" actId="1076"/>
          <ac:picMkLst>
            <pc:docMk/>
            <pc:sldMk cId="3761745398" sldId="2179"/>
            <ac:picMk id="4" creationId="{08C452EE-3453-4083-92CF-AF870EB70EC8}"/>
          </ac:picMkLst>
        </pc:picChg>
        <pc:picChg chg="del">
          <ac:chgData name="Aurelien Domont" userId="6da7715ce44349b3" providerId="LiveId" clId="{056E6A55-534C-4AA5-9A49-3A53CC658620}" dt="2021-10-22T07:16:46.225" v="816" actId="478"/>
          <ac:picMkLst>
            <pc:docMk/>
            <pc:sldMk cId="3761745398" sldId="2179"/>
            <ac:picMk id="5" creationId="{B1BE3F4A-C01E-405C-A8A0-12DC9B098AF7}"/>
          </ac:picMkLst>
        </pc:picChg>
      </pc:sldChg>
      <pc:sldChg chg="addSp delSp modSp add mod">
        <pc:chgData name="Aurelien Domont" userId="6da7715ce44349b3" providerId="LiveId" clId="{056E6A55-534C-4AA5-9A49-3A53CC658620}" dt="2021-10-22T07:19:39.218" v="829" actId="14100"/>
        <pc:sldMkLst>
          <pc:docMk/>
          <pc:sldMk cId="1788019411" sldId="2180"/>
        </pc:sldMkLst>
        <pc:picChg chg="del">
          <ac:chgData name="Aurelien Domont" userId="6da7715ce44349b3" providerId="LiveId" clId="{056E6A55-534C-4AA5-9A49-3A53CC658620}" dt="2021-10-22T07:19:08.538" v="823" actId="478"/>
          <ac:picMkLst>
            <pc:docMk/>
            <pc:sldMk cId="1788019411" sldId="2180"/>
            <ac:picMk id="4" creationId="{08C452EE-3453-4083-92CF-AF870EB70EC8}"/>
          </ac:picMkLst>
        </pc:picChg>
        <pc:picChg chg="add mod">
          <ac:chgData name="Aurelien Domont" userId="6da7715ce44349b3" providerId="LiveId" clId="{056E6A55-534C-4AA5-9A49-3A53CC658620}" dt="2021-10-22T07:19:39.218" v="829" actId="14100"/>
          <ac:picMkLst>
            <pc:docMk/>
            <pc:sldMk cId="1788019411" sldId="2180"/>
            <ac:picMk id="5" creationId="{94186BB4-5D7F-4786-A7D7-6A7BCEF24E91}"/>
          </ac:picMkLst>
        </pc:picChg>
      </pc:sldChg>
      <pc:sldChg chg="addSp modSp add mod">
        <pc:chgData name="Aurelien Domont" userId="6da7715ce44349b3" providerId="LiveId" clId="{056E6A55-534C-4AA5-9A49-3A53CC658620}" dt="2021-10-22T07:22:06.916" v="833" actId="1076"/>
        <pc:sldMkLst>
          <pc:docMk/>
          <pc:sldMk cId="163523798" sldId="2181"/>
        </pc:sldMkLst>
        <pc:spChg chg="mod">
          <ac:chgData name="Aurelien Domont" userId="6da7715ce44349b3" providerId="LiveId" clId="{056E6A55-534C-4AA5-9A49-3A53CC658620}" dt="2021-10-22T07:21:43.621" v="830"/>
          <ac:spMkLst>
            <pc:docMk/>
            <pc:sldMk cId="163523798" sldId="2181"/>
            <ac:spMk id="16" creationId="{6C2BB713-9637-4B9B-938F-E9768876782A}"/>
          </ac:spMkLst>
        </pc:spChg>
        <pc:picChg chg="add mod">
          <ac:chgData name="Aurelien Domont" userId="6da7715ce44349b3" providerId="LiveId" clId="{056E6A55-534C-4AA5-9A49-3A53CC658620}" dt="2021-10-22T07:22:06.916" v="833" actId="1076"/>
          <ac:picMkLst>
            <pc:docMk/>
            <pc:sldMk cId="163523798" sldId="2181"/>
            <ac:picMk id="4" creationId="{2F3A5179-95F8-4BEB-B58F-E01F96AD6797}"/>
          </ac:picMkLst>
        </pc:picChg>
      </pc:sldChg>
      <pc:sldChg chg="addSp modSp add mod">
        <pc:chgData name="Aurelien Domont" userId="6da7715ce44349b3" providerId="LiveId" clId="{056E6A55-534C-4AA5-9A49-3A53CC658620}" dt="2021-10-22T07:24:29.965" v="860"/>
        <pc:sldMkLst>
          <pc:docMk/>
          <pc:sldMk cId="1791059184" sldId="2182"/>
        </pc:sldMkLst>
        <pc:spChg chg="mod">
          <ac:chgData name="Aurelien Domont" userId="6da7715ce44349b3" providerId="LiveId" clId="{056E6A55-534C-4AA5-9A49-3A53CC658620}" dt="2021-10-22T07:24:29.965" v="860"/>
          <ac:spMkLst>
            <pc:docMk/>
            <pc:sldMk cId="1791059184" sldId="2182"/>
            <ac:spMk id="16" creationId="{6C2BB713-9637-4B9B-938F-E9768876782A}"/>
          </ac:spMkLst>
        </pc:spChg>
        <pc:picChg chg="add mod">
          <ac:chgData name="Aurelien Domont" userId="6da7715ce44349b3" providerId="LiveId" clId="{056E6A55-534C-4AA5-9A49-3A53CC658620}" dt="2021-10-22T07:24:04.778" v="859" actId="1076"/>
          <ac:picMkLst>
            <pc:docMk/>
            <pc:sldMk cId="1791059184" sldId="2182"/>
            <ac:picMk id="4" creationId="{9DB695B5-E404-4D8C-8FC7-DD0760D0BD20}"/>
          </ac:picMkLst>
        </pc:picChg>
      </pc:sldChg>
      <pc:sldChg chg="addSp modSp add mod">
        <pc:chgData name="Aurelien Domont" userId="6da7715ce44349b3" providerId="LiveId" clId="{056E6A55-534C-4AA5-9A49-3A53CC658620}" dt="2021-10-22T07:28:36.377" v="862" actId="1076"/>
        <pc:sldMkLst>
          <pc:docMk/>
          <pc:sldMk cId="1989137504" sldId="2183"/>
        </pc:sldMkLst>
        <pc:picChg chg="add mod">
          <ac:chgData name="Aurelien Domont" userId="6da7715ce44349b3" providerId="LiveId" clId="{056E6A55-534C-4AA5-9A49-3A53CC658620}" dt="2021-10-22T07:28:36.377" v="862" actId="1076"/>
          <ac:picMkLst>
            <pc:docMk/>
            <pc:sldMk cId="1989137504" sldId="2183"/>
            <ac:picMk id="4" creationId="{EF1674A1-FE00-4088-BC65-D923BE194DAF}"/>
          </ac:picMkLst>
        </pc:picChg>
      </pc:sldChg>
      <pc:sldChg chg="addSp delSp modSp add del mod">
        <pc:chgData name="Aurelien Domont" userId="6da7715ce44349b3" providerId="LiveId" clId="{056E6A55-534C-4AA5-9A49-3A53CC658620}" dt="2021-10-26T04:11:38.871" v="1567" actId="47"/>
        <pc:sldMkLst>
          <pc:docMk/>
          <pc:sldMk cId="2605210693" sldId="2184"/>
        </pc:sldMkLst>
        <pc:picChg chg="del">
          <ac:chgData name="Aurelien Domont" userId="6da7715ce44349b3" providerId="LiveId" clId="{056E6A55-534C-4AA5-9A49-3A53CC658620}" dt="2021-10-22T07:29:38.961" v="864" actId="478"/>
          <ac:picMkLst>
            <pc:docMk/>
            <pc:sldMk cId="2605210693" sldId="2184"/>
            <ac:picMk id="4" creationId="{EF1674A1-FE00-4088-BC65-D923BE194DAF}"/>
          </ac:picMkLst>
        </pc:picChg>
        <pc:picChg chg="add mod">
          <ac:chgData name="Aurelien Domont" userId="6da7715ce44349b3" providerId="LiveId" clId="{056E6A55-534C-4AA5-9A49-3A53CC658620}" dt="2021-10-22T07:30:09.545" v="874" actId="14100"/>
          <ac:picMkLst>
            <pc:docMk/>
            <pc:sldMk cId="2605210693" sldId="2184"/>
            <ac:picMk id="5" creationId="{D0A54AA5-3FD7-401B-A8C3-D923BD2F99C3}"/>
          </ac:picMkLst>
        </pc:picChg>
      </pc:sldChg>
      <pc:sldChg chg="addSp delSp modSp new del mod setBg">
        <pc:chgData name="Aurelien Domont" userId="6da7715ce44349b3" providerId="LiveId" clId="{056E6A55-534C-4AA5-9A49-3A53CC658620}" dt="2021-10-26T02:40:25.711" v="884" actId="47"/>
        <pc:sldMkLst>
          <pc:docMk/>
          <pc:sldMk cId="3743392449" sldId="2185"/>
        </pc:sldMkLst>
        <pc:spChg chg="mod">
          <ac:chgData name="Aurelien Domont" userId="6da7715ce44349b3" providerId="LiveId" clId="{056E6A55-534C-4AA5-9A49-3A53CC658620}" dt="2021-10-26T02:39:43.719" v="876"/>
          <ac:spMkLst>
            <pc:docMk/>
            <pc:sldMk cId="3743392449" sldId="2185"/>
            <ac:spMk id="2" creationId="{136C42B3-D85B-4197-9A7B-53436C68CE9F}"/>
          </ac:spMkLst>
        </pc:spChg>
        <pc:spChg chg="mod">
          <ac:chgData name="Aurelien Domont" userId="6da7715ce44349b3" providerId="LiveId" clId="{056E6A55-534C-4AA5-9A49-3A53CC658620}" dt="2021-10-26T02:39:45.596" v="877"/>
          <ac:spMkLst>
            <pc:docMk/>
            <pc:sldMk cId="3743392449" sldId="2185"/>
            <ac:spMk id="5" creationId="{66170288-7E1A-4A0D-8AFE-3A2F0FEE9B0E}"/>
          </ac:spMkLst>
        </pc:spChg>
        <pc:spChg chg="mod">
          <ac:chgData name="Aurelien Domont" userId="6da7715ce44349b3" providerId="LiveId" clId="{056E6A55-534C-4AA5-9A49-3A53CC658620}" dt="2021-10-26T02:39:45.596" v="877"/>
          <ac:spMkLst>
            <pc:docMk/>
            <pc:sldMk cId="3743392449" sldId="2185"/>
            <ac:spMk id="6" creationId="{2AC63264-4E2C-4586-9F70-3617D2A3D6A9}"/>
          </ac:spMkLst>
        </pc:spChg>
        <pc:spChg chg="mod">
          <ac:chgData name="Aurelien Domont" userId="6da7715ce44349b3" providerId="LiveId" clId="{056E6A55-534C-4AA5-9A49-3A53CC658620}" dt="2021-10-26T02:39:45.596" v="877"/>
          <ac:spMkLst>
            <pc:docMk/>
            <pc:sldMk cId="3743392449" sldId="2185"/>
            <ac:spMk id="7" creationId="{6B9F6512-438D-48EF-9F18-1390A398A9A7}"/>
          </ac:spMkLst>
        </pc:spChg>
        <pc:spChg chg="mod">
          <ac:chgData name="Aurelien Domont" userId="6da7715ce44349b3" providerId="LiveId" clId="{056E6A55-534C-4AA5-9A49-3A53CC658620}" dt="2021-10-26T02:39:45.596" v="877"/>
          <ac:spMkLst>
            <pc:docMk/>
            <pc:sldMk cId="3743392449" sldId="2185"/>
            <ac:spMk id="8" creationId="{713A11FC-5327-4E8D-BEF5-C5EF54A7183A}"/>
          </ac:spMkLst>
        </pc:spChg>
        <pc:spChg chg="mod">
          <ac:chgData name="Aurelien Domont" userId="6da7715ce44349b3" providerId="LiveId" clId="{056E6A55-534C-4AA5-9A49-3A53CC658620}" dt="2021-10-26T02:39:45.596" v="877"/>
          <ac:spMkLst>
            <pc:docMk/>
            <pc:sldMk cId="3743392449" sldId="2185"/>
            <ac:spMk id="18" creationId="{1A3376F0-BED1-42FD-B68C-7B3F97B42322}"/>
          </ac:spMkLst>
        </pc:spChg>
        <pc:spChg chg="mod">
          <ac:chgData name="Aurelien Domont" userId="6da7715ce44349b3" providerId="LiveId" clId="{056E6A55-534C-4AA5-9A49-3A53CC658620}" dt="2021-10-26T02:39:45.596" v="877"/>
          <ac:spMkLst>
            <pc:docMk/>
            <pc:sldMk cId="3743392449" sldId="2185"/>
            <ac:spMk id="19" creationId="{56F4051D-48FA-47D7-A84D-966D8EDD93EF}"/>
          </ac:spMkLst>
        </pc:spChg>
        <pc:spChg chg="mod">
          <ac:chgData name="Aurelien Domont" userId="6da7715ce44349b3" providerId="LiveId" clId="{056E6A55-534C-4AA5-9A49-3A53CC658620}" dt="2021-10-26T02:39:45.596" v="877"/>
          <ac:spMkLst>
            <pc:docMk/>
            <pc:sldMk cId="3743392449" sldId="2185"/>
            <ac:spMk id="20" creationId="{AAE83756-B8A9-4698-994A-8A1AC24E56F0}"/>
          </ac:spMkLst>
        </pc:spChg>
        <pc:spChg chg="mod">
          <ac:chgData name="Aurelien Domont" userId="6da7715ce44349b3" providerId="LiveId" clId="{056E6A55-534C-4AA5-9A49-3A53CC658620}" dt="2021-10-26T02:39:45.596" v="877"/>
          <ac:spMkLst>
            <pc:docMk/>
            <pc:sldMk cId="3743392449" sldId="2185"/>
            <ac:spMk id="21" creationId="{ED4E4AB6-6F78-4FF3-B69D-76A36E32B678}"/>
          </ac:spMkLst>
        </pc:spChg>
        <pc:spChg chg="mod">
          <ac:chgData name="Aurelien Domont" userId="6da7715ce44349b3" providerId="LiveId" clId="{056E6A55-534C-4AA5-9A49-3A53CC658620}" dt="2021-10-26T02:39:45.596" v="877"/>
          <ac:spMkLst>
            <pc:docMk/>
            <pc:sldMk cId="3743392449" sldId="2185"/>
            <ac:spMk id="22" creationId="{26F5B741-E976-426B-8007-7124F7E77B36}"/>
          </ac:spMkLst>
        </pc:spChg>
        <pc:spChg chg="mod">
          <ac:chgData name="Aurelien Domont" userId="6da7715ce44349b3" providerId="LiveId" clId="{056E6A55-534C-4AA5-9A49-3A53CC658620}" dt="2021-10-26T02:39:45.596" v="877"/>
          <ac:spMkLst>
            <pc:docMk/>
            <pc:sldMk cId="3743392449" sldId="2185"/>
            <ac:spMk id="23" creationId="{4FF3E582-5F7F-4515-82A9-1ABDC718B48D}"/>
          </ac:spMkLst>
        </pc:spChg>
        <pc:spChg chg="mod">
          <ac:chgData name="Aurelien Domont" userId="6da7715ce44349b3" providerId="LiveId" clId="{056E6A55-534C-4AA5-9A49-3A53CC658620}" dt="2021-10-26T02:39:45.596" v="877"/>
          <ac:spMkLst>
            <pc:docMk/>
            <pc:sldMk cId="3743392449" sldId="2185"/>
            <ac:spMk id="24" creationId="{411E29D8-230D-4EDF-9488-EB8FF4CCBCBD}"/>
          </ac:spMkLst>
        </pc:spChg>
        <pc:spChg chg="mod">
          <ac:chgData name="Aurelien Domont" userId="6da7715ce44349b3" providerId="LiveId" clId="{056E6A55-534C-4AA5-9A49-3A53CC658620}" dt="2021-10-26T02:39:45.596" v="877"/>
          <ac:spMkLst>
            <pc:docMk/>
            <pc:sldMk cId="3743392449" sldId="2185"/>
            <ac:spMk id="25" creationId="{C6FFD5B3-DF7F-4A65-8042-DEFD749D2EDD}"/>
          </ac:spMkLst>
        </pc:spChg>
        <pc:spChg chg="mod">
          <ac:chgData name="Aurelien Domont" userId="6da7715ce44349b3" providerId="LiveId" clId="{056E6A55-534C-4AA5-9A49-3A53CC658620}" dt="2021-10-26T02:39:45.596" v="877"/>
          <ac:spMkLst>
            <pc:docMk/>
            <pc:sldMk cId="3743392449" sldId="2185"/>
            <ac:spMk id="26" creationId="{35C64F04-F4C4-4F78-9C9E-3B8E71CEB73A}"/>
          </ac:spMkLst>
        </pc:spChg>
        <pc:spChg chg="mod">
          <ac:chgData name="Aurelien Domont" userId="6da7715ce44349b3" providerId="LiveId" clId="{056E6A55-534C-4AA5-9A49-3A53CC658620}" dt="2021-10-26T02:39:45.596" v="877"/>
          <ac:spMkLst>
            <pc:docMk/>
            <pc:sldMk cId="3743392449" sldId="2185"/>
            <ac:spMk id="27" creationId="{8C64789A-745B-47B2-9D93-76D03AD48207}"/>
          </ac:spMkLst>
        </pc:spChg>
        <pc:spChg chg="mod">
          <ac:chgData name="Aurelien Domont" userId="6da7715ce44349b3" providerId="LiveId" clId="{056E6A55-534C-4AA5-9A49-3A53CC658620}" dt="2021-10-26T02:39:45.596" v="877"/>
          <ac:spMkLst>
            <pc:docMk/>
            <pc:sldMk cId="3743392449" sldId="2185"/>
            <ac:spMk id="28" creationId="{FDFC5D2A-E1D7-4AD4-A2B0-3798613ACFA7}"/>
          </ac:spMkLst>
        </pc:spChg>
        <pc:spChg chg="mod">
          <ac:chgData name="Aurelien Domont" userId="6da7715ce44349b3" providerId="LiveId" clId="{056E6A55-534C-4AA5-9A49-3A53CC658620}" dt="2021-10-26T02:39:45.596" v="877"/>
          <ac:spMkLst>
            <pc:docMk/>
            <pc:sldMk cId="3743392449" sldId="2185"/>
            <ac:spMk id="29" creationId="{D8C61BD6-668F-44AB-A3CC-2023767234E3}"/>
          </ac:spMkLst>
        </pc:spChg>
        <pc:spChg chg="mod">
          <ac:chgData name="Aurelien Domont" userId="6da7715ce44349b3" providerId="LiveId" clId="{056E6A55-534C-4AA5-9A49-3A53CC658620}" dt="2021-10-26T02:39:45.596" v="877"/>
          <ac:spMkLst>
            <pc:docMk/>
            <pc:sldMk cId="3743392449" sldId="2185"/>
            <ac:spMk id="30" creationId="{CCF098FE-57E7-48AF-9CFB-7F4C689D09B2}"/>
          </ac:spMkLst>
        </pc:spChg>
        <pc:spChg chg="mod">
          <ac:chgData name="Aurelien Domont" userId="6da7715ce44349b3" providerId="LiveId" clId="{056E6A55-534C-4AA5-9A49-3A53CC658620}" dt="2021-10-26T02:39:45.596" v="877"/>
          <ac:spMkLst>
            <pc:docMk/>
            <pc:sldMk cId="3743392449" sldId="2185"/>
            <ac:spMk id="31" creationId="{ECBA02C6-D6D8-42D7-964E-F1466676F00F}"/>
          </ac:spMkLst>
        </pc:spChg>
        <pc:spChg chg="mod">
          <ac:chgData name="Aurelien Domont" userId="6da7715ce44349b3" providerId="LiveId" clId="{056E6A55-534C-4AA5-9A49-3A53CC658620}" dt="2021-10-26T02:39:45.596" v="877"/>
          <ac:spMkLst>
            <pc:docMk/>
            <pc:sldMk cId="3743392449" sldId="2185"/>
            <ac:spMk id="32" creationId="{546D2ABA-0BE6-4866-AAD9-CD011CB4A907}"/>
          </ac:spMkLst>
        </pc:spChg>
        <pc:spChg chg="mod">
          <ac:chgData name="Aurelien Domont" userId="6da7715ce44349b3" providerId="LiveId" clId="{056E6A55-534C-4AA5-9A49-3A53CC658620}" dt="2021-10-26T02:39:45.596" v="877"/>
          <ac:spMkLst>
            <pc:docMk/>
            <pc:sldMk cId="3743392449" sldId="2185"/>
            <ac:spMk id="33" creationId="{AEE9669C-CAF2-41F1-8DE2-19920E55E27F}"/>
          </ac:spMkLst>
        </pc:spChg>
        <pc:spChg chg="mod">
          <ac:chgData name="Aurelien Domont" userId="6da7715ce44349b3" providerId="LiveId" clId="{056E6A55-534C-4AA5-9A49-3A53CC658620}" dt="2021-10-26T02:39:48.221" v="879"/>
          <ac:spMkLst>
            <pc:docMk/>
            <pc:sldMk cId="3743392449" sldId="2185"/>
            <ac:spMk id="36" creationId="{706E3C61-8BAA-49AA-A326-BC870A1D1D11}"/>
          </ac:spMkLst>
        </pc:spChg>
        <pc:spChg chg="mod">
          <ac:chgData name="Aurelien Domont" userId="6da7715ce44349b3" providerId="LiveId" clId="{056E6A55-534C-4AA5-9A49-3A53CC658620}" dt="2021-10-26T02:39:48.221" v="879"/>
          <ac:spMkLst>
            <pc:docMk/>
            <pc:sldMk cId="3743392449" sldId="2185"/>
            <ac:spMk id="37" creationId="{BB59CEC4-156E-44E9-B6CD-12ED3C621B71}"/>
          </ac:spMkLst>
        </pc:spChg>
        <pc:spChg chg="mod">
          <ac:chgData name="Aurelien Domont" userId="6da7715ce44349b3" providerId="LiveId" clId="{056E6A55-534C-4AA5-9A49-3A53CC658620}" dt="2021-10-26T02:39:48.221" v="879"/>
          <ac:spMkLst>
            <pc:docMk/>
            <pc:sldMk cId="3743392449" sldId="2185"/>
            <ac:spMk id="38" creationId="{7D8E9560-DE6E-496E-96C8-8616B22DC492}"/>
          </ac:spMkLst>
        </pc:spChg>
        <pc:spChg chg="mod">
          <ac:chgData name="Aurelien Domont" userId="6da7715ce44349b3" providerId="LiveId" clId="{056E6A55-534C-4AA5-9A49-3A53CC658620}" dt="2021-10-26T02:39:48.221" v="879"/>
          <ac:spMkLst>
            <pc:docMk/>
            <pc:sldMk cId="3743392449" sldId="2185"/>
            <ac:spMk id="39" creationId="{A06B5C09-5BE8-4B05-9F44-95C2557E02AE}"/>
          </ac:spMkLst>
        </pc:spChg>
        <pc:spChg chg="mod">
          <ac:chgData name="Aurelien Domont" userId="6da7715ce44349b3" providerId="LiveId" clId="{056E6A55-534C-4AA5-9A49-3A53CC658620}" dt="2021-10-26T02:39:48.221" v="879"/>
          <ac:spMkLst>
            <pc:docMk/>
            <pc:sldMk cId="3743392449" sldId="2185"/>
            <ac:spMk id="49" creationId="{F6CE0D41-F500-48C3-828F-A56C8E93AA03}"/>
          </ac:spMkLst>
        </pc:spChg>
        <pc:spChg chg="mod">
          <ac:chgData name="Aurelien Domont" userId="6da7715ce44349b3" providerId="LiveId" clId="{056E6A55-534C-4AA5-9A49-3A53CC658620}" dt="2021-10-26T02:39:48.221" v="879"/>
          <ac:spMkLst>
            <pc:docMk/>
            <pc:sldMk cId="3743392449" sldId="2185"/>
            <ac:spMk id="50" creationId="{8C8D7988-8FE6-4BCB-AE97-A4F1159D4571}"/>
          </ac:spMkLst>
        </pc:spChg>
        <pc:spChg chg="mod">
          <ac:chgData name="Aurelien Domont" userId="6da7715ce44349b3" providerId="LiveId" clId="{056E6A55-534C-4AA5-9A49-3A53CC658620}" dt="2021-10-26T02:39:48.221" v="879"/>
          <ac:spMkLst>
            <pc:docMk/>
            <pc:sldMk cId="3743392449" sldId="2185"/>
            <ac:spMk id="51" creationId="{94F82DF2-DEFE-4E29-95AB-3B1382230F5E}"/>
          </ac:spMkLst>
        </pc:spChg>
        <pc:spChg chg="mod">
          <ac:chgData name="Aurelien Domont" userId="6da7715ce44349b3" providerId="LiveId" clId="{056E6A55-534C-4AA5-9A49-3A53CC658620}" dt="2021-10-26T02:39:48.221" v="879"/>
          <ac:spMkLst>
            <pc:docMk/>
            <pc:sldMk cId="3743392449" sldId="2185"/>
            <ac:spMk id="52" creationId="{A213C39F-D00C-4204-A870-9798858FDD49}"/>
          </ac:spMkLst>
        </pc:spChg>
        <pc:spChg chg="mod">
          <ac:chgData name="Aurelien Domont" userId="6da7715ce44349b3" providerId="LiveId" clId="{056E6A55-534C-4AA5-9A49-3A53CC658620}" dt="2021-10-26T02:39:48.221" v="879"/>
          <ac:spMkLst>
            <pc:docMk/>
            <pc:sldMk cId="3743392449" sldId="2185"/>
            <ac:spMk id="53" creationId="{55475DBB-D38B-4C89-A018-B5B4E9135892}"/>
          </ac:spMkLst>
        </pc:spChg>
        <pc:spChg chg="mod">
          <ac:chgData name="Aurelien Domont" userId="6da7715ce44349b3" providerId="LiveId" clId="{056E6A55-534C-4AA5-9A49-3A53CC658620}" dt="2021-10-26T02:39:48.221" v="879"/>
          <ac:spMkLst>
            <pc:docMk/>
            <pc:sldMk cId="3743392449" sldId="2185"/>
            <ac:spMk id="54" creationId="{8BAD6579-0320-4054-A764-3EB655E672C2}"/>
          </ac:spMkLst>
        </pc:spChg>
        <pc:spChg chg="mod">
          <ac:chgData name="Aurelien Domont" userId="6da7715ce44349b3" providerId="LiveId" clId="{056E6A55-534C-4AA5-9A49-3A53CC658620}" dt="2021-10-26T02:39:48.221" v="879"/>
          <ac:spMkLst>
            <pc:docMk/>
            <pc:sldMk cId="3743392449" sldId="2185"/>
            <ac:spMk id="55" creationId="{688534E1-A545-4E4B-9DB1-14B2773DE99E}"/>
          </ac:spMkLst>
        </pc:spChg>
        <pc:spChg chg="mod">
          <ac:chgData name="Aurelien Domont" userId="6da7715ce44349b3" providerId="LiveId" clId="{056E6A55-534C-4AA5-9A49-3A53CC658620}" dt="2021-10-26T02:39:48.221" v="879"/>
          <ac:spMkLst>
            <pc:docMk/>
            <pc:sldMk cId="3743392449" sldId="2185"/>
            <ac:spMk id="56" creationId="{9004B47E-2A03-4F7F-BF74-3112D7FBFE5D}"/>
          </ac:spMkLst>
        </pc:spChg>
        <pc:spChg chg="mod">
          <ac:chgData name="Aurelien Domont" userId="6da7715ce44349b3" providerId="LiveId" clId="{056E6A55-534C-4AA5-9A49-3A53CC658620}" dt="2021-10-26T02:39:48.221" v="879"/>
          <ac:spMkLst>
            <pc:docMk/>
            <pc:sldMk cId="3743392449" sldId="2185"/>
            <ac:spMk id="57" creationId="{43D5F0B9-8AD8-4545-9DA2-CE51A523B8F5}"/>
          </ac:spMkLst>
        </pc:spChg>
        <pc:spChg chg="mod">
          <ac:chgData name="Aurelien Domont" userId="6da7715ce44349b3" providerId="LiveId" clId="{056E6A55-534C-4AA5-9A49-3A53CC658620}" dt="2021-10-26T02:39:48.221" v="879"/>
          <ac:spMkLst>
            <pc:docMk/>
            <pc:sldMk cId="3743392449" sldId="2185"/>
            <ac:spMk id="58" creationId="{C8AE04B5-82EF-4C9A-82E1-861A27F2B43F}"/>
          </ac:spMkLst>
        </pc:spChg>
        <pc:spChg chg="mod">
          <ac:chgData name="Aurelien Domont" userId="6da7715ce44349b3" providerId="LiveId" clId="{056E6A55-534C-4AA5-9A49-3A53CC658620}" dt="2021-10-26T02:39:48.221" v="879"/>
          <ac:spMkLst>
            <pc:docMk/>
            <pc:sldMk cId="3743392449" sldId="2185"/>
            <ac:spMk id="59" creationId="{7F9AD8E8-C0C0-4084-BEBA-89BFAEFF02A2}"/>
          </ac:spMkLst>
        </pc:spChg>
        <pc:spChg chg="mod">
          <ac:chgData name="Aurelien Domont" userId="6da7715ce44349b3" providerId="LiveId" clId="{056E6A55-534C-4AA5-9A49-3A53CC658620}" dt="2021-10-26T02:39:48.221" v="879"/>
          <ac:spMkLst>
            <pc:docMk/>
            <pc:sldMk cId="3743392449" sldId="2185"/>
            <ac:spMk id="60" creationId="{6DDC7A4F-41C1-4305-9BB1-960C13D19E25}"/>
          </ac:spMkLst>
        </pc:spChg>
        <pc:spChg chg="mod">
          <ac:chgData name="Aurelien Domont" userId="6da7715ce44349b3" providerId="LiveId" clId="{056E6A55-534C-4AA5-9A49-3A53CC658620}" dt="2021-10-26T02:39:48.221" v="879"/>
          <ac:spMkLst>
            <pc:docMk/>
            <pc:sldMk cId="3743392449" sldId="2185"/>
            <ac:spMk id="61" creationId="{704B7D2A-9F56-424A-A280-EE134933DEB4}"/>
          </ac:spMkLst>
        </pc:spChg>
        <pc:spChg chg="mod">
          <ac:chgData name="Aurelien Domont" userId="6da7715ce44349b3" providerId="LiveId" clId="{056E6A55-534C-4AA5-9A49-3A53CC658620}" dt="2021-10-26T02:39:48.221" v="879"/>
          <ac:spMkLst>
            <pc:docMk/>
            <pc:sldMk cId="3743392449" sldId="2185"/>
            <ac:spMk id="62" creationId="{1F0E0E40-951A-48FE-9AFB-56F4D41170C2}"/>
          </ac:spMkLst>
        </pc:spChg>
        <pc:spChg chg="mod">
          <ac:chgData name="Aurelien Domont" userId="6da7715ce44349b3" providerId="LiveId" clId="{056E6A55-534C-4AA5-9A49-3A53CC658620}" dt="2021-10-26T02:39:48.221" v="879"/>
          <ac:spMkLst>
            <pc:docMk/>
            <pc:sldMk cId="3743392449" sldId="2185"/>
            <ac:spMk id="63" creationId="{673076D5-6CE7-457D-8CC0-9B8D50F747AE}"/>
          </ac:spMkLst>
        </pc:spChg>
        <pc:spChg chg="mod">
          <ac:chgData name="Aurelien Domont" userId="6da7715ce44349b3" providerId="LiveId" clId="{056E6A55-534C-4AA5-9A49-3A53CC658620}" dt="2021-10-26T02:39:48.221" v="879"/>
          <ac:spMkLst>
            <pc:docMk/>
            <pc:sldMk cId="3743392449" sldId="2185"/>
            <ac:spMk id="64" creationId="{19C8DB10-9CE7-455D-A1D5-06421A027A37}"/>
          </ac:spMkLst>
        </pc:spChg>
        <pc:grpChg chg="add del mod">
          <ac:chgData name="Aurelien Domont" userId="6da7715ce44349b3" providerId="LiveId" clId="{056E6A55-534C-4AA5-9A49-3A53CC658620}" dt="2021-10-26T02:39:48.205" v="878"/>
          <ac:grpSpMkLst>
            <pc:docMk/>
            <pc:sldMk cId="3743392449" sldId="2185"/>
            <ac:grpSpMk id="3" creationId="{E86DE413-6667-41A4-ACBD-FB6DCEB6000F}"/>
          </ac:grpSpMkLst>
        </pc:grpChg>
        <pc:grpChg chg="mod">
          <ac:chgData name="Aurelien Domont" userId="6da7715ce44349b3" providerId="LiveId" clId="{056E6A55-534C-4AA5-9A49-3A53CC658620}" dt="2021-10-26T02:39:45.596" v="877"/>
          <ac:grpSpMkLst>
            <pc:docMk/>
            <pc:sldMk cId="3743392449" sldId="2185"/>
            <ac:grpSpMk id="4" creationId="{4B0A6C70-5DAD-4883-AB7D-9FBCD50126E5}"/>
          </ac:grpSpMkLst>
        </pc:grpChg>
        <pc:grpChg chg="mod">
          <ac:chgData name="Aurelien Domont" userId="6da7715ce44349b3" providerId="LiveId" clId="{056E6A55-534C-4AA5-9A49-3A53CC658620}" dt="2021-10-26T02:39:45.596" v="877"/>
          <ac:grpSpMkLst>
            <pc:docMk/>
            <pc:sldMk cId="3743392449" sldId="2185"/>
            <ac:grpSpMk id="13" creationId="{5091953C-744B-4B8E-9B98-F635A884DAEE}"/>
          </ac:grpSpMkLst>
        </pc:grpChg>
        <pc:grpChg chg="mod">
          <ac:chgData name="Aurelien Domont" userId="6da7715ce44349b3" providerId="LiveId" clId="{056E6A55-534C-4AA5-9A49-3A53CC658620}" dt="2021-10-26T02:39:45.596" v="877"/>
          <ac:grpSpMkLst>
            <pc:docMk/>
            <pc:sldMk cId="3743392449" sldId="2185"/>
            <ac:grpSpMk id="14" creationId="{19BF9B5A-0571-41F1-8F0D-283B7AE9C171}"/>
          </ac:grpSpMkLst>
        </pc:grpChg>
        <pc:grpChg chg="mod">
          <ac:chgData name="Aurelien Domont" userId="6da7715ce44349b3" providerId="LiveId" clId="{056E6A55-534C-4AA5-9A49-3A53CC658620}" dt="2021-10-26T02:39:45.596" v="877"/>
          <ac:grpSpMkLst>
            <pc:docMk/>
            <pc:sldMk cId="3743392449" sldId="2185"/>
            <ac:grpSpMk id="15" creationId="{6471F659-8F7B-4319-BC91-3C6883E214AF}"/>
          </ac:grpSpMkLst>
        </pc:grpChg>
        <pc:grpChg chg="mod">
          <ac:chgData name="Aurelien Domont" userId="6da7715ce44349b3" providerId="LiveId" clId="{056E6A55-534C-4AA5-9A49-3A53CC658620}" dt="2021-10-26T02:39:45.596" v="877"/>
          <ac:grpSpMkLst>
            <pc:docMk/>
            <pc:sldMk cId="3743392449" sldId="2185"/>
            <ac:grpSpMk id="16" creationId="{AF2B2D11-2B4B-4106-8C7B-8828F8FD5E86}"/>
          </ac:grpSpMkLst>
        </pc:grpChg>
        <pc:grpChg chg="mod">
          <ac:chgData name="Aurelien Domont" userId="6da7715ce44349b3" providerId="LiveId" clId="{056E6A55-534C-4AA5-9A49-3A53CC658620}" dt="2021-10-26T02:39:45.596" v="877"/>
          <ac:grpSpMkLst>
            <pc:docMk/>
            <pc:sldMk cId="3743392449" sldId="2185"/>
            <ac:grpSpMk id="17" creationId="{BC8B8CEB-61F8-453A-A5FF-1F04F663C9D7}"/>
          </ac:grpSpMkLst>
        </pc:grpChg>
        <pc:grpChg chg="add mod">
          <ac:chgData name="Aurelien Domont" userId="6da7715ce44349b3" providerId="LiveId" clId="{056E6A55-534C-4AA5-9A49-3A53CC658620}" dt="2021-10-26T02:39:50.658" v="880" actId="14100"/>
          <ac:grpSpMkLst>
            <pc:docMk/>
            <pc:sldMk cId="3743392449" sldId="2185"/>
            <ac:grpSpMk id="34" creationId="{B8DA448A-47F3-4248-969E-C9278612E5BB}"/>
          </ac:grpSpMkLst>
        </pc:grpChg>
        <pc:grpChg chg="mod">
          <ac:chgData name="Aurelien Domont" userId="6da7715ce44349b3" providerId="LiveId" clId="{056E6A55-534C-4AA5-9A49-3A53CC658620}" dt="2021-10-26T02:39:48.221" v="879"/>
          <ac:grpSpMkLst>
            <pc:docMk/>
            <pc:sldMk cId="3743392449" sldId="2185"/>
            <ac:grpSpMk id="35" creationId="{CE90B2E9-EEE6-4160-A443-E6BC3AD3315E}"/>
          </ac:grpSpMkLst>
        </pc:grpChg>
        <pc:grpChg chg="mod">
          <ac:chgData name="Aurelien Domont" userId="6da7715ce44349b3" providerId="LiveId" clId="{056E6A55-534C-4AA5-9A49-3A53CC658620}" dt="2021-10-26T02:39:48.221" v="879"/>
          <ac:grpSpMkLst>
            <pc:docMk/>
            <pc:sldMk cId="3743392449" sldId="2185"/>
            <ac:grpSpMk id="44" creationId="{F2EB1D1A-4799-4678-BA95-91AD6C7D313C}"/>
          </ac:grpSpMkLst>
        </pc:grpChg>
        <pc:grpChg chg="mod">
          <ac:chgData name="Aurelien Domont" userId="6da7715ce44349b3" providerId="LiveId" clId="{056E6A55-534C-4AA5-9A49-3A53CC658620}" dt="2021-10-26T02:39:48.221" v="879"/>
          <ac:grpSpMkLst>
            <pc:docMk/>
            <pc:sldMk cId="3743392449" sldId="2185"/>
            <ac:grpSpMk id="45" creationId="{50BD28F1-59FE-48B0-B805-A319E7A5B40D}"/>
          </ac:grpSpMkLst>
        </pc:grpChg>
        <pc:grpChg chg="mod">
          <ac:chgData name="Aurelien Domont" userId="6da7715ce44349b3" providerId="LiveId" clId="{056E6A55-534C-4AA5-9A49-3A53CC658620}" dt="2021-10-26T02:39:48.221" v="879"/>
          <ac:grpSpMkLst>
            <pc:docMk/>
            <pc:sldMk cId="3743392449" sldId="2185"/>
            <ac:grpSpMk id="46" creationId="{1AC001A2-5C7D-4368-96CF-E99D5CF5220C}"/>
          </ac:grpSpMkLst>
        </pc:grpChg>
        <pc:grpChg chg="mod">
          <ac:chgData name="Aurelien Domont" userId="6da7715ce44349b3" providerId="LiveId" clId="{056E6A55-534C-4AA5-9A49-3A53CC658620}" dt="2021-10-26T02:39:48.221" v="879"/>
          <ac:grpSpMkLst>
            <pc:docMk/>
            <pc:sldMk cId="3743392449" sldId="2185"/>
            <ac:grpSpMk id="47" creationId="{1732E4B7-380F-4768-8D68-74E5760969E0}"/>
          </ac:grpSpMkLst>
        </pc:grpChg>
        <pc:grpChg chg="mod">
          <ac:chgData name="Aurelien Domont" userId="6da7715ce44349b3" providerId="LiveId" clId="{056E6A55-534C-4AA5-9A49-3A53CC658620}" dt="2021-10-26T02:39:48.221" v="879"/>
          <ac:grpSpMkLst>
            <pc:docMk/>
            <pc:sldMk cId="3743392449" sldId="2185"/>
            <ac:grpSpMk id="48" creationId="{34140223-69A6-4A35-9E5D-E85C68F7C7D5}"/>
          </ac:grpSpMkLst>
        </pc:grpChg>
        <pc:picChg chg="mod">
          <ac:chgData name="Aurelien Domont" userId="6da7715ce44349b3" providerId="LiveId" clId="{056E6A55-534C-4AA5-9A49-3A53CC658620}" dt="2021-10-26T02:39:45.596" v="877"/>
          <ac:picMkLst>
            <pc:docMk/>
            <pc:sldMk cId="3743392449" sldId="2185"/>
            <ac:picMk id="9" creationId="{1E32A737-5EDF-4BF6-8030-8B5EF4A3CC35}"/>
          </ac:picMkLst>
        </pc:picChg>
        <pc:picChg chg="mod">
          <ac:chgData name="Aurelien Domont" userId="6da7715ce44349b3" providerId="LiveId" clId="{056E6A55-534C-4AA5-9A49-3A53CC658620}" dt="2021-10-26T02:39:45.596" v="877"/>
          <ac:picMkLst>
            <pc:docMk/>
            <pc:sldMk cId="3743392449" sldId="2185"/>
            <ac:picMk id="10" creationId="{1F14579A-FCCF-46F8-BEDC-A7C3E5879C8D}"/>
          </ac:picMkLst>
        </pc:picChg>
        <pc:picChg chg="mod">
          <ac:chgData name="Aurelien Domont" userId="6da7715ce44349b3" providerId="LiveId" clId="{056E6A55-534C-4AA5-9A49-3A53CC658620}" dt="2021-10-26T02:39:45.596" v="877"/>
          <ac:picMkLst>
            <pc:docMk/>
            <pc:sldMk cId="3743392449" sldId="2185"/>
            <ac:picMk id="11" creationId="{25B6FD70-74A1-4AC4-BDF6-C58E36896A07}"/>
          </ac:picMkLst>
        </pc:picChg>
        <pc:picChg chg="mod">
          <ac:chgData name="Aurelien Domont" userId="6da7715ce44349b3" providerId="LiveId" clId="{056E6A55-534C-4AA5-9A49-3A53CC658620}" dt="2021-10-26T02:39:45.596" v="877"/>
          <ac:picMkLst>
            <pc:docMk/>
            <pc:sldMk cId="3743392449" sldId="2185"/>
            <ac:picMk id="12" creationId="{0AF0965C-3EDF-4B80-86F0-3763339BFDDD}"/>
          </ac:picMkLst>
        </pc:picChg>
        <pc:picChg chg="mod">
          <ac:chgData name="Aurelien Domont" userId="6da7715ce44349b3" providerId="LiveId" clId="{056E6A55-534C-4AA5-9A49-3A53CC658620}" dt="2021-10-26T02:39:48.221" v="879"/>
          <ac:picMkLst>
            <pc:docMk/>
            <pc:sldMk cId="3743392449" sldId="2185"/>
            <ac:picMk id="40" creationId="{20F57B76-0A93-4599-A11D-9459EB5B15FB}"/>
          </ac:picMkLst>
        </pc:picChg>
        <pc:picChg chg="mod">
          <ac:chgData name="Aurelien Domont" userId="6da7715ce44349b3" providerId="LiveId" clId="{056E6A55-534C-4AA5-9A49-3A53CC658620}" dt="2021-10-26T02:39:48.221" v="879"/>
          <ac:picMkLst>
            <pc:docMk/>
            <pc:sldMk cId="3743392449" sldId="2185"/>
            <ac:picMk id="41" creationId="{85E63BA5-6C0D-4C6E-8B09-CBE5C5DB558D}"/>
          </ac:picMkLst>
        </pc:picChg>
        <pc:picChg chg="mod">
          <ac:chgData name="Aurelien Domont" userId="6da7715ce44349b3" providerId="LiveId" clId="{056E6A55-534C-4AA5-9A49-3A53CC658620}" dt="2021-10-26T02:39:48.221" v="879"/>
          <ac:picMkLst>
            <pc:docMk/>
            <pc:sldMk cId="3743392449" sldId="2185"/>
            <ac:picMk id="42" creationId="{9ACEB8D7-4D76-44F2-B542-B5E6BF491779}"/>
          </ac:picMkLst>
        </pc:picChg>
        <pc:picChg chg="mod">
          <ac:chgData name="Aurelien Domont" userId="6da7715ce44349b3" providerId="LiveId" clId="{056E6A55-534C-4AA5-9A49-3A53CC658620}" dt="2021-10-26T02:39:48.221" v="879"/>
          <ac:picMkLst>
            <pc:docMk/>
            <pc:sldMk cId="3743392449" sldId="2185"/>
            <ac:picMk id="43" creationId="{4AE3C2B7-9CBE-475B-9B52-C6E51A939017}"/>
          </ac:picMkLst>
        </pc:picChg>
      </pc:sldChg>
      <pc:sldChg chg="addSp delSp modSp add del mod">
        <pc:chgData name="Aurelien Domont" userId="6da7715ce44349b3" providerId="LiveId" clId="{056E6A55-534C-4AA5-9A49-3A53CC658620}" dt="2021-10-26T03:59:06.276" v="1398" actId="47"/>
        <pc:sldMkLst>
          <pc:docMk/>
          <pc:sldMk cId="4094497912" sldId="2185"/>
        </pc:sldMkLst>
        <pc:spChg chg="del">
          <ac:chgData name="Aurelien Domont" userId="6da7715ce44349b3" providerId="LiveId" clId="{056E6A55-534C-4AA5-9A49-3A53CC658620}" dt="2021-10-26T03:27:18.374" v="886" actId="478"/>
          <ac:spMkLst>
            <pc:docMk/>
            <pc:sldMk cId="4094497912" sldId="2185"/>
            <ac:spMk id="2" creationId="{3244D45E-2741-43AF-AD97-25D424768C67}"/>
          </ac:spMkLst>
        </pc:spChg>
        <pc:spChg chg="add mod">
          <ac:chgData name="Aurelien Domont" userId="6da7715ce44349b3" providerId="LiveId" clId="{056E6A55-534C-4AA5-9A49-3A53CC658620}" dt="2021-10-26T03:29:50.007" v="963" actId="1076"/>
          <ac:spMkLst>
            <pc:docMk/>
            <pc:sldMk cId="4094497912" sldId="2185"/>
            <ac:spMk id="12" creationId="{7BB88731-1D57-46D7-B2D0-30E394CAC32E}"/>
          </ac:spMkLst>
        </pc:spChg>
        <pc:spChg chg="add mod">
          <ac:chgData name="Aurelien Domont" userId="6da7715ce44349b3" providerId="LiveId" clId="{056E6A55-534C-4AA5-9A49-3A53CC658620}" dt="2021-10-26T03:30:54.127" v="1007" actId="403"/>
          <ac:spMkLst>
            <pc:docMk/>
            <pc:sldMk cId="4094497912" sldId="2185"/>
            <ac:spMk id="14" creationId="{D65487B6-C175-4203-9BCC-83B15AD0F55B}"/>
          </ac:spMkLst>
        </pc:spChg>
        <pc:spChg chg="del">
          <ac:chgData name="Aurelien Domont" userId="6da7715ce44349b3" providerId="LiveId" clId="{056E6A55-534C-4AA5-9A49-3A53CC658620}" dt="2021-10-26T03:27:18.374" v="886" actId="478"/>
          <ac:spMkLst>
            <pc:docMk/>
            <pc:sldMk cId="4094497912" sldId="2185"/>
            <ac:spMk id="24" creationId="{42903913-ED6B-4DDE-B173-D8F0EB805805}"/>
          </ac:spMkLst>
        </pc:spChg>
        <pc:spChg chg="del">
          <ac:chgData name="Aurelien Domont" userId="6da7715ce44349b3" providerId="LiveId" clId="{056E6A55-534C-4AA5-9A49-3A53CC658620}" dt="2021-10-26T03:27:18.374" v="886" actId="478"/>
          <ac:spMkLst>
            <pc:docMk/>
            <pc:sldMk cId="4094497912" sldId="2185"/>
            <ac:spMk id="27" creationId="{5BF6E218-7DD8-4450-B1E1-F2C23161F5F0}"/>
          </ac:spMkLst>
        </pc:spChg>
        <pc:spChg chg="del">
          <ac:chgData name="Aurelien Domont" userId="6da7715ce44349b3" providerId="LiveId" clId="{056E6A55-534C-4AA5-9A49-3A53CC658620}" dt="2021-10-26T03:27:18.374" v="886" actId="478"/>
          <ac:spMkLst>
            <pc:docMk/>
            <pc:sldMk cId="4094497912" sldId="2185"/>
            <ac:spMk id="28" creationId="{2E8E1671-8249-4597-96AD-3FCB2BD389BA}"/>
          </ac:spMkLst>
        </pc:spChg>
        <pc:spChg chg="del">
          <ac:chgData name="Aurelien Domont" userId="6da7715ce44349b3" providerId="LiveId" clId="{056E6A55-534C-4AA5-9A49-3A53CC658620}" dt="2021-10-26T03:27:18.374" v="886" actId="478"/>
          <ac:spMkLst>
            <pc:docMk/>
            <pc:sldMk cId="4094497912" sldId="2185"/>
            <ac:spMk id="29" creationId="{25D05095-B830-44D5-88F6-71BF70ED6397}"/>
          </ac:spMkLst>
        </pc:spChg>
        <pc:spChg chg="del">
          <ac:chgData name="Aurelien Domont" userId="6da7715ce44349b3" providerId="LiveId" clId="{056E6A55-534C-4AA5-9A49-3A53CC658620}" dt="2021-10-26T03:27:18.374" v="886" actId="478"/>
          <ac:spMkLst>
            <pc:docMk/>
            <pc:sldMk cId="4094497912" sldId="2185"/>
            <ac:spMk id="30" creationId="{B908C864-29BD-4B18-8E33-7F4C7BF7B586}"/>
          </ac:spMkLst>
        </pc:spChg>
        <pc:spChg chg="del">
          <ac:chgData name="Aurelien Domont" userId="6da7715ce44349b3" providerId="LiveId" clId="{056E6A55-534C-4AA5-9A49-3A53CC658620}" dt="2021-10-26T03:27:18.374" v="886" actId="478"/>
          <ac:spMkLst>
            <pc:docMk/>
            <pc:sldMk cId="4094497912" sldId="2185"/>
            <ac:spMk id="31" creationId="{133A9D2F-5207-42A2-A03B-47344F7E4F9C}"/>
          </ac:spMkLst>
        </pc:spChg>
        <pc:spChg chg="del">
          <ac:chgData name="Aurelien Domont" userId="6da7715ce44349b3" providerId="LiveId" clId="{056E6A55-534C-4AA5-9A49-3A53CC658620}" dt="2021-10-26T03:27:18.374" v="886" actId="478"/>
          <ac:spMkLst>
            <pc:docMk/>
            <pc:sldMk cId="4094497912" sldId="2185"/>
            <ac:spMk id="32" creationId="{89575BD6-FA49-4458-9150-C6DA6592DCEA}"/>
          </ac:spMkLst>
        </pc:spChg>
        <pc:spChg chg="del">
          <ac:chgData name="Aurelien Domont" userId="6da7715ce44349b3" providerId="LiveId" clId="{056E6A55-534C-4AA5-9A49-3A53CC658620}" dt="2021-10-26T03:27:18.374" v="886" actId="478"/>
          <ac:spMkLst>
            <pc:docMk/>
            <pc:sldMk cId="4094497912" sldId="2185"/>
            <ac:spMk id="33" creationId="{6A305F71-959E-4C46-AB9F-8E4A3BECCFFA}"/>
          </ac:spMkLst>
        </pc:spChg>
        <pc:picChg chg="del">
          <ac:chgData name="Aurelien Domont" userId="6da7715ce44349b3" providerId="LiveId" clId="{056E6A55-534C-4AA5-9A49-3A53CC658620}" dt="2021-10-26T03:27:18.374" v="886" actId="478"/>
          <ac:picMkLst>
            <pc:docMk/>
            <pc:sldMk cId="4094497912" sldId="2185"/>
            <ac:picMk id="8" creationId="{67D22ED9-9D85-43EE-9E09-0C8D58E75EFB}"/>
          </ac:picMkLst>
        </pc:picChg>
        <pc:picChg chg="del">
          <ac:chgData name="Aurelien Domont" userId="6da7715ce44349b3" providerId="LiveId" clId="{056E6A55-534C-4AA5-9A49-3A53CC658620}" dt="2021-10-26T03:27:18.374" v="886" actId="478"/>
          <ac:picMkLst>
            <pc:docMk/>
            <pc:sldMk cId="4094497912" sldId="2185"/>
            <ac:picMk id="26" creationId="{6B02CE04-2E2F-45E1-B4CA-54E066488BAD}"/>
          </ac:picMkLst>
        </pc:picChg>
        <pc:cxnChg chg="add del mod">
          <ac:chgData name="Aurelien Domont" userId="6da7715ce44349b3" providerId="LiveId" clId="{056E6A55-534C-4AA5-9A49-3A53CC658620}" dt="2021-10-26T03:30:12.333" v="964" actId="478"/>
          <ac:cxnSpMkLst>
            <pc:docMk/>
            <pc:sldMk cId="4094497912" sldId="2185"/>
            <ac:cxnSpMk id="5" creationId="{9C0C3640-F7AB-4C88-A9DF-F8EA239B5DAE}"/>
          </ac:cxnSpMkLst>
        </pc:cxnChg>
        <pc:cxnChg chg="add del">
          <ac:chgData name="Aurelien Domont" userId="6da7715ce44349b3" providerId="LiveId" clId="{056E6A55-534C-4AA5-9A49-3A53CC658620}" dt="2021-10-26T03:28:14.656" v="901" actId="478"/>
          <ac:cxnSpMkLst>
            <pc:docMk/>
            <pc:sldMk cId="4094497912" sldId="2185"/>
            <ac:cxnSpMk id="10" creationId="{20B40052-917C-4AE5-94A8-B1316769490A}"/>
          </ac:cxnSpMkLst>
        </pc:cxnChg>
        <pc:cxnChg chg="add del mod">
          <ac:chgData name="Aurelien Domont" userId="6da7715ce44349b3" providerId="LiveId" clId="{056E6A55-534C-4AA5-9A49-3A53CC658620}" dt="2021-10-26T03:30:13.193" v="965" actId="478"/>
          <ac:cxnSpMkLst>
            <pc:docMk/>
            <pc:sldMk cId="4094497912" sldId="2185"/>
            <ac:cxnSpMk id="18" creationId="{90BB01F9-12B0-40BE-BD50-0CC04D813035}"/>
          </ac:cxnSpMkLst>
        </pc:cxnChg>
        <pc:cxnChg chg="add mod">
          <ac:chgData name="Aurelien Domont" userId="6da7715ce44349b3" providerId="LiveId" clId="{056E6A55-534C-4AA5-9A49-3A53CC658620}" dt="2021-10-26T03:29:50.007" v="963" actId="1076"/>
          <ac:cxnSpMkLst>
            <pc:docMk/>
            <pc:sldMk cId="4094497912" sldId="2185"/>
            <ac:cxnSpMk id="23" creationId="{152206CC-E535-47F5-8D55-60564CD75EB8}"/>
          </ac:cxnSpMkLst>
        </pc:cxnChg>
      </pc:sldChg>
      <pc:sldChg chg="modSp add del mod">
        <pc:chgData name="Aurelien Domont" userId="6da7715ce44349b3" providerId="LiveId" clId="{056E6A55-534C-4AA5-9A49-3A53CC658620}" dt="2021-10-26T03:59:04.564" v="1397" actId="47"/>
        <pc:sldMkLst>
          <pc:docMk/>
          <pc:sldMk cId="2729652736" sldId="2186"/>
        </pc:sldMkLst>
        <pc:spChg chg="mod">
          <ac:chgData name="Aurelien Domont" userId="6da7715ce44349b3" providerId="LiveId" clId="{056E6A55-534C-4AA5-9A49-3A53CC658620}" dt="2021-10-26T03:31:21.241" v="1013" actId="14100"/>
          <ac:spMkLst>
            <pc:docMk/>
            <pc:sldMk cId="2729652736" sldId="2186"/>
            <ac:spMk id="14" creationId="{D65487B6-C175-4203-9BCC-83B15AD0F55B}"/>
          </ac:spMkLst>
        </pc:spChg>
      </pc:sldChg>
      <pc:sldChg chg="addSp delSp modSp add del mod">
        <pc:chgData name="Aurelien Domont" userId="6da7715ce44349b3" providerId="LiveId" clId="{056E6A55-534C-4AA5-9A49-3A53CC658620}" dt="2021-10-26T03:59:02.929" v="1396" actId="47"/>
        <pc:sldMkLst>
          <pc:docMk/>
          <pc:sldMk cId="1941471708" sldId="2187"/>
        </pc:sldMkLst>
        <pc:spChg chg="del">
          <ac:chgData name="Aurelien Domont" userId="6da7715ce44349b3" providerId="LiveId" clId="{056E6A55-534C-4AA5-9A49-3A53CC658620}" dt="2021-10-26T03:32:51.007" v="1015" actId="478"/>
          <ac:spMkLst>
            <pc:docMk/>
            <pc:sldMk cId="1941471708" sldId="2187"/>
            <ac:spMk id="12" creationId="{7BB88731-1D57-46D7-B2D0-30E394CAC32E}"/>
          </ac:spMkLst>
        </pc:spChg>
        <pc:spChg chg="del">
          <ac:chgData name="Aurelien Domont" userId="6da7715ce44349b3" providerId="LiveId" clId="{056E6A55-534C-4AA5-9A49-3A53CC658620}" dt="2021-10-26T03:32:51.007" v="1015" actId="478"/>
          <ac:spMkLst>
            <pc:docMk/>
            <pc:sldMk cId="1941471708" sldId="2187"/>
            <ac:spMk id="14" creationId="{D65487B6-C175-4203-9BCC-83B15AD0F55B}"/>
          </ac:spMkLst>
        </pc:spChg>
        <pc:spChg chg="add mod">
          <ac:chgData name="Aurelien Domont" userId="6da7715ce44349b3" providerId="LiveId" clId="{056E6A55-534C-4AA5-9A49-3A53CC658620}" dt="2021-10-26T03:38:51.559" v="1111" actId="1038"/>
          <ac:spMkLst>
            <pc:docMk/>
            <pc:sldMk cId="1941471708" sldId="2187"/>
            <ac:spMk id="19" creationId="{EF0CDDE2-31DC-4038-BFE0-04D4E1EB774D}"/>
          </ac:spMkLst>
        </pc:spChg>
        <pc:spChg chg="add mod">
          <ac:chgData name="Aurelien Domont" userId="6da7715ce44349b3" providerId="LiveId" clId="{056E6A55-534C-4AA5-9A49-3A53CC658620}" dt="2021-10-26T03:35:26.496" v="1048" actId="14100"/>
          <ac:spMkLst>
            <pc:docMk/>
            <pc:sldMk cId="1941471708" sldId="2187"/>
            <ac:spMk id="20" creationId="{18765C68-2A25-4F1A-961B-8CD4E8313DA4}"/>
          </ac:spMkLst>
        </pc:spChg>
        <pc:spChg chg="add mod">
          <ac:chgData name="Aurelien Domont" userId="6da7715ce44349b3" providerId="LiveId" clId="{056E6A55-534C-4AA5-9A49-3A53CC658620}" dt="2021-10-26T03:39:11.065" v="1113" actId="1076"/>
          <ac:spMkLst>
            <pc:docMk/>
            <pc:sldMk cId="1941471708" sldId="2187"/>
            <ac:spMk id="24" creationId="{66698349-E2DC-4679-A8FF-32C304007BA6}"/>
          </ac:spMkLst>
        </pc:spChg>
        <pc:spChg chg="add mod">
          <ac:chgData name="Aurelien Domont" userId="6da7715ce44349b3" providerId="LiveId" clId="{056E6A55-534C-4AA5-9A49-3A53CC658620}" dt="2021-10-26T03:39:13.869" v="1114" actId="571"/>
          <ac:spMkLst>
            <pc:docMk/>
            <pc:sldMk cId="1941471708" sldId="2187"/>
            <ac:spMk id="26" creationId="{DBCDF6F0-B5BB-4363-A8A6-43A34F736F46}"/>
          </ac:spMkLst>
        </pc:spChg>
        <pc:spChg chg="add mod">
          <ac:chgData name="Aurelien Domont" userId="6da7715ce44349b3" providerId="LiveId" clId="{056E6A55-534C-4AA5-9A49-3A53CC658620}" dt="2021-10-26T03:39:17.330" v="1115" actId="571"/>
          <ac:spMkLst>
            <pc:docMk/>
            <pc:sldMk cId="1941471708" sldId="2187"/>
            <ac:spMk id="28" creationId="{C6D5C0A5-2995-4BDF-9997-304C85F2D477}"/>
          </ac:spMkLst>
        </pc:spChg>
        <pc:spChg chg="add mod">
          <ac:chgData name="Aurelien Domont" userId="6da7715ce44349b3" providerId="LiveId" clId="{056E6A55-534C-4AA5-9A49-3A53CC658620}" dt="2021-10-26T03:39:17.330" v="1115" actId="571"/>
          <ac:spMkLst>
            <pc:docMk/>
            <pc:sldMk cId="1941471708" sldId="2187"/>
            <ac:spMk id="30" creationId="{77985EBE-E548-4A2B-AA5A-6583DF7E13B9}"/>
          </ac:spMkLst>
        </pc:spChg>
        <pc:picChg chg="add mod">
          <ac:chgData name="Aurelien Domont" userId="6da7715ce44349b3" providerId="LiveId" clId="{056E6A55-534C-4AA5-9A49-3A53CC658620}" dt="2021-10-26T03:35:18.876" v="1046" actId="1076"/>
          <ac:picMkLst>
            <pc:docMk/>
            <pc:sldMk cId="1941471708" sldId="2187"/>
            <ac:picMk id="21" creationId="{0FDA3809-4EDA-49A2-B7B5-203188202A1F}"/>
          </ac:picMkLst>
        </pc:picChg>
        <pc:picChg chg="add mod">
          <ac:chgData name="Aurelien Domont" userId="6da7715ce44349b3" providerId="LiveId" clId="{056E6A55-534C-4AA5-9A49-3A53CC658620}" dt="2021-10-26T03:39:11.065" v="1113" actId="1076"/>
          <ac:picMkLst>
            <pc:docMk/>
            <pc:sldMk cId="1941471708" sldId="2187"/>
            <ac:picMk id="25" creationId="{7048DB9A-7194-41F4-8116-21B46BD28D84}"/>
          </ac:picMkLst>
        </pc:picChg>
        <pc:picChg chg="add mod">
          <ac:chgData name="Aurelien Domont" userId="6da7715ce44349b3" providerId="LiveId" clId="{056E6A55-534C-4AA5-9A49-3A53CC658620}" dt="2021-10-26T03:39:13.869" v="1114" actId="571"/>
          <ac:picMkLst>
            <pc:docMk/>
            <pc:sldMk cId="1941471708" sldId="2187"/>
            <ac:picMk id="27" creationId="{9B3E426D-EA85-43FC-AD4E-08C86EA2D3F7}"/>
          </ac:picMkLst>
        </pc:picChg>
        <pc:picChg chg="add mod">
          <ac:chgData name="Aurelien Domont" userId="6da7715ce44349b3" providerId="LiveId" clId="{056E6A55-534C-4AA5-9A49-3A53CC658620}" dt="2021-10-26T03:39:17.330" v="1115" actId="571"/>
          <ac:picMkLst>
            <pc:docMk/>
            <pc:sldMk cId="1941471708" sldId="2187"/>
            <ac:picMk id="29" creationId="{20554252-002C-46DA-9CDE-D9D05A2AE476}"/>
          </ac:picMkLst>
        </pc:picChg>
        <pc:picChg chg="add mod">
          <ac:chgData name="Aurelien Domont" userId="6da7715ce44349b3" providerId="LiveId" clId="{056E6A55-534C-4AA5-9A49-3A53CC658620}" dt="2021-10-26T03:39:17.330" v="1115" actId="571"/>
          <ac:picMkLst>
            <pc:docMk/>
            <pc:sldMk cId="1941471708" sldId="2187"/>
            <ac:picMk id="31" creationId="{00682882-258E-466E-B700-40E5720E2ABB}"/>
          </ac:picMkLst>
        </pc:picChg>
        <pc:cxnChg chg="add mod">
          <ac:chgData name="Aurelien Domont" userId="6da7715ce44349b3" providerId="LiveId" clId="{056E6A55-534C-4AA5-9A49-3A53CC658620}" dt="2021-10-26T03:33:45.822" v="1030" actId="1582"/>
          <ac:cxnSpMkLst>
            <pc:docMk/>
            <pc:sldMk cId="1941471708" sldId="2187"/>
            <ac:cxnSpMk id="4" creationId="{C5888E1F-9D7B-4B2E-841D-A493B916186E}"/>
          </ac:cxnSpMkLst>
        </pc:cxnChg>
        <pc:cxnChg chg="add mod">
          <ac:chgData name="Aurelien Domont" userId="6da7715ce44349b3" providerId="LiveId" clId="{056E6A55-534C-4AA5-9A49-3A53CC658620}" dt="2021-10-26T03:33:45.822" v="1030" actId="1582"/>
          <ac:cxnSpMkLst>
            <pc:docMk/>
            <pc:sldMk cId="1941471708" sldId="2187"/>
            <ac:cxnSpMk id="10" creationId="{820C6BD0-E455-4EEE-AC33-345C15DFC04B}"/>
          </ac:cxnSpMkLst>
        </pc:cxnChg>
        <pc:cxnChg chg="add mod">
          <ac:chgData name="Aurelien Domont" userId="6da7715ce44349b3" providerId="LiveId" clId="{056E6A55-534C-4AA5-9A49-3A53CC658620}" dt="2021-10-26T03:33:58.197" v="1033" actId="14100"/>
          <ac:cxnSpMkLst>
            <pc:docMk/>
            <pc:sldMk cId="1941471708" sldId="2187"/>
            <ac:cxnSpMk id="15" creationId="{78659B2E-D229-4469-8476-34F3D83A4997}"/>
          </ac:cxnSpMkLst>
        </pc:cxnChg>
        <pc:cxnChg chg="add mod">
          <ac:chgData name="Aurelien Domont" userId="6da7715ce44349b3" providerId="LiveId" clId="{056E6A55-534C-4AA5-9A49-3A53CC658620}" dt="2021-10-26T03:34:01.496" v="1034" actId="571"/>
          <ac:cxnSpMkLst>
            <pc:docMk/>
            <pc:sldMk cId="1941471708" sldId="2187"/>
            <ac:cxnSpMk id="17" creationId="{ADCC63C4-7F6F-447B-9FD6-B21485DC6125}"/>
          </ac:cxnSpMkLst>
        </pc:cxnChg>
        <pc:cxnChg chg="add mod">
          <ac:chgData name="Aurelien Domont" userId="6da7715ce44349b3" providerId="LiveId" clId="{056E6A55-534C-4AA5-9A49-3A53CC658620}" dt="2021-10-26T03:34:08.681" v="1037" actId="14100"/>
          <ac:cxnSpMkLst>
            <pc:docMk/>
            <pc:sldMk cId="1941471708" sldId="2187"/>
            <ac:cxnSpMk id="18" creationId="{82FFC0B6-6489-48FC-AA0A-428CBF29B93E}"/>
          </ac:cxnSpMkLst>
        </pc:cxnChg>
        <pc:cxnChg chg="add mod">
          <ac:chgData name="Aurelien Domont" userId="6da7715ce44349b3" providerId="LiveId" clId="{056E6A55-534C-4AA5-9A49-3A53CC658620}" dt="2021-10-26T03:35:44.112" v="1049" actId="571"/>
          <ac:cxnSpMkLst>
            <pc:docMk/>
            <pc:sldMk cId="1941471708" sldId="2187"/>
            <ac:cxnSpMk id="22" creationId="{5FFDAAB1-0754-4755-B632-A085A2C9736E}"/>
          </ac:cxnSpMkLst>
        </pc:cxnChg>
        <pc:cxnChg chg="del">
          <ac:chgData name="Aurelien Domont" userId="6da7715ce44349b3" providerId="LiveId" clId="{056E6A55-534C-4AA5-9A49-3A53CC658620}" dt="2021-10-26T03:32:51.007" v="1015" actId="478"/>
          <ac:cxnSpMkLst>
            <pc:docMk/>
            <pc:sldMk cId="1941471708" sldId="2187"/>
            <ac:cxnSpMk id="23" creationId="{152206CC-E535-47F5-8D55-60564CD75EB8}"/>
          </ac:cxnSpMkLst>
        </pc:cxnChg>
      </pc:sldChg>
      <pc:sldChg chg="del">
        <pc:chgData name="Aurelien Domont" userId="6da7715ce44349b3" providerId="LiveId" clId="{056E6A55-534C-4AA5-9A49-3A53CC658620}" dt="2021-10-21T06:22:41.244" v="23" actId="47"/>
        <pc:sldMkLst>
          <pc:docMk/>
          <pc:sldMk cId="4258618140" sldId="2187"/>
        </pc:sldMkLst>
      </pc:sldChg>
      <pc:sldChg chg="del">
        <pc:chgData name="Aurelien Domont" userId="6da7715ce44349b3" providerId="LiveId" clId="{056E6A55-534C-4AA5-9A49-3A53CC658620}" dt="2021-10-21T06:22:41.244" v="23" actId="47"/>
        <pc:sldMkLst>
          <pc:docMk/>
          <pc:sldMk cId="1390113814" sldId="2188"/>
        </pc:sldMkLst>
      </pc:sldChg>
      <pc:sldChg chg="modSp add del mod">
        <pc:chgData name="Aurelien Domont" userId="6da7715ce44349b3" providerId="LiveId" clId="{056E6A55-534C-4AA5-9A49-3A53CC658620}" dt="2021-10-26T03:59:00.660" v="1395" actId="47"/>
        <pc:sldMkLst>
          <pc:docMk/>
          <pc:sldMk cId="2970552533" sldId="2188"/>
        </pc:sldMkLst>
        <pc:spChg chg="mod">
          <ac:chgData name="Aurelien Domont" userId="6da7715ce44349b3" providerId="LiveId" clId="{056E6A55-534C-4AA5-9A49-3A53CC658620}" dt="2021-10-26T03:40:22.871" v="1123" actId="404"/>
          <ac:spMkLst>
            <pc:docMk/>
            <pc:sldMk cId="2970552533" sldId="2188"/>
            <ac:spMk id="19" creationId="{EF0CDDE2-31DC-4038-BFE0-04D4E1EB774D}"/>
          </ac:spMkLst>
        </pc:spChg>
        <pc:spChg chg="mod">
          <ac:chgData name="Aurelien Domont" userId="6da7715ce44349b3" providerId="LiveId" clId="{056E6A55-534C-4AA5-9A49-3A53CC658620}" dt="2021-10-26T03:40:29.253" v="1132" actId="20577"/>
          <ac:spMkLst>
            <pc:docMk/>
            <pc:sldMk cId="2970552533" sldId="2188"/>
            <ac:spMk id="24" creationId="{66698349-E2DC-4679-A8FF-32C304007BA6}"/>
          </ac:spMkLst>
        </pc:spChg>
        <pc:cxnChg chg="mod">
          <ac:chgData name="Aurelien Domont" userId="6da7715ce44349b3" providerId="LiveId" clId="{056E6A55-534C-4AA5-9A49-3A53CC658620}" dt="2021-10-26T03:40:04.071" v="1117" actId="14100"/>
          <ac:cxnSpMkLst>
            <pc:docMk/>
            <pc:sldMk cId="2970552533" sldId="2188"/>
            <ac:cxnSpMk id="4" creationId="{C5888E1F-9D7B-4B2E-841D-A493B916186E}"/>
          </ac:cxnSpMkLst>
        </pc:cxnChg>
        <pc:cxnChg chg="mod">
          <ac:chgData name="Aurelien Domont" userId="6da7715ce44349b3" providerId="LiveId" clId="{056E6A55-534C-4AA5-9A49-3A53CC658620}" dt="2021-10-26T03:40:07.183" v="1118" actId="14100"/>
          <ac:cxnSpMkLst>
            <pc:docMk/>
            <pc:sldMk cId="2970552533" sldId="2188"/>
            <ac:cxnSpMk id="10" creationId="{820C6BD0-E455-4EEE-AC33-345C15DFC04B}"/>
          </ac:cxnSpMkLst>
        </pc:cxnChg>
      </pc:sldChg>
      <pc:sldChg chg="addSp delSp modSp add del mod">
        <pc:chgData name="Aurelien Domont" userId="6da7715ce44349b3" providerId="LiveId" clId="{056E6A55-534C-4AA5-9A49-3A53CC658620}" dt="2021-10-26T04:10:44.745" v="1563" actId="47"/>
        <pc:sldMkLst>
          <pc:docMk/>
          <pc:sldMk cId="58552982" sldId="2189"/>
        </pc:sldMkLst>
        <pc:spChg chg="mod">
          <ac:chgData name="Aurelien Domont" userId="6da7715ce44349b3" providerId="LiveId" clId="{056E6A55-534C-4AA5-9A49-3A53CC658620}" dt="2021-10-26T04:03:44.053" v="1431" actId="1076"/>
          <ac:spMkLst>
            <pc:docMk/>
            <pc:sldMk cId="58552982" sldId="2189"/>
            <ac:spMk id="3" creationId="{CE2529A3-BA97-486F-9E02-8DFAAA7D8D38}"/>
          </ac:spMkLst>
        </pc:spChg>
        <pc:spChg chg="add mod">
          <ac:chgData name="Aurelien Domont" userId="6da7715ce44349b3" providerId="LiveId" clId="{056E6A55-534C-4AA5-9A49-3A53CC658620}" dt="2021-10-26T03:52:05.426" v="1312" actId="1036"/>
          <ac:spMkLst>
            <pc:docMk/>
            <pc:sldMk cId="58552982" sldId="2189"/>
            <ac:spMk id="5" creationId="{A6AD8D7D-C2D0-4D14-9722-B5745707F3AB}"/>
          </ac:spMkLst>
        </pc:spChg>
        <pc:spChg chg="mod">
          <ac:chgData name="Aurelien Domont" userId="6da7715ce44349b3" providerId="LiveId" clId="{056E6A55-534C-4AA5-9A49-3A53CC658620}" dt="2021-10-26T04:02:06.418" v="1413" actId="20577"/>
          <ac:spMkLst>
            <pc:docMk/>
            <pc:sldMk cId="58552982" sldId="2189"/>
            <ac:spMk id="19" creationId="{EF0CDDE2-31DC-4038-BFE0-04D4E1EB774D}"/>
          </ac:spMkLst>
        </pc:spChg>
        <pc:spChg chg="del">
          <ac:chgData name="Aurelien Domont" userId="6da7715ce44349b3" providerId="LiveId" clId="{056E6A55-534C-4AA5-9A49-3A53CC658620}" dt="2021-10-26T03:46:11.286" v="1162" actId="478"/>
          <ac:spMkLst>
            <pc:docMk/>
            <pc:sldMk cId="58552982" sldId="2189"/>
            <ac:spMk id="20" creationId="{18765C68-2A25-4F1A-961B-8CD4E8313DA4}"/>
          </ac:spMkLst>
        </pc:spChg>
        <pc:spChg chg="add mod">
          <ac:chgData name="Aurelien Domont" userId="6da7715ce44349b3" providerId="LiveId" clId="{056E6A55-534C-4AA5-9A49-3A53CC658620}" dt="2021-10-26T03:45:23.927" v="1139" actId="164"/>
          <ac:spMkLst>
            <pc:docMk/>
            <pc:sldMk cId="58552982" sldId="2189"/>
            <ac:spMk id="23" creationId="{FFB8CE49-981E-4C9C-853B-5FE6EC97BFE7}"/>
          </ac:spMkLst>
        </pc:spChg>
        <pc:spChg chg="del">
          <ac:chgData name="Aurelien Domont" userId="6da7715ce44349b3" providerId="LiveId" clId="{056E6A55-534C-4AA5-9A49-3A53CC658620}" dt="2021-10-26T03:45:15.890" v="1136" actId="478"/>
          <ac:spMkLst>
            <pc:docMk/>
            <pc:sldMk cId="58552982" sldId="2189"/>
            <ac:spMk id="24" creationId="{66698349-E2DC-4679-A8FF-32C304007BA6}"/>
          </ac:spMkLst>
        </pc:spChg>
        <pc:spChg chg="del">
          <ac:chgData name="Aurelien Domont" userId="6da7715ce44349b3" providerId="LiveId" clId="{056E6A55-534C-4AA5-9A49-3A53CC658620}" dt="2021-10-26T03:45:15.890" v="1136" actId="478"/>
          <ac:spMkLst>
            <pc:docMk/>
            <pc:sldMk cId="58552982" sldId="2189"/>
            <ac:spMk id="26" creationId="{DBCDF6F0-B5BB-4363-A8A6-43A34F736F46}"/>
          </ac:spMkLst>
        </pc:spChg>
        <pc:spChg chg="del">
          <ac:chgData name="Aurelien Domont" userId="6da7715ce44349b3" providerId="LiveId" clId="{056E6A55-534C-4AA5-9A49-3A53CC658620}" dt="2021-10-26T03:45:15.890" v="1136" actId="478"/>
          <ac:spMkLst>
            <pc:docMk/>
            <pc:sldMk cId="58552982" sldId="2189"/>
            <ac:spMk id="28" creationId="{C6D5C0A5-2995-4BDF-9997-304C85F2D477}"/>
          </ac:spMkLst>
        </pc:spChg>
        <pc:spChg chg="del">
          <ac:chgData name="Aurelien Domont" userId="6da7715ce44349b3" providerId="LiveId" clId="{056E6A55-534C-4AA5-9A49-3A53CC658620}" dt="2021-10-26T03:45:15.890" v="1136" actId="478"/>
          <ac:spMkLst>
            <pc:docMk/>
            <pc:sldMk cId="58552982" sldId="2189"/>
            <ac:spMk id="30" creationId="{77985EBE-E548-4A2B-AA5A-6583DF7E13B9}"/>
          </ac:spMkLst>
        </pc:spChg>
        <pc:spChg chg="add mod">
          <ac:chgData name="Aurelien Domont" userId="6da7715ce44349b3" providerId="LiveId" clId="{056E6A55-534C-4AA5-9A49-3A53CC658620}" dt="2021-10-26T03:45:23.927" v="1139" actId="164"/>
          <ac:spMkLst>
            <pc:docMk/>
            <pc:sldMk cId="58552982" sldId="2189"/>
            <ac:spMk id="32" creationId="{72AB24CA-FFB9-42D2-BE9E-9AB29A51D689}"/>
          </ac:spMkLst>
        </pc:spChg>
        <pc:spChg chg="mod">
          <ac:chgData name="Aurelien Domont" userId="6da7715ce44349b3" providerId="LiveId" clId="{056E6A55-534C-4AA5-9A49-3A53CC658620}" dt="2021-10-26T03:51:20.599" v="1285" actId="207"/>
          <ac:spMkLst>
            <pc:docMk/>
            <pc:sldMk cId="58552982" sldId="2189"/>
            <ac:spMk id="34" creationId="{5A9C7538-BC2A-494B-8EEC-C48F3E05324D}"/>
          </ac:spMkLst>
        </pc:spChg>
        <pc:spChg chg="mod">
          <ac:chgData name="Aurelien Domont" userId="6da7715ce44349b3" providerId="LiveId" clId="{056E6A55-534C-4AA5-9A49-3A53CC658620}" dt="2021-10-26T03:50:00.279" v="1281" actId="165"/>
          <ac:spMkLst>
            <pc:docMk/>
            <pc:sldMk cId="58552982" sldId="2189"/>
            <ac:spMk id="35" creationId="{0AAD241A-9FBD-4D62-8170-ECF463C3E82E}"/>
          </ac:spMkLst>
        </pc:spChg>
        <pc:spChg chg="add mod topLvl">
          <ac:chgData name="Aurelien Domont" userId="6da7715ce44349b3" providerId="LiveId" clId="{056E6A55-534C-4AA5-9A49-3A53CC658620}" dt="2021-10-26T04:06:50.407" v="1464" actId="164"/>
          <ac:spMkLst>
            <pc:docMk/>
            <pc:sldMk cId="58552982" sldId="2189"/>
            <ac:spMk id="36" creationId="{4DB68521-3AA1-46F5-B24C-15CAF911BD41}"/>
          </ac:spMkLst>
        </pc:spChg>
        <pc:spChg chg="mod">
          <ac:chgData name="Aurelien Domont" userId="6da7715ce44349b3" providerId="LiveId" clId="{056E6A55-534C-4AA5-9A49-3A53CC658620}" dt="2021-10-26T03:46:31.798" v="1166" actId="571"/>
          <ac:spMkLst>
            <pc:docMk/>
            <pc:sldMk cId="58552982" sldId="2189"/>
            <ac:spMk id="39" creationId="{511BD01E-56E0-4D2C-984F-83D239B9F801}"/>
          </ac:spMkLst>
        </pc:spChg>
        <pc:spChg chg="mod">
          <ac:chgData name="Aurelien Domont" userId="6da7715ce44349b3" providerId="LiveId" clId="{056E6A55-534C-4AA5-9A49-3A53CC658620}" dt="2021-10-26T03:46:31.798" v="1166" actId="571"/>
          <ac:spMkLst>
            <pc:docMk/>
            <pc:sldMk cId="58552982" sldId="2189"/>
            <ac:spMk id="40" creationId="{3C8B6DBF-A373-40CA-BDED-C51089B0E968}"/>
          </ac:spMkLst>
        </pc:spChg>
        <pc:spChg chg="add del mod">
          <ac:chgData name="Aurelien Domont" userId="6da7715ce44349b3" providerId="LiveId" clId="{056E6A55-534C-4AA5-9A49-3A53CC658620}" dt="2021-10-26T03:46:32.595" v="1167" actId="478"/>
          <ac:spMkLst>
            <pc:docMk/>
            <pc:sldMk cId="58552982" sldId="2189"/>
            <ac:spMk id="41" creationId="{26905A33-5889-421C-81A3-09054D8D1155}"/>
          </ac:spMkLst>
        </pc:spChg>
        <pc:spChg chg="mod">
          <ac:chgData name="Aurelien Domont" userId="6da7715ce44349b3" providerId="LiveId" clId="{056E6A55-534C-4AA5-9A49-3A53CC658620}" dt="2021-10-26T03:46:38.345" v="1168" actId="571"/>
          <ac:spMkLst>
            <pc:docMk/>
            <pc:sldMk cId="58552982" sldId="2189"/>
            <ac:spMk id="44" creationId="{353245BD-FB46-4666-85B7-7C14EDCDCCDB}"/>
          </ac:spMkLst>
        </pc:spChg>
        <pc:spChg chg="mod">
          <ac:chgData name="Aurelien Domont" userId="6da7715ce44349b3" providerId="LiveId" clId="{056E6A55-534C-4AA5-9A49-3A53CC658620}" dt="2021-10-26T03:46:38.345" v="1168" actId="571"/>
          <ac:spMkLst>
            <pc:docMk/>
            <pc:sldMk cId="58552982" sldId="2189"/>
            <ac:spMk id="45" creationId="{2E723B5A-2D56-4523-B038-4E177541E74F}"/>
          </ac:spMkLst>
        </pc:spChg>
        <pc:spChg chg="add del mod">
          <ac:chgData name="Aurelien Domont" userId="6da7715ce44349b3" providerId="LiveId" clId="{056E6A55-534C-4AA5-9A49-3A53CC658620}" dt="2021-10-26T03:47:24.795" v="1223" actId="478"/>
          <ac:spMkLst>
            <pc:docMk/>
            <pc:sldMk cId="58552982" sldId="2189"/>
            <ac:spMk id="46" creationId="{645F9256-5DF6-46EF-8B43-66BA5DED038D}"/>
          </ac:spMkLst>
        </pc:spChg>
        <pc:spChg chg="mod">
          <ac:chgData name="Aurelien Domont" userId="6da7715ce44349b3" providerId="LiveId" clId="{056E6A55-534C-4AA5-9A49-3A53CC658620}" dt="2021-10-26T03:46:48.079" v="1169" actId="571"/>
          <ac:spMkLst>
            <pc:docMk/>
            <pc:sldMk cId="58552982" sldId="2189"/>
            <ac:spMk id="49" creationId="{11BB5D0F-B92C-4E2A-80FC-8DDA4EF54AF2}"/>
          </ac:spMkLst>
        </pc:spChg>
        <pc:spChg chg="mod">
          <ac:chgData name="Aurelien Domont" userId="6da7715ce44349b3" providerId="LiveId" clId="{056E6A55-534C-4AA5-9A49-3A53CC658620}" dt="2021-10-26T03:46:48.079" v="1169" actId="571"/>
          <ac:spMkLst>
            <pc:docMk/>
            <pc:sldMk cId="58552982" sldId="2189"/>
            <ac:spMk id="50" creationId="{C2C42691-527D-4198-9123-A0D4E3E15794}"/>
          </ac:spMkLst>
        </pc:spChg>
        <pc:spChg chg="add del mod">
          <ac:chgData name="Aurelien Domont" userId="6da7715ce44349b3" providerId="LiveId" clId="{056E6A55-534C-4AA5-9A49-3A53CC658620}" dt="2021-10-26T03:47:24.795" v="1223" actId="478"/>
          <ac:spMkLst>
            <pc:docMk/>
            <pc:sldMk cId="58552982" sldId="2189"/>
            <ac:spMk id="51" creationId="{94FE4D04-780B-4F0C-A3E0-3F9017F73061}"/>
          </ac:spMkLst>
        </pc:spChg>
        <pc:spChg chg="mod">
          <ac:chgData name="Aurelien Domont" userId="6da7715ce44349b3" providerId="LiveId" clId="{056E6A55-534C-4AA5-9A49-3A53CC658620}" dt="2021-10-26T03:47:28.204" v="1224" actId="571"/>
          <ac:spMkLst>
            <pc:docMk/>
            <pc:sldMk cId="58552982" sldId="2189"/>
            <ac:spMk id="54" creationId="{BEFF5494-0C79-4393-94C1-B37C13D91D45}"/>
          </ac:spMkLst>
        </pc:spChg>
        <pc:spChg chg="mod">
          <ac:chgData name="Aurelien Domont" userId="6da7715ce44349b3" providerId="LiveId" clId="{056E6A55-534C-4AA5-9A49-3A53CC658620}" dt="2021-10-26T03:47:28.204" v="1224" actId="571"/>
          <ac:spMkLst>
            <pc:docMk/>
            <pc:sldMk cId="58552982" sldId="2189"/>
            <ac:spMk id="55" creationId="{9A6B3482-947C-4062-8E20-880AB08C1621}"/>
          </ac:spMkLst>
        </pc:spChg>
        <pc:spChg chg="add del mod">
          <ac:chgData name="Aurelien Domont" userId="6da7715ce44349b3" providerId="LiveId" clId="{056E6A55-534C-4AA5-9A49-3A53CC658620}" dt="2021-10-26T03:49:47.111" v="1270" actId="478"/>
          <ac:spMkLst>
            <pc:docMk/>
            <pc:sldMk cId="58552982" sldId="2189"/>
            <ac:spMk id="56" creationId="{CDE7C886-7696-47FA-BA41-7FDBB1BF4E72}"/>
          </ac:spMkLst>
        </pc:spChg>
        <pc:spChg chg="mod">
          <ac:chgData name="Aurelien Domont" userId="6da7715ce44349b3" providerId="LiveId" clId="{056E6A55-534C-4AA5-9A49-3A53CC658620}" dt="2021-10-26T03:47:31.789" v="1225" actId="571"/>
          <ac:spMkLst>
            <pc:docMk/>
            <pc:sldMk cId="58552982" sldId="2189"/>
            <ac:spMk id="59" creationId="{F0CB5293-B3A7-4759-AE76-6A46B3AB61DA}"/>
          </ac:spMkLst>
        </pc:spChg>
        <pc:spChg chg="mod">
          <ac:chgData name="Aurelien Domont" userId="6da7715ce44349b3" providerId="LiveId" clId="{056E6A55-534C-4AA5-9A49-3A53CC658620}" dt="2021-10-26T03:47:31.789" v="1225" actId="571"/>
          <ac:spMkLst>
            <pc:docMk/>
            <pc:sldMk cId="58552982" sldId="2189"/>
            <ac:spMk id="60" creationId="{8987D095-89FB-4749-BA07-712FFAF9753E}"/>
          </ac:spMkLst>
        </pc:spChg>
        <pc:spChg chg="add del mod">
          <ac:chgData name="Aurelien Domont" userId="6da7715ce44349b3" providerId="LiveId" clId="{056E6A55-534C-4AA5-9A49-3A53CC658620}" dt="2021-10-26T03:49:47.111" v="1270" actId="478"/>
          <ac:spMkLst>
            <pc:docMk/>
            <pc:sldMk cId="58552982" sldId="2189"/>
            <ac:spMk id="61" creationId="{9A3DCA76-9CED-4CEA-BB80-163F1D2ABDBD}"/>
          </ac:spMkLst>
        </pc:spChg>
        <pc:spChg chg="mod">
          <ac:chgData name="Aurelien Domont" userId="6da7715ce44349b3" providerId="LiveId" clId="{056E6A55-534C-4AA5-9A49-3A53CC658620}" dt="2021-10-26T03:47:31.789" v="1225" actId="571"/>
          <ac:spMkLst>
            <pc:docMk/>
            <pc:sldMk cId="58552982" sldId="2189"/>
            <ac:spMk id="64" creationId="{26636B98-A8D4-49DA-BDC7-ED64549718F9}"/>
          </ac:spMkLst>
        </pc:spChg>
        <pc:spChg chg="mod">
          <ac:chgData name="Aurelien Domont" userId="6da7715ce44349b3" providerId="LiveId" clId="{056E6A55-534C-4AA5-9A49-3A53CC658620}" dt="2021-10-26T03:47:31.789" v="1225" actId="571"/>
          <ac:spMkLst>
            <pc:docMk/>
            <pc:sldMk cId="58552982" sldId="2189"/>
            <ac:spMk id="65" creationId="{9FBC508B-EC20-4778-BBF0-060837CADB98}"/>
          </ac:spMkLst>
        </pc:spChg>
        <pc:spChg chg="add del mod">
          <ac:chgData name="Aurelien Domont" userId="6da7715ce44349b3" providerId="LiveId" clId="{056E6A55-534C-4AA5-9A49-3A53CC658620}" dt="2021-10-26T03:49:47.111" v="1270" actId="478"/>
          <ac:spMkLst>
            <pc:docMk/>
            <pc:sldMk cId="58552982" sldId="2189"/>
            <ac:spMk id="66" creationId="{B0AAF442-BB4B-4915-BB88-2C21ADF642F6}"/>
          </ac:spMkLst>
        </pc:spChg>
        <pc:spChg chg="mod">
          <ac:chgData name="Aurelien Domont" userId="6da7715ce44349b3" providerId="LiveId" clId="{056E6A55-534C-4AA5-9A49-3A53CC658620}" dt="2021-10-26T03:52:22.521" v="1315" actId="571"/>
          <ac:spMkLst>
            <pc:docMk/>
            <pc:sldMk cId="58552982" sldId="2189"/>
            <ac:spMk id="69" creationId="{D9832E82-91E3-4BF9-8AE8-87BD9F882B1D}"/>
          </ac:spMkLst>
        </pc:spChg>
        <pc:spChg chg="mod">
          <ac:chgData name="Aurelien Domont" userId="6da7715ce44349b3" providerId="LiveId" clId="{056E6A55-534C-4AA5-9A49-3A53CC658620}" dt="2021-10-26T03:52:22.521" v="1315" actId="571"/>
          <ac:spMkLst>
            <pc:docMk/>
            <pc:sldMk cId="58552982" sldId="2189"/>
            <ac:spMk id="70" creationId="{21A70556-F4AB-4D16-9BE0-2E6DD0AFC9F7}"/>
          </ac:spMkLst>
        </pc:spChg>
        <pc:spChg chg="add mod">
          <ac:chgData name="Aurelien Domont" userId="6da7715ce44349b3" providerId="LiveId" clId="{056E6A55-534C-4AA5-9A49-3A53CC658620}" dt="2021-10-26T04:06:46.463" v="1463" actId="164"/>
          <ac:spMkLst>
            <pc:docMk/>
            <pc:sldMk cId="58552982" sldId="2189"/>
            <ac:spMk id="71" creationId="{37BB8833-BB0C-46C2-BD3B-D3E68E174BA2}"/>
          </ac:spMkLst>
        </pc:spChg>
        <pc:spChg chg="mod">
          <ac:chgData name="Aurelien Domont" userId="6da7715ce44349b3" providerId="LiveId" clId="{056E6A55-534C-4AA5-9A49-3A53CC658620}" dt="2021-10-26T03:53:18.704" v="1332" actId="571"/>
          <ac:spMkLst>
            <pc:docMk/>
            <pc:sldMk cId="58552982" sldId="2189"/>
            <ac:spMk id="74" creationId="{4F7DD03D-0701-4ABB-B2A9-30208D3BECBE}"/>
          </ac:spMkLst>
        </pc:spChg>
        <pc:spChg chg="mod">
          <ac:chgData name="Aurelien Domont" userId="6da7715ce44349b3" providerId="LiveId" clId="{056E6A55-534C-4AA5-9A49-3A53CC658620}" dt="2021-10-26T03:53:18.704" v="1332" actId="571"/>
          <ac:spMkLst>
            <pc:docMk/>
            <pc:sldMk cId="58552982" sldId="2189"/>
            <ac:spMk id="75" creationId="{05FE8942-EC1E-4E5D-ABEE-2E9AE35882DB}"/>
          </ac:spMkLst>
        </pc:spChg>
        <pc:spChg chg="add mod">
          <ac:chgData name="Aurelien Domont" userId="6da7715ce44349b3" providerId="LiveId" clId="{056E6A55-534C-4AA5-9A49-3A53CC658620}" dt="2021-10-26T04:06:42.373" v="1462" actId="164"/>
          <ac:spMkLst>
            <pc:docMk/>
            <pc:sldMk cId="58552982" sldId="2189"/>
            <ac:spMk id="76" creationId="{095A0DAE-1EAC-4F36-B0EE-B644728012A9}"/>
          </ac:spMkLst>
        </pc:spChg>
        <pc:spChg chg="mod">
          <ac:chgData name="Aurelien Domont" userId="6da7715ce44349b3" providerId="LiveId" clId="{056E6A55-534C-4AA5-9A49-3A53CC658620}" dt="2021-10-26T03:53:18.704" v="1332" actId="571"/>
          <ac:spMkLst>
            <pc:docMk/>
            <pc:sldMk cId="58552982" sldId="2189"/>
            <ac:spMk id="79" creationId="{520DDB63-6ADA-4744-8124-19FEE60AB1A8}"/>
          </ac:spMkLst>
        </pc:spChg>
        <pc:spChg chg="mod">
          <ac:chgData name="Aurelien Domont" userId="6da7715ce44349b3" providerId="LiveId" clId="{056E6A55-534C-4AA5-9A49-3A53CC658620}" dt="2021-10-26T03:53:18.704" v="1332" actId="571"/>
          <ac:spMkLst>
            <pc:docMk/>
            <pc:sldMk cId="58552982" sldId="2189"/>
            <ac:spMk id="80" creationId="{E6A2C781-B6D3-4D13-A6C0-A7DF3D6AA225}"/>
          </ac:spMkLst>
        </pc:spChg>
        <pc:spChg chg="add mod">
          <ac:chgData name="Aurelien Domont" userId="6da7715ce44349b3" providerId="LiveId" clId="{056E6A55-534C-4AA5-9A49-3A53CC658620}" dt="2021-10-26T04:06:37.720" v="1461" actId="164"/>
          <ac:spMkLst>
            <pc:docMk/>
            <pc:sldMk cId="58552982" sldId="2189"/>
            <ac:spMk id="81" creationId="{DE08C0BC-5FC9-482A-84D6-29F2303B2206}"/>
          </ac:spMkLst>
        </pc:spChg>
        <pc:spChg chg="mod">
          <ac:chgData name="Aurelien Domont" userId="6da7715ce44349b3" providerId="LiveId" clId="{056E6A55-534C-4AA5-9A49-3A53CC658620}" dt="2021-10-26T03:59:31.233" v="1401" actId="571"/>
          <ac:spMkLst>
            <pc:docMk/>
            <pc:sldMk cId="58552982" sldId="2189"/>
            <ac:spMk id="92" creationId="{9A606BDE-2AE1-493F-8FBB-AFD211AF603D}"/>
          </ac:spMkLst>
        </pc:spChg>
        <pc:spChg chg="mod">
          <ac:chgData name="Aurelien Domont" userId="6da7715ce44349b3" providerId="LiveId" clId="{056E6A55-534C-4AA5-9A49-3A53CC658620}" dt="2021-10-26T03:59:31.233" v="1401" actId="571"/>
          <ac:spMkLst>
            <pc:docMk/>
            <pc:sldMk cId="58552982" sldId="2189"/>
            <ac:spMk id="93" creationId="{46544711-61AB-4F49-BF1E-3091E046623D}"/>
          </ac:spMkLst>
        </pc:spChg>
        <pc:spChg chg="add mod">
          <ac:chgData name="Aurelien Domont" userId="6da7715ce44349b3" providerId="LiveId" clId="{056E6A55-534C-4AA5-9A49-3A53CC658620}" dt="2021-10-26T04:06:30.578" v="1460" actId="164"/>
          <ac:spMkLst>
            <pc:docMk/>
            <pc:sldMk cId="58552982" sldId="2189"/>
            <ac:spMk id="94" creationId="{69FDE9A5-505F-46B9-9E6B-8F32A26CB1D2}"/>
          </ac:spMkLst>
        </pc:spChg>
        <pc:spChg chg="mod">
          <ac:chgData name="Aurelien Domont" userId="6da7715ce44349b3" providerId="LiveId" clId="{056E6A55-534C-4AA5-9A49-3A53CC658620}" dt="2021-10-26T04:09:39.925" v="1486" actId="165"/>
          <ac:spMkLst>
            <pc:docMk/>
            <pc:sldMk cId="58552982" sldId="2189"/>
            <ac:spMk id="99" creationId="{96D56AF4-8D01-4E81-AE3E-E2FF7AEE3343}"/>
          </ac:spMkLst>
        </pc:spChg>
        <pc:spChg chg="mod">
          <ac:chgData name="Aurelien Domont" userId="6da7715ce44349b3" providerId="LiveId" clId="{056E6A55-534C-4AA5-9A49-3A53CC658620}" dt="2021-10-26T04:09:39.925" v="1486" actId="165"/>
          <ac:spMkLst>
            <pc:docMk/>
            <pc:sldMk cId="58552982" sldId="2189"/>
            <ac:spMk id="100" creationId="{BAE99874-75B0-4290-8121-2D2D4F7147AF}"/>
          </ac:spMkLst>
        </pc:spChg>
        <pc:spChg chg="add mod topLvl">
          <ac:chgData name="Aurelien Domont" userId="6da7715ce44349b3" providerId="LiveId" clId="{056E6A55-534C-4AA5-9A49-3A53CC658620}" dt="2021-10-26T04:10:37.061" v="1532" actId="1037"/>
          <ac:spMkLst>
            <pc:docMk/>
            <pc:sldMk cId="58552982" sldId="2189"/>
            <ac:spMk id="101" creationId="{A6627679-EDAF-42FC-88A6-D15AEB858ACC}"/>
          </ac:spMkLst>
        </pc:spChg>
        <pc:grpChg chg="add del mod">
          <ac:chgData name="Aurelien Domont" userId="6da7715ce44349b3" providerId="LiveId" clId="{056E6A55-534C-4AA5-9A49-3A53CC658620}" dt="2021-10-26T03:47:50.581" v="1226" actId="478"/>
          <ac:grpSpMkLst>
            <pc:docMk/>
            <pc:sldMk cId="58552982" sldId="2189"/>
            <ac:grpSpMk id="2" creationId="{E5F5C2D9-2DAD-4663-B107-7C0B00C23750}"/>
          </ac:grpSpMkLst>
        </pc:grpChg>
        <pc:grpChg chg="add del mod">
          <ac:chgData name="Aurelien Domont" userId="6da7715ce44349b3" providerId="LiveId" clId="{056E6A55-534C-4AA5-9A49-3A53CC658620}" dt="2021-10-26T03:50:00.279" v="1281" actId="165"/>
          <ac:grpSpMkLst>
            <pc:docMk/>
            <pc:sldMk cId="58552982" sldId="2189"/>
            <ac:grpSpMk id="6" creationId="{78F6AE30-202F-4826-92E4-81DDBE18680F}"/>
          </ac:grpSpMkLst>
        </pc:grpChg>
        <pc:grpChg chg="add mod topLvl">
          <ac:chgData name="Aurelien Domont" userId="6da7715ce44349b3" providerId="LiveId" clId="{056E6A55-534C-4AA5-9A49-3A53CC658620}" dt="2021-10-26T04:06:50.407" v="1464" actId="164"/>
          <ac:grpSpMkLst>
            <pc:docMk/>
            <pc:sldMk cId="58552982" sldId="2189"/>
            <ac:grpSpMk id="33" creationId="{4A4DDD75-C2AE-42A7-9B51-E39F933EE1C0}"/>
          </ac:grpSpMkLst>
        </pc:grpChg>
        <pc:grpChg chg="add del mod">
          <ac:chgData name="Aurelien Domont" userId="6da7715ce44349b3" providerId="LiveId" clId="{056E6A55-534C-4AA5-9A49-3A53CC658620}" dt="2021-10-26T03:46:32.595" v="1167" actId="478"/>
          <ac:grpSpMkLst>
            <pc:docMk/>
            <pc:sldMk cId="58552982" sldId="2189"/>
            <ac:grpSpMk id="38" creationId="{49A399C2-4DEE-4FC2-8966-BC65CA5D3CF3}"/>
          </ac:grpSpMkLst>
        </pc:grpChg>
        <pc:grpChg chg="add del mod">
          <ac:chgData name="Aurelien Domont" userId="6da7715ce44349b3" providerId="LiveId" clId="{056E6A55-534C-4AA5-9A49-3A53CC658620}" dt="2021-10-26T03:47:24.795" v="1223" actId="478"/>
          <ac:grpSpMkLst>
            <pc:docMk/>
            <pc:sldMk cId="58552982" sldId="2189"/>
            <ac:grpSpMk id="43" creationId="{AC08FE04-9AE1-4A36-9764-11437A31002C}"/>
          </ac:grpSpMkLst>
        </pc:grpChg>
        <pc:grpChg chg="add del mod">
          <ac:chgData name="Aurelien Domont" userId="6da7715ce44349b3" providerId="LiveId" clId="{056E6A55-534C-4AA5-9A49-3A53CC658620}" dt="2021-10-26T03:47:24.795" v="1223" actId="478"/>
          <ac:grpSpMkLst>
            <pc:docMk/>
            <pc:sldMk cId="58552982" sldId="2189"/>
            <ac:grpSpMk id="48" creationId="{1A69701D-6FFD-4D31-B21B-AB6E0035DA20}"/>
          </ac:grpSpMkLst>
        </pc:grpChg>
        <pc:grpChg chg="add del mod">
          <ac:chgData name="Aurelien Domont" userId="6da7715ce44349b3" providerId="LiveId" clId="{056E6A55-534C-4AA5-9A49-3A53CC658620}" dt="2021-10-26T03:49:47.111" v="1270" actId="478"/>
          <ac:grpSpMkLst>
            <pc:docMk/>
            <pc:sldMk cId="58552982" sldId="2189"/>
            <ac:grpSpMk id="53" creationId="{F64EF4B2-AFC6-4505-A4A1-C27D1F7F4E4B}"/>
          </ac:grpSpMkLst>
        </pc:grpChg>
        <pc:grpChg chg="add del mod">
          <ac:chgData name="Aurelien Domont" userId="6da7715ce44349b3" providerId="LiveId" clId="{056E6A55-534C-4AA5-9A49-3A53CC658620}" dt="2021-10-26T03:49:47.111" v="1270" actId="478"/>
          <ac:grpSpMkLst>
            <pc:docMk/>
            <pc:sldMk cId="58552982" sldId="2189"/>
            <ac:grpSpMk id="58" creationId="{92BC40E5-AAAD-477C-9A57-1A809A8A3064}"/>
          </ac:grpSpMkLst>
        </pc:grpChg>
        <pc:grpChg chg="add del mod">
          <ac:chgData name="Aurelien Domont" userId="6da7715ce44349b3" providerId="LiveId" clId="{056E6A55-534C-4AA5-9A49-3A53CC658620}" dt="2021-10-26T03:49:47.111" v="1270" actId="478"/>
          <ac:grpSpMkLst>
            <pc:docMk/>
            <pc:sldMk cId="58552982" sldId="2189"/>
            <ac:grpSpMk id="63" creationId="{46708484-5663-4E26-8B33-A2297252BF6E}"/>
          </ac:grpSpMkLst>
        </pc:grpChg>
        <pc:grpChg chg="add mod">
          <ac:chgData name="Aurelien Domont" userId="6da7715ce44349b3" providerId="LiveId" clId="{056E6A55-534C-4AA5-9A49-3A53CC658620}" dt="2021-10-26T04:06:46.463" v="1463" actId="164"/>
          <ac:grpSpMkLst>
            <pc:docMk/>
            <pc:sldMk cId="58552982" sldId="2189"/>
            <ac:grpSpMk id="68" creationId="{F058E4B7-6659-4DE1-A08D-36CDE8A0CBE3}"/>
          </ac:grpSpMkLst>
        </pc:grpChg>
        <pc:grpChg chg="add mod">
          <ac:chgData name="Aurelien Domont" userId="6da7715ce44349b3" providerId="LiveId" clId="{056E6A55-534C-4AA5-9A49-3A53CC658620}" dt="2021-10-26T04:06:42.373" v="1462" actId="164"/>
          <ac:grpSpMkLst>
            <pc:docMk/>
            <pc:sldMk cId="58552982" sldId="2189"/>
            <ac:grpSpMk id="73" creationId="{D84A0168-8BA8-4E28-907E-34525276434D}"/>
          </ac:grpSpMkLst>
        </pc:grpChg>
        <pc:grpChg chg="add mod">
          <ac:chgData name="Aurelien Domont" userId="6da7715ce44349b3" providerId="LiveId" clId="{056E6A55-534C-4AA5-9A49-3A53CC658620}" dt="2021-10-26T04:06:37.720" v="1461" actId="164"/>
          <ac:grpSpMkLst>
            <pc:docMk/>
            <pc:sldMk cId="58552982" sldId="2189"/>
            <ac:grpSpMk id="78" creationId="{7A38F22C-2039-4D3F-A94B-8A5EB0EEBF84}"/>
          </ac:grpSpMkLst>
        </pc:grpChg>
        <pc:grpChg chg="add mod">
          <ac:chgData name="Aurelien Domont" userId="6da7715ce44349b3" providerId="LiveId" clId="{056E6A55-534C-4AA5-9A49-3A53CC658620}" dt="2021-10-26T04:06:30.578" v="1460" actId="164"/>
          <ac:grpSpMkLst>
            <pc:docMk/>
            <pc:sldMk cId="58552982" sldId="2189"/>
            <ac:grpSpMk id="91" creationId="{1B500A39-CF2B-44BF-BF41-ABA4C737E785}"/>
          </ac:grpSpMkLst>
        </pc:grpChg>
        <pc:grpChg chg="add mod topLvl">
          <ac:chgData name="Aurelien Domont" userId="6da7715ce44349b3" providerId="LiveId" clId="{056E6A55-534C-4AA5-9A49-3A53CC658620}" dt="2021-10-26T04:10:37.061" v="1532" actId="1037"/>
          <ac:grpSpMkLst>
            <pc:docMk/>
            <pc:sldMk cId="58552982" sldId="2189"/>
            <ac:grpSpMk id="98" creationId="{CEFD0DEA-578B-4EFC-A495-09455A21289E}"/>
          </ac:grpSpMkLst>
        </pc:grpChg>
        <pc:grpChg chg="add mod">
          <ac:chgData name="Aurelien Domont" userId="6da7715ce44349b3" providerId="LiveId" clId="{056E6A55-534C-4AA5-9A49-3A53CC658620}" dt="2021-10-26T04:10:41.353" v="1562" actId="1038"/>
          <ac:grpSpMkLst>
            <pc:docMk/>
            <pc:sldMk cId="58552982" sldId="2189"/>
            <ac:grpSpMk id="103" creationId="{90C74D09-D487-49C7-B54F-5E42AF5D18BC}"/>
          </ac:grpSpMkLst>
        </pc:grpChg>
        <pc:grpChg chg="add mod">
          <ac:chgData name="Aurelien Domont" userId="6da7715ce44349b3" providerId="LiveId" clId="{056E6A55-534C-4AA5-9A49-3A53CC658620}" dt="2021-10-26T04:10:32.822" v="1499" actId="1076"/>
          <ac:grpSpMkLst>
            <pc:docMk/>
            <pc:sldMk cId="58552982" sldId="2189"/>
            <ac:grpSpMk id="104" creationId="{3B38414B-D142-4E27-863D-2C1B05F8C325}"/>
          </ac:grpSpMkLst>
        </pc:grpChg>
        <pc:grpChg chg="add mod">
          <ac:chgData name="Aurelien Domont" userId="6da7715ce44349b3" providerId="LiveId" clId="{056E6A55-534C-4AA5-9A49-3A53CC658620}" dt="2021-10-26T04:10:37.061" v="1532" actId="1037"/>
          <ac:grpSpMkLst>
            <pc:docMk/>
            <pc:sldMk cId="58552982" sldId="2189"/>
            <ac:grpSpMk id="105" creationId="{FAD11519-BDEE-4460-BC8F-8BC998488FA6}"/>
          </ac:grpSpMkLst>
        </pc:grpChg>
        <pc:grpChg chg="add mod">
          <ac:chgData name="Aurelien Domont" userId="6da7715ce44349b3" providerId="LiveId" clId="{056E6A55-534C-4AA5-9A49-3A53CC658620}" dt="2021-10-26T04:10:41.353" v="1562" actId="1038"/>
          <ac:grpSpMkLst>
            <pc:docMk/>
            <pc:sldMk cId="58552982" sldId="2189"/>
            <ac:grpSpMk id="106" creationId="{704FBEA9-BE10-4CC1-919F-38AC5E0C7DE0}"/>
          </ac:grpSpMkLst>
        </pc:grpChg>
        <pc:grpChg chg="add mod">
          <ac:chgData name="Aurelien Domont" userId="6da7715ce44349b3" providerId="LiveId" clId="{056E6A55-534C-4AA5-9A49-3A53CC658620}" dt="2021-10-26T04:10:27.894" v="1498" actId="1076"/>
          <ac:grpSpMkLst>
            <pc:docMk/>
            <pc:sldMk cId="58552982" sldId="2189"/>
            <ac:grpSpMk id="107" creationId="{3970A67A-3D4C-4730-A0C9-C195837C9028}"/>
          </ac:grpSpMkLst>
        </pc:grpChg>
        <pc:grpChg chg="add del mod">
          <ac:chgData name="Aurelien Domont" userId="6da7715ce44349b3" providerId="LiveId" clId="{056E6A55-534C-4AA5-9A49-3A53CC658620}" dt="2021-10-26T04:09:39.925" v="1486" actId="165"/>
          <ac:grpSpMkLst>
            <pc:docMk/>
            <pc:sldMk cId="58552982" sldId="2189"/>
            <ac:grpSpMk id="108" creationId="{F9930DB9-3FC3-4DC3-B509-E268F60D53A9}"/>
          </ac:grpSpMkLst>
        </pc:grpChg>
        <pc:picChg chg="add mod ord">
          <ac:chgData name="Aurelien Domont" userId="6da7715ce44349b3" providerId="LiveId" clId="{056E6A55-534C-4AA5-9A49-3A53CC658620}" dt="2021-10-26T04:06:46.463" v="1463" actId="164"/>
          <ac:picMkLst>
            <pc:docMk/>
            <pc:sldMk cId="58552982" sldId="2189"/>
            <ac:picMk id="8" creationId="{C2705DE1-4E8A-42D8-93B8-B580A6150CBF}"/>
          </ac:picMkLst>
        </pc:picChg>
        <pc:picChg chg="add mod">
          <ac:chgData name="Aurelien Domont" userId="6da7715ce44349b3" providerId="LiveId" clId="{056E6A55-534C-4AA5-9A49-3A53CC658620}" dt="2021-10-26T04:06:50.407" v="1464" actId="164"/>
          <ac:picMkLst>
            <pc:docMk/>
            <pc:sldMk cId="58552982" sldId="2189"/>
            <ac:picMk id="11" creationId="{76D7B71B-5C1B-4DB3-AA49-3A50598DC9A0}"/>
          </ac:picMkLst>
        </pc:picChg>
        <pc:picChg chg="add del mod">
          <ac:chgData name="Aurelien Domont" userId="6da7715ce44349b3" providerId="LiveId" clId="{056E6A55-534C-4AA5-9A49-3A53CC658620}" dt="2021-10-26T04:07:17.823" v="1481" actId="478"/>
          <ac:picMkLst>
            <pc:docMk/>
            <pc:sldMk cId="58552982" sldId="2189"/>
            <ac:picMk id="14" creationId="{284C0311-538D-488A-9ED5-F4EBC41387AC}"/>
          </ac:picMkLst>
        </pc:picChg>
        <pc:picChg chg="del mod ord">
          <ac:chgData name="Aurelien Domont" userId="6da7715ce44349b3" providerId="LiveId" clId="{056E6A55-534C-4AA5-9A49-3A53CC658620}" dt="2021-10-26T03:47:52.520" v="1227" actId="478"/>
          <ac:picMkLst>
            <pc:docMk/>
            <pc:sldMk cId="58552982" sldId="2189"/>
            <ac:picMk id="21" creationId="{0FDA3809-4EDA-49A2-B7B5-203188202A1F}"/>
          </ac:picMkLst>
        </pc:picChg>
        <pc:picChg chg="del">
          <ac:chgData name="Aurelien Domont" userId="6da7715ce44349b3" providerId="LiveId" clId="{056E6A55-534C-4AA5-9A49-3A53CC658620}" dt="2021-10-26T03:45:15.890" v="1136" actId="478"/>
          <ac:picMkLst>
            <pc:docMk/>
            <pc:sldMk cId="58552982" sldId="2189"/>
            <ac:picMk id="25" creationId="{7048DB9A-7194-41F4-8116-21B46BD28D84}"/>
          </ac:picMkLst>
        </pc:picChg>
        <pc:picChg chg="del">
          <ac:chgData name="Aurelien Domont" userId="6da7715ce44349b3" providerId="LiveId" clId="{056E6A55-534C-4AA5-9A49-3A53CC658620}" dt="2021-10-26T03:45:15.890" v="1136" actId="478"/>
          <ac:picMkLst>
            <pc:docMk/>
            <pc:sldMk cId="58552982" sldId="2189"/>
            <ac:picMk id="27" creationId="{9B3E426D-EA85-43FC-AD4E-08C86EA2D3F7}"/>
          </ac:picMkLst>
        </pc:picChg>
        <pc:picChg chg="del">
          <ac:chgData name="Aurelien Domont" userId="6da7715ce44349b3" providerId="LiveId" clId="{056E6A55-534C-4AA5-9A49-3A53CC658620}" dt="2021-10-26T03:45:15.890" v="1136" actId="478"/>
          <ac:picMkLst>
            <pc:docMk/>
            <pc:sldMk cId="58552982" sldId="2189"/>
            <ac:picMk id="29" creationId="{20554252-002C-46DA-9CDE-D9D05A2AE476}"/>
          </ac:picMkLst>
        </pc:picChg>
        <pc:picChg chg="del">
          <ac:chgData name="Aurelien Domont" userId="6da7715ce44349b3" providerId="LiveId" clId="{056E6A55-534C-4AA5-9A49-3A53CC658620}" dt="2021-10-26T03:45:15.890" v="1136" actId="478"/>
          <ac:picMkLst>
            <pc:docMk/>
            <pc:sldMk cId="58552982" sldId="2189"/>
            <ac:picMk id="31" creationId="{00682882-258E-466E-B700-40E5720E2ABB}"/>
          </ac:picMkLst>
        </pc:picChg>
        <pc:picChg chg="add mod topLvl">
          <ac:chgData name="Aurelien Domont" userId="6da7715ce44349b3" providerId="LiveId" clId="{056E6A55-534C-4AA5-9A49-3A53CC658620}" dt="2021-10-26T03:52:05.426" v="1312" actId="1036"/>
          <ac:picMkLst>
            <pc:docMk/>
            <pc:sldMk cId="58552982" sldId="2189"/>
            <ac:picMk id="37" creationId="{B92B2799-D50D-4DC1-8BB3-0F5BE3F02FCE}"/>
          </ac:picMkLst>
        </pc:picChg>
        <pc:picChg chg="add del mod">
          <ac:chgData name="Aurelien Domont" userId="6da7715ce44349b3" providerId="LiveId" clId="{056E6A55-534C-4AA5-9A49-3A53CC658620}" dt="2021-10-26T03:46:32.595" v="1167" actId="478"/>
          <ac:picMkLst>
            <pc:docMk/>
            <pc:sldMk cId="58552982" sldId="2189"/>
            <ac:picMk id="42" creationId="{BABF690A-77C0-436A-980E-B5D2B0C9DE9A}"/>
          </ac:picMkLst>
        </pc:picChg>
        <pc:picChg chg="add del mod">
          <ac:chgData name="Aurelien Domont" userId="6da7715ce44349b3" providerId="LiveId" clId="{056E6A55-534C-4AA5-9A49-3A53CC658620}" dt="2021-10-26T03:47:24.795" v="1223" actId="478"/>
          <ac:picMkLst>
            <pc:docMk/>
            <pc:sldMk cId="58552982" sldId="2189"/>
            <ac:picMk id="47" creationId="{31C3BAE0-18B4-4C49-9A83-C01FBE3A73C6}"/>
          </ac:picMkLst>
        </pc:picChg>
        <pc:picChg chg="add del mod">
          <ac:chgData name="Aurelien Domont" userId="6da7715ce44349b3" providerId="LiveId" clId="{056E6A55-534C-4AA5-9A49-3A53CC658620}" dt="2021-10-26T03:47:24.795" v="1223" actId="478"/>
          <ac:picMkLst>
            <pc:docMk/>
            <pc:sldMk cId="58552982" sldId="2189"/>
            <ac:picMk id="52" creationId="{E2BD58FF-5C8A-495D-9787-D2A8C53952B1}"/>
          </ac:picMkLst>
        </pc:picChg>
        <pc:picChg chg="add del mod">
          <ac:chgData name="Aurelien Domont" userId="6da7715ce44349b3" providerId="LiveId" clId="{056E6A55-534C-4AA5-9A49-3A53CC658620}" dt="2021-10-26T03:49:47.111" v="1270" actId="478"/>
          <ac:picMkLst>
            <pc:docMk/>
            <pc:sldMk cId="58552982" sldId="2189"/>
            <ac:picMk id="57" creationId="{1D5EB211-A6EE-48AF-920B-E4616167B038}"/>
          </ac:picMkLst>
        </pc:picChg>
        <pc:picChg chg="add del mod">
          <ac:chgData name="Aurelien Domont" userId="6da7715ce44349b3" providerId="LiveId" clId="{056E6A55-534C-4AA5-9A49-3A53CC658620}" dt="2021-10-26T03:49:47.111" v="1270" actId="478"/>
          <ac:picMkLst>
            <pc:docMk/>
            <pc:sldMk cId="58552982" sldId="2189"/>
            <ac:picMk id="62" creationId="{A1A0116F-9331-4D5B-8268-3A63D9CE8DE5}"/>
          </ac:picMkLst>
        </pc:picChg>
        <pc:picChg chg="add del mod">
          <ac:chgData name="Aurelien Domont" userId="6da7715ce44349b3" providerId="LiveId" clId="{056E6A55-534C-4AA5-9A49-3A53CC658620}" dt="2021-10-26T03:49:47.111" v="1270" actId="478"/>
          <ac:picMkLst>
            <pc:docMk/>
            <pc:sldMk cId="58552982" sldId="2189"/>
            <ac:picMk id="67" creationId="{D95B396E-FC02-4CBD-88F7-DAD9CDAF6617}"/>
          </ac:picMkLst>
        </pc:picChg>
        <pc:picChg chg="add del mod">
          <ac:chgData name="Aurelien Domont" userId="6da7715ce44349b3" providerId="LiveId" clId="{056E6A55-534C-4AA5-9A49-3A53CC658620}" dt="2021-10-26T03:52:30.511" v="1322" actId="478"/>
          <ac:picMkLst>
            <pc:docMk/>
            <pc:sldMk cId="58552982" sldId="2189"/>
            <ac:picMk id="72" creationId="{0A4AF49C-4473-444C-81DD-37AE23CC94AC}"/>
          </ac:picMkLst>
        </pc:picChg>
        <pc:picChg chg="add del mod">
          <ac:chgData name="Aurelien Domont" userId="6da7715ce44349b3" providerId="LiveId" clId="{056E6A55-534C-4AA5-9A49-3A53CC658620}" dt="2021-10-26T03:55:12.504" v="1378" actId="478"/>
          <ac:picMkLst>
            <pc:docMk/>
            <pc:sldMk cId="58552982" sldId="2189"/>
            <ac:picMk id="77" creationId="{182A9E75-5516-4414-964A-F7B45132DECF}"/>
          </ac:picMkLst>
        </pc:picChg>
        <pc:picChg chg="add del mod">
          <ac:chgData name="Aurelien Domont" userId="6da7715ce44349b3" providerId="LiveId" clId="{056E6A55-534C-4AA5-9A49-3A53CC658620}" dt="2021-10-26T03:58:27.420" v="1392" actId="478"/>
          <ac:picMkLst>
            <pc:docMk/>
            <pc:sldMk cId="58552982" sldId="2189"/>
            <ac:picMk id="82" creationId="{02272F78-0A6B-44DF-8215-D1186ABFB2F8}"/>
          </ac:picMkLst>
        </pc:picChg>
        <pc:picChg chg="add del mod">
          <ac:chgData name="Aurelien Domont" userId="6da7715ce44349b3" providerId="LiveId" clId="{056E6A55-534C-4AA5-9A49-3A53CC658620}" dt="2021-10-26T03:55:44.555" v="1382" actId="478"/>
          <ac:picMkLst>
            <pc:docMk/>
            <pc:sldMk cId="58552982" sldId="2189"/>
            <ac:picMk id="84" creationId="{57F5A1D1-54E7-45E1-8142-73A37C0D730E}"/>
          </ac:picMkLst>
        </pc:picChg>
        <pc:picChg chg="add mod">
          <ac:chgData name="Aurelien Domont" userId="6da7715ce44349b3" providerId="LiveId" clId="{056E6A55-534C-4AA5-9A49-3A53CC658620}" dt="2021-10-26T04:06:42.373" v="1462" actId="164"/>
          <ac:picMkLst>
            <pc:docMk/>
            <pc:sldMk cId="58552982" sldId="2189"/>
            <ac:picMk id="86" creationId="{15912C8C-8DC7-4CFF-B6FD-7158CA0D2737}"/>
          </ac:picMkLst>
        </pc:picChg>
        <pc:picChg chg="add mod">
          <ac:chgData name="Aurelien Domont" userId="6da7715ce44349b3" providerId="LiveId" clId="{056E6A55-534C-4AA5-9A49-3A53CC658620}" dt="2021-10-26T04:06:37.720" v="1461" actId="164"/>
          <ac:picMkLst>
            <pc:docMk/>
            <pc:sldMk cId="58552982" sldId="2189"/>
            <ac:picMk id="88" creationId="{7C4DB1C4-DCCF-473C-9E69-10253C096A66}"/>
          </ac:picMkLst>
        </pc:picChg>
        <pc:picChg chg="add del mod">
          <ac:chgData name="Aurelien Domont" userId="6da7715ce44349b3" providerId="LiveId" clId="{056E6A55-534C-4AA5-9A49-3A53CC658620}" dt="2021-10-26T04:07:17.823" v="1481" actId="478"/>
          <ac:picMkLst>
            <pc:docMk/>
            <pc:sldMk cId="58552982" sldId="2189"/>
            <ac:picMk id="90" creationId="{DEC97A0E-7C98-424C-B7C0-B2CAC8893282}"/>
          </ac:picMkLst>
        </pc:picChg>
        <pc:picChg chg="add del mod">
          <ac:chgData name="Aurelien Domont" userId="6da7715ce44349b3" providerId="LiveId" clId="{056E6A55-534C-4AA5-9A49-3A53CC658620}" dt="2021-10-26T04:03:01.854" v="1418" actId="478"/>
          <ac:picMkLst>
            <pc:docMk/>
            <pc:sldMk cId="58552982" sldId="2189"/>
            <ac:picMk id="95" creationId="{25D0781A-6163-4F55-B95E-2BC42B9B9D1C}"/>
          </ac:picMkLst>
        </pc:picChg>
        <pc:picChg chg="add mod">
          <ac:chgData name="Aurelien Domont" userId="6da7715ce44349b3" providerId="LiveId" clId="{056E6A55-534C-4AA5-9A49-3A53CC658620}" dt="2021-10-26T04:06:30.578" v="1460" actId="164"/>
          <ac:picMkLst>
            <pc:docMk/>
            <pc:sldMk cId="58552982" sldId="2189"/>
            <ac:picMk id="97" creationId="{EB3D4F1E-7689-40F5-B063-2CD80B286E42}"/>
          </ac:picMkLst>
        </pc:picChg>
        <pc:picChg chg="add del mod topLvl">
          <ac:chgData name="Aurelien Domont" userId="6da7715ce44349b3" providerId="LiveId" clId="{056E6A55-534C-4AA5-9A49-3A53CC658620}" dt="2021-10-26T04:09:43.219" v="1487" actId="478"/>
          <ac:picMkLst>
            <pc:docMk/>
            <pc:sldMk cId="58552982" sldId="2189"/>
            <ac:picMk id="102" creationId="{16A3919B-692F-47C6-A81B-A71454406971}"/>
          </ac:picMkLst>
        </pc:picChg>
        <pc:picChg chg="add mod">
          <ac:chgData name="Aurelien Domont" userId="6da7715ce44349b3" providerId="LiveId" clId="{056E6A55-534C-4AA5-9A49-3A53CC658620}" dt="2021-10-26T04:10:37.061" v="1532" actId="1037"/>
          <ac:picMkLst>
            <pc:docMk/>
            <pc:sldMk cId="58552982" sldId="2189"/>
            <ac:picMk id="110" creationId="{3F955A0E-E578-4E98-A383-B9FD21141858}"/>
          </ac:picMkLst>
        </pc:picChg>
      </pc:sldChg>
      <pc:sldChg chg="del">
        <pc:chgData name="Aurelien Domont" userId="6da7715ce44349b3" providerId="LiveId" clId="{056E6A55-534C-4AA5-9A49-3A53CC658620}" dt="2021-10-21T06:22:41.244" v="23" actId="47"/>
        <pc:sldMkLst>
          <pc:docMk/>
          <pc:sldMk cId="1002747840" sldId="2189"/>
        </pc:sldMkLst>
      </pc:sldChg>
      <pc:sldChg chg="addSp delSp modSp add mod">
        <pc:chgData name="Aurelien Domont" userId="6da7715ce44349b3" providerId="LiveId" clId="{056E6A55-534C-4AA5-9A49-3A53CC658620}" dt="2021-10-26T04:30:00.971" v="1733" actId="1036"/>
        <pc:sldMkLst>
          <pc:docMk/>
          <pc:sldMk cId="1584994079" sldId="2190"/>
        </pc:sldMkLst>
        <pc:spChg chg="add mod ord topLvl">
          <ac:chgData name="Aurelien Domont" userId="6da7715ce44349b3" providerId="LiveId" clId="{056E6A55-534C-4AA5-9A49-3A53CC658620}" dt="2021-10-26T04:30:00.971" v="1733" actId="1036"/>
          <ac:spMkLst>
            <pc:docMk/>
            <pc:sldMk cId="1584994079" sldId="2190"/>
            <ac:spMk id="2" creationId="{3D588ED3-BBEC-4BA2-9CD8-952852F850BD}"/>
          </ac:spMkLst>
        </pc:spChg>
        <pc:spChg chg="mod">
          <ac:chgData name="Aurelien Domont" userId="6da7715ce44349b3" providerId="LiveId" clId="{056E6A55-534C-4AA5-9A49-3A53CC658620}" dt="2021-10-26T04:25:33.583" v="1675" actId="1036"/>
          <ac:spMkLst>
            <pc:docMk/>
            <pc:sldMk cId="1584994079" sldId="2190"/>
            <ac:spMk id="19" creationId="{EF0CDDE2-31DC-4038-BFE0-04D4E1EB774D}"/>
          </ac:spMkLst>
        </pc:spChg>
        <pc:spChg chg="del">
          <ac:chgData name="Aurelien Domont" userId="6da7715ce44349b3" providerId="LiveId" clId="{056E6A55-534C-4AA5-9A49-3A53CC658620}" dt="2021-10-26T04:23:34.167" v="1633" actId="478"/>
          <ac:spMkLst>
            <pc:docMk/>
            <pc:sldMk cId="1584994079" sldId="2190"/>
            <ac:spMk id="34" creationId="{5A9C7538-BC2A-494B-8EEC-C48F3E05324D}"/>
          </ac:spMkLst>
        </pc:spChg>
        <pc:spChg chg="del">
          <ac:chgData name="Aurelien Domont" userId="6da7715ce44349b3" providerId="LiveId" clId="{056E6A55-534C-4AA5-9A49-3A53CC658620}" dt="2021-10-26T04:23:36.418" v="1634" actId="478"/>
          <ac:spMkLst>
            <pc:docMk/>
            <pc:sldMk cId="1584994079" sldId="2190"/>
            <ac:spMk id="35" creationId="{0AAD241A-9FBD-4D62-8170-ECF463C3E82E}"/>
          </ac:spMkLst>
        </pc:spChg>
        <pc:spChg chg="add mod topLvl">
          <ac:chgData name="Aurelien Domont" userId="6da7715ce44349b3" providerId="LiveId" clId="{056E6A55-534C-4AA5-9A49-3A53CC658620}" dt="2021-10-26T04:30:00.971" v="1733" actId="1036"/>
          <ac:spMkLst>
            <pc:docMk/>
            <pc:sldMk cId="1584994079" sldId="2190"/>
            <ac:spMk id="50" creationId="{9F356E23-54DF-424E-AAE8-3536EFA710CF}"/>
          </ac:spMkLst>
        </pc:spChg>
        <pc:spChg chg="add mod">
          <ac:chgData name="Aurelien Domont" userId="6da7715ce44349b3" providerId="LiveId" clId="{056E6A55-534C-4AA5-9A49-3A53CC658620}" dt="2021-10-26T04:23:46.957" v="1637" actId="571"/>
          <ac:spMkLst>
            <pc:docMk/>
            <pc:sldMk cId="1584994079" sldId="2190"/>
            <ac:spMk id="52" creationId="{25D323BB-8358-4BCD-9A26-496254B15C43}"/>
          </ac:spMkLst>
        </pc:spChg>
        <pc:spChg chg="add mod">
          <ac:chgData name="Aurelien Domont" userId="6da7715ce44349b3" providerId="LiveId" clId="{056E6A55-534C-4AA5-9A49-3A53CC658620}" dt="2021-10-26T04:23:46.957" v="1637" actId="571"/>
          <ac:spMkLst>
            <pc:docMk/>
            <pc:sldMk cId="1584994079" sldId="2190"/>
            <ac:spMk id="53" creationId="{B8854210-76C8-4E8E-85D1-66C9FECD81A6}"/>
          </ac:spMkLst>
        </pc:spChg>
        <pc:spChg chg="mod">
          <ac:chgData name="Aurelien Domont" userId="6da7715ce44349b3" providerId="LiveId" clId="{056E6A55-534C-4AA5-9A49-3A53CC658620}" dt="2021-10-26T04:24:12.401" v="1644" actId="571"/>
          <ac:spMkLst>
            <pc:docMk/>
            <pc:sldMk cId="1584994079" sldId="2190"/>
            <ac:spMk id="57" creationId="{434965F6-CE78-41AB-A7D7-E67021220B55}"/>
          </ac:spMkLst>
        </pc:spChg>
        <pc:spChg chg="mod">
          <ac:chgData name="Aurelien Domont" userId="6da7715ce44349b3" providerId="LiveId" clId="{056E6A55-534C-4AA5-9A49-3A53CC658620}" dt="2021-10-26T04:24:12.401" v="1644" actId="571"/>
          <ac:spMkLst>
            <pc:docMk/>
            <pc:sldMk cId="1584994079" sldId="2190"/>
            <ac:spMk id="58" creationId="{68400F20-1A7F-4BB5-84DB-E88D0778C11C}"/>
          </ac:spMkLst>
        </pc:spChg>
        <pc:spChg chg="mod">
          <ac:chgData name="Aurelien Domont" userId="6da7715ce44349b3" providerId="LiveId" clId="{056E6A55-534C-4AA5-9A49-3A53CC658620}" dt="2021-10-26T04:24:11.870" v="1643" actId="571"/>
          <ac:spMkLst>
            <pc:docMk/>
            <pc:sldMk cId="1584994079" sldId="2190"/>
            <ac:spMk id="61" creationId="{89E21A36-E1D2-4942-BB0F-ADAEFB896DE9}"/>
          </ac:spMkLst>
        </pc:spChg>
        <pc:spChg chg="mod">
          <ac:chgData name="Aurelien Domont" userId="6da7715ce44349b3" providerId="LiveId" clId="{056E6A55-534C-4AA5-9A49-3A53CC658620}" dt="2021-10-26T04:24:11.870" v="1643" actId="571"/>
          <ac:spMkLst>
            <pc:docMk/>
            <pc:sldMk cId="1584994079" sldId="2190"/>
            <ac:spMk id="62" creationId="{A3A93A2E-5F5C-49F4-BCD1-65622A423A5C}"/>
          </ac:spMkLst>
        </pc:spChg>
        <pc:spChg chg="mod">
          <ac:chgData name="Aurelien Domont" userId="6da7715ce44349b3" providerId="LiveId" clId="{056E6A55-534C-4AA5-9A49-3A53CC658620}" dt="2021-10-26T04:24:11.306" v="1642" actId="571"/>
          <ac:spMkLst>
            <pc:docMk/>
            <pc:sldMk cId="1584994079" sldId="2190"/>
            <ac:spMk id="65" creationId="{FB552D66-1550-4CAE-847C-3E8EBBE1B28E}"/>
          </ac:spMkLst>
        </pc:spChg>
        <pc:spChg chg="mod">
          <ac:chgData name="Aurelien Domont" userId="6da7715ce44349b3" providerId="LiveId" clId="{056E6A55-534C-4AA5-9A49-3A53CC658620}" dt="2021-10-26T04:24:11.306" v="1642" actId="571"/>
          <ac:spMkLst>
            <pc:docMk/>
            <pc:sldMk cId="1584994079" sldId="2190"/>
            <ac:spMk id="66" creationId="{862855F0-5175-45F7-88B9-8C2F51AA63E7}"/>
          </ac:spMkLst>
        </pc:spChg>
        <pc:spChg chg="mod">
          <ac:chgData name="Aurelien Domont" userId="6da7715ce44349b3" providerId="LiveId" clId="{056E6A55-534C-4AA5-9A49-3A53CC658620}" dt="2021-10-26T04:24:11.306" v="1642" actId="571"/>
          <ac:spMkLst>
            <pc:docMk/>
            <pc:sldMk cId="1584994079" sldId="2190"/>
            <ac:spMk id="77" creationId="{EC5B85C2-E10E-4080-A4E3-1AF638BAC97C}"/>
          </ac:spMkLst>
        </pc:spChg>
        <pc:spChg chg="mod">
          <ac:chgData name="Aurelien Domont" userId="6da7715ce44349b3" providerId="LiveId" clId="{056E6A55-534C-4AA5-9A49-3A53CC658620}" dt="2021-10-26T04:24:11.306" v="1642" actId="571"/>
          <ac:spMkLst>
            <pc:docMk/>
            <pc:sldMk cId="1584994079" sldId="2190"/>
            <ac:spMk id="82" creationId="{EE985F96-42E0-42B4-BA9E-43E550E5555D}"/>
          </ac:spMkLst>
        </pc:spChg>
        <pc:spChg chg="mod">
          <ac:chgData name="Aurelien Domont" userId="6da7715ce44349b3" providerId="LiveId" clId="{056E6A55-534C-4AA5-9A49-3A53CC658620}" dt="2021-10-26T04:24:11.306" v="1642" actId="571"/>
          <ac:spMkLst>
            <pc:docMk/>
            <pc:sldMk cId="1584994079" sldId="2190"/>
            <ac:spMk id="85" creationId="{2FE7AFAA-C24E-41F6-81C9-8C743B4748D8}"/>
          </ac:spMkLst>
        </pc:spChg>
        <pc:spChg chg="mod">
          <ac:chgData name="Aurelien Domont" userId="6da7715ce44349b3" providerId="LiveId" clId="{056E6A55-534C-4AA5-9A49-3A53CC658620}" dt="2021-10-26T04:24:11.306" v="1642" actId="571"/>
          <ac:spMkLst>
            <pc:docMk/>
            <pc:sldMk cId="1584994079" sldId="2190"/>
            <ac:spMk id="87" creationId="{D7428B38-ED03-4547-A2DA-7DEE4880AC86}"/>
          </ac:spMkLst>
        </pc:spChg>
        <pc:spChg chg="mod topLvl">
          <ac:chgData name="Aurelien Domont" userId="6da7715ce44349b3" providerId="LiveId" clId="{056E6A55-534C-4AA5-9A49-3A53CC658620}" dt="2021-10-26T04:30:00.971" v="1733" actId="1036"/>
          <ac:spMkLst>
            <pc:docMk/>
            <pc:sldMk cId="1584994079" sldId="2190"/>
            <ac:spMk id="95" creationId="{25F21703-D123-498A-8015-1CBE567E0855}"/>
          </ac:spMkLst>
        </pc:spChg>
        <pc:spChg chg="mod topLvl">
          <ac:chgData name="Aurelien Domont" userId="6da7715ce44349b3" providerId="LiveId" clId="{056E6A55-534C-4AA5-9A49-3A53CC658620}" dt="2021-10-26T04:30:00.971" v="1733" actId="1036"/>
          <ac:spMkLst>
            <pc:docMk/>
            <pc:sldMk cId="1584994079" sldId="2190"/>
            <ac:spMk id="96" creationId="{D53A632C-7EC9-4237-AFC3-3910C5DCC11B}"/>
          </ac:spMkLst>
        </pc:spChg>
        <pc:spChg chg="del mod topLvl">
          <ac:chgData name="Aurelien Domont" userId="6da7715ce44349b3" providerId="LiveId" clId="{056E6A55-534C-4AA5-9A49-3A53CC658620}" dt="2021-10-26T04:19:51.096" v="1613" actId="478"/>
          <ac:spMkLst>
            <pc:docMk/>
            <pc:sldMk cId="1584994079" sldId="2190"/>
            <ac:spMk id="99" creationId="{96D56AF4-8D01-4E81-AE3E-E2FF7AEE3343}"/>
          </ac:spMkLst>
        </pc:spChg>
        <pc:spChg chg="del mod topLvl">
          <ac:chgData name="Aurelien Domont" userId="6da7715ce44349b3" providerId="LiveId" clId="{056E6A55-534C-4AA5-9A49-3A53CC658620}" dt="2021-10-26T04:19:47.991" v="1612" actId="478"/>
          <ac:spMkLst>
            <pc:docMk/>
            <pc:sldMk cId="1584994079" sldId="2190"/>
            <ac:spMk id="100" creationId="{BAE99874-75B0-4290-8121-2D2D4F7147AF}"/>
          </ac:spMkLst>
        </pc:spChg>
        <pc:spChg chg="del mod">
          <ac:chgData name="Aurelien Domont" userId="6da7715ce44349b3" providerId="LiveId" clId="{056E6A55-534C-4AA5-9A49-3A53CC658620}" dt="2021-10-26T04:19:57.014" v="1614" actId="478"/>
          <ac:spMkLst>
            <pc:docMk/>
            <pc:sldMk cId="1584994079" sldId="2190"/>
            <ac:spMk id="101" creationId="{A6627679-EDAF-42FC-88A6-D15AEB858ACC}"/>
          </ac:spMkLst>
        </pc:spChg>
        <pc:spChg chg="mod topLvl">
          <ac:chgData name="Aurelien Domont" userId="6da7715ce44349b3" providerId="LiveId" clId="{056E6A55-534C-4AA5-9A49-3A53CC658620}" dt="2021-10-26T04:30:00.971" v="1733" actId="1036"/>
          <ac:spMkLst>
            <pc:docMk/>
            <pc:sldMk cId="1584994079" sldId="2190"/>
            <ac:spMk id="109" creationId="{6FCD73E1-78F6-4E56-9B9B-ACBCF5A27C9F}"/>
          </ac:spMkLst>
        </pc:spChg>
        <pc:spChg chg="mod topLvl">
          <ac:chgData name="Aurelien Domont" userId="6da7715ce44349b3" providerId="LiveId" clId="{056E6A55-534C-4AA5-9A49-3A53CC658620}" dt="2021-10-26T04:30:00.971" v="1733" actId="1036"/>
          <ac:spMkLst>
            <pc:docMk/>
            <pc:sldMk cId="1584994079" sldId="2190"/>
            <ac:spMk id="111" creationId="{AB5138C5-735E-44C0-8C49-541AF33D14AB}"/>
          </ac:spMkLst>
        </pc:spChg>
        <pc:spChg chg="mod topLvl">
          <ac:chgData name="Aurelien Domont" userId="6da7715ce44349b3" providerId="LiveId" clId="{056E6A55-534C-4AA5-9A49-3A53CC658620}" dt="2021-10-26T04:30:00.971" v="1733" actId="1036"/>
          <ac:spMkLst>
            <pc:docMk/>
            <pc:sldMk cId="1584994079" sldId="2190"/>
            <ac:spMk id="114" creationId="{AA48ADB4-0249-4B76-A5F7-91CAEF052C5A}"/>
          </ac:spMkLst>
        </pc:spChg>
        <pc:spChg chg="mod topLvl">
          <ac:chgData name="Aurelien Domont" userId="6da7715ce44349b3" providerId="LiveId" clId="{056E6A55-534C-4AA5-9A49-3A53CC658620}" dt="2021-10-26T04:30:00.971" v="1733" actId="1036"/>
          <ac:spMkLst>
            <pc:docMk/>
            <pc:sldMk cId="1584994079" sldId="2190"/>
            <ac:spMk id="115" creationId="{EC74EE5A-225C-47FE-A94B-AF6D4E136FAB}"/>
          </ac:spMkLst>
        </pc:spChg>
        <pc:spChg chg="mod topLvl">
          <ac:chgData name="Aurelien Domont" userId="6da7715ce44349b3" providerId="LiveId" clId="{056E6A55-534C-4AA5-9A49-3A53CC658620}" dt="2021-10-26T04:30:00.971" v="1733" actId="1036"/>
          <ac:spMkLst>
            <pc:docMk/>
            <pc:sldMk cId="1584994079" sldId="2190"/>
            <ac:spMk id="118" creationId="{646AAA8F-9EF5-4DFE-BB70-399B05591F89}"/>
          </ac:spMkLst>
        </pc:spChg>
        <pc:spChg chg="mod topLvl">
          <ac:chgData name="Aurelien Domont" userId="6da7715ce44349b3" providerId="LiveId" clId="{056E6A55-534C-4AA5-9A49-3A53CC658620}" dt="2021-10-26T04:30:00.971" v="1733" actId="1036"/>
          <ac:spMkLst>
            <pc:docMk/>
            <pc:sldMk cId="1584994079" sldId="2190"/>
            <ac:spMk id="119" creationId="{FC68806D-1921-4E77-B677-8B275719D0F9}"/>
          </ac:spMkLst>
        </pc:spChg>
        <pc:spChg chg="mod topLvl">
          <ac:chgData name="Aurelien Domont" userId="6da7715ce44349b3" providerId="LiveId" clId="{056E6A55-534C-4AA5-9A49-3A53CC658620}" dt="2021-10-26T04:30:00.971" v="1733" actId="1036"/>
          <ac:spMkLst>
            <pc:docMk/>
            <pc:sldMk cId="1584994079" sldId="2190"/>
            <ac:spMk id="122" creationId="{A6CB6EAF-01A4-49B2-A7CA-F1AEE3183A06}"/>
          </ac:spMkLst>
        </pc:spChg>
        <pc:spChg chg="mod topLvl">
          <ac:chgData name="Aurelien Domont" userId="6da7715ce44349b3" providerId="LiveId" clId="{056E6A55-534C-4AA5-9A49-3A53CC658620}" dt="2021-10-26T04:30:00.971" v="1733" actId="1036"/>
          <ac:spMkLst>
            <pc:docMk/>
            <pc:sldMk cId="1584994079" sldId="2190"/>
            <ac:spMk id="123" creationId="{2B0CA362-43A7-46B9-BE8F-AEED30EC2509}"/>
          </ac:spMkLst>
        </pc:spChg>
        <pc:spChg chg="del mod topLvl">
          <ac:chgData name="Aurelien Domont" userId="6da7715ce44349b3" providerId="LiveId" clId="{056E6A55-534C-4AA5-9A49-3A53CC658620}" dt="2021-10-26T04:28:18.957" v="1711" actId="478"/>
          <ac:spMkLst>
            <pc:docMk/>
            <pc:sldMk cId="1584994079" sldId="2190"/>
            <ac:spMk id="127" creationId="{486EDAA5-FA16-4919-81EC-32B136F892D3}"/>
          </ac:spMkLst>
        </pc:spChg>
        <pc:spChg chg="mod">
          <ac:chgData name="Aurelien Domont" userId="6da7715ce44349b3" providerId="LiveId" clId="{056E6A55-534C-4AA5-9A49-3A53CC658620}" dt="2021-10-26T04:27:40.737" v="1695" actId="165"/>
          <ac:spMkLst>
            <pc:docMk/>
            <pc:sldMk cId="1584994079" sldId="2190"/>
            <ac:spMk id="129" creationId="{8BDCF5BC-1A33-41D5-8E0B-BE63D6A9F5D1}"/>
          </ac:spMkLst>
        </pc:spChg>
        <pc:spChg chg="mod">
          <ac:chgData name="Aurelien Domont" userId="6da7715ce44349b3" providerId="LiveId" clId="{056E6A55-534C-4AA5-9A49-3A53CC658620}" dt="2021-10-26T04:27:40.737" v="1695" actId="165"/>
          <ac:spMkLst>
            <pc:docMk/>
            <pc:sldMk cId="1584994079" sldId="2190"/>
            <ac:spMk id="130" creationId="{358DAE80-3C68-4FC5-8D22-573954E59EC7}"/>
          </ac:spMkLst>
        </pc:spChg>
        <pc:spChg chg="del mod topLvl">
          <ac:chgData name="Aurelien Domont" userId="6da7715ce44349b3" providerId="LiveId" clId="{056E6A55-534C-4AA5-9A49-3A53CC658620}" dt="2021-10-26T04:28:18.957" v="1711" actId="478"/>
          <ac:spMkLst>
            <pc:docMk/>
            <pc:sldMk cId="1584994079" sldId="2190"/>
            <ac:spMk id="133" creationId="{54994312-793B-4712-8AB7-C353021C902E}"/>
          </ac:spMkLst>
        </pc:spChg>
        <pc:spChg chg="mod">
          <ac:chgData name="Aurelien Domont" userId="6da7715ce44349b3" providerId="LiveId" clId="{056E6A55-534C-4AA5-9A49-3A53CC658620}" dt="2021-10-26T04:27:40.737" v="1695" actId="165"/>
          <ac:spMkLst>
            <pc:docMk/>
            <pc:sldMk cId="1584994079" sldId="2190"/>
            <ac:spMk id="135" creationId="{81544233-3EE7-4845-8DC5-4235185CCE55}"/>
          </ac:spMkLst>
        </pc:spChg>
        <pc:spChg chg="mod">
          <ac:chgData name="Aurelien Domont" userId="6da7715ce44349b3" providerId="LiveId" clId="{056E6A55-534C-4AA5-9A49-3A53CC658620}" dt="2021-10-26T04:27:40.737" v="1695" actId="165"/>
          <ac:spMkLst>
            <pc:docMk/>
            <pc:sldMk cId="1584994079" sldId="2190"/>
            <ac:spMk id="136" creationId="{EAD63BEA-B91B-4090-B1CD-956A6A738817}"/>
          </ac:spMkLst>
        </pc:spChg>
        <pc:spChg chg="del mod topLvl">
          <ac:chgData name="Aurelien Domont" userId="6da7715ce44349b3" providerId="LiveId" clId="{056E6A55-534C-4AA5-9A49-3A53CC658620}" dt="2021-10-26T04:28:18.957" v="1711" actId="478"/>
          <ac:spMkLst>
            <pc:docMk/>
            <pc:sldMk cId="1584994079" sldId="2190"/>
            <ac:spMk id="139" creationId="{BA4FDC8D-84C3-4E83-B9C7-629D0A8C88C6}"/>
          </ac:spMkLst>
        </pc:spChg>
        <pc:spChg chg="mod">
          <ac:chgData name="Aurelien Domont" userId="6da7715ce44349b3" providerId="LiveId" clId="{056E6A55-534C-4AA5-9A49-3A53CC658620}" dt="2021-10-26T04:27:40.737" v="1695" actId="165"/>
          <ac:spMkLst>
            <pc:docMk/>
            <pc:sldMk cId="1584994079" sldId="2190"/>
            <ac:spMk id="141" creationId="{6C883593-19D5-40EC-ABF8-26099F10B153}"/>
          </ac:spMkLst>
        </pc:spChg>
        <pc:spChg chg="mod">
          <ac:chgData name="Aurelien Domont" userId="6da7715ce44349b3" providerId="LiveId" clId="{056E6A55-534C-4AA5-9A49-3A53CC658620}" dt="2021-10-26T04:27:40.737" v="1695" actId="165"/>
          <ac:spMkLst>
            <pc:docMk/>
            <pc:sldMk cId="1584994079" sldId="2190"/>
            <ac:spMk id="142" creationId="{88A3F0C6-F284-468F-A243-9B9748277D29}"/>
          </ac:spMkLst>
        </pc:spChg>
        <pc:spChg chg="del mod topLvl">
          <ac:chgData name="Aurelien Domont" userId="6da7715ce44349b3" providerId="LiveId" clId="{056E6A55-534C-4AA5-9A49-3A53CC658620}" dt="2021-10-26T04:28:18.957" v="1711" actId="478"/>
          <ac:spMkLst>
            <pc:docMk/>
            <pc:sldMk cId="1584994079" sldId="2190"/>
            <ac:spMk id="145" creationId="{6CB195CD-0766-4CFA-BCDF-26DEEE4A7F60}"/>
          </ac:spMkLst>
        </pc:spChg>
        <pc:spChg chg="mod">
          <ac:chgData name="Aurelien Domont" userId="6da7715ce44349b3" providerId="LiveId" clId="{056E6A55-534C-4AA5-9A49-3A53CC658620}" dt="2021-10-26T04:27:40.737" v="1695" actId="165"/>
          <ac:spMkLst>
            <pc:docMk/>
            <pc:sldMk cId="1584994079" sldId="2190"/>
            <ac:spMk id="147" creationId="{692BD3FD-D7EF-4005-8371-EC7BDAB32AFC}"/>
          </ac:spMkLst>
        </pc:spChg>
        <pc:spChg chg="mod">
          <ac:chgData name="Aurelien Domont" userId="6da7715ce44349b3" providerId="LiveId" clId="{056E6A55-534C-4AA5-9A49-3A53CC658620}" dt="2021-10-26T04:27:40.737" v="1695" actId="165"/>
          <ac:spMkLst>
            <pc:docMk/>
            <pc:sldMk cId="1584994079" sldId="2190"/>
            <ac:spMk id="148" creationId="{4187BC96-A144-4623-8388-6661F2A57524}"/>
          </ac:spMkLst>
        </pc:spChg>
        <pc:spChg chg="del mod topLvl">
          <ac:chgData name="Aurelien Domont" userId="6da7715ce44349b3" providerId="LiveId" clId="{056E6A55-534C-4AA5-9A49-3A53CC658620}" dt="2021-10-26T04:28:18.957" v="1711" actId="478"/>
          <ac:spMkLst>
            <pc:docMk/>
            <pc:sldMk cId="1584994079" sldId="2190"/>
            <ac:spMk id="151" creationId="{B8EB3E00-EE42-4FAB-A596-492495D6364B}"/>
          </ac:spMkLst>
        </pc:spChg>
        <pc:spChg chg="mod">
          <ac:chgData name="Aurelien Domont" userId="6da7715ce44349b3" providerId="LiveId" clId="{056E6A55-534C-4AA5-9A49-3A53CC658620}" dt="2021-10-26T04:27:40.737" v="1695" actId="165"/>
          <ac:spMkLst>
            <pc:docMk/>
            <pc:sldMk cId="1584994079" sldId="2190"/>
            <ac:spMk id="153" creationId="{FC799E97-F65E-4360-A55B-17315F90C4BD}"/>
          </ac:spMkLst>
        </pc:spChg>
        <pc:spChg chg="mod">
          <ac:chgData name="Aurelien Domont" userId="6da7715ce44349b3" providerId="LiveId" clId="{056E6A55-534C-4AA5-9A49-3A53CC658620}" dt="2021-10-26T04:27:40.737" v="1695" actId="165"/>
          <ac:spMkLst>
            <pc:docMk/>
            <pc:sldMk cId="1584994079" sldId="2190"/>
            <ac:spMk id="154" creationId="{F7C3D15B-FBCD-445B-8636-CD575C68BA5A}"/>
          </ac:spMkLst>
        </pc:spChg>
        <pc:spChg chg="add del mod">
          <ac:chgData name="Aurelien Domont" userId="6da7715ce44349b3" providerId="LiveId" clId="{056E6A55-534C-4AA5-9A49-3A53CC658620}" dt="2021-10-26T04:29:23.107" v="1717"/>
          <ac:spMkLst>
            <pc:docMk/>
            <pc:sldMk cId="1584994079" sldId="2190"/>
            <ac:spMk id="155" creationId="{930A3BCD-363B-4C5C-8D14-62ADEEBB7DE7}"/>
          </ac:spMkLst>
        </pc:spChg>
        <pc:spChg chg="add del mod">
          <ac:chgData name="Aurelien Domont" userId="6da7715ce44349b3" providerId="LiveId" clId="{056E6A55-534C-4AA5-9A49-3A53CC658620}" dt="2021-10-26T04:29:23.107" v="1717"/>
          <ac:spMkLst>
            <pc:docMk/>
            <pc:sldMk cId="1584994079" sldId="2190"/>
            <ac:spMk id="156" creationId="{131B4910-53E7-44CA-8AD3-1A0D9D4D4C2D}"/>
          </ac:spMkLst>
        </pc:spChg>
        <pc:spChg chg="add del mod">
          <ac:chgData name="Aurelien Domont" userId="6da7715ce44349b3" providerId="LiveId" clId="{056E6A55-534C-4AA5-9A49-3A53CC658620}" dt="2021-10-26T04:29:23.107" v="1717"/>
          <ac:spMkLst>
            <pc:docMk/>
            <pc:sldMk cId="1584994079" sldId="2190"/>
            <ac:spMk id="157" creationId="{FC80D77C-CA71-4492-8AE3-71597ED7663B}"/>
          </ac:spMkLst>
        </pc:spChg>
        <pc:spChg chg="add del mod">
          <ac:chgData name="Aurelien Domont" userId="6da7715ce44349b3" providerId="LiveId" clId="{056E6A55-534C-4AA5-9A49-3A53CC658620}" dt="2021-10-26T04:29:23.107" v="1717"/>
          <ac:spMkLst>
            <pc:docMk/>
            <pc:sldMk cId="1584994079" sldId="2190"/>
            <ac:spMk id="158" creationId="{2900E92B-0E07-4523-A84E-19D988912684}"/>
          </ac:spMkLst>
        </pc:spChg>
        <pc:spChg chg="add del mod">
          <ac:chgData name="Aurelien Domont" userId="6da7715ce44349b3" providerId="LiveId" clId="{056E6A55-534C-4AA5-9A49-3A53CC658620}" dt="2021-10-26T04:29:23.107" v="1717"/>
          <ac:spMkLst>
            <pc:docMk/>
            <pc:sldMk cId="1584994079" sldId="2190"/>
            <ac:spMk id="159" creationId="{2AE32BB4-E055-4FC9-82B9-27A675A2D050}"/>
          </ac:spMkLst>
        </pc:spChg>
        <pc:spChg chg="add del mod">
          <ac:chgData name="Aurelien Domont" userId="6da7715ce44349b3" providerId="LiveId" clId="{056E6A55-534C-4AA5-9A49-3A53CC658620}" dt="2021-10-26T04:29:23.107" v="1717"/>
          <ac:spMkLst>
            <pc:docMk/>
            <pc:sldMk cId="1584994079" sldId="2190"/>
            <ac:spMk id="160" creationId="{CB1EE052-02A1-4EB4-8668-15B3F8F25921}"/>
          </ac:spMkLst>
        </pc:spChg>
        <pc:grpChg chg="add del mod">
          <ac:chgData name="Aurelien Domont" userId="6da7715ce44349b3" providerId="LiveId" clId="{056E6A55-534C-4AA5-9A49-3A53CC658620}" dt="2021-10-26T04:24:25.125" v="1646" actId="165"/>
          <ac:grpSpMkLst>
            <pc:docMk/>
            <pc:sldMk cId="1584994079" sldId="2190"/>
            <ac:grpSpMk id="6" creationId="{4729D608-8B55-41D4-B832-67D06A76DCCB}"/>
          </ac:grpSpMkLst>
        </pc:grpChg>
        <pc:grpChg chg="add del mod">
          <ac:chgData name="Aurelien Domont" userId="6da7715ce44349b3" providerId="LiveId" clId="{056E6A55-534C-4AA5-9A49-3A53CC658620}" dt="2021-10-26T04:28:49.469" v="1715" actId="165"/>
          <ac:grpSpMkLst>
            <pc:docMk/>
            <pc:sldMk cId="1584994079" sldId="2190"/>
            <ac:grpSpMk id="7" creationId="{C0016030-1F5D-4680-878D-20AEBA1B35CB}"/>
          </ac:grpSpMkLst>
        </pc:grpChg>
        <pc:grpChg chg="del">
          <ac:chgData name="Aurelien Domont" userId="6da7715ce44349b3" providerId="LiveId" clId="{056E6A55-534C-4AA5-9A49-3A53CC658620}" dt="2021-10-26T04:23:34.167" v="1633" actId="478"/>
          <ac:grpSpMkLst>
            <pc:docMk/>
            <pc:sldMk cId="1584994079" sldId="2190"/>
            <ac:grpSpMk id="33" creationId="{4A4DDD75-C2AE-42A7-9B51-E39F933EE1C0}"/>
          </ac:grpSpMkLst>
        </pc:grpChg>
        <pc:grpChg chg="add mod">
          <ac:chgData name="Aurelien Domont" userId="6da7715ce44349b3" providerId="LiveId" clId="{056E6A55-534C-4AA5-9A49-3A53CC658620}" dt="2021-10-26T04:24:12.401" v="1644" actId="571"/>
          <ac:grpSpMkLst>
            <pc:docMk/>
            <pc:sldMk cId="1584994079" sldId="2190"/>
            <ac:grpSpMk id="56" creationId="{58E1A9CC-3F9E-43E1-8EEA-6BFCBBBDAD01}"/>
          </ac:grpSpMkLst>
        </pc:grpChg>
        <pc:grpChg chg="add mod">
          <ac:chgData name="Aurelien Domont" userId="6da7715ce44349b3" providerId="LiveId" clId="{056E6A55-534C-4AA5-9A49-3A53CC658620}" dt="2021-10-26T04:24:11.870" v="1643" actId="571"/>
          <ac:grpSpMkLst>
            <pc:docMk/>
            <pc:sldMk cId="1584994079" sldId="2190"/>
            <ac:grpSpMk id="60" creationId="{6EE6A7A0-E185-46A9-82A4-4C91471AB906}"/>
          </ac:grpSpMkLst>
        </pc:grpChg>
        <pc:grpChg chg="add mod">
          <ac:chgData name="Aurelien Domont" userId="6da7715ce44349b3" providerId="LiveId" clId="{056E6A55-534C-4AA5-9A49-3A53CC658620}" dt="2021-10-26T04:24:11.306" v="1642" actId="571"/>
          <ac:grpSpMkLst>
            <pc:docMk/>
            <pc:sldMk cId="1584994079" sldId="2190"/>
            <ac:grpSpMk id="64" creationId="{A9C8767B-9DB2-4BEA-B49C-DBC639CACDA9}"/>
          </ac:grpSpMkLst>
        </pc:grpChg>
        <pc:grpChg chg="add mod">
          <ac:chgData name="Aurelien Domont" userId="6da7715ce44349b3" providerId="LiveId" clId="{056E6A55-534C-4AA5-9A49-3A53CC658620}" dt="2021-10-26T04:24:11.306" v="1642" actId="571"/>
          <ac:grpSpMkLst>
            <pc:docMk/>
            <pc:sldMk cId="1584994079" sldId="2190"/>
            <ac:grpSpMk id="72" creationId="{5FA31054-8DDE-48BA-9D9F-EF867A7B912F}"/>
          </ac:grpSpMkLst>
        </pc:grpChg>
        <pc:grpChg chg="add mod">
          <ac:chgData name="Aurelien Domont" userId="6da7715ce44349b3" providerId="LiveId" clId="{056E6A55-534C-4AA5-9A49-3A53CC658620}" dt="2021-10-26T04:24:11.306" v="1642" actId="571"/>
          <ac:grpSpMkLst>
            <pc:docMk/>
            <pc:sldMk cId="1584994079" sldId="2190"/>
            <ac:grpSpMk id="84" creationId="{4B9BB7DA-EAF9-4BE3-AE4F-B2B1F46166BF}"/>
          </ac:grpSpMkLst>
        </pc:grpChg>
        <pc:grpChg chg="add del mod">
          <ac:chgData name="Aurelien Domont" userId="6da7715ce44349b3" providerId="LiveId" clId="{056E6A55-534C-4AA5-9A49-3A53CC658620}" dt="2021-10-26T04:26:55.428" v="1685" actId="165"/>
          <ac:grpSpMkLst>
            <pc:docMk/>
            <pc:sldMk cId="1584994079" sldId="2190"/>
            <ac:grpSpMk id="90" creationId="{0631ED29-E750-488B-8179-18B1E776A54E}"/>
          </ac:grpSpMkLst>
        </pc:grpChg>
        <pc:grpChg chg="del mod">
          <ac:chgData name="Aurelien Domont" userId="6da7715ce44349b3" providerId="LiveId" clId="{056E6A55-534C-4AA5-9A49-3A53CC658620}" dt="2021-10-26T04:19:47.991" v="1612" actId="478"/>
          <ac:grpSpMkLst>
            <pc:docMk/>
            <pc:sldMk cId="1584994079" sldId="2190"/>
            <ac:grpSpMk id="98" creationId="{CEFD0DEA-578B-4EFC-A495-09455A21289E}"/>
          </ac:grpSpMkLst>
        </pc:grpChg>
        <pc:grpChg chg="add del">
          <ac:chgData name="Aurelien Domont" userId="6da7715ce44349b3" providerId="LiveId" clId="{056E6A55-534C-4AA5-9A49-3A53CC658620}" dt="2021-10-26T04:23:41.412" v="1635" actId="478"/>
          <ac:grpSpMkLst>
            <pc:docMk/>
            <pc:sldMk cId="1584994079" sldId="2190"/>
            <ac:grpSpMk id="103" creationId="{90C74D09-D487-49C7-B54F-5E42AF5D18BC}"/>
          </ac:grpSpMkLst>
        </pc:grpChg>
        <pc:grpChg chg="add del">
          <ac:chgData name="Aurelien Domont" userId="6da7715ce44349b3" providerId="LiveId" clId="{056E6A55-534C-4AA5-9A49-3A53CC658620}" dt="2021-10-26T04:23:41.412" v="1635" actId="478"/>
          <ac:grpSpMkLst>
            <pc:docMk/>
            <pc:sldMk cId="1584994079" sldId="2190"/>
            <ac:grpSpMk id="104" creationId="{3B38414B-D142-4E27-863D-2C1B05F8C325}"/>
          </ac:grpSpMkLst>
        </pc:grpChg>
        <pc:grpChg chg="add del">
          <ac:chgData name="Aurelien Domont" userId="6da7715ce44349b3" providerId="LiveId" clId="{056E6A55-534C-4AA5-9A49-3A53CC658620}" dt="2021-10-26T04:23:41.412" v="1635" actId="478"/>
          <ac:grpSpMkLst>
            <pc:docMk/>
            <pc:sldMk cId="1584994079" sldId="2190"/>
            <ac:grpSpMk id="105" creationId="{FAD11519-BDEE-4460-BC8F-8BC998488FA6}"/>
          </ac:grpSpMkLst>
        </pc:grpChg>
        <pc:grpChg chg="add del">
          <ac:chgData name="Aurelien Domont" userId="6da7715ce44349b3" providerId="LiveId" clId="{056E6A55-534C-4AA5-9A49-3A53CC658620}" dt="2021-10-26T04:23:41.412" v="1635" actId="478"/>
          <ac:grpSpMkLst>
            <pc:docMk/>
            <pc:sldMk cId="1584994079" sldId="2190"/>
            <ac:grpSpMk id="106" creationId="{704FBEA9-BE10-4CC1-919F-38AC5E0C7DE0}"/>
          </ac:grpSpMkLst>
        </pc:grpChg>
        <pc:grpChg chg="del">
          <ac:chgData name="Aurelien Domont" userId="6da7715ce44349b3" providerId="LiveId" clId="{056E6A55-534C-4AA5-9A49-3A53CC658620}" dt="2021-10-26T04:23:41.412" v="1635" actId="478"/>
          <ac:grpSpMkLst>
            <pc:docMk/>
            <pc:sldMk cId="1584994079" sldId="2190"/>
            <ac:grpSpMk id="107" creationId="{3970A67A-3D4C-4730-A0C9-C195837C9028}"/>
          </ac:grpSpMkLst>
        </pc:grpChg>
        <pc:grpChg chg="add del mod">
          <ac:chgData name="Aurelien Domont" userId="6da7715ce44349b3" providerId="LiveId" clId="{056E6A55-534C-4AA5-9A49-3A53CC658620}" dt="2021-10-26T04:27:18.347" v="1686" actId="165"/>
          <ac:grpSpMkLst>
            <pc:docMk/>
            <pc:sldMk cId="1584994079" sldId="2190"/>
            <ac:grpSpMk id="108" creationId="{BA9E699A-9499-4E2C-8BC9-C7495DE42A0B}"/>
          </ac:grpSpMkLst>
        </pc:grpChg>
        <pc:grpChg chg="add del mod">
          <ac:chgData name="Aurelien Domont" userId="6da7715ce44349b3" providerId="LiveId" clId="{056E6A55-534C-4AA5-9A49-3A53CC658620}" dt="2021-10-26T04:27:18.347" v="1686" actId="165"/>
          <ac:grpSpMkLst>
            <pc:docMk/>
            <pc:sldMk cId="1584994079" sldId="2190"/>
            <ac:grpSpMk id="113" creationId="{AC83D3F2-28EC-40FA-A2FF-F61B9347DE52}"/>
          </ac:grpSpMkLst>
        </pc:grpChg>
        <pc:grpChg chg="add del mod">
          <ac:chgData name="Aurelien Domont" userId="6da7715ce44349b3" providerId="LiveId" clId="{056E6A55-534C-4AA5-9A49-3A53CC658620}" dt="2021-10-26T04:27:18.347" v="1686" actId="165"/>
          <ac:grpSpMkLst>
            <pc:docMk/>
            <pc:sldMk cId="1584994079" sldId="2190"/>
            <ac:grpSpMk id="117" creationId="{53DEA938-AA4B-4834-BB76-3C7AD3C71320}"/>
          </ac:grpSpMkLst>
        </pc:grpChg>
        <pc:grpChg chg="add del mod">
          <ac:chgData name="Aurelien Domont" userId="6da7715ce44349b3" providerId="LiveId" clId="{056E6A55-534C-4AA5-9A49-3A53CC658620}" dt="2021-10-26T04:27:18.347" v="1686" actId="165"/>
          <ac:grpSpMkLst>
            <pc:docMk/>
            <pc:sldMk cId="1584994079" sldId="2190"/>
            <ac:grpSpMk id="121" creationId="{DB9D9D9F-4697-42B3-87C7-DA0987559E5C}"/>
          </ac:grpSpMkLst>
        </pc:grpChg>
        <pc:grpChg chg="add del mod">
          <ac:chgData name="Aurelien Domont" userId="6da7715ce44349b3" providerId="LiveId" clId="{056E6A55-534C-4AA5-9A49-3A53CC658620}" dt="2021-10-26T04:27:40.737" v="1695" actId="165"/>
          <ac:grpSpMkLst>
            <pc:docMk/>
            <pc:sldMk cId="1584994079" sldId="2190"/>
            <ac:grpSpMk id="125" creationId="{01E0C29C-E5B8-493E-9CB0-95EB5BAE02DD}"/>
          </ac:grpSpMkLst>
        </pc:grpChg>
        <pc:grpChg chg="del mod topLvl">
          <ac:chgData name="Aurelien Domont" userId="6da7715ce44349b3" providerId="LiveId" clId="{056E6A55-534C-4AA5-9A49-3A53CC658620}" dt="2021-10-26T04:28:18.957" v="1711" actId="478"/>
          <ac:grpSpMkLst>
            <pc:docMk/>
            <pc:sldMk cId="1584994079" sldId="2190"/>
            <ac:grpSpMk id="126" creationId="{77A5BFA0-1508-4A68-B8B2-9B6BDC56762C}"/>
          </ac:grpSpMkLst>
        </pc:grpChg>
        <pc:grpChg chg="add del mod">
          <ac:chgData name="Aurelien Domont" userId="6da7715ce44349b3" providerId="LiveId" clId="{056E6A55-534C-4AA5-9A49-3A53CC658620}" dt="2021-10-26T04:27:40.737" v="1695" actId="165"/>
          <ac:grpSpMkLst>
            <pc:docMk/>
            <pc:sldMk cId="1584994079" sldId="2190"/>
            <ac:grpSpMk id="131" creationId="{AFA165B0-8C18-431F-A384-B44C5047B9A1}"/>
          </ac:grpSpMkLst>
        </pc:grpChg>
        <pc:grpChg chg="del mod topLvl">
          <ac:chgData name="Aurelien Domont" userId="6da7715ce44349b3" providerId="LiveId" clId="{056E6A55-534C-4AA5-9A49-3A53CC658620}" dt="2021-10-26T04:28:18.957" v="1711" actId="478"/>
          <ac:grpSpMkLst>
            <pc:docMk/>
            <pc:sldMk cId="1584994079" sldId="2190"/>
            <ac:grpSpMk id="132" creationId="{8F671D19-9D2A-464C-BDEB-DCD73381E310}"/>
          </ac:grpSpMkLst>
        </pc:grpChg>
        <pc:grpChg chg="add del mod">
          <ac:chgData name="Aurelien Domont" userId="6da7715ce44349b3" providerId="LiveId" clId="{056E6A55-534C-4AA5-9A49-3A53CC658620}" dt="2021-10-26T04:27:40.737" v="1695" actId="165"/>
          <ac:grpSpMkLst>
            <pc:docMk/>
            <pc:sldMk cId="1584994079" sldId="2190"/>
            <ac:grpSpMk id="137" creationId="{61393D20-84F9-4BE1-A75C-E51473F05751}"/>
          </ac:grpSpMkLst>
        </pc:grpChg>
        <pc:grpChg chg="del mod topLvl">
          <ac:chgData name="Aurelien Domont" userId="6da7715ce44349b3" providerId="LiveId" clId="{056E6A55-534C-4AA5-9A49-3A53CC658620}" dt="2021-10-26T04:28:18.957" v="1711" actId="478"/>
          <ac:grpSpMkLst>
            <pc:docMk/>
            <pc:sldMk cId="1584994079" sldId="2190"/>
            <ac:grpSpMk id="138" creationId="{2C830BA2-BECB-43B8-931B-FEEFDA737361}"/>
          </ac:grpSpMkLst>
        </pc:grpChg>
        <pc:grpChg chg="add del mod">
          <ac:chgData name="Aurelien Domont" userId="6da7715ce44349b3" providerId="LiveId" clId="{056E6A55-534C-4AA5-9A49-3A53CC658620}" dt="2021-10-26T04:27:40.737" v="1695" actId="165"/>
          <ac:grpSpMkLst>
            <pc:docMk/>
            <pc:sldMk cId="1584994079" sldId="2190"/>
            <ac:grpSpMk id="143" creationId="{B904F360-3AC8-43F6-B811-5A21726738BA}"/>
          </ac:grpSpMkLst>
        </pc:grpChg>
        <pc:grpChg chg="del mod topLvl">
          <ac:chgData name="Aurelien Domont" userId="6da7715ce44349b3" providerId="LiveId" clId="{056E6A55-534C-4AA5-9A49-3A53CC658620}" dt="2021-10-26T04:28:18.957" v="1711" actId="478"/>
          <ac:grpSpMkLst>
            <pc:docMk/>
            <pc:sldMk cId="1584994079" sldId="2190"/>
            <ac:grpSpMk id="144" creationId="{CB3763FF-4E07-4288-BB40-481D0B1E8E4D}"/>
          </ac:grpSpMkLst>
        </pc:grpChg>
        <pc:grpChg chg="add del mod">
          <ac:chgData name="Aurelien Domont" userId="6da7715ce44349b3" providerId="LiveId" clId="{056E6A55-534C-4AA5-9A49-3A53CC658620}" dt="2021-10-26T04:27:40.737" v="1695" actId="165"/>
          <ac:grpSpMkLst>
            <pc:docMk/>
            <pc:sldMk cId="1584994079" sldId="2190"/>
            <ac:grpSpMk id="149" creationId="{A12FBAC5-486E-47A7-95F5-9ED72D25C582}"/>
          </ac:grpSpMkLst>
        </pc:grpChg>
        <pc:grpChg chg="del mod topLvl">
          <ac:chgData name="Aurelien Domont" userId="6da7715ce44349b3" providerId="LiveId" clId="{056E6A55-534C-4AA5-9A49-3A53CC658620}" dt="2021-10-26T04:28:18.957" v="1711" actId="478"/>
          <ac:grpSpMkLst>
            <pc:docMk/>
            <pc:sldMk cId="1584994079" sldId="2190"/>
            <ac:grpSpMk id="150" creationId="{2FF49A13-54D6-4338-87F8-1CF87F1E4A8A}"/>
          </ac:grpSpMkLst>
        </pc:grpChg>
        <pc:picChg chg="add mod topLvl">
          <ac:chgData name="Aurelien Domont" userId="6da7715ce44349b3" providerId="LiveId" clId="{056E6A55-534C-4AA5-9A49-3A53CC658620}" dt="2021-10-26T04:30:00.971" v="1733" actId="1036"/>
          <ac:picMkLst>
            <pc:docMk/>
            <pc:sldMk cId="1584994079" sldId="2190"/>
            <ac:picMk id="51" creationId="{359E68DC-4306-4EB3-BDC8-DF4CFC278F9C}"/>
          </ac:picMkLst>
        </pc:picChg>
        <pc:picChg chg="add mod">
          <ac:chgData name="Aurelien Domont" userId="6da7715ce44349b3" providerId="LiveId" clId="{056E6A55-534C-4AA5-9A49-3A53CC658620}" dt="2021-10-26T04:23:46.957" v="1637" actId="571"/>
          <ac:picMkLst>
            <pc:docMk/>
            <pc:sldMk cId="1584994079" sldId="2190"/>
            <ac:picMk id="54" creationId="{AA7A8409-A87C-4B4B-A6E6-8BC319D0BB24}"/>
          </ac:picMkLst>
        </pc:picChg>
        <pc:picChg chg="mod">
          <ac:chgData name="Aurelien Domont" userId="6da7715ce44349b3" providerId="LiveId" clId="{056E6A55-534C-4AA5-9A49-3A53CC658620}" dt="2021-10-26T04:24:12.401" v="1644" actId="571"/>
          <ac:picMkLst>
            <pc:docMk/>
            <pc:sldMk cId="1584994079" sldId="2190"/>
            <ac:picMk id="59" creationId="{212E08FE-73B2-46FC-9DFF-9F5295E7EF1B}"/>
          </ac:picMkLst>
        </pc:picChg>
        <pc:picChg chg="mod">
          <ac:chgData name="Aurelien Domont" userId="6da7715ce44349b3" providerId="LiveId" clId="{056E6A55-534C-4AA5-9A49-3A53CC658620}" dt="2021-10-26T04:24:11.870" v="1643" actId="571"/>
          <ac:picMkLst>
            <pc:docMk/>
            <pc:sldMk cId="1584994079" sldId="2190"/>
            <ac:picMk id="63" creationId="{5D236596-4E36-4799-9B49-6D854BA0382F}"/>
          </ac:picMkLst>
        </pc:picChg>
        <pc:picChg chg="mod">
          <ac:chgData name="Aurelien Domont" userId="6da7715ce44349b3" providerId="LiveId" clId="{056E6A55-534C-4AA5-9A49-3A53CC658620}" dt="2021-10-26T04:24:11.306" v="1642" actId="571"/>
          <ac:picMkLst>
            <pc:docMk/>
            <pc:sldMk cId="1584994079" sldId="2190"/>
            <ac:picMk id="67" creationId="{F746F705-AA2C-41B2-A4E2-83183E700D73}"/>
          </ac:picMkLst>
        </pc:picChg>
        <pc:picChg chg="mod">
          <ac:chgData name="Aurelien Domont" userId="6da7715ce44349b3" providerId="LiveId" clId="{056E6A55-534C-4AA5-9A49-3A53CC658620}" dt="2021-10-26T04:24:11.306" v="1642" actId="571"/>
          <ac:picMkLst>
            <pc:docMk/>
            <pc:sldMk cId="1584994079" sldId="2190"/>
            <ac:picMk id="83" creationId="{CFD3EE70-46A2-4E5B-ACF7-F4CD7F1A7B90}"/>
          </ac:picMkLst>
        </pc:picChg>
        <pc:picChg chg="mod">
          <ac:chgData name="Aurelien Domont" userId="6da7715ce44349b3" providerId="LiveId" clId="{056E6A55-534C-4AA5-9A49-3A53CC658620}" dt="2021-10-26T04:24:11.306" v="1642" actId="571"/>
          <ac:picMkLst>
            <pc:docMk/>
            <pc:sldMk cId="1584994079" sldId="2190"/>
            <ac:picMk id="89" creationId="{DBF54DBC-FCD6-439F-82BA-9AB94DBC8F73}"/>
          </ac:picMkLst>
        </pc:picChg>
        <pc:picChg chg="del mod topLvl">
          <ac:chgData name="Aurelien Domont" userId="6da7715ce44349b3" providerId="LiveId" clId="{056E6A55-534C-4AA5-9A49-3A53CC658620}" dt="2021-10-26T04:27:22.930" v="1687" actId="478"/>
          <ac:picMkLst>
            <pc:docMk/>
            <pc:sldMk cId="1584994079" sldId="2190"/>
            <ac:picMk id="102" creationId="{3D26B409-ACAE-4FB1-B1AD-B9DA9DB7EF53}"/>
          </ac:picMkLst>
        </pc:picChg>
        <pc:picChg chg="del mod">
          <ac:chgData name="Aurelien Domont" userId="6da7715ce44349b3" providerId="LiveId" clId="{056E6A55-534C-4AA5-9A49-3A53CC658620}" dt="2021-10-26T04:19:59.871" v="1615" actId="478"/>
          <ac:picMkLst>
            <pc:docMk/>
            <pc:sldMk cId="1584994079" sldId="2190"/>
            <ac:picMk id="110" creationId="{3F955A0E-E578-4E98-A383-B9FD21141858}"/>
          </ac:picMkLst>
        </pc:picChg>
        <pc:picChg chg="del mod topLvl">
          <ac:chgData name="Aurelien Domont" userId="6da7715ce44349b3" providerId="LiveId" clId="{056E6A55-534C-4AA5-9A49-3A53CC658620}" dt="2021-10-26T04:27:23.766" v="1688" actId="478"/>
          <ac:picMkLst>
            <pc:docMk/>
            <pc:sldMk cId="1584994079" sldId="2190"/>
            <ac:picMk id="112" creationId="{21FA546A-8BB9-4C19-BDF4-32F62AC5C56B}"/>
          </ac:picMkLst>
        </pc:picChg>
        <pc:picChg chg="del mod topLvl">
          <ac:chgData name="Aurelien Domont" userId="6da7715ce44349b3" providerId="LiveId" clId="{056E6A55-534C-4AA5-9A49-3A53CC658620}" dt="2021-10-26T04:27:24.553" v="1689" actId="478"/>
          <ac:picMkLst>
            <pc:docMk/>
            <pc:sldMk cId="1584994079" sldId="2190"/>
            <ac:picMk id="116" creationId="{EFB37427-61D9-43A1-848D-4EEA8335177A}"/>
          </ac:picMkLst>
        </pc:picChg>
        <pc:picChg chg="del mod topLvl">
          <ac:chgData name="Aurelien Domont" userId="6da7715ce44349b3" providerId="LiveId" clId="{056E6A55-534C-4AA5-9A49-3A53CC658620}" dt="2021-10-26T04:27:25.133" v="1690" actId="478"/>
          <ac:picMkLst>
            <pc:docMk/>
            <pc:sldMk cId="1584994079" sldId="2190"/>
            <ac:picMk id="120" creationId="{EE642C07-AF3C-431B-9342-7872CA197EB1}"/>
          </ac:picMkLst>
        </pc:picChg>
        <pc:picChg chg="del mod topLvl">
          <ac:chgData name="Aurelien Domont" userId="6da7715ce44349b3" providerId="LiveId" clId="{056E6A55-534C-4AA5-9A49-3A53CC658620}" dt="2021-10-26T04:27:25.771" v="1691" actId="478"/>
          <ac:picMkLst>
            <pc:docMk/>
            <pc:sldMk cId="1584994079" sldId="2190"/>
            <ac:picMk id="124" creationId="{7503A942-3C40-49CF-91FD-466C85E15035}"/>
          </ac:picMkLst>
        </pc:picChg>
        <pc:picChg chg="mod topLvl">
          <ac:chgData name="Aurelien Domont" userId="6da7715ce44349b3" providerId="LiveId" clId="{056E6A55-534C-4AA5-9A49-3A53CC658620}" dt="2021-10-26T04:30:00.971" v="1733" actId="1036"/>
          <ac:picMkLst>
            <pc:docMk/>
            <pc:sldMk cId="1584994079" sldId="2190"/>
            <ac:picMk id="128" creationId="{3FFE6C28-43CF-4A9B-A027-1A04A0A0A95B}"/>
          </ac:picMkLst>
        </pc:picChg>
        <pc:picChg chg="mod topLvl">
          <ac:chgData name="Aurelien Domont" userId="6da7715ce44349b3" providerId="LiveId" clId="{056E6A55-534C-4AA5-9A49-3A53CC658620}" dt="2021-10-26T04:30:00.971" v="1733" actId="1036"/>
          <ac:picMkLst>
            <pc:docMk/>
            <pc:sldMk cId="1584994079" sldId="2190"/>
            <ac:picMk id="134" creationId="{7EF5DF14-7959-43D8-B8F1-164793AFB3AD}"/>
          </ac:picMkLst>
        </pc:picChg>
        <pc:picChg chg="mod topLvl">
          <ac:chgData name="Aurelien Domont" userId="6da7715ce44349b3" providerId="LiveId" clId="{056E6A55-534C-4AA5-9A49-3A53CC658620}" dt="2021-10-26T04:30:00.971" v="1733" actId="1036"/>
          <ac:picMkLst>
            <pc:docMk/>
            <pc:sldMk cId="1584994079" sldId="2190"/>
            <ac:picMk id="140" creationId="{9E9BFD53-CF22-407E-9360-77B80D568219}"/>
          </ac:picMkLst>
        </pc:picChg>
        <pc:picChg chg="mod topLvl">
          <ac:chgData name="Aurelien Domont" userId="6da7715ce44349b3" providerId="LiveId" clId="{056E6A55-534C-4AA5-9A49-3A53CC658620}" dt="2021-10-26T04:30:00.971" v="1733" actId="1036"/>
          <ac:picMkLst>
            <pc:docMk/>
            <pc:sldMk cId="1584994079" sldId="2190"/>
            <ac:picMk id="146" creationId="{259926B8-5144-4FC5-85E1-EBD7C7FC9D84}"/>
          </ac:picMkLst>
        </pc:picChg>
        <pc:picChg chg="mod topLvl">
          <ac:chgData name="Aurelien Domont" userId="6da7715ce44349b3" providerId="LiveId" clId="{056E6A55-534C-4AA5-9A49-3A53CC658620}" dt="2021-10-26T04:30:00.971" v="1733" actId="1036"/>
          <ac:picMkLst>
            <pc:docMk/>
            <pc:sldMk cId="1584994079" sldId="2190"/>
            <ac:picMk id="152" creationId="{D6028B5C-3DB1-4423-8DAD-82FFD2E3CED4}"/>
          </ac:picMkLst>
        </pc:picChg>
        <pc:cxnChg chg="mod">
          <ac:chgData name="Aurelien Domont" userId="6da7715ce44349b3" providerId="LiveId" clId="{056E6A55-534C-4AA5-9A49-3A53CC658620}" dt="2021-10-26T04:25:09.883" v="1660" actId="1076"/>
          <ac:cxnSpMkLst>
            <pc:docMk/>
            <pc:sldMk cId="1584994079" sldId="2190"/>
            <ac:cxnSpMk id="15" creationId="{78659B2E-D229-4469-8476-34F3D83A4997}"/>
          </ac:cxnSpMkLst>
        </pc:cxnChg>
      </pc:sldChg>
      <pc:sldChg chg="del">
        <pc:chgData name="Aurelien Domont" userId="6da7715ce44349b3" providerId="LiveId" clId="{056E6A55-534C-4AA5-9A49-3A53CC658620}" dt="2021-10-21T06:22:41.244" v="23" actId="47"/>
        <pc:sldMkLst>
          <pc:docMk/>
          <pc:sldMk cId="2349979947" sldId="2190"/>
        </pc:sldMkLst>
      </pc:sldChg>
      <pc:sldChg chg="delSp modSp add mod">
        <pc:chgData name="Aurelien Domont" userId="6da7715ce44349b3" providerId="LiveId" clId="{056E6A55-534C-4AA5-9A49-3A53CC658620}" dt="2021-10-26T04:17:58.390" v="1582" actId="478"/>
        <pc:sldMkLst>
          <pc:docMk/>
          <pc:sldMk cId="2033807458" sldId="2191"/>
        </pc:sldMkLst>
        <pc:spChg chg="mod">
          <ac:chgData name="Aurelien Domont" userId="6da7715ce44349b3" providerId="LiveId" clId="{056E6A55-534C-4AA5-9A49-3A53CC658620}" dt="2021-10-26T04:17:35.959" v="1575" actId="165"/>
          <ac:spMkLst>
            <pc:docMk/>
            <pc:sldMk cId="2033807458" sldId="2191"/>
            <ac:spMk id="34" creationId="{5A9C7538-BC2A-494B-8EEC-C48F3E05324D}"/>
          </ac:spMkLst>
        </pc:spChg>
        <pc:spChg chg="mod">
          <ac:chgData name="Aurelien Domont" userId="6da7715ce44349b3" providerId="LiveId" clId="{056E6A55-534C-4AA5-9A49-3A53CC658620}" dt="2021-10-26T04:17:35.959" v="1575" actId="165"/>
          <ac:spMkLst>
            <pc:docMk/>
            <pc:sldMk cId="2033807458" sldId="2191"/>
            <ac:spMk id="35" creationId="{0AAD241A-9FBD-4D62-8170-ECF463C3E82E}"/>
          </ac:spMkLst>
        </pc:spChg>
        <pc:spChg chg="mod topLvl">
          <ac:chgData name="Aurelien Domont" userId="6da7715ce44349b3" providerId="LiveId" clId="{056E6A55-534C-4AA5-9A49-3A53CC658620}" dt="2021-10-26T04:17:35.959" v="1575" actId="165"/>
          <ac:spMkLst>
            <pc:docMk/>
            <pc:sldMk cId="2033807458" sldId="2191"/>
            <ac:spMk id="36" creationId="{4DB68521-3AA1-46F5-B24C-15CAF911BD41}"/>
          </ac:spMkLst>
        </pc:spChg>
        <pc:spChg chg="mod">
          <ac:chgData name="Aurelien Domont" userId="6da7715ce44349b3" providerId="LiveId" clId="{056E6A55-534C-4AA5-9A49-3A53CC658620}" dt="2021-10-26T04:17:35.959" v="1575" actId="165"/>
          <ac:spMkLst>
            <pc:docMk/>
            <pc:sldMk cId="2033807458" sldId="2191"/>
            <ac:spMk id="69" creationId="{D9832E82-91E3-4BF9-8AE8-87BD9F882B1D}"/>
          </ac:spMkLst>
        </pc:spChg>
        <pc:spChg chg="mod">
          <ac:chgData name="Aurelien Domont" userId="6da7715ce44349b3" providerId="LiveId" clId="{056E6A55-534C-4AA5-9A49-3A53CC658620}" dt="2021-10-26T04:17:35.959" v="1575" actId="165"/>
          <ac:spMkLst>
            <pc:docMk/>
            <pc:sldMk cId="2033807458" sldId="2191"/>
            <ac:spMk id="70" creationId="{21A70556-F4AB-4D16-9BE0-2E6DD0AFC9F7}"/>
          </ac:spMkLst>
        </pc:spChg>
        <pc:spChg chg="mod topLvl">
          <ac:chgData name="Aurelien Domont" userId="6da7715ce44349b3" providerId="LiveId" clId="{056E6A55-534C-4AA5-9A49-3A53CC658620}" dt="2021-10-26T04:17:35.959" v="1575" actId="165"/>
          <ac:spMkLst>
            <pc:docMk/>
            <pc:sldMk cId="2033807458" sldId="2191"/>
            <ac:spMk id="71" creationId="{37BB8833-BB0C-46C2-BD3B-D3E68E174BA2}"/>
          </ac:spMkLst>
        </pc:spChg>
        <pc:spChg chg="mod">
          <ac:chgData name="Aurelien Domont" userId="6da7715ce44349b3" providerId="LiveId" clId="{056E6A55-534C-4AA5-9A49-3A53CC658620}" dt="2021-10-26T04:17:35.959" v="1575" actId="165"/>
          <ac:spMkLst>
            <pc:docMk/>
            <pc:sldMk cId="2033807458" sldId="2191"/>
            <ac:spMk id="74" creationId="{4F7DD03D-0701-4ABB-B2A9-30208D3BECBE}"/>
          </ac:spMkLst>
        </pc:spChg>
        <pc:spChg chg="mod">
          <ac:chgData name="Aurelien Domont" userId="6da7715ce44349b3" providerId="LiveId" clId="{056E6A55-534C-4AA5-9A49-3A53CC658620}" dt="2021-10-26T04:17:35.959" v="1575" actId="165"/>
          <ac:spMkLst>
            <pc:docMk/>
            <pc:sldMk cId="2033807458" sldId="2191"/>
            <ac:spMk id="75" creationId="{05FE8942-EC1E-4E5D-ABEE-2E9AE35882DB}"/>
          </ac:spMkLst>
        </pc:spChg>
        <pc:spChg chg="mod topLvl">
          <ac:chgData name="Aurelien Domont" userId="6da7715ce44349b3" providerId="LiveId" clId="{056E6A55-534C-4AA5-9A49-3A53CC658620}" dt="2021-10-26T04:17:35.959" v="1575" actId="165"/>
          <ac:spMkLst>
            <pc:docMk/>
            <pc:sldMk cId="2033807458" sldId="2191"/>
            <ac:spMk id="76" creationId="{095A0DAE-1EAC-4F36-B0EE-B644728012A9}"/>
          </ac:spMkLst>
        </pc:spChg>
        <pc:spChg chg="mod">
          <ac:chgData name="Aurelien Domont" userId="6da7715ce44349b3" providerId="LiveId" clId="{056E6A55-534C-4AA5-9A49-3A53CC658620}" dt="2021-10-26T04:17:35.959" v="1575" actId="165"/>
          <ac:spMkLst>
            <pc:docMk/>
            <pc:sldMk cId="2033807458" sldId="2191"/>
            <ac:spMk id="79" creationId="{520DDB63-6ADA-4744-8124-19FEE60AB1A8}"/>
          </ac:spMkLst>
        </pc:spChg>
        <pc:spChg chg="mod">
          <ac:chgData name="Aurelien Domont" userId="6da7715ce44349b3" providerId="LiveId" clId="{056E6A55-534C-4AA5-9A49-3A53CC658620}" dt="2021-10-26T04:17:35.959" v="1575" actId="165"/>
          <ac:spMkLst>
            <pc:docMk/>
            <pc:sldMk cId="2033807458" sldId="2191"/>
            <ac:spMk id="80" creationId="{E6A2C781-B6D3-4D13-A6C0-A7DF3D6AA225}"/>
          </ac:spMkLst>
        </pc:spChg>
        <pc:spChg chg="mod topLvl">
          <ac:chgData name="Aurelien Domont" userId="6da7715ce44349b3" providerId="LiveId" clId="{056E6A55-534C-4AA5-9A49-3A53CC658620}" dt="2021-10-26T04:17:35.959" v="1575" actId="165"/>
          <ac:spMkLst>
            <pc:docMk/>
            <pc:sldMk cId="2033807458" sldId="2191"/>
            <ac:spMk id="81" creationId="{DE08C0BC-5FC9-482A-84D6-29F2303B2206}"/>
          </ac:spMkLst>
        </pc:spChg>
        <pc:spChg chg="mod">
          <ac:chgData name="Aurelien Domont" userId="6da7715ce44349b3" providerId="LiveId" clId="{056E6A55-534C-4AA5-9A49-3A53CC658620}" dt="2021-10-26T04:17:35.959" v="1575" actId="165"/>
          <ac:spMkLst>
            <pc:docMk/>
            <pc:sldMk cId="2033807458" sldId="2191"/>
            <ac:spMk id="92" creationId="{9A606BDE-2AE1-493F-8FBB-AFD211AF603D}"/>
          </ac:spMkLst>
        </pc:spChg>
        <pc:spChg chg="mod">
          <ac:chgData name="Aurelien Domont" userId="6da7715ce44349b3" providerId="LiveId" clId="{056E6A55-534C-4AA5-9A49-3A53CC658620}" dt="2021-10-26T04:17:35.959" v="1575" actId="165"/>
          <ac:spMkLst>
            <pc:docMk/>
            <pc:sldMk cId="2033807458" sldId="2191"/>
            <ac:spMk id="93" creationId="{46544711-61AB-4F49-BF1E-3091E046623D}"/>
          </ac:spMkLst>
        </pc:spChg>
        <pc:spChg chg="mod topLvl">
          <ac:chgData name="Aurelien Domont" userId="6da7715ce44349b3" providerId="LiveId" clId="{056E6A55-534C-4AA5-9A49-3A53CC658620}" dt="2021-10-26T04:17:35.959" v="1575" actId="165"/>
          <ac:spMkLst>
            <pc:docMk/>
            <pc:sldMk cId="2033807458" sldId="2191"/>
            <ac:spMk id="94" creationId="{69FDE9A5-505F-46B9-9E6B-8F32A26CB1D2}"/>
          </ac:spMkLst>
        </pc:spChg>
        <pc:spChg chg="del mod topLvl">
          <ac:chgData name="Aurelien Domont" userId="6da7715ce44349b3" providerId="LiveId" clId="{056E6A55-534C-4AA5-9A49-3A53CC658620}" dt="2021-10-26T04:17:46.263" v="1576" actId="478"/>
          <ac:spMkLst>
            <pc:docMk/>
            <pc:sldMk cId="2033807458" sldId="2191"/>
            <ac:spMk id="99" creationId="{96D56AF4-8D01-4E81-AE3E-E2FF7AEE3343}"/>
          </ac:spMkLst>
        </pc:spChg>
        <pc:spChg chg="del mod topLvl">
          <ac:chgData name="Aurelien Domont" userId="6da7715ce44349b3" providerId="LiveId" clId="{056E6A55-534C-4AA5-9A49-3A53CC658620}" dt="2021-10-26T04:17:58.390" v="1582" actId="478"/>
          <ac:spMkLst>
            <pc:docMk/>
            <pc:sldMk cId="2033807458" sldId="2191"/>
            <ac:spMk id="100" creationId="{BAE99874-75B0-4290-8121-2D2D4F7147AF}"/>
          </ac:spMkLst>
        </pc:spChg>
        <pc:grpChg chg="del mod topLvl">
          <ac:chgData name="Aurelien Domont" userId="6da7715ce44349b3" providerId="LiveId" clId="{056E6A55-534C-4AA5-9A49-3A53CC658620}" dt="2021-10-26T04:17:51.438" v="1577" actId="478"/>
          <ac:grpSpMkLst>
            <pc:docMk/>
            <pc:sldMk cId="2033807458" sldId="2191"/>
            <ac:grpSpMk id="33" creationId="{4A4DDD75-C2AE-42A7-9B51-E39F933EE1C0}"/>
          </ac:grpSpMkLst>
        </pc:grpChg>
        <pc:grpChg chg="del mod topLvl">
          <ac:chgData name="Aurelien Domont" userId="6da7715ce44349b3" providerId="LiveId" clId="{056E6A55-534C-4AA5-9A49-3A53CC658620}" dt="2021-10-26T04:17:52.584" v="1578" actId="478"/>
          <ac:grpSpMkLst>
            <pc:docMk/>
            <pc:sldMk cId="2033807458" sldId="2191"/>
            <ac:grpSpMk id="68" creationId="{F058E4B7-6659-4DE1-A08D-36CDE8A0CBE3}"/>
          </ac:grpSpMkLst>
        </pc:grpChg>
        <pc:grpChg chg="del mod topLvl">
          <ac:chgData name="Aurelien Domont" userId="6da7715ce44349b3" providerId="LiveId" clId="{056E6A55-534C-4AA5-9A49-3A53CC658620}" dt="2021-10-26T04:17:53.825" v="1579" actId="478"/>
          <ac:grpSpMkLst>
            <pc:docMk/>
            <pc:sldMk cId="2033807458" sldId="2191"/>
            <ac:grpSpMk id="73" creationId="{D84A0168-8BA8-4E28-907E-34525276434D}"/>
          </ac:grpSpMkLst>
        </pc:grpChg>
        <pc:grpChg chg="del mod topLvl">
          <ac:chgData name="Aurelien Domont" userId="6da7715ce44349b3" providerId="LiveId" clId="{056E6A55-534C-4AA5-9A49-3A53CC658620}" dt="2021-10-26T04:17:54.902" v="1580" actId="478"/>
          <ac:grpSpMkLst>
            <pc:docMk/>
            <pc:sldMk cId="2033807458" sldId="2191"/>
            <ac:grpSpMk id="78" creationId="{7A38F22C-2039-4D3F-A94B-8A5EB0EEBF84}"/>
          </ac:grpSpMkLst>
        </pc:grpChg>
        <pc:grpChg chg="del mod topLvl">
          <ac:chgData name="Aurelien Domont" userId="6da7715ce44349b3" providerId="LiveId" clId="{056E6A55-534C-4AA5-9A49-3A53CC658620}" dt="2021-10-26T04:17:56.195" v="1581" actId="478"/>
          <ac:grpSpMkLst>
            <pc:docMk/>
            <pc:sldMk cId="2033807458" sldId="2191"/>
            <ac:grpSpMk id="91" creationId="{1B500A39-CF2B-44BF-BF41-ABA4C737E785}"/>
          </ac:grpSpMkLst>
        </pc:grpChg>
        <pc:grpChg chg="del">
          <ac:chgData name="Aurelien Domont" userId="6da7715ce44349b3" providerId="LiveId" clId="{056E6A55-534C-4AA5-9A49-3A53CC658620}" dt="2021-10-26T04:17:35.959" v="1575" actId="165"/>
          <ac:grpSpMkLst>
            <pc:docMk/>
            <pc:sldMk cId="2033807458" sldId="2191"/>
            <ac:grpSpMk id="98" creationId="{CEFD0DEA-578B-4EFC-A495-09455A21289E}"/>
          </ac:grpSpMkLst>
        </pc:grpChg>
        <pc:grpChg chg="del">
          <ac:chgData name="Aurelien Domont" userId="6da7715ce44349b3" providerId="LiveId" clId="{056E6A55-534C-4AA5-9A49-3A53CC658620}" dt="2021-10-26T04:17:35.959" v="1575" actId="165"/>
          <ac:grpSpMkLst>
            <pc:docMk/>
            <pc:sldMk cId="2033807458" sldId="2191"/>
            <ac:grpSpMk id="103" creationId="{90C74D09-D487-49C7-B54F-5E42AF5D18BC}"/>
          </ac:grpSpMkLst>
        </pc:grpChg>
        <pc:grpChg chg="del">
          <ac:chgData name="Aurelien Domont" userId="6da7715ce44349b3" providerId="LiveId" clId="{056E6A55-534C-4AA5-9A49-3A53CC658620}" dt="2021-10-26T04:17:35.959" v="1575" actId="165"/>
          <ac:grpSpMkLst>
            <pc:docMk/>
            <pc:sldMk cId="2033807458" sldId="2191"/>
            <ac:grpSpMk id="104" creationId="{3B38414B-D142-4E27-863D-2C1B05F8C325}"/>
          </ac:grpSpMkLst>
        </pc:grpChg>
        <pc:grpChg chg="del">
          <ac:chgData name="Aurelien Domont" userId="6da7715ce44349b3" providerId="LiveId" clId="{056E6A55-534C-4AA5-9A49-3A53CC658620}" dt="2021-10-26T04:17:35.959" v="1575" actId="165"/>
          <ac:grpSpMkLst>
            <pc:docMk/>
            <pc:sldMk cId="2033807458" sldId="2191"/>
            <ac:grpSpMk id="105" creationId="{FAD11519-BDEE-4460-BC8F-8BC998488FA6}"/>
          </ac:grpSpMkLst>
        </pc:grpChg>
        <pc:grpChg chg="del">
          <ac:chgData name="Aurelien Domont" userId="6da7715ce44349b3" providerId="LiveId" clId="{056E6A55-534C-4AA5-9A49-3A53CC658620}" dt="2021-10-26T04:17:35.959" v="1575" actId="165"/>
          <ac:grpSpMkLst>
            <pc:docMk/>
            <pc:sldMk cId="2033807458" sldId="2191"/>
            <ac:grpSpMk id="106" creationId="{704FBEA9-BE10-4CC1-919F-38AC5E0C7DE0}"/>
          </ac:grpSpMkLst>
        </pc:grpChg>
        <pc:grpChg chg="del">
          <ac:chgData name="Aurelien Domont" userId="6da7715ce44349b3" providerId="LiveId" clId="{056E6A55-534C-4AA5-9A49-3A53CC658620}" dt="2021-10-26T04:17:35.959" v="1575" actId="165"/>
          <ac:grpSpMkLst>
            <pc:docMk/>
            <pc:sldMk cId="2033807458" sldId="2191"/>
            <ac:grpSpMk id="107" creationId="{3970A67A-3D4C-4730-A0C9-C195837C9028}"/>
          </ac:grpSpMkLst>
        </pc:grpChg>
        <pc:picChg chg="mod topLvl">
          <ac:chgData name="Aurelien Domont" userId="6da7715ce44349b3" providerId="LiveId" clId="{056E6A55-534C-4AA5-9A49-3A53CC658620}" dt="2021-10-26T04:17:35.959" v="1575" actId="165"/>
          <ac:picMkLst>
            <pc:docMk/>
            <pc:sldMk cId="2033807458" sldId="2191"/>
            <ac:picMk id="8" creationId="{C2705DE1-4E8A-42D8-93B8-B580A6150CBF}"/>
          </ac:picMkLst>
        </pc:picChg>
        <pc:picChg chg="mod topLvl">
          <ac:chgData name="Aurelien Domont" userId="6da7715ce44349b3" providerId="LiveId" clId="{056E6A55-534C-4AA5-9A49-3A53CC658620}" dt="2021-10-26T04:17:35.959" v="1575" actId="165"/>
          <ac:picMkLst>
            <pc:docMk/>
            <pc:sldMk cId="2033807458" sldId="2191"/>
            <ac:picMk id="11" creationId="{76D7B71B-5C1B-4DB3-AA49-3A50598DC9A0}"/>
          </ac:picMkLst>
        </pc:picChg>
        <pc:picChg chg="mod topLvl">
          <ac:chgData name="Aurelien Domont" userId="6da7715ce44349b3" providerId="LiveId" clId="{056E6A55-534C-4AA5-9A49-3A53CC658620}" dt="2021-10-26T04:17:35.959" v="1575" actId="165"/>
          <ac:picMkLst>
            <pc:docMk/>
            <pc:sldMk cId="2033807458" sldId="2191"/>
            <ac:picMk id="86" creationId="{15912C8C-8DC7-4CFF-B6FD-7158CA0D2737}"/>
          </ac:picMkLst>
        </pc:picChg>
        <pc:picChg chg="mod topLvl">
          <ac:chgData name="Aurelien Domont" userId="6da7715ce44349b3" providerId="LiveId" clId="{056E6A55-534C-4AA5-9A49-3A53CC658620}" dt="2021-10-26T04:17:35.959" v="1575" actId="165"/>
          <ac:picMkLst>
            <pc:docMk/>
            <pc:sldMk cId="2033807458" sldId="2191"/>
            <ac:picMk id="88" creationId="{7C4DB1C4-DCCF-473C-9E69-10253C096A66}"/>
          </ac:picMkLst>
        </pc:picChg>
        <pc:picChg chg="mod topLvl">
          <ac:chgData name="Aurelien Domont" userId="6da7715ce44349b3" providerId="LiveId" clId="{056E6A55-534C-4AA5-9A49-3A53CC658620}" dt="2021-10-26T04:17:35.959" v="1575" actId="165"/>
          <ac:picMkLst>
            <pc:docMk/>
            <pc:sldMk cId="2033807458" sldId="2191"/>
            <ac:picMk id="97" creationId="{EB3D4F1E-7689-40F5-B063-2CD80B286E42}"/>
          </ac:picMkLst>
        </pc:picChg>
      </pc:sldChg>
      <pc:sldChg chg="del">
        <pc:chgData name="Aurelien Domont" userId="6da7715ce44349b3" providerId="LiveId" clId="{056E6A55-534C-4AA5-9A49-3A53CC658620}" dt="2021-10-21T06:22:41.244" v="23" actId="47"/>
        <pc:sldMkLst>
          <pc:docMk/>
          <pc:sldMk cId="3340324934" sldId="2191"/>
        </pc:sldMkLst>
      </pc:sldChg>
      <pc:sldChg chg="del">
        <pc:chgData name="Aurelien Domont" userId="6da7715ce44349b3" providerId="LiveId" clId="{056E6A55-534C-4AA5-9A49-3A53CC658620}" dt="2021-10-21T06:22:41.244" v="23" actId="47"/>
        <pc:sldMkLst>
          <pc:docMk/>
          <pc:sldMk cId="1209091634" sldId="2192"/>
        </pc:sldMkLst>
      </pc:sldChg>
      <pc:sldChg chg="add">
        <pc:chgData name="Aurelien Domont" userId="6da7715ce44349b3" providerId="LiveId" clId="{056E6A55-534C-4AA5-9A49-3A53CC658620}" dt="2021-10-26T04:18:17.914" v="1583"/>
        <pc:sldMkLst>
          <pc:docMk/>
          <pc:sldMk cId="1288755868" sldId="2192"/>
        </pc:sldMkLst>
      </pc:sldChg>
      <pc:sldChg chg="add">
        <pc:chgData name="Aurelien Domont" userId="6da7715ce44349b3" providerId="LiveId" clId="{056E6A55-534C-4AA5-9A49-3A53CC658620}" dt="2021-10-26T04:19:31.875" v="1607"/>
        <pc:sldMkLst>
          <pc:docMk/>
          <pc:sldMk cId="3584240501" sldId="2193"/>
        </pc:sldMkLst>
      </pc:sldChg>
      <pc:sldChg chg="add">
        <pc:chgData name="Aurelien Domont" userId="6da7715ce44349b3" providerId="LiveId" clId="{056E6A55-534C-4AA5-9A49-3A53CC658620}" dt="2021-10-26T04:29:24.745" v="1718"/>
        <pc:sldMkLst>
          <pc:docMk/>
          <pc:sldMk cId="3464091428" sldId="2194"/>
        </pc:sldMkLst>
      </pc:sldChg>
    </pc:docChg>
  </pc:docChgLst>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C68D5591-A5E8-4369-9AE4-C05814B27729}"/>
    <pc:docChg chg="undo redo custSel addSld delSld modSld sldOrd">
      <pc:chgData name="Aurelien Domont" userId="6da7715ce44349b3" providerId="LiveId" clId="{C68D5591-A5E8-4369-9AE4-C05814B27729}" dt="2021-11-10T03:50:52.995" v="8296" actId="20577"/>
      <pc:docMkLst>
        <pc:docMk/>
      </pc:docMkLst>
      <pc:sldChg chg="modSp add del mod ord">
        <pc:chgData name="Aurelien Domont" userId="6da7715ce44349b3" providerId="LiveId" clId="{C68D5591-A5E8-4369-9AE4-C05814B27729}" dt="2021-11-10T02:18:53.912" v="6594" actId="20577"/>
        <pc:sldMkLst>
          <pc:docMk/>
          <pc:sldMk cId="3131901387" sldId="256"/>
        </pc:sldMkLst>
        <pc:spChg chg="mod">
          <ac:chgData name="Aurelien Domont" userId="6da7715ce44349b3" providerId="LiveId" clId="{C68D5591-A5E8-4369-9AE4-C05814B27729}" dt="2021-10-26T06:55:28.631" v="48" actId="20577"/>
          <ac:spMkLst>
            <pc:docMk/>
            <pc:sldMk cId="3131901387" sldId="256"/>
            <ac:spMk id="2" creationId="{5261080C-C60C-4746-B6B1-A9A4FFA86785}"/>
          </ac:spMkLst>
        </pc:spChg>
        <pc:spChg chg="mod">
          <ac:chgData name="Aurelien Domont" userId="6da7715ce44349b3" providerId="LiveId" clId="{C68D5591-A5E8-4369-9AE4-C05814B27729}" dt="2021-11-10T02:18:53.912" v="6594" actId="20577"/>
          <ac:spMkLst>
            <pc:docMk/>
            <pc:sldMk cId="3131901387" sldId="256"/>
            <ac:spMk id="16" creationId="{2436D48A-FAB5-4E4C-AB97-233E7A3795E6}"/>
          </ac:spMkLst>
        </pc:spChg>
      </pc:sldChg>
      <pc:sldChg chg="del">
        <pc:chgData name="Aurelien Domont" userId="6da7715ce44349b3" providerId="LiveId" clId="{C68D5591-A5E8-4369-9AE4-C05814B27729}" dt="2021-10-26T06:55:43.274" v="49" actId="47"/>
        <pc:sldMkLst>
          <pc:docMk/>
          <pc:sldMk cId="3968879288" sldId="1802"/>
        </pc:sldMkLst>
      </pc:sldChg>
      <pc:sldChg chg="del">
        <pc:chgData name="Aurelien Domont" userId="6da7715ce44349b3" providerId="LiveId" clId="{C68D5591-A5E8-4369-9AE4-C05814B27729}" dt="2021-10-26T06:56:52.186" v="132" actId="47"/>
        <pc:sldMkLst>
          <pc:docMk/>
          <pc:sldMk cId="2528475478" sldId="1827"/>
        </pc:sldMkLst>
      </pc:sldChg>
      <pc:sldChg chg="addSp delSp modSp add mod">
        <pc:chgData name="Aurelien Domont" userId="6da7715ce44349b3" providerId="LiveId" clId="{C68D5591-A5E8-4369-9AE4-C05814B27729}" dt="2021-11-10T03:50:52.995" v="8296" actId="20577"/>
        <pc:sldMkLst>
          <pc:docMk/>
          <pc:sldMk cId="1758832436" sldId="1951"/>
        </pc:sldMkLst>
        <pc:spChg chg="add del mod ord">
          <ac:chgData name="Aurelien Domont" userId="6da7715ce44349b3" providerId="LiveId" clId="{C68D5591-A5E8-4369-9AE4-C05814B27729}" dt="2021-11-10T02:35:00.611" v="6606" actId="478"/>
          <ac:spMkLst>
            <pc:docMk/>
            <pc:sldMk cId="1758832436" sldId="1951"/>
            <ac:spMk id="9" creationId="{6EAE068B-DF01-4E49-B4CE-504E3DA6FB31}"/>
          </ac:spMkLst>
        </pc:spChg>
        <pc:spChg chg="add del mod">
          <ac:chgData name="Aurelien Domont" userId="6da7715ce44349b3" providerId="LiveId" clId="{C68D5591-A5E8-4369-9AE4-C05814B27729}" dt="2021-11-10T03:48:53.059" v="8256" actId="478"/>
          <ac:spMkLst>
            <pc:docMk/>
            <pc:sldMk cId="1758832436" sldId="1951"/>
            <ac:spMk id="10" creationId="{88190B29-E792-4FFB-9091-B1B9D5B27EFA}"/>
          </ac:spMkLst>
        </pc:spChg>
        <pc:spChg chg="add mod">
          <ac:chgData name="Aurelien Domont" userId="6da7715ce44349b3" providerId="LiveId" clId="{C68D5591-A5E8-4369-9AE4-C05814B27729}" dt="2021-11-10T03:50:52.995" v="8296" actId="20577"/>
          <ac:spMkLst>
            <pc:docMk/>
            <pc:sldMk cId="1758832436" sldId="1951"/>
            <ac:spMk id="15" creationId="{F9CAA195-8194-4849-91CD-C84A61C3F570}"/>
          </ac:spMkLst>
        </pc:spChg>
        <pc:spChg chg="add mod">
          <ac:chgData name="Aurelien Domont" userId="6da7715ce44349b3" providerId="LiveId" clId="{C68D5591-A5E8-4369-9AE4-C05814B27729}" dt="2021-11-10T02:47:56.964" v="6970" actId="1035"/>
          <ac:spMkLst>
            <pc:docMk/>
            <pc:sldMk cId="1758832436" sldId="1951"/>
            <ac:spMk id="17" creationId="{7A4A9DD9-F823-42A2-9607-DFBD129A9DBB}"/>
          </ac:spMkLst>
        </pc:spChg>
        <pc:spChg chg="add del mod">
          <ac:chgData name="Aurelien Domont" userId="6da7715ce44349b3" providerId="LiveId" clId="{C68D5591-A5E8-4369-9AE4-C05814B27729}" dt="2021-10-28T00:05:13.016" v="2572" actId="478"/>
          <ac:spMkLst>
            <pc:docMk/>
            <pc:sldMk cId="1758832436" sldId="1951"/>
            <ac:spMk id="18" creationId="{A24D860E-035A-4FF6-A399-5FCD45FD7614}"/>
          </ac:spMkLst>
        </pc:spChg>
        <pc:spChg chg="add del mod">
          <ac:chgData name="Aurelien Domont" userId="6da7715ce44349b3" providerId="LiveId" clId="{C68D5591-A5E8-4369-9AE4-C05814B27729}" dt="2021-10-28T00:05:13.016" v="2572" actId="478"/>
          <ac:spMkLst>
            <pc:docMk/>
            <pc:sldMk cId="1758832436" sldId="1951"/>
            <ac:spMk id="19" creationId="{3BFB8D5D-9F3E-4140-9013-BF5DD1F2956B}"/>
          </ac:spMkLst>
        </pc:spChg>
        <pc:spChg chg="del mod">
          <ac:chgData name="Aurelien Domont" userId="6da7715ce44349b3" providerId="LiveId" clId="{C68D5591-A5E8-4369-9AE4-C05814B27729}" dt="2021-10-26T07:01:17.995" v="210" actId="478"/>
          <ac:spMkLst>
            <pc:docMk/>
            <pc:sldMk cId="1758832436" sldId="1951"/>
            <ac:spMk id="20" creationId="{17C25165-AF8F-4DCE-9256-F1BC4AB34A47}"/>
          </ac:spMkLst>
        </pc:spChg>
        <pc:spChg chg="add del mod">
          <ac:chgData name="Aurelien Domont" userId="6da7715ce44349b3" providerId="LiveId" clId="{C68D5591-A5E8-4369-9AE4-C05814B27729}" dt="2021-10-28T00:05:13.016" v="2572" actId="478"/>
          <ac:spMkLst>
            <pc:docMk/>
            <pc:sldMk cId="1758832436" sldId="1951"/>
            <ac:spMk id="20" creationId="{30483CD4-0491-4322-A3D5-5A0502245AF0}"/>
          </ac:spMkLst>
        </pc:spChg>
        <pc:spChg chg="add del mod">
          <ac:chgData name="Aurelien Domont" userId="6da7715ce44349b3" providerId="LiveId" clId="{C68D5591-A5E8-4369-9AE4-C05814B27729}" dt="2021-10-28T00:05:13.016" v="2572" actId="478"/>
          <ac:spMkLst>
            <pc:docMk/>
            <pc:sldMk cId="1758832436" sldId="1951"/>
            <ac:spMk id="21" creationId="{4A04D446-B07D-4C29-A65F-AAA53CC705D3}"/>
          </ac:spMkLst>
        </pc:spChg>
        <pc:spChg chg="add del mod">
          <ac:chgData name="Aurelien Domont" userId="6da7715ce44349b3" providerId="LiveId" clId="{C68D5591-A5E8-4369-9AE4-C05814B27729}" dt="2021-10-28T00:03:34.138" v="2551" actId="478"/>
          <ac:spMkLst>
            <pc:docMk/>
            <pc:sldMk cId="1758832436" sldId="1951"/>
            <ac:spMk id="23" creationId="{B92F6D14-3C02-47DD-A286-C1EAB1E1F90E}"/>
          </ac:spMkLst>
        </pc:spChg>
        <pc:spChg chg="del mod">
          <ac:chgData name="Aurelien Domont" userId="6da7715ce44349b3" providerId="LiveId" clId="{C68D5591-A5E8-4369-9AE4-C05814B27729}" dt="2021-10-26T07:01:17.995" v="210" actId="478"/>
          <ac:spMkLst>
            <pc:docMk/>
            <pc:sldMk cId="1758832436" sldId="1951"/>
            <ac:spMk id="24" creationId="{01E0F7A2-8D5A-4390-9952-32E267AE1918}"/>
          </ac:spMkLst>
        </pc:spChg>
        <pc:spChg chg="del mod">
          <ac:chgData name="Aurelien Domont" userId="6da7715ce44349b3" providerId="LiveId" clId="{C68D5591-A5E8-4369-9AE4-C05814B27729}" dt="2021-10-26T07:01:17.995" v="210" actId="478"/>
          <ac:spMkLst>
            <pc:docMk/>
            <pc:sldMk cId="1758832436" sldId="1951"/>
            <ac:spMk id="25" creationId="{AAF8FE20-08BF-4186-8B3A-A52D9FF3F683}"/>
          </ac:spMkLst>
        </pc:spChg>
        <pc:spChg chg="del mod">
          <ac:chgData name="Aurelien Domont" userId="6da7715ce44349b3" providerId="LiveId" clId="{C68D5591-A5E8-4369-9AE4-C05814B27729}" dt="2021-10-26T07:01:17.995" v="210" actId="478"/>
          <ac:spMkLst>
            <pc:docMk/>
            <pc:sldMk cId="1758832436" sldId="1951"/>
            <ac:spMk id="26" creationId="{F33D9A0A-CF64-4193-8D80-E7057F19A76D}"/>
          </ac:spMkLst>
        </pc:spChg>
        <pc:spChg chg="del">
          <ac:chgData name="Aurelien Domont" userId="6da7715ce44349b3" providerId="LiveId" clId="{C68D5591-A5E8-4369-9AE4-C05814B27729}" dt="2021-10-26T07:01:17.995" v="210" actId="478"/>
          <ac:spMkLst>
            <pc:docMk/>
            <pc:sldMk cId="1758832436" sldId="1951"/>
            <ac:spMk id="27" creationId="{D35C387B-48F0-4F01-8B2B-E2D44348F3C0}"/>
          </ac:spMkLst>
        </pc:spChg>
        <pc:spChg chg="del">
          <ac:chgData name="Aurelien Domont" userId="6da7715ce44349b3" providerId="LiveId" clId="{C68D5591-A5E8-4369-9AE4-C05814B27729}" dt="2021-10-26T07:01:17.995" v="210" actId="478"/>
          <ac:spMkLst>
            <pc:docMk/>
            <pc:sldMk cId="1758832436" sldId="1951"/>
            <ac:spMk id="28" creationId="{8F70A59C-18E7-4A45-A280-B62FE79904E3}"/>
          </ac:spMkLst>
        </pc:spChg>
        <pc:spChg chg="del">
          <ac:chgData name="Aurelien Domont" userId="6da7715ce44349b3" providerId="LiveId" clId="{C68D5591-A5E8-4369-9AE4-C05814B27729}" dt="2021-10-26T07:01:17.995" v="210" actId="478"/>
          <ac:spMkLst>
            <pc:docMk/>
            <pc:sldMk cId="1758832436" sldId="1951"/>
            <ac:spMk id="38" creationId="{2877FFC3-A8FE-44F9-BD03-BC4FB00DCE60}"/>
          </ac:spMkLst>
        </pc:spChg>
        <pc:spChg chg="add del mod">
          <ac:chgData name="Aurelien Domont" userId="6da7715ce44349b3" providerId="LiveId" clId="{C68D5591-A5E8-4369-9AE4-C05814B27729}" dt="2021-10-28T00:03:34.138" v="2551" actId="478"/>
          <ac:spMkLst>
            <pc:docMk/>
            <pc:sldMk cId="1758832436" sldId="1951"/>
            <ac:spMk id="39" creationId="{E9815801-FB73-4E91-930E-ED0930522C41}"/>
          </ac:spMkLst>
        </pc:spChg>
        <pc:spChg chg="add del mod">
          <ac:chgData name="Aurelien Domont" userId="6da7715ce44349b3" providerId="LiveId" clId="{C68D5591-A5E8-4369-9AE4-C05814B27729}" dt="2021-10-28T00:03:34.138" v="2551" actId="478"/>
          <ac:spMkLst>
            <pc:docMk/>
            <pc:sldMk cId="1758832436" sldId="1951"/>
            <ac:spMk id="40" creationId="{BCCA67F0-5BEB-42C3-9B97-56337C66FFFD}"/>
          </ac:spMkLst>
        </pc:spChg>
        <pc:spChg chg="add del mod">
          <ac:chgData name="Aurelien Domont" userId="6da7715ce44349b3" providerId="LiveId" clId="{C68D5591-A5E8-4369-9AE4-C05814B27729}" dt="2021-10-28T00:03:34.138" v="2551" actId="478"/>
          <ac:spMkLst>
            <pc:docMk/>
            <pc:sldMk cId="1758832436" sldId="1951"/>
            <ac:spMk id="41" creationId="{111C02C3-38D0-4187-9372-50DBDE54EDBB}"/>
          </ac:spMkLst>
        </pc:spChg>
        <pc:spChg chg="add del mod">
          <ac:chgData name="Aurelien Domont" userId="6da7715ce44349b3" providerId="LiveId" clId="{C68D5591-A5E8-4369-9AE4-C05814B27729}" dt="2021-10-28T00:03:34.138" v="2551" actId="478"/>
          <ac:spMkLst>
            <pc:docMk/>
            <pc:sldMk cId="1758832436" sldId="1951"/>
            <ac:spMk id="42" creationId="{A23FA7E6-B0A1-404E-AC89-1D8483EF35AD}"/>
          </ac:spMkLst>
        </pc:spChg>
        <pc:spChg chg="add del mod">
          <ac:chgData name="Aurelien Domont" userId="6da7715ce44349b3" providerId="LiveId" clId="{C68D5591-A5E8-4369-9AE4-C05814B27729}" dt="2021-10-28T00:03:34.138" v="2551" actId="478"/>
          <ac:spMkLst>
            <pc:docMk/>
            <pc:sldMk cId="1758832436" sldId="1951"/>
            <ac:spMk id="43" creationId="{E983FEDC-01A2-47BF-B4C4-17C70217CB88}"/>
          </ac:spMkLst>
        </pc:spChg>
        <pc:spChg chg="add del mod">
          <ac:chgData name="Aurelien Domont" userId="6da7715ce44349b3" providerId="LiveId" clId="{C68D5591-A5E8-4369-9AE4-C05814B27729}" dt="2021-10-28T00:03:34.138" v="2551" actId="478"/>
          <ac:spMkLst>
            <pc:docMk/>
            <pc:sldMk cId="1758832436" sldId="1951"/>
            <ac:spMk id="44" creationId="{103A172C-C371-461A-A7D3-0979820B8319}"/>
          </ac:spMkLst>
        </pc:spChg>
        <pc:spChg chg="add del mod">
          <ac:chgData name="Aurelien Domont" userId="6da7715ce44349b3" providerId="LiveId" clId="{C68D5591-A5E8-4369-9AE4-C05814B27729}" dt="2021-10-28T00:03:34.138" v="2551" actId="478"/>
          <ac:spMkLst>
            <pc:docMk/>
            <pc:sldMk cId="1758832436" sldId="1951"/>
            <ac:spMk id="45" creationId="{B7F9F9C3-CFCE-4C75-AC02-88F618C1DE85}"/>
          </ac:spMkLst>
        </pc:spChg>
        <pc:grpChg chg="del mod">
          <ac:chgData name="Aurelien Domont" userId="6da7715ce44349b3" providerId="LiveId" clId="{C68D5591-A5E8-4369-9AE4-C05814B27729}" dt="2021-10-26T07:01:17.995" v="210" actId="478"/>
          <ac:grpSpMkLst>
            <pc:docMk/>
            <pc:sldMk cId="1758832436" sldId="1951"/>
            <ac:grpSpMk id="29" creationId="{05F45919-7D57-4EF9-9484-1AF9071EA88E}"/>
          </ac:grpSpMkLst>
        </pc:grpChg>
        <pc:grpChg chg="del">
          <ac:chgData name="Aurelien Domont" userId="6da7715ce44349b3" providerId="LiveId" clId="{C68D5591-A5E8-4369-9AE4-C05814B27729}" dt="2021-10-26T07:01:17.995" v="210" actId="478"/>
          <ac:grpSpMkLst>
            <pc:docMk/>
            <pc:sldMk cId="1758832436" sldId="1951"/>
            <ac:grpSpMk id="34" creationId="{AB041BAB-3E80-473E-A50C-5AB2752A2C42}"/>
          </ac:grpSpMkLst>
        </pc:grpChg>
      </pc:sldChg>
      <pc:sldChg chg="add">
        <pc:chgData name="Aurelien Domont" userId="6da7715ce44349b3" providerId="LiveId" clId="{C68D5591-A5E8-4369-9AE4-C05814B27729}" dt="2021-11-10T03:39:03.236" v="8171"/>
        <pc:sldMkLst>
          <pc:docMk/>
          <pc:sldMk cId="1289725493" sldId="2149"/>
        </pc:sldMkLst>
      </pc:sldChg>
      <pc:sldChg chg="del">
        <pc:chgData name="Aurelien Domont" userId="6da7715ce44349b3" providerId="LiveId" clId="{C68D5591-A5E8-4369-9AE4-C05814B27729}" dt="2021-10-26T06:56:52.186" v="132" actId="47"/>
        <pc:sldMkLst>
          <pc:docMk/>
          <pc:sldMk cId="3193088531" sldId="2164"/>
        </pc:sldMkLst>
      </pc:sldChg>
      <pc:sldChg chg="del">
        <pc:chgData name="Aurelien Domont" userId="6da7715ce44349b3" providerId="LiveId" clId="{C68D5591-A5E8-4369-9AE4-C05814B27729}" dt="2021-10-26T06:56:52.186" v="132" actId="47"/>
        <pc:sldMkLst>
          <pc:docMk/>
          <pc:sldMk cId="245882703" sldId="2165"/>
        </pc:sldMkLst>
      </pc:sldChg>
      <pc:sldChg chg="del">
        <pc:chgData name="Aurelien Domont" userId="6da7715ce44349b3" providerId="LiveId" clId="{C68D5591-A5E8-4369-9AE4-C05814B27729}" dt="2021-10-26T06:56:52.186" v="132" actId="47"/>
        <pc:sldMkLst>
          <pc:docMk/>
          <pc:sldMk cId="1757126872" sldId="2166"/>
        </pc:sldMkLst>
      </pc:sldChg>
      <pc:sldChg chg="del">
        <pc:chgData name="Aurelien Domont" userId="6da7715ce44349b3" providerId="LiveId" clId="{C68D5591-A5E8-4369-9AE4-C05814B27729}" dt="2021-10-26T06:56:52.186" v="132" actId="47"/>
        <pc:sldMkLst>
          <pc:docMk/>
          <pc:sldMk cId="499068807" sldId="2167"/>
        </pc:sldMkLst>
      </pc:sldChg>
      <pc:sldChg chg="del">
        <pc:chgData name="Aurelien Domont" userId="6da7715ce44349b3" providerId="LiveId" clId="{C68D5591-A5E8-4369-9AE4-C05814B27729}" dt="2021-10-26T06:56:52.186" v="132" actId="47"/>
        <pc:sldMkLst>
          <pc:docMk/>
          <pc:sldMk cId="4292378521" sldId="2170"/>
        </pc:sldMkLst>
      </pc:sldChg>
      <pc:sldChg chg="del">
        <pc:chgData name="Aurelien Domont" userId="6da7715ce44349b3" providerId="LiveId" clId="{C68D5591-A5E8-4369-9AE4-C05814B27729}" dt="2021-10-26T06:56:52.186" v="132" actId="47"/>
        <pc:sldMkLst>
          <pc:docMk/>
          <pc:sldMk cId="3957042215" sldId="2174"/>
        </pc:sldMkLst>
      </pc:sldChg>
      <pc:sldChg chg="del">
        <pc:chgData name="Aurelien Domont" userId="6da7715ce44349b3" providerId="LiveId" clId="{C68D5591-A5E8-4369-9AE4-C05814B27729}" dt="2021-10-26T06:56:52.186" v="132" actId="47"/>
        <pc:sldMkLst>
          <pc:docMk/>
          <pc:sldMk cId="3577461919" sldId="2177"/>
        </pc:sldMkLst>
      </pc:sldChg>
      <pc:sldChg chg="del">
        <pc:chgData name="Aurelien Domont" userId="6da7715ce44349b3" providerId="LiveId" clId="{C68D5591-A5E8-4369-9AE4-C05814B27729}" dt="2021-10-26T06:56:52.186" v="132" actId="47"/>
        <pc:sldMkLst>
          <pc:docMk/>
          <pc:sldMk cId="163523798" sldId="2181"/>
        </pc:sldMkLst>
      </pc:sldChg>
      <pc:sldChg chg="modSp mod ord">
        <pc:chgData name="Aurelien Domont" userId="6da7715ce44349b3" providerId="LiveId" clId="{C68D5591-A5E8-4369-9AE4-C05814B27729}" dt="2021-10-28T00:12:38.028" v="2734" actId="404"/>
        <pc:sldMkLst>
          <pc:docMk/>
          <pc:sldMk cId="1584994079" sldId="2190"/>
        </pc:sldMkLst>
        <pc:spChg chg="mod">
          <ac:chgData name="Aurelien Domont" userId="6da7715ce44349b3" providerId="LiveId" clId="{C68D5591-A5E8-4369-9AE4-C05814B27729}" dt="2021-10-26T06:56:44.400" v="131" actId="207"/>
          <ac:spMkLst>
            <pc:docMk/>
            <pc:sldMk cId="1584994079" sldId="2190"/>
            <ac:spMk id="2" creationId="{3D588ED3-BBEC-4BA2-9CD8-952852F850BD}"/>
          </ac:spMkLst>
        </pc:spChg>
        <pc:spChg chg="mod">
          <ac:chgData name="Aurelien Domont" userId="6da7715ce44349b3" providerId="LiveId" clId="{C68D5591-A5E8-4369-9AE4-C05814B27729}" dt="2021-10-28T00:12:38.028" v="2734" actId="404"/>
          <ac:spMkLst>
            <pc:docMk/>
            <pc:sldMk cId="1584994079" sldId="2190"/>
            <ac:spMk id="16" creationId="{6C2BB713-9637-4B9B-938F-E9768876782A}"/>
          </ac:spMkLst>
        </pc:spChg>
        <pc:spChg chg="mod">
          <ac:chgData name="Aurelien Domont" userId="6da7715ce44349b3" providerId="LiveId" clId="{C68D5591-A5E8-4369-9AE4-C05814B27729}" dt="2021-10-26T06:56:44.400" v="131" actId="207"/>
          <ac:spMkLst>
            <pc:docMk/>
            <pc:sldMk cId="1584994079" sldId="2190"/>
            <ac:spMk id="109" creationId="{6FCD73E1-78F6-4E56-9B9B-ACBCF5A27C9F}"/>
          </ac:spMkLst>
        </pc:spChg>
        <pc:spChg chg="mod">
          <ac:chgData name="Aurelien Domont" userId="6da7715ce44349b3" providerId="LiveId" clId="{C68D5591-A5E8-4369-9AE4-C05814B27729}" dt="2021-10-26T06:56:44.400" v="131" actId="207"/>
          <ac:spMkLst>
            <pc:docMk/>
            <pc:sldMk cId="1584994079" sldId="2190"/>
            <ac:spMk id="114" creationId="{AA48ADB4-0249-4B76-A5F7-91CAEF052C5A}"/>
          </ac:spMkLst>
        </pc:spChg>
        <pc:spChg chg="mod">
          <ac:chgData name="Aurelien Domont" userId="6da7715ce44349b3" providerId="LiveId" clId="{C68D5591-A5E8-4369-9AE4-C05814B27729}" dt="2021-10-26T06:56:44.400" v="131" actId="207"/>
          <ac:spMkLst>
            <pc:docMk/>
            <pc:sldMk cId="1584994079" sldId="2190"/>
            <ac:spMk id="118" creationId="{646AAA8F-9EF5-4DFE-BB70-399B05591F89}"/>
          </ac:spMkLst>
        </pc:spChg>
        <pc:spChg chg="mod">
          <ac:chgData name="Aurelien Domont" userId="6da7715ce44349b3" providerId="LiveId" clId="{C68D5591-A5E8-4369-9AE4-C05814B27729}" dt="2021-10-26T06:56:44.400" v="131" actId="207"/>
          <ac:spMkLst>
            <pc:docMk/>
            <pc:sldMk cId="1584994079" sldId="2190"/>
            <ac:spMk id="122" creationId="{A6CB6EAF-01A4-49B2-A7CA-F1AEE3183A06}"/>
          </ac:spMkLst>
        </pc:spChg>
      </pc:sldChg>
      <pc:sldChg chg="addSp delSp modSp add del mod">
        <pc:chgData name="Aurelien Domont" userId="6da7715ce44349b3" providerId="LiveId" clId="{C68D5591-A5E8-4369-9AE4-C05814B27729}" dt="2021-11-10T02:35:16.465" v="6608" actId="47"/>
        <pc:sldMkLst>
          <pc:docMk/>
          <pc:sldMk cId="831635862" sldId="2191"/>
        </pc:sldMkLst>
        <pc:spChg chg="add mod">
          <ac:chgData name="Aurelien Domont" userId="6da7715ce44349b3" providerId="LiveId" clId="{C68D5591-A5E8-4369-9AE4-C05814B27729}" dt="2021-10-27T23:21:00.896" v="2472"/>
          <ac:spMkLst>
            <pc:docMk/>
            <pc:sldMk cId="831635862" sldId="2191"/>
            <ac:spMk id="15" creationId="{B128CFFE-84F5-4ED7-8417-A6E64FBB07C6}"/>
          </ac:spMkLst>
        </pc:spChg>
        <pc:spChg chg="add mod">
          <ac:chgData name="Aurelien Domont" userId="6da7715ce44349b3" providerId="LiveId" clId="{C68D5591-A5E8-4369-9AE4-C05814B27729}" dt="2021-10-27T23:21:00.896" v="2472"/>
          <ac:spMkLst>
            <pc:docMk/>
            <pc:sldMk cId="831635862" sldId="2191"/>
            <ac:spMk id="17" creationId="{2DC5637E-E3A1-4D64-971E-3B80A9FD5BE0}"/>
          </ac:spMkLst>
        </pc:spChg>
        <pc:spChg chg="add mod">
          <ac:chgData name="Aurelien Domont" userId="6da7715ce44349b3" providerId="LiveId" clId="{C68D5591-A5E8-4369-9AE4-C05814B27729}" dt="2021-10-27T23:21:00.896" v="2472"/>
          <ac:spMkLst>
            <pc:docMk/>
            <pc:sldMk cId="831635862" sldId="2191"/>
            <ac:spMk id="18" creationId="{F06E0948-66FE-4CA6-83DB-34D71155D773}"/>
          </ac:spMkLst>
        </pc:spChg>
        <pc:spChg chg="add mod">
          <ac:chgData name="Aurelien Domont" userId="6da7715ce44349b3" providerId="LiveId" clId="{C68D5591-A5E8-4369-9AE4-C05814B27729}" dt="2021-10-27T23:21:00.896" v="2472"/>
          <ac:spMkLst>
            <pc:docMk/>
            <pc:sldMk cId="831635862" sldId="2191"/>
            <ac:spMk id="19" creationId="{8D5D38E1-8D61-4963-92FE-FBB1E877ED3D}"/>
          </ac:spMkLst>
        </pc:spChg>
        <pc:spChg chg="add mod">
          <ac:chgData name="Aurelien Domont" userId="6da7715ce44349b3" providerId="LiveId" clId="{C68D5591-A5E8-4369-9AE4-C05814B27729}" dt="2021-10-27T23:21:00.896" v="2472"/>
          <ac:spMkLst>
            <pc:docMk/>
            <pc:sldMk cId="831635862" sldId="2191"/>
            <ac:spMk id="20" creationId="{70E90473-C57C-4087-9205-F52B814FD950}"/>
          </ac:spMkLst>
        </pc:spChg>
        <pc:spChg chg="add mod">
          <ac:chgData name="Aurelien Domont" userId="6da7715ce44349b3" providerId="LiveId" clId="{C68D5591-A5E8-4369-9AE4-C05814B27729}" dt="2021-10-27T23:21:00.896" v="2472"/>
          <ac:spMkLst>
            <pc:docMk/>
            <pc:sldMk cId="831635862" sldId="2191"/>
            <ac:spMk id="21" creationId="{FB434B16-6168-426C-9D16-BF1C769E6832}"/>
          </ac:spMkLst>
        </pc:spChg>
        <pc:spChg chg="add mod">
          <ac:chgData name="Aurelien Domont" userId="6da7715ce44349b3" providerId="LiveId" clId="{C68D5591-A5E8-4369-9AE4-C05814B27729}" dt="2021-10-27T23:21:00.896" v="2472"/>
          <ac:spMkLst>
            <pc:docMk/>
            <pc:sldMk cId="831635862" sldId="2191"/>
            <ac:spMk id="22" creationId="{F2EA339A-6E96-4C55-8ECF-C2175134D418}"/>
          </ac:spMkLst>
        </pc:spChg>
        <pc:spChg chg="del mod">
          <ac:chgData name="Aurelien Domont" userId="6da7715ce44349b3" providerId="LiveId" clId="{C68D5591-A5E8-4369-9AE4-C05814B27729}" dt="2021-10-27T23:21:00.677" v="2471" actId="478"/>
          <ac:spMkLst>
            <pc:docMk/>
            <pc:sldMk cId="831635862" sldId="2191"/>
            <ac:spMk id="23" creationId="{B92F6D14-3C02-47DD-A286-C1EAB1E1F90E}"/>
          </ac:spMkLst>
        </pc:spChg>
        <pc:spChg chg="add mod">
          <ac:chgData name="Aurelien Domont" userId="6da7715ce44349b3" providerId="LiveId" clId="{C68D5591-A5E8-4369-9AE4-C05814B27729}" dt="2021-10-27T23:21:00.896" v="2472"/>
          <ac:spMkLst>
            <pc:docMk/>
            <pc:sldMk cId="831635862" sldId="2191"/>
            <ac:spMk id="24" creationId="{237EA511-E83B-42FB-91F3-ACC2D64ECEBD}"/>
          </ac:spMkLst>
        </pc:spChg>
        <pc:spChg chg="del">
          <ac:chgData name="Aurelien Domont" userId="6da7715ce44349b3" providerId="LiveId" clId="{C68D5591-A5E8-4369-9AE4-C05814B27729}" dt="2021-10-27T23:21:00.677" v="2471" actId="478"/>
          <ac:spMkLst>
            <pc:docMk/>
            <pc:sldMk cId="831635862" sldId="2191"/>
            <ac:spMk id="39" creationId="{E9815801-FB73-4E91-930E-ED0930522C41}"/>
          </ac:spMkLst>
        </pc:spChg>
        <pc:spChg chg="del">
          <ac:chgData name="Aurelien Domont" userId="6da7715ce44349b3" providerId="LiveId" clId="{C68D5591-A5E8-4369-9AE4-C05814B27729}" dt="2021-10-27T23:21:00.677" v="2471" actId="478"/>
          <ac:spMkLst>
            <pc:docMk/>
            <pc:sldMk cId="831635862" sldId="2191"/>
            <ac:spMk id="40" creationId="{BCCA67F0-5BEB-42C3-9B97-56337C66FFFD}"/>
          </ac:spMkLst>
        </pc:spChg>
        <pc:spChg chg="del">
          <ac:chgData name="Aurelien Domont" userId="6da7715ce44349b3" providerId="LiveId" clId="{C68D5591-A5E8-4369-9AE4-C05814B27729}" dt="2021-10-27T23:21:00.677" v="2471" actId="478"/>
          <ac:spMkLst>
            <pc:docMk/>
            <pc:sldMk cId="831635862" sldId="2191"/>
            <ac:spMk id="41" creationId="{111C02C3-38D0-4187-9372-50DBDE54EDBB}"/>
          </ac:spMkLst>
        </pc:spChg>
        <pc:spChg chg="del">
          <ac:chgData name="Aurelien Domont" userId="6da7715ce44349b3" providerId="LiveId" clId="{C68D5591-A5E8-4369-9AE4-C05814B27729}" dt="2021-10-27T23:21:00.677" v="2471" actId="478"/>
          <ac:spMkLst>
            <pc:docMk/>
            <pc:sldMk cId="831635862" sldId="2191"/>
            <ac:spMk id="42" creationId="{A23FA7E6-B0A1-404E-AC89-1D8483EF35AD}"/>
          </ac:spMkLst>
        </pc:spChg>
        <pc:spChg chg="del">
          <ac:chgData name="Aurelien Domont" userId="6da7715ce44349b3" providerId="LiveId" clId="{C68D5591-A5E8-4369-9AE4-C05814B27729}" dt="2021-10-27T23:21:00.677" v="2471" actId="478"/>
          <ac:spMkLst>
            <pc:docMk/>
            <pc:sldMk cId="831635862" sldId="2191"/>
            <ac:spMk id="43" creationId="{E983FEDC-01A2-47BF-B4C4-17C70217CB88}"/>
          </ac:spMkLst>
        </pc:spChg>
        <pc:spChg chg="del">
          <ac:chgData name="Aurelien Domont" userId="6da7715ce44349b3" providerId="LiveId" clId="{C68D5591-A5E8-4369-9AE4-C05814B27729}" dt="2021-10-27T23:21:00.677" v="2471" actId="478"/>
          <ac:spMkLst>
            <pc:docMk/>
            <pc:sldMk cId="831635862" sldId="2191"/>
            <ac:spMk id="44" creationId="{103A172C-C371-461A-A7D3-0979820B8319}"/>
          </ac:spMkLst>
        </pc:spChg>
        <pc:spChg chg="del">
          <ac:chgData name="Aurelien Domont" userId="6da7715ce44349b3" providerId="LiveId" clId="{C68D5591-A5E8-4369-9AE4-C05814B27729}" dt="2021-10-27T23:21:00.677" v="2471" actId="478"/>
          <ac:spMkLst>
            <pc:docMk/>
            <pc:sldMk cId="831635862" sldId="2191"/>
            <ac:spMk id="45" creationId="{B7F9F9C3-CFCE-4C75-AC02-88F618C1DE85}"/>
          </ac:spMkLst>
        </pc:spChg>
      </pc:sldChg>
      <pc:sldChg chg="addSp delSp modSp add del mod">
        <pc:chgData name="Aurelien Domont" userId="6da7715ce44349b3" providerId="LiveId" clId="{C68D5591-A5E8-4369-9AE4-C05814B27729}" dt="2021-11-10T02:36:18.850" v="6633" actId="47"/>
        <pc:sldMkLst>
          <pc:docMk/>
          <pc:sldMk cId="1679991758" sldId="2192"/>
        </pc:sldMkLst>
        <pc:spChg chg="add mod">
          <ac:chgData name="Aurelien Domont" userId="6da7715ce44349b3" providerId="LiveId" clId="{C68D5591-A5E8-4369-9AE4-C05814B27729}" dt="2021-10-27T23:21:33.961" v="2474"/>
          <ac:spMkLst>
            <pc:docMk/>
            <pc:sldMk cId="1679991758" sldId="2192"/>
            <ac:spMk id="15" creationId="{7E069361-41F3-432F-89F8-ADF5841CAD98}"/>
          </ac:spMkLst>
        </pc:spChg>
        <pc:spChg chg="add mod">
          <ac:chgData name="Aurelien Domont" userId="6da7715ce44349b3" providerId="LiveId" clId="{C68D5591-A5E8-4369-9AE4-C05814B27729}" dt="2021-10-27T23:21:33.961" v="2474"/>
          <ac:spMkLst>
            <pc:docMk/>
            <pc:sldMk cId="1679991758" sldId="2192"/>
            <ac:spMk id="17" creationId="{4F532173-FD10-4BCE-B757-9A6DFAA90095}"/>
          </ac:spMkLst>
        </pc:spChg>
        <pc:spChg chg="add mod">
          <ac:chgData name="Aurelien Domont" userId="6da7715ce44349b3" providerId="LiveId" clId="{C68D5591-A5E8-4369-9AE4-C05814B27729}" dt="2021-10-27T23:21:33.961" v="2474"/>
          <ac:spMkLst>
            <pc:docMk/>
            <pc:sldMk cId="1679991758" sldId="2192"/>
            <ac:spMk id="18" creationId="{D029BC17-1916-4742-8A02-3CFF1B549533}"/>
          </ac:spMkLst>
        </pc:spChg>
        <pc:spChg chg="add mod">
          <ac:chgData name="Aurelien Domont" userId="6da7715ce44349b3" providerId="LiveId" clId="{C68D5591-A5E8-4369-9AE4-C05814B27729}" dt="2021-10-27T23:21:33.961" v="2474"/>
          <ac:spMkLst>
            <pc:docMk/>
            <pc:sldMk cId="1679991758" sldId="2192"/>
            <ac:spMk id="19" creationId="{48C5B8CB-4739-4721-9B72-6B44D43F9B37}"/>
          </ac:spMkLst>
        </pc:spChg>
        <pc:spChg chg="add mod">
          <ac:chgData name="Aurelien Domont" userId="6da7715ce44349b3" providerId="LiveId" clId="{C68D5591-A5E8-4369-9AE4-C05814B27729}" dt="2021-10-27T23:21:33.961" v="2474"/>
          <ac:spMkLst>
            <pc:docMk/>
            <pc:sldMk cId="1679991758" sldId="2192"/>
            <ac:spMk id="20" creationId="{BB82BC2C-49F1-4004-ABD3-A4AD6B3CF9B3}"/>
          </ac:spMkLst>
        </pc:spChg>
        <pc:spChg chg="add mod">
          <ac:chgData name="Aurelien Domont" userId="6da7715ce44349b3" providerId="LiveId" clId="{C68D5591-A5E8-4369-9AE4-C05814B27729}" dt="2021-10-27T23:21:33.961" v="2474"/>
          <ac:spMkLst>
            <pc:docMk/>
            <pc:sldMk cId="1679991758" sldId="2192"/>
            <ac:spMk id="21" creationId="{738B1F42-A21C-4C5F-B122-2A4E14006C23}"/>
          </ac:spMkLst>
        </pc:spChg>
        <pc:spChg chg="add mod">
          <ac:chgData name="Aurelien Domont" userId="6da7715ce44349b3" providerId="LiveId" clId="{C68D5591-A5E8-4369-9AE4-C05814B27729}" dt="2021-10-27T23:21:33.961" v="2474"/>
          <ac:spMkLst>
            <pc:docMk/>
            <pc:sldMk cId="1679991758" sldId="2192"/>
            <ac:spMk id="22" creationId="{13F246BE-0FA6-4A45-BEB4-61EFDA7FB7BE}"/>
          </ac:spMkLst>
        </pc:spChg>
        <pc:spChg chg="del mod">
          <ac:chgData name="Aurelien Domont" userId="6da7715ce44349b3" providerId="LiveId" clId="{C68D5591-A5E8-4369-9AE4-C05814B27729}" dt="2021-10-27T23:21:33.820" v="2473" actId="478"/>
          <ac:spMkLst>
            <pc:docMk/>
            <pc:sldMk cId="1679991758" sldId="2192"/>
            <ac:spMk id="23" creationId="{B92F6D14-3C02-47DD-A286-C1EAB1E1F90E}"/>
          </ac:spMkLst>
        </pc:spChg>
        <pc:spChg chg="add mod">
          <ac:chgData name="Aurelien Domont" userId="6da7715ce44349b3" providerId="LiveId" clId="{C68D5591-A5E8-4369-9AE4-C05814B27729}" dt="2021-10-27T23:21:33.961" v="2474"/>
          <ac:spMkLst>
            <pc:docMk/>
            <pc:sldMk cId="1679991758" sldId="2192"/>
            <ac:spMk id="24" creationId="{A01B39A3-FFD4-4E46-86CA-A9C0F6FF3E04}"/>
          </ac:spMkLst>
        </pc:spChg>
        <pc:spChg chg="del mod">
          <ac:chgData name="Aurelien Domont" userId="6da7715ce44349b3" providerId="LiveId" clId="{C68D5591-A5E8-4369-9AE4-C05814B27729}" dt="2021-10-27T23:21:33.820" v="2473" actId="478"/>
          <ac:spMkLst>
            <pc:docMk/>
            <pc:sldMk cId="1679991758" sldId="2192"/>
            <ac:spMk id="39" creationId="{E9815801-FB73-4E91-930E-ED0930522C41}"/>
          </ac:spMkLst>
        </pc:spChg>
        <pc:spChg chg="del">
          <ac:chgData name="Aurelien Domont" userId="6da7715ce44349b3" providerId="LiveId" clId="{C68D5591-A5E8-4369-9AE4-C05814B27729}" dt="2021-10-27T23:21:33.820" v="2473" actId="478"/>
          <ac:spMkLst>
            <pc:docMk/>
            <pc:sldMk cId="1679991758" sldId="2192"/>
            <ac:spMk id="40" creationId="{BCCA67F0-5BEB-42C3-9B97-56337C66FFFD}"/>
          </ac:spMkLst>
        </pc:spChg>
        <pc:spChg chg="del">
          <ac:chgData name="Aurelien Domont" userId="6da7715ce44349b3" providerId="LiveId" clId="{C68D5591-A5E8-4369-9AE4-C05814B27729}" dt="2021-10-27T23:21:33.820" v="2473" actId="478"/>
          <ac:spMkLst>
            <pc:docMk/>
            <pc:sldMk cId="1679991758" sldId="2192"/>
            <ac:spMk id="41" creationId="{111C02C3-38D0-4187-9372-50DBDE54EDBB}"/>
          </ac:spMkLst>
        </pc:spChg>
        <pc:spChg chg="del">
          <ac:chgData name="Aurelien Domont" userId="6da7715ce44349b3" providerId="LiveId" clId="{C68D5591-A5E8-4369-9AE4-C05814B27729}" dt="2021-10-27T23:21:33.820" v="2473" actId="478"/>
          <ac:spMkLst>
            <pc:docMk/>
            <pc:sldMk cId="1679991758" sldId="2192"/>
            <ac:spMk id="42" creationId="{A23FA7E6-B0A1-404E-AC89-1D8483EF35AD}"/>
          </ac:spMkLst>
        </pc:spChg>
        <pc:spChg chg="del">
          <ac:chgData name="Aurelien Domont" userId="6da7715ce44349b3" providerId="LiveId" clId="{C68D5591-A5E8-4369-9AE4-C05814B27729}" dt="2021-10-27T23:21:33.820" v="2473" actId="478"/>
          <ac:spMkLst>
            <pc:docMk/>
            <pc:sldMk cId="1679991758" sldId="2192"/>
            <ac:spMk id="43" creationId="{E983FEDC-01A2-47BF-B4C4-17C70217CB88}"/>
          </ac:spMkLst>
        </pc:spChg>
        <pc:spChg chg="del">
          <ac:chgData name="Aurelien Domont" userId="6da7715ce44349b3" providerId="LiveId" clId="{C68D5591-A5E8-4369-9AE4-C05814B27729}" dt="2021-10-27T23:21:33.820" v="2473" actId="478"/>
          <ac:spMkLst>
            <pc:docMk/>
            <pc:sldMk cId="1679991758" sldId="2192"/>
            <ac:spMk id="44" creationId="{103A172C-C371-461A-A7D3-0979820B8319}"/>
          </ac:spMkLst>
        </pc:spChg>
        <pc:spChg chg="del">
          <ac:chgData name="Aurelien Domont" userId="6da7715ce44349b3" providerId="LiveId" clId="{C68D5591-A5E8-4369-9AE4-C05814B27729}" dt="2021-10-27T23:21:33.820" v="2473" actId="478"/>
          <ac:spMkLst>
            <pc:docMk/>
            <pc:sldMk cId="1679991758" sldId="2192"/>
            <ac:spMk id="45" creationId="{B7F9F9C3-CFCE-4C75-AC02-88F618C1DE85}"/>
          </ac:spMkLst>
        </pc:spChg>
      </pc:sldChg>
      <pc:sldChg chg="addSp delSp modSp add mod">
        <pc:chgData name="Aurelien Domont" userId="6da7715ce44349b3" providerId="LiveId" clId="{C68D5591-A5E8-4369-9AE4-C05814B27729}" dt="2021-11-10T02:38:21.337" v="6693" actId="404"/>
        <pc:sldMkLst>
          <pc:docMk/>
          <pc:sldMk cId="1520865173" sldId="2193"/>
        </pc:sldMkLst>
        <pc:spChg chg="del">
          <ac:chgData name="Aurelien Domont" userId="6da7715ce44349b3" providerId="LiveId" clId="{C68D5591-A5E8-4369-9AE4-C05814B27729}" dt="2021-10-27T00:27:07.849" v="408" actId="478"/>
          <ac:spMkLst>
            <pc:docMk/>
            <pc:sldMk cId="1520865173" sldId="2193"/>
            <ac:spMk id="2" creationId="{3D588ED3-BBEC-4BA2-9CD8-952852F850BD}"/>
          </ac:spMkLst>
        </pc:spChg>
        <pc:spChg chg="add del mod">
          <ac:chgData name="Aurelien Domont" userId="6da7715ce44349b3" providerId="LiveId" clId="{C68D5591-A5E8-4369-9AE4-C05814B27729}" dt="2021-10-27T03:04:49.157" v="1546" actId="478"/>
          <ac:spMkLst>
            <pc:docMk/>
            <pc:sldMk cId="1520865173" sldId="2193"/>
            <ac:spMk id="2" creationId="{EC06B768-87C9-4E8C-AC22-24DC537FC899}"/>
          </ac:spMkLst>
        </pc:spChg>
        <pc:spChg chg="del">
          <ac:chgData name="Aurelien Domont" userId="6da7715ce44349b3" providerId="LiveId" clId="{C68D5591-A5E8-4369-9AE4-C05814B27729}" dt="2021-10-27T00:27:07.849" v="408" actId="478"/>
          <ac:spMkLst>
            <pc:docMk/>
            <pc:sldMk cId="1520865173" sldId="2193"/>
            <ac:spMk id="5" creationId="{A6AD8D7D-C2D0-4D14-9722-B5745707F3AB}"/>
          </ac:spMkLst>
        </pc:spChg>
        <pc:spChg chg="add mod">
          <ac:chgData name="Aurelien Domont" userId="6da7715ce44349b3" providerId="LiveId" clId="{C68D5591-A5E8-4369-9AE4-C05814B27729}" dt="2021-10-27T03:04:54.498" v="1561" actId="1036"/>
          <ac:spMkLst>
            <pc:docMk/>
            <pc:sldMk cId="1520865173" sldId="2193"/>
            <ac:spMk id="6" creationId="{7C2E9185-7425-4C36-9A44-AAD60C9033B8}"/>
          </ac:spMkLst>
        </pc:spChg>
        <pc:spChg chg="mod">
          <ac:chgData name="Aurelien Domont" userId="6da7715ce44349b3" providerId="LiveId" clId="{C68D5591-A5E8-4369-9AE4-C05814B27729}" dt="2021-11-10T02:38:21.337" v="6693" actId="404"/>
          <ac:spMkLst>
            <pc:docMk/>
            <pc:sldMk cId="1520865173" sldId="2193"/>
            <ac:spMk id="16" creationId="{6C2BB713-9637-4B9B-938F-E9768876782A}"/>
          </ac:spMkLst>
        </pc:spChg>
        <pc:spChg chg="del">
          <ac:chgData name="Aurelien Domont" userId="6da7715ce44349b3" providerId="LiveId" clId="{C68D5591-A5E8-4369-9AE4-C05814B27729}" dt="2021-10-27T00:27:07.849" v="408" actId="478"/>
          <ac:spMkLst>
            <pc:docMk/>
            <pc:sldMk cId="1520865173" sldId="2193"/>
            <ac:spMk id="19" creationId="{EF0CDDE2-31DC-4038-BFE0-04D4E1EB774D}"/>
          </ac:spMkLst>
        </pc:spChg>
        <pc:spChg chg="add mod">
          <ac:chgData name="Aurelien Domont" userId="6da7715ce44349b3" providerId="LiveId" clId="{C68D5591-A5E8-4369-9AE4-C05814B27729}" dt="2021-10-27T03:04:54.498" v="1561" actId="1036"/>
          <ac:spMkLst>
            <pc:docMk/>
            <pc:sldMk cId="1520865173" sldId="2193"/>
            <ac:spMk id="32" creationId="{7CACBC5F-FDC9-487D-8AF1-B0B058E4B7CF}"/>
          </ac:spMkLst>
        </pc:spChg>
        <pc:spChg chg="add del mod">
          <ac:chgData name="Aurelien Domont" userId="6da7715ce44349b3" providerId="LiveId" clId="{C68D5591-A5E8-4369-9AE4-C05814B27729}" dt="2021-10-27T00:28:32.744" v="456" actId="478"/>
          <ac:spMkLst>
            <pc:docMk/>
            <pc:sldMk cId="1520865173" sldId="2193"/>
            <ac:spMk id="33" creationId="{C02F402A-DFB8-40A2-9C2B-6A79ACA89F14}"/>
          </ac:spMkLst>
        </pc:spChg>
        <pc:spChg chg="add del mod">
          <ac:chgData name="Aurelien Domont" userId="6da7715ce44349b3" providerId="LiveId" clId="{C68D5591-A5E8-4369-9AE4-C05814B27729}" dt="2021-10-27T00:28:34.517" v="457" actId="478"/>
          <ac:spMkLst>
            <pc:docMk/>
            <pc:sldMk cId="1520865173" sldId="2193"/>
            <ac:spMk id="34" creationId="{42FC4685-A8CF-4F86-9183-326A61EA37DD}"/>
          </ac:spMkLst>
        </pc:spChg>
        <pc:spChg chg="add del mod">
          <ac:chgData name="Aurelien Domont" userId="6da7715ce44349b3" providerId="LiveId" clId="{C68D5591-A5E8-4369-9AE4-C05814B27729}" dt="2021-10-27T00:40:28.286" v="576" actId="478"/>
          <ac:spMkLst>
            <pc:docMk/>
            <pc:sldMk cId="1520865173" sldId="2193"/>
            <ac:spMk id="35" creationId="{24FC8D71-CB86-40BF-B47C-B5EFB0378D2A}"/>
          </ac:spMkLst>
        </pc:spChg>
        <pc:spChg chg="add mod">
          <ac:chgData name="Aurelien Domont" userId="6da7715ce44349b3" providerId="LiveId" clId="{C68D5591-A5E8-4369-9AE4-C05814B27729}" dt="2021-10-27T03:04:54.498" v="1561" actId="1036"/>
          <ac:spMkLst>
            <pc:docMk/>
            <pc:sldMk cId="1520865173" sldId="2193"/>
            <ac:spMk id="38" creationId="{20483BED-D8D7-4B48-955E-F861E5D37642}"/>
          </ac:spMkLst>
        </pc:spChg>
        <pc:spChg chg="add mod">
          <ac:chgData name="Aurelien Domont" userId="6da7715ce44349b3" providerId="LiveId" clId="{C68D5591-A5E8-4369-9AE4-C05814B27729}" dt="2021-10-27T03:04:54.498" v="1561" actId="1036"/>
          <ac:spMkLst>
            <pc:docMk/>
            <pc:sldMk cId="1520865173" sldId="2193"/>
            <ac:spMk id="39" creationId="{507BC2DC-1F82-48B9-9D9A-3B01FB3BB8AC}"/>
          </ac:spMkLst>
        </pc:spChg>
        <pc:spChg chg="add mod">
          <ac:chgData name="Aurelien Domont" userId="6da7715ce44349b3" providerId="LiveId" clId="{C68D5591-A5E8-4369-9AE4-C05814B27729}" dt="2021-10-27T03:04:54.498" v="1561" actId="1036"/>
          <ac:spMkLst>
            <pc:docMk/>
            <pc:sldMk cId="1520865173" sldId="2193"/>
            <ac:spMk id="40" creationId="{BCA5B334-2D24-4D86-898D-9D24CB9FA5CE}"/>
          </ac:spMkLst>
        </pc:spChg>
        <pc:spChg chg="add mod">
          <ac:chgData name="Aurelien Domont" userId="6da7715ce44349b3" providerId="LiveId" clId="{C68D5591-A5E8-4369-9AE4-C05814B27729}" dt="2021-10-27T03:04:54.498" v="1561" actId="1036"/>
          <ac:spMkLst>
            <pc:docMk/>
            <pc:sldMk cId="1520865173" sldId="2193"/>
            <ac:spMk id="41" creationId="{65ED6917-881C-4327-99FB-2B3CB6DE927D}"/>
          </ac:spMkLst>
        </pc:spChg>
        <pc:spChg chg="del">
          <ac:chgData name="Aurelien Domont" userId="6da7715ce44349b3" providerId="LiveId" clId="{C68D5591-A5E8-4369-9AE4-C05814B27729}" dt="2021-10-27T00:27:07.849" v="408" actId="478"/>
          <ac:spMkLst>
            <pc:docMk/>
            <pc:sldMk cId="1520865173" sldId="2193"/>
            <ac:spMk id="50" creationId="{9F356E23-54DF-424E-AAE8-3536EFA710CF}"/>
          </ac:spMkLst>
        </pc:spChg>
        <pc:spChg chg="add mod">
          <ac:chgData name="Aurelien Domont" userId="6da7715ce44349b3" providerId="LiveId" clId="{C68D5591-A5E8-4369-9AE4-C05814B27729}" dt="2021-10-27T03:04:54.498" v="1561" actId="1036"/>
          <ac:spMkLst>
            <pc:docMk/>
            <pc:sldMk cId="1520865173" sldId="2193"/>
            <ac:spMk id="64" creationId="{87866BBE-8576-422E-AF45-5F66ECFDDE17}"/>
          </ac:spMkLst>
        </pc:spChg>
        <pc:spChg chg="add mod">
          <ac:chgData name="Aurelien Domont" userId="6da7715ce44349b3" providerId="LiveId" clId="{C68D5591-A5E8-4369-9AE4-C05814B27729}" dt="2021-10-27T03:04:54.498" v="1561" actId="1036"/>
          <ac:spMkLst>
            <pc:docMk/>
            <pc:sldMk cId="1520865173" sldId="2193"/>
            <ac:spMk id="65" creationId="{56C33C85-D21F-4E6A-9516-B16329CA21F6}"/>
          </ac:spMkLst>
        </pc:spChg>
        <pc:spChg chg="add mod">
          <ac:chgData name="Aurelien Domont" userId="6da7715ce44349b3" providerId="LiveId" clId="{C68D5591-A5E8-4369-9AE4-C05814B27729}" dt="2021-10-27T03:04:54.498" v="1561" actId="1036"/>
          <ac:spMkLst>
            <pc:docMk/>
            <pc:sldMk cId="1520865173" sldId="2193"/>
            <ac:spMk id="66" creationId="{8D1E55B5-C085-41B5-97D8-E58F525FF9A3}"/>
          </ac:spMkLst>
        </pc:spChg>
        <pc:spChg chg="add mod">
          <ac:chgData name="Aurelien Domont" userId="6da7715ce44349b3" providerId="LiveId" clId="{C68D5591-A5E8-4369-9AE4-C05814B27729}" dt="2021-10-27T03:04:54.498" v="1561" actId="1036"/>
          <ac:spMkLst>
            <pc:docMk/>
            <pc:sldMk cId="1520865173" sldId="2193"/>
            <ac:spMk id="67" creationId="{8D6B5A76-F66D-4112-B1DD-E51EC0BF1BD6}"/>
          </ac:spMkLst>
        </pc:spChg>
        <pc:spChg chg="add mod">
          <ac:chgData name="Aurelien Domont" userId="6da7715ce44349b3" providerId="LiveId" clId="{C68D5591-A5E8-4369-9AE4-C05814B27729}" dt="2021-10-27T03:04:54.498" v="1561" actId="1036"/>
          <ac:spMkLst>
            <pc:docMk/>
            <pc:sldMk cId="1520865173" sldId="2193"/>
            <ac:spMk id="68" creationId="{E889625E-8FCB-4611-94CC-3B2FA7D8469F}"/>
          </ac:spMkLst>
        </pc:spChg>
        <pc:spChg chg="add mod">
          <ac:chgData name="Aurelien Domont" userId="6da7715ce44349b3" providerId="LiveId" clId="{C68D5591-A5E8-4369-9AE4-C05814B27729}" dt="2021-10-27T03:04:54.498" v="1561" actId="1036"/>
          <ac:spMkLst>
            <pc:docMk/>
            <pc:sldMk cId="1520865173" sldId="2193"/>
            <ac:spMk id="69" creationId="{AB2D47FD-BF87-4099-AA93-3C817AE0526B}"/>
          </ac:spMkLst>
        </pc:spChg>
        <pc:spChg chg="add del mod">
          <ac:chgData name="Aurelien Domont" userId="6da7715ce44349b3" providerId="LiveId" clId="{C68D5591-A5E8-4369-9AE4-C05814B27729}" dt="2021-10-27T00:46:08.190" v="770" actId="478"/>
          <ac:spMkLst>
            <pc:docMk/>
            <pc:sldMk cId="1520865173" sldId="2193"/>
            <ac:spMk id="70" creationId="{C1A3E894-8FD9-4686-884F-889B5A03ABBF}"/>
          </ac:spMkLst>
        </pc:spChg>
        <pc:spChg chg="add mod">
          <ac:chgData name="Aurelien Domont" userId="6da7715ce44349b3" providerId="LiveId" clId="{C68D5591-A5E8-4369-9AE4-C05814B27729}" dt="2021-10-27T03:04:54.498" v="1561" actId="1036"/>
          <ac:spMkLst>
            <pc:docMk/>
            <pc:sldMk cId="1520865173" sldId="2193"/>
            <ac:spMk id="76" creationId="{1AC9B42A-91E7-4FDE-AFC3-607C05C6F82F}"/>
          </ac:spMkLst>
        </pc:spChg>
        <pc:spChg chg="add mod">
          <ac:chgData name="Aurelien Domont" userId="6da7715ce44349b3" providerId="LiveId" clId="{C68D5591-A5E8-4369-9AE4-C05814B27729}" dt="2021-10-27T03:04:54.498" v="1561" actId="1036"/>
          <ac:spMkLst>
            <pc:docMk/>
            <pc:sldMk cId="1520865173" sldId="2193"/>
            <ac:spMk id="77" creationId="{5A365A5A-389C-4FA6-A8F0-EE6B5377D2EB}"/>
          </ac:spMkLst>
        </pc:spChg>
        <pc:spChg chg="add mod">
          <ac:chgData name="Aurelien Domont" userId="6da7715ce44349b3" providerId="LiveId" clId="{C68D5591-A5E8-4369-9AE4-C05814B27729}" dt="2021-10-27T03:04:54.498" v="1561" actId="1036"/>
          <ac:spMkLst>
            <pc:docMk/>
            <pc:sldMk cId="1520865173" sldId="2193"/>
            <ac:spMk id="78" creationId="{0E9F62EA-CA49-4BB3-A89B-A372227D9A9E}"/>
          </ac:spMkLst>
        </pc:spChg>
        <pc:spChg chg="add mod">
          <ac:chgData name="Aurelien Domont" userId="6da7715ce44349b3" providerId="LiveId" clId="{C68D5591-A5E8-4369-9AE4-C05814B27729}" dt="2021-10-27T03:04:54.498" v="1561" actId="1036"/>
          <ac:spMkLst>
            <pc:docMk/>
            <pc:sldMk cId="1520865173" sldId="2193"/>
            <ac:spMk id="79" creationId="{95CE1D5F-E67F-40D5-A77F-45378C003BD3}"/>
          </ac:spMkLst>
        </pc:spChg>
        <pc:spChg chg="add mod">
          <ac:chgData name="Aurelien Domont" userId="6da7715ce44349b3" providerId="LiveId" clId="{C68D5591-A5E8-4369-9AE4-C05814B27729}" dt="2021-10-27T03:04:54.498" v="1561" actId="1036"/>
          <ac:spMkLst>
            <pc:docMk/>
            <pc:sldMk cId="1520865173" sldId="2193"/>
            <ac:spMk id="80" creationId="{16F4FCAA-A94B-4959-A2C7-EE52FC1B6F8E}"/>
          </ac:spMkLst>
        </pc:spChg>
        <pc:spChg chg="add mod">
          <ac:chgData name="Aurelien Domont" userId="6da7715ce44349b3" providerId="LiveId" clId="{C68D5591-A5E8-4369-9AE4-C05814B27729}" dt="2021-10-27T03:04:54.498" v="1561" actId="1036"/>
          <ac:spMkLst>
            <pc:docMk/>
            <pc:sldMk cId="1520865173" sldId="2193"/>
            <ac:spMk id="81" creationId="{4865C4DE-1DC8-48AB-B560-B9792F733F2C}"/>
          </ac:spMkLst>
        </pc:spChg>
        <pc:spChg chg="add mod">
          <ac:chgData name="Aurelien Domont" userId="6da7715ce44349b3" providerId="LiveId" clId="{C68D5591-A5E8-4369-9AE4-C05814B27729}" dt="2021-10-27T03:04:54.498" v="1561" actId="1036"/>
          <ac:spMkLst>
            <pc:docMk/>
            <pc:sldMk cId="1520865173" sldId="2193"/>
            <ac:spMk id="82" creationId="{39CF9794-FAAA-4685-A388-5370758311C6}"/>
          </ac:spMkLst>
        </pc:spChg>
        <pc:spChg chg="add mod">
          <ac:chgData name="Aurelien Domont" userId="6da7715ce44349b3" providerId="LiveId" clId="{C68D5591-A5E8-4369-9AE4-C05814B27729}" dt="2021-10-27T03:04:54.498" v="1561" actId="1036"/>
          <ac:spMkLst>
            <pc:docMk/>
            <pc:sldMk cId="1520865173" sldId="2193"/>
            <ac:spMk id="86" creationId="{19A56E6F-6018-438B-BEB2-6FE95F5D6681}"/>
          </ac:spMkLst>
        </pc:spChg>
        <pc:spChg chg="add mod">
          <ac:chgData name="Aurelien Domont" userId="6da7715ce44349b3" providerId="LiveId" clId="{C68D5591-A5E8-4369-9AE4-C05814B27729}" dt="2021-10-27T03:04:54.498" v="1561" actId="1036"/>
          <ac:spMkLst>
            <pc:docMk/>
            <pc:sldMk cId="1520865173" sldId="2193"/>
            <ac:spMk id="87" creationId="{1AA06875-9E39-4524-9AA7-72DA7FBAE9EE}"/>
          </ac:spMkLst>
        </pc:spChg>
        <pc:spChg chg="add mod">
          <ac:chgData name="Aurelien Domont" userId="6da7715ce44349b3" providerId="LiveId" clId="{C68D5591-A5E8-4369-9AE4-C05814B27729}" dt="2021-10-27T03:04:54.498" v="1561" actId="1036"/>
          <ac:spMkLst>
            <pc:docMk/>
            <pc:sldMk cId="1520865173" sldId="2193"/>
            <ac:spMk id="88" creationId="{52B2E22F-F80B-47D2-AC1B-F8468D50F20F}"/>
          </ac:spMkLst>
        </pc:spChg>
        <pc:spChg chg="add mod">
          <ac:chgData name="Aurelien Domont" userId="6da7715ce44349b3" providerId="LiveId" clId="{C68D5591-A5E8-4369-9AE4-C05814B27729}" dt="2021-10-27T03:04:54.498" v="1561" actId="1036"/>
          <ac:spMkLst>
            <pc:docMk/>
            <pc:sldMk cId="1520865173" sldId="2193"/>
            <ac:spMk id="89" creationId="{0934D4FD-E1E5-4901-8FEC-56092004A003}"/>
          </ac:spMkLst>
        </pc:spChg>
        <pc:spChg chg="add mod">
          <ac:chgData name="Aurelien Domont" userId="6da7715ce44349b3" providerId="LiveId" clId="{C68D5591-A5E8-4369-9AE4-C05814B27729}" dt="2021-10-27T03:04:54.498" v="1561" actId="1036"/>
          <ac:spMkLst>
            <pc:docMk/>
            <pc:sldMk cId="1520865173" sldId="2193"/>
            <ac:spMk id="90" creationId="{90429416-01FF-48AE-AEE2-C299152AA4C6}"/>
          </ac:spMkLst>
        </pc:spChg>
        <pc:spChg chg="add mod">
          <ac:chgData name="Aurelien Domont" userId="6da7715ce44349b3" providerId="LiveId" clId="{C68D5591-A5E8-4369-9AE4-C05814B27729}" dt="2021-10-27T03:04:54.498" v="1561" actId="1036"/>
          <ac:spMkLst>
            <pc:docMk/>
            <pc:sldMk cId="1520865173" sldId="2193"/>
            <ac:spMk id="91" creationId="{4804FCA3-1518-4A3A-9B76-8B00DD4F43FE}"/>
          </ac:spMkLst>
        </pc:spChg>
        <pc:spChg chg="add mod">
          <ac:chgData name="Aurelien Domont" userId="6da7715ce44349b3" providerId="LiveId" clId="{C68D5591-A5E8-4369-9AE4-C05814B27729}" dt="2021-10-27T03:04:54.498" v="1561" actId="1036"/>
          <ac:spMkLst>
            <pc:docMk/>
            <pc:sldMk cId="1520865173" sldId="2193"/>
            <ac:spMk id="92" creationId="{19DA87F4-617D-4365-898A-DBBAC4D5CA56}"/>
          </ac:spMkLst>
        </pc:spChg>
        <pc:spChg chg="add mod">
          <ac:chgData name="Aurelien Domont" userId="6da7715ce44349b3" providerId="LiveId" clId="{C68D5591-A5E8-4369-9AE4-C05814B27729}" dt="2021-10-27T03:04:54.498" v="1561" actId="1036"/>
          <ac:spMkLst>
            <pc:docMk/>
            <pc:sldMk cId="1520865173" sldId="2193"/>
            <ac:spMk id="93" creationId="{FF57DEE5-FC8C-4433-B954-93B4F9E03D48}"/>
          </ac:spMkLst>
        </pc:spChg>
        <pc:spChg chg="add del mod">
          <ac:chgData name="Aurelien Domont" userId="6da7715ce44349b3" providerId="LiveId" clId="{C68D5591-A5E8-4369-9AE4-C05814B27729}" dt="2021-10-27T00:49:54.720" v="906" actId="478"/>
          <ac:spMkLst>
            <pc:docMk/>
            <pc:sldMk cId="1520865173" sldId="2193"/>
            <ac:spMk id="94" creationId="{BED36EEA-6D15-4E88-A65A-332A4FEE6C62}"/>
          </ac:spMkLst>
        </pc:spChg>
        <pc:spChg chg="del">
          <ac:chgData name="Aurelien Domont" userId="6da7715ce44349b3" providerId="LiveId" clId="{C68D5591-A5E8-4369-9AE4-C05814B27729}" dt="2021-10-27T00:27:07.849" v="408" actId="478"/>
          <ac:spMkLst>
            <pc:docMk/>
            <pc:sldMk cId="1520865173" sldId="2193"/>
            <ac:spMk id="95" creationId="{25F21703-D123-498A-8015-1CBE567E0855}"/>
          </ac:spMkLst>
        </pc:spChg>
        <pc:spChg chg="del">
          <ac:chgData name="Aurelien Domont" userId="6da7715ce44349b3" providerId="LiveId" clId="{C68D5591-A5E8-4369-9AE4-C05814B27729}" dt="2021-10-27T00:27:07.849" v="408" actId="478"/>
          <ac:spMkLst>
            <pc:docMk/>
            <pc:sldMk cId="1520865173" sldId="2193"/>
            <ac:spMk id="96" creationId="{D53A632C-7EC9-4237-AFC3-3910C5DCC11B}"/>
          </ac:spMkLst>
        </pc:spChg>
        <pc:spChg chg="add mod">
          <ac:chgData name="Aurelien Domont" userId="6da7715ce44349b3" providerId="LiveId" clId="{C68D5591-A5E8-4369-9AE4-C05814B27729}" dt="2021-10-27T03:04:54.498" v="1561" actId="1036"/>
          <ac:spMkLst>
            <pc:docMk/>
            <pc:sldMk cId="1520865173" sldId="2193"/>
            <ac:spMk id="101" creationId="{B5A4225C-630E-4519-8F19-0A793CE0C5A4}"/>
          </ac:spMkLst>
        </pc:spChg>
        <pc:spChg chg="add mod">
          <ac:chgData name="Aurelien Domont" userId="6da7715ce44349b3" providerId="LiveId" clId="{C68D5591-A5E8-4369-9AE4-C05814B27729}" dt="2021-10-27T03:04:54.498" v="1561" actId="1036"/>
          <ac:spMkLst>
            <pc:docMk/>
            <pc:sldMk cId="1520865173" sldId="2193"/>
            <ac:spMk id="102" creationId="{80FE6AB2-3A5A-41EF-B66A-9A7EF2504D48}"/>
          </ac:spMkLst>
        </pc:spChg>
        <pc:spChg chg="add mod">
          <ac:chgData name="Aurelien Domont" userId="6da7715ce44349b3" providerId="LiveId" clId="{C68D5591-A5E8-4369-9AE4-C05814B27729}" dt="2021-10-27T03:04:54.498" v="1561" actId="1036"/>
          <ac:spMkLst>
            <pc:docMk/>
            <pc:sldMk cId="1520865173" sldId="2193"/>
            <ac:spMk id="103" creationId="{8A30679A-199B-4FD3-9672-F0CC16189B19}"/>
          </ac:spMkLst>
        </pc:spChg>
        <pc:spChg chg="add mod">
          <ac:chgData name="Aurelien Domont" userId="6da7715ce44349b3" providerId="LiveId" clId="{C68D5591-A5E8-4369-9AE4-C05814B27729}" dt="2021-10-27T03:04:54.498" v="1561" actId="1036"/>
          <ac:spMkLst>
            <pc:docMk/>
            <pc:sldMk cId="1520865173" sldId="2193"/>
            <ac:spMk id="104" creationId="{942E5DAF-66EF-4D9F-861E-69480EA30B39}"/>
          </ac:spMkLst>
        </pc:spChg>
        <pc:spChg chg="add mod">
          <ac:chgData name="Aurelien Domont" userId="6da7715ce44349b3" providerId="LiveId" clId="{C68D5591-A5E8-4369-9AE4-C05814B27729}" dt="2021-10-27T03:04:54.498" v="1561" actId="1036"/>
          <ac:spMkLst>
            <pc:docMk/>
            <pc:sldMk cId="1520865173" sldId="2193"/>
            <ac:spMk id="105" creationId="{BE633484-88CB-4983-B58B-A8155DB79A11}"/>
          </ac:spMkLst>
        </pc:spChg>
        <pc:spChg chg="del">
          <ac:chgData name="Aurelien Domont" userId="6da7715ce44349b3" providerId="LiveId" clId="{C68D5591-A5E8-4369-9AE4-C05814B27729}" dt="2021-10-27T00:27:07.849" v="408" actId="478"/>
          <ac:spMkLst>
            <pc:docMk/>
            <pc:sldMk cId="1520865173" sldId="2193"/>
            <ac:spMk id="109" creationId="{6FCD73E1-78F6-4E56-9B9B-ACBCF5A27C9F}"/>
          </ac:spMkLst>
        </pc:spChg>
        <pc:spChg chg="add mod">
          <ac:chgData name="Aurelien Domont" userId="6da7715ce44349b3" providerId="LiveId" clId="{C68D5591-A5E8-4369-9AE4-C05814B27729}" dt="2021-10-27T03:04:54.498" v="1561" actId="1036"/>
          <ac:spMkLst>
            <pc:docMk/>
            <pc:sldMk cId="1520865173" sldId="2193"/>
            <ac:spMk id="110" creationId="{2510241A-E261-4561-9E47-A5B54A690209}"/>
          </ac:spMkLst>
        </pc:spChg>
        <pc:spChg chg="del">
          <ac:chgData name="Aurelien Domont" userId="6da7715ce44349b3" providerId="LiveId" clId="{C68D5591-A5E8-4369-9AE4-C05814B27729}" dt="2021-10-27T00:27:07.849" v="408" actId="478"/>
          <ac:spMkLst>
            <pc:docMk/>
            <pc:sldMk cId="1520865173" sldId="2193"/>
            <ac:spMk id="111" creationId="{AB5138C5-735E-44C0-8C49-541AF33D14AB}"/>
          </ac:spMkLst>
        </pc:spChg>
        <pc:spChg chg="add mod">
          <ac:chgData name="Aurelien Domont" userId="6da7715ce44349b3" providerId="LiveId" clId="{C68D5591-A5E8-4369-9AE4-C05814B27729}" dt="2021-10-27T03:04:54.498" v="1561" actId="1036"/>
          <ac:spMkLst>
            <pc:docMk/>
            <pc:sldMk cId="1520865173" sldId="2193"/>
            <ac:spMk id="112" creationId="{066B08B4-4309-4FE8-8A89-CB2D85981EDF}"/>
          </ac:spMkLst>
        </pc:spChg>
        <pc:spChg chg="add mod">
          <ac:chgData name="Aurelien Domont" userId="6da7715ce44349b3" providerId="LiveId" clId="{C68D5591-A5E8-4369-9AE4-C05814B27729}" dt="2021-10-27T03:04:54.498" v="1561" actId="1036"/>
          <ac:spMkLst>
            <pc:docMk/>
            <pc:sldMk cId="1520865173" sldId="2193"/>
            <ac:spMk id="113" creationId="{2829E3EF-5F09-40CB-96F5-8C80922D4255}"/>
          </ac:spMkLst>
        </pc:spChg>
        <pc:spChg chg="del">
          <ac:chgData name="Aurelien Domont" userId="6da7715ce44349b3" providerId="LiveId" clId="{C68D5591-A5E8-4369-9AE4-C05814B27729}" dt="2021-10-27T00:27:07.849" v="408" actId="478"/>
          <ac:spMkLst>
            <pc:docMk/>
            <pc:sldMk cId="1520865173" sldId="2193"/>
            <ac:spMk id="114" creationId="{AA48ADB4-0249-4B76-A5F7-91CAEF052C5A}"/>
          </ac:spMkLst>
        </pc:spChg>
        <pc:spChg chg="del">
          <ac:chgData name="Aurelien Domont" userId="6da7715ce44349b3" providerId="LiveId" clId="{C68D5591-A5E8-4369-9AE4-C05814B27729}" dt="2021-10-27T00:27:07.849" v="408" actId="478"/>
          <ac:spMkLst>
            <pc:docMk/>
            <pc:sldMk cId="1520865173" sldId="2193"/>
            <ac:spMk id="115" creationId="{EC74EE5A-225C-47FE-A94B-AF6D4E136FAB}"/>
          </ac:spMkLst>
        </pc:spChg>
        <pc:spChg chg="del">
          <ac:chgData name="Aurelien Domont" userId="6da7715ce44349b3" providerId="LiveId" clId="{C68D5591-A5E8-4369-9AE4-C05814B27729}" dt="2021-10-27T00:27:07.849" v="408" actId="478"/>
          <ac:spMkLst>
            <pc:docMk/>
            <pc:sldMk cId="1520865173" sldId="2193"/>
            <ac:spMk id="118" creationId="{646AAA8F-9EF5-4DFE-BB70-399B05591F89}"/>
          </ac:spMkLst>
        </pc:spChg>
        <pc:spChg chg="del">
          <ac:chgData name="Aurelien Domont" userId="6da7715ce44349b3" providerId="LiveId" clId="{C68D5591-A5E8-4369-9AE4-C05814B27729}" dt="2021-10-27T00:27:07.849" v="408" actId="478"/>
          <ac:spMkLst>
            <pc:docMk/>
            <pc:sldMk cId="1520865173" sldId="2193"/>
            <ac:spMk id="119" creationId="{FC68806D-1921-4E77-B677-8B275719D0F9}"/>
          </ac:spMkLst>
        </pc:spChg>
        <pc:spChg chg="del">
          <ac:chgData name="Aurelien Domont" userId="6da7715ce44349b3" providerId="LiveId" clId="{C68D5591-A5E8-4369-9AE4-C05814B27729}" dt="2021-10-27T00:27:07.849" v="408" actId="478"/>
          <ac:spMkLst>
            <pc:docMk/>
            <pc:sldMk cId="1520865173" sldId="2193"/>
            <ac:spMk id="122" creationId="{A6CB6EAF-01A4-49B2-A7CA-F1AEE3183A06}"/>
          </ac:spMkLst>
        </pc:spChg>
        <pc:spChg chg="del">
          <ac:chgData name="Aurelien Domont" userId="6da7715ce44349b3" providerId="LiveId" clId="{C68D5591-A5E8-4369-9AE4-C05814B27729}" dt="2021-10-27T00:27:07.849" v="408" actId="478"/>
          <ac:spMkLst>
            <pc:docMk/>
            <pc:sldMk cId="1520865173" sldId="2193"/>
            <ac:spMk id="123" creationId="{2B0CA362-43A7-46B9-BE8F-AEED30EC2509}"/>
          </ac:spMkLst>
        </pc:spChg>
        <pc:spChg chg="add mod">
          <ac:chgData name="Aurelien Domont" userId="6da7715ce44349b3" providerId="LiveId" clId="{C68D5591-A5E8-4369-9AE4-C05814B27729}" dt="2021-10-27T03:04:54.498" v="1561" actId="1036"/>
          <ac:spMkLst>
            <pc:docMk/>
            <pc:sldMk cId="1520865173" sldId="2193"/>
            <ac:spMk id="126" creationId="{250A2A96-6272-4E8F-930F-8754ABE80A4B}"/>
          </ac:spMkLst>
        </pc:spChg>
        <pc:spChg chg="add mod">
          <ac:chgData name="Aurelien Domont" userId="6da7715ce44349b3" providerId="LiveId" clId="{C68D5591-A5E8-4369-9AE4-C05814B27729}" dt="2021-10-27T03:44:42.124" v="1859" actId="1037"/>
          <ac:spMkLst>
            <pc:docMk/>
            <pc:sldMk cId="1520865173" sldId="2193"/>
            <ac:spMk id="127" creationId="{93C122C3-8B44-43E5-B4EF-A3BC117E9B63}"/>
          </ac:spMkLst>
        </pc:spChg>
        <pc:spChg chg="add mod">
          <ac:chgData name="Aurelien Domont" userId="6da7715ce44349b3" providerId="LiveId" clId="{C68D5591-A5E8-4369-9AE4-C05814B27729}" dt="2021-10-27T03:04:54.498" v="1561" actId="1036"/>
          <ac:spMkLst>
            <pc:docMk/>
            <pc:sldMk cId="1520865173" sldId="2193"/>
            <ac:spMk id="129" creationId="{EB45B2D2-6B38-4DBF-994F-A4654E0F736C}"/>
          </ac:spMkLst>
        </pc:spChg>
        <pc:spChg chg="add mod">
          <ac:chgData name="Aurelien Domont" userId="6da7715ce44349b3" providerId="LiveId" clId="{C68D5591-A5E8-4369-9AE4-C05814B27729}" dt="2021-10-27T03:04:54.498" v="1561" actId="1036"/>
          <ac:spMkLst>
            <pc:docMk/>
            <pc:sldMk cId="1520865173" sldId="2193"/>
            <ac:spMk id="130" creationId="{C790354F-71F3-4FEB-8BE0-F93262CB5171}"/>
          </ac:spMkLst>
        </pc:spChg>
        <pc:spChg chg="add mod">
          <ac:chgData name="Aurelien Domont" userId="6da7715ce44349b3" providerId="LiveId" clId="{C68D5591-A5E8-4369-9AE4-C05814B27729}" dt="2021-10-27T03:04:54.498" v="1561" actId="1036"/>
          <ac:spMkLst>
            <pc:docMk/>
            <pc:sldMk cId="1520865173" sldId="2193"/>
            <ac:spMk id="131" creationId="{644C49EC-454B-43BE-AB10-FDDEB88BC808}"/>
          </ac:spMkLst>
        </pc:spChg>
        <pc:spChg chg="add del mod">
          <ac:chgData name="Aurelien Domont" userId="6da7715ce44349b3" providerId="LiveId" clId="{C68D5591-A5E8-4369-9AE4-C05814B27729}" dt="2021-10-27T01:02:22.454" v="1182" actId="478"/>
          <ac:spMkLst>
            <pc:docMk/>
            <pc:sldMk cId="1520865173" sldId="2193"/>
            <ac:spMk id="136" creationId="{EE140794-DEFE-4866-A5AD-CF70046C0965}"/>
          </ac:spMkLst>
        </pc:spChg>
        <pc:spChg chg="add del mod">
          <ac:chgData name="Aurelien Domont" userId="6da7715ce44349b3" providerId="LiveId" clId="{C68D5591-A5E8-4369-9AE4-C05814B27729}" dt="2021-10-27T01:02:22.454" v="1182" actId="478"/>
          <ac:spMkLst>
            <pc:docMk/>
            <pc:sldMk cId="1520865173" sldId="2193"/>
            <ac:spMk id="137" creationId="{456DB0D8-AFA9-4D72-ADC5-D6AA8F8A3256}"/>
          </ac:spMkLst>
        </pc:spChg>
        <pc:spChg chg="add del mod">
          <ac:chgData name="Aurelien Domont" userId="6da7715ce44349b3" providerId="LiveId" clId="{C68D5591-A5E8-4369-9AE4-C05814B27729}" dt="2021-10-27T01:02:22.454" v="1182" actId="478"/>
          <ac:spMkLst>
            <pc:docMk/>
            <pc:sldMk cId="1520865173" sldId="2193"/>
            <ac:spMk id="138" creationId="{58F41D72-7D3F-4575-A42C-CA70A05352F7}"/>
          </ac:spMkLst>
        </pc:spChg>
        <pc:spChg chg="add mod">
          <ac:chgData name="Aurelien Domont" userId="6da7715ce44349b3" providerId="LiveId" clId="{C68D5591-A5E8-4369-9AE4-C05814B27729}" dt="2021-10-27T03:44:48.220" v="1874" actId="1038"/>
          <ac:spMkLst>
            <pc:docMk/>
            <pc:sldMk cId="1520865173" sldId="2193"/>
            <ac:spMk id="141" creationId="{740CB701-6012-42E1-A2F6-62AAE0190A51}"/>
          </ac:spMkLst>
        </pc:spChg>
        <pc:spChg chg="add del mod">
          <ac:chgData name="Aurelien Domont" userId="6da7715ce44349b3" providerId="LiveId" clId="{C68D5591-A5E8-4369-9AE4-C05814B27729}" dt="2021-10-27T01:05:26.080" v="1353" actId="478"/>
          <ac:spMkLst>
            <pc:docMk/>
            <pc:sldMk cId="1520865173" sldId="2193"/>
            <ac:spMk id="142" creationId="{784BA053-3800-4673-A358-B20DED1B14D3}"/>
          </ac:spMkLst>
        </pc:spChg>
        <pc:spChg chg="add mod">
          <ac:chgData name="Aurelien Domont" userId="6da7715ce44349b3" providerId="LiveId" clId="{C68D5591-A5E8-4369-9AE4-C05814B27729}" dt="2021-10-27T03:44:48.220" v="1874" actId="1038"/>
          <ac:spMkLst>
            <pc:docMk/>
            <pc:sldMk cId="1520865173" sldId="2193"/>
            <ac:spMk id="147" creationId="{D52424D9-1B16-413A-8046-DB9D62FCB9F9}"/>
          </ac:spMkLst>
        </pc:spChg>
        <pc:spChg chg="add mod">
          <ac:chgData name="Aurelien Domont" userId="6da7715ce44349b3" providerId="LiveId" clId="{C68D5591-A5E8-4369-9AE4-C05814B27729}" dt="2021-10-27T03:44:48.220" v="1874" actId="1038"/>
          <ac:spMkLst>
            <pc:docMk/>
            <pc:sldMk cId="1520865173" sldId="2193"/>
            <ac:spMk id="148" creationId="{38F53232-0F09-4338-98D6-470106C59F0E}"/>
          </ac:spMkLst>
        </pc:spChg>
        <pc:spChg chg="add mod">
          <ac:chgData name="Aurelien Domont" userId="6da7715ce44349b3" providerId="LiveId" clId="{C68D5591-A5E8-4369-9AE4-C05814B27729}" dt="2021-10-27T03:59:04.149" v="2227" actId="1035"/>
          <ac:spMkLst>
            <pc:docMk/>
            <pc:sldMk cId="1520865173" sldId="2193"/>
            <ac:spMk id="154" creationId="{6E3FCDF1-6437-4881-A7F2-BE1D1A40AAA0}"/>
          </ac:spMkLst>
        </pc:spChg>
        <pc:spChg chg="add mod">
          <ac:chgData name="Aurelien Domont" userId="6da7715ce44349b3" providerId="LiveId" clId="{C68D5591-A5E8-4369-9AE4-C05814B27729}" dt="2021-10-27T03:04:54.498" v="1561" actId="1036"/>
          <ac:spMkLst>
            <pc:docMk/>
            <pc:sldMk cId="1520865173" sldId="2193"/>
            <ac:spMk id="155" creationId="{826C1E5C-6542-4822-B0DC-4868BF62D2A1}"/>
          </ac:spMkLst>
        </pc:spChg>
        <pc:spChg chg="add mod">
          <ac:chgData name="Aurelien Domont" userId="6da7715ce44349b3" providerId="LiveId" clId="{C68D5591-A5E8-4369-9AE4-C05814B27729}" dt="2021-10-27T03:04:54.498" v="1561" actId="1036"/>
          <ac:spMkLst>
            <pc:docMk/>
            <pc:sldMk cId="1520865173" sldId="2193"/>
            <ac:spMk id="156" creationId="{B72143EE-46E0-42F1-B83D-2D1FEF6ADF35}"/>
          </ac:spMkLst>
        </pc:spChg>
        <pc:spChg chg="add mod">
          <ac:chgData name="Aurelien Domont" userId="6da7715ce44349b3" providerId="LiveId" clId="{C68D5591-A5E8-4369-9AE4-C05814B27729}" dt="2021-10-27T03:59:04.149" v="2227" actId="1035"/>
          <ac:spMkLst>
            <pc:docMk/>
            <pc:sldMk cId="1520865173" sldId="2193"/>
            <ac:spMk id="157" creationId="{11B83B2C-E4AB-4864-9F5C-A6302FB80BC8}"/>
          </ac:spMkLst>
        </pc:spChg>
        <pc:spChg chg="add mod">
          <ac:chgData name="Aurelien Domont" userId="6da7715ce44349b3" providerId="LiveId" clId="{C68D5591-A5E8-4369-9AE4-C05814B27729}" dt="2021-10-27T03:04:54.498" v="1561" actId="1036"/>
          <ac:spMkLst>
            <pc:docMk/>
            <pc:sldMk cId="1520865173" sldId="2193"/>
            <ac:spMk id="158" creationId="{D6EE1248-5642-4B1D-BF19-6F07EA7346AD}"/>
          </ac:spMkLst>
        </pc:spChg>
        <pc:spChg chg="add mod">
          <ac:chgData name="Aurelien Domont" userId="6da7715ce44349b3" providerId="LiveId" clId="{C68D5591-A5E8-4369-9AE4-C05814B27729}" dt="2021-10-27T03:04:54.498" v="1561" actId="1036"/>
          <ac:spMkLst>
            <pc:docMk/>
            <pc:sldMk cId="1520865173" sldId="2193"/>
            <ac:spMk id="159" creationId="{CB69ED8C-8D74-4B68-BE87-825D98855AAB}"/>
          </ac:spMkLst>
        </pc:spChg>
        <pc:spChg chg="add mod">
          <ac:chgData name="Aurelien Domont" userId="6da7715ce44349b3" providerId="LiveId" clId="{C68D5591-A5E8-4369-9AE4-C05814B27729}" dt="2021-10-27T03:59:04.149" v="2227" actId="1035"/>
          <ac:spMkLst>
            <pc:docMk/>
            <pc:sldMk cId="1520865173" sldId="2193"/>
            <ac:spMk id="160" creationId="{7CDA6812-8642-42F7-B289-43053C91B566}"/>
          </ac:spMkLst>
        </pc:spChg>
        <pc:spChg chg="add mod">
          <ac:chgData name="Aurelien Domont" userId="6da7715ce44349b3" providerId="LiveId" clId="{C68D5591-A5E8-4369-9AE4-C05814B27729}" dt="2021-10-27T03:04:54.498" v="1561" actId="1036"/>
          <ac:spMkLst>
            <pc:docMk/>
            <pc:sldMk cId="1520865173" sldId="2193"/>
            <ac:spMk id="161" creationId="{FB666E2C-9C25-47B0-BFDB-37FE5D66028C}"/>
          </ac:spMkLst>
        </pc:spChg>
        <pc:spChg chg="add mod">
          <ac:chgData name="Aurelien Domont" userId="6da7715ce44349b3" providerId="LiveId" clId="{C68D5591-A5E8-4369-9AE4-C05814B27729}" dt="2021-10-27T03:04:54.498" v="1561" actId="1036"/>
          <ac:spMkLst>
            <pc:docMk/>
            <pc:sldMk cId="1520865173" sldId="2193"/>
            <ac:spMk id="162" creationId="{917C3244-E770-4EEC-9CDE-57EDC4E535C9}"/>
          </ac:spMkLst>
        </pc:spChg>
        <pc:picChg chg="del">
          <ac:chgData name="Aurelien Domont" userId="6da7715ce44349b3" providerId="LiveId" clId="{C68D5591-A5E8-4369-9AE4-C05814B27729}" dt="2021-10-27T00:27:07.849" v="408" actId="478"/>
          <ac:picMkLst>
            <pc:docMk/>
            <pc:sldMk cId="1520865173" sldId="2193"/>
            <ac:picMk id="37" creationId="{B92B2799-D50D-4DC1-8BB3-0F5BE3F02FCE}"/>
          </ac:picMkLst>
        </pc:picChg>
        <pc:picChg chg="del">
          <ac:chgData name="Aurelien Domont" userId="6da7715ce44349b3" providerId="LiveId" clId="{C68D5591-A5E8-4369-9AE4-C05814B27729}" dt="2021-10-27T00:27:07.849" v="408" actId="478"/>
          <ac:picMkLst>
            <pc:docMk/>
            <pc:sldMk cId="1520865173" sldId="2193"/>
            <ac:picMk id="51" creationId="{359E68DC-4306-4EB3-BDC8-DF4CFC278F9C}"/>
          </ac:picMkLst>
        </pc:picChg>
        <pc:picChg chg="del">
          <ac:chgData name="Aurelien Domont" userId="6da7715ce44349b3" providerId="LiveId" clId="{C68D5591-A5E8-4369-9AE4-C05814B27729}" dt="2021-10-27T00:27:07.849" v="408" actId="478"/>
          <ac:picMkLst>
            <pc:docMk/>
            <pc:sldMk cId="1520865173" sldId="2193"/>
            <ac:picMk id="128" creationId="{3FFE6C28-43CF-4A9B-A027-1A04A0A0A95B}"/>
          </ac:picMkLst>
        </pc:picChg>
        <pc:picChg chg="del">
          <ac:chgData name="Aurelien Domont" userId="6da7715ce44349b3" providerId="LiveId" clId="{C68D5591-A5E8-4369-9AE4-C05814B27729}" dt="2021-10-27T00:27:07.849" v="408" actId="478"/>
          <ac:picMkLst>
            <pc:docMk/>
            <pc:sldMk cId="1520865173" sldId="2193"/>
            <ac:picMk id="134" creationId="{7EF5DF14-7959-43D8-B8F1-164793AFB3AD}"/>
          </ac:picMkLst>
        </pc:picChg>
        <pc:picChg chg="del">
          <ac:chgData name="Aurelien Domont" userId="6da7715ce44349b3" providerId="LiveId" clId="{C68D5591-A5E8-4369-9AE4-C05814B27729}" dt="2021-10-27T00:27:07.849" v="408" actId="478"/>
          <ac:picMkLst>
            <pc:docMk/>
            <pc:sldMk cId="1520865173" sldId="2193"/>
            <ac:picMk id="140" creationId="{9E9BFD53-CF22-407E-9360-77B80D568219}"/>
          </ac:picMkLst>
        </pc:picChg>
        <pc:picChg chg="del">
          <ac:chgData name="Aurelien Domont" userId="6da7715ce44349b3" providerId="LiveId" clId="{C68D5591-A5E8-4369-9AE4-C05814B27729}" dt="2021-10-27T00:27:07.849" v="408" actId="478"/>
          <ac:picMkLst>
            <pc:docMk/>
            <pc:sldMk cId="1520865173" sldId="2193"/>
            <ac:picMk id="146" creationId="{259926B8-5144-4FC5-85E1-EBD7C7FC9D84}"/>
          </ac:picMkLst>
        </pc:picChg>
        <pc:picChg chg="del">
          <ac:chgData name="Aurelien Domont" userId="6da7715ce44349b3" providerId="LiveId" clId="{C68D5591-A5E8-4369-9AE4-C05814B27729}" dt="2021-10-27T00:27:07.849" v="408" actId="478"/>
          <ac:picMkLst>
            <pc:docMk/>
            <pc:sldMk cId="1520865173" sldId="2193"/>
            <ac:picMk id="152" creationId="{D6028B5C-3DB1-4423-8DAD-82FFD2E3CED4}"/>
          </ac:picMkLst>
        </pc:picChg>
        <pc:cxnChg chg="del">
          <ac:chgData name="Aurelien Domont" userId="6da7715ce44349b3" providerId="LiveId" clId="{C68D5591-A5E8-4369-9AE4-C05814B27729}" dt="2021-10-27T00:27:07.849" v="408" actId="478"/>
          <ac:cxnSpMkLst>
            <pc:docMk/>
            <pc:sldMk cId="1520865173" sldId="2193"/>
            <ac:cxnSpMk id="4" creationId="{C5888E1F-9D7B-4B2E-841D-A493B916186E}"/>
          </ac:cxnSpMkLst>
        </pc:cxnChg>
        <pc:cxnChg chg="add del mod">
          <ac:chgData name="Aurelien Domont" userId="6da7715ce44349b3" providerId="LiveId" clId="{C68D5591-A5E8-4369-9AE4-C05814B27729}" dt="2021-10-27T00:38:08.044" v="517" actId="478"/>
          <ac:cxnSpMkLst>
            <pc:docMk/>
            <pc:sldMk cId="1520865173" sldId="2193"/>
            <ac:cxnSpMk id="8" creationId="{E6F30CDC-D37D-49A3-8ADA-2E62719443BD}"/>
          </ac:cxnSpMkLst>
        </pc:cxnChg>
        <pc:cxnChg chg="del">
          <ac:chgData name="Aurelien Domont" userId="6da7715ce44349b3" providerId="LiveId" clId="{C68D5591-A5E8-4369-9AE4-C05814B27729}" dt="2021-10-27T00:27:07.849" v="408" actId="478"/>
          <ac:cxnSpMkLst>
            <pc:docMk/>
            <pc:sldMk cId="1520865173" sldId="2193"/>
            <ac:cxnSpMk id="10" creationId="{820C6BD0-E455-4EEE-AC33-345C15DFC04B}"/>
          </ac:cxnSpMkLst>
        </pc:cxnChg>
        <pc:cxnChg chg="add del mod">
          <ac:chgData name="Aurelien Domont" userId="6da7715ce44349b3" providerId="LiveId" clId="{C68D5591-A5E8-4369-9AE4-C05814B27729}" dt="2021-10-27T00:38:06.847" v="516" actId="478"/>
          <ac:cxnSpMkLst>
            <pc:docMk/>
            <pc:sldMk cId="1520865173" sldId="2193"/>
            <ac:cxnSpMk id="11" creationId="{E1FA89D6-0697-4061-BF90-98FDDB71779D}"/>
          </ac:cxnSpMkLst>
        </pc:cxnChg>
        <pc:cxnChg chg="add">
          <ac:chgData name="Aurelien Domont" userId="6da7715ce44349b3" providerId="LiveId" clId="{C68D5591-A5E8-4369-9AE4-C05814B27729}" dt="2021-10-27T03:45:15.538" v="1883" actId="11529"/>
          <ac:cxnSpMkLst>
            <pc:docMk/>
            <pc:sldMk cId="1520865173" sldId="2193"/>
            <ac:cxnSpMk id="12" creationId="{534C29A0-E9A4-445F-BAF5-598ECF220B6E}"/>
          </ac:cxnSpMkLst>
        </pc:cxnChg>
        <pc:cxnChg chg="add del mod">
          <ac:chgData name="Aurelien Domont" userId="6da7715ce44349b3" providerId="LiveId" clId="{C68D5591-A5E8-4369-9AE4-C05814B27729}" dt="2021-10-27T00:38:11.064" v="519" actId="478"/>
          <ac:cxnSpMkLst>
            <pc:docMk/>
            <pc:sldMk cId="1520865173" sldId="2193"/>
            <ac:cxnSpMk id="14" creationId="{D04BDEC1-AFC7-4343-B9FB-095659C274E2}"/>
          </ac:cxnSpMkLst>
        </pc:cxnChg>
        <pc:cxnChg chg="add">
          <ac:chgData name="Aurelien Domont" userId="6da7715ce44349b3" providerId="LiveId" clId="{C68D5591-A5E8-4369-9AE4-C05814B27729}" dt="2021-10-27T03:45:22.855" v="1884" actId="11529"/>
          <ac:cxnSpMkLst>
            <pc:docMk/>
            <pc:sldMk cId="1520865173" sldId="2193"/>
            <ac:cxnSpMk id="15" creationId="{47BF25F2-9D05-46CF-BF0C-17E617BC69B9}"/>
          </ac:cxnSpMkLst>
        </pc:cxnChg>
        <pc:cxnChg chg="del">
          <ac:chgData name="Aurelien Domont" userId="6da7715ce44349b3" providerId="LiveId" clId="{C68D5591-A5E8-4369-9AE4-C05814B27729}" dt="2021-10-27T00:27:07.849" v="408" actId="478"/>
          <ac:cxnSpMkLst>
            <pc:docMk/>
            <pc:sldMk cId="1520865173" sldId="2193"/>
            <ac:cxnSpMk id="15" creationId="{78659B2E-D229-4469-8476-34F3D83A4997}"/>
          </ac:cxnSpMkLst>
        </pc:cxnChg>
        <pc:cxnChg chg="del">
          <ac:chgData name="Aurelien Domont" userId="6da7715ce44349b3" providerId="LiveId" clId="{C68D5591-A5E8-4369-9AE4-C05814B27729}" dt="2021-10-27T00:27:07.849" v="408" actId="478"/>
          <ac:cxnSpMkLst>
            <pc:docMk/>
            <pc:sldMk cId="1520865173" sldId="2193"/>
            <ac:cxnSpMk id="17" creationId="{ADCC63C4-7F6F-447B-9FD6-B21485DC6125}"/>
          </ac:cxnSpMkLst>
        </pc:cxnChg>
        <pc:cxnChg chg="add">
          <ac:chgData name="Aurelien Domont" userId="6da7715ce44349b3" providerId="LiveId" clId="{C68D5591-A5E8-4369-9AE4-C05814B27729}" dt="2021-10-27T03:45:29.683" v="1885" actId="11529"/>
          <ac:cxnSpMkLst>
            <pc:docMk/>
            <pc:sldMk cId="1520865173" sldId="2193"/>
            <ac:cxnSpMk id="18" creationId="{71F71E2C-55F8-487B-84D2-2A1DAE311E35}"/>
          </ac:cxnSpMkLst>
        </pc:cxnChg>
        <pc:cxnChg chg="del">
          <ac:chgData name="Aurelien Domont" userId="6da7715ce44349b3" providerId="LiveId" clId="{C68D5591-A5E8-4369-9AE4-C05814B27729}" dt="2021-10-27T00:27:07.849" v="408" actId="478"/>
          <ac:cxnSpMkLst>
            <pc:docMk/>
            <pc:sldMk cId="1520865173" sldId="2193"/>
            <ac:cxnSpMk id="18" creationId="{82FFC0B6-6489-48FC-AA0A-428CBF29B93E}"/>
          </ac:cxnSpMkLst>
        </pc:cxnChg>
        <pc:cxnChg chg="del">
          <ac:chgData name="Aurelien Domont" userId="6da7715ce44349b3" providerId="LiveId" clId="{C68D5591-A5E8-4369-9AE4-C05814B27729}" dt="2021-10-27T00:27:07.849" v="408" actId="478"/>
          <ac:cxnSpMkLst>
            <pc:docMk/>
            <pc:sldMk cId="1520865173" sldId="2193"/>
            <ac:cxnSpMk id="22" creationId="{5FFDAAB1-0754-4755-B632-A085A2C9736E}"/>
          </ac:cxnSpMkLst>
        </pc:cxnChg>
        <pc:cxnChg chg="add del mod">
          <ac:chgData name="Aurelien Domont" userId="6da7715ce44349b3" providerId="LiveId" clId="{C68D5591-A5E8-4369-9AE4-C05814B27729}" dt="2021-10-27T00:38:09.195" v="518" actId="478"/>
          <ac:cxnSpMkLst>
            <pc:docMk/>
            <pc:sldMk cId="1520865173" sldId="2193"/>
            <ac:cxnSpMk id="23" creationId="{AD2A2680-8350-4CB5-A8F0-DECE2D8223EA}"/>
          </ac:cxnSpMkLst>
        </pc:cxnChg>
        <pc:cxnChg chg="add mod">
          <ac:chgData name="Aurelien Domont" userId="6da7715ce44349b3" providerId="LiveId" clId="{C68D5591-A5E8-4369-9AE4-C05814B27729}" dt="2021-10-27T03:04:54.498" v="1561" actId="1036"/>
          <ac:cxnSpMkLst>
            <pc:docMk/>
            <pc:sldMk cId="1520865173" sldId="2193"/>
            <ac:cxnSpMk id="25" creationId="{0DFEB54F-2AC3-4231-B664-067DB6E044D4}"/>
          </ac:cxnSpMkLst>
        </pc:cxnChg>
        <pc:cxnChg chg="add mod">
          <ac:chgData name="Aurelien Domont" userId="6da7715ce44349b3" providerId="LiveId" clId="{C68D5591-A5E8-4369-9AE4-C05814B27729}" dt="2021-10-27T03:04:54.498" v="1561" actId="1036"/>
          <ac:cxnSpMkLst>
            <pc:docMk/>
            <pc:sldMk cId="1520865173" sldId="2193"/>
            <ac:cxnSpMk id="27" creationId="{1DE9E178-3AB9-44D8-B86B-516D9F8A3E58}"/>
          </ac:cxnSpMkLst>
        </pc:cxnChg>
        <pc:cxnChg chg="add mod">
          <ac:chgData name="Aurelien Domont" userId="6da7715ce44349b3" providerId="LiveId" clId="{C68D5591-A5E8-4369-9AE4-C05814B27729}" dt="2021-10-27T03:04:54.498" v="1561" actId="1036"/>
          <ac:cxnSpMkLst>
            <pc:docMk/>
            <pc:sldMk cId="1520865173" sldId="2193"/>
            <ac:cxnSpMk id="29" creationId="{F78C8522-8060-41EF-8033-0F619E73CFFF}"/>
          </ac:cxnSpMkLst>
        </pc:cxnChg>
        <pc:cxnChg chg="add del mod">
          <ac:chgData name="Aurelien Domont" userId="6da7715ce44349b3" providerId="LiveId" clId="{C68D5591-A5E8-4369-9AE4-C05814B27729}" dt="2021-10-27T00:38:32.273" v="524" actId="478"/>
          <ac:cxnSpMkLst>
            <pc:docMk/>
            <pc:sldMk cId="1520865173" sldId="2193"/>
            <ac:cxnSpMk id="31" creationId="{17578E93-C237-456E-8BEB-933FC8287129}"/>
          </ac:cxnSpMkLst>
        </pc:cxnChg>
        <pc:cxnChg chg="add mod">
          <ac:chgData name="Aurelien Domont" userId="6da7715ce44349b3" providerId="LiveId" clId="{C68D5591-A5E8-4369-9AE4-C05814B27729}" dt="2021-10-27T03:04:54.498" v="1561" actId="1036"/>
          <ac:cxnSpMkLst>
            <pc:docMk/>
            <pc:sldMk cId="1520865173" sldId="2193"/>
            <ac:cxnSpMk id="42" creationId="{0A9C0FB8-4077-4F28-8116-0369B74EEE9C}"/>
          </ac:cxnSpMkLst>
        </pc:cxnChg>
        <pc:cxnChg chg="add mod">
          <ac:chgData name="Aurelien Domont" userId="6da7715ce44349b3" providerId="LiveId" clId="{C68D5591-A5E8-4369-9AE4-C05814B27729}" dt="2021-10-27T03:04:54.498" v="1561" actId="1036"/>
          <ac:cxnSpMkLst>
            <pc:docMk/>
            <pc:sldMk cId="1520865173" sldId="2193"/>
            <ac:cxnSpMk id="71" creationId="{FC6734C2-8EB2-4943-A8EA-35986F7787E9}"/>
          </ac:cxnSpMkLst>
        </pc:cxnChg>
        <pc:cxnChg chg="add mod">
          <ac:chgData name="Aurelien Domont" userId="6da7715ce44349b3" providerId="LiveId" clId="{C68D5591-A5E8-4369-9AE4-C05814B27729}" dt="2021-10-27T03:04:54.498" v="1561" actId="1036"/>
          <ac:cxnSpMkLst>
            <pc:docMk/>
            <pc:sldMk cId="1520865173" sldId="2193"/>
            <ac:cxnSpMk id="72" creationId="{48CD9A6F-56F8-43B7-A8AE-23FC5F3A69EB}"/>
          </ac:cxnSpMkLst>
        </pc:cxnChg>
        <pc:cxnChg chg="add mod">
          <ac:chgData name="Aurelien Domont" userId="6da7715ce44349b3" providerId="LiveId" clId="{C68D5591-A5E8-4369-9AE4-C05814B27729}" dt="2021-10-27T03:04:54.498" v="1561" actId="1036"/>
          <ac:cxnSpMkLst>
            <pc:docMk/>
            <pc:sldMk cId="1520865173" sldId="2193"/>
            <ac:cxnSpMk id="73" creationId="{CE5625C7-E3AE-4697-BE51-C2FC375C165C}"/>
          </ac:cxnSpMkLst>
        </pc:cxnChg>
        <pc:cxnChg chg="add del mod">
          <ac:chgData name="Aurelien Domont" userId="6da7715ce44349b3" providerId="LiveId" clId="{C68D5591-A5E8-4369-9AE4-C05814B27729}" dt="2021-10-27T00:46:08.190" v="770" actId="478"/>
          <ac:cxnSpMkLst>
            <pc:docMk/>
            <pc:sldMk cId="1520865173" sldId="2193"/>
            <ac:cxnSpMk id="74" creationId="{86F873E0-469D-4BEA-8CDE-C4B8A7ED4C79}"/>
          </ac:cxnSpMkLst>
        </pc:cxnChg>
        <pc:cxnChg chg="add mod">
          <ac:chgData name="Aurelien Domont" userId="6da7715ce44349b3" providerId="LiveId" clId="{C68D5591-A5E8-4369-9AE4-C05814B27729}" dt="2021-10-27T03:04:54.498" v="1561" actId="1036"/>
          <ac:cxnSpMkLst>
            <pc:docMk/>
            <pc:sldMk cId="1520865173" sldId="2193"/>
            <ac:cxnSpMk id="83" creationId="{DD89A3C7-DA77-4F28-AB11-2681573F7377}"/>
          </ac:cxnSpMkLst>
        </pc:cxnChg>
        <pc:cxnChg chg="add mod">
          <ac:chgData name="Aurelien Domont" userId="6da7715ce44349b3" providerId="LiveId" clId="{C68D5591-A5E8-4369-9AE4-C05814B27729}" dt="2021-10-27T03:04:54.498" v="1561" actId="1036"/>
          <ac:cxnSpMkLst>
            <pc:docMk/>
            <pc:sldMk cId="1520865173" sldId="2193"/>
            <ac:cxnSpMk id="84" creationId="{2D680600-9171-45FF-A5C1-A4BA6DBD7424}"/>
          </ac:cxnSpMkLst>
        </pc:cxnChg>
        <pc:cxnChg chg="add mod">
          <ac:chgData name="Aurelien Domont" userId="6da7715ce44349b3" providerId="LiveId" clId="{C68D5591-A5E8-4369-9AE4-C05814B27729}" dt="2021-10-27T03:04:54.498" v="1561" actId="1036"/>
          <ac:cxnSpMkLst>
            <pc:docMk/>
            <pc:sldMk cId="1520865173" sldId="2193"/>
            <ac:cxnSpMk id="85" creationId="{9C8B1B7F-91AD-4E92-8786-AABA9450CE70}"/>
          </ac:cxnSpMkLst>
        </pc:cxnChg>
        <pc:cxnChg chg="add mod">
          <ac:chgData name="Aurelien Domont" userId="6da7715ce44349b3" providerId="LiveId" clId="{C68D5591-A5E8-4369-9AE4-C05814B27729}" dt="2021-10-27T03:45:04.200" v="1882" actId="1036"/>
          <ac:cxnSpMkLst>
            <pc:docMk/>
            <pc:sldMk cId="1520865173" sldId="2193"/>
            <ac:cxnSpMk id="94" creationId="{94FB6E41-4EED-4B4A-A097-FED75F62F21D}"/>
          </ac:cxnSpMkLst>
        </pc:cxnChg>
        <pc:cxnChg chg="add mod">
          <ac:chgData name="Aurelien Domont" userId="6da7715ce44349b3" providerId="LiveId" clId="{C68D5591-A5E8-4369-9AE4-C05814B27729}" dt="2021-10-27T03:04:54.498" v="1561" actId="1036"/>
          <ac:cxnSpMkLst>
            <pc:docMk/>
            <pc:sldMk cId="1520865173" sldId="2193"/>
            <ac:cxnSpMk id="97" creationId="{3D825A8C-7627-4D1C-AF3C-F4F60384D5E1}"/>
          </ac:cxnSpMkLst>
        </pc:cxnChg>
        <pc:cxnChg chg="add mod">
          <ac:chgData name="Aurelien Domont" userId="6da7715ce44349b3" providerId="LiveId" clId="{C68D5591-A5E8-4369-9AE4-C05814B27729}" dt="2021-10-27T03:04:54.498" v="1561" actId="1036"/>
          <ac:cxnSpMkLst>
            <pc:docMk/>
            <pc:sldMk cId="1520865173" sldId="2193"/>
            <ac:cxnSpMk id="98" creationId="{067E18B1-E3B9-44E0-82F0-EDC699B0AC9B}"/>
          </ac:cxnSpMkLst>
        </pc:cxnChg>
        <pc:cxnChg chg="add mod">
          <ac:chgData name="Aurelien Domont" userId="6da7715ce44349b3" providerId="LiveId" clId="{C68D5591-A5E8-4369-9AE4-C05814B27729}" dt="2021-10-27T03:04:54.498" v="1561" actId="1036"/>
          <ac:cxnSpMkLst>
            <pc:docMk/>
            <pc:sldMk cId="1520865173" sldId="2193"/>
            <ac:cxnSpMk id="99" creationId="{B0C0D648-C0F4-42D5-A3F0-C5B8266EC1CB}"/>
          </ac:cxnSpMkLst>
        </pc:cxnChg>
        <pc:cxnChg chg="add del mod">
          <ac:chgData name="Aurelien Domont" userId="6da7715ce44349b3" providerId="LiveId" clId="{C68D5591-A5E8-4369-9AE4-C05814B27729}" dt="2021-10-27T00:49:54.720" v="906" actId="478"/>
          <ac:cxnSpMkLst>
            <pc:docMk/>
            <pc:sldMk cId="1520865173" sldId="2193"/>
            <ac:cxnSpMk id="100" creationId="{8CB86F5B-F4CB-4B4B-9402-34868ED0CF3D}"/>
          </ac:cxnSpMkLst>
        </pc:cxnChg>
        <pc:cxnChg chg="add mod">
          <ac:chgData name="Aurelien Domont" userId="6da7715ce44349b3" providerId="LiveId" clId="{C68D5591-A5E8-4369-9AE4-C05814B27729}" dt="2021-10-27T03:04:54.498" v="1561" actId="1036"/>
          <ac:cxnSpMkLst>
            <pc:docMk/>
            <pc:sldMk cId="1520865173" sldId="2193"/>
            <ac:cxnSpMk id="106" creationId="{38A2B9AE-288C-47A3-BB99-167FF29D944E}"/>
          </ac:cxnSpMkLst>
        </pc:cxnChg>
        <pc:cxnChg chg="add mod">
          <ac:chgData name="Aurelien Domont" userId="6da7715ce44349b3" providerId="LiveId" clId="{C68D5591-A5E8-4369-9AE4-C05814B27729}" dt="2021-10-27T03:04:54.498" v="1561" actId="1036"/>
          <ac:cxnSpMkLst>
            <pc:docMk/>
            <pc:sldMk cId="1520865173" sldId="2193"/>
            <ac:cxnSpMk id="107" creationId="{2CE1B897-89A1-47F3-8957-F7DBBE75F86A}"/>
          </ac:cxnSpMkLst>
        </pc:cxnChg>
        <pc:cxnChg chg="add mod">
          <ac:chgData name="Aurelien Domont" userId="6da7715ce44349b3" providerId="LiveId" clId="{C68D5591-A5E8-4369-9AE4-C05814B27729}" dt="2021-10-27T03:04:54.498" v="1561" actId="1036"/>
          <ac:cxnSpMkLst>
            <pc:docMk/>
            <pc:sldMk cId="1520865173" sldId="2193"/>
            <ac:cxnSpMk id="108" creationId="{5DCCFA6E-CB4C-4B8B-BFA1-82C37BE02BAE}"/>
          </ac:cxnSpMkLst>
        </pc:cxnChg>
        <pc:cxnChg chg="add mod">
          <ac:chgData name="Aurelien Domont" userId="6da7715ce44349b3" providerId="LiveId" clId="{C68D5591-A5E8-4369-9AE4-C05814B27729}" dt="2021-10-27T03:44:42.124" v="1859" actId="1037"/>
          <ac:cxnSpMkLst>
            <pc:docMk/>
            <pc:sldMk cId="1520865173" sldId="2193"/>
            <ac:cxnSpMk id="132" creationId="{290B8270-0F53-4DA5-88D9-CA015F829AFF}"/>
          </ac:cxnSpMkLst>
        </pc:cxnChg>
        <pc:cxnChg chg="add mod">
          <ac:chgData name="Aurelien Domont" userId="6da7715ce44349b3" providerId="LiveId" clId="{C68D5591-A5E8-4369-9AE4-C05814B27729}" dt="2021-10-27T03:44:42.124" v="1859" actId="1037"/>
          <ac:cxnSpMkLst>
            <pc:docMk/>
            <pc:sldMk cId="1520865173" sldId="2193"/>
            <ac:cxnSpMk id="133" creationId="{21E63E2F-F8F9-42CD-A745-C3A1C6708142}"/>
          </ac:cxnSpMkLst>
        </pc:cxnChg>
        <pc:cxnChg chg="add mod">
          <ac:chgData name="Aurelien Domont" userId="6da7715ce44349b3" providerId="LiveId" clId="{C68D5591-A5E8-4369-9AE4-C05814B27729}" dt="2021-10-27T03:44:42.124" v="1859" actId="1037"/>
          <ac:cxnSpMkLst>
            <pc:docMk/>
            <pc:sldMk cId="1520865173" sldId="2193"/>
            <ac:cxnSpMk id="135" creationId="{251B6F60-A285-4FC7-91D9-2D84D2FFB7A0}"/>
          </ac:cxnSpMkLst>
        </pc:cxnChg>
        <pc:cxnChg chg="add mod">
          <ac:chgData name="Aurelien Domont" userId="6da7715ce44349b3" providerId="LiveId" clId="{C68D5591-A5E8-4369-9AE4-C05814B27729}" dt="2021-10-27T03:44:48.220" v="1874" actId="1038"/>
          <ac:cxnSpMkLst>
            <pc:docMk/>
            <pc:sldMk cId="1520865173" sldId="2193"/>
            <ac:cxnSpMk id="145" creationId="{99473DB5-EE60-48C7-9456-E6B78B72882B}"/>
          </ac:cxnSpMkLst>
        </pc:cxnChg>
        <pc:cxnChg chg="add mod">
          <ac:chgData name="Aurelien Domont" userId="6da7715ce44349b3" providerId="LiveId" clId="{C68D5591-A5E8-4369-9AE4-C05814B27729}" dt="2021-10-27T03:44:48.220" v="1874" actId="1038"/>
          <ac:cxnSpMkLst>
            <pc:docMk/>
            <pc:sldMk cId="1520865173" sldId="2193"/>
            <ac:cxnSpMk id="150" creationId="{17065358-711B-4B2E-9131-8C0C509E4D6A}"/>
          </ac:cxnSpMkLst>
        </pc:cxnChg>
        <pc:cxnChg chg="add del mod">
          <ac:chgData name="Aurelien Domont" userId="6da7715ce44349b3" providerId="LiveId" clId="{C68D5591-A5E8-4369-9AE4-C05814B27729}" dt="2021-10-27T03:44:59.332" v="1875" actId="478"/>
          <ac:cxnSpMkLst>
            <pc:docMk/>
            <pc:sldMk cId="1520865173" sldId="2193"/>
            <ac:cxnSpMk id="153" creationId="{8E391647-3D39-406E-8141-7A17957AFBDC}"/>
          </ac:cxnSpMkLst>
        </pc:cxnChg>
      </pc:sldChg>
      <pc:sldChg chg="addSp delSp modSp add del mod">
        <pc:chgData name="Aurelien Domont" userId="6da7715ce44349b3" providerId="LiveId" clId="{C68D5591-A5E8-4369-9AE4-C05814B27729}" dt="2021-10-27T03:18:37.052" v="1730" actId="47"/>
        <pc:sldMkLst>
          <pc:docMk/>
          <pc:sldMk cId="821922413" sldId="2194"/>
        </pc:sldMkLst>
        <pc:spChg chg="del">
          <ac:chgData name="Aurelien Domont" userId="6da7715ce44349b3" providerId="LiveId" clId="{C68D5591-A5E8-4369-9AE4-C05814B27729}" dt="2021-10-27T03:09:34.667" v="1625" actId="478"/>
          <ac:spMkLst>
            <pc:docMk/>
            <pc:sldMk cId="821922413" sldId="2194"/>
            <ac:spMk id="6" creationId="{7C2E9185-7425-4C36-9A44-AAD60C9033B8}"/>
          </ac:spMkLst>
        </pc:spChg>
        <pc:spChg chg="mod">
          <ac:chgData name="Aurelien Domont" userId="6da7715ce44349b3" providerId="LiveId" clId="{C68D5591-A5E8-4369-9AE4-C05814B27729}" dt="2021-10-27T03:06:56.018" v="1603" actId="20577"/>
          <ac:spMkLst>
            <pc:docMk/>
            <pc:sldMk cId="821922413" sldId="2194"/>
            <ac:spMk id="16" creationId="{6C2BB713-9637-4B9B-938F-E9768876782A}"/>
          </ac:spMkLst>
        </pc:spChg>
        <pc:spChg chg="del">
          <ac:chgData name="Aurelien Domont" userId="6da7715ce44349b3" providerId="LiveId" clId="{C68D5591-A5E8-4369-9AE4-C05814B27729}" dt="2021-10-27T03:09:34.667" v="1625" actId="478"/>
          <ac:spMkLst>
            <pc:docMk/>
            <pc:sldMk cId="821922413" sldId="2194"/>
            <ac:spMk id="32" creationId="{7CACBC5F-FDC9-487D-8AF1-B0B058E4B7CF}"/>
          </ac:spMkLst>
        </pc:spChg>
        <pc:spChg chg="del">
          <ac:chgData name="Aurelien Domont" userId="6da7715ce44349b3" providerId="LiveId" clId="{C68D5591-A5E8-4369-9AE4-C05814B27729}" dt="2021-10-27T03:09:34.667" v="1625" actId="478"/>
          <ac:spMkLst>
            <pc:docMk/>
            <pc:sldMk cId="821922413" sldId="2194"/>
            <ac:spMk id="38" creationId="{20483BED-D8D7-4B48-955E-F861E5D37642}"/>
          </ac:spMkLst>
        </pc:spChg>
        <pc:spChg chg="del">
          <ac:chgData name="Aurelien Domont" userId="6da7715ce44349b3" providerId="LiveId" clId="{C68D5591-A5E8-4369-9AE4-C05814B27729}" dt="2021-10-27T03:09:34.667" v="1625" actId="478"/>
          <ac:spMkLst>
            <pc:docMk/>
            <pc:sldMk cId="821922413" sldId="2194"/>
            <ac:spMk id="39" creationId="{507BC2DC-1F82-48B9-9D9A-3B01FB3BB8AC}"/>
          </ac:spMkLst>
        </pc:spChg>
        <pc:spChg chg="del">
          <ac:chgData name="Aurelien Domont" userId="6da7715ce44349b3" providerId="LiveId" clId="{C68D5591-A5E8-4369-9AE4-C05814B27729}" dt="2021-10-27T03:09:34.667" v="1625" actId="478"/>
          <ac:spMkLst>
            <pc:docMk/>
            <pc:sldMk cId="821922413" sldId="2194"/>
            <ac:spMk id="40" creationId="{BCA5B334-2D24-4D86-898D-9D24CB9FA5CE}"/>
          </ac:spMkLst>
        </pc:spChg>
        <pc:spChg chg="del">
          <ac:chgData name="Aurelien Domont" userId="6da7715ce44349b3" providerId="LiveId" clId="{C68D5591-A5E8-4369-9AE4-C05814B27729}" dt="2021-10-27T03:09:34.667" v="1625" actId="478"/>
          <ac:spMkLst>
            <pc:docMk/>
            <pc:sldMk cId="821922413" sldId="2194"/>
            <ac:spMk id="41" creationId="{65ED6917-881C-4327-99FB-2B3CB6DE927D}"/>
          </ac:spMkLst>
        </pc:spChg>
        <pc:spChg chg="del">
          <ac:chgData name="Aurelien Domont" userId="6da7715ce44349b3" providerId="LiveId" clId="{C68D5591-A5E8-4369-9AE4-C05814B27729}" dt="2021-10-27T03:09:34.667" v="1625" actId="478"/>
          <ac:spMkLst>
            <pc:docMk/>
            <pc:sldMk cId="821922413" sldId="2194"/>
            <ac:spMk id="64" creationId="{87866BBE-8576-422E-AF45-5F66ECFDDE17}"/>
          </ac:spMkLst>
        </pc:spChg>
        <pc:spChg chg="del">
          <ac:chgData name="Aurelien Domont" userId="6da7715ce44349b3" providerId="LiveId" clId="{C68D5591-A5E8-4369-9AE4-C05814B27729}" dt="2021-10-27T03:09:34.667" v="1625" actId="478"/>
          <ac:spMkLst>
            <pc:docMk/>
            <pc:sldMk cId="821922413" sldId="2194"/>
            <ac:spMk id="65" creationId="{56C33C85-D21F-4E6A-9516-B16329CA21F6}"/>
          </ac:spMkLst>
        </pc:spChg>
        <pc:spChg chg="del">
          <ac:chgData name="Aurelien Domont" userId="6da7715ce44349b3" providerId="LiveId" clId="{C68D5591-A5E8-4369-9AE4-C05814B27729}" dt="2021-10-27T03:09:34.667" v="1625" actId="478"/>
          <ac:spMkLst>
            <pc:docMk/>
            <pc:sldMk cId="821922413" sldId="2194"/>
            <ac:spMk id="66" creationId="{8D1E55B5-C085-41B5-97D8-E58F525FF9A3}"/>
          </ac:spMkLst>
        </pc:spChg>
        <pc:spChg chg="del">
          <ac:chgData name="Aurelien Domont" userId="6da7715ce44349b3" providerId="LiveId" clId="{C68D5591-A5E8-4369-9AE4-C05814B27729}" dt="2021-10-27T03:09:34.667" v="1625" actId="478"/>
          <ac:spMkLst>
            <pc:docMk/>
            <pc:sldMk cId="821922413" sldId="2194"/>
            <ac:spMk id="67" creationId="{8D6B5A76-F66D-4112-B1DD-E51EC0BF1BD6}"/>
          </ac:spMkLst>
        </pc:spChg>
        <pc:spChg chg="del">
          <ac:chgData name="Aurelien Domont" userId="6da7715ce44349b3" providerId="LiveId" clId="{C68D5591-A5E8-4369-9AE4-C05814B27729}" dt="2021-10-27T03:09:34.667" v="1625" actId="478"/>
          <ac:spMkLst>
            <pc:docMk/>
            <pc:sldMk cId="821922413" sldId="2194"/>
            <ac:spMk id="68" creationId="{E889625E-8FCB-4611-94CC-3B2FA7D8469F}"/>
          </ac:spMkLst>
        </pc:spChg>
        <pc:spChg chg="del">
          <ac:chgData name="Aurelien Domont" userId="6da7715ce44349b3" providerId="LiveId" clId="{C68D5591-A5E8-4369-9AE4-C05814B27729}" dt="2021-10-27T03:09:34.667" v="1625" actId="478"/>
          <ac:spMkLst>
            <pc:docMk/>
            <pc:sldMk cId="821922413" sldId="2194"/>
            <ac:spMk id="69" creationId="{AB2D47FD-BF87-4099-AA93-3C817AE0526B}"/>
          </ac:spMkLst>
        </pc:spChg>
        <pc:spChg chg="del">
          <ac:chgData name="Aurelien Domont" userId="6da7715ce44349b3" providerId="LiveId" clId="{C68D5591-A5E8-4369-9AE4-C05814B27729}" dt="2021-10-27T03:09:34.667" v="1625" actId="478"/>
          <ac:spMkLst>
            <pc:docMk/>
            <pc:sldMk cId="821922413" sldId="2194"/>
            <ac:spMk id="76" creationId="{1AC9B42A-91E7-4FDE-AFC3-607C05C6F82F}"/>
          </ac:spMkLst>
        </pc:spChg>
        <pc:spChg chg="del">
          <ac:chgData name="Aurelien Domont" userId="6da7715ce44349b3" providerId="LiveId" clId="{C68D5591-A5E8-4369-9AE4-C05814B27729}" dt="2021-10-27T03:09:34.667" v="1625" actId="478"/>
          <ac:spMkLst>
            <pc:docMk/>
            <pc:sldMk cId="821922413" sldId="2194"/>
            <ac:spMk id="77" creationId="{5A365A5A-389C-4FA6-A8F0-EE6B5377D2EB}"/>
          </ac:spMkLst>
        </pc:spChg>
        <pc:spChg chg="del">
          <ac:chgData name="Aurelien Domont" userId="6da7715ce44349b3" providerId="LiveId" clId="{C68D5591-A5E8-4369-9AE4-C05814B27729}" dt="2021-10-27T03:09:34.667" v="1625" actId="478"/>
          <ac:spMkLst>
            <pc:docMk/>
            <pc:sldMk cId="821922413" sldId="2194"/>
            <ac:spMk id="78" creationId="{0E9F62EA-CA49-4BB3-A89B-A372227D9A9E}"/>
          </ac:spMkLst>
        </pc:spChg>
        <pc:spChg chg="del">
          <ac:chgData name="Aurelien Domont" userId="6da7715ce44349b3" providerId="LiveId" clId="{C68D5591-A5E8-4369-9AE4-C05814B27729}" dt="2021-10-27T03:09:34.667" v="1625" actId="478"/>
          <ac:spMkLst>
            <pc:docMk/>
            <pc:sldMk cId="821922413" sldId="2194"/>
            <ac:spMk id="79" creationId="{95CE1D5F-E67F-40D5-A77F-45378C003BD3}"/>
          </ac:spMkLst>
        </pc:spChg>
        <pc:spChg chg="del">
          <ac:chgData name="Aurelien Domont" userId="6da7715ce44349b3" providerId="LiveId" clId="{C68D5591-A5E8-4369-9AE4-C05814B27729}" dt="2021-10-27T03:09:34.667" v="1625" actId="478"/>
          <ac:spMkLst>
            <pc:docMk/>
            <pc:sldMk cId="821922413" sldId="2194"/>
            <ac:spMk id="80" creationId="{16F4FCAA-A94B-4959-A2C7-EE52FC1B6F8E}"/>
          </ac:spMkLst>
        </pc:spChg>
        <pc:spChg chg="del">
          <ac:chgData name="Aurelien Domont" userId="6da7715ce44349b3" providerId="LiveId" clId="{C68D5591-A5E8-4369-9AE4-C05814B27729}" dt="2021-10-27T03:09:34.667" v="1625" actId="478"/>
          <ac:spMkLst>
            <pc:docMk/>
            <pc:sldMk cId="821922413" sldId="2194"/>
            <ac:spMk id="81" creationId="{4865C4DE-1DC8-48AB-B560-B9792F733F2C}"/>
          </ac:spMkLst>
        </pc:spChg>
        <pc:spChg chg="del">
          <ac:chgData name="Aurelien Domont" userId="6da7715ce44349b3" providerId="LiveId" clId="{C68D5591-A5E8-4369-9AE4-C05814B27729}" dt="2021-10-27T03:09:34.667" v="1625" actId="478"/>
          <ac:spMkLst>
            <pc:docMk/>
            <pc:sldMk cId="821922413" sldId="2194"/>
            <ac:spMk id="82" creationId="{39CF9794-FAAA-4685-A388-5370758311C6}"/>
          </ac:spMkLst>
        </pc:spChg>
        <pc:spChg chg="del">
          <ac:chgData name="Aurelien Domont" userId="6da7715ce44349b3" providerId="LiveId" clId="{C68D5591-A5E8-4369-9AE4-C05814B27729}" dt="2021-10-27T03:09:34.667" v="1625" actId="478"/>
          <ac:spMkLst>
            <pc:docMk/>
            <pc:sldMk cId="821922413" sldId="2194"/>
            <ac:spMk id="86" creationId="{19A56E6F-6018-438B-BEB2-6FE95F5D6681}"/>
          </ac:spMkLst>
        </pc:spChg>
        <pc:spChg chg="del">
          <ac:chgData name="Aurelien Domont" userId="6da7715ce44349b3" providerId="LiveId" clId="{C68D5591-A5E8-4369-9AE4-C05814B27729}" dt="2021-10-27T03:09:34.667" v="1625" actId="478"/>
          <ac:spMkLst>
            <pc:docMk/>
            <pc:sldMk cId="821922413" sldId="2194"/>
            <ac:spMk id="87" creationId="{1AA06875-9E39-4524-9AA7-72DA7FBAE9EE}"/>
          </ac:spMkLst>
        </pc:spChg>
        <pc:spChg chg="del">
          <ac:chgData name="Aurelien Domont" userId="6da7715ce44349b3" providerId="LiveId" clId="{C68D5591-A5E8-4369-9AE4-C05814B27729}" dt="2021-10-27T03:09:34.667" v="1625" actId="478"/>
          <ac:spMkLst>
            <pc:docMk/>
            <pc:sldMk cId="821922413" sldId="2194"/>
            <ac:spMk id="88" creationId="{52B2E22F-F80B-47D2-AC1B-F8468D50F20F}"/>
          </ac:spMkLst>
        </pc:spChg>
        <pc:spChg chg="del">
          <ac:chgData name="Aurelien Domont" userId="6da7715ce44349b3" providerId="LiveId" clId="{C68D5591-A5E8-4369-9AE4-C05814B27729}" dt="2021-10-27T03:09:34.667" v="1625" actId="478"/>
          <ac:spMkLst>
            <pc:docMk/>
            <pc:sldMk cId="821922413" sldId="2194"/>
            <ac:spMk id="89" creationId="{0934D4FD-E1E5-4901-8FEC-56092004A003}"/>
          </ac:spMkLst>
        </pc:spChg>
        <pc:spChg chg="del">
          <ac:chgData name="Aurelien Domont" userId="6da7715ce44349b3" providerId="LiveId" clId="{C68D5591-A5E8-4369-9AE4-C05814B27729}" dt="2021-10-27T03:09:34.667" v="1625" actId="478"/>
          <ac:spMkLst>
            <pc:docMk/>
            <pc:sldMk cId="821922413" sldId="2194"/>
            <ac:spMk id="90" creationId="{90429416-01FF-48AE-AEE2-C299152AA4C6}"/>
          </ac:spMkLst>
        </pc:spChg>
        <pc:spChg chg="del">
          <ac:chgData name="Aurelien Domont" userId="6da7715ce44349b3" providerId="LiveId" clId="{C68D5591-A5E8-4369-9AE4-C05814B27729}" dt="2021-10-27T03:09:34.667" v="1625" actId="478"/>
          <ac:spMkLst>
            <pc:docMk/>
            <pc:sldMk cId="821922413" sldId="2194"/>
            <ac:spMk id="91" creationId="{4804FCA3-1518-4A3A-9B76-8B00DD4F43FE}"/>
          </ac:spMkLst>
        </pc:spChg>
        <pc:spChg chg="del">
          <ac:chgData name="Aurelien Domont" userId="6da7715ce44349b3" providerId="LiveId" clId="{C68D5591-A5E8-4369-9AE4-C05814B27729}" dt="2021-10-27T03:09:34.667" v="1625" actId="478"/>
          <ac:spMkLst>
            <pc:docMk/>
            <pc:sldMk cId="821922413" sldId="2194"/>
            <ac:spMk id="92" creationId="{19DA87F4-617D-4365-898A-DBBAC4D5CA56}"/>
          </ac:spMkLst>
        </pc:spChg>
        <pc:spChg chg="del">
          <ac:chgData name="Aurelien Domont" userId="6da7715ce44349b3" providerId="LiveId" clId="{C68D5591-A5E8-4369-9AE4-C05814B27729}" dt="2021-10-27T03:09:34.667" v="1625" actId="478"/>
          <ac:spMkLst>
            <pc:docMk/>
            <pc:sldMk cId="821922413" sldId="2194"/>
            <ac:spMk id="93" creationId="{FF57DEE5-FC8C-4433-B954-93B4F9E03D48}"/>
          </ac:spMkLst>
        </pc:spChg>
        <pc:spChg chg="add mod">
          <ac:chgData name="Aurelien Domont" userId="6da7715ce44349b3" providerId="LiveId" clId="{C68D5591-A5E8-4369-9AE4-C05814B27729}" dt="2021-10-27T03:07:28.610" v="1624" actId="207"/>
          <ac:spMkLst>
            <pc:docMk/>
            <pc:sldMk cId="821922413" sldId="2194"/>
            <ac:spMk id="94" creationId="{24892FC5-2F84-4A38-B108-C05AD79B9CDE}"/>
          </ac:spMkLst>
        </pc:spChg>
        <pc:spChg chg="add mod">
          <ac:chgData name="Aurelien Domont" userId="6da7715ce44349b3" providerId="LiveId" clId="{C68D5591-A5E8-4369-9AE4-C05814B27729}" dt="2021-10-27T03:07:25.478" v="1623" actId="1038"/>
          <ac:spMkLst>
            <pc:docMk/>
            <pc:sldMk cId="821922413" sldId="2194"/>
            <ac:spMk id="95" creationId="{A0CDFE6C-7EAD-4A3B-9478-63B155D7B149}"/>
          </ac:spMkLst>
        </pc:spChg>
        <pc:spChg chg="add mod">
          <ac:chgData name="Aurelien Domont" userId="6da7715ce44349b3" providerId="LiveId" clId="{C68D5591-A5E8-4369-9AE4-C05814B27729}" dt="2021-10-27T03:07:25.478" v="1623" actId="1038"/>
          <ac:spMkLst>
            <pc:docMk/>
            <pc:sldMk cId="821922413" sldId="2194"/>
            <ac:spMk id="96" creationId="{A52E50D3-DACF-4946-9147-1357B3C191ED}"/>
          </ac:spMkLst>
        </pc:spChg>
        <pc:spChg chg="add mod">
          <ac:chgData name="Aurelien Domont" userId="6da7715ce44349b3" providerId="LiveId" clId="{C68D5591-A5E8-4369-9AE4-C05814B27729}" dt="2021-10-27T03:07:25.478" v="1623" actId="1038"/>
          <ac:spMkLst>
            <pc:docMk/>
            <pc:sldMk cId="821922413" sldId="2194"/>
            <ac:spMk id="100" creationId="{08876F72-31EC-46ED-B792-EA2A844DBB6D}"/>
          </ac:spMkLst>
        </pc:spChg>
        <pc:spChg chg="del">
          <ac:chgData name="Aurelien Domont" userId="6da7715ce44349b3" providerId="LiveId" clId="{C68D5591-A5E8-4369-9AE4-C05814B27729}" dt="2021-10-27T03:09:34.667" v="1625" actId="478"/>
          <ac:spMkLst>
            <pc:docMk/>
            <pc:sldMk cId="821922413" sldId="2194"/>
            <ac:spMk id="101" creationId="{B5A4225C-630E-4519-8F19-0A793CE0C5A4}"/>
          </ac:spMkLst>
        </pc:spChg>
        <pc:spChg chg="del">
          <ac:chgData name="Aurelien Domont" userId="6da7715ce44349b3" providerId="LiveId" clId="{C68D5591-A5E8-4369-9AE4-C05814B27729}" dt="2021-10-27T03:09:34.667" v="1625" actId="478"/>
          <ac:spMkLst>
            <pc:docMk/>
            <pc:sldMk cId="821922413" sldId="2194"/>
            <ac:spMk id="102" creationId="{80FE6AB2-3A5A-41EF-B66A-9A7EF2504D48}"/>
          </ac:spMkLst>
        </pc:spChg>
        <pc:spChg chg="del">
          <ac:chgData name="Aurelien Domont" userId="6da7715ce44349b3" providerId="LiveId" clId="{C68D5591-A5E8-4369-9AE4-C05814B27729}" dt="2021-10-27T03:09:34.667" v="1625" actId="478"/>
          <ac:spMkLst>
            <pc:docMk/>
            <pc:sldMk cId="821922413" sldId="2194"/>
            <ac:spMk id="103" creationId="{8A30679A-199B-4FD3-9672-F0CC16189B19}"/>
          </ac:spMkLst>
        </pc:spChg>
        <pc:spChg chg="del">
          <ac:chgData name="Aurelien Domont" userId="6da7715ce44349b3" providerId="LiveId" clId="{C68D5591-A5E8-4369-9AE4-C05814B27729}" dt="2021-10-27T03:09:34.667" v="1625" actId="478"/>
          <ac:spMkLst>
            <pc:docMk/>
            <pc:sldMk cId="821922413" sldId="2194"/>
            <ac:spMk id="104" creationId="{942E5DAF-66EF-4D9F-861E-69480EA30B39}"/>
          </ac:spMkLst>
        </pc:spChg>
        <pc:spChg chg="del">
          <ac:chgData name="Aurelien Domont" userId="6da7715ce44349b3" providerId="LiveId" clId="{C68D5591-A5E8-4369-9AE4-C05814B27729}" dt="2021-10-27T03:09:34.667" v="1625" actId="478"/>
          <ac:spMkLst>
            <pc:docMk/>
            <pc:sldMk cId="821922413" sldId="2194"/>
            <ac:spMk id="105" creationId="{BE633484-88CB-4983-B58B-A8155DB79A11}"/>
          </ac:spMkLst>
        </pc:spChg>
        <pc:spChg chg="add mod">
          <ac:chgData name="Aurelien Domont" userId="6da7715ce44349b3" providerId="LiveId" clId="{C68D5591-A5E8-4369-9AE4-C05814B27729}" dt="2021-10-27T03:07:25.478" v="1623" actId="1038"/>
          <ac:spMkLst>
            <pc:docMk/>
            <pc:sldMk cId="821922413" sldId="2194"/>
            <ac:spMk id="109" creationId="{DB394D78-3448-4F84-BA6F-5A99B7ED6C6A}"/>
          </ac:spMkLst>
        </pc:spChg>
        <pc:spChg chg="del">
          <ac:chgData name="Aurelien Domont" userId="6da7715ce44349b3" providerId="LiveId" clId="{C68D5591-A5E8-4369-9AE4-C05814B27729}" dt="2021-10-27T03:09:34.667" v="1625" actId="478"/>
          <ac:spMkLst>
            <pc:docMk/>
            <pc:sldMk cId="821922413" sldId="2194"/>
            <ac:spMk id="110" creationId="{2510241A-E261-4561-9E47-A5B54A690209}"/>
          </ac:spMkLst>
        </pc:spChg>
        <pc:spChg chg="add mod">
          <ac:chgData name="Aurelien Domont" userId="6da7715ce44349b3" providerId="LiveId" clId="{C68D5591-A5E8-4369-9AE4-C05814B27729}" dt="2021-10-27T03:07:25.478" v="1623" actId="1038"/>
          <ac:spMkLst>
            <pc:docMk/>
            <pc:sldMk cId="821922413" sldId="2194"/>
            <ac:spMk id="111" creationId="{E7BAA7BC-38B7-4CCF-96F0-F1287FE0A05B}"/>
          </ac:spMkLst>
        </pc:spChg>
        <pc:spChg chg="del">
          <ac:chgData name="Aurelien Domont" userId="6da7715ce44349b3" providerId="LiveId" clId="{C68D5591-A5E8-4369-9AE4-C05814B27729}" dt="2021-10-27T03:09:34.667" v="1625" actId="478"/>
          <ac:spMkLst>
            <pc:docMk/>
            <pc:sldMk cId="821922413" sldId="2194"/>
            <ac:spMk id="112" creationId="{066B08B4-4309-4FE8-8A89-CB2D85981EDF}"/>
          </ac:spMkLst>
        </pc:spChg>
        <pc:spChg chg="del">
          <ac:chgData name="Aurelien Domont" userId="6da7715ce44349b3" providerId="LiveId" clId="{C68D5591-A5E8-4369-9AE4-C05814B27729}" dt="2021-10-27T03:09:34.667" v="1625" actId="478"/>
          <ac:spMkLst>
            <pc:docMk/>
            <pc:sldMk cId="821922413" sldId="2194"/>
            <ac:spMk id="113" creationId="{2829E3EF-5F09-40CB-96F5-8C80922D4255}"/>
          </ac:spMkLst>
        </pc:spChg>
        <pc:spChg chg="add mod">
          <ac:chgData name="Aurelien Domont" userId="6da7715ce44349b3" providerId="LiveId" clId="{C68D5591-A5E8-4369-9AE4-C05814B27729}" dt="2021-10-27T03:18:22.035" v="1729" actId="113"/>
          <ac:spMkLst>
            <pc:docMk/>
            <pc:sldMk cId="821922413" sldId="2194"/>
            <ac:spMk id="114" creationId="{C072E880-87A8-456E-A990-72425BC94324}"/>
          </ac:spMkLst>
        </pc:spChg>
        <pc:spChg chg="add mod">
          <ac:chgData name="Aurelien Domont" userId="6da7715ce44349b3" providerId="LiveId" clId="{C68D5591-A5E8-4369-9AE4-C05814B27729}" dt="2021-10-27T03:18:09.306" v="1726" actId="1037"/>
          <ac:spMkLst>
            <pc:docMk/>
            <pc:sldMk cId="821922413" sldId="2194"/>
            <ac:spMk id="115" creationId="{9FA751F4-52D5-43C3-8A31-ACCF3512BCB8}"/>
          </ac:spMkLst>
        </pc:spChg>
        <pc:spChg chg="add mod">
          <ac:chgData name="Aurelien Domont" userId="6da7715ce44349b3" providerId="LiveId" clId="{C68D5591-A5E8-4369-9AE4-C05814B27729}" dt="2021-10-27T03:18:09.306" v="1726" actId="1037"/>
          <ac:spMkLst>
            <pc:docMk/>
            <pc:sldMk cId="821922413" sldId="2194"/>
            <ac:spMk id="116" creationId="{F8DCDEC9-0AF0-41C6-BBC3-404708B05EED}"/>
          </ac:spMkLst>
        </pc:spChg>
        <pc:spChg chg="add mod">
          <ac:chgData name="Aurelien Domont" userId="6da7715ce44349b3" providerId="LiveId" clId="{C68D5591-A5E8-4369-9AE4-C05814B27729}" dt="2021-10-27T03:18:09.306" v="1726" actId="1037"/>
          <ac:spMkLst>
            <pc:docMk/>
            <pc:sldMk cId="821922413" sldId="2194"/>
            <ac:spMk id="117" creationId="{0BDEE1A7-C4AA-47B1-9244-21373BE2B8D2}"/>
          </ac:spMkLst>
        </pc:spChg>
        <pc:spChg chg="add mod">
          <ac:chgData name="Aurelien Domont" userId="6da7715ce44349b3" providerId="LiveId" clId="{C68D5591-A5E8-4369-9AE4-C05814B27729}" dt="2021-10-27T03:18:09.306" v="1726" actId="1037"/>
          <ac:spMkLst>
            <pc:docMk/>
            <pc:sldMk cId="821922413" sldId="2194"/>
            <ac:spMk id="118" creationId="{D2004EFF-C9F2-4962-BB2F-B6E8B2F698FE}"/>
          </ac:spMkLst>
        </pc:spChg>
        <pc:spChg chg="add mod">
          <ac:chgData name="Aurelien Domont" userId="6da7715ce44349b3" providerId="LiveId" clId="{C68D5591-A5E8-4369-9AE4-C05814B27729}" dt="2021-10-27T03:18:09.306" v="1726" actId="1037"/>
          <ac:spMkLst>
            <pc:docMk/>
            <pc:sldMk cId="821922413" sldId="2194"/>
            <ac:spMk id="119" creationId="{DF95203B-B06F-456E-AF28-D059D291EF5D}"/>
          </ac:spMkLst>
        </pc:spChg>
        <pc:spChg chg="add mod">
          <ac:chgData name="Aurelien Domont" userId="6da7715ce44349b3" providerId="LiveId" clId="{C68D5591-A5E8-4369-9AE4-C05814B27729}" dt="2021-10-27T03:18:09.306" v="1726" actId="1037"/>
          <ac:spMkLst>
            <pc:docMk/>
            <pc:sldMk cId="821922413" sldId="2194"/>
            <ac:spMk id="120" creationId="{519C97FC-EBAE-4211-AEF1-5E0BE41E620E}"/>
          </ac:spMkLst>
        </pc:spChg>
        <pc:spChg chg="add mod">
          <ac:chgData name="Aurelien Domont" userId="6da7715ce44349b3" providerId="LiveId" clId="{C68D5591-A5E8-4369-9AE4-C05814B27729}" dt="2021-10-27T03:15:56.084" v="1650" actId="571"/>
          <ac:spMkLst>
            <pc:docMk/>
            <pc:sldMk cId="821922413" sldId="2194"/>
            <ac:spMk id="121" creationId="{833ABDE1-A1A1-4577-B7BF-FA8DA4EF4030}"/>
          </ac:spMkLst>
        </pc:spChg>
        <pc:spChg chg="add del mod">
          <ac:chgData name="Aurelien Domont" userId="6da7715ce44349b3" providerId="LiveId" clId="{C68D5591-A5E8-4369-9AE4-C05814B27729}" dt="2021-10-27T03:17:37.311" v="1672"/>
          <ac:spMkLst>
            <pc:docMk/>
            <pc:sldMk cId="821922413" sldId="2194"/>
            <ac:spMk id="122" creationId="{167C16AD-945B-4349-8518-F2D941D77EE7}"/>
          </ac:spMkLst>
        </pc:spChg>
        <pc:spChg chg="add mod">
          <ac:chgData name="Aurelien Domont" userId="6da7715ce44349b3" providerId="LiveId" clId="{C68D5591-A5E8-4369-9AE4-C05814B27729}" dt="2021-10-27T03:17:57.181" v="1702" actId="1076"/>
          <ac:spMkLst>
            <pc:docMk/>
            <pc:sldMk cId="821922413" sldId="2194"/>
            <ac:spMk id="123" creationId="{909823B0-C09F-4532-A0C2-B21202EBA0F8}"/>
          </ac:spMkLst>
        </pc:spChg>
        <pc:spChg chg="add mod">
          <ac:chgData name="Aurelien Domont" userId="6da7715ce44349b3" providerId="LiveId" clId="{C68D5591-A5E8-4369-9AE4-C05814B27729}" dt="2021-10-27T03:17:57.181" v="1702" actId="1076"/>
          <ac:spMkLst>
            <pc:docMk/>
            <pc:sldMk cId="821922413" sldId="2194"/>
            <ac:spMk id="124" creationId="{65C02FC3-E543-4782-8317-245D3B2F5CE5}"/>
          </ac:spMkLst>
        </pc:spChg>
        <pc:spChg chg="add mod">
          <ac:chgData name="Aurelien Domont" userId="6da7715ce44349b3" providerId="LiveId" clId="{C68D5591-A5E8-4369-9AE4-C05814B27729}" dt="2021-10-27T03:17:57.181" v="1702" actId="1076"/>
          <ac:spMkLst>
            <pc:docMk/>
            <pc:sldMk cId="821922413" sldId="2194"/>
            <ac:spMk id="125" creationId="{4ED44CC1-D520-4531-8D35-8DB76185715F}"/>
          </ac:spMkLst>
        </pc:spChg>
        <pc:spChg chg="del">
          <ac:chgData name="Aurelien Domont" userId="6da7715ce44349b3" providerId="LiveId" clId="{C68D5591-A5E8-4369-9AE4-C05814B27729}" dt="2021-10-27T03:09:34.667" v="1625" actId="478"/>
          <ac:spMkLst>
            <pc:docMk/>
            <pc:sldMk cId="821922413" sldId="2194"/>
            <ac:spMk id="126" creationId="{250A2A96-6272-4E8F-930F-8754ABE80A4B}"/>
          </ac:spMkLst>
        </pc:spChg>
        <pc:spChg chg="del">
          <ac:chgData name="Aurelien Domont" userId="6da7715ce44349b3" providerId="LiveId" clId="{C68D5591-A5E8-4369-9AE4-C05814B27729}" dt="2021-10-27T03:09:34.667" v="1625" actId="478"/>
          <ac:spMkLst>
            <pc:docMk/>
            <pc:sldMk cId="821922413" sldId="2194"/>
            <ac:spMk id="127" creationId="{93C122C3-8B44-43E5-B4EF-A3BC117E9B63}"/>
          </ac:spMkLst>
        </pc:spChg>
        <pc:spChg chg="add mod">
          <ac:chgData name="Aurelien Domont" userId="6da7715ce44349b3" providerId="LiveId" clId="{C68D5591-A5E8-4369-9AE4-C05814B27729}" dt="2021-10-27T03:17:57.181" v="1702" actId="1076"/>
          <ac:spMkLst>
            <pc:docMk/>
            <pc:sldMk cId="821922413" sldId="2194"/>
            <ac:spMk id="128" creationId="{67707E00-23E8-44E2-95BB-E1C0F3589A4A}"/>
          </ac:spMkLst>
        </pc:spChg>
        <pc:spChg chg="del">
          <ac:chgData name="Aurelien Domont" userId="6da7715ce44349b3" providerId="LiveId" clId="{C68D5591-A5E8-4369-9AE4-C05814B27729}" dt="2021-10-27T03:09:34.667" v="1625" actId="478"/>
          <ac:spMkLst>
            <pc:docMk/>
            <pc:sldMk cId="821922413" sldId="2194"/>
            <ac:spMk id="129" creationId="{EB45B2D2-6B38-4DBF-994F-A4654E0F736C}"/>
          </ac:spMkLst>
        </pc:spChg>
        <pc:spChg chg="del">
          <ac:chgData name="Aurelien Domont" userId="6da7715ce44349b3" providerId="LiveId" clId="{C68D5591-A5E8-4369-9AE4-C05814B27729}" dt="2021-10-27T03:09:34.667" v="1625" actId="478"/>
          <ac:spMkLst>
            <pc:docMk/>
            <pc:sldMk cId="821922413" sldId="2194"/>
            <ac:spMk id="130" creationId="{C790354F-71F3-4FEB-8BE0-F93262CB5171}"/>
          </ac:spMkLst>
        </pc:spChg>
        <pc:spChg chg="del">
          <ac:chgData name="Aurelien Domont" userId="6da7715ce44349b3" providerId="LiveId" clId="{C68D5591-A5E8-4369-9AE4-C05814B27729}" dt="2021-10-27T03:09:34.667" v="1625" actId="478"/>
          <ac:spMkLst>
            <pc:docMk/>
            <pc:sldMk cId="821922413" sldId="2194"/>
            <ac:spMk id="131" creationId="{644C49EC-454B-43BE-AB10-FDDEB88BC808}"/>
          </ac:spMkLst>
        </pc:spChg>
        <pc:spChg chg="add mod">
          <ac:chgData name="Aurelien Domont" userId="6da7715ce44349b3" providerId="LiveId" clId="{C68D5591-A5E8-4369-9AE4-C05814B27729}" dt="2021-10-27T03:17:57.181" v="1702" actId="1076"/>
          <ac:spMkLst>
            <pc:docMk/>
            <pc:sldMk cId="821922413" sldId="2194"/>
            <ac:spMk id="134" creationId="{76D0865A-631C-4A4B-A11E-192F125E476B}"/>
          </ac:spMkLst>
        </pc:spChg>
        <pc:spChg chg="del">
          <ac:chgData name="Aurelien Domont" userId="6da7715ce44349b3" providerId="LiveId" clId="{C68D5591-A5E8-4369-9AE4-C05814B27729}" dt="2021-10-27T03:09:34.667" v="1625" actId="478"/>
          <ac:spMkLst>
            <pc:docMk/>
            <pc:sldMk cId="821922413" sldId="2194"/>
            <ac:spMk id="141" creationId="{740CB701-6012-42E1-A2F6-62AAE0190A51}"/>
          </ac:spMkLst>
        </pc:spChg>
        <pc:spChg chg="del">
          <ac:chgData name="Aurelien Domont" userId="6da7715ce44349b3" providerId="LiveId" clId="{C68D5591-A5E8-4369-9AE4-C05814B27729}" dt="2021-10-27T03:09:34.667" v="1625" actId="478"/>
          <ac:spMkLst>
            <pc:docMk/>
            <pc:sldMk cId="821922413" sldId="2194"/>
            <ac:spMk id="147" creationId="{D52424D9-1B16-413A-8046-DB9D62FCB9F9}"/>
          </ac:spMkLst>
        </pc:spChg>
        <pc:spChg chg="del">
          <ac:chgData name="Aurelien Domont" userId="6da7715ce44349b3" providerId="LiveId" clId="{C68D5591-A5E8-4369-9AE4-C05814B27729}" dt="2021-10-27T03:09:34.667" v="1625" actId="478"/>
          <ac:spMkLst>
            <pc:docMk/>
            <pc:sldMk cId="821922413" sldId="2194"/>
            <ac:spMk id="148" creationId="{38F53232-0F09-4338-98D6-470106C59F0E}"/>
          </ac:spMkLst>
        </pc:spChg>
        <pc:spChg chg="del">
          <ac:chgData name="Aurelien Domont" userId="6da7715ce44349b3" providerId="LiveId" clId="{C68D5591-A5E8-4369-9AE4-C05814B27729}" dt="2021-10-27T03:09:34.667" v="1625" actId="478"/>
          <ac:spMkLst>
            <pc:docMk/>
            <pc:sldMk cId="821922413" sldId="2194"/>
            <ac:spMk id="154" creationId="{6E3FCDF1-6437-4881-A7F2-BE1D1A40AAA0}"/>
          </ac:spMkLst>
        </pc:spChg>
        <pc:spChg chg="del">
          <ac:chgData name="Aurelien Domont" userId="6da7715ce44349b3" providerId="LiveId" clId="{C68D5591-A5E8-4369-9AE4-C05814B27729}" dt="2021-10-27T03:09:34.667" v="1625" actId="478"/>
          <ac:spMkLst>
            <pc:docMk/>
            <pc:sldMk cId="821922413" sldId="2194"/>
            <ac:spMk id="155" creationId="{826C1E5C-6542-4822-B0DC-4868BF62D2A1}"/>
          </ac:spMkLst>
        </pc:spChg>
        <pc:spChg chg="del">
          <ac:chgData name="Aurelien Domont" userId="6da7715ce44349b3" providerId="LiveId" clId="{C68D5591-A5E8-4369-9AE4-C05814B27729}" dt="2021-10-27T03:09:34.667" v="1625" actId="478"/>
          <ac:spMkLst>
            <pc:docMk/>
            <pc:sldMk cId="821922413" sldId="2194"/>
            <ac:spMk id="156" creationId="{B72143EE-46E0-42F1-B83D-2D1FEF6ADF35}"/>
          </ac:spMkLst>
        </pc:spChg>
        <pc:spChg chg="del">
          <ac:chgData name="Aurelien Domont" userId="6da7715ce44349b3" providerId="LiveId" clId="{C68D5591-A5E8-4369-9AE4-C05814B27729}" dt="2021-10-27T03:09:34.667" v="1625" actId="478"/>
          <ac:spMkLst>
            <pc:docMk/>
            <pc:sldMk cId="821922413" sldId="2194"/>
            <ac:spMk id="157" creationId="{11B83B2C-E4AB-4864-9F5C-A6302FB80BC8}"/>
          </ac:spMkLst>
        </pc:spChg>
        <pc:spChg chg="del">
          <ac:chgData name="Aurelien Domont" userId="6da7715ce44349b3" providerId="LiveId" clId="{C68D5591-A5E8-4369-9AE4-C05814B27729}" dt="2021-10-27T03:09:34.667" v="1625" actId="478"/>
          <ac:spMkLst>
            <pc:docMk/>
            <pc:sldMk cId="821922413" sldId="2194"/>
            <ac:spMk id="158" creationId="{D6EE1248-5642-4B1D-BF19-6F07EA7346AD}"/>
          </ac:spMkLst>
        </pc:spChg>
        <pc:spChg chg="del">
          <ac:chgData name="Aurelien Domont" userId="6da7715ce44349b3" providerId="LiveId" clId="{C68D5591-A5E8-4369-9AE4-C05814B27729}" dt="2021-10-27T03:09:34.667" v="1625" actId="478"/>
          <ac:spMkLst>
            <pc:docMk/>
            <pc:sldMk cId="821922413" sldId="2194"/>
            <ac:spMk id="159" creationId="{CB69ED8C-8D74-4B68-BE87-825D98855AAB}"/>
          </ac:spMkLst>
        </pc:spChg>
        <pc:spChg chg="del">
          <ac:chgData name="Aurelien Domont" userId="6da7715ce44349b3" providerId="LiveId" clId="{C68D5591-A5E8-4369-9AE4-C05814B27729}" dt="2021-10-27T03:09:34.667" v="1625" actId="478"/>
          <ac:spMkLst>
            <pc:docMk/>
            <pc:sldMk cId="821922413" sldId="2194"/>
            <ac:spMk id="160" creationId="{7CDA6812-8642-42F7-B289-43053C91B566}"/>
          </ac:spMkLst>
        </pc:spChg>
        <pc:spChg chg="del">
          <ac:chgData name="Aurelien Domont" userId="6da7715ce44349b3" providerId="LiveId" clId="{C68D5591-A5E8-4369-9AE4-C05814B27729}" dt="2021-10-27T03:09:34.667" v="1625" actId="478"/>
          <ac:spMkLst>
            <pc:docMk/>
            <pc:sldMk cId="821922413" sldId="2194"/>
            <ac:spMk id="161" creationId="{FB666E2C-9C25-47B0-BFDB-37FE5D66028C}"/>
          </ac:spMkLst>
        </pc:spChg>
        <pc:spChg chg="del">
          <ac:chgData name="Aurelien Domont" userId="6da7715ce44349b3" providerId="LiveId" clId="{C68D5591-A5E8-4369-9AE4-C05814B27729}" dt="2021-10-27T03:09:34.667" v="1625" actId="478"/>
          <ac:spMkLst>
            <pc:docMk/>
            <pc:sldMk cId="821922413" sldId="2194"/>
            <ac:spMk id="162" creationId="{917C3244-E770-4EEC-9CDE-57EDC4E535C9}"/>
          </ac:spMkLst>
        </pc:spChg>
        <pc:cxnChg chg="del mod">
          <ac:chgData name="Aurelien Domont" userId="6da7715ce44349b3" providerId="LiveId" clId="{C68D5591-A5E8-4369-9AE4-C05814B27729}" dt="2021-10-27T03:09:34.667" v="1625" actId="478"/>
          <ac:cxnSpMkLst>
            <pc:docMk/>
            <pc:sldMk cId="821922413" sldId="2194"/>
            <ac:cxnSpMk id="25" creationId="{0DFEB54F-2AC3-4231-B664-067DB6E044D4}"/>
          </ac:cxnSpMkLst>
        </pc:cxnChg>
        <pc:cxnChg chg="del mod">
          <ac:chgData name="Aurelien Domont" userId="6da7715ce44349b3" providerId="LiveId" clId="{C68D5591-A5E8-4369-9AE4-C05814B27729}" dt="2021-10-27T03:09:34.667" v="1625" actId="478"/>
          <ac:cxnSpMkLst>
            <pc:docMk/>
            <pc:sldMk cId="821922413" sldId="2194"/>
            <ac:cxnSpMk id="27" creationId="{1DE9E178-3AB9-44D8-B86B-516D9F8A3E58}"/>
          </ac:cxnSpMkLst>
        </pc:cxnChg>
        <pc:cxnChg chg="del mod">
          <ac:chgData name="Aurelien Domont" userId="6da7715ce44349b3" providerId="LiveId" clId="{C68D5591-A5E8-4369-9AE4-C05814B27729}" dt="2021-10-27T03:09:34.667" v="1625" actId="478"/>
          <ac:cxnSpMkLst>
            <pc:docMk/>
            <pc:sldMk cId="821922413" sldId="2194"/>
            <ac:cxnSpMk id="29" creationId="{F78C8522-8060-41EF-8033-0F619E73CFFF}"/>
          </ac:cxnSpMkLst>
        </pc:cxnChg>
        <pc:cxnChg chg="del mod">
          <ac:chgData name="Aurelien Domont" userId="6da7715ce44349b3" providerId="LiveId" clId="{C68D5591-A5E8-4369-9AE4-C05814B27729}" dt="2021-10-27T03:09:34.667" v="1625" actId="478"/>
          <ac:cxnSpMkLst>
            <pc:docMk/>
            <pc:sldMk cId="821922413" sldId="2194"/>
            <ac:cxnSpMk id="42" creationId="{0A9C0FB8-4077-4F28-8116-0369B74EEE9C}"/>
          </ac:cxnSpMkLst>
        </pc:cxnChg>
        <pc:cxnChg chg="del mod">
          <ac:chgData name="Aurelien Domont" userId="6da7715ce44349b3" providerId="LiveId" clId="{C68D5591-A5E8-4369-9AE4-C05814B27729}" dt="2021-10-27T03:09:34.667" v="1625" actId="478"/>
          <ac:cxnSpMkLst>
            <pc:docMk/>
            <pc:sldMk cId="821922413" sldId="2194"/>
            <ac:cxnSpMk id="71" creationId="{FC6734C2-8EB2-4943-A8EA-35986F7787E9}"/>
          </ac:cxnSpMkLst>
        </pc:cxnChg>
        <pc:cxnChg chg="del mod">
          <ac:chgData name="Aurelien Domont" userId="6da7715ce44349b3" providerId="LiveId" clId="{C68D5591-A5E8-4369-9AE4-C05814B27729}" dt="2021-10-27T03:09:34.667" v="1625" actId="478"/>
          <ac:cxnSpMkLst>
            <pc:docMk/>
            <pc:sldMk cId="821922413" sldId="2194"/>
            <ac:cxnSpMk id="72" creationId="{48CD9A6F-56F8-43B7-A8AE-23FC5F3A69EB}"/>
          </ac:cxnSpMkLst>
        </pc:cxnChg>
        <pc:cxnChg chg="del mod">
          <ac:chgData name="Aurelien Domont" userId="6da7715ce44349b3" providerId="LiveId" clId="{C68D5591-A5E8-4369-9AE4-C05814B27729}" dt="2021-10-27T03:09:34.667" v="1625" actId="478"/>
          <ac:cxnSpMkLst>
            <pc:docMk/>
            <pc:sldMk cId="821922413" sldId="2194"/>
            <ac:cxnSpMk id="73" creationId="{CE5625C7-E3AE-4697-BE51-C2FC375C165C}"/>
          </ac:cxnSpMkLst>
        </pc:cxnChg>
        <pc:cxnChg chg="del mod">
          <ac:chgData name="Aurelien Domont" userId="6da7715ce44349b3" providerId="LiveId" clId="{C68D5591-A5E8-4369-9AE4-C05814B27729}" dt="2021-10-27T03:09:34.667" v="1625" actId="478"/>
          <ac:cxnSpMkLst>
            <pc:docMk/>
            <pc:sldMk cId="821922413" sldId="2194"/>
            <ac:cxnSpMk id="83" creationId="{DD89A3C7-DA77-4F28-AB11-2681573F7377}"/>
          </ac:cxnSpMkLst>
        </pc:cxnChg>
        <pc:cxnChg chg="del mod">
          <ac:chgData name="Aurelien Domont" userId="6da7715ce44349b3" providerId="LiveId" clId="{C68D5591-A5E8-4369-9AE4-C05814B27729}" dt="2021-10-27T03:09:34.667" v="1625" actId="478"/>
          <ac:cxnSpMkLst>
            <pc:docMk/>
            <pc:sldMk cId="821922413" sldId="2194"/>
            <ac:cxnSpMk id="84" creationId="{2D680600-9171-45FF-A5C1-A4BA6DBD7424}"/>
          </ac:cxnSpMkLst>
        </pc:cxnChg>
        <pc:cxnChg chg="del mod">
          <ac:chgData name="Aurelien Domont" userId="6da7715ce44349b3" providerId="LiveId" clId="{C68D5591-A5E8-4369-9AE4-C05814B27729}" dt="2021-10-27T03:09:34.667" v="1625" actId="478"/>
          <ac:cxnSpMkLst>
            <pc:docMk/>
            <pc:sldMk cId="821922413" sldId="2194"/>
            <ac:cxnSpMk id="85" creationId="{9C8B1B7F-91AD-4E92-8786-AABA9450CE70}"/>
          </ac:cxnSpMkLst>
        </pc:cxnChg>
        <pc:cxnChg chg="del mod">
          <ac:chgData name="Aurelien Domont" userId="6da7715ce44349b3" providerId="LiveId" clId="{C68D5591-A5E8-4369-9AE4-C05814B27729}" dt="2021-10-27T03:09:34.667" v="1625" actId="478"/>
          <ac:cxnSpMkLst>
            <pc:docMk/>
            <pc:sldMk cId="821922413" sldId="2194"/>
            <ac:cxnSpMk id="97" creationId="{3D825A8C-7627-4D1C-AF3C-F4F60384D5E1}"/>
          </ac:cxnSpMkLst>
        </pc:cxnChg>
        <pc:cxnChg chg="del mod">
          <ac:chgData name="Aurelien Domont" userId="6da7715ce44349b3" providerId="LiveId" clId="{C68D5591-A5E8-4369-9AE4-C05814B27729}" dt="2021-10-27T03:09:34.667" v="1625" actId="478"/>
          <ac:cxnSpMkLst>
            <pc:docMk/>
            <pc:sldMk cId="821922413" sldId="2194"/>
            <ac:cxnSpMk id="98" creationId="{067E18B1-E3B9-44E0-82F0-EDC699B0AC9B}"/>
          </ac:cxnSpMkLst>
        </pc:cxnChg>
        <pc:cxnChg chg="del mod">
          <ac:chgData name="Aurelien Domont" userId="6da7715ce44349b3" providerId="LiveId" clId="{C68D5591-A5E8-4369-9AE4-C05814B27729}" dt="2021-10-27T03:09:34.667" v="1625" actId="478"/>
          <ac:cxnSpMkLst>
            <pc:docMk/>
            <pc:sldMk cId="821922413" sldId="2194"/>
            <ac:cxnSpMk id="99" creationId="{B0C0D648-C0F4-42D5-A3F0-C5B8266EC1CB}"/>
          </ac:cxnSpMkLst>
        </pc:cxnChg>
        <pc:cxnChg chg="del mod">
          <ac:chgData name="Aurelien Domont" userId="6da7715ce44349b3" providerId="LiveId" clId="{C68D5591-A5E8-4369-9AE4-C05814B27729}" dt="2021-10-27T03:09:34.667" v="1625" actId="478"/>
          <ac:cxnSpMkLst>
            <pc:docMk/>
            <pc:sldMk cId="821922413" sldId="2194"/>
            <ac:cxnSpMk id="106" creationId="{38A2B9AE-288C-47A3-BB99-167FF29D944E}"/>
          </ac:cxnSpMkLst>
        </pc:cxnChg>
        <pc:cxnChg chg="del mod">
          <ac:chgData name="Aurelien Domont" userId="6da7715ce44349b3" providerId="LiveId" clId="{C68D5591-A5E8-4369-9AE4-C05814B27729}" dt="2021-10-27T03:09:34.667" v="1625" actId="478"/>
          <ac:cxnSpMkLst>
            <pc:docMk/>
            <pc:sldMk cId="821922413" sldId="2194"/>
            <ac:cxnSpMk id="107" creationId="{2CE1B897-89A1-47F3-8957-F7DBBE75F86A}"/>
          </ac:cxnSpMkLst>
        </pc:cxnChg>
        <pc:cxnChg chg="del mod">
          <ac:chgData name="Aurelien Domont" userId="6da7715ce44349b3" providerId="LiveId" clId="{C68D5591-A5E8-4369-9AE4-C05814B27729}" dt="2021-10-27T03:09:34.667" v="1625" actId="478"/>
          <ac:cxnSpMkLst>
            <pc:docMk/>
            <pc:sldMk cId="821922413" sldId="2194"/>
            <ac:cxnSpMk id="108" creationId="{5DCCFA6E-CB4C-4B8B-BFA1-82C37BE02BAE}"/>
          </ac:cxnSpMkLst>
        </pc:cxnChg>
        <pc:cxnChg chg="del mod">
          <ac:chgData name="Aurelien Domont" userId="6da7715ce44349b3" providerId="LiveId" clId="{C68D5591-A5E8-4369-9AE4-C05814B27729}" dt="2021-10-27T03:09:34.667" v="1625" actId="478"/>
          <ac:cxnSpMkLst>
            <pc:docMk/>
            <pc:sldMk cId="821922413" sldId="2194"/>
            <ac:cxnSpMk id="132" creationId="{290B8270-0F53-4DA5-88D9-CA015F829AFF}"/>
          </ac:cxnSpMkLst>
        </pc:cxnChg>
        <pc:cxnChg chg="del mod">
          <ac:chgData name="Aurelien Domont" userId="6da7715ce44349b3" providerId="LiveId" clId="{C68D5591-A5E8-4369-9AE4-C05814B27729}" dt="2021-10-27T03:09:34.667" v="1625" actId="478"/>
          <ac:cxnSpMkLst>
            <pc:docMk/>
            <pc:sldMk cId="821922413" sldId="2194"/>
            <ac:cxnSpMk id="133" creationId="{21E63E2F-F8F9-42CD-A745-C3A1C6708142}"/>
          </ac:cxnSpMkLst>
        </pc:cxnChg>
        <pc:cxnChg chg="del mod">
          <ac:chgData name="Aurelien Domont" userId="6da7715ce44349b3" providerId="LiveId" clId="{C68D5591-A5E8-4369-9AE4-C05814B27729}" dt="2021-10-27T03:09:34.667" v="1625" actId="478"/>
          <ac:cxnSpMkLst>
            <pc:docMk/>
            <pc:sldMk cId="821922413" sldId="2194"/>
            <ac:cxnSpMk id="135" creationId="{251B6F60-A285-4FC7-91D9-2D84D2FFB7A0}"/>
          </ac:cxnSpMkLst>
        </pc:cxnChg>
        <pc:cxnChg chg="add mod">
          <ac:chgData name="Aurelien Domont" userId="6da7715ce44349b3" providerId="LiveId" clId="{C68D5591-A5E8-4369-9AE4-C05814B27729}" dt="2021-10-27T03:17:57.181" v="1702" actId="1076"/>
          <ac:cxnSpMkLst>
            <pc:docMk/>
            <pc:sldMk cId="821922413" sldId="2194"/>
            <ac:cxnSpMk id="136" creationId="{B87A741F-903B-4234-97D5-EF60E9438A85}"/>
          </ac:cxnSpMkLst>
        </pc:cxnChg>
        <pc:cxnChg chg="add mod">
          <ac:chgData name="Aurelien Domont" userId="6da7715ce44349b3" providerId="LiveId" clId="{C68D5591-A5E8-4369-9AE4-C05814B27729}" dt="2021-10-27T03:17:57.181" v="1702" actId="1076"/>
          <ac:cxnSpMkLst>
            <pc:docMk/>
            <pc:sldMk cId="821922413" sldId="2194"/>
            <ac:cxnSpMk id="137" creationId="{7A3C35EA-0FD4-4676-B83D-05AA588EF539}"/>
          </ac:cxnSpMkLst>
        </pc:cxnChg>
        <pc:cxnChg chg="add mod">
          <ac:chgData name="Aurelien Domont" userId="6da7715ce44349b3" providerId="LiveId" clId="{C68D5591-A5E8-4369-9AE4-C05814B27729}" dt="2021-10-27T03:17:57.181" v="1702" actId="1076"/>
          <ac:cxnSpMkLst>
            <pc:docMk/>
            <pc:sldMk cId="821922413" sldId="2194"/>
            <ac:cxnSpMk id="138" creationId="{82AEC29F-2D5E-4A5C-9FA1-85DE14F7CB06}"/>
          </ac:cxnSpMkLst>
        </pc:cxnChg>
        <pc:cxnChg chg="add mod">
          <ac:chgData name="Aurelien Domont" userId="6da7715ce44349b3" providerId="LiveId" clId="{C68D5591-A5E8-4369-9AE4-C05814B27729}" dt="2021-10-27T03:17:57.181" v="1702" actId="1076"/>
          <ac:cxnSpMkLst>
            <pc:docMk/>
            <pc:sldMk cId="821922413" sldId="2194"/>
            <ac:cxnSpMk id="139" creationId="{CAF400DC-46F9-4302-8CF5-18B9AA2580C3}"/>
          </ac:cxnSpMkLst>
        </pc:cxnChg>
        <pc:cxnChg chg="del mod">
          <ac:chgData name="Aurelien Domont" userId="6da7715ce44349b3" providerId="LiveId" clId="{C68D5591-A5E8-4369-9AE4-C05814B27729}" dt="2021-10-27T03:09:34.667" v="1625" actId="478"/>
          <ac:cxnSpMkLst>
            <pc:docMk/>
            <pc:sldMk cId="821922413" sldId="2194"/>
            <ac:cxnSpMk id="145" creationId="{99473DB5-EE60-48C7-9456-E6B78B72882B}"/>
          </ac:cxnSpMkLst>
        </pc:cxnChg>
        <pc:cxnChg chg="del mod">
          <ac:chgData name="Aurelien Domont" userId="6da7715ce44349b3" providerId="LiveId" clId="{C68D5591-A5E8-4369-9AE4-C05814B27729}" dt="2021-10-27T03:09:34.667" v="1625" actId="478"/>
          <ac:cxnSpMkLst>
            <pc:docMk/>
            <pc:sldMk cId="821922413" sldId="2194"/>
            <ac:cxnSpMk id="150" creationId="{17065358-711B-4B2E-9131-8C0C509E4D6A}"/>
          </ac:cxnSpMkLst>
        </pc:cxnChg>
        <pc:cxnChg chg="del">
          <ac:chgData name="Aurelien Domont" userId="6da7715ce44349b3" providerId="LiveId" clId="{C68D5591-A5E8-4369-9AE4-C05814B27729}" dt="2021-10-27T03:09:34.667" v="1625" actId="478"/>
          <ac:cxnSpMkLst>
            <pc:docMk/>
            <pc:sldMk cId="821922413" sldId="2194"/>
            <ac:cxnSpMk id="153" creationId="{8E391647-3D39-406E-8141-7A17957AFBDC}"/>
          </ac:cxnSpMkLst>
        </pc:cxnChg>
      </pc:sldChg>
      <pc:sldChg chg="modSp add mod">
        <pc:chgData name="Aurelien Domont" userId="6da7715ce44349b3" providerId="LiveId" clId="{C68D5591-A5E8-4369-9AE4-C05814B27729}" dt="2021-11-10T02:39:00.832" v="6707" actId="113"/>
        <pc:sldMkLst>
          <pc:docMk/>
          <pc:sldMk cId="3245519773" sldId="2195"/>
        </pc:sldMkLst>
        <pc:spChg chg="mod">
          <ac:chgData name="Aurelien Domont" userId="6da7715ce44349b3" providerId="LiveId" clId="{C68D5591-A5E8-4369-9AE4-C05814B27729}" dt="2021-11-10T02:39:00.832" v="6707" actId="113"/>
          <ac:spMkLst>
            <pc:docMk/>
            <pc:sldMk cId="3245519773" sldId="2195"/>
            <ac:spMk id="16" creationId="{6C2BB713-9637-4B9B-938F-E9768876782A}"/>
          </ac:spMkLst>
        </pc:spChg>
        <pc:spChg chg="mod">
          <ac:chgData name="Aurelien Domont" userId="6da7715ce44349b3" providerId="LiveId" clId="{C68D5591-A5E8-4369-9AE4-C05814B27729}" dt="2021-10-27T03:16:38.864" v="1665" actId="108"/>
          <ac:spMkLst>
            <pc:docMk/>
            <pc:sldMk cId="3245519773" sldId="2195"/>
            <ac:spMk id="94" creationId="{24892FC5-2F84-4A38-B108-C05AD79B9CDE}"/>
          </ac:spMkLst>
        </pc:spChg>
        <pc:spChg chg="mod">
          <ac:chgData name="Aurelien Domont" userId="6da7715ce44349b3" providerId="LiveId" clId="{C68D5591-A5E8-4369-9AE4-C05814B27729}" dt="2021-10-27T03:16:35.223" v="1664" actId="108"/>
          <ac:spMkLst>
            <pc:docMk/>
            <pc:sldMk cId="3245519773" sldId="2195"/>
            <ac:spMk id="95" creationId="{A0CDFE6C-7EAD-4A3B-9478-63B155D7B149}"/>
          </ac:spMkLst>
        </pc:spChg>
        <pc:spChg chg="mod">
          <ac:chgData name="Aurelien Domont" userId="6da7715ce44349b3" providerId="LiveId" clId="{C68D5591-A5E8-4369-9AE4-C05814B27729}" dt="2021-10-27T03:18:46.227" v="1732" actId="113"/>
          <ac:spMkLst>
            <pc:docMk/>
            <pc:sldMk cId="3245519773" sldId="2195"/>
            <ac:spMk id="114" creationId="{C072E880-87A8-456E-A990-72425BC94324}"/>
          </ac:spMkLst>
        </pc:spChg>
        <pc:spChg chg="mod">
          <ac:chgData name="Aurelien Domont" userId="6da7715ce44349b3" providerId="LiveId" clId="{C68D5591-A5E8-4369-9AE4-C05814B27729}" dt="2021-10-27T03:20:33.023" v="1733"/>
          <ac:spMkLst>
            <pc:docMk/>
            <pc:sldMk cId="3245519773" sldId="2195"/>
            <ac:spMk id="118" creationId="{D2004EFF-C9F2-4962-BB2F-B6E8B2F698FE}"/>
          </ac:spMkLst>
        </pc:spChg>
        <pc:spChg chg="mod">
          <ac:chgData name="Aurelien Domont" userId="6da7715ce44349b3" providerId="LiveId" clId="{C68D5591-A5E8-4369-9AE4-C05814B27729}" dt="2021-10-27T03:21:32.192" v="1734"/>
          <ac:spMkLst>
            <pc:docMk/>
            <pc:sldMk cId="3245519773" sldId="2195"/>
            <ac:spMk id="119" creationId="{DF95203B-B06F-456E-AF28-D059D291EF5D}"/>
          </ac:spMkLst>
        </pc:spChg>
        <pc:spChg chg="mod">
          <ac:chgData name="Aurelien Domont" userId="6da7715ce44349b3" providerId="LiveId" clId="{C68D5591-A5E8-4369-9AE4-C05814B27729}" dt="2021-10-27T03:22:00.082" v="1735"/>
          <ac:spMkLst>
            <pc:docMk/>
            <pc:sldMk cId="3245519773" sldId="2195"/>
            <ac:spMk id="120" creationId="{519C97FC-EBAE-4211-AEF1-5E0BE41E620E}"/>
          </ac:spMkLst>
        </pc:spChg>
      </pc:sldChg>
      <pc:sldChg chg="modSp add mod">
        <pc:chgData name="Aurelien Domont" userId="6da7715ce44349b3" providerId="LiveId" clId="{C68D5591-A5E8-4369-9AE4-C05814B27729}" dt="2021-11-10T02:38:09.596" v="6692" actId="113"/>
        <pc:sldMkLst>
          <pc:docMk/>
          <pc:sldMk cId="3128981601" sldId="2196"/>
        </pc:sldMkLst>
        <pc:spChg chg="mod">
          <ac:chgData name="Aurelien Domont" userId="6da7715ce44349b3" providerId="LiveId" clId="{C68D5591-A5E8-4369-9AE4-C05814B27729}" dt="2021-11-10T02:38:09.596" v="6692" actId="113"/>
          <ac:spMkLst>
            <pc:docMk/>
            <pc:sldMk cId="3128981601" sldId="2196"/>
            <ac:spMk id="16" creationId="{6C2BB713-9637-4B9B-938F-E9768876782A}"/>
          </ac:spMkLst>
        </pc:spChg>
      </pc:sldChg>
      <pc:sldChg chg="modSp add mod">
        <pc:chgData name="Aurelien Domont" userId="6da7715ce44349b3" providerId="LiveId" clId="{C68D5591-A5E8-4369-9AE4-C05814B27729}" dt="2021-11-10T02:39:10.557" v="6711" actId="113"/>
        <pc:sldMkLst>
          <pc:docMk/>
          <pc:sldMk cId="3416305614" sldId="2197"/>
        </pc:sldMkLst>
        <pc:spChg chg="mod">
          <ac:chgData name="Aurelien Domont" userId="6da7715ce44349b3" providerId="LiveId" clId="{C68D5591-A5E8-4369-9AE4-C05814B27729}" dt="2021-11-10T02:39:10.557" v="6711" actId="113"/>
          <ac:spMkLst>
            <pc:docMk/>
            <pc:sldMk cId="3416305614" sldId="2197"/>
            <ac:spMk id="16" creationId="{6C2BB713-9637-4B9B-938F-E9768876782A}"/>
          </ac:spMkLst>
        </pc:spChg>
        <pc:spChg chg="mod">
          <ac:chgData name="Aurelien Domont" userId="6da7715ce44349b3" providerId="LiveId" clId="{C68D5591-A5E8-4369-9AE4-C05814B27729}" dt="2021-10-27T03:22:43.367" v="1753" actId="108"/>
          <ac:spMkLst>
            <pc:docMk/>
            <pc:sldMk cId="3416305614" sldId="2197"/>
            <ac:spMk id="95" creationId="{A0CDFE6C-7EAD-4A3B-9478-63B155D7B149}"/>
          </ac:spMkLst>
        </pc:spChg>
        <pc:spChg chg="mod">
          <ac:chgData name="Aurelien Domont" userId="6da7715ce44349b3" providerId="LiveId" clId="{C68D5591-A5E8-4369-9AE4-C05814B27729}" dt="2021-10-27T03:22:40.677" v="1752" actId="108"/>
          <ac:spMkLst>
            <pc:docMk/>
            <pc:sldMk cId="3416305614" sldId="2197"/>
            <ac:spMk id="96" creationId="{A52E50D3-DACF-4946-9147-1357B3C191ED}"/>
          </ac:spMkLst>
        </pc:spChg>
        <pc:spChg chg="mod">
          <ac:chgData name="Aurelien Domont" userId="6da7715ce44349b3" providerId="LiveId" clId="{C68D5591-A5E8-4369-9AE4-C05814B27729}" dt="2021-10-27T03:24:32.940" v="1760"/>
          <ac:spMkLst>
            <pc:docMk/>
            <pc:sldMk cId="3416305614" sldId="2197"/>
            <ac:spMk id="114" creationId="{C072E880-87A8-456E-A990-72425BC94324}"/>
          </ac:spMkLst>
        </pc:spChg>
        <pc:spChg chg="mod">
          <ac:chgData name="Aurelien Domont" userId="6da7715ce44349b3" providerId="LiveId" clId="{C68D5591-A5E8-4369-9AE4-C05814B27729}" dt="2021-10-27T03:25:02.850" v="1761"/>
          <ac:spMkLst>
            <pc:docMk/>
            <pc:sldMk cId="3416305614" sldId="2197"/>
            <ac:spMk id="118" creationId="{D2004EFF-C9F2-4962-BB2F-B6E8B2F698FE}"/>
          </ac:spMkLst>
        </pc:spChg>
        <pc:spChg chg="mod">
          <ac:chgData name="Aurelien Domont" userId="6da7715ce44349b3" providerId="LiveId" clId="{C68D5591-A5E8-4369-9AE4-C05814B27729}" dt="2021-10-27T03:25:27.129" v="1762"/>
          <ac:spMkLst>
            <pc:docMk/>
            <pc:sldMk cId="3416305614" sldId="2197"/>
            <ac:spMk id="119" creationId="{DF95203B-B06F-456E-AF28-D059D291EF5D}"/>
          </ac:spMkLst>
        </pc:spChg>
        <pc:spChg chg="mod">
          <ac:chgData name="Aurelien Domont" userId="6da7715ce44349b3" providerId="LiveId" clId="{C68D5591-A5E8-4369-9AE4-C05814B27729}" dt="2021-10-27T03:26:51.022" v="1764" actId="6549"/>
          <ac:spMkLst>
            <pc:docMk/>
            <pc:sldMk cId="3416305614" sldId="2197"/>
            <ac:spMk id="120" creationId="{519C97FC-EBAE-4211-AEF1-5E0BE41E620E}"/>
          </ac:spMkLst>
        </pc:spChg>
      </pc:sldChg>
      <pc:sldChg chg="modSp add mod">
        <pc:chgData name="Aurelien Domont" userId="6da7715ce44349b3" providerId="LiveId" clId="{C68D5591-A5E8-4369-9AE4-C05814B27729}" dt="2021-11-10T02:39:18.479" v="6715" actId="113"/>
        <pc:sldMkLst>
          <pc:docMk/>
          <pc:sldMk cId="4126535263" sldId="2198"/>
        </pc:sldMkLst>
        <pc:spChg chg="mod">
          <ac:chgData name="Aurelien Domont" userId="6da7715ce44349b3" providerId="LiveId" clId="{C68D5591-A5E8-4369-9AE4-C05814B27729}" dt="2021-11-10T02:39:18.479" v="6715" actId="113"/>
          <ac:spMkLst>
            <pc:docMk/>
            <pc:sldMk cId="4126535263" sldId="2198"/>
            <ac:spMk id="16" creationId="{6C2BB713-9637-4B9B-938F-E9768876782A}"/>
          </ac:spMkLst>
        </pc:spChg>
        <pc:spChg chg="mod">
          <ac:chgData name="Aurelien Domont" userId="6da7715ce44349b3" providerId="LiveId" clId="{C68D5591-A5E8-4369-9AE4-C05814B27729}" dt="2021-10-27T03:27:10.485" v="1767" actId="108"/>
          <ac:spMkLst>
            <pc:docMk/>
            <pc:sldMk cId="4126535263" sldId="2198"/>
            <ac:spMk id="96" creationId="{A52E50D3-DACF-4946-9147-1357B3C191ED}"/>
          </ac:spMkLst>
        </pc:spChg>
        <pc:spChg chg="mod">
          <ac:chgData name="Aurelien Domont" userId="6da7715ce44349b3" providerId="LiveId" clId="{C68D5591-A5E8-4369-9AE4-C05814B27729}" dt="2021-10-27T03:27:08.098" v="1766" actId="108"/>
          <ac:spMkLst>
            <pc:docMk/>
            <pc:sldMk cId="4126535263" sldId="2198"/>
            <ac:spMk id="100" creationId="{08876F72-31EC-46ED-B792-EA2A844DBB6D}"/>
          </ac:spMkLst>
        </pc:spChg>
        <pc:spChg chg="mod">
          <ac:chgData name="Aurelien Domont" userId="6da7715ce44349b3" providerId="LiveId" clId="{C68D5591-A5E8-4369-9AE4-C05814B27729}" dt="2021-10-27T03:27:23.397" v="1776" actId="20577"/>
          <ac:spMkLst>
            <pc:docMk/>
            <pc:sldMk cId="4126535263" sldId="2198"/>
            <ac:spMk id="114" creationId="{C072E880-87A8-456E-A990-72425BC94324}"/>
          </ac:spMkLst>
        </pc:spChg>
        <pc:spChg chg="mod">
          <ac:chgData name="Aurelien Domont" userId="6da7715ce44349b3" providerId="LiveId" clId="{C68D5591-A5E8-4369-9AE4-C05814B27729}" dt="2021-10-27T03:27:55.806" v="1778"/>
          <ac:spMkLst>
            <pc:docMk/>
            <pc:sldMk cId="4126535263" sldId="2198"/>
            <ac:spMk id="118" creationId="{D2004EFF-C9F2-4962-BB2F-B6E8B2F698FE}"/>
          </ac:spMkLst>
        </pc:spChg>
        <pc:spChg chg="mod">
          <ac:chgData name="Aurelien Domont" userId="6da7715ce44349b3" providerId="LiveId" clId="{C68D5591-A5E8-4369-9AE4-C05814B27729}" dt="2021-10-27T03:29:21.396" v="1779"/>
          <ac:spMkLst>
            <pc:docMk/>
            <pc:sldMk cId="4126535263" sldId="2198"/>
            <ac:spMk id="119" creationId="{DF95203B-B06F-456E-AF28-D059D291EF5D}"/>
          </ac:spMkLst>
        </pc:spChg>
        <pc:spChg chg="mod">
          <ac:chgData name="Aurelien Domont" userId="6da7715ce44349b3" providerId="LiveId" clId="{C68D5591-A5E8-4369-9AE4-C05814B27729}" dt="2021-10-27T03:30:39.231" v="1782" actId="6549"/>
          <ac:spMkLst>
            <pc:docMk/>
            <pc:sldMk cId="4126535263" sldId="2198"/>
            <ac:spMk id="120" creationId="{519C97FC-EBAE-4211-AEF1-5E0BE41E620E}"/>
          </ac:spMkLst>
        </pc:spChg>
      </pc:sldChg>
      <pc:sldChg chg="modSp add mod">
        <pc:chgData name="Aurelien Domont" userId="6da7715ce44349b3" providerId="LiveId" clId="{C68D5591-A5E8-4369-9AE4-C05814B27729}" dt="2021-11-10T02:39:35.746" v="6723" actId="113"/>
        <pc:sldMkLst>
          <pc:docMk/>
          <pc:sldMk cId="2696447577" sldId="2199"/>
        </pc:sldMkLst>
        <pc:spChg chg="mod">
          <ac:chgData name="Aurelien Domont" userId="6da7715ce44349b3" providerId="LiveId" clId="{C68D5591-A5E8-4369-9AE4-C05814B27729}" dt="2021-11-10T02:39:35.746" v="6723" actId="113"/>
          <ac:spMkLst>
            <pc:docMk/>
            <pc:sldMk cId="2696447577" sldId="2199"/>
            <ac:spMk id="16" creationId="{6C2BB713-9637-4B9B-938F-E9768876782A}"/>
          </ac:spMkLst>
        </pc:spChg>
        <pc:spChg chg="mod">
          <ac:chgData name="Aurelien Domont" userId="6da7715ce44349b3" providerId="LiveId" clId="{C68D5591-A5E8-4369-9AE4-C05814B27729}" dt="2021-10-27T03:31:12.446" v="1794" actId="108"/>
          <ac:spMkLst>
            <pc:docMk/>
            <pc:sldMk cId="2696447577" sldId="2199"/>
            <ac:spMk id="100" creationId="{08876F72-31EC-46ED-B792-EA2A844DBB6D}"/>
          </ac:spMkLst>
        </pc:spChg>
        <pc:spChg chg="mod">
          <ac:chgData name="Aurelien Domont" userId="6da7715ce44349b3" providerId="LiveId" clId="{C68D5591-A5E8-4369-9AE4-C05814B27729}" dt="2021-10-27T03:38:10.404" v="1811" actId="108"/>
          <ac:spMkLst>
            <pc:docMk/>
            <pc:sldMk cId="2696447577" sldId="2199"/>
            <ac:spMk id="109" creationId="{DB394D78-3448-4F84-BA6F-5A99B7ED6C6A}"/>
          </ac:spMkLst>
        </pc:spChg>
        <pc:spChg chg="mod">
          <ac:chgData name="Aurelien Domont" userId="6da7715ce44349b3" providerId="LiveId" clId="{C68D5591-A5E8-4369-9AE4-C05814B27729}" dt="2021-10-27T03:38:08.212" v="1810" actId="108"/>
          <ac:spMkLst>
            <pc:docMk/>
            <pc:sldMk cId="2696447577" sldId="2199"/>
            <ac:spMk id="111" creationId="{E7BAA7BC-38B7-4CCF-96F0-F1287FE0A05B}"/>
          </ac:spMkLst>
        </pc:spChg>
        <pc:spChg chg="mod">
          <ac:chgData name="Aurelien Domont" userId="6da7715ce44349b3" providerId="LiveId" clId="{C68D5591-A5E8-4369-9AE4-C05814B27729}" dt="2021-10-27T03:37:58.800" v="1808" actId="20577"/>
          <ac:spMkLst>
            <pc:docMk/>
            <pc:sldMk cId="2696447577" sldId="2199"/>
            <ac:spMk id="114" creationId="{C072E880-87A8-456E-A990-72425BC94324}"/>
          </ac:spMkLst>
        </pc:spChg>
        <pc:spChg chg="mod">
          <ac:chgData name="Aurelien Domont" userId="6da7715ce44349b3" providerId="LiveId" clId="{C68D5591-A5E8-4369-9AE4-C05814B27729}" dt="2021-10-27T03:39:05.560" v="1812"/>
          <ac:spMkLst>
            <pc:docMk/>
            <pc:sldMk cId="2696447577" sldId="2199"/>
            <ac:spMk id="118" creationId="{D2004EFF-C9F2-4962-BB2F-B6E8B2F698FE}"/>
          </ac:spMkLst>
        </pc:spChg>
        <pc:spChg chg="mod">
          <ac:chgData name="Aurelien Domont" userId="6da7715ce44349b3" providerId="LiveId" clId="{C68D5591-A5E8-4369-9AE4-C05814B27729}" dt="2021-10-27T03:40:39.867" v="1813"/>
          <ac:spMkLst>
            <pc:docMk/>
            <pc:sldMk cId="2696447577" sldId="2199"/>
            <ac:spMk id="119" creationId="{DF95203B-B06F-456E-AF28-D059D291EF5D}"/>
          </ac:spMkLst>
        </pc:spChg>
        <pc:spChg chg="mod">
          <ac:chgData name="Aurelien Domont" userId="6da7715ce44349b3" providerId="LiveId" clId="{C68D5591-A5E8-4369-9AE4-C05814B27729}" dt="2021-10-27T03:41:13.062" v="1814"/>
          <ac:spMkLst>
            <pc:docMk/>
            <pc:sldMk cId="2696447577" sldId="2199"/>
            <ac:spMk id="120" creationId="{519C97FC-EBAE-4211-AEF1-5E0BE41E620E}"/>
          </ac:spMkLst>
        </pc:spChg>
      </pc:sldChg>
      <pc:sldChg chg="modSp add mod ord">
        <pc:chgData name="Aurelien Domont" userId="6da7715ce44349b3" providerId="LiveId" clId="{C68D5591-A5E8-4369-9AE4-C05814B27729}" dt="2021-11-10T02:39:28.966" v="6719" actId="113"/>
        <pc:sldMkLst>
          <pc:docMk/>
          <pc:sldMk cId="1814076297" sldId="2200"/>
        </pc:sldMkLst>
        <pc:spChg chg="mod">
          <ac:chgData name="Aurelien Domont" userId="6da7715ce44349b3" providerId="LiveId" clId="{C68D5591-A5E8-4369-9AE4-C05814B27729}" dt="2021-11-10T02:39:28.966" v="6719" actId="113"/>
          <ac:spMkLst>
            <pc:docMk/>
            <pc:sldMk cId="1814076297" sldId="2200"/>
            <ac:spMk id="16" creationId="{6C2BB713-9637-4B9B-938F-E9768876782A}"/>
          </ac:spMkLst>
        </pc:spChg>
      </pc:sldChg>
      <pc:sldChg chg="addSp delSp modSp add del mod">
        <pc:chgData name="Aurelien Domont" userId="6da7715ce44349b3" providerId="LiveId" clId="{C68D5591-A5E8-4369-9AE4-C05814B27729}" dt="2021-11-10T02:39:43.343" v="6724" actId="47"/>
        <pc:sldMkLst>
          <pc:docMk/>
          <pc:sldMk cId="2902878025" sldId="2201"/>
        </pc:sldMkLst>
        <pc:spChg chg="add mod">
          <ac:chgData name="Aurelien Domont" userId="6da7715ce44349b3" providerId="LiveId" clId="{C68D5591-A5E8-4369-9AE4-C05814B27729}" dt="2021-10-27T23:21:37.703" v="2476"/>
          <ac:spMkLst>
            <pc:docMk/>
            <pc:sldMk cId="2902878025" sldId="2201"/>
            <ac:spMk id="15" creationId="{F9D1EB9D-5FA8-43ED-89BF-91DB313A6752}"/>
          </ac:spMkLst>
        </pc:spChg>
        <pc:spChg chg="add mod">
          <ac:chgData name="Aurelien Domont" userId="6da7715ce44349b3" providerId="LiveId" clId="{C68D5591-A5E8-4369-9AE4-C05814B27729}" dt="2021-10-27T23:21:37.703" v="2476"/>
          <ac:spMkLst>
            <pc:docMk/>
            <pc:sldMk cId="2902878025" sldId="2201"/>
            <ac:spMk id="17" creationId="{EE91C246-8217-4237-A4D5-7362E9B440E0}"/>
          </ac:spMkLst>
        </pc:spChg>
        <pc:spChg chg="add mod">
          <ac:chgData name="Aurelien Domont" userId="6da7715ce44349b3" providerId="LiveId" clId="{C68D5591-A5E8-4369-9AE4-C05814B27729}" dt="2021-10-27T23:21:37.703" v="2476"/>
          <ac:spMkLst>
            <pc:docMk/>
            <pc:sldMk cId="2902878025" sldId="2201"/>
            <ac:spMk id="18" creationId="{A1C0E223-E01C-4983-93AB-812BF7B6D115}"/>
          </ac:spMkLst>
        </pc:spChg>
        <pc:spChg chg="add mod">
          <ac:chgData name="Aurelien Domont" userId="6da7715ce44349b3" providerId="LiveId" clId="{C68D5591-A5E8-4369-9AE4-C05814B27729}" dt="2021-10-27T23:21:37.703" v="2476"/>
          <ac:spMkLst>
            <pc:docMk/>
            <pc:sldMk cId="2902878025" sldId="2201"/>
            <ac:spMk id="19" creationId="{8085FC72-711D-4C66-B24F-BFF09CB6A28F}"/>
          </ac:spMkLst>
        </pc:spChg>
        <pc:spChg chg="add mod">
          <ac:chgData name="Aurelien Domont" userId="6da7715ce44349b3" providerId="LiveId" clId="{C68D5591-A5E8-4369-9AE4-C05814B27729}" dt="2021-10-27T23:21:37.703" v="2476"/>
          <ac:spMkLst>
            <pc:docMk/>
            <pc:sldMk cId="2902878025" sldId="2201"/>
            <ac:spMk id="20" creationId="{1624FB4C-0382-4738-B34B-F0094FF74BF6}"/>
          </ac:spMkLst>
        </pc:spChg>
        <pc:spChg chg="add mod">
          <ac:chgData name="Aurelien Domont" userId="6da7715ce44349b3" providerId="LiveId" clId="{C68D5591-A5E8-4369-9AE4-C05814B27729}" dt="2021-10-27T23:21:37.703" v="2476"/>
          <ac:spMkLst>
            <pc:docMk/>
            <pc:sldMk cId="2902878025" sldId="2201"/>
            <ac:spMk id="21" creationId="{210C5FF2-223D-4E9C-AF18-18BE11F214EE}"/>
          </ac:spMkLst>
        </pc:spChg>
        <pc:spChg chg="add mod">
          <ac:chgData name="Aurelien Domont" userId="6da7715ce44349b3" providerId="LiveId" clId="{C68D5591-A5E8-4369-9AE4-C05814B27729}" dt="2021-10-27T23:21:37.703" v="2476"/>
          <ac:spMkLst>
            <pc:docMk/>
            <pc:sldMk cId="2902878025" sldId="2201"/>
            <ac:spMk id="22" creationId="{D0DC353D-171B-4693-AB53-AB7815F69C6D}"/>
          </ac:spMkLst>
        </pc:spChg>
        <pc:spChg chg="del">
          <ac:chgData name="Aurelien Domont" userId="6da7715ce44349b3" providerId="LiveId" clId="{C68D5591-A5E8-4369-9AE4-C05814B27729}" dt="2021-10-27T23:21:37.578" v="2475" actId="478"/>
          <ac:spMkLst>
            <pc:docMk/>
            <pc:sldMk cId="2902878025" sldId="2201"/>
            <ac:spMk id="23" creationId="{B92F6D14-3C02-47DD-A286-C1EAB1E1F90E}"/>
          </ac:spMkLst>
        </pc:spChg>
        <pc:spChg chg="add mod">
          <ac:chgData name="Aurelien Domont" userId="6da7715ce44349b3" providerId="LiveId" clId="{C68D5591-A5E8-4369-9AE4-C05814B27729}" dt="2021-10-27T23:21:37.703" v="2476"/>
          <ac:spMkLst>
            <pc:docMk/>
            <pc:sldMk cId="2902878025" sldId="2201"/>
            <ac:spMk id="24" creationId="{7E455E96-4A59-43DC-9F59-C5BF36376DB6}"/>
          </ac:spMkLst>
        </pc:spChg>
        <pc:spChg chg="del mod">
          <ac:chgData name="Aurelien Domont" userId="6da7715ce44349b3" providerId="LiveId" clId="{C68D5591-A5E8-4369-9AE4-C05814B27729}" dt="2021-10-27T23:21:37.578" v="2475" actId="478"/>
          <ac:spMkLst>
            <pc:docMk/>
            <pc:sldMk cId="2902878025" sldId="2201"/>
            <ac:spMk id="39" creationId="{E9815801-FB73-4E91-930E-ED0930522C41}"/>
          </ac:spMkLst>
        </pc:spChg>
        <pc:spChg chg="del mod">
          <ac:chgData name="Aurelien Domont" userId="6da7715ce44349b3" providerId="LiveId" clId="{C68D5591-A5E8-4369-9AE4-C05814B27729}" dt="2021-10-27T23:21:37.578" v="2475" actId="478"/>
          <ac:spMkLst>
            <pc:docMk/>
            <pc:sldMk cId="2902878025" sldId="2201"/>
            <ac:spMk id="40" creationId="{BCCA67F0-5BEB-42C3-9B97-56337C66FFFD}"/>
          </ac:spMkLst>
        </pc:spChg>
        <pc:spChg chg="del">
          <ac:chgData name="Aurelien Domont" userId="6da7715ce44349b3" providerId="LiveId" clId="{C68D5591-A5E8-4369-9AE4-C05814B27729}" dt="2021-10-27T23:21:37.578" v="2475" actId="478"/>
          <ac:spMkLst>
            <pc:docMk/>
            <pc:sldMk cId="2902878025" sldId="2201"/>
            <ac:spMk id="41" creationId="{111C02C3-38D0-4187-9372-50DBDE54EDBB}"/>
          </ac:spMkLst>
        </pc:spChg>
        <pc:spChg chg="del">
          <ac:chgData name="Aurelien Domont" userId="6da7715ce44349b3" providerId="LiveId" clId="{C68D5591-A5E8-4369-9AE4-C05814B27729}" dt="2021-10-27T23:21:37.578" v="2475" actId="478"/>
          <ac:spMkLst>
            <pc:docMk/>
            <pc:sldMk cId="2902878025" sldId="2201"/>
            <ac:spMk id="42" creationId="{A23FA7E6-B0A1-404E-AC89-1D8483EF35AD}"/>
          </ac:spMkLst>
        </pc:spChg>
        <pc:spChg chg="del">
          <ac:chgData name="Aurelien Domont" userId="6da7715ce44349b3" providerId="LiveId" clId="{C68D5591-A5E8-4369-9AE4-C05814B27729}" dt="2021-10-27T23:21:37.578" v="2475" actId="478"/>
          <ac:spMkLst>
            <pc:docMk/>
            <pc:sldMk cId="2902878025" sldId="2201"/>
            <ac:spMk id="43" creationId="{E983FEDC-01A2-47BF-B4C4-17C70217CB88}"/>
          </ac:spMkLst>
        </pc:spChg>
        <pc:spChg chg="del">
          <ac:chgData name="Aurelien Domont" userId="6da7715ce44349b3" providerId="LiveId" clId="{C68D5591-A5E8-4369-9AE4-C05814B27729}" dt="2021-10-27T23:21:37.578" v="2475" actId="478"/>
          <ac:spMkLst>
            <pc:docMk/>
            <pc:sldMk cId="2902878025" sldId="2201"/>
            <ac:spMk id="44" creationId="{103A172C-C371-461A-A7D3-0979820B8319}"/>
          </ac:spMkLst>
        </pc:spChg>
        <pc:spChg chg="del">
          <ac:chgData name="Aurelien Domont" userId="6da7715ce44349b3" providerId="LiveId" clId="{C68D5591-A5E8-4369-9AE4-C05814B27729}" dt="2021-10-27T23:21:37.578" v="2475" actId="478"/>
          <ac:spMkLst>
            <pc:docMk/>
            <pc:sldMk cId="2902878025" sldId="2201"/>
            <ac:spMk id="45" creationId="{B7F9F9C3-CFCE-4C75-AC02-88F618C1DE85}"/>
          </ac:spMkLst>
        </pc:spChg>
      </pc:sldChg>
      <pc:sldChg chg="modSp add mod">
        <pc:chgData name="Aurelien Domont" userId="6da7715ce44349b3" providerId="LiveId" clId="{C68D5591-A5E8-4369-9AE4-C05814B27729}" dt="2021-11-10T02:41:25.515" v="6768" actId="403"/>
        <pc:sldMkLst>
          <pc:docMk/>
          <pc:sldMk cId="3057911880" sldId="2202"/>
        </pc:sldMkLst>
        <pc:spChg chg="mod">
          <ac:chgData name="Aurelien Domont" userId="6da7715ce44349b3" providerId="LiveId" clId="{C68D5591-A5E8-4369-9AE4-C05814B27729}" dt="2021-10-27T03:49:52.218" v="2050" actId="207"/>
          <ac:spMkLst>
            <pc:docMk/>
            <pc:sldMk cId="3057911880" sldId="2202"/>
            <ac:spMk id="6" creationId="{7C2E9185-7425-4C36-9A44-AAD60C9033B8}"/>
          </ac:spMkLst>
        </pc:spChg>
        <pc:spChg chg="mod">
          <ac:chgData name="Aurelien Domont" userId="6da7715ce44349b3" providerId="LiveId" clId="{C68D5591-A5E8-4369-9AE4-C05814B27729}" dt="2021-11-10T02:41:25.515" v="6768" actId="403"/>
          <ac:spMkLst>
            <pc:docMk/>
            <pc:sldMk cId="3057911880" sldId="2202"/>
            <ac:spMk id="16" creationId="{6C2BB713-9637-4B9B-938F-E9768876782A}"/>
          </ac:spMkLst>
        </pc:spChg>
        <pc:spChg chg="mod">
          <ac:chgData name="Aurelien Domont" userId="6da7715ce44349b3" providerId="LiveId" clId="{C68D5591-A5E8-4369-9AE4-C05814B27729}" dt="2021-10-27T03:50:12.382" v="2054" actId="208"/>
          <ac:spMkLst>
            <pc:docMk/>
            <pc:sldMk cId="3057911880" sldId="2202"/>
            <ac:spMk id="32" creationId="{7CACBC5F-FDC9-487D-8AF1-B0B058E4B7CF}"/>
          </ac:spMkLst>
        </pc:spChg>
        <pc:spChg chg="mod">
          <ac:chgData name="Aurelien Domont" userId="6da7715ce44349b3" providerId="LiveId" clId="{C68D5591-A5E8-4369-9AE4-C05814B27729}" dt="2021-10-27T03:49:54.786" v="2051" actId="207"/>
          <ac:spMkLst>
            <pc:docMk/>
            <pc:sldMk cId="3057911880" sldId="2202"/>
            <ac:spMk id="38" creationId="{20483BED-D8D7-4B48-955E-F861E5D37642}"/>
          </ac:spMkLst>
        </pc:spChg>
        <pc:spChg chg="mod">
          <ac:chgData name="Aurelien Domont" userId="6da7715ce44349b3" providerId="LiveId" clId="{C68D5591-A5E8-4369-9AE4-C05814B27729}" dt="2021-10-27T03:49:54.786" v="2051" actId="207"/>
          <ac:spMkLst>
            <pc:docMk/>
            <pc:sldMk cId="3057911880" sldId="2202"/>
            <ac:spMk id="39" creationId="{507BC2DC-1F82-48B9-9D9A-3B01FB3BB8AC}"/>
          </ac:spMkLst>
        </pc:spChg>
        <pc:spChg chg="mod">
          <ac:chgData name="Aurelien Domont" userId="6da7715ce44349b3" providerId="LiveId" clId="{C68D5591-A5E8-4369-9AE4-C05814B27729}" dt="2021-10-27T03:49:54.786" v="2051" actId="207"/>
          <ac:spMkLst>
            <pc:docMk/>
            <pc:sldMk cId="3057911880" sldId="2202"/>
            <ac:spMk id="40" creationId="{BCA5B334-2D24-4D86-898D-9D24CB9FA5CE}"/>
          </ac:spMkLst>
        </pc:spChg>
        <pc:spChg chg="mod">
          <ac:chgData name="Aurelien Domont" userId="6da7715ce44349b3" providerId="LiveId" clId="{C68D5591-A5E8-4369-9AE4-C05814B27729}" dt="2021-10-27T03:49:54.786" v="2051" actId="207"/>
          <ac:spMkLst>
            <pc:docMk/>
            <pc:sldMk cId="3057911880" sldId="2202"/>
            <ac:spMk id="41" creationId="{65ED6917-881C-4327-99FB-2B3CB6DE927D}"/>
          </ac:spMkLst>
        </pc:spChg>
        <pc:spChg chg="mod">
          <ac:chgData name="Aurelien Domont" userId="6da7715ce44349b3" providerId="LiveId" clId="{C68D5591-A5E8-4369-9AE4-C05814B27729}" dt="2021-10-27T03:50:12.382" v="2054" actId="208"/>
          <ac:spMkLst>
            <pc:docMk/>
            <pc:sldMk cId="3057911880" sldId="2202"/>
            <ac:spMk id="64" creationId="{87866BBE-8576-422E-AF45-5F66ECFDDE17}"/>
          </ac:spMkLst>
        </pc:spChg>
        <pc:spChg chg="mod">
          <ac:chgData name="Aurelien Domont" userId="6da7715ce44349b3" providerId="LiveId" clId="{C68D5591-A5E8-4369-9AE4-C05814B27729}" dt="2021-10-27T03:50:12.382" v="2054" actId="208"/>
          <ac:spMkLst>
            <pc:docMk/>
            <pc:sldMk cId="3057911880" sldId="2202"/>
            <ac:spMk id="65" creationId="{56C33C85-D21F-4E6A-9516-B16329CA21F6}"/>
          </ac:spMkLst>
        </pc:spChg>
        <pc:spChg chg="mod">
          <ac:chgData name="Aurelien Domont" userId="6da7715ce44349b3" providerId="LiveId" clId="{C68D5591-A5E8-4369-9AE4-C05814B27729}" dt="2021-10-27T03:49:52.218" v="2050" actId="207"/>
          <ac:spMkLst>
            <pc:docMk/>
            <pc:sldMk cId="3057911880" sldId="2202"/>
            <ac:spMk id="66" creationId="{8D1E55B5-C085-41B5-97D8-E58F525FF9A3}"/>
          </ac:spMkLst>
        </pc:spChg>
        <pc:spChg chg="mod">
          <ac:chgData name="Aurelien Domont" userId="6da7715ce44349b3" providerId="LiveId" clId="{C68D5591-A5E8-4369-9AE4-C05814B27729}" dt="2021-10-27T03:49:52.218" v="2050" actId="207"/>
          <ac:spMkLst>
            <pc:docMk/>
            <pc:sldMk cId="3057911880" sldId="2202"/>
            <ac:spMk id="67" creationId="{8D6B5A76-F66D-4112-B1DD-E51EC0BF1BD6}"/>
          </ac:spMkLst>
        </pc:spChg>
        <pc:spChg chg="mod">
          <ac:chgData name="Aurelien Domont" userId="6da7715ce44349b3" providerId="LiveId" clId="{C68D5591-A5E8-4369-9AE4-C05814B27729}" dt="2021-10-27T03:49:52.218" v="2050" actId="207"/>
          <ac:spMkLst>
            <pc:docMk/>
            <pc:sldMk cId="3057911880" sldId="2202"/>
            <ac:spMk id="68" creationId="{E889625E-8FCB-4611-94CC-3B2FA7D8469F}"/>
          </ac:spMkLst>
        </pc:spChg>
        <pc:spChg chg="mod">
          <ac:chgData name="Aurelien Domont" userId="6da7715ce44349b3" providerId="LiveId" clId="{C68D5591-A5E8-4369-9AE4-C05814B27729}" dt="2021-10-27T03:49:52.218" v="2050" actId="207"/>
          <ac:spMkLst>
            <pc:docMk/>
            <pc:sldMk cId="3057911880" sldId="2202"/>
            <ac:spMk id="69" creationId="{AB2D47FD-BF87-4099-AA93-3C817AE0526B}"/>
          </ac:spMkLst>
        </pc:spChg>
        <pc:spChg chg="mod">
          <ac:chgData name="Aurelien Domont" userId="6da7715ce44349b3" providerId="LiveId" clId="{C68D5591-A5E8-4369-9AE4-C05814B27729}" dt="2021-10-27T03:49:39.409" v="2047" actId="207"/>
          <ac:spMkLst>
            <pc:docMk/>
            <pc:sldMk cId="3057911880" sldId="2202"/>
            <ac:spMk id="76" creationId="{1AC9B42A-91E7-4FDE-AFC3-607C05C6F82F}"/>
          </ac:spMkLst>
        </pc:spChg>
        <pc:spChg chg="mod">
          <ac:chgData name="Aurelien Domont" userId="6da7715ce44349b3" providerId="LiveId" clId="{C68D5591-A5E8-4369-9AE4-C05814B27729}" dt="2021-10-27T03:49:39.409" v="2047" actId="207"/>
          <ac:spMkLst>
            <pc:docMk/>
            <pc:sldMk cId="3057911880" sldId="2202"/>
            <ac:spMk id="77" creationId="{5A365A5A-389C-4FA6-A8F0-EE6B5377D2EB}"/>
          </ac:spMkLst>
        </pc:spChg>
        <pc:spChg chg="mod">
          <ac:chgData name="Aurelien Domont" userId="6da7715ce44349b3" providerId="LiveId" clId="{C68D5591-A5E8-4369-9AE4-C05814B27729}" dt="2021-10-27T03:49:39.409" v="2047" actId="207"/>
          <ac:spMkLst>
            <pc:docMk/>
            <pc:sldMk cId="3057911880" sldId="2202"/>
            <ac:spMk id="78" creationId="{0E9F62EA-CA49-4BB3-A89B-A372227D9A9E}"/>
          </ac:spMkLst>
        </pc:spChg>
        <pc:spChg chg="mod">
          <ac:chgData name="Aurelien Domont" userId="6da7715ce44349b3" providerId="LiveId" clId="{C68D5591-A5E8-4369-9AE4-C05814B27729}" dt="2021-10-27T03:49:52.218" v="2050" actId="207"/>
          <ac:spMkLst>
            <pc:docMk/>
            <pc:sldMk cId="3057911880" sldId="2202"/>
            <ac:spMk id="79" creationId="{95CE1D5F-E67F-40D5-A77F-45378C003BD3}"/>
          </ac:spMkLst>
        </pc:spChg>
        <pc:spChg chg="mod">
          <ac:chgData name="Aurelien Domont" userId="6da7715ce44349b3" providerId="LiveId" clId="{C68D5591-A5E8-4369-9AE4-C05814B27729}" dt="2021-10-27T03:49:52.218" v="2050" actId="207"/>
          <ac:spMkLst>
            <pc:docMk/>
            <pc:sldMk cId="3057911880" sldId="2202"/>
            <ac:spMk id="80" creationId="{16F4FCAA-A94B-4959-A2C7-EE52FC1B6F8E}"/>
          </ac:spMkLst>
        </pc:spChg>
        <pc:spChg chg="mod">
          <ac:chgData name="Aurelien Domont" userId="6da7715ce44349b3" providerId="LiveId" clId="{C68D5591-A5E8-4369-9AE4-C05814B27729}" dt="2021-10-27T03:49:52.218" v="2050" actId="207"/>
          <ac:spMkLst>
            <pc:docMk/>
            <pc:sldMk cId="3057911880" sldId="2202"/>
            <ac:spMk id="81" creationId="{4865C4DE-1DC8-48AB-B560-B9792F733F2C}"/>
          </ac:spMkLst>
        </pc:spChg>
        <pc:spChg chg="mod">
          <ac:chgData name="Aurelien Domont" userId="6da7715ce44349b3" providerId="LiveId" clId="{C68D5591-A5E8-4369-9AE4-C05814B27729}" dt="2021-10-27T03:49:52.218" v="2050" actId="207"/>
          <ac:spMkLst>
            <pc:docMk/>
            <pc:sldMk cId="3057911880" sldId="2202"/>
            <ac:spMk id="82" creationId="{39CF9794-FAAA-4685-A388-5370758311C6}"/>
          </ac:spMkLst>
        </pc:spChg>
        <pc:spChg chg="mod">
          <ac:chgData name="Aurelien Domont" userId="6da7715ce44349b3" providerId="LiveId" clId="{C68D5591-A5E8-4369-9AE4-C05814B27729}" dt="2021-10-27T03:49:39.409" v="2047" actId="207"/>
          <ac:spMkLst>
            <pc:docMk/>
            <pc:sldMk cId="3057911880" sldId="2202"/>
            <ac:spMk id="86" creationId="{19A56E6F-6018-438B-BEB2-6FE95F5D6681}"/>
          </ac:spMkLst>
        </pc:spChg>
        <pc:spChg chg="mod">
          <ac:chgData name="Aurelien Domont" userId="6da7715ce44349b3" providerId="LiveId" clId="{C68D5591-A5E8-4369-9AE4-C05814B27729}" dt="2021-10-27T03:49:39.409" v="2047" actId="207"/>
          <ac:spMkLst>
            <pc:docMk/>
            <pc:sldMk cId="3057911880" sldId="2202"/>
            <ac:spMk id="87" creationId="{1AA06875-9E39-4524-9AA7-72DA7FBAE9EE}"/>
          </ac:spMkLst>
        </pc:spChg>
        <pc:spChg chg="mod">
          <ac:chgData name="Aurelien Domont" userId="6da7715ce44349b3" providerId="LiveId" clId="{C68D5591-A5E8-4369-9AE4-C05814B27729}" dt="2021-10-27T03:49:39.409" v="2047" actId="207"/>
          <ac:spMkLst>
            <pc:docMk/>
            <pc:sldMk cId="3057911880" sldId="2202"/>
            <ac:spMk id="88" creationId="{52B2E22F-F80B-47D2-AC1B-F8468D50F20F}"/>
          </ac:spMkLst>
        </pc:spChg>
        <pc:spChg chg="mod">
          <ac:chgData name="Aurelien Domont" userId="6da7715ce44349b3" providerId="LiveId" clId="{C68D5591-A5E8-4369-9AE4-C05814B27729}" dt="2021-10-27T03:50:12.382" v="2054" actId="208"/>
          <ac:spMkLst>
            <pc:docMk/>
            <pc:sldMk cId="3057911880" sldId="2202"/>
            <ac:spMk id="89" creationId="{0934D4FD-E1E5-4901-8FEC-56092004A003}"/>
          </ac:spMkLst>
        </pc:spChg>
        <pc:spChg chg="mod">
          <ac:chgData name="Aurelien Domont" userId="6da7715ce44349b3" providerId="LiveId" clId="{C68D5591-A5E8-4369-9AE4-C05814B27729}" dt="2021-10-27T03:49:56.069" v="2052" actId="207"/>
          <ac:spMkLst>
            <pc:docMk/>
            <pc:sldMk cId="3057911880" sldId="2202"/>
            <ac:spMk id="90" creationId="{90429416-01FF-48AE-AEE2-C299152AA4C6}"/>
          </ac:spMkLst>
        </pc:spChg>
        <pc:spChg chg="mod">
          <ac:chgData name="Aurelien Domont" userId="6da7715ce44349b3" providerId="LiveId" clId="{C68D5591-A5E8-4369-9AE4-C05814B27729}" dt="2021-10-27T03:49:56.069" v="2052" actId="207"/>
          <ac:spMkLst>
            <pc:docMk/>
            <pc:sldMk cId="3057911880" sldId="2202"/>
            <ac:spMk id="91" creationId="{4804FCA3-1518-4A3A-9B76-8B00DD4F43FE}"/>
          </ac:spMkLst>
        </pc:spChg>
        <pc:spChg chg="mod">
          <ac:chgData name="Aurelien Domont" userId="6da7715ce44349b3" providerId="LiveId" clId="{C68D5591-A5E8-4369-9AE4-C05814B27729}" dt="2021-10-27T03:49:56.069" v="2052" actId="207"/>
          <ac:spMkLst>
            <pc:docMk/>
            <pc:sldMk cId="3057911880" sldId="2202"/>
            <ac:spMk id="92" creationId="{19DA87F4-617D-4365-898A-DBBAC4D5CA56}"/>
          </ac:spMkLst>
        </pc:spChg>
        <pc:spChg chg="mod">
          <ac:chgData name="Aurelien Domont" userId="6da7715ce44349b3" providerId="LiveId" clId="{C68D5591-A5E8-4369-9AE4-C05814B27729}" dt="2021-10-27T03:49:56.069" v="2052" actId="207"/>
          <ac:spMkLst>
            <pc:docMk/>
            <pc:sldMk cId="3057911880" sldId="2202"/>
            <ac:spMk id="93" creationId="{FF57DEE5-FC8C-4433-B954-93B4F9E03D48}"/>
          </ac:spMkLst>
        </pc:spChg>
        <pc:spChg chg="mod">
          <ac:chgData name="Aurelien Domont" userId="6da7715ce44349b3" providerId="LiveId" clId="{C68D5591-A5E8-4369-9AE4-C05814B27729}" dt="2021-10-27T03:50:12.382" v="2054" actId="208"/>
          <ac:spMkLst>
            <pc:docMk/>
            <pc:sldMk cId="3057911880" sldId="2202"/>
            <ac:spMk id="126" creationId="{250A2A96-6272-4E8F-930F-8754ABE80A4B}"/>
          </ac:spMkLst>
        </pc:spChg>
        <pc:spChg chg="mod">
          <ac:chgData name="Aurelien Domont" userId="6da7715ce44349b3" providerId="LiveId" clId="{C68D5591-A5E8-4369-9AE4-C05814B27729}" dt="2021-10-27T03:49:59.940" v="2053" actId="207"/>
          <ac:spMkLst>
            <pc:docMk/>
            <pc:sldMk cId="3057911880" sldId="2202"/>
            <ac:spMk id="127" creationId="{93C122C3-8B44-43E5-B4EF-A3BC117E9B63}"/>
          </ac:spMkLst>
        </pc:spChg>
        <pc:spChg chg="mod">
          <ac:chgData name="Aurelien Domont" userId="6da7715ce44349b3" providerId="LiveId" clId="{C68D5591-A5E8-4369-9AE4-C05814B27729}" dt="2021-10-27T03:49:59.940" v="2053" actId="207"/>
          <ac:spMkLst>
            <pc:docMk/>
            <pc:sldMk cId="3057911880" sldId="2202"/>
            <ac:spMk id="129" creationId="{EB45B2D2-6B38-4DBF-994F-A4654E0F736C}"/>
          </ac:spMkLst>
        </pc:spChg>
        <pc:spChg chg="mod">
          <ac:chgData name="Aurelien Domont" userId="6da7715ce44349b3" providerId="LiveId" clId="{C68D5591-A5E8-4369-9AE4-C05814B27729}" dt="2021-10-27T03:49:59.940" v="2053" actId="207"/>
          <ac:spMkLst>
            <pc:docMk/>
            <pc:sldMk cId="3057911880" sldId="2202"/>
            <ac:spMk id="130" creationId="{C790354F-71F3-4FEB-8BE0-F93262CB5171}"/>
          </ac:spMkLst>
        </pc:spChg>
        <pc:spChg chg="mod">
          <ac:chgData name="Aurelien Domont" userId="6da7715ce44349b3" providerId="LiveId" clId="{C68D5591-A5E8-4369-9AE4-C05814B27729}" dt="2021-10-27T03:49:59.940" v="2053" actId="207"/>
          <ac:spMkLst>
            <pc:docMk/>
            <pc:sldMk cId="3057911880" sldId="2202"/>
            <ac:spMk id="131" creationId="{644C49EC-454B-43BE-AB10-FDDEB88BC808}"/>
          </ac:spMkLst>
        </pc:spChg>
        <pc:spChg chg="mod">
          <ac:chgData name="Aurelien Domont" userId="6da7715ce44349b3" providerId="LiveId" clId="{C68D5591-A5E8-4369-9AE4-C05814B27729}" dt="2021-10-27T03:49:59.940" v="2053" actId="207"/>
          <ac:spMkLst>
            <pc:docMk/>
            <pc:sldMk cId="3057911880" sldId="2202"/>
            <ac:spMk id="141" creationId="{740CB701-6012-42E1-A2F6-62AAE0190A51}"/>
          </ac:spMkLst>
        </pc:spChg>
        <pc:spChg chg="mod">
          <ac:chgData name="Aurelien Domont" userId="6da7715ce44349b3" providerId="LiveId" clId="{C68D5591-A5E8-4369-9AE4-C05814B27729}" dt="2021-10-27T03:49:59.940" v="2053" actId="207"/>
          <ac:spMkLst>
            <pc:docMk/>
            <pc:sldMk cId="3057911880" sldId="2202"/>
            <ac:spMk id="147" creationId="{D52424D9-1B16-413A-8046-DB9D62FCB9F9}"/>
          </ac:spMkLst>
        </pc:spChg>
        <pc:spChg chg="mod">
          <ac:chgData name="Aurelien Domont" userId="6da7715ce44349b3" providerId="LiveId" clId="{C68D5591-A5E8-4369-9AE4-C05814B27729}" dt="2021-10-27T03:49:59.940" v="2053" actId="207"/>
          <ac:spMkLst>
            <pc:docMk/>
            <pc:sldMk cId="3057911880" sldId="2202"/>
            <ac:spMk id="148" creationId="{38F53232-0F09-4338-98D6-470106C59F0E}"/>
          </ac:spMkLst>
        </pc:spChg>
        <pc:spChg chg="mod">
          <ac:chgData name="Aurelien Domont" userId="6da7715ce44349b3" providerId="LiveId" clId="{C68D5591-A5E8-4369-9AE4-C05814B27729}" dt="2021-10-27T03:49:59.940" v="2053" actId="207"/>
          <ac:spMkLst>
            <pc:docMk/>
            <pc:sldMk cId="3057911880" sldId="2202"/>
            <ac:spMk id="154" creationId="{6E3FCDF1-6437-4881-A7F2-BE1D1A40AAA0}"/>
          </ac:spMkLst>
        </pc:spChg>
        <pc:spChg chg="mod">
          <ac:chgData name="Aurelien Domont" userId="6da7715ce44349b3" providerId="LiveId" clId="{C68D5591-A5E8-4369-9AE4-C05814B27729}" dt="2021-10-27T03:49:59.940" v="2053" actId="207"/>
          <ac:spMkLst>
            <pc:docMk/>
            <pc:sldMk cId="3057911880" sldId="2202"/>
            <ac:spMk id="155" creationId="{826C1E5C-6542-4822-B0DC-4868BF62D2A1}"/>
          </ac:spMkLst>
        </pc:spChg>
        <pc:spChg chg="mod">
          <ac:chgData name="Aurelien Domont" userId="6da7715ce44349b3" providerId="LiveId" clId="{C68D5591-A5E8-4369-9AE4-C05814B27729}" dt="2021-10-27T03:49:59.940" v="2053" actId="207"/>
          <ac:spMkLst>
            <pc:docMk/>
            <pc:sldMk cId="3057911880" sldId="2202"/>
            <ac:spMk id="156" creationId="{B72143EE-46E0-42F1-B83D-2D1FEF6ADF35}"/>
          </ac:spMkLst>
        </pc:spChg>
        <pc:spChg chg="mod">
          <ac:chgData name="Aurelien Domont" userId="6da7715ce44349b3" providerId="LiveId" clId="{C68D5591-A5E8-4369-9AE4-C05814B27729}" dt="2021-10-27T03:49:59.940" v="2053" actId="207"/>
          <ac:spMkLst>
            <pc:docMk/>
            <pc:sldMk cId="3057911880" sldId="2202"/>
            <ac:spMk id="157" creationId="{11B83B2C-E4AB-4864-9F5C-A6302FB80BC8}"/>
          </ac:spMkLst>
        </pc:spChg>
        <pc:spChg chg="mod">
          <ac:chgData name="Aurelien Domont" userId="6da7715ce44349b3" providerId="LiveId" clId="{C68D5591-A5E8-4369-9AE4-C05814B27729}" dt="2021-10-27T03:49:59.940" v="2053" actId="207"/>
          <ac:spMkLst>
            <pc:docMk/>
            <pc:sldMk cId="3057911880" sldId="2202"/>
            <ac:spMk id="158" creationId="{D6EE1248-5642-4B1D-BF19-6F07EA7346AD}"/>
          </ac:spMkLst>
        </pc:spChg>
        <pc:spChg chg="mod">
          <ac:chgData name="Aurelien Domont" userId="6da7715ce44349b3" providerId="LiveId" clId="{C68D5591-A5E8-4369-9AE4-C05814B27729}" dt="2021-10-27T03:49:59.940" v="2053" actId="207"/>
          <ac:spMkLst>
            <pc:docMk/>
            <pc:sldMk cId="3057911880" sldId="2202"/>
            <ac:spMk id="159" creationId="{CB69ED8C-8D74-4B68-BE87-825D98855AAB}"/>
          </ac:spMkLst>
        </pc:spChg>
        <pc:spChg chg="mod">
          <ac:chgData name="Aurelien Domont" userId="6da7715ce44349b3" providerId="LiveId" clId="{C68D5591-A5E8-4369-9AE4-C05814B27729}" dt="2021-10-27T03:49:59.940" v="2053" actId="207"/>
          <ac:spMkLst>
            <pc:docMk/>
            <pc:sldMk cId="3057911880" sldId="2202"/>
            <ac:spMk id="160" creationId="{7CDA6812-8642-42F7-B289-43053C91B566}"/>
          </ac:spMkLst>
        </pc:spChg>
        <pc:spChg chg="mod">
          <ac:chgData name="Aurelien Domont" userId="6da7715ce44349b3" providerId="LiveId" clId="{C68D5591-A5E8-4369-9AE4-C05814B27729}" dt="2021-10-27T03:49:59.940" v="2053" actId="207"/>
          <ac:spMkLst>
            <pc:docMk/>
            <pc:sldMk cId="3057911880" sldId="2202"/>
            <ac:spMk id="161" creationId="{FB666E2C-9C25-47B0-BFDB-37FE5D66028C}"/>
          </ac:spMkLst>
        </pc:spChg>
        <pc:spChg chg="mod">
          <ac:chgData name="Aurelien Domont" userId="6da7715ce44349b3" providerId="LiveId" clId="{C68D5591-A5E8-4369-9AE4-C05814B27729}" dt="2021-10-27T03:49:59.940" v="2053" actId="207"/>
          <ac:spMkLst>
            <pc:docMk/>
            <pc:sldMk cId="3057911880" sldId="2202"/>
            <ac:spMk id="162" creationId="{917C3244-E770-4EEC-9CDE-57EDC4E535C9}"/>
          </ac:spMkLst>
        </pc:spChg>
      </pc:sldChg>
      <pc:sldChg chg="addSp delSp modSp add del mod">
        <pc:chgData name="Aurelien Domont" userId="6da7715ce44349b3" providerId="LiveId" clId="{C68D5591-A5E8-4369-9AE4-C05814B27729}" dt="2021-11-10T02:42:28.125" v="6779" actId="47"/>
        <pc:sldMkLst>
          <pc:docMk/>
          <pc:sldMk cId="3826101635" sldId="2203"/>
        </pc:sldMkLst>
        <pc:spChg chg="add mod">
          <ac:chgData name="Aurelien Domont" userId="6da7715ce44349b3" providerId="LiveId" clId="{C68D5591-A5E8-4369-9AE4-C05814B27729}" dt="2021-10-27T23:21:45.624" v="2478"/>
          <ac:spMkLst>
            <pc:docMk/>
            <pc:sldMk cId="3826101635" sldId="2203"/>
            <ac:spMk id="15" creationId="{B6B16EED-7D3F-4654-89D2-D6A6E9094EF1}"/>
          </ac:spMkLst>
        </pc:spChg>
        <pc:spChg chg="add mod">
          <ac:chgData name="Aurelien Domont" userId="6da7715ce44349b3" providerId="LiveId" clId="{C68D5591-A5E8-4369-9AE4-C05814B27729}" dt="2021-10-27T23:21:45.624" v="2478"/>
          <ac:spMkLst>
            <pc:docMk/>
            <pc:sldMk cId="3826101635" sldId="2203"/>
            <ac:spMk id="17" creationId="{321F18CA-F355-415E-A9FF-604CB00E5F4A}"/>
          </ac:spMkLst>
        </pc:spChg>
        <pc:spChg chg="add mod">
          <ac:chgData name="Aurelien Domont" userId="6da7715ce44349b3" providerId="LiveId" clId="{C68D5591-A5E8-4369-9AE4-C05814B27729}" dt="2021-10-27T23:21:45.624" v="2478"/>
          <ac:spMkLst>
            <pc:docMk/>
            <pc:sldMk cId="3826101635" sldId="2203"/>
            <ac:spMk id="18" creationId="{F4B63C78-3711-4A5A-8858-3769030EAA50}"/>
          </ac:spMkLst>
        </pc:spChg>
        <pc:spChg chg="add mod">
          <ac:chgData name="Aurelien Domont" userId="6da7715ce44349b3" providerId="LiveId" clId="{C68D5591-A5E8-4369-9AE4-C05814B27729}" dt="2021-10-27T23:21:45.624" v="2478"/>
          <ac:spMkLst>
            <pc:docMk/>
            <pc:sldMk cId="3826101635" sldId="2203"/>
            <ac:spMk id="19" creationId="{D8B9AAA7-9907-403F-8B36-CECFCFE9D9A5}"/>
          </ac:spMkLst>
        </pc:spChg>
        <pc:spChg chg="add mod">
          <ac:chgData name="Aurelien Domont" userId="6da7715ce44349b3" providerId="LiveId" clId="{C68D5591-A5E8-4369-9AE4-C05814B27729}" dt="2021-10-27T23:21:45.624" v="2478"/>
          <ac:spMkLst>
            <pc:docMk/>
            <pc:sldMk cId="3826101635" sldId="2203"/>
            <ac:spMk id="20" creationId="{ADD6AFE9-9B86-42B7-9388-261EC81AE5F1}"/>
          </ac:spMkLst>
        </pc:spChg>
        <pc:spChg chg="add mod">
          <ac:chgData name="Aurelien Domont" userId="6da7715ce44349b3" providerId="LiveId" clId="{C68D5591-A5E8-4369-9AE4-C05814B27729}" dt="2021-10-27T23:21:45.624" v="2478"/>
          <ac:spMkLst>
            <pc:docMk/>
            <pc:sldMk cId="3826101635" sldId="2203"/>
            <ac:spMk id="21" creationId="{E92584AC-B9CC-4F41-B601-67433CC931E1}"/>
          </ac:spMkLst>
        </pc:spChg>
        <pc:spChg chg="add mod">
          <ac:chgData name="Aurelien Domont" userId="6da7715ce44349b3" providerId="LiveId" clId="{C68D5591-A5E8-4369-9AE4-C05814B27729}" dt="2021-10-27T23:21:45.624" v="2478"/>
          <ac:spMkLst>
            <pc:docMk/>
            <pc:sldMk cId="3826101635" sldId="2203"/>
            <ac:spMk id="22" creationId="{A5F71211-E373-4068-A4ED-2008362FE83B}"/>
          </ac:spMkLst>
        </pc:spChg>
        <pc:spChg chg="del">
          <ac:chgData name="Aurelien Domont" userId="6da7715ce44349b3" providerId="LiveId" clId="{C68D5591-A5E8-4369-9AE4-C05814B27729}" dt="2021-10-27T23:21:45.296" v="2477" actId="478"/>
          <ac:spMkLst>
            <pc:docMk/>
            <pc:sldMk cId="3826101635" sldId="2203"/>
            <ac:spMk id="23" creationId="{B92F6D14-3C02-47DD-A286-C1EAB1E1F90E}"/>
          </ac:spMkLst>
        </pc:spChg>
        <pc:spChg chg="add mod">
          <ac:chgData name="Aurelien Domont" userId="6da7715ce44349b3" providerId="LiveId" clId="{C68D5591-A5E8-4369-9AE4-C05814B27729}" dt="2021-10-27T23:21:45.624" v="2478"/>
          <ac:spMkLst>
            <pc:docMk/>
            <pc:sldMk cId="3826101635" sldId="2203"/>
            <ac:spMk id="24" creationId="{DE7CC184-D24B-4587-B3D1-704783B93925}"/>
          </ac:spMkLst>
        </pc:spChg>
        <pc:spChg chg="del">
          <ac:chgData name="Aurelien Domont" userId="6da7715ce44349b3" providerId="LiveId" clId="{C68D5591-A5E8-4369-9AE4-C05814B27729}" dt="2021-10-27T23:21:45.296" v="2477" actId="478"/>
          <ac:spMkLst>
            <pc:docMk/>
            <pc:sldMk cId="3826101635" sldId="2203"/>
            <ac:spMk id="39" creationId="{E9815801-FB73-4E91-930E-ED0930522C41}"/>
          </ac:spMkLst>
        </pc:spChg>
        <pc:spChg chg="del mod">
          <ac:chgData name="Aurelien Domont" userId="6da7715ce44349b3" providerId="LiveId" clId="{C68D5591-A5E8-4369-9AE4-C05814B27729}" dt="2021-10-27T23:21:45.296" v="2477" actId="478"/>
          <ac:spMkLst>
            <pc:docMk/>
            <pc:sldMk cId="3826101635" sldId="2203"/>
            <ac:spMk id="40" creationId="{BCCA67F0-5BEB-42C3-9B97-56337C66FFFD}"/>
          </ac:spMkLst>
        </pc:spChg>
        <pc:spChg chg="del">
          <ac:chgData name="Aurelien Domont" userId="6da7715ce44349b3" providerId="LiveId" clId="{C68D5591-A5E8-4369-9AE4-C05814B27729}" dt="2021-10-27T23:21:45.296" v="2477" actId="478"/>
          <ac:spMkLst>
            <pc:docMk/>
            <pc:sldMk cId="3826101635" sldId="2203"/>
            <ac:spMk id="41" creationId="{111C02C3-38D0-4187-9372-50DBDE54EDBB}"/>
          </ac:spMkLst>
        </pc:spChg>
        <pc:spChg chg="del">
          <ac:chgData name="Aurelien Domont" userId="6da7715ce44349b3" providerId="LiveId" clId="{C68D5591-A5E8-4369-9AE4-C05814B27729}" dt="2021-10-27T23:21:45.296" v="2477" actId="478"/>
          <ac:spMkLst>
            <pc:docMk/>
            <pc:sldMk cId="3826101635" sldId="2203"/>
            <ac:spMk id="42" creationId="{A23FA7E6-B0A1-404E-AC89-1D8483EF35AD}"/>
          </ac:spMkLst>
        </pc:spChg>
        <pc:spChg chg="del">
          <ac:chgData name="Aurelien Domont" userId="6da7715ce44349b3" providerId="LiveId" clId="{C68D5591-A5E8-4369-9AE4-C05814B27729}" dt="2021-10-27T23:21:45.296" v="2477" actId="478"/>
          <ac:spMkLst>
            <pc:docMk/>
            <pc:sldMk cId="3826101635" sldId="2203"/>
            <ac:spMk id="43" creationId="{E983FEDC-01A2-47BF-B4C4-17C70217CB88}"/>
          </ac:spMkLst>
        </pc:spChg>
        <pc:spChg chg="del mod">
          <ac:chgData name="Aurelien Domont" userId="6da7715ce44349b3" providerId="LiveId" clId="{C68D5591-A5E8-4369-9AE4-C05814B27729}" dt="2021-10-27T23:21:45.296" v="2477" actId="478"/>
          <ac:spMkLst>
            <pc:docMk/>
            <pc:sldMk cId="3826101635" sldId="2203"/>
            <ac:spMk id="44" creationId="{103A172C-C371-461A-A7D3-0979820B8319}"/>
          </ac:spMkLst>
        </pc:spChg>
        <pc:spChg chg="del">
          <ac:chgData name="Aurelien Domont" userId="6da7715ce44349b3" providerId="LiveId" clId="{C68D5591-A5E8-4369-9AE4-C05814B27729}" dt="2021-10-27T23:21:45.296" v="2477" actId="478"/>
          <ac:spMkLst>
            <pc:docMk/>
            <pc:sldMk cId="3826101635" sldId="2203"/>
            <ac:spMk id="45" creationId="{B7F9F9C3-CFCE-4C75-AC02-88F618C1DE85}"/>
          </ac:spMkLst>
        </pc:spChg>
      </pc:sldChg>
      <pc:sldChg chg="addSp delSp modSp add mod">
        <pc:chgData name="Aurelien Domont" userId="6da7715ce44349b3" providerId="LiveId" clId="{C68D5591-A5E8-4369-9AE4-C05814B27729}" dt="2021-11-10T02:42:09.893" v="6777" actId="404"/>
        <pc:sldMkLst>
          <pc:docMk/>
          <pc:sldMk cId="1254883895" sldId="2204"/>
        </pc:sldMkLst>
        <pc:spChg chg="del">
          <ac:chgData name="Aurelien Domont" userId="6da7715ce44349b3" providerId="LiveId" clId="{C68D5591-A5E8-4369-9AE4-C05814B27729}" dt="2021-10-27T04:01:22.607" v="2229" actId="478"/>
          <ac:spMkLst>
            <pc:docMk/>
            <pc:sldMk cId="1254883895" sldId="2204"/>
            <ac:spMk id="6" creationId="{7C2E9185-7425-4C36-9A44-AAD60C9033B8}"/>
          </ac:spMkLst>
        </pc:spChg>
        <pc:spChg chg="mod">
          <ac:chgData name="Aurelien Domont" userId="6da7715ce44349b3" providerId="LiveId" clId="{C68D5591-A5E8-4369-9AE4-C05814B27729}" dt="2021-11-10T02:42:09.893" v="6777" actId="404"/>
          <ac:spMkLst>
            <pc:docMk/>
            <pc:sldMk cId="1254883895" sldId="2204"/>
            <ac:spMk id="16" creationId="{6C2BB713-9637-4B9B-938F-E9768876782A}"/>
          </ac:spMkLst>
        </pc:spChg>
        <pc:spChg chg="del">
          <ac:chgData name="Aurelien Domont" userId="6da7715ce44349b3" providerId="LiveId" clId="{C68D5591-A5E8-4369-9AE4-C05814B27729}" dt="2021-10-27T04:01:22.607" v="2229" actId="478"/>
          <ac:spMkLst>
            <pc:docMk/>
            <pc:sldMk cId="1254883895" sldId="2204"/>
            <ac:spMk id="32" creationId="{7CACBC5F-FDC9-487D-8AF1-B0B058E4B7CF}"/>
          </ac:spMkLst>
        </pc:spChg>
        <pc:spChg chg="del">
          <ac:chgData name="Aurelien Domont" userId="6da7715ce44349b3" providerId="LiveId" clId="{C68D5591-A5E8-4369-9AE4-C05814B27729}" dt="2021-10-27T04:01:22.607" v="2229" actId="478"/>
          <ac:spMkLst>
            <pc:docMk/>
            <pc:sldMk cId="1254883895" sldId="2204"/>
            <ac:spMk id="38" creationId="{20483BED-D8D7-4B48-955E-F861E5D37642}"/>
          </ac:spMkLst>
        </pc:spChg>
        <pc:spChg chg="del">
          <ac:chgData name="Aurelien Domont" userId="6da7715ce44349b3" providerId="LiveId" clId="{C68D5591-A5E8-4369-9AE4-C05814B27729}" dt="2021-10-27T04:01:22.607" v="2229" actId="478"/>
          <ac:spMkLst>
            <pc:docMk/>
            <pc:sldMk cId="1254883895" sldId="2204"/>
            <ac:spMk id="39" creationId="{507BC2DC-1F82-48B9-9D9A-3B01FB3BB8AC}"/>
          </ac:spMkLst>
        </pc:spChg>
        <pc:spChg chg="del">
          <ac:chgData name="Aurelien Domont" userId="6da7715ce44349b3" providerId="LiveId" clId="{C68D5591-A5E8-4369-9AE4-C05814B27729}" dt="2021-10-27T04:01:22.607" v="2229" actId="478"/>
          <ac:spMkLst>
            <pc:docMk/>
            <pc:sldMk cId="1254883895" sldId="2204"/>
            <ac:spMk id="40" creationId="{BCA5B334-2D24-4D86-898D-9D24CB9FA5CE}"/>
          </ac:spMkLst>
        </pc:spChg>
        <pc:spChg chg="del">
          <ac:chgData name="Aurelien Domont" userId="6da7715ce44349b3" providerId="LiveId" clId="{C68D5591-A5E8-4369-9AE4-C05814B27729}" dt="2021-10-27T04:01:22.607" v="2229" actId="478"/>
          <ac:spMkLst>
            <pc:docMk/>
            <pc:sldMk cId="1254883895" sldId="2204"/>
            <ac:spMk id="41" creationId="{65ED6917-881C-4327-99FB-2B3CB6DE927D}"/>
          </ac:spMkLst>
        </pc:spChg>
        <pc:spChg chg="del">
          <ac:chgData name="Aurelien Domont" userId="6da7715ce44349b3" providerId="LiveId" clId="{C68D5591-A5E8-4369-9AE4-C05814B27729}" dt="2021-10-27T04:01:22.607" v="2229" actId="478"/>
          <ac:spMkLst>
            <pc:docMk/>
            <pc:sldMk cId="1254883895" sldId="2204"/>
            <ac:spMk id="64" creationId="{87866BBE-8576-422E-AF45-5F66ECFDDE17}"/>
          </ac:spMkLst>
        </pc:spChg>
        <pc:spChg chg="del">
          <ac:chgData name="Aurelien Domont" userId="6da7715ce44349b3" providerId="LiveId" clId="{C68D5591-A5E8-4369-9AE4-C05814B27729}" dt="2021-10-27T04:01:22.607" v="2229" actId="478"/>
          <ac:spMkLst>
            <pc:docMk/>
            <pc:sldMk cId="1254883895" sldId="2204"/>
            <ac:spMk id="65" creationId="{56C33C85-D21F-4E6A-9516-B16329CA21F6}"/>
          </ac:spMkLst>
        </pc:spChg>
        <pc:spChg chg="del">
          <ac:chgData name="Aurelien Domont" userId="6da7715ce44349b3" providerId="LiveId" clId="{C68D5591-A5E8-4369-9AE4-C05814B27729}" dt="2021-10-27T04:01:22.607" v="2229" actId="478"/>
          <ac:spMkLst>
            <pc:docMk/>
            <pc:sldMk cId="1254883895" sldId="2204"/>
            <ac:spMk id="66" creationId="{8D1E55B5-C085-41B5-97D8-E58F525FF9A3}"/>
          </ac:spMkLst>
        </pc:spChg>
        <pc:spChg chg="del">
          <ac:chgData name="Aurelien Domont" userId="6da7715ce44349b3" providerId="LiveId" clId="{C68D5591-A5E8-4369-9AE4-C05814B27729}" dt="2021-10-27T04:01:22.607" v="2229" actId="478"/>
          <ac:spMkLst>
            <pc:docMk/>
            <pc:sldMk cId="1254883895" sldId="2204"/>
            <ac:spMk id="67" creationId="{8D6B5A76-F66D-4112-B1DD-E51EC0BF1BD6}"/>
          </ac:spMkLst>
        </pc:spChg>
        <pc:spChg chg="del">
          <ac:chgData name="Aurelien Domont" userId="6da7715ce44349b3" providerId="LiveId" clId="{C68D5591-A5E8-4369-9AE4-C05814B27729}" dt="2021-10-27T04:01:22.607" v="2229" actId="478"/>
          <ac:spMkLst>
            <pc:docMk/>
            <pc:sldMk cId="1254883895" sldId="2204"/>
            <ac:spMk id="68" creationId="{E889625E-8FCB-4611-94CC-3B2FA7D8469F}"/>
          </ac:spMkLst>
        </pc:spChg>
        <pc:spChg chg="del">
          <ac:chgData name="Aurelien Domont" userId="6da7715ce44349b3" providerId="LiveId" clId="{C68D5591-A5E8-4369-9AE4-C05814B27729}" dt="2021-10-27T04:01:22.607" v="2229" actId="478"/>
          <ac:spMkLst>
            <pc:docMk/>
            <pc:sldMk cId="1254883895" sldId="2204"/>
            <ac:spMk id="69" creationId="{AB2D47FD-BF87-4099-AA93-3C817AE0526B}"/>
          </ac:spMkLst>
        </pc:spChg>
        <pc:spChg chg="del">
          <ac:chgData name="Aurelien Domont" userId="6da7715ce44349b3" providerId="LiveId" clId="{C68D5591-A5E8-4369-9AE4-C05814B27729}" dt="2021-10-27T04:01:22.607" v="2229" actId="478"/>
          <ac:spMkLst>
            <pc:docMk/>
            <pc:sldMk cId="1254883895" sldId="2204"/>
            <ac:spMk id="76" creationId="{1AC9B42A-91E7-4FDE-AFC3-607C05C6F82F}"/>
          </ac:spMkLst>
        </pc:spChg>
        <pc:spChg chg="del">
          <ac:chgData name="Aurelien Domont" userId="6da7715ce44349b3" providerId="LiveId" clId="{C68D5591-A5E8-4369-9AE4-C05814B27729}" dt="2021-10-27T04:01:22.607" v="2229" actId="478"/>
          <ac:spMkLst>
            <pc:docMk/>
            <pc:sldMk cId="1254883895" sldId="2204"/>
            <ac:spMk id="77" creationId="{5A365A5A-389C-4FA6-A8F0-EE6B5377D2EB}"/>
          </ac:spMkLst>
        </pc:spChg>
        <pc:spChg chg="del">
          <ac:chgData name="Aurelien Domont" userId="6da7715ce44349b3" providerId="LiveId" clId="{C68D5591-A5E8-4369-9AE4-C05814B27729}" dt="2021-10-27T04:01:22.607" v="2229" actId="478"/>
          <ac:spMkLst>
            <pc:docMk/>
            <pc:sldMk cId="1254883895" sldId="2204"/>
            <ac:spMk id="78" creationId="{0E9F62EA-CA49-4BB3-A89B-A372227D9A9E}"/>
          </ac:spMkLst>
        </pc:spChg>
        <pc:spChg chg="del">
          <ac:chgData name="Aurelien Domont" userId="6da7715ce44349b3" providerId="LiveId" clId="{C68D5591-A5E8-4369-9AE4-C05814B27729}" dt="2021-10-27T04:01:22.607" v="2229" actId="478"/>
          <ac:spMkLst>
            <pc:docMk/>
            <pc:sldMk cId="1254883895" sldId="2204"/>
            <ac:spMk id="79" creationId="{95CE1D5F-E67F-40D5-A77F-45378C003BD3}"/>
          </ac:spMkLst>
        </pc:spChg>
        <pc:spChg chg="del">
          <ac:chgData name="Aurelien Domont" userId="6da7715ce44349b3" providerId="LiveId" clId="{C68D5591-A5E8-4369-9AE4-C05814B27729}" dt="2021-10-27T04:01:22.607" v="2229" actId="478"/>
          <ac:spMkLst>
            <pc:docMk/>
            <pc:sldMk cId="1254883895" sldId="2204"/>
            <ac:spMk id="80" creationId="{16F4FCAA-A94B-4959-A2C7-EE52FC1B6F8E}"/>
          </ac:spMkLst>
        </pc:spChg>
        <pc:spChg chg="del">
          <ac:chgData name="Aurelien Domont" userId="6da7715ce44349b3" providerId="LiveId" clId="{C68D5591-A5E8-4369-9AE4-C05814B27729}" dt="2021-10-27T04:01:22.607" v="2229" actId="478"/>
          <ac:spMkLst>
            <pc:docMk/>
            <pc:sldMk cId="1254883895" sldId="2204"/>
            <ac:spMk id="81" creationId="{4865C4DE-1DC8-48AB-B560-B9792F733F2C}"/>
          </ac:spMkLst>
        </pc:spChg>
        <pc:spChg chg="del">
          <ac:chgData name="Aurelien Domont" userId="6da7715ce44349b3" providerId="LiveId" clId="{C68D5591-A5E8-4369-9AE4-C05814B27729}" dt="2021-10-27T04:01:22.607" v="2229" actId="478"/>
          <ac:spMkLst>
            <pc:docMk/>
            <pc:sldMk cId="1254883895" sldId="2204"/>
            <ac:spMk id="82" creationId="{39CF9794-FAAA-4685-A388-5370758311C6}"/>
          </ac:spMkLst>
        </pc:spChg>
        <pc:spChg chg="del">
          <ac:chgData name="Aurelien Domont" userId="6da7715ce44349b3" providerId="LiveId" clId="{C68D5591-A5E8-4369-9AE4-C05814B27729}" dt="2021-10-27T04:01:22.607" v="2229" actId="478"/>
          <ac:spMkLst>
            <pc:docMk/>
            <pc:sldMk cId="1254883895" sldId="2204"/>
            <ac:spMk id="86" creationId="{19A56E6F-6018-438B-BEB2-6FE95F5D6681}"/>
          </ac:spMkLst>
        </pc:spChg>
        <pc:spChg chg="del">
          <ac:chgData name="Aurelien Domont" userId="6da7715ce44349b3" providerId="LiveId" clId="{C68D5591-A5E8-4369-9AE4-C05814B27729}" dt="2021-10-27T04:01:22.607" v="2229" actId="478"/>
          <ac:spMkLst>
            <pc:docMk/>
            <pc:sldMk cId="1254883895" sldId="2204"/>
            <ac:spMk id="87" creationId="{1AA06875-9E39-4524-9AA7-72DA7FBAE9EE}"/>
          </ac:spMkLst>
        </pc:spChg>
        <pc:spChg chg="del">
          <ac:chgData name="Aurelien Domont" userId="6da7715ce44349b3" providerId="LiveId" clId="{C68D5591-A5E8-4369-9AE4-C05814B27729}" dt="2021-10-27T04:01:22.607" v="2229" actId="478"/>
          <ac:spMkLst>
            <pc:docMk/>
            <pc:sldMk cId="1254883895" sldId="2204"/>
            <ac:spMk id="88" creationId="{52B2E22F-F80B-47D2-AC1B-F8468D50F20F}"/>
          </ac:spMkLst>
        </pc:spChg>
        <pc:spChg chg="del">
          <ac:chgData name="Aurelien Domont" userId="6da7715ce44349b3" providerId="LiveId" clId="{C68D5591-A5E8-4369-9AE4-C05814B27729}" dt="2021-10-27T04:01:22.607" v="2229" actId="478"/>
          <ac:spMkLst>
            <pc:docMk/>
            <pc:sldMk cId="1254883895" sldId="2204"/>
            <ac:spMk id="89" creationId="{0934D4FD-E1E5-4901-8FEC-56092004A003}"/>
          </ac:spMkLst>
        </pc:spChg>
        <pc:spChg chg="del">
          <ac:chgData name="Aurelien Domont" userId="6da7715ce44349b3" providerId="LiveId" clId="{C68D5591-A5E8-4369-9AE4-C05814B27729}" dt="2021-10-27T04:01:22.607" v="2229" actId="478"/>
          <ac:spMkLst>
            <pc:docMk/>
            <pc:sldMk cId="1254883895" sldId="2204"/>
            <ac:spMk id="90" creationId="{90429416-01FF-48AE-AEE2-C299152AA4C6}"/>
          </ac:spMkLst>
        </pc:spChg>
        <pc:spChg chg="del">
          <ac:chgData name="Aurelien Domont" userId="6da7715ce44349b3" providerId="LiveId" clId="{C68D5591-A5E8-4369-9AE4-C05814B27729}" dt="2021-10-27T04:01:22.607" v="2229" actId="478"/>
          <ac:spMkLst>
            <pc:docMk/>
            <pc:sldMk cId="1254883895" sldId="2204"/>
            <ac:spMk id="91" creationId="{4804FCA3-1518-4A3A-9B76-8B00DD4F43FE}"/>
          </ac:spMkLst>
        </pc:spChg>
        <pc:spChg chg="del">
          <ac:chgData name="Aurelien Domont" userId="6da7715ce44349b3" providerId="LiveId" clId="{C68D5591-A5E8-4369-9AE4-C05814B27729}" dt="2021-10-27T04:01:22.607" v="2229" actId="478"/>
          <ac:spMkLst>
            <pc:docMk/>
            <pc:sldMk cId="1254883895" sldId="2204"/>
            <ac:spMk id="92" creationId="{19DA87F4-617D-4365-898A-DBBAC4D5CA56}"/>
          </ac:spMkLst>
        </pc:spChg>
        <pc:spChg chg="del">
          <ac:chgData name="Aurelien Domont" userId="6da7715ce44349b3" providerId="LiveId" clId="{C68D5591-A5E8-4369-9AE4-C05814B27729}" dt="2021-10-27T04:01:22.607" v="2229" actId="478"/>
          <ac:spMkLst>
            <pc:docMk/>
            <pc:sldMk cId="1254883895" sldId="2204"/>
            <ac:spMk id="93" creationId="{FF57DEE5-FC8C-4433-B954-93B4F9E03D48}"/>
          </ac:spMkLst>
        </pc:spChg>
        <pc:spChg chg="add mod">
          <ac:chgData name="Aurelien Domont" userId="6da7715ce44349b3" providerId="LiveId" clId="{C68D5591-A5E8-4369-9AE4-C05814B27729}" dt="2021-10-27T04:05:44.311" v="2314" actId="1036"/>
          <ac:spMkLst>
            <pc:docMk/>
            <pc:sldMk cId="1254883895" sldId="2204"/>
            <ac:spMk id="95" creationId="{53ACCE4B-A549-4470-9AF7-812E07AD1BAB}"/>
          </ac:spMkLst>
        </pc:spChg>
        <pc:spChg chg="add mod">
          <ac:chgData name="Aurelien Domont" userId="6da7715ce44349b3" providerId="LiveId" clId="{C68D5591-A5E8-4369-9AE4-C05814B27729}" dt="2021-10-27T04:05:44.311" v="2314" actId="1036"/>
          <ac:spMkLst>
            <pc:docMk/>
            <pc:sldMk cId="1254883895" sldId="2204"/>
            <ac:spMk id="96" creationId="{0814942C-D56B-4F70-AF00-FD23F710F94E}"/>
          </ac:spMkLst>
        </pc:spChg>
        <pc:spChg chg="add mod">
          <ac:chgData name="Aurelien Domont" userId="6da7715ce44349b3" providerId="LiveId" clId="{C68D5591-A5E8-4369-9AE4-C05814B27729}" dt="2021-10-27T04:05:44.311" v="2314" actId="1036"/>
          <ac:spMkLst>
            <pc:docMk/>
            <pc:sldMk cId="1254883895" sldId="2204"/>
            <ac:spMk id="100" creationId="{50B098E9-A125-4A9B-B2FF-E8253BAF32D4}"/>
          </ac:spMkLst>
        </pc:spChg>
        <pc:spChg chg="del">
          <ac:chgData name="Aurelien Domont" userId="6da7715ce44349b3" providerId="LiveId" clId="{C68D5591-A5E8-4369-9AE4-C05814B27729}" dt="2021-10-27T04:01:22.607" v="2229" actId="478"/>
          <ac:spMkLst>
            <pc:docMk/>
            <pc:sldMk cId="1254883895" sldId="2204"/>
            <ac:spMk id="101" creationId="{B5A4225C-630E-4519-8F19-0A793CE0C5A4}"/>
          </ac:spMkLst>
        </pc:spChg>
        <pc:spChg chg="del">
          <ac:chgData name="Aurelien Domont" userId="6da7715ce44349b3" providerId="LiveId" clId="{C68D5591-A5E8-4369-9AE4-C05814B27729}" dt="2021-10-27T04:01:22.607" v="2229" actId="478"/>
          <ac:spMkLst>
            <pc:docMk/>
            <pc:sldMk cId="1254883895" sldId="2204"/>
            <ac:spMk id="102" creationId="{80FE6AB2-3A5A-41EF-B66A-9A7EF2504D48}"/>
          </ac:spMkLst>
        </pc:spChg>
        <pc:spChg chg="del">
          <ac:chgData name="Aurelien Domont" userId="6da7715ce44349b3" providerId="LiveId" clId="{C68D5591-A5E8-4369-9AE4-C05814B27729}" dt="2021-10-27T04:01:22.607" v="2229" actId="478"/>
          <ac:spMkLst>
            <pc:docMk/>
            <pc:sldMk cId="1254883895" sldId="2204"/>
            <ac:spMk id="103" creationId="{8A30679A-199B-4FD3-9672-F0CC16189B19}"/>
          </ac:spMkLst>
        </pc:spChg>
        <pc:spChg chg="del">
          <ac:chgData name="Aurelien Domont" userId="6da7715ce44349b3" providerId="LiveId" clId="{C68D5591-A5E8-4369-9AE4-C05814B27729}" dt="2021-10-27T04:01:22.607" v="2229" actId="478"/>
          <ac:spMkLst>
            <pc:docMk/>
            <pc:sldMk cId="1254883895" sldId="2204"/>
            <ac:spMk id="104" creationId="{942E5DAF-66EF-4D9F-861E-69480EA30B39}"/>
          </ac:spMkLst>
        </pc:spChg>
        <pc:spChg chg="del">
          <ac:chgData name="Aurelien Domont" userId="6da7715ce44349b3" providerId="LiveId" clId="{C68D5591-A5E8-4369-9AE4-C05814B27729}" dt="2021-10-27T04:01:22.607" v="2229" actId="478"/>
          <ac:spMkLst>
            <pc:docMk/>
            <pc:sldMk cId="1254883895" sldId="2204"/>
            <ac:spMk id="105" creationId="{BE633484-88CB-4983-B58B-A8155DB79A11}"/>
          </ac:spMkLst>
        </pc:spChg>
        <pc:spChg chg="add mod">
          <ac:chgData name="Aurelien Domont" userId="6da7715ce44349b3" providerId="LiveId" clId="{C68D5591-A5E8-4369-9AE4-C05814B27729}" dt="2021-10-27T04:05:44.311" v="2314" actId="1036"/>
          <ac:spMkLst>
            <pc:docMk/>
            <pc:sldMk cId="1254883895" sldId="2204"/>
            <ac:spMk id="109" creationId="{69F6B8D4-F008-4BC1-9E55-E40564BB9DD8}"/>
          </ac:spMkLst>
        </pc:spChg>
        <pc:spChg chg="del">
          <ac:chgData name="Aurelien Domont" userId="6da7715ce44349b3" providerId="LiveId" clId="{C68D5591-A5E8-4369-9AE4-C05814B27729}" dt="2021-10-27T04:01:22.607" v="2229" actId="478"/>
          <ac:spMkLst>
            <pc:docMk/>
            <pc:sldMk cId="1254883895" sldId="2204"/>
            <ac:spMk id="110" creationId="{2510241A-E261-4561-9E47-A5B54A690209}"/>
          </ac:spMkLst>
        </pc:spChg>
        <pc:spChg chg="add mod">
          <ac:chgData name="Aurelien Domont" userId="6da7715ce44349b3" providerId="LiveId" clId="{C68D5591-A5E8-4369-9AE4-C05814B27729}" dt="2021-10-27T04:05:44.311" v="2314" actId="1036"/>
          <ac:spMkLst>
            <pc:docMk/>
            <pc:sldMk cId="1254883895" sldId="2204"/>
            <ac:spMk id="111" creationId="{95AD08F6-88CA-4471-8DEF-1D0104F91969}"/>
          </ac:spMkLst>
        </pc:spChg>
        <pc:spChg chg="del">
          <ac:chgData name="Aurelien Domont" userId="6da7715ce44349b3" providerId="LiveId" clId="{C68D5591-A5E8-4369-9AE4-C05814B27729}" dt="2021-10-27T04:01:22.607" v="2229" actId="478"/>
          <ac:spMkLst>
            <pc:docMk/>
            <pc:sldMk cId="1254883895" sldId="2204"/>
            <ac:spMk id="112" creationId="{066B08B4-4309-4FE8-8A89-CB2D85981EDF}"/>
          </ac:spMkLst>
        </pc:spChg>
        <pc:spChg chg="del">
          <ac:chgData name="Aurelien Domont" userId="6da7715ce44349b3" providerId="LiveId" clId="{C68D5591-A5E8-4369-9AE4-C05814B27729}" dt="2021-10-27T04:01:22.607" v="2229" actId="478"/>
          <ac:spMkLst>
            <pc:docMk/>
            <pc:sldMk cId="1254883895" sldId="2204"/>
            <ac:spMk id="113" creationId="{2829E3EF-5F09-40CB-96F5-8C80922D4255}"/>
          </ac:spMkLst>
        </pc:spChg>
        <pc:spChg chg="add mod">
          <ac:chgData name="Aurelien Domont" userId="6da7715ce44349b3" providerId="LiveId" clId="{C68D5591-A5E8-4369-9AE4-C05814B27729}" dt="2021-10-27T04:05:44.311" v="2314" actId="1036"/>
          <ac:spMkLst>
            <pc:docMk/>
            <pc:sldMk cId="1254883895" sldId="2204"/>
            <ac:spMk id="114" creationId="{E862B86E-39A3-4815-99BB-09E5FD65C67D}"/>
          </ac:spMkLst>
        </pc:spChg>
        <pc:spChg chg="add mod">
          <ac:chgData name="Aurelien Domont" userId="6da7715ce44349b3" providerId="LiveId" clId="{C68D5591-A5E8-4369-9AE4-C05814B27729}" dt="2021-10-27T04:05:44.311" v="2314" actId="1036"/>
          <ac:spMkLst>
            <pc:docMk/>
            <pc:sldMk cId="1254883895" sldId="2204"/>
            <ac:spMk id="115" creationId="{D574DC18-BDFE-4BA9-BC26-44BE5DF84D0F}"/>
          </ac:spMkLst>
        </pc:spChg>
        <pc:spChg chg="add mod">
          <ac:chgData name="Aurelien Domont" userId="6da7715ce44349b3" providerId="LiveId" clId="{C68D5591-A5E8-4369-9AE4-C05814B27729}" dt="2021-10-27T04:05:44.311" v="2314" actId="1036"/>
          <ac:spMkLst>
            <pc:docMk/>
            <pc:sldMk cId="1254883895" sldId="2204"/>
            <ac:spMk id="116" creationId="{5CB76716-7E4C-4C92-A081-890D832E770D}"/>
          </ac:spMkLst>
        </pc:spChg>
        <pc:spChg chg="add mod">
          <ac:chgData name="Aurelien Domont" userId="6da7715ce44349b3" providerId="LiveId" clId="{C68D5591-A5E8-4369-9AE4-C05814B27729}" dt="2021-10-27T04:05:44.311" v="2314" actId="1036"/>
          <ac:spMkLst>
            <pc:docMk/>
            <pc:sldMk cId="1254883895" sldId="2204"/>
            <ac:spMk id="117" creationId="{D25F821D-2004-4E96-A532-EBFA9721B994}"/>
          </ac:spMkLst>
        </pc:spChg>
        <pc:spChg chg="add mod">
          <ac:chgData name="Aurelien Domont" userId="6da7715ce44349b3" providerId="LiveId" clId="{C68D5591-A5E8-4369-9AE4-C05814B27729}" dt="2021-10-27T04:05:44.311" v="2314" actId="1036"/>
          <ac:spMkLst>
            <pc:docMk/>
            <pc:sldMk cId="1254883895" sldId="2204"/>
            <ac:spMk id="118" creationId="{1767D294-BB97-47C3-836E-960251119526}"/>
          </ac:spMkLst>
        </pc:spChg>
        <pc:spChg chg="del">
          <ac:chgData name="Aurelien Domont" userId="6da7715ce44349b3" providerId="LiveId" clId="{C68D5591-A5E8-4369-9AE4-C05814B27729}" dt="2021-10-27T04:01:22.607" v="2229" actId="478"/>
          <ac:spMkLst>
            <pc:docMk/>
            <pc:sldMk cId="1254883895" sldId="2204"/>
            <ac:spMk id="126" creationId="{250A2A96-6272-4E8F-930F-8754ABE80A4B}"/>
          </ac:spMkLst>
        </pc:spChg>
        <pc:spChg chg="del">
          <ac:chgData name="Aurelien Domont" userId="6da7715ce44349b3" providerId="LiveId" clId="{C68D5591-A5E8-4369-9AE4-C05814B27729}" dt="2021-10-27T04:01:22.607" v="2229" actId="478"/>
          <ac:spMkLst>
            <pc:docMk/>
            <pc:sldMk cId="1254883895" sldId="2204"/>
            <ac:spMk id="127" creationId="{93C122C3-8B44-43E5-B4EF-A3BC117E9B63}"/>
          </ac:spMkLst>
        </pc:spChg>
        <pc:spChg chg="del">
          <ac:chgData name="Aurelien Domont" userId="6da7715ce44349b3" providerId="LiveId" clId="{C68D5591-A5E8-4369-9AE4-C05814B27729}" dt="2021-10-27T04:01:22.607" v="2229" actId="478"/>
          <ac:spMkLst>
            <pc:docMk/>
            <pc:sldMk cId="1254883895" sldId="2204"/>
            <ac:spMk id="129" creationId="{EB45B2D2-6B38-4DBF-994F-A4654E0F736C}"/>
          </ac:spMkLst>
        </pc:spChg>
        <pc:spChg chg="del">
          <ac:chgData name="Aurelien Domont" userId="6da7715ce44349b3" providerId="LiveId" clId="{C68D5591-A5E8-4369-9AE4-C05814B27729}" dt="2021-10-27T04:01:22.607" v="2229" actId="478"/>
          <ac:spMkLst>
            <pc:docMk/>
            <pc:sldMk cId="1254883895" sldId="2204"/>
            <ac:spMk id="130" creationId="{C790354F-71F3-4FEB-8BE0-F93262CB5171}"/>
          </ac:spMkLst>
        </pc:spChg>
        <pc:spChg chg="del">
          <ac:chgData name="Aurelien Domont" userId="6da7715ce44349b3" providerId="LiveId" clId="{C68D5591-A5E8-4369-9AE4-C05814B27729}" dt="2021-10-27T04:01:22.607" v="2229" actId="478"/>
          <ac:spMkLst>
            <pc:docMk/>
            <pc:sldMk cId="1254883895" sldId="2204"/>
            <ac:spMk id="131" creationId="{644C49EC-454B-43BE-AB10-FDDEB88BC808}"/>
          </ac:spMkLst>
        </pc:spChg>
        <pc:spChg chg="del">
          <ac:chgData name="Aurelien Domont" userId="6da7715ce44349b3" providerId="LiveId" clId="{C68D5591-A5E8-4369-9AE4-C05814B27729}" dt="2021-10-27T04:01:22.607" v="2229" actId="478"/>
          <ac:spMkLst>
            <pc:docMk/>
            <pc:sldMk cId="1254883895" sldId="2204"/>
            <ac:spMk id="141" creationId="{740CB701-6012-42E1-A2F6-62AAE0190A51}"/>
          </ac:spMkLst>
        </pc:spChg>
        <pc:spChg chg="del">
          <ac:chgData name="Aurelien Domont" userId="6da7715ce44349b3" providerId="LiveId" clId="{C68D5591-A5E8-4369-9AE4-C05814B27729}" dt="2021-10-27T04:01:22.607" v="2229" actId="478"/>
          <ac:spMkLst>
            <pc:docMk/>
            <pc:sldMk cId="1254883895" sldId="2204"/>
            <ac:spMk id="147" creationId="{D52424D9-1B16-413A-8046-DB9D62FCB9F9}"/>
          </ac:spMkLst>
        </pc:spChg>
        <pc:spChg chg="del">
          <ac:chgData name="Aurelien Domont" userId="6da7715ce44349b3" providerId="LiveId" clId="{C68D5591-A5E8-4369-9AE4-C05814B27729}" dt="2021-10-27T04:01:22.607" v="2229" actId="478"/>
          <ac:spMkLst>
            <pc:docMk/>
            <pc:sldMk cId="1254883895" sldId="2204"/>
            <ac:spMk id="148" creationId="{38F53232-0F09-4338-98D6-470106C59F0E}"/>
          </ac:spMkLst>
        </pc:spChg>
        <pc:spChg chg="del">
          <ac:chgData name="Aurelien Domont" userId="6da7715ce44349b3" providerId="LiveId" clId="{C68D5591-A5E8-4369-9AE4-C05814B27729}" dt="2021-10-27T04:01:22.607" v="2229" actId="478"/>
          <ac:spMkLst>
            <pc:docMk/>
            <pc:sldMk cId="1254883895" sldId="2204"/>
            <ac:spMk id="154" creationId="{6E3FCDF1-6437-4881-A7F2-BE1D1A40AAA0}"/>
          </ac:spMkLst>
        </pc:spChg>
        <pc:spChg chg="del">
          <ac:chgData name="Aurelien Domont" userId="6da7715ce44349b3" providerId="LiveId" clId="{C68D5591-A5E8-4369-9AE4-C05814B27729}" dt="2021-10-27T04:01:22.607" v="2229" actId="478"/>
          <ac:spMkLst>
            <pc:docMk/>
            <pc:sldMk cId="1254883895" sldId="2204"/>
            <ac:spMk id="155" creationId="{826C1E5C-6542-4822-B0DC-4868BF62D2A1}"/>
          </ac:spMkLst>
        </pc:spChg>
        <pc:spChg chg="del">
          <ac:chgData name="Aurelien Domont" userId="6da7715ce44349b3" providerId="LiveId" clId="{C68D5591-A5E8-4369-9AE4-C05814B27729}" dt="2021-10-27T04:01:22.607" v="2229" actId="478"/>
          <ac:spMkLst>
            <pc:docMk/>
            <pc:sldMk cId="1254883895" sldId="2204"/>
            <ac:spMk id="156" creationId="{B72143EE-46E0-42F1-B83D-2D1FEF6ADF35}"/>
          </ac:spMkLst>
        </pc:spChg>
        <pc:spChg chg="del">
          <ac:chgData name="Aurelien Domont" userId="6da7715ce44349b3" providerId="LiveId" clId="{C68D5591-A5E8-4369-9AE4-C05814B27729}" dt="2021-10-27T04:01:22.607" v="2229" actId="478"/>
          <ac:spMkLst>
            <pc:docMk/>
            <pc:sldMk cId="1254883895" sldId="2204"/>
            <ac:spMk id="157" creationId="{11B83B2C-E4AB-4864-9F5C-A6302FB80BC8}"/>
          </ac:spMkLst>
        </pc:spChg>
        <pc:spChg chg="del">
          <ac:chgData name="Aurelien Domont" userId="6da7715ce44349b3" providerId="LiveId" clId="{C68D5591-A5E8-4369-9AE4-C05814B27729}" dt="2021-10-27T04:01:22.607" v="2229" actId="478"/>
          <ac:spMkLst>
            <pc:docMk/>
            <pc:sldMk cId="1254883895" sldId="2204"/>
            <ac:spMk id="158" creationId="{D6EE1248-5642-4B1D-BF19-6F07EA7346AD}"/>
          </ac:spMkLst>
        </pc:spChg>
        <pc:spChg chg="del">
          <ac:chgData name="Aurelien Domont" userId="6da7715ce44349b3" providerId="LiveId" clId="{C68D5591-A5E8-4369-9AE4-C05814B27729}" dt="2021-10-27T04:01:22.607" v="2229" actId="478"/>
          <ac:spMkLst>
            <pc:docMk/>
            <pc:sldMk cId="1254883895" sldId="2204"/>
            <ac:spMk id="159" creationId="{CB69ED8C-8D74-4B68-BE87-825D98855AAB}"/>
          </ac:spMkLst>
        </pc:spChg>
        <pc:spChg chg="del">
          <ac:chgData name="Aurelien Domont" userId="6da7715ce44349b3" providerId="LiveId" clId="{C68D5591-A5E8-4369-9AE4-C05814B27729}" dt="2021-10-27T04:01:22.607" v="2229" actId="478"/>
          <ac:spMkLst>
            <pc:docMk/>
            <pc:sldMk cId="1254883895" sldId="2204"/>
            <ac:spMk id="160" creationId="{7CDA6812-8642-42F7-B289-43053C91B566}"/>
          </ac:spMkLst>
        </pc:spChg>
        <pc:spChg chg="del">
          <ac:chgData name="Aurelien Domont" userId="6da7715ce44349b3" providerId="LiveId" clId="{C68D5591-A5E8-4369-9AE4-C05814B27729}" dt="2021-10-27T04:01:22.607" v="2229" actId="478"/>
          <ac:spMkLst>
            <pc:docMk/>
            <pc:sldMk cId="1254883895" sldId="2204"/>
            <ac:spMk id="161" creationId="{FB666E2C-9C25-47B0-BFDB-37FE5D66028C}"/>
          </ac:spMkLst>
        </pc:spChg>
        <pc:spChg chg="del">
          <ac:chgData name="Aurelien Domont" userId="6da7715ce44349b3" providerId="LiveId" clId="{C68D5591-A5E8-4369-9AE4-C05814B27729}" dt="2021-10-27T04:01:22.607" v="2229" actId="478"/>
          <ac:spMkLst>
            <pc:docMk/>
            <pc:sldMk cId="1254883895" sldId="2204"/>
            <ac:spMk id="162" creationId="{917C3244-E770-4EEC-9CDE-57EDC4E535C9}"/>
          </ac:spMkLst>
        </pc:spChg>
        <pc:cxnChg chg="del mod">
          <ac:chgData name="Aurelien Domont" userId="6da7715ce44349b3" providerId="LiveId" clId="{C68D5591-A5E8-4369-9AE4-C05814B27729}" dt="2021-10-27T04:01:22.607" v="2229" actId="478"/>
          <ac:cxnSpMkLst>
            <pc:docMk/>
            <pc:sldMk cId="1254883895" sldId="2204"/>
            <ac:cxnSpMk id="12" creationId="{534C29A0-E9A4-445F-BAF5-598ECF220B6E}"/>
          </ac:cxnSpMkLst>
        </pc:cxnChg>
        <pc:cxnChg chg="del mod">
          <ac:chgData name="Aurelien Domont" userId="6da7715ce44349b3" providerId="LiveId" clId="{C68D5591-A5E8-4369-9AE4-C05814B27729}" dt="2021-10-27T04:01:22.607" v="2229" actId="478"/>
          <ac:cxnSpMkLst>
            <pc:docMk/>
            <pc:sldMk cId="1254883895" sldId="2204"/>
            <ac:cxnSpMk id="15" creationId="{47BF25F2-9D05-46CF-BF0C-17E617BC69B9}"/>
          </ac:cxnSpMkLst>
        </pc:cxnChg>
        <pc:cxnChg chg="del mod">
          <ac:chgData name="Aurelien Domont" userId="6da7715ce44349b3" providerId="LiveId" clId="{C68D5591-A5E8-4369-9AE4-C05814B27729}" dt="2021-10-27T04:01:22.607" v="2229" actId="478"/>
          <ac:cxnSpMkLst>
            <pc:docMk/>
            <pc:sldMk cId="1254883895" sldId="2204"/>
            <ac:cxnSpMk id="18" creationId="{71F71E2C-55F8-487B-84D2-2A1DAE311E35}"/>
          </ac:cxnSpMkLst>
        </pc:cxnChg>
        <pc:cxnChg chg="del mod">
          <ac:chgData name="Aurelien Domont" userId="6da7715ce44349b3" providerId="LiveId" clId="{C68D5591-A5E8-4369-9AE4-C05814B27729}" dt="2021-10-27T04:01:22.607" v="2229" actId="478"/>
          <ac:cxnSpMkLst>
            <pc:docMk/>
            <pc:sldMk cId="1254883895" sldId="2204"/>
            <ac:cxnSpMk id="25" creationId="{0DFEB54F-2AC3-4231-B664-067DB6E044D4}"/>
          </ac:cxnSpMkLst>
        </pc:cxnChg>
        <pc:cxnChg chg="del mod">
          <ac:chgData name="Aurelien Domont" userId="6da7715ce44349b3" providerId="LiveId" clId="{C68D5591-A5E8-4369-9AE4-C05814B27729}" dt="2021-10-27T04:01:22.607" v="2229" actId="478"/>
          <ac:cxnSpMkLst>
            <pc:docMk/>
            <pc:sldMk cId="1254883895" sldId="2204"/>
            <ac:cxnSpMk id="27" creationId="{1DE9E178-3AB9-44D8-B86B-516D9F8A3E58}"/>
          </ac:cxnSpMkLst>
        </pc:cxnChg>
        <pc:cxnChg chg="del mod">
          <ac:chgData name="Aurelien Domont" userId="6da7715ce44349b3" providerId="LiveId" clId="{C68D5591-A5E8-4369-9AE4-C05814B27729}" dt="2021-10-27T04:01:22.607" v="2229" actId="478"/>
          <ac:cxnSpMkLst>
            <pc:docMk/>
            <pc:sldMk cId="1254883895" sldId="2204"/>
            <ac:cxnSpMk id="29" creationId="{F78C8522-8060-41EF-8033-0F619E73CFFF}"/>
          </ac:cxnSpMkLst>
        </pc:cxnChg>
        <pc:cxnChg chg="del mod">
          <ac:chgData name="Aurelien Domont" userId="6da7715ce44349b3" providerId="LiveId" clId="{C68D5591-A5E8-4369-9AE4-C05814B27729}" dt="2021-10-27T04:01:22.607" v="2229" actId="478"/>
          <ac:cxnSpMkLst>
            <pc:docMk/>
            <pc:sldMk cId="1254883895" sldId="2204"/>
            <ac:cxnSpMk id="42" creationId="{0A9C0FB8-4077-4F28-8116-0369B74EEE9C}"/>
          </ac:cxnSpMkLst>
        </pc:cxnChg>
        <pc:cxnChg chg="del mod">
          <ac:chgData name="Aurelien Domont" userId="6da7715ce44349b3" providerId="LiveId" clId="{C68D5591-A5E8-4369-9AE4-C05814B27729}" dt="2021-10-27T04:01:22.607" v="2229" actId="478"/>
          <ac:cxnSpMkLst>
            <pc:docMk/>
            <pc:sldMk cId="1254883895" sldId="2204"/>
            <ac:cxnSpMk id="71" creationId="{FC6734C2-8EB2-4943-A8EA-35986F7787E9}"/>
          </ac:cxnSpMkLst>
        </pc:cxnChg>
        <pc:cxnChg chg="del mod">
          <ac:chgData name="Aurelien Domont" userId="6da7715ce44349b3" providerId="LiveId" clId="{C68D5591-A5E8-4369-9AE4-C05814B27729}" dt="2021-10-27T04:01:22.607" v="2229" actId="478"/>
          <ac:cxnSpMkLst>
            <pc:docMk/>
            <pc:sldMk cId="1254883895" sldId="2204"/>
            <ac:cxnSpMk id="72" creationId="{48CD9A6F-56F8-43B7-A8AE-23FC5F3A69EB}"/>
          </ac:cxnSpMkLst>
        </pc:cxnChg>
        <pc:cxnChg chg="del mod">
          <ac:chgData name="Aurelien Domont" userId="6da7715ce44349b3" providerId="LiveId" clId="{C68D5591-A5E8-4369-9AE4-C05814B27729}" dt="2021-10-27T04:01:22.607" v="2229" actId="478"/>
          <ac:cxnSpMkLst>
            <pc:docMk/>
            <pc:sldMk cId="1254883895" sldId="2204"/>
            <ac:cxnSpMk id="73" creationId="{CE5625C7-E3AE-4697-BE51-C2FC375C165C}"/>
          </ac:cxnSpMkLst>
        </pc:cxnChg>
        <pc:cxnChg chg="del mod">
          <ac:chgData name="Aurelien Domont" userId="6da7715ce44349b3" providerId="LiveId" clId="{C68D5591-A5E8-4369-9AE4-C05814B27729}" dt="2021-10-27T04:01:22.607" v="2229" actId="478"/>
          <ac:cxnSpMkLst>
            <pc:docMk/>
            <pc:sldMk cId="1254883895" sldId="2204"/>
            <ac:cxnSpMk id="83" creationId="{DD89A3C7-DA77-4F28-AB11-2681573F7377}"/>
          </ac:cxnSpMkLst>
        </pc:cxnChg>
        <pc:cxnChg chg="del mod">
          <ac:chgData name="Aurelien Domont" userId="6da7715ce44349b3" providerId="LiveId" clId="{C68D5591-A5E8-4369-9AE4-C05814B27729}" dt="2021-10-27T04:01:22.607" v="2229" actId="478"/>
          <ac:cxnSpMkLst>
            <pc:docMk/>
            <pc:sldMk cId="1254883895" sldId="2204"/>
            <ac:cxnSpMk id="84" creationId="{2D680600-9171-45FF-A5C1-A4BA6DBD7424}"/>
          </ac:cxnSpMkLst>
        </pc:cxnChg>
        <pc:cxnChg chg="del mod">
          <ac:chgData name="Aurelien Domont" userId="6da7715ce44349b3" providerId="LiveId" clId="{C68D5591-A5E8-4369-9AE4-C05814B27729}" dt="2021-10-27T04:01:22.607" v="2229" actId="478"/>
          <ac:cxnSpMkLst>
            <pc:docMk/>
            <pc:sldMk cId="1254883895" sldId="2204"/>
            <ac:cxnSpMk id="85" creationId="{9C8B1B7F-91AD-4E92-8786-AABA9450CE70}"/>
          </ac:cxnSpMkLst>
        </pc:cxnChg>
        <pc:cxnChg chg="del">
          <ac:chgData name="Aurelien Domont" userId="6da7715ce44349b3" providerId="LiveId" clId="{C68D5591-A5E8-4369-9AE4-C05814B27729}" dt="2021-10-27T04:01:22.607" v="2229" actId="478"/>
          <ac:cxnSpMkLst>
            <pc:docMk/>
            <pc:sldMk cId="1254883895" sldId="2204"/>
            <ac:cxnSpMk id="94" creationId="{94FB6E41-4EED-4B4A-A097-FED75F62F21D}"/>
          </ac:cxnSpMkLst>
        </pc:cxnChg>
        <pc:cxnChg chg="del mod">
          <ac:chgData name="Aurelien Domont" userId="6da7715ce44349b3" providerId="LiveId" clId="{C68D5591-A5E8-4369-9AE4-C05814B27729}" dt="2021-10-27T04:01:22.607" v="2229" actId="478"/>
          <ac:cxnSpMkLst>
            <pc:docMk/>
            <pc:sldMk cId="1254883895" sldId="2204"/>
            <ac:cxnSpMk id="97" creationId="{3D825A8C-7627-4D1C-AF3C-F4F60384D5E1}"/>
          </ac:cxnSpMkLst>
        </pc:cxnChg>
        <pc:cxnChg chg="del mod">
          <ac:chgData name="Aurelien Domont" userId="6da7715ce44349b3" providerId="LiveId" clId="{C68D5591-A5E8-4369-9AE4-C05814B27729}" dt="2021-10-27T04:01:22.607" v="2229" actId="478"/>
          <ac:cxnSpMkLst>
            <pc:docMk/>
            <pc:sldMk cId="1254883895" sldId="2204"/>
            <ac:cxnSpMk id="98" creationId="{067E18B1-E3B9-44E0-82F0-EDC699B0AC9B}"/>
          </ac:cxnSpMkLst>
        </pc:cxnChg>
        <pc:cxnChg chg="del mod">
          <ac:chgData name="Aurelien Domont" userId="6da7715ce44349b3" providerId="LiveId" clId="{C68D5591-A5E8-4369-9AE4-C05814B27729}" dt="2021-10-27T04:01:22.607" v="2229" actId="478"/>
          <ac:cxnSpMkLst>
            <pc:docMk/>
            <pc:sldMk cId="1254883895" sldId="2204"/>
            <ac:cxnSpMk id="99" creationId="{B0C0D648-C0F4-42D5-A3F0-C5B8266EC1CB}"/>
          </ac:cxnSpMkLst>
        </pc:cxnChg>
        <pc:cxnChg chg="del mod">
          <ac:chgData name="Aurelien Domont" userId="6da7715ce44349b3" providerId="LiveId" clId="{C68D5591-A5E8-4369-9AE4-C05814B27729}" dt="2021-10-27T04:01:22.607" v="2229" actId="478"/>
          <ac:cxnSpMkLst>
            <pc:docMk/>
            <pc:sldMk cId="1254883895" sldId="2204"/>
            <ac:cxnSpMk id="106" creationId="{38A2B9AE-288C-47A3-BB99-167FF29D944E}"/>
          </ac:cxnSpMkLst>
        </pc:cxnChg>
        <pc:cxnChg chg="del mod">
          <ac:chgData name="Aurelien Domont" userId="6da7715ce44349b3" providerId="LiveId" clId="{C68D5591-A5E8-4369-9AE4-C05814B27729}" dt="2021-10-27T04:01:22.607" v="2229" actId="478"/>
          <ac:cxnSpMkLst>
            <pc:docMk/>
            <pc:sldMk cId="1254883895" sldId="2204"/>
            <ac:cxnSpMk id="107" creationId="{2CE1B897-89A1-47F3-8957-F7DBBE75F86A}"/>
          </ac:cxnSpMkLst>
        </pc:cxnChg>
        <pc:cxnChg chg="del mod">
          <ac:chgData name="Aurelien Domont" userId="6da7715ce44349b3" providerId="LiveId" clId="{C68D5591-A5E8-4369-9AE4-C05814B27729}" dt="2021-10-27T04:01:22.607" v="2229" actId="478"/>
          <ac:cxnSpMkLst>
            <pc:docMk/>
            <pc:sldMk cId="1254883895" sldId="2204"/>
            <ac:cxnSpMk id="108" creationId="{5DCCFA6E-CB4C-4B8B-BFA1-82C37BE02BAE}"/>
          </ac:cxnSpMkLst>
        </pc:cxnChg>
        <pc:cxnChg chg="del mod">
          <ac:chgData name="Aurelien Domont" userId="6da7715ce44349b3" providerId="LiveId" clId="{C68D5591-A5E8-4369-9AE4-C05814B27729}" dt="2021-10-27T04:01:22.607" v="2229" actId="478"/>
          <ac:cxnSpMkLst>
            <pc:docMk/>
            <pc:sldMk cId="1254883895" sldId="2204"/>
            <ac:cxnSpMk id="132" creationId="{290B8270-0F53-4DA5-88D9-CA015F829AFF}"/>
          </ac:cxnSpMkLst>
        </pc:cxnChg>
        <pc:cxnChg chg="del mod">
          <ac:chgData name="Aurelien Domont" userId="6da7715ce44349b3" providerId="LiveId" clId="{C68D5591-A5E8-4369-9AE4-C05814B27729}" dt="2021-10-27T04:01:22.607" v="2229" actId="478"/>
          <ac:cxnSpMkLst>
            <pc:docMk/>
            <pc:sldMk cId="1254883895" sldId="2204"/>
            <ac:cxnSpMk id="133" creationId="{21E63E2F-F8F9-42CD-A745-C3A1C6708142}"/>
          </ac:cxnSpMkLst>
        </pc:cxnChg>
        <pc:cxnChg chg="del mod">
          <ac:chgData name="Aurelien Domont" userId="6da7715ce44349b3" providerId="LiveId" clId="{C68D5591-A5E8-4369-9AE4-C05814B27729}" dt="2021-10-27T04:01:22.607" v="2229" actId="478"/>
          <ac:cxnSpMkLst>
            <pc:docMk/>
            <pc:sldMk cId="1254883895" sldId="2204"/>
            <ac:cxnSpMk id="135" creationId="{251B6F60-A285-4FC7-91D9-2D84D2FFB7A0}"/>
          </ac:cxnSpMkLst>
        </pc:cxnChg>
        <pc:cxnChg chg="del mod">
          <ac:chgData name="Aurelien Domont" userId="6da7715ce44349b3" providerId="LiveId" clId="{C68D5591-A5E8-4369-9AE4-C05814B27729}" dt="2021-10-27T04:01:22.607" v="2229" actId="478"/>
          <ac:cxnSpMkLst>
            <pc:docMk/>
            <pc:sldMk cId="1254883895" sldId="2204"/>
            <ac:cxnSpMk id="145" creationId="{99473DB5-EE60-48C7-9456-E6B78B72882B}"/>
          </ac:cxnSpMkLst>
        </pc:cxnChg>
        <pc:cxnChg chg="del mod">
          <ac:chgData name="Aurelien Domont" userId="6da7715ce44349b3" providerId="LiveId" clId="{C68D5591-A5E8-4369-9AE4-C05814B27729}" dt="2021-10-27T04:01:22.607" v="2229" actId="478"/>
          <ac:cxnSpMkLst>
            <pc:docMk/>
            <pc:sldMk cId="1254883895" sldId="2204"/>
            <ac:cxnSpMk id="150" creationId="{17065358-711B-4B2E-9131-8C0C509E4D6A}"/>
          </ac:cxnSpMkLst>
        </pc:cxnChg>
      </pc:sldChg>
      <pc:sldChg chg="addSp delSp modSp add mod">
        <pc:chgData name="Aurelien Domont" userId="6da7715ce44349b3" providerId="LiveId" clId="{C68D5591-A5E8-4369-9AE4-C05814B27729}" dt="2021-11-10T02:41:01.215" v="6746" actId="20577"/>
        <pc:sldMkLst>
          <pc:docMk/>
          <pc:sldMk cId="2224266135" sldId="2205"/>
        </pc:sldMkLst>
        <pc:spChg chg="mod">
          <ac:chgData name="Aurelien Domont" userId="6da7715ce44349b3" providerId="LiveId" clId="{C68D5591-A5E8-4369-9AE4-C05814B27729}" dt="2021-10-27T23:20:00.660" v="2469" actId="403"/>
          <ac:spMkLst>
            <pc:docMk/>
            <pc:sldMk cId="2224266135" sldId="2205"/>
            <ac:spMk id="6" creationId="{7C2E9185-7425-4C36-9A44-AAD60C9033B8}"/>
          </ac:spMkLst>
        </pc:spChg>
        <pc:spChg chg="mod">
          <ac:chgData name="Aurelien Domont" userId="6da7715ce44349b3" providerId="LiveId" clId="{C68D5591-A5E8-4369-9AE4-C05814B27729}" dt="2021-11-10T02:41:01.215" v="6746" actId="20577"/>
          <ac:spMkLst>
            <pc:docMk/>
            <pc:sldMk cId="2224266135" sldId="2205"/>
            <ac:spMk id="16" creationId="{6C2BB713-9637-4B9B-938F-E9768876782A}"/>
          </ac:spMkLst>
        </pc:spChg>
        <pc:spChg chg="del">
          <ac:chgData name="Aurelien Domont" userId="6da7715ce44349b3" providerId="LiveId" clId="{C68D5591-A5E8-4369-9AE4-C05814B27729}" dt="2021-10-27T23:19:48.113" v="2459" actId="478"/>
          <ac:spMkLst>
            <pc:docMk/>
            <pc:sldMk cId="2224266135" sldId="2205"/>
            <ac:spMk id="32" creationId="{7CACBC5F-FDC9-487D-8AF1-B0B058E4B7CF}"/>
          </ac:spMkLst>
        </pc:spChg>
        <pc:spChg chg="mod">
          <ac:chgData name="Aurelien Domont" userId="6da7715ce44349b3" providerId="LiveId" clId="{C68D5591-A5E8-4369-9AE4-C05814B27729}" dt="2021-10-27T23:20:00.660" v="2469" actId="403"/>
          <ac:spMkLst>
            <pc:docMk/>
            <pc:sldMk cId="2224266135" sldId="2205"/>
            <ac:spMk id="38" creationId="{20483BED-D8D7-4B48-955E-F861E5D37642}"/>
          </ac:spMkLst>
        </pc:spChg>
        <pc:spChg chg="mod">
          <ac:chgData name="Aurelien Domont" userId="6da7715ce44349b3" providerId="LiveId" clId="{C68D5591-A5E8-4369-9AE4-C05814B27729}" dt="2021-10-27T23:20:00.660" v="2469" actId="403"/>
          <ac:spMkLst>
            <pc:docMk/>
            <pc:sldMk cId="2224266135" sldId="2205"/>
            <ac:spMk id="39" creationId="{507BC2DC-1F82-48B9-9D9A-3B01FB3BB8AC}"/>
          </ac:spMkLst>
        </pc:spChg>
        <pc:spChg chg="mod">
          <ac:chgData name="Aurelien Domont" userId="6da7715ce44349b3" providerId="LiveId" clId="{C68D5591-A5E8-4369-9AE4-C05814B27729}" dt="2021-10-27T23:20:00.660" v="2469" actId="403"/>
          <ac:spMkLst>
            <pc:docMk/>
            <pc:sldMk cId="2224266135" sldId="2205"/>
            <ac:spMk id="40" creationId="{BCA5B334-2D24-4D86-898D-9D24CB9FA5CE}"/>
          </ac:spMkLst>
        </pc:spChg>
        <pc:spChg chg="mod">
          <ac:chgData name="Aurelien Domont" userId="6da7715ce44349b3" providerId="LiveId" clId="{C68D5591-A5E8-4369-9AE4-C05814B27729}" dt="2021-10-27T23:20:00.660" v="2469" actId="403"/>
          <ac:spMkLst>
            <pc:docMk/>
            <pc:sldMk cId="2224266135" sldId="2205"/>
            <ac:spMk id="41" creationId="{65ED6917-881C-4327-99FB-2B3CB6DE927D}"/>
          </ac:spMkLst>
        </pc:spChg>
        <pc:spChg chg="del">
          <ac:chgData name="Aurelien Domont" userId="6da7715ce44349b3" providerId="LiveId" clId="{C68D5591-A5E8-4369-9AE4-C05814B27729}" dt="2021-10-27T23:19:43.320" v="2457" actId="478"/>
          <ac:spMkLst>
            <pc:docMk/>
            <pc:sldMk cId="2224266135" sldId="2205"/>
            <ac:spMk id="64" creationId="{87866BBE-8576-422E-AF45-5F66ECFDDE17}"/>
          </ac:spMkLst>
        </pc:spChg>
        <pc:spChg chg="del">
          <ac:chgData name="Aurelien Domont" userId="6da7715ce44349b3" providerId="LiveId" clId="{C68D5591-A5E8-4369-9AE4-C05814B27729}" dt="2021-10-27T23:19:43.320" v="2457" actId="478"/>
          <ac:spMkLst>
            <pc:docMk/>
            <pc:sldMk cId="2224266135" sldId="2205"/>
            <ac:spMk id="65" creationId="{56C33C85-D21F-4E6A-9516-B16329CA21F6}"/>
          </ac:spMkLst>
        </pc:spChg>
        <pc:spChg chg="del">
          <ac:chgData name="Aurelien Domont" userId="6da7715ce44349b3" providerId="LiveId" clId="{C68D5591-A5E8-4369-9AE4-C05814B27729}" dt="2021-10-27T23:19:43.320" v="2457" actId="478"/>
          <ac:spMkLst>
            <pc:docMk/>
            <pc:sldMk cId="2224266135" sldId="2205"/>
            <ac:spMk id="66" creationId="{8D1E55B5-C085-41B5-97D8-E58F525FF9A3}"/>
          </ac:spMkLst>
        </pc:spChg>
        <pc:spChg chg="del">
          <ac:chgData name="Aurelien Domont" userId="6da7715ce44349b3" providerId="LiveId" clId="{C68D5591-A5E8-4369-9AE4-C05814B27729}" dt="2021-10-27T23:19:43.320" v="2457" actId="478"/>
          <ac:spMkLst>
            <pc:docMk/>
            <pc:sldMk cId="2224266135" sldId="2205"/>
            <ac:spMk id="67" creationId="{8D6B5A76-F66D-4112-B1DD-E51EC0BF1BD6}"/>
          </ac:spMkLst>
        </pc:spChg>
        <pc:spChg chg="del">
          <ac:chgData name="Aurelien Domont" userId="6da7715ce44349b3" providerId="LiveId" clId="{C68D5591-A5E8-4369-9AE4-C05814B27729}" dt="2021-10-27T23:19:43.320" v="2457" actId="478"/>
          <ac:spMkLst>
            <pc:docMk/>
            <pc:sldMk cId="2224266135" sldId="2205"/>
            <ac:spMk id="68" creationId="{E889625E-8FCB-4611-94CC-3B2FA7D8469F}"/>
          </ac:spMkLst>
        </pc:spChg>
        <pc:spChg chg="del">
          <ac:chgData name="Aurelien Domont" userId="6da7715ce44349b3" providerId="LiveId" clId="{C68D5591-A5E8-4369-9AE4-C05814B27729}" dt="2021-10-27T23:19:43.320" v="2457" actId="478"/>
          <ac:spMkLst>
            <pc:docMk/>
            <pc:sldMk cId="2224266135" sldId="2205"/>
            <ac:spMk id="69" creationId="{AB2D47FD-BF87-4099-AA93-3C817AE0526B}"/>
          </ac:spMkLst>
        </pc:spChg>
        <pc:spChg chg="del">
          <ac:chgData name="Aurelien Domont" userId="6da7715ce44349b3" providerId="LiveId" clId="{C68D5591-A5E8-4369-9AE4-C05814B27729}" dt="2021-10-27T23:19:43.320" v="2457" actId="478"/>
          <ac:spMkLst>
            <pc:docMk/>
            <pc:sldMk cId="2224266135" sldId="2205"/>
            <ac:spMk id="76" creationId="{1AC9B42A-91E7-4FDE-AFC3-607C05C6F82F}"/>
          </ac:spMkLst>
        </pc:spChg>
        <pc:spChg chg="del">
          <ac:chgData name="Aurelien Domont" userId="6da7715ce44349b3" providerId="LiveId" clId="{C68D5591-A5E8-4369-9AE4-C05814B27729}" dt="2021-10-27T23:19:43.320" v="2457" actId="478"/>
          <ac:spMkLst>
            <pc:docMk/>
            <pc:sldMk cId="2224266135" sldId="2205"/>
            <ac:spMk id="77" creationId="{5A365A5A-389C-4FA6-A8F0-EE6B5377D2EB}"/>
          </ac:spMkLst>
        </pc:spChg>
        <pc:spChg chg="del">
          <ac:chgData name="Aurelien Domont" userId="6da7715ce44349b3" providerId="LiveId" clId="{C68D5591-A5E8-4369-9AE4-C05814B27729}" dt="2021-10-27T23:19:43.320" v="2457" actId="478"/>
          <ac:spMkLst>
            <pc:docMk/>
            <pc:sldMk cId="2224266135" sldId="2205"/>
            <ac:spMk id="78" creationId="{0E9F62EA-CA49-4BB3-A89B-A372227D9A9E}"/>
          </ac:spMkLst>
        </pc:spChg>
        <pc:spChg chg="del">
          <ac:chgData name="Aurelien Domont" userId="6da7715ce44349b3" providerId="LiveId" clId="{C68D5591-A5E8-4369-9AE4-C05814B27729}" dt="2021-10-27T23:19:43.320" v="2457" actId="478"/>
          <ac:spMkLst>
            <pc:docMk/>
            <pc:sldMk cId="2224266135" sldId="2205"/>
            <ac:spMk id="79" creationId="{95CE1D5F-E67F-40D5-A77F-45378C003BD3}"/>
          </ac:spMkLst>
        </pc:spChg>
        <pc:spChg chg="del">
          <ac:chgData name="Aurelien Domont" userId="6da7715ce44349b3" providerId="LiveId" clId="{C68D5591-A5E8-4369-9AE4-C05814B27729}" dt="2021-10-27T23:19:43.320" v="2457" actId="478"/>
          <ac:spMkLst>
            <pc:docMk/>
            <pc:sldMk cId="2224266135" sldId="2205"/>
            <ac:spMk id="80" creationId="{16F4FCAA-A94B-4959-A2C7-EE52FC1B6F8E}"/>
          </ac:spMkLst>
        </pc:spChg>
        <pc:spChg chg="del">
          <ac:chgData name="Aurelien Domont" userId="6da7715ce44349b3" providerId="LiveId" clId="{C68D5591-A5E8-4369-9AE4-C05814B27729}" dt="2021-10-27T23:19:43.320" v="2457" actId="478"/>
          <ac:spMkLst>
            <pc:docMk/>
            <pc:sldMk cId="2224266135" sldId="2205"/>
            <ac:spMk id="81" creationId="{4865C4DE-1DC8-48AB-B560-B9792F733F2C}"/>
          </ac:spMkLst>
        </pc:spChg>
        <pc:spChg chg="del">
          <ac:chgData name="Aurelien Domont" userId="6da7715ce44349b3" providerId="LiveId" clId="{C68D5591-A5E8-4369-9AE4-C05814B27729}" dt="2021-10-27T23:19:43.320" v="2457" actId="478"/>
          <ac:spMkLst>
            <pc:docMk/>
            <pc:sldMk cId="2224266135" sldId="2205"/>
            <ac:spMk id="82" creationId="{39CF9794-FAAA-4685-A388-5370758311C6}"/>
          </ac:spMkLst>
        </pc:spChg>
        <pc:spChg chg="del">
          <ac:chgData name="Aurelien Domont" userId="6da7715ce44349b3" providerId="LiveId" clId="{C68D5591-A5E8-4369-9AE4-C05814B27729}" dt="2021-10-27T23:19:43.320" v="2457" actId="478"/>
          <ac:spMkLst>
            <pc:docMk/>
            <pc:sldMk cId="2224266135" sldId="2205"/>
            <ac:spMk id="86" creationId="{19A56E6F-6018-438B-BEB2-6FE95F5D6681}"/>
          </ac:spMkLst>
        </pc:spChg>
        <pc:spChg chg="del">
          <ac:chgData name="Aurelien Domont" userId="6da7715ce44349b3" providerId="LiveId" clId="{C68D5591-A5E8-4369-9AE4-C05814B27729}" dt="2021-10-27T23:19:43.320" v="2457" actId="478"/>
          <ac:spMkLst>
            <pc:docMk/>
            <pc:sldMk cId="2224266135" sldId="2205"/>
            <ac:spMk id="87" creationId="{1AA06875-9E39-4524-9AA7-72DA7FBAE9EE}"/>
          </ac:spMkLst>
        </pc:spChg>
        <pc:spChg chg="del">
          <ac:chgData name="Aurelien Domont" userId="6da7715ce44349b3" providerId="LiveId" clId="{C68D5591-A5E8-4369-9AE4-C05814B27729}" dt="2021-10-27T23:19:43.320" v="2457" actId="478"/>
          <ac:spMkLst>
            <pc:docMk/>
            <pc:sldMk cId="2224266135" sldId="2205"/>
            <ac:spMk id="88" creationId="{52B2E22F-F80B-47D2-AC1B-F8468D50F20F}"/>
          </ac:spMkLst>
        </pc:spChg>
        <pc:spChg chg="del">
          <ac:chgData name="Aurelien Domont" userId="6da7715ce44349b3" providerId="LiveId" clId="{C68D5591-A5E8-4369-9AE4-C05814B27729}" dt="2021-10-27T23:19:44.286" v="2458" actId="478"/>
          <ac:spMkLst>
            <pc:docMk/>
            <pc:sldMk cId="2224266135" sldId="2205"/>
            <ac:spMk id="89" creationId="{0934D4FD-E1E5-4901-8FEC-56092004A003}"/>
          </ac:spMkLst>
        </pc:spChg>
        <pc:spChg chg="del">
          <ac:chgData name="Aurelien Domont" userId="6da7715ce44349b3" providerId="LiveId" clId="{C68D5591-A5E8-4369-9AE4-C05814B27729}" dt="2021-10-27T23:19:44.286" v="2458" actId="478"/>
          <ac:spMkLst>
            <pc:docMk/>
            <pc:sldMk cId="2224266135" sldId="2205"/>
            <ac:spMk id="90" creationId="{90429416-01FF-48AE-AEE2-C299152AA4C6}"/>
          </ac:spMkLst>
        </pc:spChg>
        <pc:spChg chg="del">
          <ac:chgData name="Aurelien Domont" userId="6da7715ce44349b3" providerId="LiveId" clId="{C68D5591-A5E8-4369-9AE4-C05814B27729}" dt="2021-10-27T23:19:44.286" v="2458" actId="478"/>
          <ac:spMkLst>
            <pc:docMk/>
            <pc:sldMk cId="2224266135" sldId="2205"/>
            <ac:spMk id="91" creationId="{4804FCA3-1518-4A3A-9B76-8B00DD4F43FE}"/>
          </ac:spMkLst>
        </pc:spChg>
        <pc:spChg chg="del">
          <ac:chgData name="Aurelien Domont" userId="6da7715ce44349b3" providerId="LiveId" clId="{C68D5591-A5E8-4369-9AE4-C05814B27729}" dt="2021-10-27T23:19:44.286" v="2458" actId="478"/>
          <ac:spMkLst>
            <pc:docMk/>
            <pc:sldMk cId="2224266135" sldId="2205"/>
            <ac:spMk id="92" creationId="{19DA87F4-617D-4365-898A-DBBAC4D5CA56}"/>
          </ac:spMkLst>
        </pc:spChg>
        <pc:spChg chg="del">
          <ac:chgData name="Aurelien Domont" userId="6da7715ce44349b3" providerId="LiveId" clId="{C68D5591-A5E8-4369-9AE4-C05814B27729}" dt="2021-10-27T23:19:44.286" v="2458" actId="478"/>
          <ac:spMkLst>
            <pc:docMk/>
            <pc:sldMk cId="2224266135" sldId="2205"/>
            <ac:spMk id="93" creationId="{FF57DEE5-FC8C-4433-B954-93B4F9E03D48}"/>
          </ac:spMkLst>
        </pc:spChg>
        <pc:spChg chg="del">
          <ac:chgData name="Aurelien Domont" userId="6da7715ce44349b3" providerId="LiveId" clId="{C68D5591-A5E8-4369-9AE4-C05814B27729}" dt="2021-10-27T23:19:43.320" v="2457" actId="478"/>
          <ac:spMkLst>
            <pc:docMk/>
            <pc:sldMk cId="2224266135" sldId="2205"/>
            <ac:spMk id="101" creationId="{B5A4225C-630E-4519-8F19-0A793CE0C5A4}"/>
          </ac:spMkLst>
        </pc:spChg>
        <pc:spChg chg="del">
          <ac:chgData name="Aurelien Domont" userId="6da7715ce44349b3" providerId="LiveId" clId="{C68D5591-A5E8-4369-9AE4-C05814B27729}" dt="2021-10-27T23:19:43.320" v="2457" actId="478"/>
          <ac:spMkLst>
            <pc:docMk/>
            <pc:sldMk cId="2224266135" sldId="2205"/>
            <ac:spMk id="102" creationId="{80FE6AB2-3A5A-41EF-B66A-9A7EF2504D48}"/>
          </ac:spMkLst>
        </pc:spChg>
        <pc:spChg chg="del">
          <ac:chgData name="Aurelien Domont" userId="6da7715ce44349b3" providerId="LiveId" clId="{C68D5591-A5E8-4369-9AE4-C05814B27729}" dt="2021-10-27T23:19:43.320" v="2457" actId="478"/>
          <ac:spMkLst>
            <pc:docMk/>
            <pc:sldMk cId="2224266135" sldId="2205"/>
            <ac:spMk id="103" creationId="{8A30679A-199B-4FD3-9672-F0CC16189B19}"/>
          </ac:spMkLst>
        </pc:spChg>
        <pc:spChg chg="del">
          <ac:chgData name="Aurelien Domont" userId="6da7715ce44349b3" providerId="LiveId" clId="{C68D5591-A5E8-4369-9AE4-C05814B27729}" dt="2021-10-27T23:19:43.320" v="2457" actId="478"/>
          <ac:spMkLst>
            <pc:docMk/>
            <pc:sldMk cId="2224266135" sldId="2205"/>
            <ac:spMk id="104" creationId="{942E5DAF-66EF-4D9F-861E-69480EA30B39}"/>
          </ac:spMkLst>
        </pc:spChg>
        <pc:spChg chg="del">
          <ac:chgData name="Aurelien Domont" userId="6da7715ce44349b3" providerId="LiveId" clId="{C68D5591-A5E8-4369-9AE4-C05814B27729}" dt="2021-10-27T23:19:43.320" v="2457" actId="478"/>
          <ac:spMkLst>
            <pc:docMk/>
            <pc:sldMk cId="2224266135" sldId="2205"/>
            <ac:spMk id="105" creationId="{BE633484-88CB-4983-B58B-A8155DB79A11}"/>
          </ac:spMkLst>
        </pc:spChg>
        <pc:spChg chg="del">
          <ac:chgData name="Aurelien Domont" userId="6da7715ce44349b3" providerId="LiveId" clId="{C68D5591-A5E8-4369-9AE4-C05814B27729}" dt="2021-10-27T23:19:43.320" v="2457" actId="478"/>
          <ac:spMkLst>
            <pc:docMk/>
            <pc:sldMk cId="2224266135" sldId="2205"/>
            <ac:spMk id="110" creationId="{2510241A-E261-4561-9E47-A5B54A690209}"/>
          </ac:spMkLst>
        </pc:spChg>
        <pc:spChg chg="del">
          <ac:chgData name="Aurelien Domont" userId="6da7715ce44349b3" providerId="LiveId" clId="{C68D5591-A5E8-4369-9AE4-C05814B27729}" dt="2021-10-27T23:19:43.320" v="2457" actId="478"/>
          <ac:spMkLst>
            <pc:docMk/>
            <pc:sldMk cId="2224266135" sldId="2205"/>
            <ac:spMk id="112" creationId="{066B08B4-4309-4FE8-8A89-CB2D85981EDF}"/>
          </ac:spMkLst>
        </pc:spChg>
        <pc:spChg chg="del">
          <ac:chgData name="Aurelien Domont" userId="6da7715ce44349b3" providerId="LiveId" clId="{C68D5591-A5E8-4369-9AE4-C05814B27729}" dt="2021-10-27T23:19:43.320" v="2457" actId="478"/>
          <ac:spMkLst>
            <pc:docMk/>
            <pc:sldMk cId="2224266135" sldId="2205"/>
            <ac:spMk id="113" creationId="{2829E3EF-5F09-40CB-96F5-8C80922D4255}"/>
          </ac:spMkLst>
        </pc:spChg>
        <pc:spChg chg="del">
          <ac:chgData name="Aurelien Domont" userId="6da7715ce44349b3" providerId="LiveId" clId="{C68D5591-A5E8-4369-9AE4-C05814B27729}" dt="2021-10-27T23:19:43.320" v="2457" actId="478"/>
          <ac:spMkLst>
            <pc:docMk/>
            <pc:sldMk cId="2224266135" sldId="2205"/>
            <ac:spMk id="126" creationId="{250A2A96-6272-4E8F-930F-8754ABE80A4B}"/>
          </ac:spMkLst>
        </pc:spChg>
        <pc:spChg chg="del">
          <ac:chgData name="Aurelien Domont" userId="6da7715ce44349b3" providerId="LiveId" clId="{C68D5591-A5E8-4369-9AE4-C05814B27729}" dt="2021-10-27T23:19:43.320" v="2457" actId="478"/>
          <ac:spMkLst>
            <pc:docMk/>
            <pc:sldMk cId="2224266135" sldId="2205"/>
            <ac:spMk id="127" creationId="{93C122C3-8B44-43E5-B4EF-A3BC117E9B63}"/>
          </ac:spMkLst>
        </pc:spChg>
        <pc:spChg chg="del">
          <ac:chgData name="Aurelien Domont" userId="6da7715ce44349b3" providerId="LiveId" clId="{C68D5591-A5E8-4369-9AE4-C05814B27729}" dt="2021-10-27T23:19:43.320" v="2457" actId="478"/>
          <ac:spMkLst>
            <pc:docMk/>
            <pc:sldMk cId="2224266135" sldId="2205"/>
            <ac:spMk id="129" creationId="{EB45B2D2-6B38-4DBF-994F-A4654E0F736C}"/>
          </ac:spMkLst>
        </pc:spChg>
        <pc:spChg chg="del">
          <ac:chgData name="Aurelien Domont" userId="6da7715ce44349b3" providerId="LiveId" clId="{C68D5591-A5E8-4369-9AE4-C05814B27729}" dt="2021-10-27T23:19:43.320" v="2457" actId="478"/>
          <ac:spMkLst>
            <pc:docMk/>
            <pc:sldMk cId="2224266135" sldId="2205"/>
            <ac:spMk id="130" creationId="{C790354F-71F3-4FEB-8BE0-F93262CB5171}"/>
          </ac:spMkLst>
        </pc:spChg>
        <pc:spChg chg="del">
          <ac:chgData name="Aurelien Domont" userId="6da7715ce44349b3" providerId="LiveId" clId="{C68D5591-A5E8-4369-9AE4-C05814B27729}" dt="2021-10-27T23:19:43.320" v="2457" actId="478"/>
          <ac:spMkLst>
            <pc:docMk/>
            <pc:sldMk cId="2224266135" sldId="2205"/>
            <ac:spMk id="131" creationId="{644C49EC-454B-43BE-AB10-FDDEB88BC808}"/>
          </ac:spMkLst>
        </pc:spChg>
        <pc:spChg chg="del">
          <ac:chgData name="Aurelien Domont" userId="6da7715ce44349b3" providerId="LiveId" clId="{C68D5591-A5E8-4369-9AE4-C05814B27729}" dt="2021-10-27T23:19:43.320" v="2457" actId="478"/>
          <ac:spMkLst>
            <pc:docMk/>
            <pc:sldMk cId="2224266135" sldId="2205"/>
            <ac:spMk id="141" creationId="{740CB701-6012-42E1-A2F6-62AAE0190A51}"/>
          </ac:spMkLst>
        </pc:spChg>
        <pc:spChg chg="del">
          <ac:chgData name="Aurelien Domont" userId="6da7715ce44349b3" providerId="LiveId" clId="{C68D5591-A5E8-4369-9AE4-C05814B27729}" dt="2021-10-27T23:19:43.320" v="2457" actId="478"/>
          <ac:spMkLst>
            <pc:docMk/>
            <pc:sldMk cId="2224266135" sldId="2205"/>
            <ac:spMk id="147" creationId="{D52424D9-1B16-413A-8046-DB9D62FCB9F9}"/>
          </ac:spMkLst>
        </pc:spChg>
        <pc:spChg chg="del">
          <ac:chgData name="Aurelien Domont" userId="6da7715ce44349b3" providerId="LiveId" clId="{C68D5591-A5E8-4369-9AE4-C05814B27729}" dt="2021-10-27T23:19:43.320" v="2457" actId="478"/>
          <ac:spMkLst>
            <pc:docMk/>
            <pc:sldMk cId="2224266135" sldId="2205"/>
            <ac:spMk id="148" creationId="{38F53232-0F09-4338-98D6-470106C59F0E}"/>
          </ac:spMkLst>
        </pc:spChg>
        <pc:spChg chg="del">
          <ac:chgData name="Aurelien Domont" userId="6da7715ce44349b3" providerId="LiveId" clId="{C68D5591-A5E8-4369-9AE4-C05814B27729}" dt="2021-10-27T23:19:43.320" v="2457" actId="478"/>
          <ac:spMkLst>
            <pc:docMk/>
            <pc:sldMk cId="2224266135" sldId="2205"/>
            <ac:spMk id="154" creationId="{6E3FCDF1-6437-4881-A7F2-BE1D1A40AAA0}"/>
          </ac:spMkLst>
        </pc:spChg>
        <pc:spChg chg="del">
          <ac:chgData name="Aurelien Domont" userId="6da7715ce44349b3" providerId="LiveId" clId="{C68D5591-A5E8-4369-9AE4-C05814B27729}" dt="2021-10-27T23:19:43.320" v="2457" actId="478"/>
          <ac:spMkLst>
            <pc:docMk/>
            <pc:sldMk cId="2224266135" sldId="2205"/>
            <ac:spMk id="155" creationId="{826C1E5C-6542-4822-B0DC-4868BF62D2A1}"/>
          </ac:spMkLst>
        </pc:spChg>
        <pc:spChg chg="del">
          <ac:chgData name="Aurelien Domont" userId="6da7715ce44349b3" providerId="LiveId" clId="{C68D5591-A5E8-4369-9AE4-C05814B27729}" dt="2021-10-27T23:19:43.320" v="2457" actId="478"/>
          <ac:spMkLst>
            <pc:docMk/>
            <pc:sldMk cId="2224266135" sldId="2205"/>
            <ac:spMk id="156" creationId="{B72143EE-46E0-42F1-B83D-2D1FEF6ADF35}"/>
          </ac:spMkLst>
        </pc:spChg>
        <pc:spChg chg="del">
          <ac:chgData name="Aurelien Domont" userId="6da7715ce44349b3" providerId="LiveId" clId="{C68D5591-A5E8-4369-9AE4-C05814B27729}" dt="2021-10-27T23:19:43.320" v="2457" actId="478"/>
          <ac:spMkLst>
            <pc:docMk/>
            <pc:sldMk cId="2224266135" sldId="2205"/>
            <ac:spMk id="157" creationId="{11B83B2C-E4AB-4864-9F5C-A6302FB80BC8}"/>
          </ac:spMkLst>
        </pc:spChg>
        <pc:spChg chg="del">
          <ac:chgData name="Aurelien Domont" userId="6da7715ce44349b3" providerId="LiveId" clId="{C68D5591-A5E8-4369-9AE4-C05814B27729}" dt="2021-10-27T23:19:43.320" v="2457" actId="478"/>
          <ac:spMkLst>
            <pc:docMk/>
            <pc:sldMk cId="2224266135" sldId="2205"/>
            <ac:spMk id="158" creationId="{D6EE1248-5642-4B1D-BF19-6F07EA7346AD}"/>
          </ac:spMkLst>
        </pc:spChg>
        <pc:spChg chg="del">
          <ac:chgData name="Aurelien Domont" userId="6da7715ce44349b3" providerId="LiveId" clId="{C68D5591-A5E8-4369-9AE4-C05814B27729}" dt="2021-10-27T23:19:43.320" v="2457" actId="478"/>
          <ac:spMkLst>
            <pc:docMk/>
            <pc:sldMk cId="2224266135" sldId="2205"/>
            <ac:spMk id="159" creationId="{CB69ED8C-8D74-4B68-BE87-825D98855AAB}"/>
          </ac:spMkLst>
        </pc:spChg>
        <pc:spChg chg="del">
          <ac:chgData name="Aurelien Domont" userId="6da7715ce44349b3" providerId="LiveId" clId="{C68D5591-A5E8-4369-9AE4-C05814B27729}" dt="2021-10-27T23:19:43.320" v="2457" actId="478"/>
          <ac:spMkLst>
            <pc:docMk/>
            <pc:sldMk cId="2224266135" sldId="2205"/>
            <ac:spMk id="160" creationId="{7CDA6812-8642-42F7-B289-43053C91B566}"/>
          </ac:spMkLst>
        </pc:spChg>
        <pc:spChg chg="del">
          <ac:chgData name="Aurelien Domont" userId="6da7715ce44349b3" providerId="LiveId" clId="{C68D5591-A5E8-4369-9AE4-C05814B27729}" dt="2021-10-27T23:19:43.320" v="2457" actId="478"/>
          <ac:spMkLst>
            <pc:docMk/>
            <pc:sldMk cId="2224266135" sldId="2205"/>
            <ac:spMk id="161" creationId="{FB666E2C-9C25-47B0-BFDB-37FE5D66028C}"/>
          </ac:spMkLst>
        </pc:spChg>
        <pc:spChg chg="del">
          <ac:chgData name="Aurelien Domont" userId="6da7715ce44349b3" providerId="LiveId" clId="{C68D5591-A5E8-4369-9AE4-C05814B27729}" dt="2021-10-27T23:19:43.320" v="2457" actId="478"/>
          <ac:spMkLst>
            <pc:docMk/>
            <pc:sldMk cId="2224266135" sldId="2205"/>
            <ac:spMk id="162" creationId="{917C3244-E770-4EEC-9CDE-57EDC4E535C9}"/>
          </ac:spMkLst>
        </pc:spChg>
        <pc:grpChg chg="add mod">
          <ac:chgData name="Aurelien Domont" userId="6da7715ce44349b3" providerId="LiveId" clId="{C68D5591-A5E8-4369-9AE4-C05814B27729}" dt="2021-10-27T23:20:05.021" v="2470" actId="1076"/>
          <ac:grpSpMkLst>
            <pc:docMk/>
            <pc:sldMk cId="2224266135" sldId="2205"/>
            <ac:grpSpMk id="2" creationId="{2F845DE0-5058-4212-9370-3E7F99FD4C8F}"/>
          </ac:grpSpMkLst>
        </pc:grpChg>
        <pc:cxnChg chg="del mod">
          <ac:chgData name="Aurelien Domont" userId="6da7715ce44349b3" providerId="LiveId" clId="{C68D5591-A5E8-4369-9AE4-C05814B27729}" dt="2021-10-27T23:19:43.320" v="2457" actId="478"/>
          <ac:cxnSpMkLst>
            <pc:docMk/>
            <pc:sldMk cId="2224266135" sldId="2205"/>
            <ac:cxnSpMk id="12" creationId="{534C29A0-E9A4-445F-BAF5-598ECF220B6E}"/>
          </ac:cxnSpMkLst>
        </pc:cxnChg>
        <pc:cxnChg chg="del mod">
          <ac:chgData name="Aurelien Domont" userId="6da7715ce44349b3" providerId="LiveId" clId="{C68D5591-A5E8-4369-9AE4-C05814B27729}" dt="2021-10-27T23:19:43.320" v="2457" actId="478"/>
          <ac:cxnSpMkLst>
            <pc:docMk/>
            <pc:sldMk cId="2224266135" sldId="2205"/>
            <ac:cxnSpMk id="15" creationId="{47BF25F2-9D05-46CF-BF0C-17E617BC69B9}"/>
          </ac:cxnSpMkLst>
        </pc:cxnChg>
        <pc:cxnChg chg="del mod">
          <ac:chgData name="Aurelien Domont" userId="6da7715ce44349b3" providerId="LiveId" clId="{C68D5591-A5E8-4369-9AE4-C05814B27729}" dt="2021-10-27T23:19:43.320" v="2457" actId="478"/>
          <ac:cxnSpMkLst>
            <pc:docMk/>
            <pc:sldMk cId="2224266135" sldId="2205"/>
            <ac:cxnSpMk id="18" creationId="{71F71E2C-55F8-487B-84D2-2A1DAE311E35}"/>
          </ac:cxnSpMkLst>
        </pc:cxnChg>
        <pc:cxnChg chg="mod">
          <ac:chgData name="Aurelien Domont" userId="6da7715ce44349b3" providerId="LiveId" clId="{C68D5591-A5E8-4369-9AE4-C05814B27729}" dt="2021-10-27T23:19:53.409" v="2461" actId="164"/>
          <ac:cxnSpMkLst>
            <pc:docMk/>
            <pc:sldMk cId="2224266135" sldId="2205"/>
            <ac:cxnSpMk id="25" creationId="{0DFEB54F-2AC3-4231-B664-067DB6E044D4}"/>
          </ac:cxnSpMkLst>
        </pc:cxnChg>
        <pc:cxnChg chg="mod">
          <ac:chgData name="Aurelien Domont" userId="6da7715ce44349b3" providerId="LiveId" clId="{C68D5591-A5E8-4369-9AE4-C05814B27729}" dt="2021-10-27T23:19:53.409" v="2461" actId="164"/>
          <ac:cxnSpMkLst>
            <pc:docMk/>
            <pc:sldMk cId="2224266135" sldId="2205"/>
            <ac:cxnSpMk id="27" creationId="{1DE9E178-3AB9-44D8-B86B-516D9F8A3E58}"/>
          </ac:cxnSpMkLst>
        </pc:cxnChg>
        <pc:cxnChg chg="mod">
          <ac:chgData name="Aurelien Domont" userId="6da7715ce44349b3" providerId="LiveId" clId="{C68D5591-A5E8-4369-9AE4-C05814B27729}" dt="2021-10-27T23:19:53.409" v="2461" actId="164"/>
          <ac:cxnSpMkLst>
            <pc:docMk/>
            <pc:sldMk cId="2224266135" sldId="2205"/>
            <ac:cxnSpMk id="29" creationId="{F78C8522-8060-41EF-8033-0F619E73CFFF}"/>
          </ac:cxnSpMkLst>
        </pc:cxnChg>
        <pc:cxnChg chg="mod">
          <ac:chgData name="Aurelien Domont" userId="6da7715ce44349b3" providerId="LiveId" clId="{C68D5591-A5E8-4369-9AE4-C05814B27729}" dt="2021-10-27T23:19:53.409" v="2461" actId="164"/>
          <ac:cxnSpMkLst>
            <pc:docMk/>
            <pc:sldMk cId="2224266135" sldId="2205"/>
            <ac:cxnSpMk id="42" creationId="{0A9C0FB8-4077-4F28-8116-0369B74EEE9C}"/>
          </ac:cxnSpMkLst>
        </pc:cxnChg>
        <pc:cxnChg chg="del mod">
          <ac:chgData name="Aurelien Domont" userId="6da7715ce44349b3" providerId="LiveId" clId="{C68D5591-A5E8-4369-9AE4-C05814B27729}" dt="2021-10-27T23:19:43.320" v="2457" actId="478"/>
          <ac:cxnSpMkLst>
            <pc:docMk/>
            <pc:sldMk cId="2224266135" sldId="2205"/>
            <ac:cxnSpMk id="71" creationId="{FC6734C2-8EB2-4943-A8EA-35986F7787E9}"/>
          </ac:cxnSpMkLst>
        </pc:cxnChg>
        <pc:cxnChg chg="del mod">
          <ac:chgData name="Aurelien Domont" userId="6da7715ce44349b3" providerId="LiveId" clId="{C68D5591-A5E8-4369-9AE4-C05814B27729}" dt="2021-10-27T23:19:43.320" v="2457" actId="478"/>
          <ac:cxnSpMkLst>
            <pc:docMk/>
            <pc:sldMk cId="2224266135" sldId="2205"/>
            <ac:cxnSpMk id="72" creationId="{48CD9A6F-56F8-43B7-A8AE-23FC5F3A69EB}"/>
          </ac:cxnSpMkLst>
        </pc:cxnChg>
        <pc:cxnChg chg="del mod">
          <ac:chgData name="Aurelien Domont" userId="6da7715ce44349b3" providerId="LiveId" clId="{C68D5591-A5E8-4369-9AE4-C05814B27729}" dt="2021-10-27T23:19:43.320" v="2457" actId="478"/>
          <ac:cxnSpMkLst>
            <pc:docMk/>
            <pc:sldMk cId="2224266135" sldId="2205"/>
            <ac:cxnSpMk id="73" creationId="{CE5625C7-E3AE-4697-BE51-C2FC375C165C}"/>
          </ac:cxnSpMkLst>
        </pc:cxnChg>
        <pc:cxnChg chg="del mod">
          <ac:chgData name="Aurelien Domont" userId="6da7715ce44349b3" providerId="LiveId" clId="{C68D5591-A5E8-4369-9AE4-C05814B27729}" dt="2021-10-27T23:19:43.320" v="2457" actId="478"/>
          <ac:cxnSpMkLst>
            <pc:docMk/>
            <pc:sldMk cId="2224266135" sldId="2205"/>
            <ac:cxnSpMk id="83" creationId="{DD89A3C7-DA77-4F28-AB11-2681573F7377}"/>
          </ac:cxnSpMkLst>
        </pc:cxnChg>
        <pc:cxnChg chg="del mod">
          <ac:chgData name="Aurelien Domont" userId="6da7715ce44349b3" providerId="LiveId" clId="{C68D5591-A5E8-4369-9AE4-C05814B27729}" dt="2021-10-27T23:19:43.320" v="2457" actId="478"/>
          <ac:cxnSpMkLst>
            <pc:docMk/>
            <pc:sldMk cId="2224266135" sldId="2205"/>
            <ac:cxnSpMk id="84" creationId="{2D680600-9171-45FF-A5C1-A4BA6DBD7424}"/>
          </ac:cxnSpMkLst>
        </pc:cxnChg>
        <pc:cxnChg chg="del mod">
          <ac:chgData name="Aurelien Domont" userId="6da7715ce44349b3" providerId="LiveId" clId="{C68D5591-A5E8-4369-9AE4-C05814B27729}" dt="2021-10-27T23:19:43.320" v="2457" actId="478"/>
          <ac:cxnSpMkLst>
            <pc:docMk/>
            <pc:sldMk cId="2224266135" sldId="2205"/>
            <ac:cxnSpMk id="85" creationId="{9C8B1B7F-91AD-4E92-8786-AABA9450CE70}"/>
          </ac:cxnSpMkLst>
        </pc:cxnChg>
        <pc:cxnChg chg="del">
          <ac:chgData name="Aurelien Domont" userId="6da7715ce44349b3" providerId="LiveId" clId="{C68D5591-A5E8-4369-9AE4-C05814B27729}" dt="2021-10-27T23:19:43.320" v="2457" actId="478"/>
          <ac:cxnSpMkLst>
            <pc:docMk/>
            <pc:sldMk cId="2224266135" sldId="2205"/>
            <ac:cxnSpMk id="94" creationId="{94FB6E41-4EED-4B4A-A097-FED75F62F21D}"/>
          </ac:cxnSpMkLst>
        </pc:cxnChg>
        <pc:cxnChg chg="del mod">
          <ac:chgData name="Aurelien Domont" userId="6da7715ce44349b3" providerId="LiveId" clId="{C68D5591-A5E8-4369-9AE4-C05814B27729}" dt="2021-10-27T23:19:44.286" v="2458" actId="478"/>
          <ac:cxnSpMkLst>
            <pc:docMk/>
            <pc:sldMk cId="2224266135" sldId="2205"/>
            <ac:cxnSpMk id="97" creationId="{3D825A8C-7627-4D1C-AF3C-F4F60384D5E1}"/>
          </ac:cxnSpMkLst>
        </pc:cxnChg>
        <pc:cxnChg chg="del mod">
          <ac:chgData name="Aurelien Domont" userId="6da7715ce44349b3" providerId="LiveId" clId="{C68D5591-A5E8-4369-9AE4-C05814B27729}" dt="2021-10-27T23:19:44.286" v="2458" actId="478"/>
          <ac:cxnSpMkLst>
            <pc:docMk/>
            <pc:sldMk cId="2224266135" sldId="2205"/>
            <ac:cxnSpMk id="98" creationId="{067E18B1-E3B9-44E0-82F0-EDC699B0AC9B}"/>
          </ac:cxnSpMkLst>
        </pc:cxnChg>
        <pc:cxnChg chg="del mod">
          <ac:chgData name="Aurelien Domont" userId="6da7715ce44349b3" providerId="LiveId" clId="{C68D5591-A5E8-4369-9AE4-C05814B27729}" dt="2021-10-27T23:19:44.286" v="2458" actId="478"/>
          <ac:cxnSpMkLst>
            <pc:docMk/>
            <pc:sldMk cId="2224266135" sldId="2205"/>
            <ac:cxnSpMk id="99" creationId="{B0C0D648-C0F4-42D5-A3F0-C5B8266EC1CB}"/>
          </ac:cxnSpMkLst>
        </pc:cxnChg>
        <pc:cxnChg chg="del mod">
          <ac:chgData name="Aurelien Domont" userId="6da7715ce44349b3" providerId="LiveId" clId="{C68D5591-A5E8-4369-9AE4-C05814B27729}" dt="2021-10-27T23:19:43.320" v="2457" actId="478"/>
          <ac:cxnSpMkLst>
            <pc:docMk/>
            <pc:sldMk cId="2224266135" sldId="2205"/>
            <ac:cxnSpMk id="106" creationId="{38A2B9AE-288C-47A3-BB99-167FF29D944E}"/>
          </ac:cxnSpMkLst>
        </pc:cxnChg>
        <pc:cxnChg chg="del mod">
          <ac:chgData name="Aurelien Domont" userId="6da7715ce44349b3" providerId="LiveId" clId="{C68D5591-A5E8-4369-9AE4-C05814B27729}" dt="2021-10-27T23:19:43.320" v="2457" actId="478"/>
          <ac:cxnSpMkLst>
            <pc:docMk/>
            <pc:sldMk cId="2224266135" sldId="2205"/>
            <ac:cxnSpMk id="107" creationId="{2CE1B897-89A1-47F3-8957-F7DBBE75F86A}"/>
          </ac:cxnSpMkLst>
        </pc:cxnChg>
        <pc:cxnChg chg="del mod">
          <ac:chgData name="Aurelien Domont" userId="6da7715ce44349b3" providerId="LiveId" clId="{C68D5591-A5E8-4369-9AE4-C05814B27729}" dt="2021-10-27T23:19:43.320" v="2457" actId="478"/>
          <ac:cxnSpMkLst>
            <pc:docMk/>
            <pc:sldMk cId="2224266135" sldId="2205"/>
            <ac:cxnSpMk id="108" creationId="{5DCCFA6E-CB4C-4B8B-BFA1-82C37BE02BAE}"/>
          </ac:cxnSpMkLst>
        </pc:cxnChg>
        <pc:cxnChg chg="del mod">
          <ac:chgData name="Aurelien Domont" userId="6da7715ce44349b3" providerId="LiveId" clId="{C68D5591-A5E8-4369-9AE4-C05814B27729}" dt="2021-10-27T23:19:43.320" v="2457" actId="478"/>
          <ac:cxnSpMkLst>
            <pc:docMk/>
            <pc:sldMk cId="2224266135" sldId="2205"/>
            <ac:cxnSpMk id="132" creationId="{290B8270-0F53-4DA5-88D9-CA015F829AFF}"/>
          </ac:cxnSpMkLst>
        </pc:cxnChg>
        <pc:cxnChg chg="del mod">
          <ac:chgData name="Aurelien Domont" userId="6da7715ce44349b3" providerId="LiveId" clId="{C68D5591-A5E8-4369-9AE4-C05814B27729}" dt="2021-10-27T23:19:43.320" v="2457" actId="478"/>
          <ac:cxnSpMkLst>
            <pc:docMk/>
            <pc:sldMk cId="2224266135" sldId="2205"/>
            <ac:cxnSpMk id="133" creationId="{21E63E2F-F8F9-42CD-A745-C3A1C6708142}"/>
          </ac:cxnSpMkLst>
        </pc:cxnChg>
        <pc:cxnChg chg="del mod">
          <ac:chgData name="Aurelien Domont" userId="6da7715ce44349b3" providerId="LiveId" clId="{C68D5591-A5E8-4369-9AE4-C05814B27729}" dt="2021-10-27T23:19:43.320" v="2457" actId="478"/>
          <ac:cxnSpMkLst>
            <pc:docMk/>
            <pc:sldMk cId="2224266135" sldId="2205"/>
            <ac:cxnSpMk id="135" creationId="{251B6F60-A285-4FC7-91D9-2D84D2FFB7A0}"/>
          </ac:cxnSpMkLst>
        </pc:cxnChg>
        <pc:cxnChg chg="del mod">
          <ac:chgData name="Aurelien Domont" userId="6da7715ce44349b3" providerId="LiveId" clId="{C68D5591-A5E8-4369-9AE4-C05814B27729}" dt="2021-10-27T23:19:43.320" v="2457" actId="478"/>
          <ac:cxnSpMkLst>
            <pc:docMk/>
            <pc:sldMk cId="2224266135" sldId="2205"/>
            <ac:cxnSpMk id="145" creationId="{99473DB5-EE60-48C7-9456-E6B78B72882B}"/>
          </ac:cxnSpMkLst>
        </pc:cxnChg>
        <pc:cxnChg chg="del mod">
          <ac:chgData name="Aurelien Domont" userId="6da7715ce44349b3" providerId="LiveId" clId="{C68D5591-A5E8-4369-9AE4-C05814B27729}" dt="2021-10-27T23:19:43.320" v="2457" actId="478"/>
          <ac:cxnSpMkLst>
            <pc:docMk/>
            <pc:sldMk cId="2224266135" sldId="2205"/>
            <ac:cxnSpMk id="150" creationId="{17065358-711B-4B2E-9131-8C0C509E4D6A}"/>
          </ac:cxnSpMkLst>
        </pc:cxnChg>
      </pc:sldChg>
      <pc:sldChg chg="delSp modSp add del mod">
        <pc:chgData name="Aurelien Domont" userId="6da7715ce44349b3" providerId="LiveId" clId="{C68D5591-A5E8-4369-9AE4-C05814B27729}" dt="2021-11-10T02:42:26.422" v="6778" actId="47"/>
        <pc:sldMkLst>
          <pc:docMk/>
          <pc:sldMk cId="1370563911" sldId="2206"/>
        </pc:sldMkLst>
        <pc:spChg chg="mod">
          <ac:chgData name="Aurelien Domont" userId="6da7715ce44349b3" providerId="LiveId" clId="{C68D5591-A5E8-4369-9AE4-C05814B27729}" dt="2021-10-27T23:54:32.594" v="2507" actId="20577"/>
          <ac:spMkLst>
            <pc:docMk/>
            <pc:sldMk cId="1370563911" sldId="2206"/>
            <ac:spMk id="15" creationId="{B6B16EED-7D3F-4654-89D2-D6A6E9094EF1}"/>
          </ac:spMkLst>
        </pc:spChg>
        <pc:spChg chg="del">
          <ac:chgData name="Aurelien Domont" userId="6da7715ce44349b3" providerId="LiveId" clId="{C68D5591-A5E8-4369-9AE4-C05814B27729}" dt="2021-10-27T23:54:24.538" v="2480" actId="478"/>
          <ac:spMkLst>
            <pc:docMk/>
            <pc:sldMk cId="1370563911" sldId="2206"/>
            <ac:spMk id="17" creationId="{321F18CA-F355-415E-A9FF-604CB00E5F4A}"/>
          </ac:spMkLst>
        </pc:spChg>
        <pc:spChg chg="del">
          <ac:chgData name="Aurelien Domont" userId="6da7715ce44349b3" providerId="LiveId" clId="{C68D5591-A5E8-4369-9AE4-C05814B27729}" dt="2021-10-27T23:54:24.538" v="2480" actId="478"/>
          <ac:spMkLst>
            <pc:docMk/>
            <pc:sldMk cId="1370563911" sldId="2206"/>
            <ac:spMk id="18" creationId="{F4B63C78-3711-4A5A-8858-3769030EAA50}"/>
          </ac:spMkLst>
        </pc:spChg>
        <pc:spChg chg="mod">
          <ac:chgData name="Aurelien Domont" userId="6da7715ce44349b3" providerId="LiveId" clId="{C68D5591-A5E8-4369-9AE4-C05814B27729}" dt="2021-10-27T23:54:26.362" v="2481" actId="6549"/>
          <ac:spMkLst>
            <pc:docMk/>
            <pc:sldMk cId="1370563911" sldId="2206"/>
            <ac:spMk id="19" creationId="{D8B9AAA7-9907-403F-8B36-CECFCFE9D9A5}"/>
          </ac:spMkLst>
        </pc:spChg>
        <pc:spChg chg="del">
          <ac:chgData name="Aurelien Domont" userId="6da7715ce44349b3" providerId="LiveId" clId="{C68D5591-A5E8-4369-9AE4-C05814B27729}" dt="2021-10-27T23:54:24.538" v="2480" actId="478"/>
          <ac:spMkLst>
            <pc:docMk/>
            <pc:sldMk cId="1370563911" sldId="2206"/>
            <ac:spMk id="20" creationId="{ADD6AFE9-9B86-42B7-9388-261EC81AE5F1}"/>
          </ac:spMkLst>
        </pc:spChg>
        <pc:spChg chg="del">
          <ac:chgData name="Aurelien Domont" userId="6da7715ce44349b3" providerId="LiveId" clId="{C68D5591-A5E8-4369-9AE4-C05814B27729}" dt="2021-10-27T23:54:24.538" v="2480" actId="478"/>
          <ac:spMkLst>
            <pc:docMk/>
            <pc:sldMk cId="1370563911" sldId="2206"/>
            <ac:spMk id="21" creationId="{E92584AC-B9CC-4F41-B601-67433CC931E1}"/>
          </ac:spMkLst>
        </pc:spChg>
        <pc:spChg chg="del">
          <ac:chgData name="Aurelien Domont" userId="6da7715ce44349b3" providerId="LiveId" clId="{C68D5591-A5E8-4369-9AE4-C05814B27729}" dt="2021-10-27T23:54:24.538" v="2480" actId="478"/>
          <ac:spMkLst>
            <pc:docMk/>
            <pc:sldMk cId="1370563911" sldId="2206"/>
            <ac:spMk id="22" creationId="{A5F71211-E373-4068-A4ED-2008362FE83B}"/>
          </ac:spMkLst>
        </pc:spChg>
        <pc:spChg chg="del">
          <ac:chgData name="Aurelien Domont" userId="6da7715ce44349b3" providerId="LiveId" clId="{C68D5591-A5E8-4369-9AE4-C05814B27729}" dt="2021-10-27T23:54:24.538" v="2480" actId="478"/>
          <ac:spMkLst>
            <pc:docMk/>
            <pc:sldMk cId="1370563911" sldId="2206"/>
            <ac:spMk id="24" creationId="{DE7CC184-D24B-4587-B3D1-704783B93925}"/>
          </ac:spMkLst>
        </pc:spChg>
      </pc:sldChg>
      <pc:sldChg chg="addSp delSp modSp add del mod">
        <pc:chgData name="Aurelien Domont" userId="6da7715ce44349b3" providerId="LiveId" clId="{C68D5591-A5E8-4369-9AE4-C05814B27729}" dt="2021-10-28T00:37:54.954" v="2855" actId="47"/>
        <pc:sldMkLst>
          <pc:docMk/>
          <pc:sldMk cId="2484012235" sldId="2207"/>
        </pc:sldMkLst>
        <pc:spChg chg="mod">
          <ac:chgData name="Aurelien Domont" userId="6da7715ce44349b3" providerId="LiveId" clId="{C68D5591-A5E8-4369-9AE4-C05814B27729}" dt="2021-10-28T00:15:07.965" v="2764" actId="20577"/>
          <ac:spMkLst>
            <pc:docMk/>
            <pc:sldMk cId="2484012235" sldId="2207"/>
            <ac:spMk id="16" creationId="{6C2BB713-9637-4B9B-938F-E9768876782A}"/>
          </ac:spMkLst>
        </pc:spChg>
        <pc:spChg chg="add mod">
          <ac:chgData name="Aurelien Domont" userId="6da7715ce44349b3" providerId="LiveId" clId="{C68D5591-A5E8-4369-9AE4-C05814B27729}" dt="2021-10-28T00:35:53.637" v="2852" actId="1076"/>
          <ac:spMkLst>
            <pc:docMk/>
            <pc:sldMk cId="2484012235" sldId="2207"/>
            <ac:spMk id="22" creationId="{AC89C7ED-B124-4178-8657-9D3C35A8B314}"/>
          </ac:spMkLst>
        </pc:spChg>
        <pc:spChg chg="del">
          <ac:chgData name="Aurelien Domont" userId="6da7715ce44349b3" providerId="LiveId" clId="{C68D5591-A5E8-4369-9AE4-C05814B27729}" dt="2021-10-28T00:11:57.318" v="2718" actId="478"/>
          <ac:spMkLst>
            <pc:docMk/>
            <pc:sldMk cId="2484012235" sldId="2207"/>
            <ac:spMk id="94" creationId="{24892FC5-2F84-4A38-B108-C05AD79B9CDE}"/>
          </ac:spMkLst>
        </pc:spChg>
        <pc:spChg chg="del">
          <ac:chgData name="Aurelien Domont" userId="6da7715ce44349b3" providerId="LiveId" clId="{C68D5591-A5E8-4369-9AE4-C05814B27729}" dt="2021-10-28T00:11:57.318" v="2718" actId="478"/>
          <ac:spMkLst>
            <pc:docMk/>
            <pc:sldMk cId="2484012235" sldId="2207"/>
            <ac:spMk id="95" creationId="{A0CDFE6C-7EAD-4A3B-9478-63B155D7B149}"/>
          </ac:spMkLst>
        </pc:spChg>
        <pc:spChg chg="del">
          <ac:chgData name="Aurelien Domont" userId="6da7715ce44349b3" providerId="LiveId" clId="{C68D5591-A5E8-4369-9AE4-C05814B27729}" dt="2021-10-28T00:11:57.318" v="2718" actId="478"/>
          <ac:spMkLst>
            <pc:docMk/>
            <pc:sldMk cId="2484012235" sldId="2207"/>
            <ac:spMk id="96" creationId="{A52E50D3-DACF-4946-9147-1357B3C191ED}"/>
          </ac:spMkLst>
        </pc:spChg>
        <pc:spChg chg="del">
          <ac:chgData name="Aurelien Domont" userId="6da7715ce44349b3" providerId="LiveId" clId="{C68D5591-A5E8-4369-9AE4-C05814B27729}" dt="2021-10-28T00:11:57.318" v="2718" actId="478"/>
          <ac:spMkLst>
            <pc:docMk/>
            <pc:sldMk cId="2484012235" sldId="2207"/>
            <ac:spMk id="100" creationId="{08876F72-31EC-46ED-B792-EA2A844DBB6D}"/>
          </ac:spMkLst>
        </pc:spChg>
        <pc:spChg chg="del">
          <ac:chgData name="Aurelien Domont" userId="6da7715ce44349b3" providerId="LiveId" clId="{C68D5591-A5E8-4369-9AE4-C05814B27729}" dt="2021-10-28T00:11:57.318" v="2718" actId="478"/>
          <ac:spMkLst>
            <pc:docMk/>
            <pc:sldMk cId="2484012235" sldId="2207"/>
            <ac:spMk id="109" creationId="{DB394D78-3448-4F84-BA6F-5A99B7ED6C6A}"/>
          </ac:spMkLst>
        </pc:spChg>
        <pc:spChg chg="del">
          <ac:chgData name="Aurelien Domont" userId="6da7715ce44349b3" providerId="LiveId" clId="{C68D5591-A5E8-4369-9AE4-C05814B27729}" dt="2021-10-28T00:11:57.318" v="2718" actId="478"/>
          <ac:spMkLst>
            <pc:docMk/>
            <pc:sldMk cId="2484012235" sldId="2207"/>
            <ac:spMk id="111" creationId="{E7BAA7BC-38B7-4CCF-96F0-F1287FE0A05B}"/>
          </ac:spMkLst>
        </pc:spChg>
        <pc:spChg chg="del">
          <ac:chgData name="Aurelien Domont" userId="6da7715ce44349b3" providerId="LiveId" clId="{C68D5591-A5E8-4369-9AE4-C05814B27729}" dt="2021-10-27T23:59:05.909" v="2509" actId="478"/>
          <ac:spMkLst>
            <pc:docMk/>
            <pc:sldMk cId="2484012235" sldId="2207"/>
            <ac:spMk id="114" creationId="{C072E880-87A8-456E-A990-72425BC94324}"/>
          </ac:spMkLst>
        </pc:spChg>
        <pc:spChg chg="del">
          <ac:chgData name="Aurelien Domont" userId="6da7715ce44349b3" providerId="LiveId" clId="{C68D5591-A5E8-4369-9AE4-C05814B27729}" dt="2021-10-27T23:59:05.909" v="2509" actId="478"/>
          <ac:spMkLst>
            <pc:docMk/>
            <pc:sldMk cId="2484012235" sldId="2207"/>
            <ac:spMk id="115" creationId="{9FA751F4-52D5-43C3-8A31-ACCF3512BCB8}"/>
          </ac:spMkLst>
        </pc:spChg>
        <pc:spChg chg="del">
          <ac:chgData name="Aurelien Domont" userId="6da7715ce44349b3" providerId="LiveId" clId="{C68D5591-A5E8-4369-9AE4-C05814B27729}" dt="2021-10-27T23:59:05.909" v="2509" actId="478"/>
          <ac:spMkLst>
            <pc:docMk/>
            <pc:sldMk cId="2484012235" sldId="2207"/>
            <ac:spMk id="116" creationId="{F8DCDEC9-0AF0-41C6-BBC3-404708B05EED}"/>
          </ac:spMkLst>
        </pc:spChg>
        <pc:spChg chg="del">
          <ac:chgData name="Aurelien Domont" userId="6da7715ce44349b3" providerId="LiveId" clId="{C68D5591-A5E8-4369-9AE4-C05814B27729}" dt="2021-10-27T23:59:05.909" v="2509" actId="478"/>
          <ac:spMkLst>
            <pc:docMk/>
            <pc:sldMk cId="2484012235" sldId="2207"/>
            <ac:spMk id="117" creationId="{0BDEE1A7-C4AA-47B1-9244-21373BE2B8D2}"/>
          </ac:spMkLst>
        </pc:spChg>
        <pc:spChg chg="del">
          <ac:chgData name="Aurelien Domont" userId="6da7715ce44349b3" providerId="LiveId" clId="{C68D5591-A5E8-4369-9AE4-C05814B27729}" dt="2021-10-27T23:59:05.909" v="2509" actId="478"/>
          <ac:spMkLst>
            <pc:docMk/>
            <pc:sldMk cId="2484012235" sldId="2207"/>
            <ac:spMk id="118" creationId="{D2004EFF-C9F2-4962-BB2F-B6E8B2F698FE}"/>
          </ac:spMkLst>
        </pc:spChg>
        <pc:spChg chg="del">
          <ac:chgData name="Aurelien Domont" userId="6da7715ce44349b3" providerId="LiveId" clId="{C68D5591-A5E8-4369-9AE4-C05814B27729}" dt="2021-10-27T23:59:05.909" v="2509" actId="478"/>
          <ac:spMkLst>
            <pc:docMk/>
            <pc:sldMk cId="2484012235" sldId="2207"/>
            <ac:spMk id="119" creationId="{DF95203B-B06F-456E-AF28-D059D291EF5D}"/>
          </ac:spMkLst>
        </pc:spChg>
        <pc:spChg chg="del">
          <ac:chgData name="Aurelien Domont" userId="6da7715ce44349b3" providerId="LiveId" clId="{C68D5591-A5E8-4369-9AE4-C05814B27729}" dt="2021-10-27T23:59:05.909" v="2509" actId="478"/>
          <ac:spMkLst>
            <pc:docMk/>
            <pc:sldMk cId="2484012235" sldId="2207"/>
            <ac:spMk id="120" creationId="{519C97FC-EBAE-4211-AEF1-5E0BE41E620E}"/>
          </ac:spMkLst>
        </pc:spChg>
        <pc:graphicFrameChg chg="add del mod">
          <ac:chgData name="Aurelien Domont" userId="6da7715ce44349b3" providerId="LiveId" clId="{C68D5591-A5E8-4369-9AE4-C05814B27729}" dt="2021-10-27T23:59:09.181" v="2511"/>
          <ac:graphicFrameMkLst>
            <pc:docMk/>
            <pc:sldMk cId="2484012235" sldId="2207"/>
            <ac:graphicFrameMk id="18" creationId="{83EFC4D5-E7CC-40DE-85DD-52DFF436DF68}"/>
          </ac:graphicFrameMkLst>
        </pc:graphicFrameChg>
        <pc:graphicFrameChg chg="add del mod">
          <ac:chgData name="Aurelien Domont" userId="6da7715ce44349b3" providerId="LiveId" clId="{C68D5591-A5E8-4369-9AE4-C05814B27729}" dt="2021-10-27T23:59:13.043" v="2515"/>
          <ac:graphicFrameMkLst>
            <pc:docMk/>
            <pc:sldMk cId="2484012235" sldId="2207"/>
            <ac:graphicFrameMk id="20" creationId="{57E8857F-A225-4828-AC46-A9AE2C19A2A9}"/>
          </ac:graphicFrameMkLst>
        </pc:graphicFrameChg>
        <pc:graphicFrameChg chg="add mod modGraphic">
          <ac:chgData name="Aurelien Domont" userId="6da7715ce44349b3" providerId="LiveId" clId="{C68D5591-A5E8-4369-9AE4-C05814B27729}" dt="2021-10-28T00:20:09.093" v="2778" actId="14100"/>
          <ac:graphicFrameMkLst>
            <pc:docMk/>
            <pc:sldMk cId="2484012235" sldId="2207"/>
            <ac:graphicFrameMk id="21" creationId="{1BF557E4-8FBB-424B-B774-E6A5593CED30}"/>
          </ac:graphicFrameMkLst>
        </pc:graphicFrameChg>
        <pc:picChg chg="add del">
          <ac:chgData name="Aurelien Domont" userId="6da7715ce44349b3" providerId="LiveId" clId="{C68D5591-A5E8-4369-9AE4-C05814B27729}" dt="2021-10-27T23:59:10.393" v="2513"/>
          <ac:picMkLst>
            <pc:docMk/>
            <pc:sldMk cId="2484012235" sldId="2207"/>
            <ac:picMk id="2" creationId="{3CCD1E19-1713-4B16-8076-E81D63751FC6}"/>
          </ac:picMkLst>
        </pc:picChg>
      </pc:sldChg>
      <pc:sldChg chg="addSp delSp modSp add del mod">
        <pc:chgData name="Aurelien Domont" userId="6da7715ce44349b3" providerId="LiveId" clId="{C68D5591-A5E8-4369-9AE4-C05814B27729}" dt="2021-10-28T00:52:48.326" v="3036" actId="47"/>
        <pc:sldMkLst>
          <pc:docMk/>
          <pc:sldMk cId="3302202782" sldId="2208"/>
        </pc:sldMkLst>
        <pc:spChg chg="del">
          <ac:chgData name="Aurelien Domont" userId="6da7715ce44349b3" providerId="LiveId" clId="{C68D5591-A5E8-4369-9AE4-C05814B27729}" dt="2021-10-28T00:12:00.198" v="2719" actId="478"/>
          <ac:spMkLst>
            <pc:docMk/>
            <pc:sldMk cId="3302202782" sldId="2208"/>
            <ac:spMk id="94" creationId="{24892FC5-2F84-4A38-B108-C05AD79B9CDE}"/>
          </ac:spMkLst>
        </pc:spChg>
        <pc:spChg chg="del">
          <ac:chgData name="Aurelien Domont" userId="6da7715ce44349b3" providerId="LiveId" clId="{C68D5591-A5E8-4369-9AE4-C05814B27729}" dt="2021-10-28T00:12:00.198" v="2719" actId="478"/>
          <ac:spMkLst>
            <pc:docMk/>
            <pc:sldMk cId="3302202782" sldId="2208"/>
            <ac:spMk id="95" creationId="{A0CDFE6C-7EAD-4A3B-9478-63B155D7B149}"/>
          </ac:spMkLst>
        </pc:spChg>
        <pc:spChg chg="del">
          <ac:chgData name="Aurelien Domont" userId="6da7715ce44349b3" providerId="LiveId" clId="{C68D5591-A5E8-4369-9AE4-C05814B27729}" dt="2021-10-28T00:12:00.198" v="2719" actId="478"/>
          <ac:spMkLst>
            <pc:docMk/>
            <pc:sldMk cId="3302202782" sldId="2208"/>
            <ac:spMk id="96" creationId="{A52E50D3-DACF-4946-9147-1357B3C191ED}"/>
          </ac:spMkLst>
        </pc:spChg>
        <pc:spChg chg="del">
          <ac:chgData name="Aurelien Domont" userId="6da7715ce44349b3" providerId="LiveId" clId="{C68D5591-A5E8-4369-9AE4-C05814B27729}" dt="2021-10-28T00:12:00.198" v="2719" actId="478"/>
          <ac:spMkLst>
            <pc:docMk/>
            <pc:sldMk cId="3302202782" sldId="2208"/>
            <ac:spMk id="100" creationId="{08876F72-31EC-46ED-B792-EA2A844DBB6D}"/>
          </ac:spMkLst>
        </pc:spChg>
        <pc:spChg chg="del">
          <ac:chgData name="Aurelien Domont" userId="6da7715ce44349b3" providerId="LiveId" clId="{C68D5591-A5E8-4369-9AE4-C05814B27729}" dt="2021-10-28T00:12:00.198" v="2719" actId="478"/>
          <ac:spMkLst>
            <pc:docMk/>
            <pc:sldMk cId="3302202782" sldId="2208"/>
            <ac:spMk id="109" creationId="{DB394D78-3448-4F84-BA6F-5A99B7ED6C6A}"/>
          </ac:spMkLst>
        </pc:spChg>
        <pc:spChg chg="del">
          <ac:chgData name="Aurelien Domont" userId="6da7715ce44349b3" providerId="LiveId" clId="{C68D5591-A5E8-4369-9AE4-C05814B27729}" dt="2021-10-28T00:12:00.198" v="2719" actId="478"/>
          <ac:spMkLst>
            <pc:docMk/>
            <pc:sldMk cId="3302202782" sldId="2208"/>
            <ac:spMk id="111" creationId="{E7BAA7BC-38B7-4CCF-96F0-F1287FE0A05B}"/>
          </ac:spMkLst>
        </pc:spChg>
        <pc:graphicFrameChg chg="add del mod">
          <ac:chgData name="Aurelien Domont" userId="6da7715ce44349b3" providerId="LiveId" clId="{C68D5591-A5E8-4369-9AE4-C05814B27729}" dt="2021-10-28T00:00:20.976" v="2547"/>
          <ac:graphicFrameMkLst>
            <pc:docMk/>
            <pc:sldMk cId="3302202782" sldId="2208"/>
            <ac:graphicFrameMk id="12" creationId="{0A81481F-2C5C-468B-88A0-B57C927C6749}"/>
          </ac:graphicFrameMkLst>
        </pc:graphicFrameChg>
        <pc:graphicFrameChg chg="add mod">
          <ac:chgData name="Aurelien Domont" userId="6da7715ce44349b3" providerId="LiveId" clId="{C68D5591-A5E8-4369-9AE4-C05814B27729}" dt="2021-10-28T00:00:23.662" v="2549" actId="1076"/>
          <ac:graphicFrameMkLst>
            <pc:docMk/>
            <pc:sldMk cId="3302202782" sldId="2208"/>
            <ac:graphicFrameMk id="14" creationId="{9B033824-D40C-4EC7-B86F-0D9DE54D9B9B}"/>
          </ac:graphicFrameMkLst>
        </pc:graphicFrameChg>
        <pc:graphicFrameChg chg="del">
          <ac:chgData name="Aurelien Domont" userId="6da7715ce44349b3" providerId="LiveId" clId="{C68D5591-A5E8-4369-9AE4-C05814B27729}" dt="2021-10-27T23:59:40.582" v="2519" actId="478"/>
          <ac:graphicFrameMkLst>
            <pc:docMk/>
            <pc:sldMk cId="3302202782" sldId="2208"/>
            <ac:graphicFrameMk id="21" creationId="{1BF557E4-8FBB-424B-B774-E6A5593CED30}"/>
          </ac:graphicFrameMkLst>
        </pc:graphicFrameChg>
      </pc:sldChg>
      <pc:sldChg chg="add del">
        <pc:chgData name="Aurelien Domont" userId="6da7715ce44349b3" providerId="LiveId" clId="{C68D5591-A5E8-4369-9AE4-C05814B27729}" dt="2021-11-10T02:35:14.778" v="6607" actId="47"/>
        <pc:sldMkLst>
          <pc:docMk/>
          <pc:sldMk cId="3452887178" sldId="2209"/>
        </pc:sldMkLst>
      </pc:sldChg>
      <pc:sldChg chg="addSp delSp modSp add del mod">
        <pc:chgData name="Aurelien Domont" userId="6da7715ce44349b3" providerId="LiveId" clId="{C68D5591-A5E8-4369-9AE4-C05814B27729}" dt="2021-10-28T00:52:47.193" v="3035" actId="47"/>
        <pc:sldMkLst>
          <pc:docMk/>
          <pc:sldMk cId="813055905" sldId="2210"/>
        </pc:sldMkLst>
        <pc:spChg chg="mod">
          <ac:chgData name="Aurelien Domont" userId="6da7715ce44349b3" providerId="LiveId" clId="{C68D5591-A5E8-4369-9AE4-C05814B27729}" dt="2021-10-28T00:15:11.948" v="2765" actId="20577"/>
          <ac:spMkLst>
            <pc:docMk/>
            <pc:sldMk cId="813055905" sldId="2210"/>
            <ac:spMk id="16" creationId="{6C2BB713-9637-4B9B-938F-E9768876782A}"/>
          </ac:spMkLst>
        </pc:spChg>
        <pc:graphicFrameChg chg="add mod">
          <ac:chgData name="Aurelien Domont" userId="6da7715ce44349b3" providerId="LiveId" clId="{C68D5591-A5E8-4369-9AE4-C05814B27729}" dt="2021-10-28T00:15:22.626" v="2767"/>
          <ac:graphicFrameMkLst>
            <pc:docMk/>
            <pc:sldMk cId="813055905" sldId="2210"/>
            <ac:graphicFrameMk id="6" creationId="{C8F33ABD-A7C1-4FDC-A210-E6270834960A}"/>
          </ac:graphicFrameMkLst>
        </pc:graphicFrameChg>
        <pc:graphicFrameChg chg="del">
          <ac:chgData name="Aurelien Domont" userId="6da7715ce44349b3" providerId="LiveId" clId="{C68D5591-A5E8-4369-9AE4-C05814B27729}" dt="2021-10-28T00:15:22.298" v="2766" actId="478"/>
          <ac:graphicFrameMkLst>
            <pc:docMk/>
            <pc:sldMk cId="813055905" sldId="2210"/>
            <ac:graphicFrameMk id="21" creationId="{1BF557E4-8FBB-424B-B774-E6A5593CED30}"/>
          </ac:graphicFrameMkLst>
        </pc:graphicFrameChg>
      </pc:sldChg>
      <pc:sldChg chg="modSp add del mod">
        <pc:chgData name="Aurelien Domont" userId="6da7715ce44349b3" providerId="LiveId" clId="{C68D5591-A5E8-4369-9AE4-C05814B27729}" dt="2021-10-28T00:39:24.359" v="2861" actId="47"/>
        <pc:sldMkLst>
          <pc:docMk/>
          <pc:sldMk cId="610911302" sldId="2211"/>
        </pc:sldMkLst>
        <pc:spChg chg="mod">
          <ac:chgData name="Aurelien Domont" userId="6da7715ce44349b3" providerId="LiveId" clId="{C68D5591-A5E8-4369-9AE4-C05814B27729}" dt="2021-10-28T00:39:06.348" v="2858" actId="207"/>
          <ac:spMkLst>
            <pc:docMk/>
            <pc:sldMk cId="610911302" sldId="2211"/>
            <ac:spMk id="22" creationId="{AC89C7ED-B124-4178-8657-9D3C35A8B314}"/>
          </ac:spMkLst>
        </pc:spChg>
      </pc:sldChg>
      <pc:sldChg chg="addSp delSp modSp add mod">
        <pc:chgData name="Aurelien Domont" userId="6da7715ce44349b3" providerId="LiveId" clId="{C68D5591-A5E8-4369-9AE4-C05814B27729}" dt="2021-11-10T02:43:12.391" v="6805" actId="20577"/>
        <pc:sldMkLst>
          <pc:docMk/>
          <pc:sldMk cId="473496273" sldId="2212"/>
        </pc:sldMkLst>
        <pc:spChg chg="mod">
          <ac:chgData name="Aurelien Domont" userId="6da7715ce44349b3" providerId="LiveId" clId="{C68D5591-A5E8-4369-9AE4-C05814B27729}" dt="2021-11-10T02:43:12.391" v="6805" actId="20577"/>
          <ac:spMkLst>
            <pc:docMk/>
            <pc:sldMk cId="473496273" sldId="2212"/>
            <ac:spMk id="16" creationId="{6C2BB713-9637-4B9B-938F-E9768876782A}"/>
          </ac:spMkLst>
        </pc:spChg>
        <pc:spChg chg="del mod">
          <ac:chgData name="Aurelien Domont" userId="6da7715ce44349b3" providerId="LiveId" clId="{C68D5591-A5E8-4369-9AE4-C05814B27729}" dt="2021-10-28T00:50:04.055" v="3004" actId="478"/>
          <ac:spMkLst>
            <pc:docMk/>
            <pc:sldMk cId="473496273" sldId="2212"/>
            <ac:spMk id="22" creationId="{AC89C7ED-B124-4178-8657-9D3C35A8B314}"/>
          </ac:spMkLst>
        </pc:spChg>
        <pc:graphicFrameChg chg="mod modGraphic">
          <ac:chgData name="Aurelien Domont" userId="6da7715ce44349b3" providerId="LiveId" clId="{C68D5591-A5E8-4369-9AE4-C05814B27729}" dt="2021-10-28T05:18:00.313" v="3837" actId="207"/>
          <ac:graphicFrameMkLst>
            <pc:docMk/>
            <pc:sldMk cId="473496273" sldId="2212"/>
            <ac:graphicFrameMk id="21" creationId="{1BF557E4-8FBB-424B-B774-E6A5593CED30}"/>
          </ac:graphicFrameMkLst>
        </pc:graphicFrameChg>
        <pc:picChg chg="add del mod">
          <ac:chgData name="Aurelien Domont" userId="6da7715ce44349b3" providerId="LiveId" clId="{C68D5591-A5E8-4369-9AE4-C05814B27729}" dt="2021-10-28T00:49:02.511" v="2989" actId="478"/>
          <ac:picMkLst>
            <pc:docMk/>
            <pc:sldMk cId="473496273" sldId="2212"/>
            <ac:picMk id="4" creationId="{D348E350-09AC-4481-95AD-4E7754F6AF5D}"/>
          </ac:picMkLst>
        </pc:picChg>
        <pc:picChg chg="add del mod">
          <ac:chgData name="Aurelien Domont" userId="6da7715ce44349b3" providerId="LiveId" clId="{C68D5591-A5E8-4369-9AE4-C05814B27729}" dt="2021-10-28T00:49:01.548" v="2988" actId="478"/>
          <ac:picMkLst>
            <pc:docMk/>
            <pc:sldMk cId="473496273" sldId="2212"/>
            <ac:picMk id="6" creationId="{F8DA8CAD-1179-4EC2-883C-09C902B78DCD}"/>
          </ac:picMkLst>
        </pc:picChg>
      </pc:sldChg>
      <pc:sldChg chg="modSp add mod">
        <pc:chgData name="Aurelien Domont" userId="6da7715ce44349b3" providerId="LiveId" clId="{C68D5591-A5E8-4369-9AE4-C05814B27729}" dt="2021-11-10T02:44:35.899" v="6823" actId="20577"/>
        <pc:sldMkLst>
          <pc:docMk/>
          <pc:sldMk cId="2489709379" sldId="2213"/>
        </pc:sldMkLst>
        <pc:spChg chg="mod">
          <ac:chgData name="Aurelien Domont" userId="6da7715ce44349b3" providerId="LiveId" clId="{C68D5591-A5E8-4369-9AE4-C05814B27729}" dt="2021-11-10T02:44:35.899" v="6823" actId="20577"/>
          <ac:spMkLst>
            <pc:docMk/>
            <pc:sldMk cId="2489709379" sldId="2213"/>
            <ac:spMk id="16" creationId="{6C2BB713-9637-4B9B-938F-E9768876782A}"/>
          </ac:spMkLst>
        </pc:spChg>
        <pc:graphicFrameChg chg="modGraphic">
          <ac:chgData name="Aurelien Domont" userId="6da7715ce44349b3" providerId="LiveId" clId="{C68D5591-A5E8-4369-9AE4-C05814B27729}" dt="2021-10-28T05:17:54.754" v="3835" actId="207"/>
          <ac:graphicFrameMkLst>
            <pc:docMk/>
            <pc:sldMk cId="2489709379" sldId="2213"/>
            <ac:graphicFrameMk id="21" creationId="{1BF557E4-8FBB-424B-B774-E6A5593CED30}"/>
          </ac:graphicFrameMkLst>
        </pc:graphicFrameChg>
      </pc:sldChg>
      <pc:sldChg chg="modSp add mod">
        <pc:chgData name="Aurelien Domont" userId="6da7715ce44349b3" providerId="LiveId" clId="{C68D5591-A5E8-4369-9AE4-C05814B27729}" dt="2021-11-10T02:44:13.587" v="6814" actId="20577"/>
        <pc:sldMkLst>
          <pc:docMk/>
          <pc:sldMk cId="516641787" sldId="2214"/>
        </pc:sldMkLst>
        <pc:spChg chg="mod">
          <ac:chgData name="Aurelien Domont" userId="6da7715ce44349b3" providerId="LiveId" clId="{C68D5591-A5E8-4369-9AE4-C05814B27729}" dt="2021-11-10T02:44:13.587" v="6814" actId="20577"/>
          <ac:spMkLst>
            <pc:docMk/>
            <pc:sldMk cId="516641787" sldId="2214"/>
            <ac:spMk id="16" creationId="{6C2BB713-9637-4B9B-938F-E9768876782A}"/>
          </ac:spMkLst>
        </pc:spChg>
        <pc:graphicFrameChg chg="modGraphic">
          <ac:chgData name="Aurelien Domont" userId="6da7715ce44349b3" providerId="LiveId" clId="{C68D5591-A5E8-4369-9AE4-C05814B27729}" dt="2021-10-28T05:17:57.650" v="3836" actId="207"/>
          <ac:graphicFrameMkLst>
            <pc:docMk/>
            <pc:sldMk cId="516641787" sldId="2214"/>
            <ac:graphicFrameMk id="21" creationId="{1BF557E4-8FBB-424B-B774-E6A5593CED30}"/>
          </ac:graphicFrameMkLst>
        </pc:graphicFrameChg>
      </pc:sldChg>
      <pc:sldChg chg="modSp add mod">
        <pc:chgData name="Aurelien Domont" userId="6da7715ce44349b3" providerId="LiveId" clId="{C68D5591-A5E8-4369-9AE4-C05814B27729}" dt="2021-11-10T02:45:12.639" v="6832" actId="20577"/>
        <pc:sldMkLst>
          <pc:docMk/>
          <pc:sldMk cId="3674719309" sldId="2215"/>
        </pc:sldMkLst>
        <pc:spChg chg="mod">
          <ac:chgData name="Aurelien Domont" userId="6da7715ce44349b3" providerId="LiveId" clId="{C68D5591-A5E8-4369-9AE4-C05814B27729}" dt="2021-11-10T02:45:12.639" v="6832" actId="20577"/>
          <ac:spMkLst>
            <pc:docMk/>
            <pc:sldMk cId="3674719309" sldId="2215"/>
            <ac:spMk id="16" creationId="{6C2BB713-9637-4B9B-938F-E9768876782A}"/>
          </ac:spMkLst>
        </pc:spChg>
        <pc:graphicFrameChg chg="modGraphic">
          <ac:chgData name="Aurelien Domont" userId="6da7715ce44349b3" providerId="LiveId" clId="{C68D5591-A5E8-4369-9AE4-C05814B27729}" dt="2021-10-28T05:17:51.222" v="3834" actId="207"/>
          <ac:graphicFrameMkLst>
            <pc:docMk/>
            <pc:sldMk cId="3674719309" sldId="2215"/>
            <ac:graphicFrameMk id="21" creationId="{1BF557E4-8FBB-424B-B774-E6A5593CED30}"/>
          </ac:graphicFrameMkLst>
        </pc:graphicFrameChg>
      </pc:sldChg>
      <pc:sldChg chg="modSp add del mod">
        <pc:chgData name="Aurelien Domont" userId="6da7715ce44349b3" providerId="LiveId" clId="{C68D5591-A5E8-4369-9AE4-C05814B27729}" dt="2021-11-10T02:45:21.261" v="6833" actId="47"/>
        <pc:sldMkLst>
          <pc:docMk/>
          <pc:sldMk cId="2343548824" sldId="2216"/>
        </pc:sldMkLst>
        <pc:spChg chg="mod">
          <ac:chgData name="Aurelien Domont" userId="6da7715ce44349b3" providerId="LiveId" clId="{C68D5591-A5E8-4369-9AE4-C05814B27729}" dt="2021-10-28T02:27:54.704" v="3101" actId="20577"/>
          <ac:spMkLst>
            <pc:docMk/>
            <pc:sldMk cId="2343548824" sldId="2216"/>
            <ac:spMk id="16" creationId="{6C2BB713-9637-4B9B-938F-E9768876782A}"/>
          </ac:spMkLst>
        </pc:spChg>
        <pc:graphicFrameChg chg="modGraphic">
          <ac:chgData name="Aurelien Domont" userId="6da7715ce44349b3" providerId="LiveId" clId="{C68D5591-A5E8-4369-9AE4-C05814B27729}" dt="2021-10-28T05:17:48.139" v="3833" actId="207"/>
          <ac:graphicFrameMkLst>
            <pc:docMk/>
            <pc:sldMk cId="2343548824" sldId="2216"/>
            <ac:graphicFrameMk id="21" creationId="{1BF557E4-8FBB-424B-B774-E6A5593CED30}"/>
          </ac:graphicFrameMkLst>
        </pc:graphicFrameChg>
      </pc:sldChg>
      <pc:sldChg chg="modSp add mod">
        <pc:chgData name="Aurelien Domont" userId="6da7715ce44349b3" providerId="LiveId" clId="{C68D5591-A5E8-4369-9AE4-C05814B27729}" dt="2021-11-10T02:45:30.431" v="6834"/>
        <pc:sldMkLst>
          <pc:docMk/>
          <pc:sldMk cId="3587453314" sldId="2217"/>
        </pc:sldMkLst>
        <pc:spChg chg="mod">
          <ac:chgData name="Aurelien Domont" userId="6da7715ce44349b3" providerId="LiveId" clId="{C68D5591-A5E8-4369-9AE4-C05814B27729}" dt="2021-11-10T02:45:30.431" v="6834"/>
          <ac:spMkLst>
            <pc:docMk/>
            <pc:sldMk cId="3587453314" sldId="2217"/>
            <ac:spMk id="16" creationId="{6C2BB713-9637-4B9B-938F-E9768876782A}"/>
          </ac:spMkLst>
        </pc:spChg>
        <pc:graphicFrameChg chg="mod modGraphic">
          <ac:chgData name="Aurelien Domont" userId="6da7715ce44349b3" providerId="LiveId" clId="{C68D5591-A5E8-4369-9AE4-C05814B27729}" dt="2021-10-28T05:17:45.260" v="3832" actId="207"/>
          <ac:graphicFrameMkLst>
            <pc:docMk/>
            <pc:sldMk cId="3587453314" sldId="2217"/>
            <ac:graphicFrameMk id="21" creationId="{1BF557E4-8FBB-424B-B774-E6A5593CED30}"/>
          </ac:graphicFrameMkLst>
        </pc:graphicFrameChg>
      </pc:sldChg>
      <pc:sldChg chg="add del">
        <pc:chgData name="Aurelien Domont" userId="6da7715ce44349b3" providerId="LiveId" clId="{C68D5591-A5E8-4369-9AE4-C05814B27729}" dt="2021-11-10T02:45:58.695" v="6836" actId="47"/>
        <pc:sldMkLst>
          <pc:docMk/>
          <pc:sldMk cId="1138910443" sldId="2218"/>
        </pc:sldMkLst>
      </pc:sldChg>
      <pc:sldChg chg="addSp delSp modSp add mod ord">
        <pc:chgData name="Aurelien Domont" userId="6da7715ce44349b3" providerId="LiveId" clId="{C68D5591-A5E8-4369-9AE4-C05814B27729}" dt="2021-11-10T02:50:34.340" v="7144" actId="20577"/>
        <pc:sldMkLst>
          <pc:docMk/>
          <pc:sldMk cId="2662725992" sldId="2219"/>
        </pc:sldMkLst>
        <pc:spChg chg="add mod">
          <ac:chgData name="Aurelien Domont" userId="6da7715ce44349b3" providerId="LiveId" clId="{C68D5591-A5E8-4369-9AE4-C05814B27729}" dt="2021-10-28T05:09:59.435" v="3659" actId="20577"/>
          <ac:spMkLst>
            <pc:docMk/>
            <pc:sldMk cId="2662725992" sldId="2219"/>
            <ac:spMk id="2" creationId="{4193637C-3FEB-4269-8CA6-CF350A996C5B}"/>
          </ac:spMkLst>
        </pc:spChg>
        <pc:spChg chg="add del mod">
          <ac:chgData name="Aurelien Domont" userId="6da7715ce44349b3" providerId="LiveId" clId="{C68D5591-A5E8-4369-9AE4-C05814B27729}" dt="2021-10-28T02:33:49.626" v="3248" actId="478"/>
          <ac:spMkLst>
            <pc:docMk/>
            <pc:sldMk cId="2662725992" sldId="2219"/>
            <ac:spMk id="8" creationId="{BCC0B0C9-E839-4E5D-89F2-0FBE60EC4EFE}"/>
          </ac:spMkLst>
        </pc:spChg>
        <pc:spChg chg="add del mod">
          <ac:chgData name="Aurelien Domont" userId="6da7715ce44349b3" providerId="LiveId" clId="{C68D5591-A5E8-4369-9AE4-C05814B27729}" dt="2021-10-28T02:33:49.626" v="3248" actId="478"/>
          <ac:spMkLst>
            <pc:docMk/>
            <pc:sldMk cId="2662725992" sldId="2219"/>
            <ac:spMk id="9" creationId="{895137F5-6E26-438D-A707-36B9D142E3FD}"/>
          </ac:spMkLst>
        </pc:spChg>
        <pc:spChg chg="add del mod">
          <ac:chgData name="Aurelien Domont" userId="6da7715ce44349b3" providerId="LiveId" clId="{C68D5591-A5E8-4369-9AE4-C05814B27729}" dt="2021-10-28T02:33:49.626" v="3248" actId="478"/>
          <ac:spMkLst>
            <pc:docMk/>
            <pc:sldMk cId="2662725992" sldId="2219"/>
            <ac:spMk id="10" creationId="{DA6EEE59-055B-4287-AC53-7DCDA07C440E}"/>
          </ac:spMkLst>
        </pc:spChg>
        <pc:spChg chg="add del mod">
          <ac:chgData name="Aurelien Domont" userId="6da7715ce44349b3" providerId="LiveId" clId="{C68D5591-A5E8-4369-9AE4-C05814B27729}" dt="2021-10-28T02:33:49.626" v="3248" actId="478"/>
          <ac:spMkLst>
            <pc:docMk/>
            <pc:sldMk cId="2662725992" sldId="2219"/>
            <ac:spMk id="11" creationId="{FDECF452-71ED-47D6-AA1A-6A60A19DC0E6}"/>
          </ac:spMkLst>
        </pc:spChg>
        <pc:spChg chg="add del mod">
          <ac:chgData name="Aurelien Domont" userId="6da7715ce44349b3" providerId="LiveId" clId="{C68D5591-A5E8-4369-9AE4-C05814B27729}" dt="2021-10-28T02:33:49.626" v="3248" actId="478"/>
          <ac:spMkLst>
            <pc:docMk/>
            <pc:sldMk cId="2662725992" sldId="2219"/>
            <ac:spMk id="12" creationId="{CAB7FE4A-3D30-40FF-9DE7-CD40798B00EE}"/>
          </ac:spMkLst>
        </pc:spChg>
        <pc:spChg chg="add del mod">
          <ac:chgData name="Aurelien Domont" userId="6da7715ce44349b3" providerId="LiveId" clId="{C68D5591-A5E8-4369-9AE4-C05814B27729}" dt="2021-10-28T02:33:49.626" v="3248" actId="478"/>
          <ac:spMkLst>
            <pc:docMk/>
            <pc:sldMk cId="2662725992" sldId="2219"/>
            <ac:spMk id="14" creationId="{86D11B47-68E8-4A41-B00E-654618DB17FD}"/>
          </ac:spMkLst>
        </pc:spChg>
        <pc:spChg chg="add del mod">
          <ac:chgData name="Aurelien Domont" userId="6da7715ce44349b3" providerId="LiveId" clId="{C68D5591-A5E8-4369-9AE4-C05814B27729}" dt="2021-10-28T02:33:49.626" v="3248" actId="478"/>
          <ac:spMkLst>
            <pc:docMk/>
            <pc:sldMk cId="2662725992" sldId="2219"/>
            <ac:spMk id="15" creationId="{59F45E7E-23AB-49A5-91B8-E92F0E5CC0F2}"/>
          </ac:spMkLst>
        </pc:spChg>
        <pc:spChg chg="mod">
          <ac:chgData name="Aurelien Domont" userId="6da7715ce44349b3" providerId="LiveId" clId="{C68D5591-A5E8-4369-9AE4-C05814B27729}" dt="2021-11-10T02:50:34.340" v="7144" actId="20577"/>
          <ac:spMkLst>
            <pc:docMk/>
            <pc:sldMk cId="2662725992" sldId="2219"/>
            <ac:spMk id="16" creationId="{6C2BB713-9637-4B9B-938F-E9768876782A}"/>
          </ac:spMkLst>
        </pc:spChg>
        <pc:spChg chg="add del mod">
          <ac:chgData name="Aurelien Domont" userId="6da7715ce44349b3" providerId="LiveId" clId="{C68D5591-A5E8-4369-9AE4-C05814B27729}" dt="2021-10-28T02:33:49.626" v="3248" actId="478"/>
          <ac:spMkLst>
            <pc:docMk/>
            <pc:sldMk cId="2662725992" sldId="2219"/>
            <ac:spMk id="17" creationId="{13DE1236-C08D-49F7-AC55-BF15CD2E9604}"/>
          </ac:spMkLst>
        </pc:spChg>
        <pc:spChg chg="add del mod">
          <ac:chgData name="Aurelien Domont" userId="6da7715ce44349b3" providerId="LiveId" clId="{C68D5591-A5E8-4369-9AE4-C05814B27729}" dt="2021-10-28T02:33:49.626" v="3248" actId="478"/>
          <ac:spMkLst>
            <pc:docMk/>
            <pc:sldMk cId="2662725992" sldId="2219"/>
            <ac:spMk id="18" creationId="{45546986-FA03-4A35-AE88-65C1F81D3C64}"/>
          </ac:spMkLst>
        </pc:spChg>
        <pc:spChg chg="add del mod">
          <ac:chgData name="Aurelien Domont" userId="6da7715ce44349b3" providerId="LiveId" clId="{C68D5591-A5E8-4369-9AE4-C05814B27729}" dt="2021-10-28T02:33:49.626" v="3248" actId="478"/>
          <ac:spMkLst>
            <pc:docMk/>
            <pc:sldMk cId="2662725992" sldId="2219"/>
            <ac:spMk id="19" creationId="{1D5188DD-C9DA-47A8-8626-E0C48F9F6F27}"/>
          </ac:spMkLst>
        </pc:spChg>
        <pc:spChg chg="add del mod">
          <ac:chgData name="Aurelien Domont" userId="6da7715ce44349b3" providerId="LiveId" clId="{C68D5591-A5E8-4369-9AE4-C05814B27729}" dt="2021-10-28T02:33:49.626" v="3248" actId="478"/>
          <ac:spMkLst>
            <pc:docMk/>
            <pc:sldMk cId="2662725992" sldId="2219"/>
            <ac:spMk id="20" creationId="{121841E3-CE4C-4D84-8F50-EC70B9AB1FF1}"/>
          </ac:spMkLst>
        </pc:spChg>
        <pc:spChg chg="add del mod">
          <ac:chgData name="Aurelien Domont" userId="6da7715ce44349b3" providerId="LiveId" clId="{C68D5591-A5E8-4369-9AE4-C05814B27729}" dt="2021-10-28T02:33:49.626" v="3248" actId="478"/>
          <ac:spMkLst>
            <pc:docMk/>
            <pc:sldMk cId="2662725992" sldId="2219"/>
            <ac:spMk id="22" creationId="{DD194A92-0BCA-420F-8273-14F09EA0AF1D}"/>
          </ac:spMkLst>
        </pc:spChg>
        <pc:spChg chg="add del mod">
          <ac:chgData name="Aurelien Domont" userId="6da7715ce44349b3" providerId="LiveId" clId="{C68D5591-A5E8-4369-9AE4-C05814B27729}" dt="2021-10-28T02:33:49.626" v="3248" actId="478"/>
          <ac:spMkLst>
            <pc:docMk/>
            <pc:sldMk cId="2662725992" sldId="2219"/>
            <ac:spMk id="23" creationId="{48BBE4F0-CB9B-4BAA-B086-856E31E7E84E}"/>
          </ac:spMkLst>
        </pc:spChg>
        <pc:spChg chg="add del mod">
          <ac:chgData name="Aurelien Domont" userId="6da7715ce44349b3" providerId="LiveId" clId="{C68D5591-A5E8-4369-9AE4-C05814B27729}" dt="2021-10-28T02:33:49.626" v="3248" actId="478"/>
          <ac:spMkLst>
            <pc:docMk/>
            <pc:sldMk cId="2662725992" sldId="2219"/>
            <ac:spMk id="24" creationId="{CC0A0109-AF87-40C1-80A3-212A939A6703}"/>
          </ac:spMkLst>
        </pc:spChg>
        <pc:spChg chg="add del mod">
          <ac:chgData name="Aurelien Domont" userId="6da7715ce44349b3" providerId="LiveId" clId="{C68D5591-A5E8-4369-9AE4-C05814B27729}" dt="2021-10-28T02:33:49.626" v="3248" actId="478"/>
          <ac:spMkLst>
            <pc:docMk/>
            <pc:sldMk cId="2662725992" sldId="2219"/>
            <ac:spMk id="25" creationId="{775A588D-6AF3-4E5B-8545-AB85242C3FB8}"/>
          </ac:spMkLst>
        </pc:spChg>
        <pc:spChg chg="add del mod">
          <ac:chgData name="Aurelien Domont" userId="6da7715ce44349b3" providerId="LiveId" clId="{C68D5591-A5E8-4369-9AE4-C05814B27729}" dt="2021-10-28T02:32:57.302" v="3244"/>
          <ac:spMkLst>
            <pc:docMk/>
            <pc:sldMk cId="2662725992" sldId="2219"/>
            <ac:spMk id="27" creationId="{39497790-9C2E-400D-BAB7-6B27FA4B1841}"/>
          </ac:spMkLst>
        </pc:spChg>
        <pc:spChg chg="add del mod">
          <ac:chgData name="Aurelien Domont" userId="6da7715ce44349b3" providerId="LiveId" clId="{C68D5591-A5E8-4369-9AE4-C05814B27729}" dt="2021-10-28T02:32:57.302" v="3244"/>
          <ac:spMkLst>
            <pc:docMk/>
            <pc:sldMk cId="2662725992" sldId="2219"/>
            <ac:spMk id="28" creationId="{76859601-5781-426A-B8A8-DDC08515F512}"/>
          </ac:spMkLst>
        </pc:spChg>
        <pc:spChg chg="add del mod">
          <ac:chgData name="Aurelien Domont" userId="6da7715ce44349b3" providerId="LiveId" clId="{C68D5591-A5E8-4369-9AE4-C05814B27729}" dt="2021-10-28T02:32:57.302" v="3244"/>
          <ac:spMkLst>
            <pc:docMk/>
            <pc:sldMk cId="2662725992" sldId="2219"/>
            <ac:spMk id="29" creationId="{CAC21F33-3417-4717-8CE8-8F7F4D4855F5}"/>
          </ac:spMkLst>
        </pc:spChg>
        <pc:spChg chg="add del mod">
          <ac:chgData name="Aurelien Domont" userId="6da7715ce44349b3" providerId="LiveId" clId="{C68D5591-A5E8-4369-9AE4-C05814B27729}" dt="2021-10-28T02:32:57.302" v="3244"/>
          <ac:spMkLst>
            <pc:docMk/>
            <pc:sldMk cId="2662725992" sldId="2219"/>
            <ac:spMk id="30" creationId="{670DFA84-A36C-4874-9934-77369A4462A4}"/>
          </ac:spMkLst>
        </pc:spChg>
        <pc:spChg chg="add del mod">
          <ac:chgData name="Aurelien Domont" userId="6da7715ce44349b3" providerId="LiveId" clId="{C68D5591-A5E8-4369-9AE4-C05814B27729}" dt="2021-10-28T02:32:57.302" v="3244"/>
          <ac:spMkLst>
            <pc:docMk/>
            <pc:sldMk cId="2662725992" sldId="2219"/>
            <ac:spMk id="31" creationId="{3AACF107-1AD3-4319-9E7C-6D4566E1503C}"/>
          </ac:spMkLst>
        </pc:spChg>
        <pc:spChg chg="add del mod">
          <ac:chgData name="Aurelien Domont" userId="6da7715ce44349b3" providerId="LiveId" clId="{C68D5591-A5E8-4369-9AE4-C05814B27729}" dt="2021-10-28T02:32:57.302" v="3244"/>
          <ac:spMkLst>
            <pc:docMk/>
            <pc:sldMk cId="2662725992" sldId="2219"/>
            <ac:spMk id="32" creationId="{11177ECC-7F38-4393-A256-EB560B745035}"/>
          </ac:spMkLst>
        </pc:spChg>
        <pc:spChg chg="add del mod">
          <ac:chgData name="Aurelien Domont" userId="6da7715ce44349b3" providerId="LiveId" clId="{C68D5591-A5E8-4369-9AE4-C05814B27729}" dt="2021-10-28T02:32:57.302" v="3244"/>
          <ac:spMkLst>
            <pc:docMk/>
            <pc:sldMk cId="2662725992" sldId="2219"/>
            <ac:spMk id="33" creationId="{2EAE7DCD-9310-4813-BBC4-F84AA345CE16}"/>
          </ac:spMkLst>
        </pc:spChg>
        <pc:spChg chg="add del mod">
          <ac:chgData name="Aurelien Domont" userId="6da7715ce44349b3" providerId="LiveId" clId="{C68D5591-A5E8-4369-9AE4-C05814B27729}" dt="2021-10-28T02:32:57.302" v="3244"/>
          <ac:spMkLst>
            <pc:docMk/>
            <pc:sldMk cId="2662725992" sldId="2219"/>
            <ac:spMk id="34" creationId="{1E063565-CDF7-43D2-93CC-467D4F71F8B3}"/>
          </ac:spMkLst>
        </pc:spChg>
        <pc:spChg chg="add del mod">
          <ac:chgData name="Aurelien Domont" userId="6da7715ce44349b3" providerId="LiveId" clId="{C68D5591-A5E8-4369-9AE4-C05814B27729}" dt="2021-10-28T02:32:57.302" v="3244"/>
          <ac:spMkLst>
            <pc:docMk/>
            <pc:sldMk cId="2662725992" sldId="2219"/>
            <ac:spMk id="35" creationId="{1208A913-53A6-49A6-8581-765296734706}"/>
          </ac:spMkLst>
        </pc:spChg>
        <pc:spChg chg="add del mod">
          <ac:chgData name="Aurelien Domont" userId="6da7715ce44349b3" providerId="LiveId" clId="{C68D5591-A5E8-4369-9AE4-C05814B27729}" dt="2021-10-28T02:32:57.302" v="3244"/>
          <ac:spMkLst>
            <pc:docMk/>
            <pc:sldMk cId="2662725992" sldId="2219"/>
            <ac:spMk id="36" creationId="{50E0B738-E75B-4AAD-90A2-ACB4607EEBA4}"/>
          </ac:spMkLst>
        </pc:spChg>
        <pc:spChg chg="add del mod">
          <ac:chgData name="Aurelien Domont" userId="6da7715ce44349b3" providerId="LiveId" clId="{C68D5591-A5E8-4369-9AE4-C05814B27729}" dt="2021-10-28T02:32:57.302" v="3244"/>
          <ac:spMkLst>
            <pc:docMk/>
            <pc:sldMk cId="2662725992" sldId="2219"/>
            <ac:spMk id="37" creationId="{CE4833C0-79E0-472F-9F01-A391554E146F}"/>
          </ac:spMkLst>
        </pc:spChg>
        <pc:spChg chg="add del mod">
          <ac:chgData name="Aurelien Domont" userId="6da7715ce44349b3" providerId="LiveId" clId="{C68D5591-A5E8-4369-9AE4-C05814B27729}" dt="2021-10-28T02:32:57.302" v="3244"/>
          <ac:spMkLst>
            <pc:docMk/>
            <pc:sldMk cId="2662725992" sldId="2219"/>
            <ac:spMk id="38" creationId="{24A9307D-4C31-4DEF-ACB2-41F4FB0E1D7B}"/>
          </ac:spMkLst>
        </pc:spChg>
        <pc:spChg chg="add del mod">
          <ac:chgData name="Aurelien Domont" userId="6da7715ce44349b3" providerId="LiveId" clId="{C68D5591-A5E8-4369-9AE4-C05814B27729}" dt="2021-10-28T02:32:57.302" v="3244"/>
          <ac:spMkLst>
            <pc:docMk/>
            <pc:sldMk cId="2662725992" sldId="2219"/>
            <ac:spMk id="39" creationId="{17693C8E-0A78-47A5-A81C-E6B407623E87}"/>
          </ac:spMkLst>
        </pc:spChg>
        <pc:spChg chg="add del mod">
          <ac:chgData name="Aurelien Domont" userId="6da7715ce44349b3" providerId="LiveId" clId="{C68D5591-A5E8-4369-9AE4-C05814B27729}" dt="2021-10-28T02:32:57.302" v="3244"/>
          <ac:spMkLst>
            <pc:docMk/>
            <pc:sldMk cId="2662725992" sldId="2219"/>
            <ac:spMk id="40" creationId="{160E4E2A-98C9-4F00-ABA9-9C911338027F}"/>
          </ac:spMkLst>
        </pc:spChg>
        <pc:spChg chg="add del mod">
          <ac:chgData name="Aurelien Domont" userId="6da7715ce44349b3" providerId="LiveId" clId="{C68D5591-A5E8-4369-9AE4-C05814B27729}" dt="2021-10-28T02:32:57.302" v="3244"/>
          <ac:spMkLst>
            <pc:docMk/>
            <pc:sldMk cId="2662725992" sldId="2219"/>
            <ac:spMk id="41" creationId="{557B58A0-A4B3-430E-86FA-1C94EF989B3B}"/>
          </ac:spMkLst>
        </pc:spChg>
        <pc:spChg chg="add del mod">
          <ac:chgData name="Aurelien Domont" userId="6da7715ce44349b3" providerId="LiveId" clId="{C68D5591-A5E8-4369-9AE4-C05814B27729}" dt="2021-10-28T05:06:06.347" v="3511" actId="478"/>
          <ac:spMkLst>
            <pc:docMk/>
            <pc:sldMk cId="2662725992" sldId="2219"/>
            <ac:spMk id="42" creationId="{88BEEF41-99BE-4C33-BC14-74E9F21FBADC}"/>
          </ac:spMkLst>
        </pc:spChg>
        <pc:spChg chg="add del mod">
          <ac:chgData name="Aurelien Domont" userId="6da7715ce44349b3" providerId="LiveId" clId="{C68D5591-A5E8-4369-9AE4-C05814B27729}" dt="2021-10-28T05:06:06.347" v="3511" actId="478"/>
          <ac:spMkLst>
            <pc:docMk/>
            <pc:sldMk cId="2662725992" sldId="2219"/>
            <ac:spMk id="43" creationId="{7398794B-3FFA-476A-8EE3-F304D73E4248}"/>
          </ac:spMkLst>
        </pc:spChg>
        <pc:spChg chg="add del mod">
          <ac:chgData name="Aurelien Domont" userId="6da7715ce44349b3" providerId="LiveId" clId="{C68D5591-A5E8-4369-9AE4-C05814B27729}" dt="2021-10-28T05:06:06.347" v="3511" actId="478"/>
          <ac:spMkLst>
            <pc:docMk/>
            <pc:sldMk cId="2662725992" sldId="2219"/>
            <ac:spMk id="44" creationId="{B120D71F-CC25-4DC3-B1D7-599CBBF45261}"/>
          </ac:spMkLst>
        </pc:spChg>
        <pc:spChg chg="add del mod">
          <ac:chgData name="Aurelien Domont" userId="6da7715ce44349b3" providerId="LiveId" clId="{C68D5591-A5E8-4369-9AE4-C05814B27729}" dt="2021-10-28T05:06:06.347" v="3511" actId="478"/>
          <ac:spMkLst>
            <pc:docMk/>
            <pc:sldMk cId="2662725992" sldId="2219"/>
            <ac:spMk id="45" creationId="{9842F7DD-CF03-4183-B53D-03D67B3A00B5}"/>
          </ac:spMkLst>
        </pc:spChg>
        <pc:graphicFrameChg chg="add del mod modGraphic">
          <ac:chgData name="Aurelien Domont" userId="6da7715ce44349b3" providerId="LiveId" clId="{C68D5591-A5E8-4369-9AE4-C05814B27729}" dt="2021-10-28T02:33:49.626" v="3248" actId="478"/>
          <ac:graphicFrameMkLst>
            <pc:docMk/>
            <pc:sldMk cId="2662725992" sldId="2219"/>
            <ac:graphicFrameMk id="7" creationId="{060B55B7-2DB0-4387-A5E0-448AC14F2E15}"/>
          </ac:graphicFrameMkLst>
        </pc:graphicFrameChg>
        <pc:graphicFrameChg chg="add mod modGraphic">
          <ac:chgData name="Aurelien Domont" userId="6da7715ce44349b3" providerId="LiveId" clId="{C68D5591-A5E8-4369-9AE4-C05814B27729}" dt="2021-10-28T05:20:22.246" v="3859" actId="20577"/>
          <ac:graphicFrameMkLst>
            <pc:docMk/>
            <pc:sldMk cId="2662725992" sldId="2219"/>
            <ac:graphicFrameMk id="10" creationId="{F9E5B4A3-0B8E-49AF-9D4E-973A8E6EA22E}"/>
          </ac:graphicFrameMkLst>
        </pc:graphicFrameChg>
        <pc:graphicFrameChg chg="del">
          <ac:chgData name="Aurelien Domont" userId="6da7715ce44349b3" providerId="LiveId" clId="{C68D5591-A5E8-4369-9AE4-C05814B27729}" dt="2021-10-28T02:28:52.842" v="3132" actId="478"/>
          <ac:graphicFrameMkLst>
            <pc:docMk/>
            <pc:sldMk cId="2662725992" sldId="2219"/>
            <ac:graphicFrameMk id="21" creationId="{1BF557E4-8FBB-424B-B774-E6A5593CED30}"/>
          </ac:graphicFrameMkLst>
        </pc:graphicFrameChg>
        <pc:graphicFrameChg chg="add del mod">
          <ac:chgData name="Aurelien Domont" userId="6da7715ce44349b3" providerId="LiveId" clId="{C68D5591-A5E8-4369-9AE4-C05814B27729}" dt="2021-10-28T02:32:57.302" v="3244"/>
          <ac:graphicFrameMkLst>
            <pc:docMk/>
            <pc:sldMk cId="2662725992" sldId="2219"/>
            <ac:graphicFrameMk id="26" creationId="{65818450-F2D5-440E-833B-811AD0B21AFF}"/>
          </ac:graphicFrameMkLst>
        </pc:graphicFrameChg>
      </pc:sldChg>
      <pc:sldChg chg="add del">
        <pc:chgData name="Aurelien Domont" userId="6da7715ce44349b3" providerId="LiveId" clId="{C68D5591-A5E8-4369-9AE4-C05814B27729}" dt="2021-11-10T02:53:09.204" v="7189" actId="47"/>
        <pc:sldMkLst>
          <pc:docMk/>
          <pc:sldMk cId="3230662026" sldId="2220"/>
        </pc:sldMkLst>
      </pc:sldChg>
      <pc:sldChg chg="add del">
        <pc:chgData name="Aurelien Domont" userId="6da7715ce44349b3" providerId="LiveId" clId="{C68D5591-A5E8-4369-9AE4-C05814B27729}" dt="2021-11-10T02:53:09.204" v="7189" actId="47"/>
        <pc:sldMkLst>
          <pc:docMk/>
          <pc:sldMk cId="3767957445" sldId="2221"/>
        </pc:sldMkLst>
      </pc:sldChg>
      <pc:sldChg chg="add del">
        <pc:chgData name="Aurelien Domont" userId="6da7715ce44349b3" providerId="LiveId" clId="{C68D5591-A5E8-4369-9AE4-C05814B27729}" dt="2021-11-10T02:53:09.204" v="7189" actId="47"/>
        <pc:sldMkLst>
          <pc:docMk/>
          <pc:sldMk cId="1042385413" sldId="2222"/>
        </pc:sldMkLst>
      </pc:sldChg>
      <pc:sldChg chg="add del">
        <pc:chgData name="Aurelien Domont" userId="6da7715ce44349b3" providerId="LiveId" clId="{C68D5591-A5E8-4369-9AE4-C05814B27729}" dt="2021-10-28T02:37:58.715" v="3467" actId="47"/>
        <pc:sldMkLst>
          <pc:docMk/>
          <pc:sldMk cId="2240150412" sldId="2222"/>
        </pc:sldMkLst>
      </pc:sldChg>
      <pc:sldChg chg="add del">
        <pc:chgData name="Aurelien Domont" userId="6da7715ce44349b3" providerId="LiveId" clId="{C68D5591-A5E8-4369-9AE4-C05814B27729}" dt="2021-11-10T02:53:09.204" v="7189" actId="47"/>
        <pc:sldMkLst>
          <pc:docMk/>
          <pc:sldMk cId="4063162105" sldId="2223"/>
        </pc:sldMkLst>
      </pc:sldChg>
      <pc:sldChg chg="add del">
        <pc:chgData name="Aurelien Domont" userId="6da7715ce44349b3" providerId="LiveId" clId="{C68D5591-A5E8-4369-9AE4-C05814B27729}" dt="2021-11-10T02:53:09.204" v="7189" actId="47"/>
        <pc:sldMkLst>
          <pc:docMk/>
          <pc:sldMk cId="1839916567" sldId="2224"/>
        </pc:sldMkLst>
      </pc:sldChg>
      <pc:sldChg chg="addSp modSp new del mod">
        <pc:chgData name="Aurelien Domont" userId="6da7715ce44349b3" providerId="LiveId" clId="{C68D5591-A5E8-4369-9AE4-C05814B27729}" dt="2021-11-10T03:36:55.735" v="8117" actId="47"/>
        <pc:sldMkLst>
          <pc:docMk/>
          <pc:sldMk cId="782951850" sldId="2225"/>
        </pc:sldMkLst>
        <pc:spChg chg="add mod">
          <ac:chgData name="Aurelien Domont" userId="6da7715ce44349b3" providerId="LiveId" clId="{C68D5591-A5E8-4369-9AE4-C05814B27729}" dt="2021-10-28T05:05:34.822" v="3508" actId="13822"/>
          <ac:spMkLst>
            <pc:docMk/>
            <pc:sldMk cId="782951850" sldId="2225"/>
            <ac:spMk id="8" creationId="{2D257A45-B71B-41FB-8C0E-978DF5E014EB}"/>
          </ac:spMkLst>
        </pc:spChg>
      </pc:sldChg>
      <pc:sldChg chg="add del">
        <pc:chgData name="Aurelien Domont" userId="6da7715ce44349b3" providerId="LiveId" clId="{C68D5591-A5E8-4369-9AE4-C05814B27729}" dt="2021-11-10T02:53:09.204" v="7189" actId="47"/>
        <pc:sldMkLst>
          <pc:docMk/>
          <pc:sldMk cId="3130135774" sldId="2226"/>
        </pc:sldMkLst>
      </pc:sldChg>
      <pc:sldChg chg="addSp modSp add mod">
        <pc:chgData name="Aurelien Domont" userId="6da7715ce44349b3" providerId="LiveId" clId="{C68D5591-A5E8-4369-9AE4-C05814B27729}" dt="2021-11-10T02:51:05.900" v="7173" actId="20577"/>
        <pc:sldMkLst>
          <pc:docMk/>
          <pc:sldMk cId="1933700035" sldId="2227"/>
        </pc:sldMkLst>
        <pc:spChg chg="mod">
          <ac:chgData name="Aurelien Domont" userId="6da7715ce44349b3" providerId="LiveId" clId="{C68D5591-A5E8-4369-9AE4-C05814B27729}" dt="2021-10-28T05:22:30.053" v="3931" actId="14100"/>
          <ac:spMkLst>
            <pc:docMk/>
            <pc:sldMk cId="1933700035" sldId="2227"/>
            <ac:spMk id="2" creationId="{4193637C-3FEB-4269-8CA6-CF350A996C5B}"/>
          </ac:spMkLst>
        </pc:spChg>
        <pc:spChg chg="add mod">
          <ac:chgData name="Aurelien Domont" userId="6da7715ce44349b3" providerId="LiveId" clId="{C68D5591-A5E8-4369-9AE4-C05814B27729}" dt="2021-10-28T05:28:53.706" v="4085" actId="20577"/>
          <ac:spMkLst>
            <pc:docMk/>
            <pc:sldMk cId="1933700035" sldId="2227"/>
            <ac:spMk id="4" creationId="{BAF2513A-D0FC-4DD0-A732-2C1D866BECFB}"/>
          </ac:spMkLst>
        </pc:spChg>
        <pc:spChg chg="add mod">
          <ac:chgData name="Aurelien Domont" userId="6da7715ce44349b3" providerId="LiveId" clId="{C68D5591-A5E8-4369-9AE4-C05814B27729}" dt="2021-10-28T05:24:45.931" v="3973" actId="404"/>
          <ac:spMkLst>
            <pc:docMk/>
            <pc:sldMk cId="1933700035" sldId="2227"/>
            <ac:spMk id="8" creationId="{6AEB1AD4-7BE1-4B85-949C-865D375E674E}"/>
          </ac:spMkLst>
        </pc:spChg>
        <pc:spChg chg="mod">
          <ac:chgData name="Aurelien Domont" userId="6da7715ce44349b3" providerId="LiveId" clId="{C68D5591-A5E8-4369-9AE4-C05814B27729}" dt="2021-11-10T02:51:05.900" v="7173" actId="20577"/>
          <ac:spMkLst>
            <pc:docMk/>
            <pc:sldMk cId="1933700035" sldId="2227"/>
            <ac:spMk id="16" creationId="{6C2BB713-9637-4B9B-938F-E9768876782A}"/>
          </ac:spMkLst>
        </pc:spChg>
        <pc:graphicFrameChg chg="mod modGraphic">
          <ac:chgData name="Aurelien Domont" userId="6da7715ce44349b3" providerId="LiveId" clId="{C68D5591-A5E8-4369-9AE4-C05814B27729}" dt="2021-10-29T01:36:45.144" v="4088" actId="207"/>
          <ac:graphicFrameMkLst>
            <pc:docMk/>
            <pc:sldMk cId="1933700035" sldId="2227"/>
            <ac:graphicFrameMk id="10" creationId="{F9E5B4A3-0B8E-49AF-9D4E-973A8E6EA22E}"/>
          </ac:graphicFrameMkLst>
        </pc:graphicFrameChg>
      </pc:sldChg>
      <pc:sldChg chg="add del">
        <pc:chgData name="Aurelien Domont" userId="6da7715ce44349b3" providerId="LiveId" clId="{C68D5591-A5E8-4369-9AE4-C05814B27729}" dt="2021-10-28T05:22:32.982" v="3933"/>
        <pc:sldMkLst>
          <pc:docMk/>
          <pc:sldMk cId="372106712" sldId="2228"/>
        </pc:sldMkLst>
      </pc:sldChg>
      <pc:sldChg chg="addSp modSp add mod">
        <pc:chgData name="Aurelien Domont" userId="6da7715ce44349b3" providerId="LiveId" clId="{C68D5591-A5E8-4369-9AE4-C05814B27729}" dt="2021-11-10T02:50:56.956" v="7164" actId="20577"/>
        <pc:sldMkLst>
          <pc:docMk/>
          <pc:sldMk cId="4062964197" sldId="2228"/>
        </pc:sldMkLst>
        <pc:spChg chg="mod">
          <ac:chgData name="Aurelien Domont" userId="6da7715ce44349b3" providerId="LiveId" clId="{C68D5591-A5E8-4369-9AE4-C05814B27729}" dt="2021-10-28T05:26:19.943" v="4022" actId="6549"/>
          <ac:spMkLst>
            <pc:docMk/>
            <pc:sldMk cId="4062964197" sldId="2228"/>
            <ac:spMk id="2" creationId="{4193637C-3FEB-4269-8CA6-CF350A996C5B}"/>
          </ac:spMkLst>
        </pc:spChg>
        <pc:spChg chg="add mod">
          <ac:chgData name="Aurelien Domont" userId="6da7715ce44349b3" providerId="LiveId" clId="{C68D5591-A5E8-4369-9AE4-C05814B27729}" dt="2021-10-28T05:27:47.374" v="4052" actId="1037"/>
          <ac:spMkLst>
            <pc:docMk/>
            <pc:sldMk cId="4062964197" sldId="2228"/>
            <ac:spMk id="7" creationId="{405BEB5D-B220-402A-A26D-DC7251868ACA}"/>
          </ac:spMkLst>
        </pc:spChg>
        <pc:spChg chg="add mod">
          <ac:chgData name="Aurelien Domont" userId="6da7715ce44349b3" providerId="LiveId" clId="{C68D5591-A5E8-4369-9AE4-C05814B27729}" dt="2021-10-28T05:27:01.180" v="4028" actId="14100"/>
          <ac:spMkLst>
            <pc:docMk/>
            <pc:sldMk cId="4062964197" sldId="2228"/>
            <ac:spMk id="8" creationId="{2796CED9-49B8-4681-8F8F-F2F0E5FD0AEE}"/>
          </ac:spMkLst>
        </pc:spChg>
        <pc:spChg chg="mod">
          <ac:chgData name="Aurelien Domont" userId="6da7715ce44349b3" providerId="LiveId" clId="{C68D5591-A5E8-4369-9AE4-C05814B27729}" dt="2021-11-10T02:50:56.956" v="7164" actId="20577"/>
          <ac:spMkLst>
            <pc:docMk/>
            <pc:sldMk cId="4062964197" sldId="2228"/>
            <ac:spMk id="16" creationId="{6C2BB713-9637-4B9B-938F-E9768876782A}"/>
          </ac:spMkLst>
        </pc:spChg>
        <pc:graphicFrameChg chg="modGraphic">
          <ac:chgData name="Aurelien Domont" userId="6da7715ce44349b3" providerId="LiveId" clId="{C68D5591-A5E8-4369-9AE4-C05814B27729}" dt="2021-10-28T05:26:47.581" v="4026" actId="400"/>
          <ac:graphicFrameMkLst>
            <pc:docMk/>
            <pc:sldMk cId="4062964197" sldId="2228"/>
            <ac:graphicFrameMk id="10" creationId="{F9E5B4A3-0B8E-49AF-9D4E-973A8E6EA22E}"/>
          </ac:graphicFrameMkLst>
        </pc:graphicFrameChg>
      </pc:sldChg>
      <pc:sldChg chg="addSp modSp add mod">
        <pc:chgData name="Aurelien Domont" userId="6da7715ce44349b3" providerId="LiveId" clId="{C68D5591-A5E8-4369-9AE4-C05814B27729}" dt="2021-11-10T02:51:15.614" v="7174"/>
        <pc:sldMkLst>
          <pc:docMk/>
          <pc:sldMk cId="3477558907" sldId="2229"/>
        </pc:sldMkLst>
        <pc:spChg chg="add mod">
          <ac:chgData name="Aurelien Domont" userId="6da7715ce44349b3" providerId="LiveId" clId="{C68D5591-A5E8-4369-9AE4-C05814B27729}" dt="2021-10-29T01:41:07.668" v="4131"/>
          <ac:spMkLst>
            <pc:docMk/>
            <pc:sldMk cId="3477558907" sldId="2229"/>
            <ac:spMk id="9" creationId="{1D7C1C74-8832-4DF3-B419-8B350360C839}"/>
          </ac:spMkLst>
        </pc:spChg>
        <pc:spChg chg="mod">
          <ac:chgData name="Aurelien Domont" userId="6da7715ce44349b3" providerId="LiveId" clId="{C68D5591-A5E8-4369-9AE4-C05814B27729}" dt="2021-11-10T02:51:15.614" v="7174"/>
          <ac:spMkLst>
            <pc:docMk/>
            <pc:sldMk cId="3477558907" sldId="2229"/>
            <ac:spMk id="16" creationId="{6C2BB713-9637-4B9B-938F-E9768876782A}"/>
          </ac:spMkLst>
        </pc:spChg>
        <pc:graphicFrameChg chg="mod modGraphic">
          <ac:chgData name="Aurelien Domont" userId="6da7715ce44349b3" providerId="LiveId" clId="{C68D5591-A5E8-4369-9AE4-C05814B27729}" dt="2021-10-29T05:41:28.429" v="4588"/>
          <ac:graphicFrameMkLst>
            <pc:docMk/>
            <pc:sldMk cId="3477558907" sldId="2229"/>
            <ac:graphicFrameMk id="10" creationId="{F9E5B4A3-0B8E-49AF-9D4E-973A8E6EA22E}"/>
          </ac:graphicFrameMkLst>
        </pc:graphicFrameChg>
      </pc:sldChg>
      <pc:sldChg chg="addSp delSp modSp add mod">
        <pc:chgData name="Aurelien Domont" userId="6da7715ce44349b3" providerId="LiveId" clId="{C68D5591-A5E8-4369-9AE4-C05814B27729}" dt="2021-11-10T02:51:22.182" v="7175"/>
        <pc:sldMkLst>
          <pc:docMk/>
          <pc:sldMk cId="1672488855" sldId="2230"/>
        </pc:sldMkLst>
        <pc:spChg chg="add mod">
          <ac:chgData name="Aurelien Domont" userId="6da7715ce44349b3" providerId="LiveId" clId="{C68D5591-A5E8-4369-9AE4-C05814B27729}" dt="2021-10-29T05:52:14.622" v="5554" actId="12789"/>
          <ac:spMkLst>
            <pc:docMk/>
            <pc:sldMk cId="1672488855" sldId="2230"/>
            <ac:spMk id="5" creationId="{C27D3F36-6F7C-4914-90CC-1BD721AB4350}"/>
          </ac:spMkLst>
        </pc:spChg>
        <pc:spChg chg="add del mod">
          <ac:chgData name="Aurelien Domont" userId="6da7715ce44349b3" providerId="LiveId" clId="{C68D5591-A5E8-4369-9AE4-C05814B27729}" dt="2021-10-29T05:46:12.818" v="4887" actId="478"/>
          <ac:spMkLst>
            <pc:docMk/>
            <pc:sldMk cId="1672488855" sldId="2230"/>
            <ac:spMk id="6" creationId="{87A96B26-7DA1-4708-8BB2-55D7E1130141}"/>
          </ac:spMkLst>
        </pc:spChg>
        <pc:spChg chg="mod">
          <ac:chgData name="Aurelien Domont" userId="6da7715ce44349b3" providerId="LiveId" clId="{C68D5591-A5E8-4369-9AE4-C05814B27729}" dt="2021-10-29T05:41:53.252" v="4620" actId="20577"/>
          <ac:spMkLst>
            <pc:docMk/>
            <pc:sldMk cId="1672488855" sldId="2230"/>
            <ac:spMk id="9" creationId="{1D7C1C74-8832-4DF3-B419-8B350360C839}"/>
          </ac:spMkLst>
        </pc:spChg>
        <pc:spChg chg="add del mod">
          <ac:chgData name="Aurelien Domont" userId="6da7715ce44349b3" providerId="LiveId" clId="{C68D5591-A5E8-4369-9AE4-C05814B27729}" dt="2021-10-29T05:46:06.609" v="4886" actId="478"/>
          <ac:spMkLst>
            <pc:docMk/>
            <pc:sldMk cId="1672488855" sldId="2230"/>
            <ac:spMk id="12" creationId="{99819C17-0F65-4585-A95D-96413C7A208A}"/>
          </ac:spMkLst>
        </pc:spChg>
        <pc:spChg chg="add mod">
          <ac:chgData name="Aurelien Domont" userId="6da7715ce44349b3" providerId="LiveId" clId="{C68D5591-A5E8-4369-9AE4-C05814B27729}" dt="2021-10-29T05:52:14.622" v="5554" actId="12789"/>
          <ac:spMkLst>
            <pc:docMk/>
            <pc:sldMk cId="1672488855" sldId="2230"/>
            <ac:spMk id="14" creationId="{800B93F2-9772-4045-92F8-939CD7D00B21}"/>
          </ac:spMkLst>
        </pc:spChg>
        <pc:spChg chg="add mod">
          <ac:chgData name="Aurelien Domont" userId="6da7715ce44349b3" providerId="LiveId" clId="{C68D5591-A5E8-4369-9AE4-C05814B27729}" dt="2021-10-29T05:52:14.622" v="5554" actId="12789"/>
          <ac:spMkLst>
            <pc:docMk/>
            <pc:sldMk cId="1672488855" sldId="2230"/>
            <ac:spMk id="15" creationId="{8E4A494B-5C7D-4C28-8922-1A3B62CC9A22}"/>
          </ac:spMkLst>
        </pc:spChg>
        <pc:spChg chg="mod">
          <ac:chgData name="Aurelien Domont" userId="6da7715ce44349b3" providerId="LiveId" clId="{C68D5591-A5E8-4369-9AE4-C05814B27729}" dt="2021-11-10T02:51:22.182" v="7175"/>
          <ac:spMkLst>
            <pc:docMk/>
            <pc:sldMk cId="1672488855" sldId="2230"/>
            <ac:spMk id="16" creationId="{6C2BB713-9637-4B9B-938F-E9768876782A}"/>
          </ac:spMkLst>
        </pc:spChg>
        <pc:spChg chg="add mod">
          <ac:chgData name="Aurelien Domont" userId="6da7715ce44349b3" providerId="LiveId" clId="{C68D5591-A5E8-4369-9AE4-C05814B27729}" dt="2021-10-29T05:52:14.622" v="5554" actId="12789"/>
          <ac:spMkLst>
            <pc:docMk/>
            <pc:sldMk cId="1672488855" sldId="2230"/>
            <ac:spMk id="17" creationId="{A1EB8050-8567-4F97-A40E-C9D0913A02E7}"/>
          </ac:spMkLst>
        </pc:spChg>
      </pc:sldChg>
      <pc:sldChg chg="addSp delSp modSp add mod">
        <pc:chgData name="Aurelien Domont" userId="6da7715ce44349b3" providerId="LiveId" clId="{C68D5591-A5E8-4369-9AE4-C05814B27729}" dt="2021-11-10T02:52:06.274" v="7188" actId="20577"/>
        <pc:sldMkLst>
          <pc:docMk/>
          <pc:sldMk cId="3631958766" sldId="2231"/>
        </pc:sldMkLst>
        <pc:spChg chg="mod">
          <ac:chgData name="Aurelien Domont" userId="6da7715ce44349b3" providerId="LiveId" clId="{C68D5591-A5E8-4369-9AE4-C05814B27729}" dt="2021-11-10T02:52:06.274" v="7188" actId="20577"/>
          <ac:spMkLst>
            <pc:docMk/>
            <pc:sldMk cId="3631958766" sldId="2231"/>
            <ac:spMk id="5" creationId="{C27D3F36-6F7C-4914-90CC-1BD721AB4350}"/>
          </ac:spMkLst>
        </pc:spChg>
        <pc:spChg chg="mod">
          <ac:chgData name="Aurelien Domont" userId="6da7715ce44349b3" providerId="LiveId" clId="{C68D5591-A5E8-4369-9AE4-C05814B27729}" dt="2021-10-29T05:52:56.619" v="5571" actId="313"/>
          <ac:spMkLst>
            <pc:docMk/>
            <pc:sldMk cId="3631958766" sldId="2231"/>
            <ac:spMk id="9" creationId="{1D7C1C74-8832-4DF3-B419-8B350360C839}"/>
          </ac:spMkLst>
        </pc:spChg>
        <pc:spChg chg="del">
          <ac:chgData name="Aurelien Domont" userId="6da7715ce44349b3" providerId="LiveId" clId="{C68D5591-A5E8-4369-9AE4-C05814B27729}" dt="2021-10-29T05:53:28.407" v="5579" actId="478"/>
          <ac:spMkLst>
            <pc:docMk/>
            <pc:sldMk cId="3631958766" sldId="2231"/>
            <ac:spMk id="14" creationId="{800B93F2-9772-4045-92F8-939CD7D00B21}"/>
          </ac:spMkLst>
        </pc:spChg>
        <pc:spChg chg="del">
          <ac:chgData name="Aurelien Domont" userId="6da7715ce44349b3" providerId="LiveId" clId="{C68D5591-A5E8-4369-9AE4-C05814B27729}" dt="2021-10-29T05:53:28.407" v="5579" actId="478"/>
          <ac:spMkLst>
            <pc:docMk/>
            <pc:sldMk cId="3631958766" sldId="2231"/>
            <ac:spMk id="15" creationId="{8E4A494B-5C7D-4C28-8922-1A3B62CC9A22}"/>
          </ac:spMkLst>
        </pc:spChg>
        <pc:spChg chg="mod">
          <ac:chgData name="Aurelien Domont" userId="6da7715ce44349b3" providerId="LiveId" clId="{C68D5591-A5E8-4369-9AE4-C05814B27729}" dt="2021-11-10T02:51:27.228" v="7176"/>
          <ac:spMkLst>
            <pc:docMk/>
            <pc:sldMk cId="3631958766" sldId="2231"/>
            <ac:spMk id="16" creationId="{6C2BB713-9637-4B9B-938F-E9768876782A}"/>
          </ac:spMkLst>
        </pc:spChg>
        <pc:spChg chg="del">
          <ac:chgData name="Aurelien Domont" userId="6da7715ce44349b3" providerId="LiveId" clId="{C68D5591-A5E8-4369-9AE4-C05814B27729}" dt="2021-10-29T05:53:28.407" v="5579" actId="478"/>
          <ac:spMkLst>
            <pc:docMk/>
            <pc:sldMk cId="3631958766" sldId="2231"/>
            <ac:spMk id="17" creationId="{A1EB8050-8567-4F97-A40E-C9D0913A02E7}"/>
          </ac:spMkLst>
        </pc:spChg>
        <pc:spChg chg="add mod">
          <ac:chgData name="Aurelien Domont" userId="6da7715ce44349b3" providerId="LiveId" clId="{C68D5591-A5E8-4369-9AE4-C05814B27729}" dt="2021-10-29T05:59:16.888" v="6245" actId="14100"/>
          <ac:spMkLst>
            <pc:docMk/>
            <pc:sldMk cId="3631958766" sldId="2231"/>
            <ac:spMk id="18" creationId="{ED55F7F0-0028-40A6-BE3F-4315B09BA7F2}"/>
          </ac:spMkLst>
        </pc:spChg>
        <pc:spChg chg="add mod">
          <ac:chgData name="Aurelien Domont" userId="6da7715ce44349b3" providerId="LiveId" clId="{C68D5591-A5E8-4369-9AE4-C05814B27729}" dt="2021-10-29T06:01:31.678" v="6514" actId="20577"/>
          <ac:spMkLst>
            <pc:docMk/>
            <pc:sldMk cId="3631958766" sldId="2231"/>
            <ac:spMk id="19" creationId="{BAEC1262-2546-4988-AC22-2D3BAEC0D429}"/>
          </ac:spMkLst>
        </pc:spChg>
      </pc:sldChg>
      <pc:sldChg chg="addSp modSp add del mod">
        <pc:chgData name="Aurelien Domont" userId="6da7715ce44349b3" providerId="LiveId" clId="{C68D5591-A5E8-4369-9AE4-C05814B27729}" dt="2021-11-10T02:49:31.730" v="7057" actId="47"/>
        <pc:sldMkLst>
          <pc:docMk/>
          <pc:sldMk cId="1211862764" sldId="2232"/>
        </pc:sldMkLst>
        <pc:spChg chg="add mod">
          <ac:chgData name="Aurelien Domont" userId="6da7715ce44349b3" providerId="LiveId" clId="{C68D5591-A5E8-4369-9AE4-C05814B27729}" dt="2021-10-29T06:22:13.011" v="6580" actId="20577"/>
          <ac:spMkLst>
            <pc:docMk/>
            <pc:sldMk cId="1211862764" sldId="2232"/>
            <ac:spMk id="9" creationId="{CC3B3662-BA86-41C4-B625-C89ACFD5DD60}"/>
          </ac:spMkLst>
        </pc:spChg>
      </pc:sldChg>
      <pc:sldChg chg="add del">
        <pc:chgData name="Aurelien Domont" userId="6da7715ce44349b3" providerId="LiveId" clId="{C68D5591-A5E8-4369-9AE4-C05814B27729}" dt="2021-11-10T02:48:22.194" v="6976" actId="47"/>
        <pc:sldMkLst>
          <pc:docMk/>
          <pc:sldMk cId="2976807051" sldId="2233"/>
        </pc:sldMkLst>
      </pc:sldChg>
      <pc:sldChg chg="modSp add del mod">
        <pc:chgData name="Aurelien Domont" userId="6da7715ce44349b3" providerId="LiveId" clId="{C68D5591-A5E8-4369-9AE4-C05814B27729}" dt="2021-11-10T02:49:01.641" v="6995" actId="47"/>
        <pc:sldMkLst>
          <pc:docMk/>
          <pc:sldMk cId="2277326418" sldId="2234"/>
        </pc:sldMkLst>
        <pc:spChg chg="mod">
          <ac:chgData name="Aurelien Domont" userId="6da7715ce44349b3" providerId="LiveId" clId="{C68D5591-A5E8-4369-9AE4-C05814B27729}" dt="2021-11-10T02:46:19.058" v="6915" actId="14100"/>
          <ac:spMkLst>
            <pc:docMk/>
            <pc:sldMk cId="2277326418" sldId="2234"/>
            <ac:spMk id="9" creationId="{6EAE068B-DF01-4E49-B4CE-504E3DA6FB31}"/>
          </ac:spMkLst>
        </pc:spChg>
      </pc:sldChg>
      <pc:sldChg chg="add">
        <pc:chgData name="Aurelien Domont" userId="6da7715ce44349b3" providerId="LiveId" clId="{C68D5591-A5E8-4369-9AE4-C05814B27729}" dt="2021-11-10T02:45:09.346" v="6831"/>
        <pc:sldMkLst>
          <pc:docMk/>
          <pc:sldMk cId="1190518007" sldId="2235"/>
        </pc:sldMkLst>
      </pc:sldChg>
      <pc:sldChg chg="modSp add del mod">
        <pc:chgData name="Aurelien Domont" userId="6da7715ce44349b3" providerId="LiveId" clId="{C68D5591-A5E8-4369-9AE4-C05814B27729}" dt="2021-11-10T02:49:16.615" v="7025" actId="47"/>
        <pc:sldMkLst>
          <pc:docMk/>
          <pc:sldMk cId="2723249103" sldId="2236"/>
        </pc:sldMkLst>
        <pc:spChg chg="mod">
          <ac:chgData name="Aurelien Domont" userId="6da7715ce44349b3" providerId="LiveId" clId="{C68D5591-A5E8-4369-9AE4-C05814B27729}" dt="2021-11-10T02:46:07.550" v="6872" actId="14100"/>
          <ac:spMkLst>
            <pc:docMk/>
            <pc:sldMk cId="2723249103" sldId="2236"/>
            <ac:spMk id="9" creationId="{6EAE068B-DF01-4E49-B4CE-504E3DA6FB31}"/>
          </ac:spMkLst>
        </pc:spChg>
      </pc:sldChg>
      <pc:sldChg chg="addSp modSp add mod">
        <pc:chgData name="Aurelien Domont" userId="6da7715ce44349b3" providerId="LiveId" clId="{C68D5591-A5E8-4369-9AE4-C05814B27729}" dt="2021-11-10T02:48:41.937" v="6992" actId="167"/>
        <pc:sldMkLst>
          <pc:docMk/>
          <pc:sldMk cId="3027511533" sldId="2237"/>
        </pc:sldMkLst>
        <pc:spChg chg="add mod ord">
          <ac:chgData name="Aurelien Domont" userId="6da7715ce44349b3" providerId="LiveId" clId="{C68D5591-A5E8-4369-9AE4-C05814B27729}" dt="2021-11-10T02:48:41.937" v="6992" actId="167"/>
          <ac:spMkLst>
            <pc:docMk/>
            <pc:sldMk cId="3027511533" sldId="2237"/>
            <ac:spMk id="9" creationId="{CD9C2574-1F9D-4286-9742-560941C5D303}"/>
          </ac:spMkLst>
        </pc:spChg>
      </pc:sldChg>
      <pc:sldChg chg="modSp add mod">
        <pc:chgData name="Aurelien Domont" userId="6da7715ce44349b3" providerId="LiveId" clId="{C68D5591-A5E8-4369-9AE4-C05814B27729}" dt="2021-11-10T02:48:48.565" v="6993" actId="167"/>
        <pc:sldMkLst>
          <pc:docMk/>
          <pc:sldMk cId="2771166276" sldId="2238"/>
        </pc:sldMkLst>
        <pc:spChg chg="mod ord">
          <ac:chgData name="Aurelien Domont" userId="6da7715ce44349b3" providerId="LiveId" clId="{C68D5591-A5E8-4369-9AE4-C05814B27729}" dt="2021-11-10T02:48:48.565" v="6993" actId="167"/>
          <ac:spMkLst>
            <pc:docMk/>
            <pc:sldMk cId="2771166276" sldId="2238"/>
            <ac:spMk id="9" creationId="{CD9C2574-1F9D-4286-9742-560941C5D303}"/>
          </ac:spMkLst>
        </pc:spChg>
      </pc:sldChg>
      <pc:sldChg chg="modSp add mod">
        <pc:chgData name="Aurelien Domont" userId="6da7715ce44349b3" providerId="LiveId" clId="{C68D5591-A5E8-4369-9AE4-C05814B27729}" dt="2021-11-10T02:49:08.736" v="7023" actId="14100"/>
        <pc:sldMkLst>
          <pc:docMk/>
          <pc:sldMk cId="571561640" sldId="2239"/>
        </pc:sldMkLst>
        <pc:spChg chg="mod">
          <ac:chgData name="Aurelien Domont" userId="6da7715ce44349b3" providerId="LiveId" clId="{C68D5591-A5E8-4369-9AE4-C05814B27729}" dt="2021-11-10T02:49:08.736" v="7023" actId="14100"/>
          <ac:spMkLst>
            <pc:docMk/>
            <pc:sldMk cId="571561640" sldId="2239"/>
            <ac:spMk id="9" creationId="{CD9C2574-1F9D-4286-9742-560941C5D303}"/>
          </ac:spMkLst>
        </pc:spChg>
      </pc:sldChg>
      <pc:sldChg chg="modSp add mod">
        <pc:chgData name="Aurelien Domont" userId="6da7715ce44349b3" providerId="LiveId" clId="{C68D5591-A5E8-4369-9AE4-C05814B27729}" dt="2021-11-10T02:49:23.682" v="7056" actId="14100"/>
        <pc:sldMkLst>
          <pc:docMk/>
          <pc:sldMk cId="3558541562" sldId="2240"/>
        </pc:sldMkLst>
        <pc:spChg chg="mod">
          <ac:chgData name="Aurelien Domont" userId="6da7715ce44349b3" providerId="LiveId" clId="{C68D5591-A5E8-4369-9AE4-C05814B27729}" dt="2021-11-10T02:49:23.682" v="7056" actId="14100"/>
          <ac:spMkLst>
            <pc:docMk/>
            <pc:sldMk cId="3558541562" sldId="2240"/>
            <ac:spMk id="9" creationId="{CD9C2574-1F9D-4286-9742-560941C5D303}"/>
          </ac:spMkLst>
        </pc:spChg>
      </pc:sldChg>
      <pc:sldChg chg="modSp add mod">
        <pc:chgData name="Aurelien Domont" userId="6da7715ce44349b3" providerId="LiveId" clId="{C68D5591-A5E8-4369-9AE4-C05814B27729}" dt="2021-11-10T02:49:39.454" v="7087" actId="1036"/>
        <pc:sldMkLst>
          <pc:docMk/>
          <pc:sldMk cId="3562451391" sldId="2241"/>
        </pc:sldMkLst>
        <pc:spChg chg="mod">
          <ac:chgData name="Aurelien Domont" userId="6da7715ce44349b3" providerId="LiveId" clId="{C68D5591-A5E8-4369-9AE4-C05814B27729}" dt="2021-11-10T02:49:39.454" v="7087" actId="1036"/>
          <ac:spMkLst>
            <pc:docMk/>
            <pc:sldMk cId="3562451391" sldId="2241"/>
            <ac:spMk id="9" creationId="{CD9C2574-1F9D-4286-9742-560941C5D303}"/>
          </ac:spMkLst>
        </pc:spChg>
      </pc:sldChg>
      <pc:sldChg chg="modSp add mod">
        <pc:chgData name="Aurelien Domont" userId="6da7715ce44349b3" providerId="LiveId" clId="{C68D5591-A5E8-4369-9AE4-C05814B27729}" dt="2021-11-10T02:49:56.527" v="7128" actId="1035"/>
        <pc:sldMkLst>
          <pc:docMk/>
          <pc:sldMk cId="66040087" sldId="2242"/>
        </pc:sldMkLst>
        <pc:spChg chg="mod">
          <ac:chgData name="Aurelien Domont" userId="6da7715ce44349b3" providerId="LiveId" clId="{C68D5591-A5E8-4369-9AE4-C05814B27729}" dt="2021-11-10T02:49:56.527" v="7128" actId="1035"/>
          <ac:spMkLst>
            <pc:docMk/>
            <pc:sldMk cId="66040087" sldId="2242"/>
            <ac:spMk id="9" creationId="{CD9C2574-1F9D-4286-9742-560941C5D303}"/>
          </ac:spMkLst>
        </pc:spChg>
      </pc:sldChg>
      <pc:sldChg chg="addSp delSp modSp add mod">
        <pc:chgData name="Aurelien Domont" userId="6da7715ce44349b3" providerId="LiveId" clId="{C68D5591-A5E8-4369-9AE4-C05814B27729}" dt="2021-11-10T03:13:12.589" v="7557" actId="20577"/>
        <pc:sldMkLst>
          <pc:docMk/>
          <pc:sldMk cId="1079650610" sldId="2243"/>
        </pc:sldMkLst>
        <pc:spChg chg="del">
          <ac:chgData name="Aurelien Domont" userId="6da7715ce44349b3" providerId="LiveId" clId="{C68D5591-A5E8-4369-9AE4-C05814B27729}" dt="2021-11-10T02:56:08.094" v="7205" actId="478"/>
          <ac:spMkLst>
            <pc:docMk/>
            <pc:sldMk cId="1079650610" sldId="2243"/>
            <ac:spMk id="2" creationId="{4193637C-3FEB-4269-8CA6-CF350A996C5B}"/>
          </ac:spMkLst>
        </pc:spChg>
        <pc:spChg chg="add del mod">
          <ac:chgData name="Aurelien Domont" userId="6da7715ce44349b3" providerId="LiveId" clId="{C68D5591-A5E8-4369-9AE4-C05814B27729}" dt="2021-11-10T03:12:28.351" v="7519" actId="478"/>
          <ac:spMkLst>
            <pc:docMk/>
            <pc:sldMk cId="1079650610" sldId="2243"/>
            <ac:spMk id="4" creationId="{A1AB0A43-E37E-49A1-B338-7B9D07EB3B86}"/>
          </ac:spMkLst>
        </pc:spChg>
        <pc:spChg chg="mod">
          <ac:chgData name="Aurelien Domont" userId="6da7715ce44349b3" providerId="LiveId" clId="{C68D5591-A5E8-4369-9AE4-C05814B27729}" dt="2021-11-10T02:56:19.187" v="7206"/>
          <ac:spMkLst>
            <pc:docMk/>
            <pc:sldMk cId="1079650610" sldId="2243"/>
            <ac:spMk id="8" creationId="{4BF1A0C2-0903-4870-9F1E-AE22561143FB}"/>
          </ac:spMkLst>
        </pc:spChg>
        <pc:spChg chg="mod">
          <ac:chgData name="Aurelien Domont" userId="6da7715ce44349b3" providerId="LiveId" clId="{C68D5591-A5E8-4369-9AE4-C05814B27729}" dt="2021-11-10T02:56:19.187" v="7206"/>
          <ac:spMkLst>
            <pc:docMk/>
            <pc:sldMk cId="1079650610" sldId="2243"/>
            <ac:spMk id="9" creationId="{5DA57CEE-0BC7-4248-96BB-A77E4038FBF2}"/>
          </ac:spMkLst>
        </pc:spChg>
        <pc:spChg chg="mod">
          <ac:chgData name="Aurelien Domont" userId="6da7715ce44349b3" providerId="LiveId" clId="{C68D5591-A5E8-4369-9AE4-C05814B27729}" dt="2021-11-10T02:56:19.187" v="7206"/>
          <ac:spMkLst>
            <pc:docMk/>
            <pc:sldMk cId="1079650610" sldId="2243"/>
            <ac:spMk id="11" creationId="{1910D5EA-5C8C-4E58-94FB-F843BA2DE5B4}"/>
          </ac:spMkLst>
        </pc:spChg>
        <pc:spChg chg="mod">
          <ac:chgData name="Aurelien Domont" userId="6da7715ce44349b3" providerId="LiveId" clId="{C68D5591-A5E8-4369-9AE4-C05814B27729}" dt="2021-11-10T02:56:19.187" v="7206"/>
          <ac:spMkLst>
            <pc:docMk/>
            <pc:sldMk cId="1079650610" sldId="2243"/>
            <ac:spMk id="12" creationId="{DDEBFFB8-4A95-4F09-B12D-678D8D816C64}"/>
          </ac:spMkLst>
        </pc:spChg>
        <pc:spChg chg="mod">
          <ac:chgData name="Aurelien Domont" userId="6da7715ce44349b3" providerId="LiveId" clId="{C68D5591-A5E8-4369-9AE4-C05814B27729}" dt="2021-11-10T02:56:19.187" v="7206"/>
          <ac:spMkLst>
            <pc:docMk/>
            <pc:sldMk cId="1079650610" sldId="2243"/>
            <ac:spMk id="14" creationId="{7C065F98-D339-4F01-9ECA-5D79FE3A0FFD}"/>
          </ac:spMkLst>
        </pc:spChg>
        <pc:spChg chg="mod">
          <ac:chgData name="Aurelien Domont" userId="6da7715ce44349b3" providerId="LiveId" clId="{C68D5591-A5E8-4369-9AE4-C05814B27729}" dt="2021-11-10T03:13:12.589" v="7557" actId="20577"/>
          <ac:spMkLst>
            <pc:docMk/>
            <pc:sldMk cId="1079650610" sldId="2243"/>
            <ac:spMk id="16" creationId="{6C2BB713-9637-4B9B-938F-E9768876782A}"/>
          </ac:spMkLst>
        </pc:spChg>
        <pc:spChg chg="add del mod">
          <ac:chgData name="Aurelien Domont" userId="6da7715ce44349b3" providerId="LiveId" clId="{C68D5591-A5E8-4369-9AE4-C05814B27729}" dt="2021-11-10T03:02:38.680" v="7315"/>
          <ac:spMkLst>
            <pc:docMk/>
            <pc:sldMk cId="1079650610" sldId="2243"/>
            <ac:spMk id="21" creationId="{EE8E9B86-0C42-4FB7-991A-D43728272B77}"/>
          </ac:spMkLst>
        </pc:spChg>
        <pc:spChg chg="add del mod">
          <ac:chgData name="Aurelien Domont" userId="6da7715ce44349b3" providerId="LiveId" clId="{C68D5591-A5E8-4369-9AE4-C05814B27729}" dt="2021-11-10T03:02:47.313" v="7317" actId="478"/>
          <ac:spMkLst>
            <pc:docMk/>
            <pc:sldMk cId="1079650610" sldId="2243"/>
            <ac:spMk id="22" creationId="{FB772C93-B9DC-4579-986D-957ED81CD5A8}"/>
          </ac:spMkLst>
        </pc:spChg>
        <pc:spChg chg="add del mod">
          <ac:chgData name="Aurelien Domont" userId="6da7715ce44349b3" providerId="LiveId" clId="{C68D5591-A5E8-4369-9AE4-C05814B27729}" dt="2021-11-10T03:02:58.800" v="7330" actId="478"/>
          <ac:spMkLst>
            <pc:docMk/>
            <pc:sldMk cId="1079650610" sldId="2243"/>
            <ac:spMk id="23" creationId="{45F3F05A-1F3B-443A-BDCC-9637D7CD1472}"/>
          </ac:spMkLst>
        </pc:spChg>
        <pc:spChg chg="add del mod">
          <ac:chgData name="Aurelien Domont" userId="6da7715ce44349b3" providerId="LiveId" clId="{C68D5591-A5E8-4369-9AE4-C05814B27729}" dt="2021-11-10T03:02:58.800" v="7330" actId="478"/>
          <ac:spMkLst>
            <pc:docMk/>
            <pc:sldMk cId="1079650610" sldId="2243"/>
            <ac:spMk id="24" creationId="{0A1A14AE-1EB5-4A42-92E9-261129D88969}"/>
          </ac:spMkLst>
        </pc:spChg>
        <pc:spChg chg="add del mod">
          <ac:chgData name="Aurelien Domont" userId="6da7715ce44349b3" providerId="LiveId" clId="{C68D5591-A5E8-4369-9AE4-C05814B27729}" dt="2021-11-10T03:02:58.800" v="7330" actId="478"/>
          <ac:spMkLst>
            <pc:docMk/>
            <pc:sldMk cId="1079650610" sldId="2243"/>
            <ac:spMk id="25" creationId="{CBC6E58B-18B8-4DD8-8BF4-87F99DAC6644}"/>
          </ac:spMkLst>
        </pc:spChg>
        <pc:spChg chg="add del mod">
          <ac:chgData name="Aurelien Domont" userId="6da7715ce44349b3" providerId="LiveId" clId="{C68D5591-A5E8-4369-9AE4-C05814B27729}" dt="2021-11-10T03:12:28.351" v="7519" actId="478"/>
          <ac:spMkLst>
            <pc:docMk/>
            <pc:sldMk cId="1079650610" sldId="2243"/>
            <ac:spMk id="26" creationId="{627EEB41-9C42-43A1-9A2A-A0D5B23A67A3}"/>
          </ac:spMkLst>
        </pc:spChg>
        <pc:spChg chg="add del mod">
          <ac:chgData name="Aurelien Domont" userId="6da7715ce44349b3" providerId="LiveId" clId="{C68D5591-A5E8-4369-9AE4-C05814B27729}" dt="2021-11-10T03:08:09.979" v="7402" actId="478"/>
          <ac:spMkLst>
            <pc:docMk/>
            <pc:sldMk cId="1079650610" sldId="2243"/>
            <ac:spMk id="27" creationId="{B4F9647F-16C0-4E94-955D-26537EE88B37}"/>
          </ac:spMkLst>
        </pc:spChg>
        <pc:spChg chg="add del mod">
          <ac:chgData name="Aurelien Domont" userId="6da7715ce44349b3" providerId="LiveId" clId="{C68D5591-A5E8-4369-9AE4-C05814B27729}" dt="2021-11-10T03:08:09.979" v="7402" actId="478"/>
          <ac:spMkLst>
            <pc:docMk/>
            <pc:sldMk cId="1079650610" sldId="2243"/>
            <ac:spMk id="28" creationId="{03D45346-46A8-48BD-8663-2643738288F8}"/>
          </ac:spMkLst>
        </pc:spChg>
        <pc:spChg chg="add del mod">
          <ac:chgData name="Aurelien Domont" userId="6da7715ce44349b3" providerId="LiveId" clId="{C68D5591-A5E8-4369-9AE4-C05814B27729}" dt="2021-11-10T03:08:09.979" v="7402" actId="478"/>
          <ac:spMkLst>
            <pc:docMk/>
            <pc:sldMk cId="1079650610" sldId="2243"/>
            <ac:spMk id="29" creationId="{A5DF7710-872C-4913-A9B5-D26F7CB86A17}"/>
          </ac:spMkLst>
        </pc:spChg>
        <pc:spChg chg="add del mod">
          <ac:chgData name="Aurelien Domont" userId="6da7715ce44349b3" providerId="LiveId" clId="{C68D5591-A5E8-4369-9AE4-C05814B27729}" dt="2021-11-10T03:06:44.335" v="7399" actId="478"/>
          <ac:spMkLst>
            <pc:docMk/>
            <pc:sldMk cId="1079650610" sldId="2243"/>
            <ac:spMk id="30" creationId="{73B1AFBD-3632-40C8-9DF1-660527898634}"/>
          </ac:spMkLst>
        </pc:spChg>
        <pc:spChg chg="add del mod">
          <ac:chgData name="Aurelien Domont" userId="6da7715ce44349b3" providerId="LiveId" clId="{C68D5591-A5E8-4369-9AE4-C05814B27729}" dt="2021-11-10T03:06:44.335" v="7399" actId="478"/>
          <ac:spMkLst>
            <pc:docMk/>
            <pc:sldMk cId="1079650610" sldId="2243"/>
            <ac:spMk id="31" creationId="{4355C9CB-35F6-42B2-B2A6-42A87B0CFE8F}"/>
          </ac:spMkLst>
        </pc:spChg>
        <pc:spChg chg="add del mod">
          <ac:chgData name="Aurelien Domont" userId="6da7715ce44349b3" providerId="LiveId" clId="{C68D5591-A5E8-4369-9AE4-C05814B27729}" dt="2021-11-10T03:06:44.335" v="7399" actId="478"/>
          <ac:spMkLst>
            <pc:docMk/>
            <pc:sldMk cId="1079650610" sldId="2243"/>
            <ac:spMk id="32" creationId="{4A1C149D-6842-404E-A59C-C9123A6B0CB3}"/>
          </ac:spMkLst>
        </pc:spChg>
        <pc:spChg chg="add del mod">
          <ac:chgData name="Aurelien Domont" userId="6da7715ce44349b3" providerId="LiveId" clId="{C68D5591-A5E8-4369-9AE4-C05814B27729}" dt="2021-11-10T03:06:44.335" v="7399" actId="478"/>
          <ac:spMkLst>
            <pc:docMk/>
            <pc:sldMk cId="1079650610" sldId="2243"/>
            <ac:spMk id="33" creationId="{6A2BE286-0244-4580-95CB-F9E518A977E6}"/>
          </ac:spMkLst>
        </pc:spChg>
        <pc:grpChg chg="add del mod">
          <ac:chgData name="Aurelien Domont" userId="6da7715ce44349b3" providerId="LiveId" clId="{C68D5591-A5E8-4369-9AE4-C05814B27729}" dt="2021-11-10T03:08:04.689" v="7401" actId="478"/>
          <ac:grpSpMkLst>
            <pc:docMk/>
            <pc:sldMk cId="1079650610" sldId="2243"/>
            <ac:grpSpMk id="7" creationId="{55B83B08-2331-42D9-9ABB-C876D041DACF}"/>
          </ac:grpSpMkLst>
        </pc:grpChg>
        <pc:graphicFrameChg chg="del">
          <ac:chgData name="Aurelien Domont" userId="6da7715ce44349b3" providerId="LiveId" clId="{C68D5591-A5E8-4369-9AE4-C05814B27729}" dt="2021-11-10T02:56:08.094" v="7205" actId="478"/>
          <ac:graphicFrameMkLst>
            <pc:docMk/>
            <pc:sldMk cId="1079650610" sldId="2243"/>
            <ac:graphicFrameMk id="10" creationId="{F9E5B4A3-0B8E-49AF-9D4E-973A8E6EA22E}"/>
          </ac:graphicFrameMkLst>
        </pc:graphicFrameChg>
        <pc:graphicFrameChg chg="add del mod modGraphic">
          <ac:chgData name="Aurelien Domont" userId="6da7715ce44349b3" providerId="LiveId" clId="{C68D5591-A5E8-4369-9AE4-C05814B27729}" dt="2021-11-10T02:57:39.899" v="7216" actId="478"/>
          <ac:graphicFrameMkLst>
            <pc:docMk/>
            <pc:sldMk cId="1079650610" sldId="2243"/>
            <ac:graphicFrameMk id="20" creationId="{F53D7AAB-2A96-499E-8E38-4AAFB540B7D5}"/>
          </ac:graphicFrameMkLst>
        </pc:graphicFrameChg>
        <pc:graphicFrameChg chg="add mod modGraphic">
          <ac:chgData name="Aurelien Domont" userId="6da7715ce44349b3" providerId="LiveId" clId="{C68D5591-A5E8-4369-9AE4-C05814B27729}" dt="2021-11-10T03:12:34.079" v="7520" actId="14734"/>
          <ac:graphicFrameMkLst>
            <pc:docMk/>
            <pc:sldMk cId="1079650610" sldId="2243"/>
            <ac:graphicFrameMk id="36" creationId="{FC66A370-39D2-4EFA-8850-EF95CB37C167}"/>
          </ac:graphicFrameMkLst>
        </pc:graphicFrameChg>
        <pc:cxnChg chg="add del mod">
          <ac:chgData name="Aurelien Domont" userId="6da7715ce44349b3" providerId="LiveId" clId="{C68D5591-A5E8-4369-9AE4-C05814B27729}" dt="2021-11-10T03:12:28.351" v="7519" actId="478"/>
          <ac:cxnSpMkLst>
            <pc:docMk/>
            <pc:sldMk cId="1079650610" sldId="2243"/>
            <ac:cxnSpMk id="6" creationId="{0BA0B502-0289-41FE-8421-FCFC984326C4}"/>
          </ac:cxnSpMkLst>
        </pc:cxnChg>
        <pc:cxnChg chg="mod">
          <ac:chgData name="Aurelien Domont" userId="6da7715ce44349b3" providerId="LiveId" clId="{C68D5591-A5E8-4369-9AE4-C05814B27729}" dt="2021-11-10T03:08:04.689" v="7401" actId="478"/>
          <ac:cxnSpMkLst>
            <pc:docMk/>
            <pc:sldMk cId="1079650610" sldId="2243"/>
            <ac:cxnSpMk id="15" creationId="{C1569A91-1A46-41C9-AE91-6640CA745C84}"/>
          </ac:cxnSpMkLst>
        </pc:cxnChg>
        <pc:cxnChg chg="mod">
          <ac:chgData name="Aurelien Domont" userId="6da7715ce44349b3" providerId="LiveId" clId="{C68D5591-A5E8-4369-9AE4-C05814B27729}" dt="2021-11-10T03:08:04.689" v="7401" actId="478"/>
          <ac:cxnSpMkLst>
            <pc:docMk/>
            <pc:sldMk cId="1079650610" sldId="2243"/>
            <ac:cxnSpMk id="17" creationId="{8B5AF9D8-DB06-4001-80E3-C3219671D077}"/>
          </ac:cxnSpMkLst>
        </pc:cxnChg>
        <pc:cxnChg chg="mod">
          <ac:chgData name="Aurelien Domont" userId="6da7715ce44349b3" providerId="LiveId" clId="{C68D5591-A5E8-4369-9AE4-C05814B27729}" dt="2021-11-10T03:08:04.689" v="7401" actId="478"/>
          <ac:cxnSpMkLst>
            <pc:docMk/>
            <pc:sldMk cId="1079650610" sldId="2243"/>
            <ac:cxnSpMk id="18" creationId="{A7FFFFFC-58CD-4438-850C-BB79EFE59215}"/>
          </ac:cxnSpMkLst>
        </pc:cxnChg>
        <pc:cxnChg chg="mod">
          <ac:chgData name="Aurelien Domont" userId="6da7715ce44349b3" providerId="LiveId" clId="{C68D5591-A5E8-4369-9AE4-C05814B27729}" dt="2021-11-10T03:08:04.689" v="7401" actId="478"/>
          <ac:cxnSpMkLst>
            <pc:docMk/>
            <pc:sldMk cId="1079650610" sldId="2243"/>
            <ac:cxnSpMk id="19" creationId="{CCEF5007-DDC1-4293-AE5E-FEC5A6AF6818}"/>
          </ac:cxnSpMkLst>
        </pc:cxnChg>
      </pc:sldChg>
      <pc:sldChg chg="add del">
        <pc:chgData name="Aurelien Domont" userId="6da7715ce44349b3" providerId="LiveId" clId="{C68D5591-A5E8-4369-9AE4-C05814B27729}" dt="2021-11-10T03:20:54.091" v="7864" actId="47"/>
        <pc:sldMkLst>
          <pc:docMk/>
          <pc:sldMk cId="3989807302" sldId="2244"/>
        </pc:sldMkLst>
      </pc:sldChg>
      <pc:sldChg chg="addSp delSp modSp add mod">
        <pc:chgData name="Aurelien Domont" userId="6da7715ce44349b3" providerId="LiveId" clId="{C68D5591-A5E8-4369-9AE4-C05814B27729}" dt="2021-11-10T03:19:43.630" v="7862" actId="207"/>
        <pc:sldMkLst>
          <pc:docMk/>
          <pc:sldMk cId="2877028270" sldId="2245"/>
        </pc:sldMkLst>
        <pc:spChg chg="del">
          <ac:chgData name="Aurelien Domont" userId="6da7715ce44349b3" providerId="LiveId" clId="{C68D5591-A5E8-4369-9AE4-C05814B27729}" dt="2021-11-10T03:13:45.424" v="7583" actId="478"/>
          <ac:spMkLst>
            <pc:docMk/>
            <pc:sldMk cId="2877028270" sldId="2245"/>
            <ac:spMk id="4" creationId="{A1AB0A43-E37E-49A1-B338-7B9D07EB3B86}"/>
          </ac:spMkLst>
        </pc:spChg>
        <pc:spChg chg="add mod ord">
          <ac:chgData name="Aurelien Domont" userId="6da7715ce44349b3" providerId="LiveId" clId="{C68D5591-A5E8-4369-9AE4-C05814B27729}" dt="2021-11-10T03:18:25.549" v="7811" actId="1035"/>
          <ac:spMkLst>
            <pc:docMk/>
            <pc:sldMk cId="2877028270" sldId="2245"/>
            <ac:spMk id="10" creationId="{E6A19E48-F778-493B-94AD-1B9DA34B62B6}"/>
          </ac:spMkLst>
        </pc:spChg>
        <pc:spChg chg="mod">
          <ac:chgData name="Aurelien Domont" userId="6da7715ce44349b3" providerId="LiveId" clId="{C68D5591-A5E8-4369-9AE4-C05814B27729}" dt="2021-11-10T03:13:34.905" v="7582" actId="20577"/>
          <ac:spMkLst>
            <pc:docMk/>
            <pc:sldMk cId="2877028270" sldId="2245"/>
            <ac:spMk id="16" creationId="{6C2BB713-9637-4B9B-938F-E9768876782A}"/>
          </ac:spMkLst>
        </pc:spChg>
        <pc:spChg chg="mod">
          <ac:chgData name="Aurelien Domont" userId="6da7715ce44349b3" providerId="LiveId" clId="{C68D5591-A5E8-4369-9AE4-C05814B27729}" dt="2021-11-10T03:13:45.692" v="7584"/>
          <ac:spMkLst>
            <pc:docMk/>
            <pc:sldMk cId="2877028270" sldId="2245"/>
            <ac:spMk id="22" creationId="{C28FA3E1-AAD9-41FC-AE04-42089761881A}"/>
          </ac:spMkLst>
        </pc:spChg>
        <pc:spChg chg="mod">
          <ac:chgData name="Aurelien Domont" userId="6da7715ce44349b3" providerId="LiveId" clId="{C68D5591-A5E8-4369-9AE4-C05814B27729}" dt="2021-11-10T03:13:45.692" v="7584"/>
          <ac:spMkLst>
            <pc:docMk/>
            <pc:sldMk cId="2877028270" sldId="2245"/>
            <ac:spMk id="23" creationId="{CB774B8E-A9EF-41C7-8061-FA378D7A2D43}"/>
          </ac:spMkLst>
        </pc:spChg>
        <pc:spChg chg="mod">
          <ac:chgData name="Aurelien Domont" userId="6da7715ce44349b3" providerId="LiveId" clId="{C68D5591-A5E8-4369-9AE4-C05814B27729}" dt="2021-11-10T03:13:45.692" v="7584"/>
          <ac:spMkLst>
            <pc:docMk/>
            <pc:sldMk cId="2877028270" sldId="2245"/>
            <ac:spMk id="24" creationId="{2DEA7CE5-6E32-4FE4-9D34-5E5C8BD68A88}"/>
          </ac:spMkLst>
        </pc:spChg>
        <pc:spChg chg="mod">
          <ac:chgData name="Aurelien Domont" userId="6da7715ce44349b3" providerId="LiveId" clId="{C68D5591-A5E8-4369-9AE4-C05814B27729}" dt="2021-11-10T03:13:45.692" v="7584"/>
          <ac:spMkLst>
            <pc:docMk/>
            <pc:sldMk cId="2877028270" sldId="2245"/>
            <ac:spMk id="25" creationId="{D3503F0B-1379-4FFB-92C5-EE0C8A495622}"/>
          </ac:spMkLst>
        </pc:spChg>
        <pc:spChg chg="del">
          <ac:chgData name="Aurelien Domont" userId="6da7715ce44349b3" providerId="LiveId" clId="{C68D5591-A5E8-4369-9AE4-C05814B27729}" dt="2021-11-10T03:13:45.424" v="7583" actId="478"/>
          <ac:spMkLst>
            <pc:docMk/>
            <pc:sldMk cId="2877028270" sldId="2245"/>
            <ac:spMk id="26" creationId="{627EEB41-9C42-43A1-9A2A-A0D5B23A67A3}"/>
          </ac:spMkLst>
        </pc:spChg>
        <pc:spChg chg="del">
          <ac:chgData name="Aurelien Domont" userId="6da7715ce44349b3" providerId="LiveId" clId="{C68D5591-A5E8-4369-9AE4-C05814B27729}" dt="2021-11-10T03:13:45.424" v="7583" actId="478"/>
          <ac:spMkLst>
            <pc:docMk/>
            <pc:sldMk cId="2877028270" sldId="2245"/>
            <ac:spMk id="27" creationId="{B4F9647F-16C0-4E94-955D-26537EE88B37}"/>
          </ac:spMkLst>
        </pc:spChg>
        <pc:spChg chg="del">
          <ac:chgData name="Aurelien Domont" userId="6da7715ce44349b3" providerId="LiveId" clId="{C68D5591-A5E8-4369-9AE4-C05814B27729}" dt="2021-11-10T03:13:45.424" v="7583" actId="478"/>
          <ac:spMkLst>
            <pc:docMk/>
            <pc:sldMk cId="2877028270" sldId="2245"/>
            <ac:spMk id="28" creationId="{03D45346-46A8-48BD-8663-2643738288F8}"/>
          </ac:spMkLst>
        </pc:spChg>
        <pc:spChg chg="del">
          <ac:chgData name="Aurelien Domont" userId="6da7715ce44349b3" providerId="LiveId" clId="{C68D5591-A5E8-4369-9AE4-C05814B27729}" dt="2021-11-10T03:13:45.424" v="7583" actId="478"/>
          <ac:spMkLst>
            <pc:docMk/>
            <pc:sldMk cId="2877028270" sldId="2245"/>
            <ac:spMk id="29" creationId="{A5DF7710-872C-4913-A9B5-D26F7CB86A17}"/>
          </ac:spMkLst>
        </pc:spChg>
        <pc:spChg chg="mod">
          <ac:chgData name="Aurelien Domont" userId="6da7715ce44349b3" providerId="LiveId" clId="{C68D5591-A5E8-4369-9AE4-C05814B27729}" dt="2021-11-10T03:13:45.692" v="7584"/>
          <ac:spMkLst>
            <pc:docMk/>
            <pc:sldMk cId="2877028270" sldId="2245"/>
            <ac:spMk id="30" creationId="{CF6CC6C3-0333-40C9-9075-11E11E956755}"/>
          </ac:spMkLst>
        </pc:spChg>
        <pc:spChg chg="add mod">
          <ac:chgData name="Aurelien Domont" userId="6da7715ce44349b3" providerId="LiveId" clId="{C68D5591-A5E8-4369-9AE4-C05814B27729}" dt="2021-11-10T03:18:25.549" v="7811" actId="1035"/>
          <ac:spMkLst>
            <pc:docMk/>
            <pc:sldMk cId="2877028270" sldId="2245"/>
            <ac:spMk id="35" creationId="{1113EAD6-FE9B-4C19-B8B0-5DFB40C70CAF}"/>
          </ac:spMkLst>
        </pc:spChg>
        <pc:spChg chg="add mod">
          <ac:chgData name="Aurelien Domont" userId="6da7715ce44349b3" providerId="LiveId" clId="{C68D5591-A5E8-4369-9AE4-C05814B27729}" dt="2021-11-10T03:18:25.549" v="7811" actId="1035"/>
          <ac:spMkLst>
            <pc:docMk/>
            <pc:sldMk cId="2877028270" sldId="2245"/>
            <ac:spMk id="37" creationId="{438C2D27-1F2A-4654-88D6-7AF2AD651875}"/>
          </ac:spMkLst>
        </pc:spChg>
        <pc:spChg chg="add mod">
          <ac:chgData name="Aurelien Domont" userId="6da7715ce44349b3" providerId="LiveId" clId="{C68D5591-A5E8-4369-9AE4-C05814B27729}" dt="2021-11-10T03:18:25.549" v="7811" actId="1035"/>
          <ac:spMkLst>
            <pc:docMk/>
            <pc:sldMk cId="2877028270" sldId="2245"/>
            <ac:spMk id="38" creationId="{7BA14CA9-2EB1-40B2-82DC-204F0A98C389}"/>
          </ac:spMkLst>
        </pc:spChg>
        <pc:spChg chg="add mod">
          <ac:chgData name="Aurelien Domont" userId="6da7715ce44349b3" providerId="LiveId" clId="{C68D5591-A5E8-4369-9AE4-C05814B27729}" dt="2021-11-10T03:18:25.549" v="7811" actId="1035"/>
          <ac:spMkLst>
            <pc:docMk/>
            <pc:sldMk cId="2877028270" sldId="2245"/>
            <ac:spMk id="39" creationId="{55BA47C8-E4CB-4BA6-8901-DA4BB306E810}"/>
          </ac:spMkLst>
        </pc:spChg>
        <pc:spChg chg="add mod">
          <ac:chgData name="Aurelien Domont" userId="6da7715ce44349b3" providerId="LiveId" clId="{C68D5591-A5E8-4369-9AE4-C05814B27729}" dt="2021-11-10T03:18:25.549" v="7811" actId="1035"/>
          <ac:spMkLst>
            <pc:docMk/>
            <pc:sldMk cId="2877028270" sldId="2245"/>
            <ac:spMk id="40" creationId="{3F6B525D-DF6F-4B29-B040-80152E0DB8AB}"/>
          </ac:spMkLst>
        </pc:spChg>
        <pc:spChg chg="add mod">
          <ac:chgData name="Aurelien Domont" userId="6da7715ce44349b3" providerId="LiveId" clId="{C68D5591-A5E8-4369-9AE4-C05814B27729}" dt="2021-11-10T03:18:25.549" v="7811" actId="1035"/>
          <ac:spMkLst>
            <pc:docMk/>
            <pc:sldMk cId="2877028270" sldId="2245"/>
            <ac:spMk id="41" creationId="{B2D66A80-8A2C-41AC-9807-0BF4C6B572CC}"/>
          </ac:spMkLst>
        </pc:spChg>
        <pc:spChg chg="add mod">
          <ac:chgData name="Aurelien Domont" userId="6da7715ce44349b3" providerId="LiveId" clId="{C68D5591-A5E8-4369-9AE4-C05814B27729}" dt="2021-11-10T03:18:25.549" v="7811" actId="1035"/>
          <ac:spMkLst>
            <pc:docMk/>
            <pc:sldMk cId="2877028270" sldId="2245"/>
            <ac:spMk id="42" creationId="{24DC9EEB-CAB8-4BBF-8ED4-2A58E63145A5}"/>
          </ac:spMkLst>
        </pc:spChg>
        <pc:spChg chg="add mod">
          <ac:chgData name="Aurelien Domont" userId="6da7715ce44349b3" providerId="LiveId" clId="{C68D5591-A5E8-4369-9AE4-C05814B27729}" dt="2021-11-10T03:18:25.549" v="7811" actId="1035"/>
          <ac:spMkLst>
            <pc:docMk/>
            <pc:sldMk cId="2877028270" sldId="2245"/>
            <ac:spMk id="43" creationId="{06BD8119-3280-48F8-BF7E-2DD3EC5A4B2E}"/>
          </ac:spMkLst>
        </pc:spChg>
        <pc:spChg chg="add mod">
          <ac:chgData name="Aurelien Domont" userId="6da7715ce44349b3" providerId="LiveId" clId="{C68D5591-A5E8-4369-9AE4-C05814B27729}" dt="2021-11-10T03:18:25.549" v="7811" actId="1035"/>
          <ac:spMkLst>
            <pc:docMk/>
            <pc:sldMk cId="2877028270" sldId="2245"/>
            <ac:spMk id="44" creationId="{FC02FD71-6FF6-46C7-910E-E8BB3C01A670}"/>
          </ac:spMkLst>
        </pc:spChg>
        <pc:spChg chg="add del mod">
          <ac:chgData name="Aurelien Domont" userId="6da7715ce44349b3" providerId="LiveId" clId="{C68D5591-A5E8-4369-9AE4-C05814B27729}" dt="2021-11-10T03:18:10.827" v="7797" actId="478"/>
          <ac:spMkLst>
            <pc:docMk/>
            <pc:sldMk cId="2877028270" sldId="2245"/>
            <ac:spMk id="45" creationId="{B9D3537E-1010-443F-8933-9A1E51527A5A}"/>
          </ac:spMkLst>
        </pc:spChg>
        <pc:spChg chg="add del mod">
          <ac:chgData name="Aurelien Domont" userId="6da7715ce44349b3" providerId="LiveId" clId="{C68D5591-A5E8-4369-9AE4-C05814B27729}" dt="2021-11-10T03:18:10.827" v="7797" actId="478"/>
          <ac:spMkLst>
            <pc:docMk/>
            <pc:sldMk cId="2877028270" sldId="2245"/>
            <ac:spMk id="46" creationId="{8CE10AEB-BF37-4635-9763-BC300CF8B3F7}"/>
          </ac:spMkLst>
        </pc:spChg>
        <pc:spChg chg="add mod">
          <ac:chgData name="Aurelien Domont" userId="6da7715ce44349b3" providerId="LiveId" clId="{C68D5591-A5E8-4369-9AE4-C05814B27729}" dt="2021-11-10T03:19:08.883" v="7832" actId="20577"/>
          <ac:spMkLst>
            <pc:docMk/>
            <pc:sldMk cId="2877028270" sldId="2245"/>
            <ac:spMk id="48" creationId="{A48BD2BE-974A-4633-B4BF-8CD38523765A}"/>
          </ac:spMkLst>
        </pc:spChg>
        <pc:spChg chg="add mod ord">
          <ac:chgData name="Aurelien Domont" userId="6da7715ce44349b3" providerId="LiveId" clId="{C68D5591-A5E8-4369-9AE4-C05814B27729}" dt="2021-11-10T03:18:25.549" v="7811" actId="1035"/>
          <ac:spMkLst>
            <pc:docMk/>
            <pc:sldMk cId="2877028270" sldId="2245"/>
            <ac:spMk id="49" creationId="{ACA42B9F-C491-481C-8E60-8A310C5F58B3}"/>
          </ac:spMkLst>
        </pc:spChg>
        <pc:spChg chg="add mod ord">
          <ac:chgData name="Aurelien Domont" userId="6da7715ce44349b3" providerId="LiveId" clId="{C68D5591-A5E8-4369-9AE4-C05814B27729}" dt="2021-11-10T03:18:25.549" v="7811" actId="1035"/>
          <ac:spMkLst>
            <pc:docMk/>
            <pc:sldMk cId="2877028270" sldId="2245"/>
            <ac:spMk id="50" creationId="{42170E68-A6B1-4FD7-86D2-AA4CE9A83D08}"/>
          </ac:spMkLst>
        </pc:spChg>
        <pc:spChg chg="add mod ord">
          <ac:chgData name="Aurelien Domont" userId="6da7715ce44349b3" providerId="LiveId" clId="{C68D5591-A5E8-4369-9AE4-C05814B27729}" dt="2021-11-10T03:18:25.549" v="7811" actId="1035"/>
          <ac:spMkLst>
            <pc:docMk/>
            <pc:sldMk cId="2877028270" sldId="2245"/>
            <ac:spMk id="51" creationId="{2FBBAAE1-8025-4ADE-B6C3-E58FFB868855}"/>
          </ac:spMkLst>
        </pc:spChg>
        <pc:spChg chg="add mod ord">
          <ac:chgData name="Aurelien Domont" userId="6da7715ce44349b3" providerId="LiveId" clId="{C68D5591-A5E8-4369-9AE4-C05814B27729}" dt="2021-11-10T03:18:25.549" v="7811" actId="1035"/>
          <ac:spMkLst>
            <pc:docMk/>
            <pc:sldMk cId="2877028270" sldId="2245"/>
            <ac:spMk id="52" creationId="{ACAFF3D5-6C98-4733-B064-48DA18B37BA1}"/>
          </ac:spMkLst>
        </pc:spChg>
        <pc:spChg chg="add mod ord">
          <ac:chgData name="Aurelien Domont" userId="6da7715ce44349b3" providerId="LiveId" clId="{C68D5591-A5E8-4369-9AE4-C05814B27729}" dt="2021-11-10T03:18:25.549" v="7811" actId="1035"/>
          <ac:spMkLst>
            <pc:docMk/>
            <pc:sldMk cId="2877028270" sldId="2245"/>
            <ac:spMk id="53" creationId="{16C268A3-F4C5-4247-8432-F2D4C6F1D0E9}"/>
          </ac:spMkLst>
        </pc:spChg>
        <pc:spChg chg="add mod ord">
          <ac:chgData name="Aurelien Domont" userId="6da7715ce44349b3" providerId="LiveId" clId="{C68D5591-A5E8-4369-9AE4-C05814B27729}" dt="2021-11-10T03:18:25.549" v="7811" actId="1035"/>
          <ac:spMkLst>
            <pc:docMk/>
            <pc:sldMk cId="2877028270" sldId="2245"/>
            <ac:spMk id="54" creationId="{1B4C4515-670B-4E94-B759-AD6D3A092B25}"/>
          </ac:spMkLst>
        </pc:spChg>
        <pc:spChg chg="add mod ord">
          <ac:chgData name="Aurelien Domont" userId="6da7715ce44349b3" providerId="LiveId" clId="{C68D5591-A5E8-4369-9AE4-C05814B27729}" dt="2021-11-10T03:18:25.549" v="7811" actId="1035"/>
          <ac:spMkLst>
            <pc:docMk/>
            <pc:sldMk cId="2877028270" sldId="2245"/>
            <ac:spMk id="55" creationId="{435F68A5-1621-4C27-9791-A57C4DF88BED}"/>
          </ac:spMkLst>
        </pc:spChg>
        <pc:spChg chg="add mod">
          <ac:chgData name="Aurelien Domont" userId="6da7715ce44349b3" providerId="LiveId" clId="{C68D5591-A5E8-4369-9AE4-C05814B27729}" dt="2021-11-10T03:19:29.658" v="7854" actId="404"/>
          <ac:spMkLst>
            <pc:docMk/>
            <pc:sldMk cId="2877028270" sldId="2245"/>
            <ac:spMk id="60" creationId="{04EA2C56-3F09-4B7E-BF60-3910F63F2E1B}"/>
          </ac:spMkLst>
        </pc:spChg>
        <pc:spChg chg="add mod">
          <ac:chgData name="Aurelien Domont" userId="6da7715ce44349b3" providerId="LiveId" clId="{C68D5591-A5E8-4369-9AE4-C05814B27729}" dt="2021-11-10T03:19:43.630" v="7862" actId="207"/>
          <ac:spMkLst>
            <pc:docMk/>
            <pc:sldMk cId="2877028270" sldId="2245"/>
            <ac:spMk id="61" creationId="{60E77090-31EC-4E5B-ACAF-C2F09BDC79AE}"/>
          </ac:spMkLst>
        </pc:spChg>
        <pc:grpChg chg="del">
          <ac:chgData name="Aurelien Domont" userId="6da7715ce44349b3" providerId="LiveId" clId="{C68D5591-A5E8-4369-9AE4-C05814B27729}" dt="2021-11-10T03:13:45.424" v="7583" actId="478"/>
          <ac:grpSpMkLst>
            <pc:docMk/>
            <pc:sldMk cId="2877028270" sldId="2245"/>
            <ac:grpSpMk id="7" creationId="{55B83B08-2331-42D9-9ABB-C876D041DACF}"/>
          </ac:grpSpMkLst>
        </pc:grpChg>
        <pc:grpChg chg="add mod">
          <ac:chgData name="Aurelien Domont" userId="6da7715ce44349b3" providerId="LiveId" clId="{C68D5591-A5E8-4369-9AE4-C05814B27729}" dt="2021-11-10T03:13:45.692" v="7584"/>
          <ac:grpSpMkLst>
            <pc:docMk/>
            <pc:sldMk cId="2877028270" sldId="2245"/>
            <ac:grpSpMk id="21" creationId="{5917854B-0541-4EE3-8248-9CEE7BEF3C73}"/>
          </ac:grpSpMkLst>
        </pc:grpChg>
        <pc:cxnChg chg="add del mod">
          <ac:chgData name="Aurelien Domont" userId="6da7715ce44349b3" providerId="LiveId" clId="{C68D5591-A5E8-4369-9AE4-C05814B27729}" dt="2021-11-10T03:18:38.024" v="7813" actId="478"/>
          <ac:cxnSpMkLst>
            <pc:docMk/>
            <pc:sldMk cId="2877028270" sldId="2245"/>
            <ac:cxnSpMk id="5" creationId="{03F2449C-9E88-434D-8634-9C5CF48867D5}"/>
          </ac:cxnSpMkLst>
        </pc:cxnChg>
        <pc:cxnChg chg="del">
          <ac:chgData name="Aurelien Domont" userId="6da7715ce44349b3" providerId="LiveId" clId="{C68D5591-A5E8-4369-9AE4-C05814B27729}" dt="2021-11-10T03:13:45.424" v="7583" actId="478"/>
          <ac:cxnSpMkLst>
            <pc:docMk/>
            <pc:sldMk cId="2877028270" sldId="2245"/>
            <ac:cxnSpMk id="6" creationId="{0BA0B502-0289-41FE-8421-FCFC984326C4}"/>
          </ac:cxnSpMkLst>
        </pc:cxnChg>
        <pc:cxnChg chg="mod">
          <ac:chgData name="Aurelien Domont" userId="6da7715ce44349b3" providerId="LiveId" clId="{C68D5591-A5E8-4369-9AE4-C05814B27729}" dt="2021-11-10T03:13:45.424" v="7583" actId="478"/>
          <ac:cxnSpMkLst>
            <pc:docMk/>
            <pc:sldMk cId="2877028270" sldId="2245"/>
            <ac:cxnSpMk id="15" creationId="{C1569A91-1A46-41C9-AE91-6640CA745C84}"/>
          </ac:cxnSpMkLst>
        </pc:cxnChg>
        <pc:cxnChg chg="mod">
          <ac:chgData name="Aurelien Domont" userId="6da7715ce44349b3" providerId="LiveId" clId="{C68D5591-A5E8-4369-9AE4-C05814B27729}" dt="2021-11-10T03:13:45.424" v="7583" actId="478"/>
          <ac:cxnSpMkLst>
            <pc:docMk/>
            <pc:sldMk cId="2877028270" sldId="2245"/>
            <ac:cxnSpMk id="17" creationId="{8B5AF9D8-DB06-4001-80E3-C3219671D077}"/>
          </ac:cxnSpMkLst>
        </pc:cxnChg>
        <pc:cxnChg chg="mod">
          <ac:chgData name="Aurelien Domont" userId="6da7715ce44349b3" providerId="LiveId" clId="{C68D5591-A5E8-4369-9AE4-C05814B27729}" dt="2021-11-10T03:13:45.424" v="7583" actId="478"/>
          <ac:cxnSpMkLst>
            <pc:docMk/>
            <pc:sldMk cId="2877028270" sldId="2245"/>
            <ac:cxnSpMk id="18" creationId="{A7FFFFFC-58CD-4438-850C-BB79EFE59215}"/>
          </ac:cxnSpMkLst>
        </pc:cxnChg>
        <pc:cxnChg chg="mod">
          <ac:chgData name="Aurelien Domont" userId="6da7715ce44349b3" providerId="LiveId" clId="{C68D5591-A5E8-4369-9AE4-C05814B27729}" dt="2021-11-10T03:13:45.424" v="7583" actId="478"/>
          <ac:cxnSpMkLst>
            <pc:docMk/>
            <pc:sldMk cId="2877028270" sldId="2245"/>
            <ac:cxnSpMk id="19" creationId="{CCEF5007-DDC1-4293-AE5E-FEC5A6AF6818}"/>
          </ac:cxnSpMkLst>
        </pc:cxnChg>
        <pc:cxnChg chg="mod">
          <ac:chgData name="Aurelien Domont" userId="6da7715ce44349b3" providerId="LiveId" clId="{C68D5591-A5E8-4369-9AE4-C05814B27729}" dt="2021-11-10T03:13:45.692" v="7584"/>
          <ac:cxnSpMkLst>
            <pc:docMk/>
            <pc:sldMk cId="2877028270" sldId="2245"/>
            <ac:cxnSpMk id="31" creationId="{0295EBD3-26E1-4448-8723-FFCB50071DB0}"/>
          </ac:cxnSpMkLst>
        </pc:cxnChg>
        <pc:cxnChg chg="mod">
          <ac:chgData name="Aurelien Domont" userId="6da7715ce44349b3" providerId="LiveId" clId="{C68D5591-A5E8-4369-9AE4-C05814B27729}" dt="2021-11-10T03:13:45.692" v="7584"/>
          <ac:cxnSpMkLst>
            <pc:docMk/>
            <pc:sldMk cId="2877028270" sldId="2245"/>
            <ac:cxnSpMk id="32" creationId="{ED213C5C-46DE-4AC1-B03C-031AE1EE29B5}"/>
          </ac:cxnSpMkLst>
        </pc:cxnChg>
        <pc:cxnChg chg="mod">
          <ac:chgData name="Aurelien Domont" userId="6da7715ce44349b3" providerId="LiveId" clId="{C68D5591-A5E8-4369-9AE4-C05814B27729}" dt="2021-11-10T03:13:45.692" v="7584"/>
          <ac:cxnSpMkLst>
            <pc:docMk/>
            <pc:sldMk cId="2877028270" sldId="2245"/>
            <ac:cxnSpMk id="33" creationId="{2AC29673-9632-4C01-86CA-1C5B3AF5120A}"/>
          </ac:cxnSpMkLst>
        </pc:cxnChg>
        <pc:cxnChg chg="mod">
          <ac:chgData name="Aurelien Domont" userId="6da7715ce44349b3" providerId="LiveId" clId="{C68D5591-A5E8-4369-9AE4-C05814B27729}" dt="2021-11-10T03:13:45.692" v="7584"/>
          <ac:cxnSpMkLst>
            <pc:docMk/>
            <pc:sldMk cId="2877028270" sldId="2245"/>
            <ac:cxnSpMk id="34" creationId="{1D8C2645-451F-42EC-9A1C-597C36A98F03}"/>
          </ac:cxnSpMkLst>
        </pc:cxnChg>
        <pc:cxnChg chg="add mod">
          <ac:chgData name="Aurelien Domont" userId="6da7715ce44349b3" providerId="LiveId" clId="{C68D5591-A5E8-4369-9AE4-C05814B27729}" dt="2021-11-10T03:18:25.549" v="7811" actId="1035"/>
          <ac:cxnSpMkLst>
            <pc:docMk/>
            <pc:sldMk cId="2877028270" sldId="2245"/>
            <ac:cxnSpMk id="36" creationId="{C3B39C16-C096-40C7-BCC6-3FC2B0225EB2}"/>
          </ac:cxnSpMkLst>
        </pc:cxnChg>
        <pc:cxnChg chg="add del mod">
          <ac:chgData name="Aurelien Domont" userId="6da7715ce44349b3" providerId="LiveId" clId="{C68D5591-A5E8-4369-9AE4-C05814B27729}" dt="2021-11-10T03:18:38.024" v="7813" actId="478"/>
          <ac:cxnSpMkLst>
            <pc:docMk/>
            <pc:sldMk cId="2877028270" sldId="2245"/>
            <ac:cxnSpMk id="47" creationId="{B14435DF-6231-4038-9C05-D60D8974ABBF}"/>
          </ac:cxnSpMkLst>
        </pc:cxnChg>
        <pc:cxnChg chg="add mod">
          <ac:chgData name="Aurelien Domont" userId="6da7715ce44349b3" providerId="LiveId" clId="{C68D5591-A5E8-4369-9AE4-C05814B27729}" dt="2021-11-10T03:18:34.456" v="7812" actId="571"/>
          <ac:cxnSpMkLst>
            <pc:docMk/>
            <pc:sldMk cId="2877028270" sldId="2245"/>
            <ac:cxnSpMk id="56" creationId="{26FA43D7-B811-4A86-B1B4-6BC4418DC731}"/>
          </ac:cxnSpMkLst>
        </pc:cxnChg>
        <pc:cxnChg chg="add mod">
          <ac:chgData name="Aurelien Domont" userId="6da7715ce44349b3" providerId="LiveId" clId="{C68D5591-A5E8-4369-9AE4-C05814B27729}" dt="2021-11-10T03:18:42.817" v="7814" actId="571"/>
          <ac:cxnSpMkLst>
            <pc:docMk/>
            <pc:sldMk cId="2877028270" sldId="2245"/>
            <ac:cxnSpMk id="57" creationId="{39B22D44-7704-486C-B91C-4FFA522A3DA5}"/>
          </ac:cxnSpMkLst>
        </pc:cxnChg>
        <pc:cxnChg chg="add mod">
          <ac:chgData name="Aurelien Domont" userId="6da7715ce44349b3" providerId="LiveId" clId="{C68D5591-A5E8-4369-9AE4-C05814B27729}" dt="2021-11-10T03:18:49.207" v="7818" actId="1038"/>
          <ac:cxnSpMkLst>
            <pc:docMk/>
            <pc:sldMk cId="2877028270" sldId="2245"/>
            <ac:cxnSpMk id="58" creationId="{002E3FE1-71CE-48E4-9632-FFB650659DE1}"/>
          </ac:cxnSpMkLst>
        </pc:cxnChg>
        <pc:cxnChg chg="add mod">
          <ac:chgData name="Aurelien Domont" userId="6da7715ce44349b3" providerId="LiveId" clId="{C68D5591-A5E8-4369-9AE4-C05814B27729}" dt="2021-11-10T03:18:55.081" v="7821" actId="1037"/>
          <ac:cxnSpMkLst>
            <pc:docMk/>
            <pc:sldMk cId="2877028270" sldId="2245"/>
            <ac:cxnSpMk id="59" creationId="{A883B024-ADDC-4CD7-89CD-19A869E4F9BA}"/>
          </ac:cxnSpMkLst>
        </pc:cxnChg>
      </pc:sldChg>
      <pc:sldChg chg="addSp delSp modSp add mod">
        <pc:chgData name="Aurelien Domont" userId="6da7715ce44349b3" providerId="LiveId" clId="{C68D5591-A5E8-4369-9AE4-C05814B27729}" dt="2021-11-10T03:34:04.162" v="8021" actId="113"/>
        <pc:sldMkLst>
          <pc:docMk/>
          <pc:sldMk cId="454875680" sldId="2246"/>
        </pc:sldMkLst>
        <pc:spChg chg="mod">
          <ac:chgData name="Aurelien Domont" userId="6da7715ce44349b3" providerId="LiveId" clId="{C68D5591-A5E8-4369-9AE4-C05814B27729}" dt="2021-11-10T03:29:35.338" v="7884" actId="207"/>
          <ac:spMkLst>
            <pc:docMk/>
            <pc:sldMk cId="454875680" sldId="2246"/>
            <ac:spMk id="9" creationId="{F32B297E-E51C-4DD2-ADF0-1FDBF72B9C2D}"/>
          </ac:spMkLst>
        </pc:spChg>
        <pc:spChg chg="mod">
          <ac:chgData name="Aurelien Domont" userId="6da7715ce44349b3" providerId="LiveId" clId="{C68D5591-A5E8-4369-9AE4-C05814B27729}" dt="2021-11-10T03:29:35.338" v="7884" actId="207"/>
          <ac:spMkLst>
            <pc:docMk/>
            <pc:sldMk cId="454875680" sldId="2246"/>
            <ac:spMk id="11" creationId="{6251D0D5-E548-492B-9918-B52CE02A4577}"/>
          </ac:spMkLst>
        </pc:spChg>
        <pc:spChg chg="mod">
          <ac:chgData name="Aurelien Domont" userId="6da7715ce44349b3" providerId="LiveId" clId="{C68D5591-A5E8-4369-9AE4-C05814B27729}" dt="2021-11-10T03:29:35.338" v="7884" actId="207"/>
          <ac:spMkLst>
            <pc:docMk/>
            <pc:sldMk cId="454875680" sldId="2246"/>
            <ac:spMk id="12" creationId="{1BEB8858-254D-4E6B-B2D4-DEE38C54D746}"/>
          </ac:spMkLst>
        </pc:spChg>
        <pc:spChg chg="mod">
          <ac:chgData name="Aurelien Domont" userId="6da7715ce44349b3" providerId="LiveId" clId="{C68D5591-A5E8-4369-9AE4-C05814B27729}" dt="2021-11-10T03:29:35.338" v="7884" actId="207"/>
          <ac:spMkLst>
            <pc:docMk/>
            <pc:sldMk cId="454875680" sldId="2246"/>
            <ac:spMk id="14" creationId="{8B71A118-5DBB-460B-BDA7-05B102BAE462}"/>
          </ac:spMkLst>
        </pc:spChg>
        <pc:spChg chg="mod">
          <ac:chgData name="Aurelien Domont" userId="6da7715ce44349b3" providerId="LiveId" clId="{C68D5591-A5E8-4369-9AE4-C05814B27729}" dt="2021-11-10T03:29:35.338" v="7884" actId="207"/>
          <ac:spMkLst>
            <pc:docMk/>
            <pc:sldMk cId="454875680" sldId="2246"/>
            <ac:spMk id="15" creationId="{B8D73A8F-D6DD-44CE-9929-997213C4337F}"/>
          </ac:spMkLst>
        </pc:spChg>
        <pc:spChg chg="mod">
          <ac:chgData name="Aurelien Domont" userId="6da7715ce44349b3" providerId="LiveId" clId="{C68D5591-A5E8-4369-9AE4-C05814B27729}" dt="2021-11-10T03:31:04.576" v="7936" actId="20577"/>
          <ac:spMkLst>
            <pc:docMk/>
            <pc:sldMk cId="454875680" sldId="2246"/>
            <ac:spMk id="16" creationId="{6C2BB713-9637-4B9B-938F-E9768876782A}"/>
          </ac:spMkLst>
        </pc:spChg>
        <pc:spChg chg="mod">
          <ac:chgData name="Aurelien Domont" userId="6da7715ce44349b3" providerId="LiveId" clId="{C68D5591-A5E8-4369-9AE4-C05814B27729}" dt="2021-11-10T03:29:35.338" v="7884" actId="207"/>
          <ac:spMkLst>
            <pc:docMk/>
            <pc:sldMk cId="454875680" sldId="2246"/>
            <ac:spMk id="17" creationId="{9FE71D55-6ABF-45DC-939F-6EE3E9550B80}"/>
          </ac:spMkLst>
        </pc:spChg>
        <pc:spChg chg="mod">
          <ac:chgData name="Aurelien Domont" userId="6da7715ce44349b3" providerId="LiveId" clId="{C68D5591-A5E8-4369-9AE4-C05814B27729}" dt="2021-11-10T03:29:35.338" v="7884" actId="207"/>
          <ac:spMkLst>
            <pc:docMk/>
            <pc:sldMk cId="454875680" sldId="2246"/>
            <ac:spMk id="18" creationId="{AC3D31C4-F669-4B06-AF17-B34AA883823C}"/>
          </ac:spMkLst>
        </pc:spChg>
        <pc:spChg chg="mod">
          <ac:chgData name="Aurelien Domont" userId="6da7715ce44349b3" providerId="LiveId" clId="{C68D5591-A5E8-4369-9AE4-C05814B27729}" dt="2021-11-10T03:29:35.338" v="7884" actId="207"/>
          <ac:spMkLst>
            <pc:docMk/>
            <pc:sldMk cId="454875680" sldId="2246"/>
            <ac:spMk id="20" creationId="{F9217FE6-F218-4695-8C0D-4079AE69FBA0}"/>
          </ac:spMkLst>
        </pc:spChg>
        <pc:spChg chg="mod">
          <ac:chgData name="Aurelien Domont" userId="6da7715ce44349b3" providerId="LiveId" clId="{C68D5591-A5E8-4369-9AE4-C05814B27729}" dt="2021-11-10T03:29:35.338" v="7884" actId="207"/>
          <ac:spMkLst>
            <pc:docMk/>
            <pc:sldMk cId="454875680" sldId="2246"/>
            <ac:spMk id="21" creationId="{B62EBBB8-DAA4-42CA-A0A6-0DD8B7380882}"/>
          </ac:spMkLst>
        </pc:spChg>
        <pc:spChg chg="mod">
          <ac:chgData name="Aurelien Domont" userId="6da7715ce44349b3" providerId="LiveId" clId="{C68D5591-A5E8-4369-9AE4-C05814B27729}" dt="2021-11-10T03:29:35.338" v="7884" actId="207"/>
          <ac:spMkLst>
            <pc:docMk/>
            <pc:sldMk cId="454875680" sldId="2246"/>
            <ac:spMk id="22" creationId="{32B7AA7A-2862-464C-B2DE-292439FB4C06}"/>
          </ac:spMkLst>
        </pc:spChg>
        <pc:spChg chg="mod">
          <ac:chgData name="Aurelien Domont" userId="6da7715ce44349b3" providerId="LiveId" clId="{C68D5591-A5E8-4369-9AE4-C05814B27729}" dt="2021-11-10T03:29:35.338" v="7884" actId="207"/>
          <ac:spMkLst>
            <pc:docMk/>
            <pc:sldMk cId="454875680" sldId="2246"/>
            <ac:spMk id="24" creationId="{15D854B0-50EA-417B-88BF-FF90A3AA95C3}"/>
          </ac:spMkLst>
        </pc:spChg>
        <pc:spChg chg="mod">
          <ac:chgData name="Aurelien Domont" userId="6da7715ce44349b3" providerId="LiveId" clId="{C68D5591-A5E8-4369-9AE4-C05814B27729}" dt="2021-11-10T03:29:35.338" v="7884" actId="207"/>
          <ac:spMkLst>
            <pc:docMk/>
            <pc:sldMk cId="454875680" sldId="2246"/>
            <ac:spMk id="25" creationId="{5EDCDBF8-F22A-4213-8514-186A730DF2E0}"/>
          </ac:spMkLst>
        </pc:spChg>
        <pc:spChg chg="mod">
          <ac:chgData name="Aurelien Domont" userId="6da7715ce44349b3" providerId="LiveId" clId="{C68D5591-A5E8-4369-9AE4-C05814B27729}" dt="2021-11-10T03:29:35.338" v="7884" actId="207"/>
          <ac:spMkLst>
            <pc:docMk/>
            <pc:sldMk cId="454875680" sldId="2246"/>
            <ac:spMk id="26" creationId="{DD6D6225-9698-439F-9CD7-3843A2D228C7}"/>
          </ac:spMkLst>
        </pc:spChg>
        <pc:spChg chg="mod">
          <ac:chgData name="Aurelien Domont" userId="6da7715ce44349b3" providerId="LiveId" clId="{C68D5591-A5E8-4369-9AE4-C05814B27729}" dt="2021-11-10T03:29:35.338" v="7884" actId="207"/>
          <ac:spMkLst>
            <pc:docMk/>
            <pc:sldMk cId="454875680" sldId="2246"/>
            <ac:spMk id="28" creationId="{56CE27CF-5700-4CDD-840E-333E11DE3D21}"/>
          </ac:spMkLst>
        </pc:spChg>
        <pc:spChg chg="mod">
          <ac:chgData name="Aurelien Domont" userId="6da7715ce44349b3" providerId="LiveId" clId="{C68D5591-A5E8-4369-9AE4-C05814B27729}" dt="2021-11-10T03:29:35.338" v="7884" actId="207"/>
          <ac:spMkLst>
            <pc:docMk/>
            <pc:sldMk cId="454875680" sldId="2246"/>
            <ac:spMk id="29" creationId="{F24C2207-09B5-476A-9203-CE59B1A03F15}"/>
          </ac:spMkLst>
        </pc:spChg>
        <pc:spChg chg="mod">
          <ac:chgData name="Aurelien Domont" userId="6da7715ce44349b3" providerId="LiveId" clId="{C68D5591-A5E8-4369-9AE4-C05814B27729}" dt="2021-11-10T03:29:35.338" v="7884" actId="207"/>
          <ac:spMkLst>
            <pc:docMk/>
            <pc:sldMk cId="454875680" sldId="2246"/>
            <ac:spMk id="30" creationId="{E26F104C-3CAF-4E2B-8FF0-48CCB986AE29}"/>
          </ac:spMkLst>
        </pc:spChg>
        <pc:spChg chg="mod">
          <ac:chgData name="Aurelien Domont" userId="6da7715ce44349b3" providerId="LiveId" clId="{C68D5591-A5E8-4369-9AE4-C05814B27729}" dt="2021-11-10T03:29:35.338" v="7884" actId="207"/>
          <ac:spMkLst>
            <pc:docMk/>
            <pc:sldMk cId="454875680" sldId="2246"/>
            <ac:spMk id="31" creationId="{8CC559B8-0C99-4963-AB98-57925962E01E}"/>
          </ac:spMkLst>
        </pc:spChg>
        <pc:spChg chg="mod">
          <ac:chgData name="Aurelien Domont" userId="6da7715ce44349b3" providerId="LiveId" clId="{C68D5591-A5E8-4369-9AE4-C05814B27729}" dt="2021-11-10T03:29:35.338" v="7884" actId="207"/>
          <ac:spMkLst>
            <pc:docMk/>
            <pc:sldMk cId="454875680" sldId="2246"/>
            <ac:spMk id="32" creationId="{54911BE4-0AA2-466B-9499-33048B7A1622}"/>
          </ac:spMkLst>
        </pc:spChg>
        <pc:spChg chg="mod">
          <ac:chgData name="Aurelien Domont" userId="6da7715ce44349b3" providerId="LiveId" clId="{C68D5591-A5E8-4369-9AE4-C05814B27729}" dt="2021-11-10T03:29:35.338" v="7884" actId="207"/>
          <ac:spMkLst>
            <pc:docMk/>
            <pc:sldMk cId="454875680" sldId="2246"/>
            <ac:spMk id="33" creationId="{88AA096B-4D3B-43DA-9FF8-A61E16333C9A}"/>
          </ac:spMkLst>
        </pc:spChg>
        <pc:spChg chg="mod">
          <ac:chgData name="Aurelien Domont" userId="6da7715ce44349b3" providerId="LiveId" clId="{C68D5591-A5E8-4369-9AE4-C05814B27729}" dt="2021-11-10T03:29:35.338" v="7884" actId="207"/>
          <ac:spMkLst>
            <pc:docMk/>
            <pc:sldMk cId="454875680" sldId="2246"/>
            <ac:spMk id="35" creationId="{B6442797-C82E-4243-AF66-9818A0F9E946}"/>
          </ac:spMkLst>
        </pc:spChg>
        <pc:spChg chg="mod">
          <ac:chgData name="Aurelien Domont" userId="6da7715ce44349b3" providerId="LiveId" clId="{C68D5591-A5E8-4369-9AE4-C05814B27729}" dt="2021-11-10T03:29:35.338" v="7884" actId="207"/>
          <ac:spMkLst>
            <pc:docMk/>
            <pc:sldMk cId="454875680" sldId="2246"/>
            <ac:spMk id="39" creationId="{C1261C1C-F0EB-4B39-8D04-67E8A4A75732}"/>
          </ac:spMkLst>
        </pc:spChg>
        <pc:spChg chg="mod">
          <ac:chgData name="Aurelien Domont" userId="6da7715ce44349b3" providerId="LiveId" clId="{C68D5591-A5E8-4369-9AE4-C05814B27729}" dt="2021-11-10T03:29:35.338" v="7884" actId="207"/>
          <ac:spMkLst>
            <pc:docMk/>
            <pc:sldMk cId="454875680" sldId="2246"/>
            <ac:spMk id="40" creationId="{833D95C2-C6D0-461B-BE61-20CF0D9094D5}"/>
          </ac:spMkLst>
        </pc:spChg>
        <pc:spChg chg="mod">
          <ac:chgData name="Aurelien Domont" userId="6da7715ce44349b3" providerId="LiveId" clId="{C68D5591-A5E8-4369-9AE4-C05814B27729}" dt="2021-11-10T03:29:35.338" v="7884" actId="207"/>
          <ac:spMkLst>
            <pc:docMk/>
            <pc:sldMk cId="454875680" sldId="2246"/>
            <ac:spMk id="41" creationId="{A173C64D-DD72-4B8D-9DCD-AD472996E2DA}"/>
          </ac:spMkLst>
        </pc:spChg>
        <pc:spChg chg="mod">
          <ac:chgData name="Aurelien Domont" userId="6da7715ce44349b3" providerId="LiveId" clId="{C68D5591-A5E8-4369-9AE4-C05814B27729}" dt="2021-11-10T03:29:35.338" v="7884" actId="207"/>
          <ac:spMkLst>
            <pc:docMk/>
            <pc:sldMk cId="454875680" sldId="2246"/>
            <ac:spMk id="42" creationId="{640A11A8-F112-4D66-9FD8-B7DE581677CA}"/>
          </ac:spMkLst>
        </pc:spChg>
        <pc:spChg chg="mod">
          <ac:chgData name="Aurelien Domont" userId="6da7715ce44349b3" providerId="LiveId" clId="{C68D5591-A5E8-4369-9AE4-C05814B27729}" dt="2021-11-10T03:29:35.338" v="7884" actId="207"/>
          <ac:spMkLst>
            <pc:docMk/>
            <pc:sldMk cId="454875680" sldId="2246"/>
            <ac:spMk id="43" creationId="{074B78F9-0A00-443E-A3F3-FC9A73F694D8}"/>
          </ac:spMkLst>
        </pc:spChg>
        <pc:spChg chg="mod">
          <ac:chgData name="Aurelien Domont" userId="6da7715ce44349b3" providerId="LiveId" clId="{C68D5591-A5E8-4369-9AE4-C05814B27729}" dt="2021-11-10T03:29:35.338" v="7884" actId="207"/>
          <ac:spMkLst>
            <pc:docMk/>
            <pc:sldMk cId="454875680" sldId="2246"/>
            <ac:spMk id="44" creationId="{51DDCD8E-3AA2-4EB4-8385-8764FF0D5014}"/>
          </ac:spMkLst>
        </pc:spChg>
        <pc:spChg chg="mod">
          <ac:chgData name="Aurelien Domont" userId="6da7715ce44349b3" providerId="LiveId" clId="{C68D5591-A5E8-4369-9AE4-C05814B27729}" dt="2021-11-10T03:29:35.338" v="7884" actId="207"/>
          <ac:spMkLst>
            <pc:docMk/>
            <pc:sldMk cId="454875680" sldId="2246"/>
            <ac:spMk id="45" creationId="{CC63DCC3-F435-4F80-856C-C923387E2086}"/>
          </ac:spMkLst>
        </pc:spChg>
        <pc:spChg chg="mod">
          <ac:chgData name="Aurelien Domont" userId="6da7715ce44349b3" providerId="LiveId" clId="{C68D5591-A5E8-4369-9AE4-C05814B27729}" dt="2021-11-10T03:29:35.338" v="7884" actId="207"/>
          <ac:spMkLst>
            <pc:docMk/>
            <pc:sldMk cId="454875680" sldId="2246"/>
            <ac:spMk id="46" creationId="{6842A237-4572-40FC-9F56-577CB9A7A615}"/>
          </ac:spMkLst>
        </pc:spChg>
        <pc:spChg chg="mod">
          <ac:chgData name="Aurelien Domont" userId="6da7715ce44349b3" providerId="LiveId" clId="{C68D5591-A5E8-4369-9AE4-C05814B27729}" dt="2021-11-10T03:29:35.338" v="7884" actId="207"/>
          <ac:spMkLst>
            <pc:docMk/>
            <pc:sldMk cId="454875680" sldId="2246"/>
            <ac:spMk id="47" creationId="{9C05FC9C-BFFA-46A7-B05F-FC068D25C922}"/>
          </ac:spMkLst>
        </pc:spChg>
        <pc:spChg chg="mod">
          <ac:chgData name="Aurelien Domont" userId="6da7715ce44349b3" providerId="LiveId" clId="{C68D5591-A5E8-4369-9AE4-C05814B27729}" dt="2021-11-10T03:29:35.338" v="7884" actId="207"/>
          <ac:spMkLst>
            <pc:docMk/>
            <pc:sldMk cId="454875680" sldId="2246"/>
            <ac:spMk id="48" creationId="{7FBC8D4B-95E8-40E6-A450-67B21ED7DCE4}"/>
          </ac:spMkLst>
        </pc:spChg>
        <pc:spChg chg="mod">
          <ac:chgData name="Aurelien Domont" userId="6da7715ce44349b3" providerId="LiveId" clId="{C68D5591-A5E8-4369-9AE4-C05814B27729}" dt="2021-11-10T03:29:35.338" v="7884" actId="207"/>
          <ac:spMkLst>
            <pc:docMk/>
            <pc:sldMk cId="454875680" sldId="2246"/>
            <ac:spMk id="49" creationId="{FE0AFF84-CCCD-4B0A-A125-55E43B6CC6EC}"/>
          </ac:spMkLst>
        </pc:spChg>
        <pc:spChg chg="mod">
          <ac:chgData name="Aurelien Domont" userId="6da7715ce44349b3" providerId="LiveId" clId="{C68D5591-A5E8-4369-9AE4-C05814B27729}" dt="2021-11-10T03:29:35.338" v="7884" actId="207"/>
          <ac:spMkLst>
            <pc:docMk/>
            <pc:sldMk cId="454875680" sldId="2246"/>
            <ac:spMk id="50" creationId="{321C0729-B654-4D8B-BA0D-B1C94EEDDBBA}"/>
          </ac:spMkLst>
        </pc:spChg>
        <pc:spChg chg="mod">
          <ac:chgData name="Aurelien Domont" userId="6da7715ce44349b3" providerId="LiveId" clId="{C68D5591-A5E8-4369-9AE4-C05814B27729}" dt="2021-11-10T03:29:35.338" v="7884" actId="207"/>
          <ac:spMkLst>
            <pc:docMk/>
            <pc:sldMk cId="454875680" sldId="2246"/>
            <ac:spMk id="51" creationId="{5E891F3B-8958-4178-95D1-8687AFA8BBFB}"/>
          </ac:spMkLst>
        </pc:spChg>
        <pc:spChg chg="mod">
          <ac:chgData name="Aurelien Domont" userId="6da7715ce44349b3" providerId="LiveId" clId="{C68D5591-A5E8-4369-9AE4-C05814B27729}" dt="2021-11-10T03:29:35.338" v="7884" actId="207"/>
          <ac:spMkLst>
            <pc:docMk/>
            <pc:sldMk cId="454875680" sldId="2246"/>
            <ac:spMk id="52" creationId="{B0A6D397-0BB8-4F87-88D7-E21B98AB4E56}"/>
          </ac:spMkLst>
        </pc:spChg>
        <pc:spChg chg="mod">
          <ac:chgData name="Aurelien Domont" userId="6da7715ce44349b3" providerId="LiveId" clId="{C68D5591-A5E8-4369-9AE4-C05814B27729}" dt="2021-11-10T03:29:35.338" v="7884" actId="207"/>
          <ac:spMkLst>
            <pc:docMk/>
            <pc:sldMk cId="454875680" sldId="2246"/>
            <ac:spMk id="54" creationId="{30FC206D-7188-4AF0-BED2-B186BC61A51C}"/>
          </ac:spMkLst>
        </pc:spChg>
        <pc:spChg chg="mod">
          <ac:chgData name="Aurelien Domont" userId="6da7715ce44349b3" providerId="LiveId" clId="{C68D5591-A5E8-4369-9AE4-C05814B27729}" dt="2021-11-10T03:29:35.338" v="7884" actId="207"/>
          <ac:spMkLst>
            <pc:docMk/>
            <pc:sldMk cId="454875680" sldId="2246"/>
            <ac:spMk id="55" creationId="{72FA5065-5541-4895-88E7-86A615B3C0CB}"/>
          </ac:spMkLst>
        </pc:spChg>
        <pc:spChg chg="mod">
          <ac:chgData name="Aurelien Domont" userId="6da7715ce44349b3" providerId="LiveId" clId="{C68D5591-A5E8-4369-9AE4-C05814B27729}" dt="2021-11-10T03:29:35.338" v="7884" actId="207"/>
          <ac:spMkLst>
            <pc:docMk/>
            <pc:sldMk cId="454875680" sldId="2246"/>
            <ac:spMk id="56" creationId="{6693505D-9E9E-4BDB-9327-65278D0AD851}"/>
          </ac:spMkLst>
        </pc:spChg>
        <pc:spChg chg="mod">
          <ac:chgData name="Aurelien Domont" userId="6da7715ce44349b3" providerId="LiveId" clId="{C68D5591-A5E8-4369-9AE4-C05814B27729}" dt="2021-11-10T03:29:35.338" v="7884" actId="207"/>
          <ac:spMkLst>
            <pc:docMk/>
            <pc:sldMk cId="454875680" sldId="2246"/>
            <ac:spMk id="57" creationId="{BA51D68B-D93E-4341-995B-DC3E21D8F4C4}"/>
          </ac:spMkLst>
        </pc:spChg>
        <pc:spChg chg="mod">
          <ac:chgData name="Aurelien Domont" userId="6da7715ce44349b3" providerId="LiveId" clId="{C68D5591-A5E8-4369-9AE4-C05814B27729}" dt="2021-11-10T03:29:35.338" v="7884" actId="207"/>
          <ac:spMkLst>
            <pc:docMk/>
            <pc:sldMk cId="454875680" sldId="2246"/>
            <ac:spMk id="58" creationId="{3CFF3ADE-DA32-49CD-9FB1-B08F893E926A}"/>
          </ac:spMkLst>
        </pc:spChg>
        <pc:spChg chg="mod">
          <ac:chgData name="Aurelien Domont" userId="6da7715ce44349b3" providerId="LiveId" clId="{C68D5591-A5E8-4369-9AE4-C05814B27729}" dt="2021-11-10T03:29:35.338" v="7884" actId="207"/>
          <ac:spMkLst>
            <pc:docMk/>
            <pc:sldMk cId="454875680" sldId="2246"/>
            <ac:spMk id="59" creationId="{22311997-8362-4C10-A838-6D150119CFE5}"/>
          </ac:spMkLst>
        </pc:spChg>
        <pc:spChg chg="mod">
          <ac:chgData name="Aurelien Domont" userId="6da7715ce44349b3" providerId="LiveId" clId="{C68D5591-A5E8-4369-9AE4-C05814B27729}" dt="2021-11-10T03:29:35.338" v="7884" actId="207"/>
          <ac:spMkLst>
            <pc:docMk/>
            <pc:sldMk cId="454875680" sldId="2246"/>
            <ac:spMk id="60" creationId="{8E7AB0E4-8EE4-4A86-9B1B-56BC916EFB2B}"/>
          </ac:spMkLst>
        </pc:spChg>
        <pc:spChg chg="mod">
          <ac:chgData name="Aurelien Domont" userId="6da7715ce44349b3" providerId="LiveId" clId="{C68D5591-A5E8-4369-9AE4-C05814B27729}" dt="2021-11-10T03:29:35.338" v="7884" actId="207"/>
          <ac:spMkLst>
            <pc:docMk/>
            <pc:sldMk cId="454875680" sldId="2246"/>
            <ac:spMk id="61" creationId="{580EA9F2-B199-4D94-B00D-7180FECF2AC3}"/>
          </ac:spMkLst>
        </pc:spChg>
        <pc:spChg chg="mod">
          <ac:chgData name="Aurelien Domont" userId="6da7715ce44349b3" providerId="LiveId" clId="{C68D5591-A5E8-4369-9AE4-C05814B27729}" dt="2021-11-10T03:29:35.338" v="7884" actId="207"/>
          <ac:spMkLst>
            <pc:docMk/>
            <pc:sldMk cId="454875680" sldId="2246"/>
            <ac:spMk id="62" creationId="{0C6CAD2C-78DE-44AC-8C26-B0ECE185C590}"/>
          </ac:spMkLst>
        </pc:spChg>
        <pc:spChg chg="mod">
          <ac:chgData name="Aurelien Domont" userId="6da7715ce44349b3" providerId="LiveId" clId="{C68D5591-A5E8-4369-9AE4-C05814B27729}" dt="2021-11-10T03:29:35.338" v="7884" actId="207"/>
          <ac:spMkLst>
            <pc:docMk/>
            <pc:sldMk cId="454875680" sldId="2246"/>
            <ac:spMk id="63" creationId="{B3B43722-79B2-4BCA-BB54-DA8376B65A16}"/>
          </ac:spMkLst>
        </pc:spChg>
        <pc:spChg chg="mod">
          <ac:chgData name="Aurelien Domont" userId="6da7715ce44349b3" providerId="LiveId" clId="{C68D5591-A5E8-4369-9AE4-C05814B27729}" dt="2021-11-10T03:29:35.338" v="7884" actId="207"/>
          <ac:spMkLst>
            <pc:docMk/>
            <pc:sldMk cId="454875680" sldId="2246"/>
            <ac:spMk id="64" creationId="{3CFD3192-1FF9-4EEE-840C-60F9B57E4FD3}"/>
          </ac:spMkLst>
        </pc:spChg>
        <pc:spChg chg="mod">
          <ac:chgData name="Aurelien Domont" userId="6da7715ce44349b3" providerId="LiveId" clId="{C68D5591-A5E8-4369-9AE4-C05814B27729}" dt="2021-11-10T03:29:35.338" v="7884" actId="207"/>
          <ac:spMkLst>
            <pc:docMk/>
            <pc:sldMk cId="454875680" sldId="2246"/>
            <ac:spMk id="65" creationId="{DACC119F-9866-4D72-864A-D5F7D0BFBE77}"/>
          </ac:spMkLst>
        </pc:spChg>
        <pc:spChg chg="mod">
          <ac:chgData name="Aurelien Domont" userId="6da7715ce44349b3" providerId="LiveId" clId="{C68D5591-A5E8-4369-9AE4-C05814B27729}" dt="2021-11-10T03:29:35.338" v="7884" actId="207"/>
          <ac:spMkLst>
            <pc:docMk/>
            <pc:sldMk cId="454875680" sldId="2246"/>
            <ac:spMk id="66" creationId="{0820F959-6E6F-43F5-A08C-BF99FE37D048}"/>
          </ac:spMkLst>
        </pc:spChg>
        <pc:spChg chg="mod">
          <ac:chgData name="Aurelien Domont" userId="6da7715ce44349b3" providerId="LiveId" clId="{C68D5591-A5E8-4369-9AE4-C05814B27729}" dt="2021-11-10T03:29:35.338" v="7884" actId="207"/>
          <ac:spMkLst>
            <pc:docMk/>
            <pc:sldMk cId="454875680" sldId="2246"/>
            <ac:spMk id="67" creationId="{1EAA6450-B575-4D2C-9256-C5588EA77A7D}"/>
          </ac:spMkLst>
        </pc:spChg>
        <pc:spChg chg="mod">
          <ac:chgData name="Aurelien Domont" userId="6da7715ce44349b3" providerId="LiveId" clId="{C68D5591-A5E8-4369-9AE4-C05814B27729}" dt="2021-11-10T03:29:35.338" v="7884" actId="207"/>
          <ac:spMkLst>
            <pc:docMk/>
            <pc:sldMk cId="454875680" sldId="2246"/>
            <ac:spMk id="68" creationId="{899A19A1-77A8-4DD6-8476-E31E215FE9FE}"/>
          </ac:spMkLst>
        </pc:spChg>
        <pc:spChg chg="mod">
          <ac:chgData name="Aurelien Domont" userId="6da7715ce44349b3" providerId="LiveId" clId="{C68D5591-A5E8-4369-9AE4-C05814B27729}" dt="2021-11-10T03:29:35.338" v="7884" actId="207"/>
          <ac:spMkLst>
            <pc:docMk/>
            <pc:sldMk cId="454875680" sldId="2246"/>
            <ac:spMk id="69" creationId="{13F0A8BD-40FC-4691-A11E-4C88107B43B9}"/>
          </ac:spMkLst>
        </pc:spChg>
        <pc:spChg chg="mod">
          <ac:chgData name="Aurelien Domont" userId="6da7715ce44349b3" providerId="LiveId" clId="{C68D5591-A5E8-4369-9AE4-C05814B27729}" dt="2021-11-10T03:29:35.338" v="7884" actId="207"/>
          <ac:spMkLst>
            <pc:docMk/>
            <pc:sldMk cId="454875680" sldId="2246"/>
            <ac:spMk id="70" creationId="{78794BB5-F632-4BF0-B227-26846A908F90}"/>
          </ac:spMkLst>
        </pc:spChg>
        <pc:spChg chg="mod">
          <ac:chgData name="Aurelien Domont" userId="6da7715ce44349b3" providerId="LiveId" clId="{C68D5591-A5E8-4369-9AE4-C05814B27729}" dt="2021-11-10T03:29:35.338" v="7884" actId="207"/>
          <ac:spMkLst>
            <pc:docMk/>
            <pc:sldMk cId="454875680" sldId="2246"/>
            <ac:spMk id="71" creationId="{932A21B9-C077-4B02-AE9F-DC1C2CBA9A33}"/>
          </ac:spMkLst>
        </pc:spChg>
        <pc:spChg chg="mod">
          <ac:chgData name="Aurelien Domont" userId="6da7715ce44349b3" providerId="LiveId" clId="{C68D5591-A5E8-4369-9AE4-C05814B27729}" dt="2021-11-10T03:29:35.338" v="7884" actId="207"/>
          <ac:spMkLst>
            <pc:docMk/>
            <pc:sldMk cId="454875680" sldId="2246"/>
            <ac:spMk id="72" creationId="{428562C9-D51F-4BDF-AEEF-4809B757E20D}"/>
          </ac:spMkLst>
        </pc:spChg>
        <pc:spChg chg="mod">
          <ac:chgData name="Aurelien Domont" userId="6da7715ce44349b3" providerId="LiveId" clId="{C68D5591-A5E8-4369-9AE4-C05814B27729}" dt="2021-11-10T03:29:35.338" v="7884" actId="207"/>
          <ac:spMkLst>
            <pc:docMk/>
            <pc:sldMk cId="454875680" sldId="2246"/>
            <ac:spMk id="73" creationId="{F5B73510-EFBF-41BF-BD55-6D2423A92800}"/>
          </ac:spMkLst>
        </pc:spChg>
        <pc:spChg chg="mod">
          <ac:chgData name="Aurelien Domont" userId="6da7715ce44349b3" providerId="LiveId" clId="{C68D5591-A5E8-4369-9AE4-C05814B27729}" dt="2021-11-10T03:29:35.338" v="7884" actId="207"/>
          <ac:spMkLst>
            <pc:docMk/>
            <pc:sldMk cId="454875680" sldId="2246"/>
            <ac:spMk id="74" creationId="{88265EDD-AF35-4740-BA35-B031124DF03E}"/>
          </ac:spMkLst>
        </pc:spChg>
        <pc:spChg chg="mod">
          <ac:chgData name="Aurelien Domont" userId="6da7715ce44349b3" providerId="LiveId" clId="{C68D5591-A5E8-4369-9AE4-C05814B27729}" dt="2021-11-10T03:29:35.338" v="7884" actId="207"/>
          <ac:spMkLst>
            <pc:docMk/>
            <pc:sldMk cId="454875680" sldId="2246"/>
            <ac:spMk id="75" creationId="{BC328C15-DFBB-4AD6-BB3A-8952D3818E7A}"/>
          </ac:spMkLst>
        </pc:spChg>
        <pc:spChg chg="mod">
          <ac:chgData name="Aurelien Domont" userId="6da7715ce44349b3" providerId="LiveId" clId="{C68D5591-A5E8-4369-9AE4-C05814B27729}" dt="2021-11-10T03:29:35.338" v="7884" actId="207"/>
          <ac:spMkLst>
            <pc:docMk/>
            <pc:sldMk cId="454875680" sldId="2246"/>
            <ac:spMk id="76" creationId="{430F7FAB-7405-4B60-817A-D4F6613B988A}"/>
          </ac:spMkLst>
        </pc:spChg>
        <pc:spChg chg="mod">
          <ac:chgData name="Aurelien Domont" userId="6da7715ce44349b3" providerId="LiveId" clId="{C68D5591-A5E8-4369-9AE4-C05814B27729}" dt="2021-11-10T03:29:35.338" v="7884" actId="207"/>
          <ac:spMkLst>
            <pc:docMk/>
            <pc:sldMk cId="454875680" sldId="2246"/>
            <ac:spMk id="77" creationId="{264A3E0E-E562-417C-8064-4878CB5DCBC2}"/>
          </ac:spMkLst>
        </pc:spChg>
        <pc:spChg chg="mod">
          <ac:chgData name="Aurelien Domont" userId="6da7715ce44349b3" providerId="LiveId" clId="{C68D5591-A5E8-4369-9AE4-C05814B27729}" dt="2021-11-10T03:29:35.338" v="7884" actId="207"/>
          <ac:spMkLst>
            <pc:docMk/>
            <pc:sldMk cId="454875680" sldId="2246"/>
            <ac:spMk id="78" creationId="{37F6B1DE-44F0-4269-BF59-751E454080F8}"/>
          </ac:spMkLst>
        </pc:spChg>
        <pc:spChg chg="mod">
          <ac:chgData name="Aurelien Domont" userId="6da7715ce44349b3" providerId="LiveId" clId="{C68D5591-A5E8-4369-9AE4-C05814B27729}" dt="2021-11-10T03:29:35.338" v="7884" actId="207"/>
          <ac:spMkLst>
            <pc:docMk/>
            <pc:sldMk cId="454875680" sldId="2246"/>
            <ac:spMk id="79" creationId="{0974AA99-7E43-4249-8B74-14750D8E69F1}"/>
          </ac:spMkLst>
        </pc:spChg>
        <pc:spChg chg="mod">
          <ac:chgData name="Aurelien Domont" userId="6da7715ce44349b3" providerId="LiveId" clId="{C68D5591-A5E8-4369-9AE4-C05814B27729}" dt="2021-11-10T03:29:35.338" v="7884" actId="207"/>
          <ac:spMkLst>
            <pc:docMk/>
            <pc:sldMk cId="454875680" sldId="2246"/>
            <ac:spMk id="80" creationId="{0F3E6964-04EE-4AE1-9B99-D1DD4AA21145}"/>
          </ac:spMkLst>
        </pc:spChg>
        <pc:spChg chg="mod">
          <ac:chgData name="Aurelien Domont" userId="6da7715ce44349b3" providerId="LiveId" clId="{C68D5591-A5E8-4369-9AE4-C05814B27729}" dt="2021-11-10T03:29:35.338" v="7884" actId="207"/>
          <ac:spMkLst>
            <pc:docMk/>
            <pc:sldMk cId="454875680" sldId="2246"/>
            <ac:spMk id="81" creationId="{2AB428DF-D931-464C-A3D1-387778F554A0}"/>
          </ac:spMkLst>
        </pc:spChg>
        <pc:spChg chg="mod">
          <ac:chgData name="Aurelien Domont" userId="6da7715ce44349b3" providerId="LiveId" clId="{C68D5591-A5E8-4369-9AE4-C05814B27729}" dt="2021-11-10T03:29:35.338" v="7884" actId="207"/>
          <ac:spMkLst>
            <pc:docMk/>
            <pc:sldMk cId="454875680" sldId="2246"/>
            <ac:spMk id="82" creationId="{000B04A0-6A4A-464F-92AD-E6320EDAF29D}"/>
          </ac:spMkLst>
        </pc:spChg>
        <pc:spChg chg="mod">
          <ac:chgData name="Aurelien Domont" userId="6da7715ce44349b3" providerId="LiveId" clId="{C68D5591-A5E8-4369-9AE4-C05814B27729}" dt="2021-11-10T03:29:35.338" v="7884" actId="207"/>
          <ac:spMkLst>
            <pc:docMk/>
            <pc:sldMk cId="454875680" sldId="2246"/>
            <ac:spMk id="83" creationId="{24AE5E86-6E21-4610-B2C1-82199B6F13E7}"/>
          </ac:spMkLst>
        </pc:spChg>
        <pc:spChg chg="mod">
          <ac:chgData name="Aurelien Domont" userId="6da7715ce44349b3" providerId="LiveId" clId="{C68D5591-A5E8-4369-9AE4-C05814B27729}" dt="2021-11-10T03:29:35.338" v="7884" actId="207"/>
          <ac:spMkLst>
            <pc:docMk/>
            <pc:sldMk cId="454875680" sldId="2246"/>
            <ac:spMk id="84" creationId="{0AD9C31A-1D7D-4D3E-ACB7-08830E56D06B}"/>
          </ac:spMkLst>
        </pc:spChg>
        <pc:spChg chg="mod">
          <ac:chgData name="Aurelien Domont" userId="6da7715ce44349b3" providerId="LiveId" clId="{C68D5591-A5E8-4369-9AE4-C05814B27729}" dt="2021-11-10T03:29:35.338" v="7884" actId="207"/>
          <ac:spMkLst>
            <pc:docMk/>
            <pc:sldMk cId="454875680" sldId="2246"/>
            <ac:spMk id="85" creationId="{75B1643E-2FB5-4D62-AACD-A73EB77ED672}"/>
          </ac:spMkLst>
        </pc:spChg>
        <pc:spChg chg="mod">
          <ac:chgData name="Aurelien Domont" userId="6da7715ce44349b3" providerId="LiveId" clId="{C68D5591-A5E8-4369-9AE4-C05814B27729}" dt="2021-11-10T03:29:35.338" v="7884" actId="207"/>
          <ac:spMkLst>
            <pc:docMk/>
            <pc:sldMk cId="454875680" sldId="2246"/>
            <ac:spMk id="86" creationId="{957953B2-8F49-4D2E-B666-FDDE049FEA17}"/>
          </ac:spMkLst>
        </pc:spChg>
        <pc:spChg chg="mod">
          <ac:chgData name="Aurelien Domont" userId="6da7715ce44349b3" providerId="LiveId" clId="{C68D5591-A5E8-4369-9AE4-C05814B27729}" dt="2021-11-10T03:29:35.338" v="7884" actId="207"/>
          <ac:spMkLst>
            <pc:docMk/>
            <pc:sldMk cId="454875680" sldId="2246"/>
            <ac:spMk id="87" creationId="{1DE8D679-C102-4554-94AA-78BE10E4CD6E}"/>
          </ac:spMkLst>
        </pc:spChg>
        <pc:spChg chg="mod">
          <ac:chgData name="Aurelien Domont" userId="6da7715ce44349b3" providerId="LiveId" clId="{C68D5591-A5E8-4369-9AE4-C05814B27729}" dt="2021-11-10T03:29:35.338" v="7884" actId="207"/>
          <ac:spMkLst>
            <pc:docMk/>
            <pc:sldMk cId="454875680" sldId="2246"/>
            <ac:spMk id="88" creationId="{158CFB5D-5B7C-4F20-B981-6D2B2200A00C}"/>
          </ac:spMkLst>
        </pc:spChg>
        <pc:spChg chg="mod">
          <ac:chgData name="Aurelien Domont" userId="6da7715ce44349b3" providerId="LiveId" clId="{C68D5591-A5E8-4369-9AE4-C05814B27729}" dt="2021-11-10T03:29:35.338" v="7884" actId="207"/>
          <ac:spMkLst>
            <pc:docMk/>
            <pc:sldMk cId="454875680" sldId="2246"/>
            <ac:spMk id="89" creationId="{13C79927-0AD1-4A8E-AC0B-40457FBE1B93}"/>
          </ac:spMkLst>
        </pc:spChg>
        <pc:spChg chg="mod">
          <ac:chgData name="Aurelien Domont" userId="6da7715ce44349b3" providerId="LiveId" clId="{C68D5591-A5E8-4369-9AE4-C05814B27729}" dt="2021-11-10T03:29:35.338" v="7884" actId="207"/>
          <ac:spMkLst>
            <pc:docMk/>
            <pc:sldMk cId="454875680" sldId="2246"/>
            <ac:spMk id="90" creationId="{81543456-06FC-4347-8E0E-1F486407B026}"/>
          </ac:spMkLst>
        </pc:spChg>
        <pc:spChg chg="mod">
          <ac:chgData name="Aurelien Domont" userId="6da7715ce44349b3" providerId="LiveId" clId="{C68D5591-A5E8-4369-9AE4-C05814B27729}" dt="2021-11-10T03:29:35.338" v="7884" actId="207"/>
          <ac:spMkLst>
            <pc:docMk/>
            <pc:sldMk cId="454875680" sldId="2246"/>
            <ac:spMk id="91" creationId="{AA6C3B75-EA26-4A6B-BAF5-E5FEA3EC4738}"/>
          </ac:spMkLst>
        </pc:spChg>
        <pc:spChg chg="mod">
          <ac:chgData name="Aurelien Domont" userId="6da7715ce44349b3" providerId="LiveId" clId="{C68D5591-A5E8-4369-9AE4-C05814B27729}" dt="2021-11-10T03:29:35.338" v="7884" actId="207"/>
          <ac:spMkLst>
            <pc:docMk/>
            <pc:sldMk cId="454875680" sldId="2246"/>
            <ac:spMk id="92" creationId="{FD8032F8-7EDF-4690-B518-8B246FCB44D2}"/>
          </ac:spMkLst>
        </pc:spChg>
        <pc:spChg chg="mod">
          <ac:chgData name="Aurelien Domont" userId="6da7715ce44349b3" providerId="LiveId" clId="{C68D5591-A5E8-4369-9AE4-C05814B27729}" dt="2021-11-10T03:29:35.338" v="7884" actId="207"/>
          <ac:spMkLst>
            <pc:docMk/>
            <pc:sldMk cId="454875680" sldId="2246"/>
            <ac:spMk id="93" creationId="{EEBAF2FC-3112-41FC-9C7B-FEF537728E5D}"/>
          </ac:spMkLst>
        </pc:spChg>
        <pc:spChg chg="mod">
          <ac:chgData name="Aurelien Domont" userId="6da7715ce44349b3" providerId="LiveId" clId="{C68D5591-A5E8-4369-9AE4-C05814B27729}" dt="2021-11-10T03:29:35.338" v="7884" actId="207"/>
          <ac:spMkLst>
            <pc:docMk/>
            <pc:sldMk cId="454875680" sldId="2246"/>
            <ac:spMk id="94" creationId="{C18C4000-9E4B-4E3A-AC3C-D69403B45567}"/>
          </ac:spMkLst>
        </pc:spChg>
        <pc:spChg chg="mod">
          <ac:chgData name="Aurelien Domont" userId="6da7715ce44349b3" providerId="LiveId" clId="{C68D5591-A5E8-4369-9AE4-C05814B27729}" dt="2021-11-10T03:29:35.338" v="7884" actId="207"/>
          <ac:spMkLst>
            <pc:docMk/>
            <pc:sldMk cId="454875680" sldId="2246"/>
            <ac:spMk id="95" creationId="{1CF69140-7ED7-4F6E-870B-8EEA71155253}"/>
          </ac:spMkLst>
        </pc:spChg>
        <pc:spChg chg="mod">
          <ac:chgData name="Aurelien Domont" userId="6da7715ce44349b3" providerId="LiveId" clId="{C68D5591-A5E8-4369-9AE4-C05814B27729}" dt="2021-11-10T03:29:35.338" v="7884" actId="207"/>
          <ac:spMkLst>
            <pc:docMk/>
            <pc:sldMk cId="454875680" sldId="2246"/>
            <ac:spMk id="96" creationId="{10881E28-F7B0-4F56-B743-867126AD294A}"/>
          </ac:spMkLst>
        </pc:spChg>
        <pc:spChg chg="mod">
          <ac:chgData name="Aurelien Domont" userId="6da7715ce44349b3" providerId="LiveId" clId="{C68D5591-A5E8-4369-9AE4-C05814B27729}" dt="2021-11-10T03:29:35.338" v="7884" actId="207"/>
          <ac:spMkLst>
            <pc:docMk/>
            <pc:sldMk cId="454875680" sldId="2246"/>
            <ac:spMk id="97" creationId="{820B9C73-7F0A-4BF7-9248-79DA7DC2FC75}"/>
          </ac:spMkLst>
        </pc:spChg>
        <pc:spChg chg="mod">
          <ac:chgData name="Aurelien Domont" userId="6da7715ce44349b3" providerId="LiveId" clId="{C68D5591-A5E8-4369-9AE4-C05814B27729}" dt="2021-11-10T03:29:35.338" v="7884" actId="207"/>
          <ac:spMkLst>
            <pc:docMk/>
            <pc:sldMk cId="454875680" sldId="2246"/>
            <ac:spMk id="98" creationId="{4BBA5EF3-0614-4FC3-AA32-9F6F66484584}"/>
          </ac:spMkLst>
        </pc:spChg>
        <pc:spChg chg="mod">
          <ac:chgData name="Aurelien Domont" userId="6da7715ce44349b3" providerId="LiveId" clId="{C68D5591-A5E8-4369-9AE4-C05814B27729}" dt="2021-11-10T03:29:35.338" v="7884" actId="207"/>
          <ac:spMkLst>
            <pc:docMk/>
            <pc:sldMk cId="454875680" sldId="2246"/>
            <ac:spMk id="99" creationId="{0119E1FF-ACBB-4B13-9A21-A21C69A369A5}"/>
          </ac:spMkLst>
        </pc:spChg>
        <pc:spChg chg="mod">
          <ac:chgData name="Aurelien Domont" userId="6da7715ce44349b3" providerId="LiveId" clId="{C68D5591-A5E8-4369-9AE4-C05814B27729}" dt="2021-11-10T03:29:35.338" v="7884" actId="207"/>
          <ac:spMkLst>
            <pc:docMk/>
            <pc:sldMk cId="454875680" sldId="2246"/>
            <ac:spMk id="100" creationId="{E604ED0A-7B3A-42A5-B385-566FF4A0AF29}"/>
          </ac:spMkLst>
        </pc:spChg>
        <pc:spChg chg="mod">
          <ac:chgData name="Aurelien Domont" userId="6da7715ce44349b3" providerId="LiveId" clId="{C68D5591-A5E8-4369-9AE4-C05814B27729}" dt="2021-11-10T03:29:35.338" v="7884" actId="207"/>
          <ac:spMkLst>
            <pc:docMk/>
            <pc:sldMk cId="454875680" sldId="2246"/>
            <ac:spMk id="101" creationId="{589727A3-B8FD-4800-B6A1-89FDA6CEB353}"/>
          </ac:spMkLst>
        </pc:spChg>
        <pc:spChg chg="mod">
          <ac:chgData name="Aurelien Domont" userId="6da7715ce44349b3" providerId="LiveId" clId="{C68D5591-A5E8-4369-9AE4-C05814B27729}" dt="2021-11-10T03:29:35.338" v="7884" actId="207"/>
          <ac:spMkLst>
            <pc:docMk/>
            <pc:sldMk cId="454875680" sldId="2246"/>
            <ac:spMk id="102" creationId="{7621D1B6-BAEF-40C3-879D-E7018BB02963}"/>
          </ac:spMkLst>
        </pc:spChg>
        <pc:spChg chg="mod">
          <ac:chgData name="Aurelien Domont" userId="6da7715ce44349b3" providerId="LiveId" clId="{C68D5591-A5E8-4369-9AE4-C05814B27729}" dt="2021-11-10T03:29:35.338" v="7884" actId="207"/>
          <ac:spMkLst>
            <pc:docMk/>
            <pc:sldMk cId="454875680" sldId="2246"/>
            <ac:spMk id="103" creationId="{08F9FF50-CBBC-4884-BCFD-8BFF7BE619D0}"/>
          </ac:spMkLst>
        </pc:spChg>
        <pc:spChg chg="mod">
          <ac:chgData name="Aurelien Domont" userId="6da7715ce44349b3" providerId="LiveId" clId="{C68D5591-A5E8-4369-9AE4-C05814B27729}" dt="2021-11-10T03:29:35.338" v="7884" actId="207"/>
          <ac:spMkLst>
            <pc:docMk/>
            <pc:sldMk cId="454875680" sldId="2246"/>
            <ac:spMk id="104" creationId="{A35B889B-2A85-4F0A-9863-ABBAB213B4B2}"/>
          </ac:spMkLst>
        </pc:spChg>
        <pc:spChg chg="mod">
          <ac:chgData name="Aurelien Domont" userId="6da7715ce44349b3" providerId="LiveId" clId="{C68D5591-A5E8-4369-9AE4-C05814B27729}" dt="2021-11-10T03:29:35.338" v="7884" actId="207"/>
          <ac:spMkLst>
            <pc:docMk/>
            <pc:sldMk cId="454875680" sldId="2246"/>
            <ac:spMk id="105" creationId="{3DAB375B-87DF-48CA-A227-E35FAEBC06D7}"/>
          </ac:spMkLst>
        </pc:spChg>
        <pc:spChg chg="mod">
          <ac:chgData name="Aurelien Domont" userId="6da7715ce44349b3" providerId="LiveId" clId="{C68D5591-A5E8-4369-9AE4-C05814B27729}" dt="2021-11-10T03:29:35.338" v="7884" actId="207"/>
          <ac:spMkLst>
            <pc:docMk/>
            <pc:sldMk cId="454875680" sldId="2246"/>
            <ac:spMk id="106" creationId="{EF318D93-80D5-4E32-BC74-5CF5882D440F}"/>
          </ac:spMkLst>
        </pc:spChg>
        <pc:spChg chg="mod">
          <ac:chgData name="Aurelien Domont" userId="6da7715ce44349b3" providerId="LiveId" clId="{C68D5591-A5E8-4369-9AE4-C05814B27729}" dt="2021-11-10T03:29:35.338" v="7884" actId="207"/>
          <ac:spMkLst>
            <pc:docMk/>
            <pc:sldMk cId="454875680" sldId="2246"/>
            <ac:spMk id="107" creationId="{E31C3348-3DB9-4DAF-BCEE-6B4939CD7122}"/>
          </ac:spMkLst>
        </pc:spChg>
        <pc:spChg chg="mod">
          <ac:chgData name="Aurelien Domont" userId="6da7715ce44349b3" providerId="LiveId" clId="{C68D5591-A5E8-4369-9AE4-C05814B27729}" dt="2021-11-10T03:29:35.338" v="7884" actId="207"/>
          <ac:spMkLst>
            <pc:docMk/>
            <pc:sldMk cId="454875680" sldId="2246"/>
            <ac:spMk id="108" creationId="{A19CE1B8-D264-4899-B287-93DB49A2F37A}"/>
          </ac:spMkLst>
        </pc:spChg>
        <pc:spChg chg="mod">
          <ac:chgData name="Aurelien Domont" userId="6da7715ce44349b3" providerId="LiveId" clId="{C68D5591-A5E8-4369-9AE4-C05814B27729}" dt="2021-11-10T03:29:35.338" v="7884" actId="207"/>
          <ac:spMkLst>
            <pc:docMk/>
            <pc:sldMk cId="454875680" sldId="2246"/>
            <ac:spMk id="109" creationId="{5048700A-1412-477A-B24E-32E377D8A982}"/>
          </ac:spMkLst>
        </pc:spChg>
        <pc:spChg chg="mod">
          <ac:chgData name="Aurelien Domont" userId="6da7715ce44349b3" providerId="LiveId" clId="{C68D5591-A5E8-4369-9AE4-C05814B27729}" dt="2021-11-10T03:29:35.338" v="7884" actId="207"/>
          <ac:spMkLst>
            <pc:docMk/>
            <pc:sldMk cId="454875680" sldId="2246"/>
            <ac:spMk id="110" creationId="{6D7D2870-78CC-4A9B-865D-107364664E11}"/>
          </ac:spMkLst>
        </pc:spChg>
        <pc:spChg chg="mod">
          <ac:chgData name="Aurelien Domont" userId="6da7715ce44349b3" providerId="LiveId" clId="{C68D5591-A5E8-4369-9AE4-C05814B27729}" dt="2021-11-10T03:29:35.338" v="7884" actId="207"/>
          <ac:spMkLst>
            <pc:docMk/>
            <pc:sldMk cId="454875680" sldId="2246"/>
            <ac:spMk id="111" creationId="{9188E1BC-2106-4269-9D2C-DA604B9600CD}"/>
          </ac:spMkLst>
        </pc:spChg>
        <pc:spChg chg="mod">
          <ac:chgData name="Aurelien Domont" userId="6da7715ce44349b3" providerId="LiveId" clId="{C68D5591-A5E8-4369-9AE4-C05814B27729}" dt="2021-11-10T03:29:35.338" v="7884" actId="207"/>
          <ac:spMkLst>
            <pc:docMk/>
            <pc:sldMk cId="454875680" sldId="2246"/>
            <ac:spMk id="112" creationId="{1D01927A-33E8-4149-B44F-7CC7D118B1BA}"/>
          </ac:spMkLst>
        </pc:spChg>
        <pc:spChg chg="mod">
          <ac:chgData name="Aurelien Domont" userId="6da7715ce44349b3" providerId="LiveId" clId="{C68D5591-A5E8-4369-9AE4-C05814B27729}" dt="2021-11-10T03:29:35.338" v="7884" actId="207"/>
          <ac:spMkLst>
            <pc:docMk/>
            <pc:sldMk cId="454875680" sldId="2246"/>
            <ac:spMk id="113" creationId="{3918861F-4F90-4E1F-924F-E7F3654121E2}"/>
          </ac:spMkLst>
        </pc:spChg>
        <pc:spChg chg="mod">
          <ac:chgData name="Aurelien Domont" userId="6da7715ce44349b3" providerId="LiveId" clId="{C68D5591-A5E8-4369-9AE4-C05814B27729}" dt="2021-11-10T03:29:35.338" v="7884" actId="207"/>
          <ac:spMkLst>
            <pc:docMk/>
            <pc:sldMk cId="454875680" sldId="2246"/>
            <ac:spMk id="114" creationId="{E059003A-655B-4DE6-9717-D34B8D496E5E}"/>
          </ac:spMkLst>
        </pc:spChg>
        <pc:spChg chg="mod">
          <ac:chgData name="Aurelien Domont" userId="6da7715ce44349b3" providerId="LiveId" clId="{C68D5591-A5E8-4369-9AE4-C05814B27729}" dt="2021-11-10T03:29:35.338" v="7884" actId="207"/>
          <ac:spMkLst>
            <pc:docMk/>
            <pc:sldMk cId="454875680" sldId="2246"/>
            <ac:spMk id="115" creationId="{AAC66AA7-CF00-4AAC-92F5-0623FC1ADDFA}"/>
          </ac:spMkLst>
        </pc:spChg>
        <pc:spChg chg="mod">
          <ac:chgData name="Aurelien Domont" userId="6da7715ce44349b3" providerId="LiveId" clId="{C68D5591-A5E8-4369-9AE4-C05814B27729}" dt="2021-11-10T03:29:35.338" v="7884" actId="207"/>
          <ac:spMkLst>
            <pc:docMk/>
            <pc:sldMk cId="454875680" sldId="2246"/>
            <ac:spMk id="117" creationId="{F1676014-2D50-4F79-B09A-A84717DBBFE9}"/>
          </ac:spMkLst>
        </pc:spChg>
        <pc:spChg chg="mod">
          <ac:chgData name="Aurelien Domont" userId="6da7715ce44349b3" providerId="LiveId" clId="{C68D5591-A5E8-4369-9AE4-C05814B27729}" dt="2021-11-10T03:29:35.338" v="7884" actId="207"/>
          <ac:spMkLst>
            <pc:docMk/>
            <pc:sldMk cId="454875680" sldId="2246"/>
            <ac:spMk id="119" creationId="{4494DB32-FBAF-4041-A078-7EF5F5941A55}"/>
          </ac:spMkLst>
        </pc:spChg>
        <pc:spChg chg="mod">
          <ac:chgData name="Aurelien Domont" userId="6da7715ce44349b3" providerId="LiveId" clId="{C68D5591-A5E8-4369-9AE4-C05814B27729}" dt="2021-11-10T03:29:35.338" v="7884" actId="207"/>
          <ac:spMkLst>
            <pc:docMk/>
            <pc:sldMk cId="454875680" sldId="2246"/>
            <ac:spMk id="121" creationId="{9CD7C6D1-3678-48BC-92C1-207EAA4E48CA}"/>
          </ac:spMkLst>
        </pc:spChg>
        <pc:spChg chg="mod">
          <ac:chgData name="Aurelien Domont" userId="6da7715ce44349b3" providerId="LiveId" clId="{C68D5591-A5E8-4369-9AE4-C05814B27729}" dt="2021-11-10T03:29:35.338" v="7884" actId="207"/>
          <ac:spMkLst>
            <pc:docMk/>
            <pc:sldMk cId="454875680" sldId="2246"/>
            <ac:spMk id="123" creationId="{73C856BA-9554-44B6-99BB-84465CFDBDAF}"/>
          </ac:spMkLst>
        </pc:spChg>
        <pc:spChg chg="mod">
          <ac:chgData name="Aurelien Domont" userId="6da7715ce44349b3" providerId="LiveId" clId="{C68D5591-A5E8-4369-9AE4-C05814B27729}" dt="2021-11-10T03:29:35.338" v="7884" actId="207"/>
          <ac:spMkLst>
            <pc:docMk/>
            <pc:sldMk cId="454875680" sldId="2246"/>
            <ac:spMk id="124" creationId="{88492B9A-E623-4992-B356-D8009135D4F8}"/>
          </ac:spMkLst>
        </pc:spChg>
        <pc:spChg chg="mod">
          <ac:chgData name="Aurelien Domont" userId="6da7715ce44349b3" providerId="LiveId" clId="{C68D5591-A5E8-4369-9AE4-C05814B27729}" dt="2021-11-10T03:29:35.338" v="7884" actId="207"/>
          <ac:spMkLst>
            <pc:docMk/>
            <pc:sldMk cId="454875680" sldId="2246"/>
            <ac:spMk id="125" creationId="{6E3E93C5-3078-4F92-AD05-85A8D008A7D7}"/>
          </ac:spMkLst>
        </pc:spChg>
        <pc:spChg chg="mod">
          <ac:chgData name="Aurelien Domont" userId="6da7715ce44349b3" providerId="LiveId" clId="{C68D5591-A5E8-4369-9AE4-C05814B27729}" dt="2021-11-10T03:29:35.338" v="7884" actId="207"/>
          <ac:spMkLst>
            <pc:docMk/>
            <pc:sldMk cId="454875680" sldId="2246"/>
            <ac:spMk id="126" creationId="{E99F000C-7A78-4606-9636-45E05B29D4D7}"/>
          </ac:spMkLst>
        </pc:spChg>
        <pc:spChg chg="mod">
          <ac:chgData name="Aurelien Domont" userId="6da7715ce44349b3" providerId="LiveId" clId="{C68D5591-A5E8-4369-9AE4-C05814B27729}" dt="2021-11-10T03:29:35.338" v="7884" actId="207"/>
          <ac:spMkLst>
            <pc:docMk/>
            <pc:sldMk cId="454875680" sldId="2246"/>
            <ac:spMk id="127" creationId="{6468934D-0F3D-4704-B4A3-4E995D9987AF}"/>
          </ac:spMkLst>
        </pc:spChg>
        <pc:spChg chg="mod">
          <ac:chgData name="Aurelien Domont" userId="6da7715ce44349b3" providerId="LiveId" clId="{C68D5591-A5E8-4369-9AE4-C05814B27729}" dt="2021-11-10T03:29:35.338" v="7884" actId="207"/>
          <ac:spMkLst>
            <pc:docMk/>
            <pc:sldMk cId="454875680" sldId="2246"/>
            <ac:spMk id="128" creationId="{D6272D8B-13BB-45C4-8D3D-EE5E8DD08A95}"/>
          </ac:spMkLst>
        </pc:spChg>
        <pc:spChg chg="mod">
          <ac:chgData name="Aurelien Domont" userId="6da7715ce44349b3" providerId="LiveId" clId="{C68D5591-A5E8-4369-9AE4-C05814B27729}" dt="2021-11-10T03:29:35.338" v="7884" actId="207"/>
          <ac:spMkLst>
            <pc:docMk/>
            <pc:sldMk cId="454875680" sldId="2246"/>
            <ac:spMk id="129" creationId="{899A5325-F457-4E75-A998-BD20BCCC7017}"/>
          </ac:spMkLst>
        </pc:spChg>
        <pc:spChg chg="mod">
          <ac:chgData name="Aurelien Domont" userId="6da7715ce44349b3" providerId="LiveId" clId="{C68D5591-A5E8-4369-9AE4-C05814B27729}" dt="2021-11-10T03:29:35.338" v="7884" actId="207"/>
          <ac:spMkLst>
            <pc:docMk/>
            <pc:sldMk cId="454875680" sldId="2246"/>
            <ac:spMk id="130" creationId="{C8752AA6-AD0D-4F22-9181-F1D6A4EDD7B6}"/>
          </ac:spMkLst>
        </pc:spChg>
        <pc:spChg chg="mod">
          <ac:chgData name="Aurelien Domont" userId="6da7715ce44349b3" providerId="LiveId" clId="{C68D5591-A5E8-4369-9AE4-C05814B27729}" dt="2021-11-10T03:29:35.338" v="7884" actId="207"/>
          <ac:spMkLst>
            <pc:docMk/>
            <pc:sldMk cId="454875680" sldId="2246"/>
            <ac:spMk id="131" creationId="{A0E74B0C-20F0-43EA-AC65-BE65BE48AF33}"/>
          </ac:spMkLst>
        </pc:spChg>
        <pc:spChg chg="mod">
          <ac:chgData name="Aurelien Domont" userId="6da7715ce44349b3" providerId="LiveId" clId="{C68D5591-A5E8-4369-9AE4-C05814B27729}" dt="2021-11-10T03:29:35.338" v="7884" actId="207"/>
          <ac:spMkLst>
            <pc:docMk/>
            <pc:sldMk cId="454875680" sldId="2246"/>
            <ac:spMk id="132" creationId="{043B8AE3-810B-4D88-AD89-99C45A7A4F8D}"/>
          </ac:spMkLst>
        </pc:spChg>
        <pc:spChg chg="mod">
          <ac:chgData name="Aurelien Domont" userId="6da7715ce44349b3" providerId="LiveId" clId="{C68D5591-A5E8-4369-9AE4-C05814B27729}" dt="2021-11-10T03:29:35.338" v="7884" actId="207"/>
          <ac:spMkLst>
            <pc:docMk/>
            <pc:sldMk cId="454875680" sldId="2246"/>
            <ac:spMk id="134" creationId="{5FCEA825-7C71-4A04-84A6-3D4F7304858C}"/>
          </ac:spMkLst>
        </pc:spChg>
        <pc:spChg chg="mod">
          <ac:chgData name="Aurelien Domont" userId="6da7715ce44349b3" providerId="LiveId" clId="{C68D5591-A5E8-4369-9AE4-C05814B27729}" dt="2021-11-10T03:29:35.338" v="7884" actId="207"/>
          <ac:spMkLst>
            <pc:docMk/>
            <pc:sldMk cId="454875680" sldId="2246"/>
            <ac:spMk id="135" creationId="{3D74E031-A688-48EA-B03F-D0783C8AEA7D}"/>
          </ac:spMkLst>
        </pc:spChg>
        <pc:spChg chg="mod">
          <ac:chgData name="Aurelien Domont" userId="6da7715ce44349b3" providerId="LiveId" clId="{C68D5591-A5E8-4369-9AE4-C05814B27729}" dt="2021-11-10T03:29:35.338" v="7884" actId="207"/>
          <ac:spMkLst>
            <pc:docMk/>
            <pc:sldMk cId="454875680" sldId="2246"/>
            <ac:spMk id="136" creationId="{3A064D66-BB4B-49FA-9437-A153DDFE0F33}"/>
          </ac:spMkLst>
        </pc:spChg>
        <pc:spChg chg="mod">
          <ac:chgData name="Aurelien Domont" userId="6da7715ce44349b3" providerId="LiveId" clId="{C68D5591-A5E8-4369-9AE4-C05814B27729}" dt="2021-11-10T03:29:35.338" v="7884" actId="207"/>
          <ac:spMkLst>
            <pc:docMk/>
            <pc:sldMk cId="454875680" sldId="2246"/>
            <ac:spMk id="137" creationId="{67848DF0-A1F5-487E-AE37-976111190265}"/>
          </ac:spMkLst>
        </pc:spChg>
        <pc:spChg chg="mod">
          <ac:chgData name="Aurelien Domont" userId="6da7715ce44349b3" providerId="LiveId" clId="{C68D5591-A5E8-4369-9AE4-C05814B27729}" dt="2021-11-10T03:29:35.338" v="7884" actId="207"/>
          <ac:spMkLst>
            <pc:docMk/>
            <pc:sldMk cId="454875680" sldId="2246"/>
            <ac:spMk id="138" creationId="{85884302-44A4-4483-9DF8-B1DF5CB361E8}"/>
          </ac:spMkLst>
        </pc:spChg>
        <pc:spChg chg="mod">
          <ac:chgData name="Aurelien Domont" userId="6da7715ce44349b3" providerId="LiveId" clId="{C68D5591-A5E8-4369-9AE4-C05814B27729}" dt="2021-11-10T03:29:35.338" v="7884" actId="207"/>
          <ac:spMkLst>
            <pc:docMk/>
            <pc:sldMk cId="454875680" sldId="2246"/>
            <ac:spMk id="139" creationId="{EC45CE2B-0272-456D-B2FB-5358E22A2DA8}"/>
          </ac:spMkLst>
        </pc:spChg>
        <pc:spChg chg="mod">
          <ac:chgData name="Aurelien Domont" userId="6da7715ce44349b3" providerId="LiveId" clId="{C68D5591-A5E8-4369-9AE4-C05814B27729}" dt="2021-11-10T03:29:35.338" v="7884" actId="207"/>
          <ac:spMkLst>
            <pc:docMk/>
            <pc:sldMk cId="454875680" sldId="2246"/>
            <ac:spMk id="140" creationId="{22594EE1-CA6E-4099-A849-1E82F6125A79}"/>
          </ac:spMkLst>
        </pc:spChg>
        <pc:spChg chg="mod">
          <ac:chgData name="Aurelien Domont" userId="6da7715ce44349b3" providerId="LiveId" clId="{C68D5591-A5E8-4369-9AE4-C05814B27729}" dt="2021-11-10T03:29:35.338" v="7884" actId="207"/>
          <ac:spMkLst>
            <pc:docMk/>
            <pc:sldMk cId="454875680" sldId="2246"/>
            <ac:spMk id="141" creationId="{AFE4BB17-E941-4C39-9BB8-85F90F9DEEF8}"/>
          </ac:spMkLst>
        </pc:spChg>
        <pc:spChg chg="mod">
          <ac:chgData name="Aurelien Domont" userId="6da7715ce44349b3" providerId="LiveId" clId="{C68D5591-A5E8-4369-9AE4-C05814B27729}" dt="2021-11-10T03:29:35.338" v="7884" actId="207"/>
          <ac:spMkLst>
            <pc:docMk/>
            <pc:sldMk cId="454875680" sldId="2246"/>
            <ac:spMk id="142" creationId="{B7487A60-CEDD-4ACE-9C0B-7A37DFBDBB9F}"/>
          </ac:spMkLst>
        </pc:spChg>
        <pc:spChg chg="mod">
          <ac:chgData name="Aurelien Domont" userId="6da7715ce44349b3" providerId="LiveId" clId="{C68D5591-A5E8-4369-9AE4-C05814B27729}" dt="2021-11-10T03:29:35.338" v="7884" actId="207"/>
          <ac:spMkLst>
            <pc:docMk/>
            <pc:sldMk cId="454875680" sldId="2246"/>
            <ac:spMk id="143" creationId="{6C137812-814C-4942-9A26-D4FA9E081CFB}"/>
          </ac:spMkLst>
        </pc:spChg>
        <pc:spChg chg="mod">
          <ac:chgData name="Aurelien Domont" userId="6da7715ce44349b3" providerId="LiveId" clId="{C68D5591-A5E8-4369-9AE4-C05814B27729}" dt="2021-11-10T03:29:35.338" v="7884" actId="207"/>
          <ac:spMkLst>
            <pc:docMk/>
            <pc:sldMk cId="454875680" sldId="2246"/>
            <ac:spMk id="144" creationId="{12BF4DEB-37CA-483A-8DB0-BDC5A962384D}"/>
          </ac:spMkLst>
        </pc:spChg>
        <pc:spChg chg="mod">
          <ac:chgData name="Aurelien Domont" userId="6da7715ce44349b3" providerId="LiveId" clId="{C68D5591-A5E8-4369-9AE4-C05814B27729}" dt="2021-11-10T03:29:35.338" v="7884" actId="207"/>
          <ac:spMkLst>
            <pc:docMk/>
            <pc:sldMk cId="454875680" sldId="2246"/>
            <ac:spMk id="145" creationId="{F2A35284-0DFC-4565-9C07-7523592A900C}"/>
          </ac:spMkLst>
        </pc:spChg>
        <pc:spChg chg="mod">
          <ac:chgData name="Aurelien Domont" userId="6da7715ce44349b3" providerId="LiveId" clId="{C68D5591-A5E8-4369-9AE4-C05814B27729}" dt="2021-11-10T03:29:35.338" v="7884" actId="207"/>
          <ac:spMkLst>
            <pc:docMk/>
            <pc:sldMk cId="454875680" sldId="2246"/>
            <ac:spMk id="146" creationId="{ABA9BA68-6C00-4897-B217-39F2B668BEAD}"/>
          </ac:spMkLst>
        </pc:spChg>
        <pc:spChg chg="mod">
          <ac:chgData name="Aurelien Domont" userId="6da7715ce44349b3" providerId="LiveId" clId="{C68D5591-A5E8-4369-9AE4-C05814B27729}" dt="2021-11-10T03:29:35.338" v="7884" actId="207"/>
          <ac:spMkLst>
            <pc:docMk/>
            <pc:sldMk cId="454875680" sldId="2246"/>
            <ac:spMk id="147" creationId="{A80389EE-DDA7-4DDA-82C7-D96EA213CD91}"/>
          </ac:spMkLst>
        </pc:spChg>
        <pc:spChg chg="mod">
          <ac:chgData name="Aurelien Domont" userId="6da7715ce44349b3" providerId="LiveId" clId="{C68D5591-A5E8-4369-9AE4-C05814B27729}" dt="2021-11-10T03:29:35.338" v="7884" actId="207"/>
          <ac:spMkLst>
            <pc:docMk/>
            <pc:sldMk cId="454875680" sldId="2246"/>
            <ac:spMk id="148" creationId="{A1A109BB-227A-40E5-9CC3-20D7EB0455C4}"/>
          </ac:spMkLst>
        </pc:spChg>
        <pc:spChg chg="mod">
          <ac:chgData name="Aurelien Domont" userId="6da7715ce44349b3" providerId="LiveId" clId="{C68D5591-A5E8-4369-9AE4-C05814B27729}" dt="2021-11-10T03:29:35.338" v="7884" actId="207"/>
          <ac:spMkLst>
            <pc:docMk/>
            <pc:sldMk cId="454875680" sldId="2246"/>
            <ac:spMk id="149" creationId="{05DB0B58-0A92-4E2D-8A5F-E1D904B916BF}"/>
          </ac:spMkLst>
        </pc:spChg>
        <pc:spChg chg="mod">
          <ac:chgData name="Aurelien Domont" userId="6da7715ce44349b3" providerId="LiveId" clId="{C68D5591-A5E8-4369-9AE4-C05814B27729}" dt="2021-11-10T03:29:35.338" v="7884" actId="207"/>
          <ac:spMkLst>
            <pc:docMk/>
            <pc:sldMk cId="454875680" sldId="2246"/>
            <ac:spMk id="150" creationId="{5A75FE68-87D9-425C-B7BA-5A9DF3453F7C}"/>
          </ac:spMkLst>
        </pc:spChg>
        <pc:spChg chg="mod">
          <ac:chgData name="Aurelien Domont" userId="6da7715ce44349b3" providerId="LiveId" clId="{C68D5591-A5E8-4369-9AE4-C05814B27729}" dt="2021-11-10T03:29:35.338" v="7884" actId="207"/>
          <ac:spMkLst>
            <pc:docMk/>
            <pc:sldMk cId="454875680" sldId="2246"/>
            <ac:spMk id="151" creationId="{2552064D-CB0C-4BAC-8A5E-6E2F8B243C27}"/>
          </ac:spMkLst>
        </pc:spChg>
        <pc:spChg chg="mod">
          <ac:chgData name="Aurelien Domont" userId="6da7715ce44349b3" providerId="LiveId" clId="{C68D5591-A5E8-4369-9AE4-C05814B27729}" dt="2021-11-10T03:29:35.338" v="7884" actId="207"/>
          <ac:spMkLst>
            <pc:docMk/>
            <pc:sldMk cId="454875680" sldId="2246"/>
            <ac:spMk id="152" creationId="{833F2322-DE2B-4988-990E-B0CBC7EBA22F}"/>
          </ac:spMkLst>
        </pc:spChg>
        <pc:spChg chg="mod">
          <ac:chgData name="Aurelien Domont" userId="6da7715ce44349b3" providerId="LiveId" clId="{C68D5591-A5E8-4369-9AE4-C05814B27729}" dt="2021-11-10T03:29:35.338" v="7884" actId="207"/>
          <ac:spMkLst>
            <pc:docMk/>
            <pc:sldMk cId="454875680" sldId="2246"/>
            <ac:spMk id="153" creationId="{D7290E0E-BC78-4C17-B989-389711C6E647}"/>
          </ac:spMkLst>
        </pc:spChg>
        <pc:spChg chg="mod">
          <ac:chgData name="Aurelien Domont" userId="6da7715ce44349b3" providerId="LiveId" clId="{C68D5591-A5E8-4369-9AE4-C05814B27729}" dt="2021-11-10T03:29:35.338" v="7884" actId="207"/>
          <ac:spMkLst>
            <pc:docMk/>
            <pc:sldMk cId="454875680" sldId="2246"/>
            <ac:spMk id="154" creationId="{A46DF82D-B516-42FD-99CD-9C1DE9800D78}"/>
          </ac:spMkLst>
        </pc:spChg>
        <pc:spChg chg="mod">
          <ac:chgData name="Aurelien Domont" userId="6da7715ce44349b3" providerId="LiveId" clId="{C68D5591-A5E8-4369-9AE4-C05814B27729}" dt="2021-11-10T03:29:35.338" v="7884" actId="207"/>
          <ac:spMkLst>
            <pc:docMk/>
            <pc:sldMk cId="454875680" sldId="2246"/>
            <ac:spMk id="155" creationId="{C8CC29E4-9542-429A-9021-256A2151E6C1}"/>
          </ac:spMkLst>
        </pc:spChg>
        <pc:spChg chg="mod">
          <ac:chgData name="Aurelien Domont" userId="6da7715ce44349b3" providerId="LiveId" clId="{C68D5591-A5E8-4369-9AE4-C05814B27729}" dt="2021-11-10T03:29:35.338" v="7884" actId="207"/>
          <ac:spMkLst>
            <pc:docMk/>
            <pc:sldMk cId="454875680" sldId="2246"/>
            <ac:spMk id="156" creationId="{300040F3-450B-40B5-BC5A-900982E567D7}"/>
          </ac:spMkLst>
        </pc:spChg>
        <pc:spChg chg="mod">
          <ac:chgData name="Aurelien Domont" userId="6da7715ce44349b3" providerId="LiveId" clId="{C68D5591-A5E8-4369-9AE4-C05814B27729}" dt="2021-11-10T03:29:35.338" v="7884" actId="207"/>
          <ac:spMkLst>
            <pc:docMk/>
            <pc:sldMk cId="454875680" sldId="2246"/>
            <ac:spMk id="157" creationId="{7F99AF27-F2DB-436C-8398-49D3FCDAE177}"/>
          </ac:spMkLst>
        </pc:spChg>
        <pc:spChg chg="mod">
          <ac:chgData name="Aurelien Domont" userId="6da7715ce44349b3" providerId="LiveId" clId="{C68D5591-A5E8-4369-9AE4-C05814B27729}" dt="2021-11-10T03:29:35.338" v="7884" actId="207"/>
          <ac:spMkLst>
            <pc:docMk/>
            <pc:sldMk cId="454875680" sldId="2246"/>
            <ac:spMk id="158" creationId="{2BC940A4-4BAD-44B9-A3B9-A79E3E2E76DB}"/>
          </ac:spMkLst>
        </pc:spChg>
        <pc:spChg chg="mod">
          <ac:chgData name="Aurelien Domont" userId="6da7715ce44349b3" providerId="LiveId" clId="{C68D5591-A5E8-4369-9AE4-C05814B27729}" dt="2021-11-10T03:29:35.338" v="7884" actId="207"/>
          <ac:spMkLst>
            <pc:docMk/>
            <pc:sldMk cId="454875680" sldId="2246"/>
            <ac:spMk id="159" creationId="{35762D76-6F01-4386-9B2B-86D348AD9CEA}"/>
          </ac:spMkLst>
        </pc:spChg>
        <pc:spChg chg="mod">
          <ac:chgData name="Aurelien Domont" userId="6da7715ce44349b3" providerId="LiveId" clId="{C68D5591-A5E8-4369-9AE4-C05814B27729}" dt="2021-11-10T03:29:35.338" v="7884" actId="207"/>
          <ac:spMkLst>
            <pc:docMk/>
            <pc:sldMk cId="454875680" sldId="2246"/>
            <ac:spMk id="160" creationId="{C8F569A4-31EA-4A89-B17F-C7FDF7BEEF3F}"/>
          </ac:spMkLst>
        </pc:spChg>
        <pc:spChg chg="mod">
          <ac:chgData name="Aurelien Domont" userId="6da7715ce44349b3" providerId="LiveId" clId="{C68D5591-A5E8-4369-9AE4-C05814B27729}" dt="2021-11-10T03:29:35.338" v="7884" actId="207"/>
          <ac:spMkLst>
            <pc:docMk/>
            <pc:sldMk cId="454875680" sldId="2246"/>
            <ac:spMk id="161" creationId="{6083FDC3-F8AF-4537-93AE-2A75A3B62DD2}"/>
          </ac:spMkLst>
        </pc:spChg>
        <pc:spChg chg="mod">
          <ac:chgData name="Aurelien Domont" userId="6da7715ce44349b3" providerId="LiveId" clId="{C68D5591-A5E8-4369-9AE4-C05814B27729}" dt="2021-11-10T03:29:35.338" v="7884" actId="207"/>
          <ac:spMkLst>
            <pc:docMk/>
            <pc:sldMk cId="454875680" sldId="2246"/>
            <ac:spMk id="162" creationId="{A53F554C-07BE-433B-A533-3629E8CE40CE}"/>
          </ac:spMkLst>
        </pc:spChg>
        <pc:spChg chg="mod">
          <ac:chgData name="Aurelien Domont" userId="6da7715ce44349b3" providerId="LiveId" clId="{C68D5591-A5E8-4369-9AE4-C05814B27729}" dt="2021-11-10T03:29:35.338" v="7884" actId="207"/>
          <ac:spMkLst>
            <pc:docMk/>
            <pc:sldMk cId="454875680" sldId="2246"/>
            <ac:spMk id="163" creationId="{6504B8A0-5189-4121-8A82-AE1BEE1416FA}"/>
          </ac:spMkLst>
        </pc:spChg>
        <pc:spChg chg="mod">
          <ac:chgData name="Aurelien Domont" userId="6da7715ce44349b3" providerId="LiveId" clId="{C68D5591-A5E8-4369-9AE4-C05814B27729}" dt="2021-11-10T03:29:35.338" v="7884" actId="207"/>
          <ac:spMkLst>
            <pc:docMk/>
            <pc:sldMk cId="454875680" sldId="2246"/>
            <ac:spMk id="164" creationId="{D4114871-0D28-407A-B0A8-1A5101300415}"/>
          </ac:spMkLst>
        </pc:spChg>
        <pc:spChg chg="mod">
          <ac:chgData name="Aurelien Domont" userId="6da7715ce44349b3" providerId="LiveId" clId="{C68D5591-A5E8-4369-9AE4-C05814B27729}" dt="2021-11-10T03:29:35.338" v="7884" actId="207"/>
          <ac:spMkLst>
            <pc:docMk/>
            <pc:sldMk cId="454875680" sldId="2246"/>
            <ac:spMk id="165" creationId="{D6CF5552-2167-44C1-BAE0-CA0E45E689C2}"/>
          </ac:spMkLst>
        </pc:spChg>
        <pc:spChg chg="mod">
          <ac:chgData name="Aurelien Domont" userId="6da7715ce44349b3" providerId="LiveId" clId="{C68D5591-A5E8-4369-9AE4-C05814B27729}" dt="2021-11-10T03:29:35.338" v="7884" actId="207"/>
          <ac:spMkLst>
            <pc:docMk/>
            <pc:sldMk cId="454875680" sldId="2246"/>
            <ac:spMk id="166" creationId="{B88716A3-512B-4E04-B98B-700B31896918}"/>
          </ac:spMkLst>
        </pc:spChg>
        <pc:spChg chg="mod">
          <ac:chgData name="Aurelien Domont" userId="6da7715ce44349b3" providerId="LiveId" clId="{C68D5591-A5E8-4369-9AE4-C05814B27729}" dt="2021-11-10T03:29:35.338" v="7884" actId="207"/>
          <ac:spMkLst>
            <pc:docMk/>
            <pc:sldMk cId="454875680" sldId="2246"/>
            <ac:spMk id="167" creationId="{B7DFFC65-AA95-4AF4-9293-BB2959068FFD}"/>
          </ac:spMkLst>
        </pc:spChg>
        <pc:spChg chg="mod">
          <ac:chgData name="Aurelien Domont" userId="6da7715ce44349b3" providerId="LiveId" clId="{C68D5591-A5E8-4369-9AE4-C05814B27729}" dt="2021-11-10T03:29:35.338" v="7884" actId="207"/>
          <ac:spMkLst>
            <pc:docMk/>
            <pc:sldMk cId="454875680" sldId="2246"/>
            <ac:spMk id="168" creationId="{3860A5CA-F56A-495F-AA77-5E46340BB72F}"/>
          </ac:spMkLst>
        </pc:spChg>
        <pc:spChg chg="mod">
          <ac:chgData name="Aurelien Domont" userId="6da7715ce44349b3" providerId="LiveId" clId="{C68D5591-A5E8-4369-9AE4-C05814B27729}" dt="2021-11-10T03:29:35.338" v="7884" actId="207"/>
          <ac:spMkLst>
            <pc:docMk/>
            <pc:sldMk cId="454875680" sldId="2246"/>
            <ac:spMk id="169" creationId="{ABB32882-7DB1-4513-801C-AA99477BFE7B}"/>
          </ac:spMkLst>
        </pc:spChg>
        <pc:spChg chg="mod">
          <ac:chgData name="Aurelien Domont" userId="6da7715ce44349b3" providerId="LiveId" clId="{C68D5591-A5E8-4369-9AE4-C05814B27729}" dt="2021-11-10T03:29:35.338" v="7884" actId="207"/>
          <ac:spMkLst>
            <pc:docMk/>
            <pc:sldMk cId="454875680" sldId="2246"/>
            <ac:spMk id="170" creationId="{49195BA4-EEB7-4F19-904F-AB2A5930B299}"/>
          </ac:spMkLst>
        </pc:spChg>
        <pc:spChg chg="mod">
          <ac:chgData name="Aurelien Domont" userId="6da7715ce44349b3" providerId="LiveId" clId="{C68D5591-A5E8-4369-9AE4-C05814B27729}" dt="2021-11-10T03:29:35.338" v="7884" actId="207"/>
          <ac:spMkLst>
            <pc:docMk/>
            <pc:sldMk cId="454875680" sldId="2246"/>
            <ac:spMk id="171" creationId="{F4E90212-74A6-4766-8A45-6F511261CA8A}"/>
          </ac:spMkLst>
        </pc:spChg>
        <pc:spChg chg="mod">
          <ac:chgData name="Aurelien Domont" userId="6da7715ce44349b3" providerId="LiveId" clId="{C68D5591-A5E8-4369-9AE4-C05814B27729}" dt="2021-11-10T03:29:35.338" v="7884" actId="207"/>
          <ac:spMkLst>
            <pc:docMk/>
            <pc:sldMk cId="454875680" sldId="2246"/>
            <ac:spMk id="172" creationId="{85EC25C8-BBEB-4CD6-BDF1-284B0A8EA7AE}"/>
          </ac:spMkLst>
        </pc:spChg>
        <pc:spChg chg="mod">
          <ac:chgData name="Aurelien Domont" userId="6da7715ce44349b3" providerId="LiveId" clId="{C68D5591-A5E8-4369-9AE4-C05814B27729}" dt="2021-11-10T03:29:35.338" v="7884" actId="207"/>
          <ac:spMkLst>
            <pc:docMk/>
            <pc:sldMk cId="454875680" sldId="2246"/>
            <ac:spMk id="173" creationId="{2F260ECE-6859-463A-9D00-D3CE6B9ECDB4}"/>
          </ac:spMkLst>
        </pc:spChg>
        <pc:spChg chg="mod">
          <ac:chgData name="Aurelien Domont" userId="6da7715ce44349b3" providerId="LiveId" clId="{C68D5591-A5E8-4369-9AE4-C05814B27729}" dt="2021-11-10T03:29:35.338" v="7884" actId="207"/>
          <ac:spMkLst>
            <pc:docMk/>
            <pc:sldMk cId="454875680" sldId="2246"/>
            <ac:spMk id="174" creationId="{A760406E-7A79-4E61-A2F1-64D457FB8132}"/>
          </ac:spMkLst>
        </pc:spChg>
        <pc:spChg chg="mod">
          <ac:chgData name="Aurelien Domont" userId="6da7715ce44349b3" providerId="LiveId" clId="{C68D5591-A5E8-4369-9AE4-C05814B27729}" dt="2021-11-10T03:29:35.338" v="7884" actId="207"/>
          <ac:spMkLst>
            <pc:docMk/>
            <pc:sldMk cId="454875680" sldId="2246"/>
            <ac:spMk id="175" creationId="{8F155CE1-F983-4154-842F-B48F79642F3B}"/>
          </ac:spMkLst>
        </pc:spChg>
        <pc:spChg chg="mod">
          <ac:chgData name="Aurelien Domont" userId="6da7715ce44349b3" providerId="LiveId" clId="{C68D5591-A5E8-4369-9AE4-C05814B27729}" dt="2021-11-10T03:29:35.338" v="7884" actId="207"/>
          <ac:spMkLst>
            <pc:docMk/>
            <pc:sldMk cId="454875680" sldId="2246"/>
            <ac:spMk id="176" creationId="{2A7456A5-1656-4F88-8E48-A38F1322890D}"/>
          </ac:spMkLst>
        </pc:spChg>
        <pc:spChg chg="mod">
          <ac:chgData name="Aurelien Domont" userId="6da7715ce44349b3" providerId="LiveId" clId="{C68D5591-A5E8-4369-9AE4-C05814B27729}" dt="2021-11-10T03:29:35.338" v="7884" actId="207"/>
          <ac:spMkLst>
            <pc:docMk/>
            <pc:sldMk cId="454875680" sldId="2246"/>
            <ac:spMk id="177" creationId="{61381B19-E7B3-46DB-999C-984AB13DC0C8}"/>
          </ac:spMkLst>
        </pc:spChg>
        <pc:spChg chg="mod">
          <ac:chgData name="Aurelien Domont" userId="6da7715ce44349b3" providerId="LiveId" clId="{C68D5591-A5E8-4369-9AE4-C05814B27729}" dt="2021-11-10T03:29:35.338" v="7884" actId="207"/>
          <ac:spMkLst>
            <pc:docMk/>
            <pc:sldMk cId="454875680" sldId="2246"/>
            <ac:spMk id="178" creationId="{629AF7AD-C23C-4E5E-8584-802A7111B13D}"/>
          </ac:spMkLst>
        </pc:spChg>
        <pc:spChg chg="mod">
          <ac:chgData name="Aurelien Domont" userId="6da7715ce44349b3" providerId="LiveId" clId="{C68D5591-A5E8-4369-9AE4-C05814B27729}" dt="2021-11-10T03:29:35.338" v="7884" actId="207"/>
          <ac:spMkLst>
            <pc:docMk/>
            <pc:sldMk cId="454875680" sldId="2246"/>
            <ac:spMk id="179" creationId="{7AD27D90-048B-4120-91F4-1FD9C593EB7A}"/>
          </ac:spMkLst>
        </pc:spChg>
        <pc:spChg chg="mod">
          <ac:chgData name="Aurelien Domont" userId="6da7715ce44349b3" providerId="LiveId" clId="{C68D5591-A5E8-4369-9AE4-C05814B27729}" dt="2021-11-10T03:29:35.338" v="7884" actId="207"/>
          <ac:spMkLst>
            <pc:docMk/>
            <pc:sldMk cId="454875680" sldId="2246"/>
            <ac:spMk id="180" creationId="{9BC3CC98-E993-4D81-8364-838507358665}"/>
          </ac:spMkLst>
        </pc:spChg>
        <pc:spChg chg="mod">
          <ac:chgData name="Aurelien Domont" userId="6da7715ce44349b3" providerId="LiveId" clId="{C68D5591-A5E8-4369-9AE4-C05814B27729}" dt="2021-11-10T03:29:35.338" v="7884" actId="207"/>
          <ac:spMkLst>
            <pc:docMk/>
            <pc:sldMk cId="454875680" sldId="2246"/>
            <ac:spMk id="181" creationId="{CD378351-0C3C-46D4-8B41-6D6911841A9D}"/>
          </ac:spMkLst>
        </pc:spChg>
        <pc:spChg chg="mod">
          <ac:chgData name="Aurelien Domont" userId="6da7715ce44349b3" providerId="LiveId" clId="{C68D5591-A5E8-4369-9AE4-C05814B27729}" dt="2021-11-10T03:29:35.338" v="7884" actId="207"/>
          <ac:spMkLst>
            <pc:docMk/>
            <pc:sldMk cId="454875680" sldId="2246"/>
            <ac:spMk id="182" creationId="{559E5A97-2D36-4E3A-982E-0FE5813B3327}"/>
          </ac:spMkLst>
        </pc:spChg>
        <pc:spChg chg="mod">
          <ac:chgData name="Aurelien Domont" userId="6da7715ce44349b3" providerId="LiveId" clId="{C68D5591-A5E8-4369-9AE4-C05814B27729}" dt="2021-11-10T03:29:35.338" v="7884" actId="207"/>
          <ac:spMkLst>
            <pc:docMk/>
            <pc:sldMk cId="454875680" sldId="2246"/>
            <ac:spMk id="183" creationId="{CBDD7AC7-61B8-475E-9A17-480C969E3493}"/>
          </ac:spMkLst>
        </pc:spChg>
        <pc:spChg chg="mod">
          <ac:chgData name="Aurelien Domont" userId="6da7715ce44349b3" providerId="LiveId" clId="{C68D5591-A5E8-4369-9AE4-C05814B27729}" dt="2021-11-10T03:29:35.338" v="7884" actId="207"/>
          <ac:spMkLst>
            <pc:docMk/>
            <pc:sldMk cId="454875680" sldId="2246"/>
            <ac:spMk id="184" creationId="{7C268671-CB12-4D42-B726-EFE9C28F3D61}"/>
          </ac:spMkLst>
        </pc:spChg>
        <pc:spChg chg="mod">
          <ac:chgData name="Aurelien Domont" userId="6da7715ce44349b3" providerId="LiveId" clId="{C68D5591-A5E8-4369-9AE4-C05814B27729}" dt="2021-11-10T03:29:35.338" v="7884" actId="207"/>
          <ac:spMkLst>
            <pc:docMk/>
            <pc:sldMk cId="454875680" sldId="2246"/>
            <ac:spMk id="185" creationId="{D4A7F040-0B89-4A8A-A335-91598D1BB3B4}"/>
          </ac:spMkLst>
        </pc:spChg>
        <pc:spChg chg="mod">
          <ac:chgData name="Aurelien Domont" userId="6da7715ce44349b3" providerId="LiveId" clId="{C68D5591-A5E8-4369-9AE4-C05814B27729}" dt="2021-11-10T03:29:35.338" v="7884" actId="207"/>
          <ac:spMkLst>
            <pc:docMk/>
            <pc:sldMk cId="454875680" sldId="2246"/>
            <ac:spMk id="186" creationId="{69615602-104C-4621-99B1-18420B4E450F}"/>
          </ac:spMkLst>
        </pc:spChg>
        <pc:spChg chg="mod">
          <ac:chgData name="Aurelien Domont" userId="6da7715ce44349b3" providerId="LiveId" clId="{C68D5591-A5E8-4369-9AE4-C05814B27729}" dt="2021-11-10T03:29:35.338" v="7884" actId="207"/>
          <ac:spMkLst>
            <pc:docMk/>
            <pc:sldMk cId="454875680" sldId="2246"/>
            <ac:spMk id="187" creationId="{7556E6E4-AD64-49E5-B01A-71C02149F5A2}"/>
          </ac:spMkLst>
        </pc:spChg>
        <pc:spChg chg="mod">
          <ac:chgData name="Aurelien Domont" userId="6da7715ce44349b3" providerId="LiveId" clId="{C68D5591-A5E8-4369-9AE4-C05814B27729}" dt="2021-11-10T03:29:35.338" v="7884" actId="207"/>
          <ac:spMkLst>
            <pc:docMk/>
            <pc:sldMk cId="454875680" sldId="2246"/>
            <ac:spMk id="188" creationId="{915482B5-0E93-46DA-8D42-2EB28BA4C466}"/>
          </ac:spMkLst>
        </pc:spChg>
        <pc:spChg chg="mod">
          <ac:chgData name="Aurelien Domont" userId="6da7715ce44349b3" providerId="LiveId" clId="{C68D5591-A5E8-4369-9AE4-C05814B27729}" dt="2021-11-10T03:29:35.338" v="7884" actId="207"/>
          <ac:spMkLst>
            <pc:docMk/>
            <pc:sldMk cId="454875680" sldId="2246"/>
            <ac:spMk id="189" creationId="{BE302F68-95C2-4765-BDD7-EB6C1A5C6CA2}"/>
          </ac:spMkLst>
        </pc:spChg>
        <pc:spChg chg="mod">
          <ac:chgData name="Aurelien Domont" userId="6da7715ce44349b3" providerId="LiveId" clId="{C68D5591-A5E8-4369-9AE4-C05814B27729}" dt="2021-11-10T03:29:35.338" v="7884" actId="207"/>
          <ac:spMkLst>
            <pc:docMk/>
            <pc:sldMk cId="454875680" sldId="2246"/>
            <ac:spMk id="190" creationId="{65B91EB6-01E0-4D45-8C2E-917E84AB3FAC}"/>
          </ac:spMkLst>
        </pc:spChg>
        <pc:spChg chg="mod">
          <ac:chgData name="Aurelien Domont" userId="6da7715ce44349b3" providerId="LiveId" clId="{C68D5591-A5E8-4369-9AE4-C05814B27729}" dt="2021-11-10T03:29:35.338" v="7884" actId="207"/>
          <ac:spMkLst>
            <pc:docMk/>
            <pc:sldMk cId="454875680" sldId="2246"/>
            <ac:spMk id="191" creationId="{B484D9B5-85A9-48F4-A5F6-09277EBEC41B}"/>
          </ac:spMkLst>
        </pc:spChg>
        <pc:spChg chg="mod">
          <ac:chgData name="Aurelien Domont" userId="6da7715ce44349b3" providerId="LiveId" clId="{C68D5591-A5E8-4369-9AE4-C05814B27729}" dt="2021-11-10T03:29:35.338" v="7884" actId="207"/>
          <ac:spMkLst>
            <pc:docMk/>
            <pc:sldMk cId="454875680" sldId="2246"/>
            <ac:spMk id="192" creationId="{5187329E-FA01-4C42-B223-441AEE8293CF}"/>
          </ac:spMkLst>
        </pc:spChg>
        <pc:spChg chg="mod">
          <ac:chgData name="Aurelien Domont" userId="6da7715ce44349b3" providerId="LiveId" clId="{C68D5591-A5E8-4369-9AE4-C05814B27729}" dt="2021-11-10T03:29:35.338" v="7884" actId="207"/>
          <ac:spMkLst>
            <pc:docMk/>
            <pc:sldMk cId="454875680" sldId="2246"/>
            <ac:spMk id="193" creationId="{5E468D97-FA2E-48B6-BB46-6EFD5E7C22E2}"/>
          </ac:spMkLst>
        </pc:spChg>
        <pc:spChg chg="mod">
          <ac:chgData name="Aurelien Domont" userId="6da7715ce44349b3" providerId="LiveId" clId="{C68D5591-A5E8-4369-9AE4-C05814B27729}" dt="2021-11-10T03:29:35.338" v="7884" actId="207"/>
          <ac:spMkLst>
            <pc:docMk/>
            <pc:sldMk cId="454875680" sldId="2246"/>
            <ac:spMk id="194" creationId="{E52AAC5C-4050-467F-B130-EFF9B13AC44A}"/>
          </ac:spMkLst>
        </pc:spChg>
        <pc:spChg chg="mod">
          <ac:chgData name="Aurelien Domont" userId="6da7715ce44349b3" providerId="LiveId" clId="{C68D5591-A5E8-4369-9AE4-C05814B27729}" dt="2021-11-10T03:29:35.338" v="7884" actId="207"/>
          <ac:spMkLst>
            <pc:docMk/>
            <pc:sldMk cId="454875680" sldId="2246"/>
            <ac:spMk id="195" creationId="{625E5F59-C736-4DC6-90B7-0BE53A63A8CB}"/>
          </ac:spMkLst>
        </pc:spChg>
        <pc:spChg chg="mod">
          <ac:chgData name="Aurelien Domont" userId="6da7715ce44349b3" providerId="LiveId" clId="{C68D5591-A5E8-4369-9AE4-C05814B27729}" dt="2021-11-10T03:29:35.338" v="7884" actId="207"/>
          <ac:spMkLst>
            <pc:docMk/>
            <pc:sldMk cId="454875680" sldId="2246"/>
            <ac:spMk id="196" creationId="{B0F07A54-B14C-4240-B1FB-600CAFBE1CAC}"/>
          </ac:spMkLst>
        </pc:spChg>
        <pc:spChg chg="mod">
          <ac:chgData name="Aurelien Domont" userId="6da7715ce44349b3" providerId="LiveId" clId="{C68D5591-A5E8-4369-9AE4-C05814B27729}" dt="2021-11-10T03:29:35.338" v="7884" actId="207"/>
          <ac:spMkLst>
            <pc:docMk/>
            <pc:sldMk cId="454875680" sldId="2246"/>
            <ac:spMk id="197" creationId="{9610D553-68EC-4161-B3FD-EF80D1EACA70}"/>
          </ac:spMkLst>
        </pc:spChg>
        <pc:spChg chg="mod">
          <ac:chgData name="Aurelien Domont" userId="6da7715ce44349b3" providerId="LiveId" clId="{C68D5591-A5E8-4369-9AE4-C05814B27729}" dt="2021-11-10T03:29:35.338" v="7884" actId="207"/>
          <ac:spMkLst>
            <pc:docMk/>
            <pc:sldMk cId="454875680" sldId="2246"/>
            <ac:spMk id="198" creationId="{0EA33DAE-A439-452D-95BD-BFAE07005BD8}"/>
          </ac:spMkLst>
        </pc:spChg>
        <pc:spChg chg="mod">
          <ac:chgData name="Aurelien Domont" userId="6da7715ce44349b3" providerId="LiveId" clId="{C68D5591-A5E8-4369-9AE4-C05814B27729}" dt="2021-11-10T03:29:35.338" v="7884" actId="207"/>
          <ac:spMkLst>
            <pc:docMk/>
            <pc:sldMk cId="454875680" sldId="2246"/>
            <ac:spMk id="199" creationId="{5FF4D333-4EE4-49D5-9619-6B54BA2DFB7E}"/>
          </ac:spMkLst>
        </pc:spChg>
        <pc:spChg chg="mod">
          <ac:chgData name="Aurelien Domont" userId="6da7715ce44349b3" providerId="LiveId" clId="{C68D5591-A5E8-4369-9AE4-C05814B27729}" dt="2021-11-10T03:29:35.338" v="7884" actId="207"/>
          <ac:spMkLst>
            <pc:docMk/>
            <pc:sldMk cId="454875680" sldId="2246"/>
            <ac:spMk id="200" creationId="{AC6CEEBB-11FE-4235-98A8-46D71D8F11F1}"/>
          </ac:spMkLst>
        </pc:spChg>
        <pc:spChg chg="mod">
          <ac:chgData name="Aurelien Domont" userId="6da7715ce44349b3" providerId="LiveId" clId="{C68D5591-A5E8-4369-9AE4-C05814B27729}" dt="2021-11-10T03:29:35.338" v="7884" actId="207"/>
          <ac:spMkLst>
            <pc:docMk/>
            <pc:sldMk cId="454875680" sldId="2246"/>
            <ac:spMk id="201" creationId="{B431EC3C-CC94-4DA9-A4B8-24E796B33AFA}"/>
          </ac:spMkLst>
        </pc:spChg>
        <pc:spChg chg="mod">
          <ac:chgData name="Aurelien Domont" userId="6da7715ce44349b3" providerId="LiveId" clId="{C68D5591-A5E8-4369-9AE4-C05814B27729}" dt="2021-11-10T03:29:35.338" v="7884" actId="207"/>
          <ac:spMkLst>
            <pc:docMk/>
            <pc:sldMk cId="454875680" sldId="2246"/>
            <ac:spMk id="202" creationId="{6AFEE220-43AF-4130-976F-D030CEAD1B65}"/>
          </ac:spMkLst>
        </pc:spChg>
        <pc:spChg chg="mod">
          <ac:chgData name="Aurelien Domont" userId="6da7715ce44349b3" providerId="LiveId" clId="{C68D5591-A5E8-4369-9AE4-C05814B27729}" dt="2021-11-10T03:29:35.338" v="7884" actId="207"/>
          <ac:spMkLst>
            <pc:docMk/>
            <pc:sldMk cId="454875680" sldId="2246"/>
            <ac:spMk id="203" creationId="{8009E29F-8CC5-47C9-958F-063BE1AFF5B5}"/>
          </ac:spMkLst>
        </pc:spChg>
        <pc:spChg chg="mod">
          <ac:chgData name="Aurelien Domont" userId="6da7715ce44349b3" providerId="LiveId" clId="{C68D5591-A5E8-4369-9AE4-C05814B27729}" dt="2021-11-10T03:29:35.338" v="7884" actId="207"/>
          <ac:spMkLst>
            <pc:docMk/>
            <pc:sldMk cId="454875680" sldId="2246"/>
            <ac:spMk id="204" creationId="{6A31524B-C160-454B-AC27-9E05834C4FE4}"/>
          </ac:spMkLst>
        </pc:spChg>
        <pc:spChg chg="mod">
          <ac:chgData name="Aurelien Domont" userId="6da7715ce44349b3" providerId="LiveId" clId="{C68D5591-A5E8-4369-9AE4-C05814B27729}" dt="2021-11-10T03:29:35.338" v="7884" actId="207"/>
          <ac:spMkLst>
            <pc:docMk/>
            <pc:sldMk cId="454875680" sldId="2246"/>
            <ac:spMk id="205" creationId="{8B5B000A-3E14-4E70-9891-DCC6DDA06773}"/>
          </ac:spMkLst>
        </pc:spChg>
        <pc:spChg chg="mod">
          <ac:chgData name="Aurelien Domont" userId="6da7715ce44349b3" providerId="LiveId" clId="{C68D5591-A5E8-4369-9AE4-C05814B27729}" dt="2021-11-10T03:29:35.338" v="7884" actId="207"/>
          <ac:spMkLst>
            <pc:docMk/>
            <pc:sldMk cId="454875680" sldId="2246"/>
            <ac:spMk id="206" creationId="{82AA1D5F-0862-4DFC-9933-20D4575CF5DC}"/>
          </ac:spMkLst>
        </pc:spChg>
        <pc:spChg chg="mod">
          <ac:chgData name="Aurelien Domont" userId="6da7715ce44349b3" providerId="LiveId" clId="{C68D5591-A5E8-4369-9AE4-C05814B27729}" dt="2021-11-10T03:29:35.338" v="7884" actId="207"/>
          <ac:spMkLst>
            <pc:docMk/>
            <pc:sldMk cId="454875680" sldId="2246"/>
            <ac:spMk id="207" creationId="{B1C8E337-DBB9-4F76-AE00-2CD85606A494}"/>
          </ac:spMkLst>
        </pc:spChg>
        <pc:spChg chg="mod">
          <ac:chgData name="Aurelien Domont" userId="6da7715ce44349b3" providerId="LiveId" clId="{C68D5591-A5E8-4369-9AE4-C05814B27729}" dt="2021-11-10T03:29:35.338" v="7884" actId="207"/>
          <ac:spMkLst>
            <pc:docMk/>
            <pc:sldMk cId="454875680" sldId="2246"/>
            <ac:spMk id="208" creationId="{D64394EF-B51A-4BA8-A33D-EB513E6BDA10}"/>
          </ac:spMkLst>
        </pc:spChg>
        <pc:spChg chg="mod">
          <ac:chgData name="Aurelien Domont" userId="6da7715ce44349b3" providerId="LiveId" clId="{C68D5591-A5E8-4369-9AE4-C05814B27729}" dt="2021-11-10T03:29:35.338" v="7884" actId="207"/>
          <ac:spMkLst>
            <pc:docMk/>
            <pc:sldMk cId="454875680" sldId="2246"/>
            <ac:spMk id="209" creationId="{063419C6-B973-4EBA-B675-9A2C806059AF}"/>
          </ac:spMkLst>
        </pc:spChg>
        <pc:spChg chg="mod">
          <ac:chgData name="Aurelien Domont" userId="6da7715ce44349b3" providerId="LiveId" clId="{C68D5591-A5E8-4369-9AE4-C05814B27729}" dt="2021-11-10T03:29:35.338" v="7884" actId="207"/>
          <ac:spMkLst>
            <pc:docMk/>
            <pc:sldMk cId="454875680" sldId="2246"/>
            <ac:spMk id="210" creationId="{E81DF931-0D82-4550-A8F9-0BE30E80CB10}"/>
          </ac:spMkLst>
        </pc:spChg>
        <pc:spChg chg="mod">
          <ac:chgData name="Aurelien Domont" userId="6da7715ce44349b3" providerId="LiveId" clId="{C68D5591-A5E8-4369-9AE4-C05814B27729}" dt="2021-11-10T03:29:35.338" v="7884" actId="207"/>
          <ac:spMkLst>
            <pc:docMk/>
            <pc:sldMk cId="454875680" sldId="2246"/>
            <ac:spMk id="211" creationId="{69869637-B008-4A70-B0E5-47FC0F5998A3}"/>
          </ac:spMkLst>
        </pc:spChg>
        <pc:spChg chg="mod">
          <ac:chgData name="Aurelien Domont" userId="6da7715ce44349b3" providerId="LiveId" clId="{C68D5591-A5E8-4369-9AE4-C05814B27729}" dt="2021-11-10T03:29:35.338" v="7884" actId="207"/>
          <ac:spMkLst>
            <pc:docMk/>
            <pc:sldMk cId="454875680" sldId="2246"/>
            <ac:spMk id="212" creationId="{D497A034-4038-411E-9F82-AFC635DB2E5C}"/>
          </ac:spMkLst>
        </pc:spChg>
        <pc:spChg chg="mod">
          <ac:chgData name="Aurelien Domont" userId="6da7715ce44349b3" providerId="LiveId" clId="{C68D5591-A5E8-4369-9AE4-C05814B27729}" dt="2021-11-10T03:29:35.338" v="7884" actId="207"/>
          <ac:spMkLst>
            <pc:docMk/>
            <pc:sldMk cId="454875680" sldId="2246"/>
            <ac:spMk id="213" creationId="{69C701FA-D81A-4F56-BDC3-DB353CDD185E}"/>
          </ac:spMkLst>
        </pc:spChg>
        <pc:spChg chg="mod">
          <ac:chgData name="Aurelien Domont" userId="6da7715ce44349b3" providerId="LiveId" clId="{C68D5591-A5E8-4369-9AE4-C05814B27729}" dt="2021-11-10T03:29:35.338" v="7884" actId="207"/>
          <ac:spMkLst>
            <pc:docMk/>
            <pc:sldMk cId="454875680" sldId="2246"/>
            <ac:spMk id="214" creationId="{3CF02C95-2399-4703-AFCC-B41EBF34B36C}"/>
          </ac:spMkLst>
        </pc:spChg>
        <pc:spChg chg="mod">
          <ac:chgData name="Aurelien Domont" userId="6da7715ce44349b3" providerId="LiveId" clId="{C68D5591-A5E8-4369-9AE4-C05814B27729}" dt="2021-11-10T03:29:35.338" v="7884" actId="207"/>
          <ac:spMkLst>
            <pc:docMk/>
            <pc:sldMk cId="454875680" sldId="2246"/>
            <ac:spMk id="215" creationId="{932F4F14-F9F8-4B30-BFF4-7253B94C8569}"/>
          </ac:spMkLst>
        </pc:spChg>
        <pc:spChg chg="mod">
          <ac:chgData name="Aurelien Domont" userId="6da7715ce44349b3" providerId="LiveId" clId="{C68D5591-A5E8-4369-9AE4-C05814B27729}" dt="2021-11-10T03:29:35.338" v="7884" actId="207"/>
          <ac:spMkLst>
            <pc:docMk/>
            <pc:sldMk cId="454875680" sldId="2246"/>
            <ac:spMk id="216" creationId="{5A12736D-B2AD-444D-8040-075B139D8287}"/>
          </ac:spMkLst>
        </pc:spChg>
        <pc:spChg chg="mod">
          <ac:chgData name="Aurelien Domont" userId="6da7715ce44349b3" providerId="LiveId" clId="{C68D5591-A5E8-4369-9AE4-C05814B27729}" dt="2021-11-10T03:29:35.338" v="7884" actId="207"/>
          <ac:spMkLst>
            <pc:docMk/>
            <pc:sldMk cId="454875680" sldId="2246"/>
            <ac:spMk id="217" creationId="{5548409B-6C42-4A23-94EC-7C1409E6AADB}"/>
          </ac:spMkLst>
        </pc:spChg>
        <pc:spChg chg="mod">
          <ac:chgData name="Aurelien Domont" userId="6da7715ce44349b3" providerId="LiveId" clId="{C68D5591-A5E8-4369-9AE4-C05814B27729}" dt="2021-11-10T03:29:35.338" v="7884" actId="207"/>
          <ac:spMkLst>
            <pc:docMk/>
            <pc:sldMk cId="454875680" sldId="2246"/>
            <ac:spMk id="218" creationId="{B76F0451-E7F4-4049-BA88-BCD80E3988A8}"/>
          </ac:spMkLst>
        </pc:spChg>
        <pc:spChg chg="mod">
          <ac:chgData name="Aurelien Domont" userId="6da7715ce44349b3" providerId="LiveId" clId="{C68D5591-A5E8-4369-9AE4-C05814B27729}" dt="2021-11-10T03:29:35.338" v="7884" actId="207"/>
          <ac:spMkLst>
            <pc:docMk/>
            <pc:sldMk cId="454875680" sldId="2246"/>
            <ac:spMk id="219" creationId="{CF4F7502-FDB2-4703-91C0-6F13C3E30410}"/>
          </ac:spMkLst>
        </pc:spChg>
        <pc:spChg chg="mod">
          <ac:chgData name="Aurelien Domont" userId="6da7715ce44349b3" providerId="LiveId" clId="{C68D5591-A5E8-4369-9AE4-C05814B27729}" dt="2021-11-10T03:29:35.338" v="7884" actId="207"/>
          <ac:spMkLst>
            <pc:docMk/>
            <pc:sldMk cId="454875680" sldId="2246"/>
            <ac:spMk id="220" creationId="{B6873748-4541-4E60-B47A-B658393DDD68}"/>
          </ac:spMkLst>
        </pc:spChg>
        <pc:spChg chg="mod">
          <ac:chgData name="Aurelien Domont" userId="6da7715ce44349b3" providerId="LiveId" clId="{C68D5591-A5E8-4369-9AE4-C05814B27729}" dt="2021-11-10T03:29:35.338" v="7884" actId="207"/>
          <ac:spMkLst>
            <pc:docMk/>
            <pc:sldMk cId="454875680" sldId="2246"/>
            <ac:spMk id="221" creationId="{ED1DCD4B-1061-4E66-84A6-935493EA1770}"/>
          </ac:spMkLst>
        </pc:spChg>
        <pc:spChg chg="mod">
          <ac:chgData name="Aurelien Domont" userId="6da7715ce44349b3" providerId="LiveId" clId="{C68D5591-A5E8-4369-9AE4-C05814B27729}" dt="2021-11-10T03:29:35.338" v="7884" actId="207"/>
          <ac:spMkLst>
            <pc:docMk/>
            <pc:sldMk cId="454875680" sldId="2246"/>
            <ac:spMk id="222" creationId="{E7835E4C-35FB-4014-AD41-C289F280F9FE}"/>
          </ac:spMkLst>
        </pc:spChg>
        <pc:spChg chg="mod">
          <ac:chgData name="Aurelien Domont" userId="6da7715ce44349b3" providerId="LiveId" clId="{C68D5591-A5E8-4369-9AE4-C05814B27729}" dt="2021-11-10T03:29:35.338" v="7884" actId="207"/>
          <ac:spMkLst>
            <pc:docMk/>
            <pc:sldMk cId="454875680" sldId="2246"/>
            <ac:spMk id="223" creationId="{10A6748D-00CB-4BD3-9CE2-49D2AE33A423}"/>
          </ac:spMkLst>
        </pc:spChg>
        <pc:spChg chg="mod">
          <ac:chgData name="Aurelien Domont" userId="6da7715ce44349b3" providerId="LiveId" clId="{C68D5591-A5E8-4369-9AE4-C05814B27729}" dt="2021-11-10T03:29:35.338" v="7884" actId="207"/>
          <ac:spMkLst>
            <pc:docMk/>
            <pc:sldMk cId="454875680" sldId="2246"/>
            <ac:spMk id="224" creationId="{215DC0A8-3468-4867-B952-90DC867D5A81}"/>
          </ac:spMkLst>
        </pc:spChg>
        <pc:spChg chg="mod">
          <ac:chgData name="Aurelien Domont" userId="6da7715ce44349b3" providerId="LiveId" clId="{C68D5591-A5E8-4369-9AE4-C05814B27729}" dt="2021-11-10T03:29:35.338" v="7884" actId="207"/>
          <ac:spMkLst>
            <pc:docMk/>
            <pc:sldMk cId="454875680" sldId="2246"/>
            <ac:spMk id="225" creationId="{A01FA59B-C9A7-4F42-9026-BA1B27B1D606}"/>
          </ac:spMkLst>
        </pc:spChg>
        <pc:spChg chg="mod">
          <ac:chgData name="Aurelien Domont" userId="6da7715ce44349b3" providerId="LiveId" clId="{C68D5591-A5E8-4369-9AE4-C05814B27729}" dt="2021-11-10T03:29:35.338" v="7884" actId="207"/>
          <ac:spMkLst>
            <pc:docMk/>
            <pc:sldMk cId="454875680" sldId="2246"/>
            <ac:spMk id="226" creationId="{DFE5CEFA-85F3-4206-A8EB-DC40CD6D072D}"/>
          </ac:spMkLst>
        </pc:spChg>
        <pc:spChg chg="mod">
          <ac:chgData name="Aurelien Domont" userId="6da7715ce44349b3" providerId="LiveId" clId="{C68D5591-A5E8-4369-9AE4-C05814B27729}" dt="2021-11-10T03:29:35.338" v="7884" actId="207"/>
          <ac:spMkLst>
            <pc:docMk/>
            <pc:sldMk cId="454875680" sldId="2246"/>
            <ac:spMk id="227" creationId="{6EB776C4-A692-437D-92FA-4A3FA5585BDC}"/>
          </ac:spMkLst>
        </pc:spChg>
        <pc:spChg chg="mod">
          <ac:chgData name="Aurelien Domont" userId="6da7715ce44349b3" providerId="LiveId" clId="{C68D5591-A5E8-4369-9AE4-C05814B27729}" dt="2021-11-10T03:29:35.338" v="7884" actId="207"/>
          <ac:spMkLst>
            <pc:docMk/>
            <pc:sldMk cId="454875680" sldId="2246"/>
            <ac:spMk id="228" creationId="{BA5BBEE3-6313-4C73-8E3D-EB1D099483DA}"/>
          </ac:spMkLst>
        </pc:spChg>
        <pc:spChg chg="mod">
          <ac:chgData name="Aurelien Domont" userId="6da7715ce44349b3" providerId="LiveId" clId="{C68D5591-A5E8-4369-9AE4-C05814B27729}" dt="2021-11-10T03:29:35.338" v="7884" actId="207"/>
          <ac:spMkLst>
            <pc:docMk/>
            <pc:sldMk cId="454875680" sldId="2246"/>
            <ac:spMk id="229" creationId="{9F5BF204-5631-4DC1-B60D-1E4264B6D68F}"/>
          </ac:spMkLst>
        </pc:spChg>
        <pc:spChg chg="mod">
          <ac:chgData name="Aurelien Domont" userId="6da7715ce44349b3" providerId="LiveId" clId="{C68D5591-A5E8-4369-9AE4-C05814B27729}" dt="2021-11-10T03:29:35.338" v="7884" actId="207"/>
          <ac:spMkLst>
            <pc:docMk/>
            <pc:sldMk cId="454875680" sldId="2246"/>
            <ac:spMk id="230" creationId="{8867F126-953A-4765-962B-0A83B23E32BA}"/>
          </ac:spMkLst>
        </pc:spChg>
        <pc:spChg chg="mod">
          <ac:chgData name="Aurelien Domont" userId="6da7715ce44349b3" providerId="LiveId" clId="{C68D5591-A5E8-4369-9AE4-C05814B27729}" dt="2021-11-10T03:29:35.338" v="7884" actId="207"/>
          <ac:spMkLst>
            <pc:docMk/>
            <pc:sldMk cId="454875680" sldId="2246"/>
            <ac:spMk id="231" creationId="{7E94335C-70D8-49BA-87F2-C1A8A9327943}"/>
          </ac:spMkLst>
        </pc:spChg>
        <pc:spChg chg="mod">
          <ac:chgData name="Aurelien Domont" userId="6da7715ce44349b3" providerId="LiveId" clId="{C68D5591-A5E8-4369-9AE4-C05814B27729}" dt="2021-11-10T03:29:35.338" v="7884" actId="207"/>
          <ac:spMkLst>
            <pc:docMk/>
            <pc:sldMk cId="454875680" sldId="2246"/>
            <ac:spMk id="232" creationId="{E4FBA292-DF77-42A5-BDAB-23E311B8B63D}"/>
          </ac:spMkLst>
        </pc:spChg>
        <pc:spChg chg="mod">
          <ac:chgData name="Aurelien Domont" userId="6da7715ce44349b3" providerId="LiveId" clId="{C68D5591-A5E8-4369-9AE4-C05814B27729}" dt="2021-11-10T03:29:35.338" v="7884" actId="207"/>
          <ac:spMkLst>
            <pc:docMk/>
            <pc:sldMk cId="454875680" sldId="2246"/>
            <ac:spMk id="233" creationId="{9EF9FC2C-AAF0-4093-B77D-857E18477FF7}"/>
          </ac:spMkLst>
        </pc:spChg>
        <pc:spChg chg="mod">
          <ac:chgData name="Aurelien Domont" userId="6da7715ce44349b3" providerId="LiveId" clId="{C68D5591-A5E8-4369-9AE4-C05814B27729}" dt="2021-11-10T03:29:35.338" v="7884" actId="207"/>
          <ac:spMkLst>
            <pc:docMk/>
            <pc:sldMk cId="454875680" sldId="2246"/>
            <ac:spMk id="234" creationId="{A3418565-60B5-4E20-A1CA-5DDEB040E8CB}"/>
          </ac:spMkLst>
        </pc:spChg>
        <pc:spChg chg="mod">
          <ac:chgData name="Aurelien Domont" userId="6da7715ce44349b3" providerId="LiveId" clId="{C68D5591-A5E8-4369-9AE4-C05814B27729}" dt="2021-11-10T03:29:35.338" v="7884" actId="207"/>
          <ac:spMkLst>
            <pc:docMk/>
            <pc:sldMk cId="454875680" sldId="2246"/>
            <ac:spMk id="235" creationId="{CF74A3EC-19BC-4AD0-9A34-8749E85EB810}"/>
          </ac:spMkLst>
        </pc:spChg>
        <pc:spChg chg="mod">
          <ac:chgData name="Aurelien Domont" userId="6da7715ce44349b3" providerId="LiveId" clId="{C68D5591-A5E8-4369-9AE4-C05814B27729}" dt="2021-11-10T03:29:35.338" v="7884" actId="207"/>
          <ac:spMkLst>
            <pc:docMk/>
            <pc:sldMk cId="454875680" sldId="2246"/>
            <ac:spMk id="236" creationId="{71F61DAA-951A-4067-AD9B-7ACDE0F616C8}"/>
          </ac:spMkLst>
        </pc:spChg>
        <pc:spChg chg="mod">
          <ac:chgData name="Aurelien Domont" userId="6da7715ce44349b3" providerId="LiveId" clId="{C68D5591-A5E8-4369-9AE4-C05814B27729}" dt="2021-11-10T03:29:35.338" v="7884" actId="207"/>
          <ac:spMkLst>
            <pc:docMk/>
            <pc:sldMk cId="454875680" sldId="2246"/>
            <ac:spMk id="237" creationId="{83AA5CA9-E15A-43CF-9B9A-04B0DEDD500A}"/>
          </ac:spMkLst>
        </pc:spChg>
        <pc:spChg chg="mod">
          <ac:chgData name="Aurelien Domont" userId="6da7715ce44349b3" providerId="LiveId" clId="{C68D5591-A5E8-4369-9AE4-C05814B27729}" dt="2021-11-10T03:29:35.338" v="7884" actId="207"/>
          <ac:spMkLst>
            <pc:docMk/>
            <pc:sldMk cId="454875680" sldId="2246"/>
            <ac:spMk id="238" creationId="{B4D78016-89E2-44DB-BD0E-FB3D5B96F561}"/>
          </ac:spMkLst>
        </pc:spChg>
        <pc:spChg chg="mod">
          <ac:chgData name="Aurelien Domont" userId="6da7715ce44349b3" providerId="LiveId" clId="{C68D5591-A5E8-4369-9AE4-C05814B27729}" dt="2021-11-10T03:29:35.338" v="7884" actId="207"/>
          <ac:spMkLst>
            <pc:docMk/>
            <pc:sldMk cId="454875680" sldId="2246"/>
            <ac:spMk id="239" creationId="{53A1FCEF-9287-470C-8CB4-4962B814CD03}"/>
          </ac:spMkLst>
        </pc:spChg>
        <pc:spChg chg="mod">
          <ac:chgData name="Aurelien Domont" userId="6da7715ce44349b3" providerId="LiveId" clId="{C68D5591-A5E8-4369-9AE4-C05814B27729}" dt="2021-11-10T03:29:35.338" v="7884" actId="207"/>
          <ac:spMkLst>
            <pc:docMk/>
            <pc:sldMk cId="454875680" sldId="2246"/>
            <ac:spMk id="240" creationId="{24FC04D0-E129-4F3F-AD84-CF84D7A5D4C5}"/>
          </ac:spMkLst>
        </pc:spChg>
        <pc:spChg chg="mod">
          <ac:chgData name="Aurelien Domont" userId="6da7715ce44349b3" providerId="LiveId" clId="{C68D5591-A5E8-4369-9AE4-C05814B27729}" dt="2021-11-10T03:29:35.338" v="7884" actId="207"/>
          <ac:spMkLst>
            <pc:docMk/>
            <pc:sldMk cId="454875680" sldId="2246"/>
            <ac:spMk id="241" creationId="{2BCD364C-9AD2-4C86-8BD8-F4E9B4AD8CEE}"/>
          </ac:spMkLst>
        </pc:spChg>
        <pc:spChg chg="mod">
          <ac:chgData name="Aurelien Domont" userId="6da7715ce44349b3" providerId="LiveId" clId="{C68D5591-A5E8-4369-9AE4-C05814B27729}" dt="2021-11-10T03:29:35.338" v="7884" actId="207"/>
          <ac:spMkLst>
            <pc:docMk/>
            <pc:sldMk cId="454875680" sldId="2246"/>
            <ac:spMk id="242" creationId="{088C8CFC-BE4E-44E3-BD09-674145E8797A}"/>
          </ac:spMkLst>
        </pc:spChg>
        <pc:spChg chg="mod">
          <ac:chgData name="Aurelien Domont" userId="6da7715ce44349b3" providerId="LiveId" clId="{C68D5591-A5E8-4369-9AE4-C05814B27729}" dt="2021-11-10T03:29:35.338" v="7884" actId="207"/>
          <ac:spMkLst>
            <pc:docMk/>
            <pc:sldMk cId="454875680" sldId="2246"/>
            <ac:spMk id="243" creationId="{40F4F063-E039-471C-B722-126F20A9EF9A}"/>
          </ac:spMkLst>
        </pc:spChg>
        <pc:spChg chg="mod">
          <ac:chgData name="Aurelien Domont" userId="6da7715ce44349b3" providerId="LiveId" clId="{C68D5591-A5E8-4369-9AE4-C05814B27729}" dt="2021-11-10T03:29:35.338" v="7884" actId="207"/>
          <ac:spMkLst>
            <pc:docMk/>
            <pc:sldMk cId="454875680" sldId="2246"/>
            <ac:spMk id="244" creationId="{A1958D86-4E98-444A-B23C-36DE0FCF58FB}"/>
          </ac:spMkLst>
        </pc:spChg>
        <pc:spChg chg="mod">
          <ac:chgData name="Aurelien Domont" userId="6da7715ce44349b3" providerId="LiveId" clId="{C68D5591-A5E8-4369-9AE4-C05814B27729}" dt="2021-11-10T03:29:35.338" v="7884" actId="207"/>
          <ac:spMkLst>
            <pc:docMk/>
            <pc:sldMk cId="454875680" sldId="2246"/>
            <ac:spMk id="245" creationId="{E7258F15-20D9-41E2-9A27-21141EBCB253}"/>
          </ac:spMkLst>
        </pc:spChg>
        <pc:spChg chg="mod">
          <ac:chgData name="Aurelien Domont" userId="6da7715ce44349b3" providerId="LiveId" clId="{C68D5591-A5E8-4369-9AE4-C05814B27729}" dt="2021-11-10T03:29:35.338" v="7884" actId="207"/>
          <ac:spMkLst>
            <pc:docMk/>
            <pc:sldMk cId="454875680" sldId="2246"/>
            <ac:spMk id="246" creationId="{09B73378-B486-4648-A8DD-DFD7EFFB1168}"/>
          </ac:spMkLst>
        </pc:spChg>
        <pc:spChg chg="mod">
          <ac:chgData name="Aurelien Domont" userId="6da7715ce44349b3" providerId="LiveId" clId="{C68D5591-A5E8-4369-9AE4-C05814B27729}" dt="2021-11-10T03:29:35.338" v="7884" actId="207"/>
          <ac:spMkLst>
            <pc:docMk/>
            <pc:sldMk cId="454875680" sldId="2246"/>
            <ac:spMk id="247" creationId="{A52E45BA-85D4-41D3-B316-8DFB89FC2FFC}"/>
          </ac:spMkLst>
        </pc:spChg>
        <pc:spChg chg="mod">
          <ac:chgData name="Aurelien Domont" userId="6da7715ce44349b3" providerId="LiveId" clId="{C68D5591-A5E8-4369-9AE4-C05814B27729}" dt="2021-11-10T03:29:35.338" v="7884" actId="207"/>
          <ac:spMkLst>
            <pc:docMk/>
            <pc:sldMk cId="454875680" sldId="2246"/>
            <ac:spMk id="248" creationId="{E430D85F-61E1-4541-960E-0B2F9555999F}"/>
          </ac:spMkLst>
        </pc:spChg>
        <pc:spChg chg="mod">
          <ac:chgData name="Aurelien Domont" userId="6da7715ce44349b3" providerId="LiveId" clId="{C68D5591-A5E8-4369-9AE4-C05814B27729}" dt="2021-11-10T03:29:35.338" v="7884" actId="207"/>
          <ac:spMkLst>
            <pc:docMk/>
            <pc:sldMk cId="454875680" sldId="2246"/>
            <ac:spMk id="249" creationId="{66BE91F9-E570-4446-ACBB-67679FDA7FC6}"/>
          </ac:spMkLst>
        </pc:spChg>
        <pc:spChg chg="mod">
          <ac:chgData name="Aurelien Domont" userId="6da7715ce44349b3" providerId="LiveId" clId="{C68D5591-A5E8-4369-9AE4-C05814B27729}" dt="2021-11-10T03:29:35.338" v="7884" actId="207"/>
          <ac:spMkLst>
            <pc:docMk/>
            <pc:sldMk cId="454875680" sldId="2246"/>
            <ac:spMk id="250" creationId="{EC722DFF-27C6-4E69-BDA6-6E82339A2C25}"/>
          </ac:spMkLst>
        </pc:spChg>
        <pc:spChg chg="mod">
          <ac:chgData name="Aurelien Domont" userId="6da7715ce44349b3" providerId="LiveId" clId="{C68D5591-A5E8-4369-9AE4-C05814B27729}" dt="2021-11-10T03:29:35.338" v="7884" actId="207"/>
          <ac:spMkLst>
            <pc:docMk/>
            <pc:sldMk cId="454875680" sldId="2246"/>
            <ac:spMk id="251" creationId="{FC6B78A5-7F0D-4596-9134-3DA9BB2A7AD1}"/>
          </ac:spMkLst>
        </pc:spChg>
        <pc:spChg chg="mod">
          <ac:chgData name="Aurelien Domont" userId="6da7715ce44349b3" providerId="LiveId" clId="{C68D5591-A5E8-4369-9AE4-C05814B27729}" dt="2021-11-10T03:29:35.338" v="7884" actId="207"/>
          <ac:spMkLst>
            <pc:docMk/>
            <pc:sldMk cId="454875680" sldId="2246"/>
            <ac:spMk id="252" creationId="{A88366D2-1E52-4DB0-80B7-784B20EE28FE}"/>
          </ac:spMkLst>
        </pc:spChg>
        <pc:spChg chg="mod">
          <ac:chgData name="Aurelien Domont" userId="6da7715ce44349b3" providerId="LiveId" clId="{C68D5591-A5E8-4369-9AE4-C05814B27729}" dt="2021-11-10T03:29:35.338" v="7884" actId="207"/>
          <ac:spMkLst>
            <pc:docMk/>
            <pc:sldMk cId="454875680" sldId="2246"/>
            <ac:spMk id="253" creationId="{BDD53C6C-FCF7-4EDF-8AF6-CC92B9E89593}"/>
          </ac:spMkLst>
        </pc:spChg>
        <pc:spChg chg="mod">
          <ac:chgData name="Aurelien Domont" userId="6da7715ce44349b3" providerId="LiveId" clId="{C68D5591-A5E8-4369-9AE4-C05814B27729}" dt="2021-11-10T03:29:35.338" v="7884" actId="207"/>
          <ac:spMkLst>
            <pc:docMk/>
            <pc:sldMk cId="454875680" sldId="2246"/>
            <ac:spMk id="254" creationId="{7E19BA96-C9D3-4962-AC72-32CF10F1AC82}"/>
          </ac:spMkLst>
        </pc:spChg>
        <pc:spChg chg="mod">
          <ac:chgData name="Aurelien Domont" userId="6da7715ce44349b3" providerId="LiveId" clId="{C68D5591-A5E8-4369-9AE4-C05814B27729}" dt="2021-11-10T03:29:35.338" v="7884" actId="207"/>
          <ac:spMkLst>
            <pc:docMk/>
            <pc:sldMk cId="454875680" sldId="2246"/>
            <ac:spMk id="255" creationId="{549C2B7F-C7C8-496B-92F5-CFD2E2187008}"/>
          </ac:spMkLst>
        </pc:spChg>
        <pc:spChg chg="mod">
          <ac:chgData name="Aurelien Domont" userId="6da7715ce44349b3" providerId="LiveId" clId="{C68D5591-A5E8-4369-9AE4-C05814B27729}" dt="2021-11-10T03:29:35.338" v="7884" actId="207"/>
          <ac:spMkLst>
            <pc:docMk/>
            <pc:sldMk cId="454875680" sldId="2246"/>
            <ac:spMk id="256" creationId="{32530D2B-37DC-4E91-B662-EA479E48C1E3}"/>
          </ac:spMkLst>
        </pc:spChg>
        <pc:spChg chg="mod">
          <ac:chgData name="Aurelien Domont" userId="6da7715ce44349b3" providerId="LiveId" clId="{C68D5591-A5E8-4369-9AE4-C05814B27729}" dt="2021-11-10T03:29:35.338" v="7884" actId="207"/>
          <ac:spMkLst>
            <pc:docMk/>
            <pc:sldMk cId="454875680" sldId="2246"/>
            <ac:spMk id="257" creationId="{B80D0478-142F-4606-8DEA-2E35FC6BD72D}"/>
          </ac:spMkLst>
        </pc:spChg>
        <pc:spChg chg="mod">
          <ac:chgData name="Aurelien Domont" userId="6da7715ce44349b3" providerId="LiveId" clId="{C68D5591-A5E8-4369-9AE4-C05814B27729}" dt="2021-11-10T03:29:35.338" v="7884" actId="207"/>
          <ac:spMkLst>
            <pc:docMk/>
            <pc:sldMk cId="454875680" sldId="2246"/>
            <ac:spMk id="258" creationId="{227AB3EB-548B-4B83-A608-2CFED8889398}"/>
          </ac:spMkLst>
        </pc:spChg>
        <pc:spChg chg="mod">
          <ac:chgData name="Aurelien Domont" userId="6da7715ce44349b3" providerId="LiveId" clId="{C68D5591-A5E8-4369-9AE4-C05814B27729}" dt="2021-11-10T03:29:35.338" v="7884" actId="207"/>
          <ac:spMkLst>
            <pc:docMk/>
            <pc:sldMk cId="454875680" sldId="2246"/>
            <ac:spMk id="259" creationId="{0365B93B-D071-4C08-9641-8180979B695F}"/>
          </ac:spMkLst>
        </pc:spChg>
        <pc:spChg chg="mod">
          <ac:chgData name="Aurelien Domont" userId="6da7715ce44349b3" providerId="LiveId" clId="{C68D5591-A5E8-4369-9AE4-C05814B27729}" dt="2021-11-10T03:29:35.338" v="7884" actId="207"/>
          <ac:spMkLst>
            <pc:docMk/>
            <pc:sldMk cId="454875680" sldId="2246"/>
            <ac:spMk id="260" creationId="{8061A70C-A576-4A77-92A9-F23B1B756F82}"/>
          </ac:spMkLst>
        </pc:spChg>
        <pc:spChg chg="mod">
          <ac:chgData name="Aurelien Domont" userId="6da7715ce44349b3" providerId="LiveId" clId="{C68D5591-A5E8-4369-9AE4-C05814B27729}" dt="2021-11-10T03:29:35.338" v="7884" actId="207"/>
          <ac:spMkLst>
            <pc:docMk/>
            <pc:sldMk cId="454875680" sldId="2246"/>
            <ac:spMk id="261" creationId="{50D5069B-C1B7-4244-88D1-5CB59629B91E}"/>
          </ac:spMkLst>
        </pc:spChg>
        <pc:spChg chg="mod">
          <ac:chgData name="Aurelien Domont" userId="6da7715ce44349b3" providerId="LiveId" clId="{C68D5591-A5E8-4369-9AE4-C05814B27729}" dt="2021-11-10T03:29:35.338" v="7884" actId="207"/>
          <ac:spMkLst>
            <pc:docMk/>
            <pc:sldMk cId="454875680" sldId="2246"/>
            <ac:spMk id="262" creationId="{74C6770B-4078-4DB3-8355-61647B7A882C}"/>
          </ac:spMkLst>
        </pc:spChg>
        <pc:spChg chg="mod">
          <ac:chgData name="Aurelien Domont" userId="6da7715ce44349b3" providerId="LiveId" clId="{C68D5591-A5E8-4369-9AE4-C05814B27729}" dt="2021-11-10T03:29:35.338" v="7884" actId="207"/>
          <ac:spMkLst>
            <pc:docMk/>
            <pc:sldMk cId="454875680" sldId="2246"/>
            <ac:spMk id="263" creationId="{344CB2D9-46A0-4BC6-A561-FF0A9696BC6D}"/>
          </ac:spMkLst>
        </pc:spChg>
        <pc:spChg chg="mod">
          <ac:chgData name="Aurelien Domont" userId="6da7715ce44349b3" providerId="LiveId" clId="{C68D5591-A5E8-4369-9AE4-C05814B27729}" dt="2021-11-10T03:29:35.338" v="7884" actId="207"/>
          <ac:spMkLst>
            <pc:docMk/>
            <pc:sldMk cId="454875680" sldId="2246"/>
            <ac:spMk id="264" creationId="{1738DEBD-0EAF-4F16-BA91-F1985419B0BF}"/>
          </ac:spMkLst>
        </pc:spChg>
        <pc:spChg chg="mod">
          <ac:chgData name="Aurelien Domont" userId="6da7715ce44349b3" providerId="LiveId" clId="{C68D5591-A5E8-4369-9AE4-C05814B27729}" dt="2021-11-10T03:29:35.338" v="7884" actId="207"/>
          <ac:spMkLst>
            <pc:docMk/>
            <pc:sldMk cId="454875680" sldId="2246"/>
            <ac:spMk id="265" creationId="{6F7B0189-7989-46A6-ABE0-AEE3D5F158CF}"/>
          </ac:spMkLst>
        </pc:spChg>
        <pc:spChg chg="mod">
          <ac:chgData name="Aurelien Domont" userId="6da7715ce44349b3" providerId="LiveId" clId="{C68D5591-A5E8-4369-9AE4-C05814B27729}" dt="2021-11-10T03:29:35.338" v="7884" actId="207"/>
          <ac:spMkLst>
            <pc:docMk/>
            <pc:sldMk cId="454875680" sldId="2246"/>
            <ac:spMk id="266" creationId="{C41CCCAE-C1C2-499D-9B07-BFF85911B3A4}"/>
          </ac:spMkLst>
        </pc:spChg>
        <pc:spChg chg="mod">
          <ac:chgData name="Aurelien Domont" userId="6da7715ce44349b3" providerId="LiveId" clId="{C68D5591-A5E8-4369-9AE4-C05814B27729}" dt="2021-11-10T03:29:35.338" v="7884" actId="207"/>
          <ac:spMkLst>
            <pc:docMk/>
            <pc:sldMk cId="454875680" sldId="2246"/>
            <ac:spMk id="267" creationId="{FB0B90BA-A484-4D03-A3B1-6B6289399D1D}"/>
          </ac:spMkLst>
        </pc:spChg>
        <pc:spChg chg="mod">
          <ac:chgData name="Aurelien Domont" userId="6da7715ce44349b3" providerId="LiveId" clId="{C68D5591-A5E8-4369-9AE4-C05814B27729}" dt="2021-11-10T03:29:35.338" v="7884" actId="207"/>
          <ac:spMkLst>
            <pc:docMk/>
            <pc:sldMk cId="454875680" sldId="2246"/>
            <ac:spMk id="268" creationId="{90B6E6E3-9783-4E0C-8513-926CFB884988}"/>
          </ac:spMkLst>
        </pc:spChg>
        <pc:spChg chg="mod">
          <ac:chgData name="Aurelien Domont" userId="6da7715ce44349b3" providerId="LiveId" clId="{C68D5591-A5E8-4369-9AE4-C05814B27729}" dt="2021-11-10T03:29:35.338" v="7884" actId="207"/>
          <ac:spMkLst>
            <pc:docMk/>
            <pc:sldMk cId="454875680" sldId="2246"/>
            <ac:spMk id="269" creationId="{C496FCAB-1696-4E96-BD76-AC39928FE91C}"/>
          </ac:spMkLst>
        </pc:spChg>
        <pc:spChg chg="mod">
          <ac:chgData name="Aurelien Domont" userId="6da7715ce44349b3" providerId="LiveId" clId="{C68D5591-A5E8-4369-9AE4-C05814B27729}" dt="2021-11-10T03:29:35.338" v="7884" actId="207"/>
          <ac:spMkLst>
            <pc:docMk/>
            <pc:sldMk cId="454875680" sldId="2246"/>
            <ac:spMk id="270" creationId="{D48AEB2C-67DF-4561-BEA0-A5851B441095}"/>
          </ac:spMkLst>
        </pc:spChg>
        <pc:spChg chg="mod">
          <ac:chgData name="Aurelien Domont" userId="6da7715ce44349b3" providerId="LiveId" clId="{C68D5591-A5E8-4369-9AE4-C05814B27729}" dt="2021-11-10T03:29:35.338" v="7884" actId="207"/>
          <ac:spMkLst>
            <pc:docMk/>
            <pc:sldMk cId="454875680" sldId="2246"/>
            <ac:spMk id="271" creationId="{92B7D797-535F-4EB6-9513-8274A3E0F009}"/>
          </ac:spMkLst>
        </pc:spChg>
        <pc:spChg chg="mod">
          <ac:chgData name="Aurelien Domont" userId="6da7715ce44349b3" providerId="LiveId" clId="{C68D5591-A5E8-4369-9AE4-C05814B27729}" dt="2021-11-10T03:29:35.338" v="7884" actId="207"/>
          <ac:spMkLst>
            <pc:docMk/>
            <pc:sldMk cId="454875680" sldId="2246"/>
            <ac:spMk id="272" creationId="{8DCD4B7A-6374-4DF7-9DCF-A9E739C4B8F2}"/>
          </ac:spMkLst>
        </pc:spChg>
        <pc:spChg chg="mod">
          <ac:chgData name="Aurelien Domont" userId="6da7715ce44349b3" providerId="LiveId" clId="{C68D5591-A5E8-4369-9AE4-C05814B27729}" dt="2021-11-10T03:29:35.338" v="7884" actId="207"/>
          <ac:spMkLst>
            <pc:docMk/>
            <pc:sldMk cId="454875680" sldId="2246"/>
            <ac:spMk id="273" creationId="{9D5386FA-A685-4777-9F6B-CC7E4787D724}"/>
          </ac:spMkLst>
        </pc:spChg>
        <pc:spChg chg="mod">
          <ac:chgData name="Aurelien Domont" userId="6da7715ce44349b3" providerId="LiveId" clId="{C68D5591-A5E8-4369-9AE4-C05814B27729}" dt="2021-11-10T03:29:35.338" v="7884" actId="207"/>
          <ac:spMkLst>
            <pc:docMk/>
            <pc:sldMk cId="454875680" sldId="2246"/>
            <ac:spMk id="274" creationId="{68352F19-8381-4DA1-A83B-2A2B644DB9AA}"/>
          </ac:spMkLst>
        </pc:spChg>
        <pc:spChg chg="mod">
          <ac:chgData name="Aurelien Domont" userId="6da7715ce44349b3" providerId="LiveId" clId="{C68D5591-A5E8-4369-9AE4-C05814B27729}" dt="2021-11-10T03:29:35.338" v="7884" actId="207"/>
          <ac:spMkLst>
            <pc:docMk/>
            <pc:sldMk cId="454875680" sldId="2246"/>
            <ac:spMk id="275" creationId="{5F46A8C1-2D8D-41DD-B8B6-9E823E51553F}"/>
          </ac:spMkLst>
        </pc:spChg>
        <pc:spChg chg="mod">
          <ac:chgData name="Aurelien Domont" userId="6da7715ce44349b3" providerId="LiveId" clId="{C68D5591-A5E8-4369-9AE4-C05814B27729}" dt="2021-11-10T03:29:35.338" v="7884" actId="207"/>
          <ac:spMkLst>
            <pc:docMk/>
            <pc:sldMk cId="454875680" sldId="2246"/>
            <ac:spMk id="276" creationId="{50A4C5BF-0CCA-487D-9717-C6DDEAE9B3BD}"/>
          </ac:spMkLst>
        </pc:spChg>
        <pc:spChg chg="mod">
          <ac:chgData name="Aurelien Domont" userId="6da7715ce44349b3" providerId="LiveId" clId="{C68D5591-A5E8-4369-9AE4-C05814B27729}" dt="2021-11-10T03:29:35.338" v="7884" actId="207"/>
          <ac:spMkLst>
            <pc:docMk/>
            <pc:sldMk cId="454875680" sldId="2246"/>
            <ac:spMk id="277" creationId="{1534097C-1477-45C0-8CDC-5C4571B1CECD}"/>
          </ac:spMkLst>
        </pc:spChg>
        <pc:spChg chg="mod">
          <ac:chgData name="Aurelien Domont" userId="6da7715ce44349b3" providerId="LiveId" clId="{C68D5591-A5E8-4369-9AE4-C05814B27729}" dt="2021-11-10T03:29:35.338" v="7884" actId="207"/>
          <ac:spMkLst>
            <pc:docMk/>
            <pc:sldMk cId="454875680" sldId="2246"/>
            <ac:spMk id="278" creationId="{0BD63E1F-28C9-46DF-8696-88B1D8B06A16}"/>
          </ac:spMkLst>
        </pc:spChg>
        <pc:spChg chg="mod">
          <ac:chgData name="Aurelien Domont" userId="6da7715ce44349b3" providerId="LiveId" clId="{C68D5591-A5E8-4369-9AE4-C05814B27729}" dt="2021-11-10T03:33:13.775" v="8009" actId="207"/>
          <ac:spMkLst>
            <pc:docMk/>
            <pc:sldMk cId="454875680" sldId="2246"/>
            <ac:spMk id="280" creationId="{A7FF3D38-500E-450D-9532-C415BF354D11}"/>
          </ac:spMkLst>
        </pc:spChg>
        <pc:spChg chg="mod">
          <ac:chgData name="Aurelien Domont" userId="6da7715ce44349b3" providerId="LiveId" clId="{C68D5591-A5E8-4369-9AE4-C05814B27729}" dt="2021-11-10T03:30:26.156" v="7896" actId="207"/>
          <ac:spMkLst>
            <pc:docMk/>
            <pc:sldMk cId="454875680" sldId="2246"/>
            <ac:spMk id="281" creationId="{EA0E8B44-DB4F-4C03-A4F6-64BB47D0AED7}"/>
          </ac:spMkLst>
        </pc:spChg>
        <pc:spChg chg="add mod">
          <ac:chgData name="Aurelien Domont" userId="6da7715ce44349b3" providerId="LiveId" clId="{C68D5591-A5E8-4369-9AE4-C05814B27729}" dt="2021-11-10T03:34:04.162" v="8021" actId="113"/>
          <ac:spMkLst>
            <pc:docMk/>
            <pc:sldMk cId="454875680" sldId="2246"/>
            <ac:spMk id="282" creationId="{50E3907B-954B-4917-B90A-B2660073C960}"/>
          </ac:spMkLst>
        </pc:spChg>
        <pc:spChg chg="mod">
          <ac:chgData name="Aurelien Domont" userId="6da7715ce44349b3" providerId="LiveId" clId="{C68D5591-A5E8-4369-9AE4-C05814B27729}" dt="2021-11-10T03:30:02.096" v="7887" actId="571"/>
          <ac:spMkLst>
            <pc:docMk/>
            <pc:sldMk cId="454875680" sldId="2246"/>
            <ac:spMk id="284" creationId="{8F85B523-3428-4DFF-98C8-4EC205E4EBBB}"/>
          </ac:spMkLst>
        </pc:spChg>
        <pc:spChg chg="mod">
          <ac:chgData name="Aurelien Domont" userId="6da7715ce44349b3" providerId="LiveId" clId="{C68D5591-A5E8-4369-9AE4-C05814B27729}" dt="2021-11-10T03:30:23.078" v="7895" actId="207"/>
          <ac:spMkLst>
            <pc:docMk/>
            <pc:sldMk cId="454875680" sldId="2246"/>
            <ac:spMk id="285" creationId="{09805271-F713-48C1-9244-896F0ECF867A}"/>
          </ac:spMkLst>
        </pc:spChg>
        <pc:spChg chg="add mod">
          <ac:chgData name="Aurelien Domont" userId="6da7715ce44349b3" providerId="LiveId" clId="{C68D5591-A5E8-4369-9AE4-C05814B27729}" dt="2021-11-10T03:34:04.162" v="8021" actId="113"/>
          <ac:spMkLst>
            <pc:docMk/>
            <pc:sldMk cId="454875680" sldId="2246"/>
            <ac:spMk id="286" creationId="{6898A2C7-1AB4-4D5E-940E-F3D350290739}"/>
          </ac:spMkLst>
        </pc:spChg>
        <pc:spChg chg="mod">
          <ac:chgData name="Aurelien Domont" userId="6da7715ce44349b3" providerId="LiveId" clId="{C68D5591-A5E8-4369-9AE4-C05814B27729}" dt="2021-11-10T03:33:23.539" v="8011" actId="571"/>
          <ac:spMkLst>
            <pc:docMk/>
            <pc:sldMk cId="454875680" sldId="2246"/>
            <ac:spMk id="288" creationId="{20EA6CA9-E960-42CB-9B25-8DA3EDE22EB4}"/>
          </ac:spMkLst>
        </pc:spChg>
        <pc:spChg chg="mod">
          <ac:chgData name="Aurelien Domont" userId="6da7715ce44349b3" providerId="LiveId" clId="{C68D5591-A5E8-4369-9AE4-C05814B27729}" dt="2021-11-10T03:33:23.539" v="8011" actId="571"/>
          <ac:spMkLst>
            <pc:docMk/>
            <pc:sldMk cId="454875680" sldId="2246"/>
            <ac:spMk id="289" creationId="{8C24C837-B0BB-4FAA-8A07-398FE89C8240}"/>
          </ac:spMkLst>
        </pc:spChg>
        <pc:grpChg chg="add mod">
          <ac:chgData name="Aurelien Domont" userId="6da7715ce44349b3" providerId="LiveId" clId="{C68D5591-A5E8-4369-9AE4-C05814B27729}" dt="2021-11-10T03:29:35.338" v="7884" actId="207"/>
          <ac:grpSpMkLst>
            <pc:docMk/>
            <pc:sldMk cId="454875680" sldId="2246"/>
            <ac:grpSpMk id="6" creationId="{47D3B30B-10A6-445E-84FD-ED3D38D2D210}"/>
          </ac:grpSpMkLst>
        </pc:grpChg>
        <pc:grpChg chg="mod">
          <ac:chgData name="Aurelien Domont" userId="6da7715ce44349b3" providerId="LiveId" clId="{C68D5591-A5E8-4369-9AE4-C05814B27729}" dt="2021-11-10T03:29:35.338" v="7884" actId="207"/>
          <ac:grpSpMkLst>
            <pc:docMk/>
            <pc:sldMk cId="454875680" sldId="2246"/>
            <ac:grpSpMk id="7" creationId="{0C26D5ED-4253-4769-9C09-286600F8CD17}"/>
          </ac:grpSpMkLst>
        </pc:grpChg>
        <pc:grpChg chg="mod">
          <ac:chgData name="Aurelien Domont" userId="6da7715ce44349b3" providerId="LiveId" clId="{C68D5591-A5E8-4369-9AE4-C05814B27729}" dt="2021-11-10T03:29:35.338" v="7884" actId="207"/>
          <ac:grpSpMkLst>
            <pc:docMk/>
            <pc:sldMk cId="454875680" sldId="2246"/>
            <ac:grpSpMk id="8" creationId="{CC06C3CB-2519-46E9-A420-4CB7A84F1372}"/>
          </ac:grpSpMkLst>
        </pc:grpChg>
        <pc:grpChg chg="mod">
          <ac:chgData name="Aurelien Domont" userId="6da7715ce44349b3" providerId="LiveId" clId="{C68D5591-A5E8-4369-9AE4-C05814B27729}" dt="2021-11-10T03:29:35.338" v="7884" actId="207"/>
          <ac:grpSpMkLst>
            <pc:docMk/>
            <pc:sldMk cId="454875680" sldId="2246"/>
            <ac:grpSpMk id="10" creationId="{02A6AD34-7845-4F70-BDA5-8A9D985DBBB0}"/>
          </ac:grpSpMkLst>
        </pc:grpChg>
        <pc:grpChg chg="mod">
          <ac:chgData name="Aurelien Domont" userId="6da7715ce44349b3" providerId="LiveId" clId="{C68D5591-A5E8-4369-9AE4-C05814B27729}" dt="2021-11-10T03:29:35.338" v="7884" actId="207"/>
          <ac:grpSpMkLst>
            <pc:docMk/>
            <pc:sldMk cId="454875680" sldId="2246"/>
            <ac:grpSpMk id="19" creationId="{A0900579-2954-4D28-B410-D66BAE41026E}"/>
          </ac:grpSpMkLst>
        </pc:grpChg>
        <pc:grpChg chg="mod">
          <ac:chgData name="Aurelien Domont" userId="6da7715ce44349b3" providerId="LiveId" clId="{C68D5591-A5E8-4369-9AE4-C05814B27729}" dt="2021-11-10T03:29:35.338" v="7884" actId="207"/>
          <ac:grpSpMkLst>
            <pc:docMk/>
            <pc:sldMk cId="454875680" sldId="2246"/>
            <ac:grpSpMk id="23" creationId="{9D5AC2CF-FB77-42E6-BDB4-9FD7E18EE403}"/>
          </ac:grpSpMkLst>
        </pc:grpChg>
        <pc:grpChg chg="mod">
          <ac:chgData name="Aurelien Domont" userId="6da7715ce44349b3" providerId="LiveId" clId="{C68D5591-A5E8-4369-9AE4-C05814B27729}" dt="2021-11-10T03:29:35.338" v="7884" actId="207"/>
          <ac:grpSpMkLst>
            <pc:docMk/>
            <pc:sldMk cId="454875680" sldId="2246"/>
            <ac:grpSpMk id="27" creationId="{727F0EAF-F91D-4D85-822A-CC09EFF7B3B3}"/>
          </ac:grpSpMkLst>
        </pc:grpChg>
        <pc:grpChg chg="mod">
          <ac:chgData name="Aurelien Domont" userId="6da7715ce44349b3" providerId="LiveId" clId="{C68D5591-A5E8-4369-9AE4-C05814B27729}" dt="2021-11-10T03:29:35.338" v="7884" actId="207"/>
          <ac:grpSpMkLst>
            <pc:docMk/>
            <pc:sldMk cId="454875680" sldId="2246"/>
            <ac:grpSpMk id="34" creationId="{ED346893-F410-47ED-A628-329FD9D1743D}"/>
          </ac:grpSpMkLst>
        </pc:grpChg>
        <pc:grpChg chg="mod">
          <ac:chgData name="Aurelien Domont" userId="6da7715ce44349b3" providerId="LiveId" clId="{C68D5591-A5E8-4369-9AE4-C05814B27729}" dt="2021-11-10T03:29:35.338" v="7884" actId="207"/>
          <ac:grpSpMkLst>
            <pc:docMk/>
            <pc:sldMk cId="454875680" sldId="2246"/>
            <ac:grpSpMk id="37" creationId="{9D5DAD23-29C3-4482-8EFB-21D76BA2875B}"/>
          </ac:grpSpMkLst>
        </pc:grpChg>
        <pc:grpChg chg="mod">
          <ac:chgData name="Aurelien Domont" userId="6da7715ce44349b3" providerId="LiveId" clId="{C68D5591-A5E8-4369-9AE4-C05814B27729}" dt="2021-11-10T03:29:35.338" v="7884" actId="207"/>
          <ac:grpSpMkLst>
            <pc:docMk/>
            <pc:sldMk cId="454875680" sldId="2246"/>
            <ac:grpSpMk id="38" creationId="{064061F6-C19D-40A3-A833-B5E992C2F86A}"/>
          </ac:grpSpMkLst>
        </pc:grpChg>
        <pc:grpChg chg="mod">
          <ac:chgData name="Aurelien Domont" userId="6da7715ce44349b3" providerId="LiveId" clId="{C68D5591-A5E8-4369-9AE4-C05814B27729}" dt="2021-11-10T03:29:35.338" v="7884" actId="207"/>
          <ac:grpSpMkLst>
            <pc:docMk/>
            <pc:sldMk cId="454875680" sldId="2246"/>
            <ac:grpSpMk id="53" creationId="{F0EEC337-C244-4F5C-AFF0-387463ADB59D}"/>
          </ac:grpSpMkLst>
        </pc:grpChg>
        <pc:grpChg chg="mod">
          <ac:chgData name="Aurelien Domont" userId="6da7715ce44349b3" providerId="LiveId" clId="{C68D5591-A5E8-4369-9AE4-C05814B27729}" dt="2021-11-10T03:29:35.338" v="7884" actId="207"/>
          <ac:grpSpMkLst>
            <pc:docMk/>
            <pc:sldMk cId="454875680" sldId="2246"/>
            <ac:grpSpMk id="116" creationId="{92FB0BD4-4B6C-4DCB-8119-9CD92B6BB06D}"/>
          </ac:grpSpMkLst>
        </pc:grpChg>
        <pc:grpChg chg="mod">
          <ac:chgData name="Aurelien Domont" userId="6da7715ce44349b3" providerId="LiveId" clId="{C68D5591-A5E8-4369-9AE4-C05814B27729}" dt="2021-11-10T03:29:35.338" v="7884" actId="207"/>
          <ac:grpSpMkLst>
            <pc:docMk/>
            <pc:sldMk cId="454875680" sldId="2246"/>
            <ac:grpSpMk id="118" creationId="{12D00ECC-6057-4B48-9ADB-C2BBD43561E8}"/>
          </ac:grpSpMkLst>
        </pc:grpChg>
        <pc:grpChg chg="mod">
          <ac:chgData name="Aurelien Domont" userId="6da7715ce44349b3" providerId="LiveId" clId="{C68D5591-A5E8-4369-9AE4-C05814B27729}" dt="2021-11-10T03:29:35.338" v="7884" actId="207"/>
          <ac:grpSpMkLst>
            <pc:docMk/>
            <pc:sldMk cId="454875680" sldId="2246"/>
            <ac:grpSpMk id="120" creationId="{1337F3E5-E0F9-4064-875D-92CFB28877D1}"/>
          </ac:grpSpMkLst>
        </pc:grpChg>
        <pc:grpChg chg="mod">
          <ac:chgData name="Aurelien Domont" userId="6da7715ce44349b3" providerId="LiveId" clId="{C68D5591-A5E8-4369-9AE4-C05814B27729}" dt="2021-11-10T03:29:35.338" v="7884" actId="207"/>
          <ac:grpSpMkLst>
            <pc:docMk/>
            <pc:sldMk cId="454875680" sldId="2246"/>
            <ac:grpSpMk id="122" creationId="{963622C2-FDE0-48A5-A3B1-56C43EF3DCDD}"/>
          </ac:grpSpMkLst>
        </pc:grpChg>
        <pc:grpChg chg="mod">
          <ac:chgData name="Aurelien Domont" userId="6da7715ce44349b3" providerId="LiveId" clId="{C68D5591-A5E8-4369-9AE4-C05814B27729}" dt="2021-11-10T03:29:35.338" v="7884" actId="207"/>
          <ac:grpSpMkLst>
            <pc:docMk/>
            <pc:sldMk cId="454875680" sldId="2246"/>
            <ac:grpSpMk id="133" creationId="{406E7FDB-6355-4EB9-B28E-4EA8A101AD6C}"/>
          </ac:grpSpMkLst>
        </pc:grpChg>
        <pc:grpChg chg="add del mod">
          <ac:chgData name="Aurelien Domont" userId="6da7715ce44349b3" providerId="LiveId" clId="{C68D5591-A5E8-4369-9AE4-C05814B27729}" dt="2021-11-10T03:33:01.776" v="8006" actId="1036"/>
          <ac:grpSpMkLst>
            <pc:docMk/>
            <pc:sldMk cId="454875680" sldId="2246"/>
            <ac:grpSpMk id="279" creationId="{CEE46692-9176-4AB4-ADC3-C3E5297D2735}"/>
          </ac:grpSpMkLst>
        </pc:grpChg>
        <pc:grpChg chg="add del mod">
          <ac:chgData name="Aurelien Domont" userId="6da7715ce44349b3" providerId="LiveId" clId="{C68D5591-A5E8-4369-9AE4-C05814B27729}" dt="2021-11-10T03:33:19.977" v="8010" actId="478"/>
          <ac:grpSpMkLst>
            <pc:docMk/>
            <pc:sldMk cId="454875680" sldId="2246"/>
            <ac:grpSpMk id="283" creationId="{64ACC4C6-029D-41E4-ABB5-8E1C3CAB98DF}"/>
          </ac:grpSpMkLst>
        </pc:grpChg>
        <pc:grpChg chg="add mod">
          <ac:chgData name="Aurelien Domont" userId="6da7715ce44349b3" providerId="LiveId" clId="{C68D5591-A5E8-4369-9AE4-C05814B27729}" dt="2021-11-10T03:33:25.805" v="8012" actId="1076"/>
          <ac:grpSpMkLst>
            <pc:docMk/>
            <pc:sldMk cId="454875680" sldId="2246"/>
            <ac:grpSpMk id="287" creationId="{AFC887D4-BB49-44BB-9B29-342142EBB4D2}"/>
          </ac:grpSpMkLst>
        </pc:grpChg>
        <pc:graphicFrameChg chg="del">
          <ac:chgData name="Aurelien Domont" userId="6da7715ce44349b3" providerId="LiveId" clId="{C68D5591-A5E8-4369-9AE4-C05814B27729}" dt="2021-11-10T03:21:19.873" v="7880" actId="478"/>
          <ac:graphicFrameMkLst>
            <pc:docMk/>
            <pc:sldMk cId="454875680" sldId="2246"/>
            <ac:graphicFrameMk id="36" creationId="{FC66A370-39D2-4EFA-8850-EF95CB37C167}"/>
          </ac:graphicFrameMkLst>
        </pc:graphicFrameChg>
      </pc:sldChg>
      <pc:sldChg chg="add del">
        <pc:chgData name="Aurelien Domont" userId="6da7715ce44349b3" providerId="LiveId" clId="{C68D5591-A5E8-4369-9AE4-C05814B27729}" dt="2021-11-10T03:20:51.200" v="7863" actId="47"/>
        <pc:sldMkLst>
          <pc:docMk/>
          <pc:sldMk cId="2804705323" sldId="2246"/>
        </pc:sldMkLst>
      </pc:sldChg>
      <pc:sldChg chg="addSp modSp add del mod">
        <pc:chgData name="Aurelien Domont" userId="6da7715ce44349b3" providerId="LiveId" clId="{C68D5591-A5E8-4369-9AE4-C05814B27729}" dt="2021-11-10T03:33:53.038" v="8017" actId="47"/>
        <pc:sldMkLst>
          <pc:docMk/>
          <pc:sldMk cId="1342462517" sldId="2247"/>
        </pc:sldMkLst>
        <pc:spChg chg="mod">
          <ac:chgData name="Aurelien Domont" userId="6da7715ce44349b3" providerId="LiveId" clId="{C68D5591-A5E8-4369-9AE4-C05814B27729}" dt="2021-11-10T03:31:11.373" v="7943" actId="20577"/>
          <ac:spMkLst>
            <pc:docMk/>
            <pc:sldMk cId="1342462517" sldId="2247"/>
            <ac:spMk id="16" creationId="{6C2BB713-9637-4B9B-938F-E9768876782A}"/>
          </ac:spMkLst>
        </pc:spChg>
        <pc:spChg chg="mod">
          <ac:chgData name="Aurelien Domont" userId="6da7715ce44349b3" providerId="LiveId" clId="{C68D5591-A5E8-4369-9AE4-C05814B27729}" dt="2021-11-10T03:31:21.871" v="7944" actId="207"/>
          <ac:spMkLst>
            <pc:docMk/>
            <pc:sldMk cId="1342462517" sldId="2247"/>
            <ac:spMk id="282" creationId="{50E3907B-954B-4917-B90A-B2660073C960}"/>
          </ac:spMkLst>
        </pc:spChg>
        <pc:spChg chg="mod">
          <ac:chgData name="Aurelien Domont" userId="6da7715ce44349b3" providerId="LiveId" clId="{C68D5591-A5E8-4369-9AE4-C05814B27729}" dt="2021-11-10T03:31:21.871" v="7944" actId="207"/>
          <ac:spMkLst>
            <pc:docMk/>
            <pc:sldMk cId="1342462517" sldId="2247"/>
            <ac:spMk id="286" creationId="{6898A2C7-1AB4-4D5E-940E-F3D350290739}"/>
          </ac:spMkLst>
        </pc:spChg>
        <pc:spChg chg="mod">
          <ac:chgData name="Aurelien Domont" userId="6da7715ce44349b3" providerId="LiveId" clId="{C68D5591-A5E8-4369-9AE4-C05814B27729}" dt="2021-11-10T03:31:36.449" v="7945" actId="571"/>
          <ac:spMkLst>
            <pc:docMk/>
            <pc:sldMk cId="1342462517" sldId="2247"/>
            <ac:spMk id="288" creationId="{3A9DC943-7A3F-4D42-8F86-D3705DBBED76}"/>
          </ac:spMkLst>
        </pc:spChg>
        <pc:spChg chg="mod">
          <ac:chgData name="Aurelien Domont" userId="6da7715ce44349b3" providerId="LiveId" clId="{C68D5591-A5E8-4369-9AE4-C05814B27729}" dt="2021-11-10T03:31:36.449" v="7945" actId="571"/>
          <ac:spMkLst>
            <pc:docMk/>
            <pc:sldMk cId="1342462517" sldId="2247"/>
            <ac:spMk id="289" creationId="{A0DACA53-B586-434E-A40C-66A2EB713524}"/>
          </ac:spMkLst>
        </pc:spChg>
        <pc:spChg chg="add mod">
          <ac:chgData name="Aurelien Domont" userId="6da7715ce44349b3" providerId="LiveId" clId="{C68D5591-A5E8-4369-9AE4-C05814B27729}" dt="2021-11-10T03:31:50.416" v="7977" actId="1037"/>
          <ac:spMkLst>
            <pc:docMk/>
            <pc:sldMk cId="1342462517" sldId="2247"/>
            <ac:spMk id="290" creationId="{A57A1301-EF90-4350-8607-D7BB0DAEC46F}"/>
          </ac:spMkLst>
        </pc:spChg>
        <pc:grpChg chg="add mod">
          <ac:chgData name="Aurelien Domont" userId="6da7715ce44349b3" providerId="LiveId" clId="{C68D5591-A5E8-4369-9AE4-C05814B27729}" dt="2021-11-10T03:31:55.588" v="7989" actId="1038"/>
          <ac:grpSpMkLst>
            <pc:docMk/>
            <pc:sldMk cId="1342462517" sldId="2247"/>
            <ac:grpSpMk id="287" creationId="{ED1567FA-EE6E-47B9-A1FD-8961BB0060C2}"/>
          </ac:grpSpMkLst>
        </pc:grpChg>
      </pc:sldChg>
      <pc:sldChg chg="addSp modSp add mod">
        <pc:chgData name="Aurelien Domont" userId="6da7715ce44349b3" providerId="LiveId" clId="{C68D5591-A5E8-4369-9AE4-C05814B27729}" dt="2021-11-10T03:35:51.148" v="8116" actId="1076"/>
        <pc:sldMkLst>
          <pc:docMk/>
          <pc:sldMk cId="1632943255" sldId="2247"/>
        </pc:sldMkLst>
        <pc:spChg chg="mod">
          <ac:chgData name="Aurelien Domont" userId="6da7715ce44349b3" providerId="LiveId" clId="{C68D5591-A5E8-4369-9AE4-C05814B27729}" dt="2021-11-10T03:34:41.236" v="8028" actId="20577"/>
          <ac:spMkLst>
            <pc:docMk/>
            <pc:sldMk cId="1632943255" sldId="2247"/>
            <ac:spMk id="16" creationId="{6C2BB713-9637-4B9B-938F-E9768876782A}"/>
          </ac:spMkLst>
        </pc:spChg>
        <pc:spChg chg="mod">
          <ac:chgData name="Aurelien Domont" userId="6da7715ce44349b3" providerId="LiveId" clId="{C68D5591-A5E8-4369-9AE4-C05814B27729}" dt="2021-11-10T03:34:49.374" v="8029" actId="207"/>
          <ac:spMkLst>
            <pc:docMk/>
            <pc:sldMk cId="1632943255" sldId="2247"/>
            <ac:spMk id="282" creationId="{50E3907B-954B-4917-B90A-B2660073C960}"/>
          </ac:spMkLst>
        </pc:spChg>
        <pc:spChg chg="add mod">
          <ac:chgData name="Aurelien Domont" userId="6da7715ce44349b3" providerId="LiveId" clId="{C68D5591-A5E8-4369-9AE4-C05814B27729}" dt="2021-11-10T03:35:05.200" v="8036" actId="20577"/>
          <ac:spMkLst>
            <pc:docMk/>
            <pc:sldMk cId="1632943255" sldId="2247"/>
            <ac:spMk id="283" creationId="{DE8AECC0-6B35-42F8-9BC6-4E43030E5D6E}"/>
          </ac:spMkLst>
        </pc:spChg>
        <pc:spChg chg="mod">
          <ac:chgData name="Aurelien Domont" userId="6da7715ce44349b3" providerId="LiveId" clId="{C68D5591-A5E8-4369-9AE4-C05814B27729}" dt="2021-11-10T03:34:58.669" v="8030" actId="571"/>
          <ac:spMkLst>
            <pc:docMk/>
            <pc:sldMk cId="1632943255" sldId="2247"/>
            <ac:spMk id="285" creationId="{FE377F0F-EF7D-40EB-80B0-27314AA28A07}"/>
          </ac:spMkLst>
        </pc:spChg>
        <pc:spChg chg="mod">
          <ac:chgData name="Aurelien Domont" userId="6da7715ce44349b3" providerId="LiveId" clId="{C68D5591-A5E8-4369-9AE4-C05814B27729}" dt="2021-11-10T03:34:49.374" v="8029" actId="207"/>
          <ac:spMkLst>
            <pc:docMk/>
            <pc:sldMk cId="1632943255" sldId="2247"/>
            <ac:spMk id="286" creationId="{6898A2C7-1AB4-4D5E-940E-F3D350290739}"/>
          </ac:spMkLst>
        </pc:spChg>
        <pc:spChg chg="mod">
          <ac:chgData name="Aurelien Domont" userId="6da7715ce44349b3" providerId="LiveId" clId="{C68D5591-A5E8-4369-9AE4-C05814B27729}" dt="2021-11-10T03:34:58.669" v="8030" actId="571"/>
          <ac:spMkLst>
            <pc:docMk/>
            <pc:sldMk cId="1632943255" sldId="2247"/>
            <ac:spMk id="290" creationId="{C697FC43-569C-4688-83FF-15C451A7960C}"/>
          </ac:spMkLst>
        </pc:spChg>
        <pc:spChg chg="mod">
          <ac:chgData name="Aurelien Domont" userId="6da7715ce44349b3" providerId="LiveId" clId="{C68D5591-A5E8-4369-9AE4-C05814B27729}" dt="2021-11-10T03:35:12.418" v="8037" actId="571"/>
          <ac:spMkLst>
            <pc:docMk/>
            <pc:sldMk cId="1632943255" sldId="2247"/>
            <ac:spMk id="292" creationId="{ABF028B1-6D58-4E7A-B101-50BF77E0F57E}"/>
          </ac:spMkLst>
        </pc:spChg>
        <pc:spChg chg="mod">
          <ac:chgData name="Aurelien Domont" userId="6da7715ce44349b3" providerId="LiveId" clId="{C68D5591-A5E8-4369-9AE4-C05814B27729}" dt="2021-11-10T03:35:12.418" v="8037" actId="571"/>
          <ac:spMkLst>
            <pc:docMk/>
            <pc:sldMk cId="1632943255" sldId="2247"/>
            <ac:spMk id="293" creationId="{C94E6C4E-6581-425D-8E86-7DEB3A8AFA5C}"/>
          </ac:spMkLst>
        </pc:spChg>
        <pc:spChg chg="add mod">
          <ac:chgData name="Aurelien Domont" userId="6da7715ce44349b3" providerId="LiveId" clId="{C68D5591-A5E8-4369-9AE4-C05814B27729}" dt="2021-11-10T03:35:51.148" v="8116" actId="1076"/>
          <ac:spMkLst>
            <pc:docMk/>
            <pc:sldMk cId="1632943255" sldId="2247"/>
            <ac:spMk id="294" creationId="{1A4625F7-1FE8-418E-989F-E4E3BF8216AD}"/>
          </ac:spMkLst>
        </pc:spChg>
        <pc:grpChg chg="add mod">
          <ac:chgData name="Aurelien Domont" userId="6da7715ce44349b3" providerId="LiveId" clId="{C68D5591-A5E8-4369-9AE4-C05814B27729}" dt="2021-11-10T03:35:01.106" v="8031" actId="1076"/>
          <ac:grpSpMkLst>
            <pc:docMk/>
            <pc:sldMk cId="1632943255" sldId="2247"/>
            <ac:grpSpMk id="284" creationId="{C92CF765-A7F7-4431-8DF9-F00A6B898FE9}"/>
          </ac:grpSpMkLst>
        </pc:grpChg>
        <pc:grpChg chg="add mod">
          <ac:chgData name="Aurelien Domont" userId="6da7715ce44349b3" providerId="LiveId" clId="{C68D5591-A5E8-4369-9AE4-C05814B27729}" dt="2021-11-10T03:35:12.418" v="8037" actId="571"/>
          <ac:grpSpMkLst>
            <pc:docMk/>
            <pc:sldMk cId="1632943255" sldId="2247"/>
            <ac:grpSpMk id="291" creationId="{BE445F80-1FD4-4DC4-B3D4-1C2653E9CB4A}"/>
          </ac:grpSpMkLst>
        </pc:grpChg>
      </pc:sldChg>
      <pc:sldChg chg="addSp delSp modSp add mod">
        <pc:chgData name="Aurelien Domont" userId="6da7715ce44349b3" providerId="LiveId" clId="{C68D5591-A5E8-4369-9AE4-C05814B27729}" dt="2021-11-10T03:38:48.519" v="8170"/>
        <pc:sldMkLst>
          <pc:docMk/>
          <pc:sldMk cId="1301134193" sldId="2248"/>
        </pc:sldMkLst>
        <pc:spChg chg="mod">
          <ac:chgData name="Aurelien Domont" userId="6da7715ce44349b3" providerId="LiveId" clId="{C68D5591-A5E8-4369-9AE4-C05814B27729}" dt="2021-11-10T03:37:35.341" v="8137" actId="20577"/>
          <ac:spMkLst>
            <pc:docMk/>
            <pc:sldMk cId="1301134193" sldId="2248"/>
            <ac:spMk id="16" creationId="{6C2BB713-9637-4B9B-938F-E9768876782A}"/>
          </ac:spMkLst>
        </pc:spChg>
        <pc:spChg chg="del">
          <ac:chgData name="Aurelien Domont" userId="6da7715ce44349b3" providerId="LiveId" clId="{C68D5591-A5E8-4369-9AE4-C05814B27729}" dt="2021-11-10T03:37:43.857" v="8138" actId="478"/>
          <ac:spMkLst>
            <pc:docMk/>
            <pc:sldMk cId="1301134193" sldId="2248"/>
            <ac:spMk id="282" creationId="{50E3907B-954B-4917-B90A-B2660073C960}"/>
          </ac:spMkLst>
        </pc:spChg>
        <pc:spChg chg="add mod">
          <ac:chgData name="Aurelien Domont" userId="6da7715ce44349b3" providerId="LiveId" clId="{C68D5591-A5E8-4369-9AE4-C05814B27729}" dt="2021-11-10T03:37:48.448" v="8139"/>
          <ac:spMkLst>
            <pc:docMk/>
            <pc:sldMk cId="1301134193" sldId="2248"/>
            <ac:spMk id="284" creationId="{7AB8C868-71D4-4CAC-BBDC-D1FECD42266A}"/>
          </ac:spMkLst>
        </pc:spChg>
        <pc:spChg chg="del">
          <ac:chgData name="Aurelien Domont" userId="6da7715ce44349b3" providerId="LiveId" clId="{C68D5591-A5E8-4369-9AE4-C05814B27729}" dt="2021-11-10T03:37:43.857" v="8138" actId="478"/>
          <ac:spMkLst>
            <pc:docMk/>
            <pc:sldMk cId="1301134193" sldId="2248"/>
            <ac:spMk id="286" creationId="{6898A2C7-1AB4-4D5E-940E-F3D350290739}"/>
          </ac:spMkLst>
        </pc:spChg>
        <pc:grpChg chg="del">
          <ac:chgData name="Aurelien Domont" userId="6da7715ce44349b3" providerId="LiveId" clId="{C68D5591-A5E8-4369-9AE4-C05814B27729}" dt="2021-11-10T03:37:43.857" v="8138" actId="478"/>
          <ac:grpSpMkLst>
            <pc:docMk/>
            <pc:sldMk cId="1301134193" sldId="2248"/>
            <ac:grpSpMk id="6" creationId="{47D3B30B-10A6-445E-84FD-ED3D38D2D210}"/>
          </ac:grpSpMkLst>
        </pc:grpChg>
        <pc:grpChg chg="del">
          <ac:chgData name="Aurelien Domont" userId="6da7715ce44349b3" providerId="LiveId" clId="{C68D5591-A5E8-4369-9AE4-C05814B27729}" dt="2021-11-10T03:37:43.857" v="8138" actId="478"/>
          <ac:grpSpMkLst>
            <pc:docMk/>
            <pc:sldMk cId="1301134193" sldId="2248"/>
            <ac:grpSpMk id="279" creationId="{CEE46692-9176-4AB4-ADC3-C3E5297D2735}"/>
          </ac:grpSpMkLst>
        </pc:grpChg>
        <pc:grpChg chg="del">
          <ac:chgData name="Aurelien Domont" userId="6da7715ce44349b3" providerId="LiveId" clId="{C68D5591-A5E8-4369-9AE4-C05814B27729}" dt="2021-11-10T03:37:43.857" v="8138" actId="478"/>
          <ac:grpSpMkLst>
            <pc:docMk/>
            <pc:sldMk cId="1301134193" sldId="2248"/>
            <ac:grpSpMk id="287" creationId="{AFC887D4-BB49-44BB-9B29-342142EBB4D2}"/>
          </ac:grpSpMkLst>
        </pc:grpChg>
        <pc:graphicFrameChg chg="add mod modGraphic">
          <ac:chgData name="Aurelien Domont" userId="6da7715ce44349b3" providerId="LiveId" clId="{C68D5591-A5E8-4369-9AE4-C05814B27729}" dt="2021-11-10T03:38:48.519" v="8170"/>
          <ac:graphicFrameMkLst>
            <pc:docMk/>
            <pc:sldMk cId="1301134193" sldId="2248"/>
            <ac:graphicFrameMk id="285" creationId="{CB1B83D7-C778-4E6C-981D-C3D4E97C8616}"/>
          </ac:graphicFrameMkLst>
        </pc:graphicFrameChg>
        <pc:cxnChg chg="add mod">
          <ac:chgData name="Aurelien Domont" userId="6da7715ce44349b3" providerId="LiveId" clId="{C68D5591-A5E8-4369-9AE4-C05814B27729}" dt="2021-11-10T03:37:48.448" v="8139"/>
          <ac:cxnSpMkLst>
            <pc:docMk/>
            <pc:sldMk cId="1301134193" sldId="2248"/>
            <ac:cxnSpMk id="283" creationId="{48F766A0-16BC-47CA-9DFD-C0D864448EB0}"/>
          </ac:cxnSpMkLst>
        </pc:cxnChg>
      </pc:sldChg>
      <pc:sldChg chg="add del">
        <pc:chgData name="Aurelien Domont" userId="6da7715ce44349b3" providerId="LiveId" clId="{C68D5591-A5E8-4369-9AE4-C05814B27729}" dt="2021-11-10T03:33:50.538" v="8016" actId="2696"/>
        <pc:sldMkLst>
          <pc:docMk/>
          <pc:sldMk cId="2196723099" sldId="2248"/>
        </pc:sldMkLst>
      </pc:sldChg>
      <pc:sldMasterChg chg="delSldLayout">
        <pc:chgData name="Aurelien Domont" userId="6da7715ce44349b3" providerId="LiveId" clId="{C68D5591-A5E8-4369-9AE4-C05814B27729}" dt="2021-10-26T06:55:43.274" v="49" actId="47"/>
        <pc:sldMasterMkLst>
          <pc:docMk/>
          <pc:sldMasterMk cId="4200687626" sldId="2147483748"/>
        </pc:sldMasterMkLst>
        <pc:sldLayoutChg chg="del">
          <pc:chgData name="Aurelien Domont" userId="6da7715ce44349b3" providerId="LiveId" clId="{C68D5591-A5E8-4369-9AE4-C05814B27729}" dt="2021-10-26T06:55:43.274" v="49" actId="47"/>
          <pc:sldLayoutMkLst>
            <pc:docMk/>
            <pc:sldMasterMk cId="4200687626" sldId="2147483748"/>
            <pc:sldLayoutMk cId="2255242561" sldId="2147483750"/>
          </pc:sldLayoutMkLst>
        </pc:sldLayoutChg>
      </pc:sldMaster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929121A4-9BA7-4ABD-B03D-654D1920584E}"/>
    <pc:docChg chg="undo custSel addSld delSld modSld sldOrd">
      <pc:chgData name="Aurelien Domont" userId="6da7715ce44349b3" providerId="LiveId" clId="{929121A4-9BA7-4ABD-B03D-654D1920584E}" dt="2021-11-10T05:10:30.145" v="2717" actId="47"/>
      <pc:docMkLst>
        <pc:docMk/>
      </pc:docMkLst>
      <pc:sldChg chg="modSp mod">
        <pc:chgData name="Aurelien Domont" userId="6da7715ce44349b3" providerId="LiveId" clId="{929121A4-9BA7-4ABD-B03D-654D1920584E}" dt="2021-11-10T04:18:34.584" v="1177" actId="20578"/>
        <pc:sldMkLst>
          <pc:docMk/>
          <pc:sldMk cId="1758832436" sldId="1951"/>
        </pc:sldMkLst>
        <pc:spChg chg="mod">
          <ac:chgData name="Aurelien Domont" userId="6da7715ce44349b3" providerId="LiveId" clId="{929121A4-9BA7-4ABD-B03D-654D1920584E}" dt="2021-11-10T04:18:34.584" v="1177" actId="20578"/>
          <ac:spMkLst>
            <pc:docMk/>
            <pc:sldMk cId="1758832436" sldId="1951"/>
            <ac:spMk id="15" creationId="{F9CAA195-8194-4849-91CD-C84A61C3F570}"/>
          </ac:spMkLst>
        </pc:spChg>
        <pc:spChg chg="mod">
          <ac:chgData name="Aurelien Domont" userId="6da7715ce44349b3" providerId="LiveId" clId="{929121A4-9BA7-4ABD-B03D-654D1920584E}" dt="2021-11-10T03:54:21.474" v="136" actId="14100"/>
          <ac:spMkLst>
            <pc:docMk/>
            <pc:sldMk cId="1758832436" sldId="1951"/>
            <ac:spMk id="17" creationId="{7A4A9DD9-F823-42A2-9607-DFBD129A9DBB}"/>
          </ac:spMkLst>
        </pc:spChg>
      </pc:sldChg>
      <pc:sldChg chg="addSp modSp add del mod">
        <pc:chgData name="Aurelien Domont" userId="6da7715ce44349b3" providerId="LiveId" clId="{929121A4-9BA7-4ABD-B03D-654D1920584E}" dt="2021-11-10T05:10:30.145" v="2717" actId="47"/>
        <pc:sldMkLst>
          <pc:docMk/>
          <pc:sldMk cId="1435158864" sldId="2188"/>
        </pc:sldMkLst>
        <pc:spChg chg="add mod">
          <ac:chgData name="Aurelien Domont" userId="6da7715ce44349b3" providerId="LiveId" clId="{929121A4-9BA7-4ABD-B03D-654D1920584E}" dt="2021-11-10T04:44:05.715" v="1596" actId="207"/>
          <ac:spMkLst>
            <pc:docMk/>
            <pc:sldMk cId="1435158864" sldId="2188"/>
            <ac:spMk id="6" creationId="{7D083418-29CB-463F-92B4-052968E84BE7}"/>
          </ac:spMkLst>
        </pc:spChg>
      </pc:sldChg>
      <pc:sldChg chg="modSp mod ord">
        <pc:chgData name="Aurelien Domont" userId="6da7715ce44349b3" providerId="LiveId" clId="{929121A4-9BA7-4ABD-B03D-654D1920584E}" dt="2021-11-10T04:19:33.776" v="1184" actId="404"/>
        <pc:sldMkLst>
          <pc:docMk/>
          <pc:sldMk cId="1254883895" sldId="2204"/>
        </pc:sldMkLst>
        <pc:spChg chg="mod">
          <ac:chgData name="Aurelien Domont" userId="6da7715ce44349b3" providerId="LiveId" clId="{929121A4-9BA7-4ABD-B03D-654D1920584E}" dt="2021-11-10T04:19:33.776" v="1184" actId="404"/>
          <ac:spMkLst>
            <pc:docMk/>
            <pc:sldMk cId="1254883895" sldId="2204"/>
            <ac:spMk id="16" creationId="{6C2BB713-9637-4B9B-938F-E9768876782A}"/>
          </ac:spMkLst>
        </pc:spChg>
      </pc:sldChg>
      <pc:sldChg chg="del">
        <pc:chgData name="Aurelien Domont" userId="6da7715ce44349b3" providerId="LiveId" clId="{929121A4-9BA7-4ABD-B03D-654D1920584E}" dt="2021-11-10T03:53:36.526" v="112" actId="47"/>
        <pc:sldMkLst>
          <pc:docMk/>
          <pc:sldMk cId="3027511533" sldId="2237"/>
        </pc:sldMkLst>
      </pc:sldChg>
      <pc:sldChg chg="del">
        <pc:chgData name="Aurelien Domont" userId="6da7715ce44349b3" providerId="LiveId" clId="{929121A4-9BA7-4ABD-B03D-654D1920584E}" dt="2021-11-10T03:55:12.642" v="156" actId="47"/>
        <pc:sldMkLst>
          <pc:docMk/>
          <pc:sldMk cId="2771166276" sldId="2238"/>
        </pc:sldMkLst>
      </pc:sldChg>
      <pc:sldChg chg="del">
        <pc:chgData name="Aurelien Domont" userId="6da7715ce44349b3" providerId="LiveId" clId="{929121A4-9BA7-4ABD-B03D-654D1920584E}" dt="2021-11-10T03:55:23.344" v="158" actId="47"/>
        <pc:sldMkLst>
          <pc:docMk/>
          <pc:sldMk cId="571561640" sldId="2239"/>
        </pc:sldMkLst>
      </pc:sldChg>
      <pc:sldChg chg="del">
        <pc:chgData name="Aurelien Domont" userId="6da7715ce44349b3" providerId="LiveId" clId="{929121A4-9BA7-4ABD-B03D-654D1920584E}" dt="2021-11-10T03:55:37.390" v="181" actId="47"/>
        <pc:sldMkLst>
          <pc:docMk/>
          <pc:sldMk cId="3558541562" sldId="2240"/>
        </pc:sldMkLst>
      </pc:sldChg>
      <pc:sldChg chg="del">
        <pc:chgData name="Aurelien Domont" userId="6da7715ce44349b3" providerId="LiveId" clId="{929121A4-9BA7-4ABD-B03D-654D1920584E}" dt="2021-11-10T03:56:00.745" v="202" actId="47"/>
        <pc:sldMkLst>
          <pc:docMk/>
          <pc:sldMk cId="3562451391" sldId="2241"/>
        </pc:sldMkLst>
      </pc:sldChg>
      <pc:sldChg chg="del">
        <pc:chgData name="Aurelien Domont" userId="6da7715ce44349b3" providerId="LiveId" clId="{929121A4-9BA7-4ABD-B03D-654D1920584E}" dt="2021-11-10T03:56:34.863" v="247" actId="47"/>
        <pc:sldMkLst>
          <pc:docMk/>
          <pc:sldMk cId="66040087" sldId="2242"/>
        </pc:sldMkLst>
      </pc:sldChg>
      <pc:sldChg chg="modSp mod">
        <pc:chgData name="Aurelien Domont" userId="6da7715ce44349b3" providerId="LiveId" clId="{929121A4-9BA7-4ABD-B03D-654D1920584E}" dt="2021-11-10T03:59:49.899" v="309" actId="207"/>
        <pc:sldMkLst>
          <pc:docMk/>
          <pc:sldMk cId="1079650610" sldId="2243"/>
        </pc:sldMkLst>
        <pc:graphicFrameChg chg="modGraphic">
          <ac:chgData name="Aurelien Domont" userId="6da7715ce44349b3" providerId="LiveId" clId="{929121A4-9BA7-4ABD-B03D-654D1920584E}" dt="2021-11-10T03:59:49.899" v="309" actId="207"/>
          <ac:graphicFrameMkLst>
            <pc:docMk/>
            <pc:sldMk cId="1079650610" sldId="2243"/>
            <ac:graphicFrameMk id="36" creationId="{FC66A370-39D2-4EFA-8850-EF95CB37C167}"/>
          </ac:graphicFrameMkLst>
        </pc:graphicFrameChg>
      </pc:sldChg>
      <pc:sldChg chg="addSp modSp add del mod">
        <pc:chgData name="Aurelien Domont" userId="6da7715ce44349b3" providerId="LiveId" clId="{929121A4-9BA7-4ABD-B03D-654D1920584E}" dt="2021-11-10T03:55:01.877" v="155" actId="47"/>
        <pc:sldMkLst>
          <pc:docMk/>
          <pc:sldMk cId="1797373465" sldId="2249"/>
        </pc:sldMkLst>
        <pc:spChg chg="add mod ord">
          <ac:chgData name="Aurelien Domont" userId="6da7715ce44349b3" providerId="LiveId" clId="{929121A4-9BA7-4ABD-B03D-654D1920584E}" dt="2021-11-10T03:54:08.850" v="123" actId="1036"/>
          <ac:spMkLst>
            <pc:docMk/>
            <pc:sldMk cId="1797373465" sldId="2249"/>
            <ac:spMk id="9" creationId="{93310733-9805-4E03-9724-97521ECABA14}"/>
          </ac:spMkLst>
        </pc:spChg>
      </pc:sldChg>
      <pc:sldChg chg="addSp modSp add mod">
        <pc:chgData name="Aurelien Domont" userId="6da7715ce44349b3" providerId="LiveId" clId="{929121A4-9BA7-4ABD-B03D-654D1920584E}" dt="2021-11-10T04:18:40.911" v="1178"/>
        <pc:sldMkLst>
          <pc:docMk/>
          <pc:sldMk cId="3295781253" sldId="2250"/>
        </pc:sldMkLst>
        <pc:spChg chg="add mod ord">
          <ac:chgData name="Aurelien Domont" userId="6da7715ce44349b3" providerId="LiveId" clId="{929121A4-9BA7-4ABD-B03D-654D1920584E}" dt="2021-11-10T03:54:56.003" v="154" actId="167"/>
          <ac:spMkLst>
            <pc:docMk/>
            <pc:sldMk cId="3295781253" sldId="2250"/>
            <ac:spMk id="9" creationId="{E6979C83-1167-439A-8C0E-34E972757656}"/>
          </ac:spMkLst>
        </pc:spChg>
        <pc:spChg chg="mod">
          <ac:chgData name="Aurelien Domont" userId="6da7715ce44349b3" providerId="LiveId" clId="{929121A4-9BA7-4ABD-B03D-654D1920584E}" dt="2021-11-10T04:18:40.911" v="1178"/>
          <ac:spMkLst>
            <pc:docMk/>
            <pc:sldMk cId="3295781253" sldId="2250"/>
            <ac:spMk id="15" creationId="{F9CAA195-8194-4849-91CD-C84A61C3F570}"/>
          </ac:spMkLst>
        </pc:spChg>
      </pc:sldChg>
      <pc:sldChg chg="modSp add mod">
        <pc:chgData name="Aurelien Domont" userId="6da7715ce44349b3" providerId="LiveId" clId="{929121A4-9BA7-4ABD-B03D-654D1920584E}" dt="2021-11-10T04:18:47.176" v="1179"/>
        <pc:sldMkLst>
          <pc:docMk/>
          <pc:sldMk cId="3858187054" sldId="2251"/>
        </pc:sldMkLst>
        <pc:spChg chg="mod">
          <ac:chgData name="Aurelien Domont" userId="6da7715ce44349b3" providerId="LiveId" clId="{929121A4-9BA7-4ABD-B03D-654D1920584E}" dt="2021-11-10T03:55:28.735" v="179" actId="1035"/>
          <ac:spMkLst>
            <pc:docMk/>
            <pc:sldMk cId="3858187054" sldId="2251"/>
            <ac:spMk id="9" creationId="{E6979C83-1167-439A-8C0E-34E972757656}"/>
          </ac:spMkLst>
        </pc:spChg>
        <pc:spChg chg="mod">
          <ac:chgData name="Aurelien Domont" userId="6da7715ce44349b3" providerId="LiveId" clId="{929121A4-9BA7-4ABD-B03D-654D1920584E}" dt="2021-11-10T04:18:47.176" v="1179"/>
          <ac:spMkLst>
            <pc:docMk/>
            <pc:sldMk cId="3858187054" sldId="2251"/>
            <ac:spMk id="15" creationId="{F9CAA195-8194-4849-91CD-C84A61C3F570}"/>
          </ac:spMkLst>
        </pc:spChg>
      </pc:sldChg>
      <pc:sldChg chg="modSp add mod">
        <pc:chgData name="Aurelien Domont" userId="6da7715ce44349b3" providerId="LiveId" clId="{929121A4-9BA7-4ABD-B03D-654D1920584E}" dt="2021-11-10T04:18:53.894" v="1180"/>
        <pc:sldMkLst>
          <pc:docMk/>
          <pc:sldMk cId="4111488019" sldId="2252"/>
        </pc:sldMkLst>
        <pc:spChg chg="mod">
          <ac:chgData name="Aurelien Domont" userId="6da7715ce44349b3" providerId="LiveId" clId="{929121A4-9BA7-4ABD-B03D-654D1920584E}" dt="2021-11-10T03:55:43.014" v="200" actId="1036"/>
          <ac:spMkLst>
            <pc:docMk/>
            <pc:sldMk cId="4111488019" sldId="2252"/>
            <ac:spMk id="9" creationId="{E6979C83-1167-439A-8C0E-34E972757656}"/>
          </ac:spMkLst>
        </pc:spChg>
        <pc:spChg chg="mod">
          <ac:chgData name="Aurelien Domont" userId="6da7715ce44349b3" providerId="LiveId" clId="{929121A4-9BA7-4ABD-B03D-654D1920584E}" dt="2021-11-10T04:18:53.894" v="1180"/>
          <ac:spMkLst>
            <pc:docMk/>
            <pc:sldMk cId="4111488019" sldId="2252"/>
            <ac:spMk id="15" creationId="{F9CAA195-8194-4849-91CD-C84A61C3F570}"/>
          </ac:spMkLst>
        </pc:spChg>
      </pc:sldChg>
      <pc:sldChg chg="modSp add mod">
        <pc:chgData name="Aurelien Domont" userId="6da7715ce44349b3" providerId="LiveId" clId="{929121A4-9BA7-4ABD-B03D-654D1920584E}" dt="2021-11-10T04:19:00.628" v="1181"/>
        <pc:sldMkLst>
          <pc:docMk/>
          <pc:sldMk cId="407238824" sldId="2253"/>
        </pc:sldMkLst>
        <pc:spChg chg="mod">
          <ac:chgData name="Aurelien Domont" userId="6da7715ce44349b3" providerId="LiveId" clId="{929121A4-9BA7-4ABD-B03D-654D1920584E}" dt="2021-11-10T03:56:06.493" v="224" actId="1035"/>
          <ac:spMkLst>
            <pc:docMk/>
            <pc:sldMk cId="407238824" sldId="2253"/>
            <ac:spMk id="9" creationId="{E6979C83-1167-439A-8C0E-34E972757656}"/>
          </ac:spMkLst>
        </pc:spChg>
        <pc:spChg chg="mod">
          <ac:chgData name="Aurelien Domont" userId="6da7715ce44349b3" providerId="LiveId" clId="{929121A4-9BA7-4ABD-B03D-654D1920584E}" dt="2021-11-10T04:19:00.628" v="1181"/>
          <ac:spMkLst>
            <pc:docMk/>
            <pc:sldMk cId="407238824" sldId="2253"/>
            <ac:spMk id="15" creationId="{F9CAA195-8194-4849-91CD-C84A61C3F570}"/>
          </ac:spMkLst>
        </pc:spChg>
      </pc:sldChg>
      <pc:sldChg chg="modSp add mod">
        <pc:chgData name="Aurelien Domont" userId="6da7715ce44349b3" providerId="LiveId" clId="{929121A4-9BA7-4ABD-B03D-654D1920584E}" dt="2021-11-10T04:19:06.128" v="1182"/>
        <pc:sldMkLst>
          <pc:docMk/>
          <pc:sldMk cId="1609577505" sldId="2254"/>
        </pc:sldMkLst>
        <pc:spChg chg="mod">
          <ac:chgData name="Aurelien Domont" userId="6da7715ce44349b3" providerId="LiveId" clId="{929121A4-9BA7-4ABD-B03D-654D1920584E}" dt="2021-11-10T03:56:25.801" v="245" actId="1036"/>
          <ac:spMkLst>
            <pc:docMk/>
            <pc:sldMk cId="1609577505" sldId="2254"/>
            <ac:spMk id="9" creationId="{E6979C83-1167-439A-8C0E-34E972757656}"/>
          </ac:spMkLst>
        </pc:spChg>
        <pc:spChg chg="mod">
          <ac:chgData name="Aurelien Domont" userId="6da7715ce44349b3" providerId="LiveId" clId="{929121A4-9BA7-4ABD-B03D-654D1920584E}" dt="2021-11-10T04:19:06.128" v="1182"/>
          <ac:spMkLst>
            <pc:docMk/>
            <pc:sldMk cId="1609577505" sldId="2254"/>
            <ac:spMk id="15" creationId="{F9CAA195-8194-4849-91CD-C84A61C3F570}"/>
          </ac:spMkLst>
        </pc:spChg>
      </pc:sldChg>
      <pc:sldChg chg="modSp add mod">
        <pc:chgData name="Aurelien Domont" userId="6da7715ce44349b3" providerId="LiveId" clId="{929121A4-9BA7-4ABD-B03D-654D1920584E}" dt="2021-11-10T04:19:09.565" v="1183"/>
        <pc:sldMkLst>
          <pc:docMk/>
          <pc:sldMk cId="3865734630" sldId="2255"/>
        </pc:sldMkLst>
        <pc:spChg chg="mod">
          <ac:chgData name="Aurelien Domont" userId="6da7715ce44349b3" providerId="LiveId" clId="{929121A4-9BA7-4ABD-B03D-654D1920584E}" dt="2021-11-10T03:56:47.377" v="267" actId="1035"/>
          <ac:spMkLst>
            <pc:docMk/>
            <pc:sldMk cId="3865734630" sldId="2255"/>
            <ac:spMk id="9" creationId="{E6979C83-1167-439A-8C0E-34E972757656}"/>
          </ac:spMkLst>
        </pc:spChg>
        <pc:spChg chg="mod">
          <ac:chgData name="Aurelien Domont" userId="6da7715ce44349b3" providerId="LiveId" clId="{929121A4-9BA7-4ABD-B03D-654D1920584E}" dt="2021-11-10T04:19:09.565" v="1183"/>
          <ac:spMkLst>
            <pc:docMk/>
            <pc:sldMk cId="3865734630" sldId="2255"/>
            <ac:spMk id="15" creationId="{F9CAA195-8194-4849-91CD-C84A61C3F570}"/>
          </ac:spMkLst>
        </pc:spChg>
      </pc:sldChg>
      <pc:sldChg chg="modSp add del mod">
        <pc:chgData name="Aurelien Domont" userId="6da7715ce44349b3" providerId="LiveId" clId="{929121A4-9BA7-4ABD-B03D-654D1920584E}" dt="2021-11-10T04:14:02.786" v="1050" actId="47"/>
        <pc:sldMkLst>
          <pc:docMk/>
          <pc:sldMk cId="1189339249" sldId="2256"/>
        </pc:sldMkLst>
        <pc:spChg chg="mod">
          <ac:chgData name="Aurelien Domont" userId="6da7715ce44349b3" providerId="LiveId" clId="{929121A4-9BA7-4ABD-B03D-654D1920584E}" dt="2021-11-10T04:13:14.215" v="1046"/>
          <ac:spMkLst>
            <pc:docMk/>
            <pc:sldMk cId="1189339249" sldId="2256"/>
            <ac:spMk id="16" creationId="{6C2BB713-9637-4B9B-938F-E9768876782A}"/>
          </ac:spMkLst>
        </pc:spChg>
      </pc:sldChg>
      <pc:sldChg chg="modSp add mod">
        <pc:chgData name="Aurelien Domont" userId="6da7715ce44349b3" providerId="LiveId" clId="{929121A4-9BA7-4ABD-B03D-654D1920584E}" dt="2021-11-10T04:19:49.946" v="1187" actId="404"/>
        <pc:sldMkLst>
          <pc:docMk/>
          <pc:sldMk cId="288284781" sldId="2257"/>
        </pc:sldMkLst>
        <pc:spChg chg="mod">
          <ac:chgData name="Aurelien Domont" userId="6da7715ce44349b3" providerId="LiveId" clId="{929121A4-9BA7-4ABD-B03D-654D1920584E}" dt="2021-11-10T04:19:49.946" v="1187" actId="404"/>
          <ac:spMkLst>
            <pc:docMk/>
            <pc:sldMk cId="288284781" sldId="2257"/>
            <ac:spMk id="16" creationId="{6C2BB713-9637-4B9B-938F-E9768876782A}"/>
          </ac:spMkLst>
        </pc:spChg>
      </pc:sldChg>
      <pc:sldChg chg="add del">
        <pc:chgData name="Aurelien Domont" userId="6da7715ce44349b3" providerId="LiveId" clId="{929121A4-9BA7-4ABD-B03D-654D1920584E}" dt="2021-11-10T04:13:47.883" v="1048" actId="2696"/>
        <pc:sldMkLst>
          <pc:docMk/>
          <pc:sldMk cId="1400659384" sldId="2257"/>
        </pc:sldMkLst>
      </pc:sldChg>
      <pc:sldChg chg="modSp add mod">
        <pc:chgData name="Aurelien Domont" userId="6da7715ce44349b3" providerId="LiveId" clId="{929121A4-9BA7-4ABD-B03D-654D1920584E}" dt="2021-11-10T04:21:05.145" v="1210" actId="20577"/>
        <pc:sldMkLst>
          <pc:docMk/>
          <pc:sldMk cId="388449907" sldId="2258"/>
        </pc:sldMkLst>
        <pc:spChg chg="mod">
          <ac:chgData name="Aurelien Domont" userId="6da7715ce44349b3" providerId="LiveId" clId="{929121A4-9BA7-4ABD-B03D-654D1920584E}" dt="2021-11-10T04:21:05.145" v="1210" actId="20577"/>
          <ac:spMkLst>
            <pc:docMk/>
            <pc:sldMk cId="388449907" sldId="2258"/>
            <ac:spMk id="16" creationId="{6C2BB713-9637-4B9B-938F-E9768876782A}"/>
          </ac:spMkLst>
        </pc:spChg>
      </pc:sldChg>
      <pc:sldChg chg="modSp add mod">
        <pc:chgData name="Aurelien Domont" userId="6da7715ce44349b3" providerId="LiveId" clId="{929121A4-9BA7-4ABD-B03D-654D1920584E}" dt="2021-11-10T04:23:46.182" v="1288" actId="20577"/>
        <pc:sldMkLst>
          <pc:docMk/>
          <pc:sldMk cId="1378254221" sldId="2259"/>
        </pc:sldMkLst>
        <pc:spChg chg="mod">
          <ac:chgData name="Aurelien Domont" userId="6da7715ce44349b3" providerId="LiveId" clId="{929121A4-9BA7-4ABD-B03D-654D1920584E}" dt="2021-11-10T04:23:46.182" v="1288" actId="20577"/>
          <ac:spMkLst>
            <pc:docMk/>
            <pc:sldMk cId="1378254221" sldId="2259"/>
            <ac:spMk id="16" creationId="{6C2BB713-9637-4B9B-938F-E9768876782A}"/>
          </ac:spMkLst>
        </pc:spChg>
      </pc:sldChg>
      <pc:sldChg chg="addSp modSp add mod">
        <pc:chgData name="Aurelien Domont" userId="6da7715ce44349b3" providerId="LiveId" clId="{929121A4-9BA7-4ABD-B03D-654D1920584E}" dt="2021-11-10T04:19:44.775" v="1186" actId="404"/>
        <pc:sldMkLst>
          <pc:docMk/>
          <pc:sldMk cId="1892519831" sldId="2260"/>
        </pc:sldMkLst>
        <pc:spChg chg="add mod">
          <ac:chgData name="Aurelien Domont" userId="6da7715ce44349b3" providerId="LiveId" clId="{929121A4-9BA7-4ABD-B03D-654D1920584E}" dt="2021-11-10T04:01:17.346" v="322"/>
          <ac:spMkLst>
            <pc:docMk/>
            <pc:sldMk cId="1892519831" sldId="2260"/>
            <ac:spMk id="15" creationId="{16C2B63A-356F-4D56-92CB-0EDE66D3460C}"/>
          </ac:spMkLst>
        </pc:spChg>
        <pc:spChg chg="mod">
          <ac:chgData name="Aurelien Domont" userId="6da7715ce44349b3" providerId="LiveId" clId="{929121A4-9BA7-4ABD-B03D-654D1920584E}" dt="2021-11-10T04:19:44.775" v="1186" actId="404"/>
          <ac:spMkLst>
            <pc:docMk/>
            <pc:sldMk cId="1892519831" sldId="2260"/>
            <ac:spMk id="16" creationId="{6C2BB713-9637-4B9B-938F-E9768876782A}"/>
          </ac:spMkLst>
        </pc:spChg>
        <pc:spChg chg="mod">
          <ac:chgData name="Aurelien Domont" userId="6da7715ce44349b3" providerId="LiveId" clId="{929121A4-9BA7-4ABD-B03D-654D1920584E}" dt="2021-11-10T04:02:30.171" v="370" actId="20577"/>
          <ac:spMkLst>
            <pc:docMk/>
            <pc:sldMk cId="1892519831" sldId="2260"/>
            <ac:spMk id="96" creationId="{0814942C-D56B-4F70-AF00-FD23F710F94E}"/>
          </ac:spMkLst>
        </pc:spChg>
        <pc:spChg chg="mod">
          <ac:chgData name="Aurelien Domont" userId="6da7715ce44349b3" providerId="LiveId" clId="{929121A4-9BA7-4ABD-B03D-654D1920584E}" dt="2021-11-10T04:03:20.844" v="446" actId="33524"/>
          <ac:spMkLst>
            <pc:docMk/>
            <pc:sldMk cId="1892519831" sldId="2260"/>
            <ac:spMk id="109" creationId="{69F6B8D4-F008-4BC1-9E55-E40564BB9DD8}"/>
          </ac:spMkLst>
        </pc:spChg>
        <pc:spChg chg="mod">
          <ac:chgData name="Aurelien Domont" userId="6da7715ce44349b3" providerId="LiveId" clId="{929121A4-9BA7-4ABD-B03D-654D1920584E}" dt="2021-11-10T04:04:38.247" v="548" actId="20577"/>
          <ac:spMkLst>
            <pc:docMk/>
            <pc:sldMk cId="1892519831" sldId="2260"/>
            <ac:spMk id="114" creationId="{E862B86E-39A3-4815-99BB-09E5FD65C67D}"/>
          </ac:spMkLst>
        </pc:spChg>
      </pc:sldChg>
      <pc:sldChg chg="addSp modSp add del mod">
        <pc:chgData name="Aurelien Domont" userId="6da7715ce44349b3" providerId="LiveId" clId="{929121A4-9BA7-4ABD-B03D-654D1920584E}" dt="2021-11-10T04:14:03.926" v="1051" actId="47"/>
        <pc:sldMkLst>
          <pc:docMk/>
          <pc:sldMk cId="3058728243" sldId="2261"/>
        </pc:sldMkLst>
        <pc:spChg chg="add mod">
          <ac:chgData name="Aurelien Domont" userId="6da7715ce44349b3" providerId="LiveId" clId="{929121A4-9BA7-4ABD-B03D-654D1920584E}" dt="2021-11-10T04:11:17.152" v="978"/>
          <ac:spMkLst>
            <pc:docMk/>
            <pc:sldMk cId="3058728243" sldId="2261"/>
            <ac:spMk id="15" creationId="{5CA2B486-8708-46C5-A616-4ED8D52C12F2}"/>
          </ac:spMkLst>
        </pc:spChg>
        <pc:spChg chg="mod">
          <ac:chgData name="Aurelien Domont" userId="6da7715ce44349b3" providerId="LiveId" clId="{929121A4-9BA7-4ABD-B03D-654D1920584E}" dt="2021-11-10T04:11:30.229" v="989" actId="20577"/>
          <ac:spMkLst>
            <pc:docMk/>
            <pc:sldMk cId="3058728243" sldId="2261"/>
            <ac:spMk id="16" creationId="{6C2BB713-9637-4B9B-938F-E9768876782A}"/>
          </ac:spMkLst>
        </pc:spChg>
        <pc:spChg chg="mod">
          <ac:chgData name="Aurelien Domont" userId="6da7715ce44349b3" providerId="LiveId" clId="{929121A4-9BA7-4ABD-B03D-654D1920584E}" dt="2021-11-10T04:11:43.526" v="1015" actId="20577"/>
          <ac:spMkLst>
            <pc:docMk/>
            <pc:sldMk cId="3058728243" sldId="2261"/>
            <ac:spMk id="96" creationId="{0814942C-D56B-4F70-AF00-FD23F710F94E}"/>
          </ac:spMkLst>
        </pc:spChg>
        <pc:spChg chg="mod">
          <ac:chgData name="Aurelien Domont" userId="6da7715ce44349b3" providerId="LiveId" clId="{929121A4-9BA7-4ABD-B03D-654D1920584E}" dt="2021-11-10T04:12:11.815" v="1037" actId="20577"/>
          <ac:spMkLst>
            <pc:docMk/>
            <pc:sldMk cId="3058728243" sldId="2261"/>
            <ac:spMk id="109" creationId="{69F6B8D4-F008-4BC1-9E55-E40564BB9DD8}"/>
          </ac:spMkLst>
        </pc:spChg>
        <pc:spChg chg="mod">
          <ac:chgData name="Aurelien Domont" userId="6da7715ce44349b3" providerId="LiveId" clId="{929121A4-9BA7-4ABD-B03D-654D1920584E}" dt="2021-11-10T04:12:36.234" v="1044" actId="20577"/>
          <ac:spMkLst>
            <pc:docMk/>
            <pc:sldMk cId="3058728243" sldId="2261"/>
            <ac:spMk id="114" creationId="{E862B86E-39A3-4815-99BB-09E5FD65C67D}"/>
          </ac:spMkLst>
        </pc:spChg>
      </pc:sldChg>
      <pc:sldChg chg="addSp modSp add del">
        <pc:chgData name="Aurelien Domont" userId="6da7715ce44349b3" providerId="LiveId" clId="{929121A4-9BA7-4ABD-B03D-654D1920584E}" dt="2021-11-10T04:13:47.883" v="1048" actId="2696"/>
        <pc:sldMkLst>
          <pc:docMk/>
          <pc:sldMk cId="550329598" sldId="2262"/>
        </pc:sldMkLst>
        <pc:spChg chg="add mod">
          <ac:chgData name="Aurelien Domont" userId="6da7715ce44349b3" providerId="LiveId" clId="{929121A4-9BA7-4ABD-B03D-654D1920584E}" dt="2021-11-10T04:13:01.103" v="1045"/>
          <ac:spMkLst>
            <pc:docMk/>
            <pc:sldMk cId="550329598" sldId="2262"/>
            <ac:spMk id="15" creationId="{90BE61D7-9811-46F1-8955-30BFBE2E145C}"/>
          </ac:spMkLst>
        </pc:spChg>
      </pc:sldChg>
      <pc:sldChg chg="modSp add mod">
        <pc:chgData name="Aurelien Domont" userId="6da7715ce44349b3" providerId="LiveId" clId="{929121A4-9BA7-4ABD-B03D-654D1920584E}" dt="2021-11-10T04:17:35.146" v="1176" actId="20577"/>
        <pc:sldMkLst>
          <pc:docMk/>
          <pc:sldMk cId="1086267774" sldId="2262"/>
        </pc:sldMkLst>
        <pc:spChg chg="mod">
          <ac:chgData name="Aurelien Domont" userId="6da7715ce44349b3" providerId="LiveId" clId="{929121A4-9BA7-4ABD-B03D-654D1920584E}" dt="2021-11-10T04:15:24.973" v="1053"/>
          <ac:spMkLst>
            <pc:docMk/>
            <pc:sldMk cId="1086267774" sldId="2262"/>
            <ac:spMk id="16" creationId="{6C2BB713-9637-4B9B-938F-E9768876782A}"/>
          </ac:spMkLst>
        </pc:spChg>
        <pc:spChg chg="mod">
          <ac:chgData name="Aurelien Domont" userId="6da7715ce44349b3" providerId="LiveId" clId="{929121A4-9BA7-4ABD-B03D-654D1920584E}" dt="2021-11-10T04:15:53.491" v="1108" actId="20577"/>
          <ac:spMkLst>
            <pc:docMk/>
            <pc:sldMk cId="1086267774" sldId="2262"/>
            <ac:spMk id="96" creationId="{0814942C-D56B-4F70-AF00-FD23F710F94E}"/>
          </ac:spMkLst>
        </pc:spChg>
        <pc:spChg chg="mod">
          <ac:chgData name="Aurelien Domont" userId="6da7715ce44349b3" providerId="LiveId" clId="{929121A4-9BA7-4ABD-B03D-654D1920584E}" dt="2021-11-10T04:16:24.660" v="1167" actId="20577"/>
          <ac:spMkLst>
            <pc:docMk/>
            <pc:sldMk cId="1086267774" sldId="2262"/>
            <ac:spMk id="109" creationId="{69F6B8D4-F008-4BC1-9E55-E40564BB9DD8}"/>
          </ac:spMkLst>
        </pc:spChg>
        <pc:spChg chg="mod">
          <ac:chgData name="Aurelien Domont" userId="6da7715ce44349b3" providerId="LiveId" clId="{929121A4-9BA7-4ABD-B03D-654D1920584E}" dt="2021-11-10T04:17:35.146" v="1176" actId="20577"/>
          <ac:spMkLst>
            <pc:docMk/>
            <pc:sldMk cId="1086267774" sldId="2262"/>
            <ac:spMk id="114" creationId="{E862B86E-39A3-4815-99BB-09E5FD65C67D}"/>
          </ac:spMkLst>
        </pc:spChg>
      </pc:sldChg>
      <pc:sldChg chg="addSp delSp modSp add mod">
        <pc:chgData name="Aurelien Domont" userId="6da7715ce44349b3" providerId="LiveId" clId="{929121A4-9BA7-4ABD-B03D-654D1920584E}" dt="2021-11-10T04:23:26.949" v="1273" actId="478"/>
        <pc:sldMkLst>
          <pc:docMk/>
          <pc:sldMk cId="966678398" sldId="2263"/>
        </pc:sldMkLst>
        <pc:spChg chg="add mod">
          <ac:chgData name="Aurelien Domont" userId="6da7715ce44349b3" providerId="LiveId" clId="{929121A4-9BA7-4ABD-B03D-654D1920584E}" dt="2021-11-10T04:20:46.927" v="1195"/>
          <ac:spMkLst>
            <pc:docMk/>
            <pc:sldMk cId="966678398" sldId="2263"/>
            <ac:spMk id="15" creationId="{C84EAA47-A73A-4B9A-B147-B65FEB49CB94}"/>
          </ac:spMkLst>
        </pc:spChg>
        <pc:spChg chg="mod">
          <ac:chgData name="Aurelien Domont" userId="6da7715ce44349b3" providerId="LiveId" clId="{929121A4-9BA7-4ABD-B03D-654D1920584E}" dt="2021-11-10T04:21:36.214" v="1212"/>
          <ac:spMkLst>
            <pc:docMk/>
            <pc:sldMk cId="966678398" sldId="2263"/>
            <ac:spMk id="16" creationId="{6C2BB713-9637-4B9B-938F-E9768876782A}"/>
          </ac:spMkLst>
        </pc:spChg>
        <pc:spChg chg="add del mod">
          <ac:chgData name="Aurelien Domont" userId="6da7715ce44349b3" providerId="LiveId" clId="{929121A4-9BA7-4ABD-B03D-654D1920584E}" dt="2021-11-10T04:23:26.949" v="1273" actId="478"/>
          <ac:spMkLst>
            <pc:docMk/>
            <pc:sldMk cId="966678398" sldId="2263"/>
            <ac:spMk id="17" creationId="{6499F68B-7251-4BB3-B73F-8F02E284223D}"/>
          </ac:spMkLst>
        </pc:spChg>
        <pc:spChg chg="add del mod">
          <ac:chgData name="Aurelien Domont" userId="6da7715ce44349b3" providerId="LiveId" clId="{929121A4-9BA7-4ABD-B03D-654D1920584E}" dt="2021-11-10T04:23:26.949" v="1273" actId="478"/>
          <ac:spMkLst>
            <pc:docMk/>
            <pc:sldMk cId="966678398" sldId="2263"/>
            <ac:spMk id="18" creationId="{CE0E0900-8F27-465D-968F-99D034102A25}"/>
          </ac:spMkLst>
        </pc:spChg>
        <pc:spChg chg="mod">
          <ac:chgData name="Aurelien Domont" userId="6da7715ce44349b3" providerId="LiveId" clId="{929121A4-9BA7-4ABD-B03D-654D1920584E}" dt="2021-11-10T04:21:44.323" v="1213" actId="790"/>
          <ac:spMkLst>
            <pc:docMk/>
            <pc:sldMk cId="966678398" sldId="2263"/>
            <ac:spMk id="96" creationId="{0814942C-D56B-4F70-AF00-FD23F710F94E}"/>
          </ac:spMkLst>
        </pc:spChg>
        <pc:spChg chg="mod">
          <ac:chgData name="Aurelien Domont" userId="6da7715ce44349b3" providerId="LiveId" clId="{929121A4-9BA7-4ABD-B03D-654D1920584E}" dt="2021-11-10T04:22:41.906" v="1267" actId="20577"/>
          <ac:spMkLst>
            <pc:docMk/>
            <pc:sldMk cId="966678398" sldId="2263"/>
            <ac:spMk id="109" creationId="{69F6B8D4-F008-4BC1-9E55-E40564BB9DD8}"/>
          </ac:spMkLst>
        </pc:spChg>
        <pc:spChg chg="mod">
          <ac:chgData name="Aurelien Domont" userId="6da7715ce44349b3" providerId="LiveId" clId="{929121A4-9BA7-4ABD-B03D-654D1920584E}" dt="2021-11-10T04:23:20.902" v="1271"/>
          <ac:spMkLst>
            <pc:docMk/>
            <pc:sldMk cId="966678398" sldId="2263"/>
            <ac:spMk id="114" creationId="{E862B86E-39A3-4815-99BB-09E5FD65C67D}"/>
          </ac:spMkLst>
        </pc:spChg>
        <pc:spChg chg="mod">
          <ac:chgData name="Aurelien Domont" userId="6da7715ce44349b3" providerId="LiveId" clId="{929121A4-9BA7-4ABD-B03D-654D1920584E}" dt="2021-11-10T04:23:24.714" v="1272"/>
          <ac:spMkLst>
            <pc:docMk/>
            <pc:sldMk cId="966678398" sldId="2263"/>
            <ac:spMk id="116" creationId="{5CB76716-7E4C-4C92-A081-890D832E770D}"/>
          </ac:spMkLst>
        </pc:spChg>
      </pc:sldChg>
      <pc:sldChg chg="addSp modSp add mod">
        <pc:chgData name="Aurelien Domont" userId="6da7715ce44349b3" providerId="LiveId" clId="{929121A4-9BA7-4ABD-B03D-654D1920584E}" dt="2021-11-10T04:25:08.217" v="1398" actId="20577"/>
        <pc:sldMkLst>
          <pc:docMk/>
          <pc:sldMk cId="3574355418" sldId="2264"/>
        </pc:sldMkLst>
        <pc:spChg chg="add mod">
          <ac:chgData name="Aurelien Domont" userId="6da7715ce44349b3" providerId="LiveId" clId="{929121A4-9BA7-4ABD-B03D-654D1920584E}" dt="2021-11-10T04:20:42.412" v="1194"/>
          <ac:spMkLst>
            <pc:docMk/>
            <pc:sldMk cId="3574355418" sldId="2264"/>
            <ac:spMk id="15" creationId="{223DE167-FBA6-4D96-AE16-727679631473}"/>
          </ac:spMkLst>
        </pc:spChg>
        <pc:spChg chg="mod">
          <ac:chgData name="Aurelien Domont" userId="6da7715ce44349b3" providerId="LiveId" clId="{929121A4-9BA7-4ABD-B03D-654D1920584E}" dt="2021-11-10T04:23:52.510" v="1289"/>
          <ac:spMkLst>
            <pc:docMk/>
            <pc:sldMk cId="3574355418" sldId="2264"/>
            <ac:spMk id="16" creationId="{6C2BB713-9637-4B9B-938F-E9768876782A}"/>
          </ac:spMkLst>
        </pc:spChg>
        <pc:spChg chg="mod">
          <ac:chgData name="Aurelien Domont" userId="6da7715ce44349b3" providerId="LiveId" clId="{929121A4-9BA7-4ABD-B03D-654D1920584E}" dt="2021-11-10T04:24:07.161" v="1290"/>
          <ac:spMkLst>
            <pc:docMk/>
            <pc:sldMk cId="3574355418" sldId="2264"/>
            <ac:spMk id="96" creationId="{0814942C-D56B-4F70-AF00-FD23F710F94E}"/>
          </ac:spMkLst>
        </pc:spChg>
        <pc:spChg chg="mod">
          <ac:chgData name="Aurelien Domont" userId="6da7715ce44349b3" providerId="LiveId" clId="{929121A4-9BA7-4ABD-B03D-654D1920584E}" dt="2021-11-10T04:25:08.217" v="1398" actId="20577"/>
          <ac:spMkLst>
            <pc:docMk/>
            <pc:sldMk cId="3574355418" sldId="2264"/>
            <ac:spMk id="109" creationId="{69F6B8D4-F008-4BC1-9E55-E40564BB9DD8}"/>
          </ac:spMkLst>
        </pc:spChg>
      </pc:sldChg>
      <pc:sldChg chg="addSp modSp add mod">
        <pc:chgData name="Aurelien Domont" userId="6da7715ce44349b3" providerId="LiveId" clId="{929121A4-9BA7-4ABD-B03D-654D1920584E}" dt="2021-11-10T04:19:41.728" v="1185" actId="404"/>
        <pc:sldMkLst>
          <pc:docMk/>
          <pc:sldMk cId="3748972322" sldId="2265"/>
        </pc:sldMkLst>
        <pc:spChg chg="add mod">
          <ac:chgData name="Aurelien Domont" userId="6da7715ce44349b3" providerId="LiveId" clId="{929121A4-9BA7-4ABD-B03D-654D1920584E}" dt="2021-11-10T04:06:56.574" v="562" actId="20577"/>
          <ac:spMkLst>
            <pc:docMk/>
            <pc:sldMk cId="3748972322" sldId="2265"/>
            <ac:spMk id="15" creationId="{122C6149-A099-403D-A9DE-0EC28E1FEB1A}"/>
          </ac:spMkLst>
        </pc:spChg>
        <pc:spChg chg="mod">
          <ac:chgData name="Aurelien Domont" userId="6da7715ce44349b3" providerId="LiveId" clId="{929121A4-9BA7-4ABD-B03D-654D1920584E}" dt="2021-11-10T04:19:41.728" v="1185" actId="404"/>
          <ac:spMkLst>
            <pc:docMk/>
            <pc:sldMk cId="3748972322" sldId="2265"/>
            <ac:spMk id="16" creationId="{6C2BB713-9637-4B9B-938F-E9768876782A}"/>
          </ac:spMkLst>
        </pc:spChg>
        <pc:spChg chg="add mod">
          <ac:chgData name="Aurelien Domont" userId="6da7715ce44349b3" providerId="LiveId" clId="{929121A4-9BA7-4ABD-B03D-654D1920584E}" dt="2021-11-10T04:11:02.419" v="977" actId="403"/>
          <ac:spMkLst>
            <pc:docMk/>
            <pc:sldMk cId="3748972322" sldId="2265"/>
            <ac:spMk id="17" creationId="{3F1B6BD2-C040-4F95-9858-5E8A59E6C117}"/>
          </ac:spMkLst>
        </pc:spChg>
      </pc:sldChg>
      <pc:sldChg chg="modSp add mod">
        <pc:chgData name="Aurelien Domont" userId="6da7715ce44349b3" providerId="LiveId" clId="{929121A4-9BA7-4ABD-B03D-654D1920584E}" dt="2021-11-10T04:20:02.867" v="1188" actId="404"/>
        <pc:sldMkLst>
          <pc:docMk/>
          <pc:sldMk cId="888584558" sldId="2266"/>
        </pc:sldMkLst>
        <pc:spChg chg="mod">
          <ac:chgData name="Aurelien Domont" userId="6da7715ce44349b3" providerId="LiveId" clId="{929121A4-9BA7-4ABD-B03D-654D1920584E}" dt="2021-11-10T04:20:02.867" v="1188" actId="404"/>
          <ac:spMkLst>
            <pc:docMk/>
            <pc:sldMk cId="888584558" sldId="2266"/>
            <ac:spMk id="16" creationId="{6C2BB713-9637-4B9B-938F-E9768876782A}"/>
          </ac:spMkLst>
        </pc:spChg>
      </pc:sldChg>
      <pc:sldChg chg="modSp add mod">
        <pc:chgData name="Aurelien Domont" userId="6da7715ce44349b3" providerId="LiveId" clId="{929121A4-9BA7-4ABD-B03D-654D1920584E}" dt="2021-11-10T04:20:05.649" v="1189" actId="404"/>
        <pc:sldMkLst>
          <pc:docMk/>
          <pc:sldMk cId="2581262146" sldId="2267"/>
        </pc:sldMkLst>
        <pc:spChg chg="mod">
          <ac:chgData name="Aurelien Domont" userId="6da7715ce44349b3" providerId="LiveId" clId="{929121A4-9BA7-4ABD-B03D-654D1920584E}" dt="2021-11-10T04:20:05.649" v="1189" actId="404"/>
          <ac:spMkLst>
            <pc:docMk/>
            <pc:sldMk cId="2581262146" sldId="2267"/>
            <ac:spMk id="16" creationId="{6C2BB713-9637-4B9B-938F-E9768876782A}"/>
          </ac:spMkLst>
        </pc:spChg>
      </pc:sldChg>
      <pc:sldChg chg="addSp modSp add mod">
        <pc:chgData name="Aurelien Domont" userId="6da7715ce44349b3" providerId="LiveId" clId="{929121A4-9BA7-4ABD-B03D-654D1920584E}" dt="2021-11-10T04:26:59.320" v="1520" actId="403"/>
        <pc:sldMkLst>
          <pc:docMk/>
          <pc:sldMk cId="3710113469" sldId="2268"/>
        </pc:sldMkLst>
        <pc:spChg chg="add mod">
          <ac:chgData name="Aurelien Domont" userId="6da7715ce44349b3" providerId="LiveId" clId="{929121A4-9BA7-4ABD-B03D-654D1920584E}" dt="2021-11-10T04:25:57.185" v="1408" actId="20577"/>
          <ac:spMkLst>
            <pc:docMk/>
            <pc:sldMk cId="3710113469" sldId="2268"/>
            <ac:spMk id="8" creationId="{088C3542-6545-49DD-B444-6619D7FBC274}"/>
          </ac:spMkLst>
        </pc:spChg>
        <pc:spChg chg="add mod">
          <ac:chgData name="Aurelien Domont" userId="6da7715ce44349b3" providerId="LiveId" clId="{929121A4-9BA7-4ABD-B03D-654D1920584E}" dt="2021-11-10T04:26:59.320" v="1520" actId="403"/>
          <ac:spMkLst>
            <pc:docMk/>
            <pc:sldMk cId="3710113469" sldId="2268"/>
            <ac:spMk id="9" creationId="{C88F0EAB-5401-4BF6-8CBF-59A6D6C2AC46}"/>
          </ac:spMkLst>
        </pc:spChg>
      </pc:sldChg>
      <pc:sldChg chg="addSp delSp modSp add del mod">
        <pc:chgData name="Aurelien Domont" userId="6da7715ce44349b3" providerId="LiveId" clId="{929121A4-9BA7-4ABD-B03D-654D1920584E}" dt="2021-11-10T05:10:28.323" v="2716" actId="47"/>
        <pc:sldMkLst>
          <pc:docMk/>
          <pc:sldMk cId="1151422424" sldId="2269"/>
        </pc:sldMkLst>
        <pc:spChg chg="del">
          <ac:chgData name="Aurelien Domont" userId="6da7715ce44349b3" providerId="LiveId" clId="{929121A4-9BA7-4ABD-B03D-654D1920584E}" dt="2021-11-10T04:42:59.249" v="1538" actId="478"/>
          <ac:spMkLst>
            <pc:docMk/>
            <pc:sldMk cId="1151422424" sldId="2269"/>
            <ac:spMk id="2" creationId="{3D588ED3-BBEC-4BA2-9CD8-952852F850BD}"/>
          </ac:spMkLst>
        </pc:spChg>
        <pc:spChg chg="del">
          <ac:chgData name="Aurelien Domont" userId="6da7715ce44349b3" providerId="LiveId" clId="{929121A4-9BA7-4ABD-B03D-654D1920584E}" dt="2021-11-10T04:42:59.249" v="1538" actId="478"/>
          <ac:spMkLst>
            <pc:docMk/>
            <pc:sldMk cId="1151422424" sldId="2269"/>
            <ac:spMk id="5" creationId="{A6AD8D7D-C2D0-4D14-9722-B5745707F3AB}"/>
          </ac:spMkLst>
        </pc:spChg>
        <pc:spChg chg="add mod">
          <ac:chgData name="Aurelien Domont" userId="6da7715ce44349b3" providerId="LiveId" clId="{929121A4-9BA7-4ABD-B03D-654D1920584E}" dt="2021-11-10T04:58:36.390" v="2714" actId="20577"/>
          <ac:spMkLst>
            <pc:docMk/>
            <pc:sldMk cId="1151422424" sldId="2269"/>
            <ac:spMk id="6" creationId="{73F8416A-AC64-451F-8B00-C47D484A1B81}"/>
          </ac:spMkLst>
        </pc:spChg>
        <pc:spChg chg="mod">
          <ac:chgData name="Aurelien Domont" userId="6da7715ce44349b3" providerId="LiveId" clId="{929121A4-9BA7-4ABD-B03D-654D1920584E}" dt="2021-11-10T04:42:55.539" v="1537" actId="20577"/>
          <ac:spMkLst>
            <pc:docMk/>
            <pc:sldMk cId="1151422424" sldId="2269"/>
            <ac:spMk id="16" creationId="{6C2BB713-9637-4B9B-938F-E9768876782A}"/>
          </ac:spMkLst>
        </pc:spChg>
        <pc:spChg chg="del">
          <ac:chgData name="Aurelien Domont" userId="6da7715ce44349b3" providerId="LiveId" clId="{929121A4-9BA7-4ABD-B03D-654D1920584E}" dt="2021-11-10T04:42:59.249" v="1538" actId="478"/>
          <ac:spMkLst>
            <pc:docMk/>
            <pc:sldMk cId="1151422424" sldId="2269"/>
            <ac:spMk id="19" creationId="{EF0CDDE2-31DC-4038-BFE0-04D4E1EB774D}"/>
          </ac:spMkLst>
        </pc:spChg>
        <pc:spChg chg="add del mod">
          <ac:chgData name="Aurelien Domont" userId="6da7715ce44349b3" providerId="LiveId" clId="{929121A4-9BA7-4ABD-B03D-654D1920584E}" dt="2021-11-10T04:52:26.465" v="2289" actId="478"/>
          <ac:spMkLst>
            <pc:docMk/>
            <pc:sldMk cId="1151422424" sldId="2269"/>
            <ac:spMk id="33" creationId="{AB4F6123-BDAA-4157-BF24-45C4E365A6B2}"/>
          </ac:spMkLst>
        </pc:spChg>
        <pc:spChg chg="add del mod">
          <ac:chgData name="Aurelien Domont" userId="6da7715ce44349b3" providerId="LiveId" clId="{929121A4-9BA7-4ABD-B03D-654D1920584E}" dt="2021-11-10T04:52:26.465" v="2289" actId="478"/>
          <ac:spMkLst>
            <pc:docMk/>
            <pc:sldMk cId="1151422424" sldId="2269"/>
            <ac:spMk id="34" creationId="{07F1C97E-5E60-4B61-86A0-9760B4B1D7BA}"/>
          </ac:spMkLst>
        </pc:spChg>
        <pc:spChg chg="del">
          <ac:chgData name="Aurelien Domont" userId="6da7715ce44349b3" providerId="LiveId" clId="{929121A4-9BA7-4ABD-B03D-654D1920584E}" dt="2021-11-10T04:42:59.249" v="1538" actId="478"/>
          <ac:spMkLst>
            <pc:docMk/>
            <pc:sldMk cId="1151422424" sldId="2269"/>
            <ac:spMk id="50" creationId="{9F356E23-54DF-424E-AAE8-3536EFA710CF}"/>
          </ac:spMkLst>
        </pc:spChg>
        <pc:spChg chg="del">
          <ac:chgData name="Aurelien Domont" userId="6da7715ce44349b3" providerId="LiveId" clId="{929121A4-9BA7-4ABD-B03D-654D1920584E}" dt="2021-11-10T04:42:59.249" v="1538" actId="478"/>
          <ac:spMkLst>
            <pc:docMk/>
            <pc:sldMk cId="1151422424" sldId="2269"/>
            <ac:spMk id="95" creationId="{25F21703-D123-498A-8015-1CBE567E0855}"/>
          </ac:spMkLst>
        </pc:spChg>
        <pc:spChg chg="del">
          <ac:chgData name="Aurelien Domont" userId="6da7715ce44349b3" providerId="LiveId" clId="{929121A4-9BA7-4ABD-B03D-654D1920584E}" dt="2021-11-10T04:42:59.249" v="1538" actId="478"/>
          <ac:spMkLst>
            <pc:docMk/>
            <pc:sldMk cId="1151422424" sldId="2269"/>
            <ac:spMk id="96" creationId="{D53A632C-7EC9-4237-AFC3-3910C5DCC11B}"/>
          </ac:spMkLst>
        </pc:spChg>
        <pc:spChg chg="del">
          <ac:chgData name="Aurelien Domont" userId="6da7715ce44349b3" providerId="LiveId" clId="{929121A4-9BA7-4ABD-B03D-654D1920584E}" dt="2021-11-10T04:42:59.249" v="1538" actId="478"/>
          <ac:spMkLst>
            <pc:docMk/>
            <pc:sldMk cId="1151422424" sldId="2269"/>
            <ac:spMk id="109" creationId="{6FCD73E1-78F6-4E56-9B9B-ACBCF5A27C9F}"/>
          </ac:spMkLst>
        </pc:spChg>
        <pc:spChg chg="del">
          <ac:chgData name="Aurelien Domont" userId="6da7715ce44349b3" providerId="LiveId" clId="{929121A4-9BA7-4ABD-B03D-654D1920584E}" dt="2021-11-10T04:42:59.249" v="1538" actId="478"/>
          <ac:spMkLst>
            <pc:docMk/>
            <pc:sldMk cId="1151422424" sldId="2269"/>
            <ac:spMk id="111" creationId="{AB5138C5-735E-44C0-8C49-541AF33D14AB}"/>
          </ac:spMkLst>
        </pc:spChg>
        <pc:spChg chg="del">
          <ac:chgData name="Aurelien Domont" userId="6da7715ce44349b3" providerId="LiveId" clId="{929121A4-9BA7-4ABD-B03D-654D1920584E}" dt="2021-11-10T04:42:59.249" v="1538" actId="478"/>
          <ac:spMkLst>
            <pc:docMk/>
            <pc:sldMk cId="1151422424" sldId="2269"/>
            <ac:spMk id="114" creationId="{AA48ADB4-0249-4B76-A5F7-91CAEF052C5A}"/>
          </ac:spMkLst>
        </pc:spChg>
        <pc:spChg chg="del">
          <ac:chgData name="Aurelien Domont" userId="6da7715ce44349b3" providerId="LiveId" clId="{929121A4-9BA7-4ABD-B03D-654D1920584E}" dt="2021-11-10T04:42:59.249" v="1538" actId="478"/>
          <ac:spMkLst>
            <pc:docMk/>
            <pc:sldMk cId="1151422424" sldId="2269"/>
            <ac:spMk id="115" creationId="{EC74EE5A-225C-47FE-A94B-AF6D4E136FAB}"/>
          </ac:spMkLst>
        </pc:spChg>
        <pc:spChg chg="del">
          <ac:chgData name="Aurelien Domont" userId="6da7715ce44349b3" providerId="LiveId" clId="{929121A4-9BA7-4ABD-B03D-654D1920584E}" dt="2021-11-10T04:42:59.249" v="1538" actId="478"/>
          <ac:spMkLst>
            <pc:docMk/>
            <pc:sldMk cId="1151422424" sldId="2269"/>
            <ac:spMk id="118" creationId="{646AAA8F-9EF5-4DFE-BB70-399B05591F89}"/>
          </ac:spMkLst>
        </pc:spChg>
        <pc:spChg chg="del">
          <ac:chgData name="Aurelien Domont" userId="6da7715ce44349b3" providerId="LiveId" clId="{929121A4-9BA7-4ABD-B03D-654D1920584E}" dt="2021-11-10T04:42:59.249" v="1538" actId="478"/>
          <ac:spMkLst>
            <pc:docMk/>
            <pc:sldMk cId="1151422424" sldId="2269"/>
            <ac:spMk id="119" creationId="{FC68806D-1921-4E77-B677-8B275719D0F9}"/>
          </ac:spMkLst>
        </pc:spChg>
        <pc:spChg chg="del">
          <ac:chgData name="Aurelien Domont" userId="6da7715ce44349b3" providerId="LiveId" clId="{929121A4-9BA7-4ABD-B03D-654D1920584E}" dt="2021-11-10T04:42:59.249" v="1538" actId="478"/>
          <ac:spMkLst>
            <pc:docMk/>
            <pc:sldMk cId="1151422424" sldId="2269"/>
            <ac:spMk id="122" creationId="{A6CB6EAF-01A4-49B2-A7CA-F1AEE3183A06}"/>
          </ac:spMkLst>
        </pc:spChg>
        <pc:spChg chg="del">
          <ac:chgData name="Aurelien Domont" userId="6da7715ce44349b3" providerId="LiveId" clId="{929121A4-9BA7-4ABD-B03D-654D1920584E}" dt="2021-11-10T04:42:59.249" v="1538" actId="478"/>
          <ac:spMkLst>
            <pc:docMk/>
            <pc:sldMk cId="1151422424" sldId="2269"/>
            <ac:spMk id="123" creationId="{2B0CA362-43A7-46B9-BE8F-AEED30EC2509}"/>
          </ac:spMkLst>
        </pc:spChg>
        <pc:picChg chg="del">
          <ac:chgData name="Aurelien Domont" userId="6da7715ce44349b3" providerId="LiveId" clId="{929121A4-9BA7-4ABD-B03D-654D1920584E}" dt="2021-11-10T04:42:59.249" v="1538" actId="478"/>
          <ac:picMkLst>
            <pc:docMk/>
            <pc:sldMk cId="1151422424" sldId="2269"/>
            <ac:picMk id="37" creationId="{B92B2799-D50D-4DC1-8BB3-0F5BE3F02FCE}"/>
          </ac:picMkLst>
        </pc:picChg>
        <pc:picChg chg="del">
          <ac:chgData name="Aurelien Domont" userId="6da7715ce44349b3" providerId="LiveId" clId="{929121A4-9BA7-4ABD-B03D-654D1920584E}" dt="2021-11-10T04:42:59.249" v="1538" actId="478"/>
          <ac:picMkLst>
            <pc:docMk/>
            <pc:sldMk cId="1151422424" sldId="2269"/>
            <ac:picMk id="51" creationId="{359E68DC-4306-4EB3-BDC8-DF4CFC278F9C}"/>
          </ac:picMkLst>
        </pc:picChg>
        <pc:picChg chg="del">
          <ac:chgData name="Aurelien Domont" userId="6da7715ce44349b3" providerId="LiveId" clId="{929121A4-9BA7-4ABD-B03D-654D1920584E}" dt="2021-11-10T04:42:59.249" v="1538" actId="478"/>
          <ac:picMkLst>
            <pc:docMk/>
            <pc:sldMk cId="1151422424" sldId="2269"/>
            <ac:picMk id="128" creationId="{3FFE6C28-43CF-4A9B-A027-1A04A0A0A95B}"/>
          </ac:picMkLst>
        </pc:picChg>
        <pc:picChg chg="del">
          <ac:chgData name="Aurelien Domont" userId="6da7715ce44349b3" providerId="LiveId" clId="{929121A4-9BA7-4ABD-B03D-654D1920584E}" dt="2021-11-10T04:42:59.249" v="1538" actId="478"/>
          <ac:picMkLst>
            <pc:docMk/>
            <pc:sldMk cId="1151422424" sldId="2269"/>
            <ac:picMk id="134" creationId="{7EF5DF14-7959-43D8-B8F1-164793AFB3AD}"/>
          </ac:picMkLst>
        </pc:picChg>
        <pc:picChg chg="del">
          <ac:chgData name="Aurelien Domont" userId="6da7715ce44349b3" providerId="LiveId" clId="{929121A4-9BA7-4ABD-B03D-654D1920584E}" dt="2021-11-10T04:42:59.249" v="1538" actId="478"/>
          <ac:picMkLst>
            <pc:docMk/>
            <pc:sldMk cId="1151422424" sldId="2269"/>
            <ac:picMk id="140" creationId="{9E9BFD53-CF22-407E-9360-77B80D568219}"/>
          </ac:picMkLst>
        </pc:picChg>
        <pc:picChg chg="del">
          <ac:chgData name="Aurelien Domont" userId="6da7715ce44349b3" providerId="LiveId" clId="{929121A4-9BA7-4ABD-B03D-654D1920584E}" dt="2021-11-10T04:42:59.249" v="1538" actId="478"/>
          <ac:picMkLst>
            <pc:docMk/>
            <pc:sldMk cId="1151422424" sldId="2269"/>
            <ac:picMk id="146" creationId="{259926B8-5144-4FC5-85E1-EBD7C7FC9D84}"/>
          </ac:picMkLst>
        </pc:picChg>
        <pc:picChg chg="del">
          <ac:chgData name="Aurelien Domont" userId="6da7715ce44349b3" providerId="LiveId" clId="{929121A4-9BA7-4ABD-B03D-654D1920584E}" dt="2021-11-10T04:42:59.249" v="1538" actId="478"/>
          <ac:picMkLst>
            <pc:docMk/>
            <pc:sldMk cId="1151422424" sldId="2269"/>
            <ac:picMk id="152" creationId="{D6028B5C-3DB1-4423-8DAD-82FFD2E3CED4}"/>
          </ac:picMkLst>
        </pc:picChg>
        <pc:cxnChg chg="del">
          <ac:chgData name="Aurelien Domont" userId="6da7715ce44349b3" providerId="LiveId" clId="{929121A4-9BA7-4ABD-B03D-654D1920584E}" dt="2021-11-10T04:42:59.249" v="1538" actId="478"/>
          <ac:cxnSpMkLst>
            <pc:docMk/>
            <pc:sldMk cId="1151422424" sldId="2269"/>
            <ac:cxnSpMk id="4" creationId="{C5888E1F-9D7B-4B2E-841D-A493B916186E}"/>
          </ac:cxnSpMkLst>
        </pc:cxnChg>
        <pc:cxnChg chg="del">
          <ac:chgData name="Aurelien Domont" userId="6da7715ce44349b3" providerId="LiveId" clId="{929121A4-9BA7-4ABD-B03D-654D1920584E}" dt="2021-11-10T04:42:59.249" v="1538" actId="478"/>
          <ac:cxnSpMkLst>
            <pc:docMk/>
            <pc:sldMk cId="1151422424" sldId="2269"/>
            <ac:cxnSpMk id="10" creationId="{820C6BD0-E455-4EEE-AC33-345C15DFC04B}"/>
          </ac:cxnSpMkLst>
        </pc:cxnChg>
        <pc:cxnChg chg="del">
          <ac:chgData name="Aurelien Domont" userId="6da7715ce44349b3" providerId="LiveId" clId="{929121A4-9BA7-4ABD-B03D-654D1920584E}" dt="2021-11-10T04:42:59.249" v="1538" actId="478"/>
          <ac:cxnSpMkLst>
            <pc:docMk/>
            <pc:sldMk cId="1151422424" sldId="2269"/>
            <ac:cxnSpMk id="15" creationId="{78659B2E-D229-4469-8476-34F3D83A4997}"/>
          </ac:cxnSpMkLst>
        </pc:cxnChg>
        <pc:cxnChg chg="del">
          <ac:chgData name="Aurelien Domont" userId="6da7715ce44349b3" providerId="LiveId" clId="{929121A4-9BA7-4ABD-B03D-654D1920584E}" dt="2021-11-10T04:42:59.249" v="1538" actId="478"/>
          <ac:cxnSpMkLst>
            <pc:docMk/>
            <pc:sldMk cId="1151422424" sldId="2269"/>
            <ac:cxnSpMk id="17" creationId="{ADCC63C4-7F6F-447B-9FD6-B21485DC6125}"/>
          </ac:cxnSpMkLst>
        </pc:cxnChg>
        <pc:cxnChg chg="del">
          <ac:chgData name="Aurelien Domont" userId="6da7715ce44349b3" providerId="LiveId" clId="{929121A4-9BA7-4ABD-B03D-654D1920584E}" dt="2021-11-10T04:42:59.249" v="1538" actId="478"/>
          <ac:cxnSpMkLst>
            <pc:docMk/>
            <pc:sldMk cId="1151422424" sldId="2269"/>
            <ac:cxnSpMk id="18" creationId="{82FFC0B6-6489-48FC-AA0A-428CBF29B93E}"/>
          </ac:cxnSpMkLst>
        </pc:cxnChg>
        <pc:cxnChg chg="del">
          <ac:chgData name="Aurelien Domont" userId="6da7715ce44349b3" providerId="LiveId" clId="{929121A4-9BA7-4ABD-B03D-654D1920584E}" dt="2021-11-10T04:42:59.249" v="1538" actId="478"/>
          <ac:cxnSpMkLst>
            <pc:docMk/>
            <pc:sldMk cId="1151422424" sldId="2269"/>
            <ac:cxnSpMk id="22" creationId="{5FFDAAB1-0754-4755-B632-A085A2C9736E}"/>
          </ac:cxnSpMkLst>
        </pc:cxnChg>
      </pc:sld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10-18T23:29:01.053" v="636" actId="47"/>
      <pc:docMkLst>
        <pc:docMk/>
      </pc:docMkLst>
      <pc:sldChg chg="del">
        <pc:chgData name="Aurelien Domont" userId="6da7715ce44349b3" providerId="LiveId" clId="{4B4C3012-157D-4E70-9450-C4952F9A74AA}" dt="2021-10-18T23:29:01.053" v="636" actId="47"/>
        <pc:sldMkLst>
          <pc:docMk/>
          <pc:sldMk cId="3131901387" sldId="256"/>
        </pc:sldMkLst>
      </pc:sldChg>
      <pc:sldChg chg="modSp mod">
        <pc:chgData name="Aurelien Domont" userId="6da7715ce44349b3" providerId="LiveId" clId="{4B4C3012-157D-4E70-9450-C4952F9A74AA}" dt="2021-07-12T01:42:03.218" v="594" actId="20577"/>
        <pc:sldMkLst>
          <pc:docMk/>
          <pc:sldMk cId="2853806433" sldId="1600"/>
        </pc:sldMkLst>
        <pc:spChg chg="mod">
          <ac:chgData name="Aurelien Domont" userId="6da7715ce44349b3" providerId="LiveId" clId="{4B4C3012-157D-4E70-9450-C4952F9A74AA}" dt="2021-07-12T01:42:03.218" v="594" actId="20577"/>
          <ac:spMkLst>
            <pc:docMk/>
            <pc:sldMk cId="2853806433" sldId="1600"/>
            <ac:spMk id="2" creationId="{406113FD-AA7D-4249-90D7-70AF85BE48E1}"/>
          </ac:spMkLst>
        </pc:spChg>
      </pc:sldChg>
      <pc:sldChg chg="modSp add del mod">
        <pc:chgData name="Aurelien Domont" userId="6da7715ce44349b3" providerId="LiveId" clId="{4B4C3012-157D-4E70-9450-C4952F9A74AA}" dt="2021-07-12T01:22:42.869" v="581" actId="47"/>
        <pc:sldMkLst>
          <pc:docMk/>
          <pc:sldMk cId="2069390891" sldId="1763"/>
        </pc:sldMkLst>
        <pc:spChg chg="mod">
          <ac:chgData name="Aurelien Domont" userId="6da7715ce44349b3" providerId="LiveId" clId="{4B4C3012-157D-4E70-9450-C4952F9A74AA}" dt="2021-07-12T01:21:50.041" v="555" actId="403"/>
          <ac:spMkLst>
            <pc:docMk/>
            <pc:sldMk cId="2069390891" sldId="1763"/>
            <ac:spMk id="10" creationId="{16072BC7-027B-4FA2-AAE0-7E3D674C24B4}"/>
          </ac:spMkLst>
        </pc:spChg>
        <pc:spChg chg="mod">
          <ac:chgData name="Aurelien Domont" userId="6da7715ce44349b3" providerId="LiveId" clId="{4B4C3012-157D-4E70-9450-C4952F9A74AA}" dt="2021-07-12T01:21:59.919" v="580" actId="1035"/>
          <ac:spMkLst>
            <pc:docMk/>
            <pc:sldMk cId="2069390891" sldId="1763"/>
            <ac:spMk id="11" creationId="{89F91B17-DF76-41EF-BAC2-4E1F9B978D53}"/>
          </ac:spMkLst>
        </pc:spChg>
      </pc:sldChg>
      <pc:sldChg chg="add del">
        <pc:chgData name="Aurelien Domont" userId="6da7715ce44349b3" providerId="LiveId" clId="{4B4C3012-157D-4E70-9450-C4952F9A74AA}" dt="2021-10-18T23:28:52.845" v="635"/>
        <pc:sldMkLst>
          <pc:docMk/>
          <pc:sldMk cId="3968879288" sldId="1802"/>
        </pc:sldMkLst>
      </pc:sldChg>
      <pc:sldChg chg="add del">
        <pc:chgData name="Aurelien Domont" userId="6da7715ce44349b3" providerId="LiveId" clId="{4B4C3012-157D-4E70-9450-C4952F9A74AA}" dt="2021-07-09T05:14:58.434" v="535"/>
        <pc:sldMkLst>
          <pc:docMk/>
          <pc:sldMk cId="235018652" sldId="1927"/>
        </pc:sldMkLst>
      </pc:sldChg>
      <pc:sldChg chg="add del">
        <pc:chgData name="Aurelien Domont" userId="6da7715ce44349b3" providerId="LiveId" clId="{4B4C3012-157D-4E70-9450-C4952F9A74AA}" dt="2021-07-09T05:14:58.434" v="535"/>
        <pc:sldMkLst>
          <pc:docMk/>
          <pc:sldMk cId="802743741" sldId="1929"/>
        </pc:sldMkLst>
      </pc:sldChg>
      <pc:sldChg chg="add del">
        <pc:chgData name="Aurelien Domont" userId="6da7715ce44349b3" providerId="LiveId" clId="{4B4C3012-157D-4E70-9450-C4952F9A74AA}" dt="2021-07-09T05:14:58.434" v="535"/>
        <pc:sldMkLst>
          <pc:docMk/>
          <pc:sldMk cId="784211076" sldId="1931"/>
        </pc:sldMkLst>
      </pc:sldChg>
      <pc:sldChg chg="modSp mod">
        <pc:chgData name="Aurelien Domont" userId="6da7715ce44349b3" providerId="LiveId" clId="{4B4C3012-157D-4E70-9450-C4952F9A74AA}" dt="2021-10-06T03:48:04.758" v="632"/>
        <pc:sldMkLst>
          <pc:docMk/>
          <pc:sldMk cId="3938337455" sldId="2034"/>
        </pc:sldMkLst>
        <pc:spChg chg="mod">
          <ac:chgData name="Aurelien Domont" userId="6da7715ce44349b3" providerId="LiveId" clId="{4B4C3012-157D-4E70-9450-C4952F9A74AA}" dt="2021-10-06T03:48:04.758" v="632"/>
          <ac:spMkLst>
            <pc:docMk/>
            <pc:sldMk cId="3938337455" sldId="2034"/>
            <ac:spMk id="48" creationId="{971D573A-5304-4C92-8CB7-47985CE6549D}"/>
          </ac:spMkLst>
        </pc:spChg>
      </pc:sldChg>
      <pc:sldChg chg="addSp delSp modSp mod">
        <pc:chgData name="Aurelien Domont" userId="6da7715ce44349b3" providerId="LiveId" clId="{4B4C3012-157D-4E70-9450-C4952F9A74AA}" dt="2021-07-20T00:26:45.640" v="595" actId="20577"/>
        <pc:sldMkLst>
          <pc:docMk/>
          <pc:sldMk cId="1073937120" sldId="2160"/>
        </pc:sldMkLst>
        <pc:spChg chg="add mod">
          <ac:chgData name="Aurelien Domont" userId="6da7715ce44349b3" providerId="LiveId" clId="{4B4C3012-157D-4E70-9450-C4952F9A74AA}" dt="2021-07-09T05:04:19.515" v="529"/>
          <ac:spMkLst>
            <pc:docMk/>
            <pc:sldMk cId="1073937120" sldId="2160"/>
            <ac:spMk id="26" creationId="{51E7AD63-D05E-440F-B518-E42303202DF0}"/>
          </ac:spMkLst>
        </pc:spChg>
        <pc:spChg chg="add mod">
          <ac:chgData name="Aurelien Domont" userId="6da7715ce44349b3" providerId="LiveId" clId="{4B4C3012-157D-4E70-9450-C4952F9A74AA}" dt="2021-07-09T05:04:19.515" v="529"/>
          <ac:spMkLst>
            <pc:docMk/>
            <pc:sldMk cId="1073937120" sldId="2160"/>
            <ac:spMk id="27" creationId="{389B6A88-DF79-4470-B957-67678D2E59E3}"/>
          </ac:spMkLst>
        </pc:spChg>
        <pc:spChg chg="add mod">
          <ac:chgData name="Aurelien Domont" userId="6da7715ce44349b3" providerId="LiveId" clId="{4B4C3012-157D-4E70-9450-C4952F9A74AA}" dt="2021-07-09T05:04:19.515" v="529"/>
          <ac:spMkLst>
            <pc:docMk/>
            <pc:sldMk cId="1073937120" sldId="2160"/>
            <ac:spMk id="28" creationId="{074D8FB3-5C99-41C5-8B3A-2154BE2A5650}"/>
          </ac:spMkLst>
        </pc:spChg>
        <pc:spChg chg="add mod">
          <ac:chgData name="Aurelien Domont" userId="6da7715ce44349b3" providerId="LiveId" clId="{4B4C3012-157D-4E70-9450-C4952F9A74AA}" dt="2021-07-09T05:04:19.515" v="529"/>
          <ac:spMkLst>
            <pc:docMk/>
            <pc:sldMk cId="1073937120" sldId="2160"/>
            <ac:spMk id="29" creationId="{5931362B-A46C-4DD5-B513-AEEEFA22128D}"/>
          </ac:spMkLst>
        </pc:spChg>
        <pc:spChg chg="add mod">
          <ac:chgData name="Aurelien Domont" userId="6da7715ce44349b3" providerId="LiveId" clId="{4B4C3012-157D-4E70-9450-C4952F9A74AA}" dt="2021-07-09T05:04:19.515" v="529"/>
          <ac:spMkLst>
            <pc:docMk/>
            <pc:sldMk cId="1073937120" sldId="2160"/>
            <ac:spMk id="30" creationId="{41E077D9-A5A3-42BF-8B50-40D03F9671FF}"/>
          </ac:spMkLst>
        </pc:spChg>
        <pc:spChg chg="add mod">
          <ac:chgData name="Aurelien Domont" userId="6da7715ce44349b3" providerId="LiveId" clId="{4B4C3012-157D-4E70-9450-C4952F9A74AA}" dt="2021-07-09T05:04:19.515" v="529"/>
          <ac:spMkLst>
            <pc:docMk/>
            <pc:sldMk cId="1073937120" sldId="2160"/>
            <ac:spMk id="32" creationId="{AE184A87-2CA0-44AE-A84B-18A40382DC26}"/>
          </ac:spMkLst>
        </pc:spChg>
        <pc:spChg chg="mod">
          <ac:chgData name="Aurelien Domont" userId="6da7715ce44349b3" providerId="LiveId" clId="{4B4C3012-157D-4E70-9450-C4952F9A74AA}" dt="2021-07-20T00:26:45.640" v="595" actId="20577"/>
          <ac:spMkLst>
            <pc:docMk/>
            <pc:sldMk cId="1073937120" sldId="2160"/>
            <ac:spMk id="51" creationId="{7E31ED7F-C9D6-48C3-B1F3-EC53DABCBEF6}"/>
          </ac:spMkLst>
        </pc:spChg>
        <pc:spChg chg="add mod">
          <ac:chgData name="Aurelien Domont" userId="6da7715ce44349b3" providerId="LiveId" clId="{4B4C3012-157D-4E70-9450-C4952F9A74AA}" dt="2021-07-09T05:04:19.515" v="529"/>
          <ac:spMkLst>
            <pc:docMk/>
            <pc:sldMk cId="1073937120" sldId="2160"/>
            <ac:spMk id="52" creationId="{CAA32041-7F25-42ED-B37F-F714D85B693C}"/>
          </ac:spMkLst>
        </pc:spChg>
        <pc:spChg chg="add mod">
          <ac:chgData name="Aurelien Domont" userId="6da7715ce44349b3" providerId="LiveId" clId="{4B4C3012-157D-4E70-9450-C4952F9A74AA}" dt="2021-07-09T05:04:19.515" v="529"/>
          <ac:spMkLst>
            <pc:docMk/>
            <pc:sldMk cId="1073937120" sldId="2160"/>
            <ac:spMk id="53" creationId="{64072F56-A6E2-4D15-86BF-2D0667154CDA}"/>
          </ac:spMkLst>
        </pc:spChg>
        <pc:spChg chg="add mod">
          <ac:chgData name="Aurelien Domont" userId="6da7715ce44349b3" providerId="LiveId" clId="{4B4C3012-157D-4E70-9450-C4952F9A74AA}" dt="2021-07-09T05:04:19.515" v="529"/>
          <ac:spMkLst>
            <pc:docMk/>
            <pc:sldMk cId="1073937120" sldId="2160"/>
            <ac:spMk id="54" creationId="{6EB76EF7-6CA5-4B8C-9956-B38FC542729F}"/>
          </ac:spMkLst>
        </pc:spChg>
        <pc:grpChg chg="del">
          <ac:chgData name="Aurelien Domont" userId="6da7715ce44349b3" providerId="LiveId" clId="{4B4C3012-157D-4E70-9450-C4952F9A74AA}" dt="2021-07-09T05:04:19.221" v="528" actId="478"/>
          <ac:grpSpMkLst>
            <pc:docMk/>
            <pc:sldMk cId="1073937120" sldId="2160"/>
            <ac:grpSpMk id="4" creationId="{BD5EFEE5-15B1-4D1C-9CCE-C42E69F4F8C9}"/>
          </ac:grpSpMkLst>
        </pc:grpChg>
        <pc:picChg chg="add mod">
          <ac:chgData name="Aurelien Domont" userId="6da7715ce44349b3" providerId="LiveId" clId="{4B4C3012-157D-4E70-9450-C4952F9A74AA}" dt="2021-07-09T05:04:19.515" v="529"/>
          <ac:picMkLst>
            <pc:docMk/>
            <pc:sldMk cId="1073937120" sldId="2160"/>
            <ac:picMk id="55" creationId="{5AF42744-0A7A-4FE3-AD6A-B20B356CB535}"/>
          </ac:picMkLst>
        </pc:picChg>
        <pc:picChg chg="add mod">
          <ac:chgData name="Aurelien Domont" userId="6da7715ce44349b3" providerId="LiveId" clId="{4B4C3012-157D-4E70-9450-C4952F9A74AA}" dt="2021-07-09T05:04:19.515" v="529"/>
          <ac:picMkLst>
            <pc:docMk/>
            <pc:sldMk cId="1073937120" sldId="2160"/>
            <ac:picMk id="56" creationId="{A20042D1-018A-4793-8CD6-975DC39FEE26}"/>
          </ac:picMkLst>
        </pc:picChg>
        <pc:picChg chg="add mod">
          <ac:chgData name="Aurelien Domont" userId="6da7715ce44349b3" providerId="LiveId" clId="{4B4C3012-157D-4E70-9450-C4952F9A74AA}" dt="2021-07-09T05:04:19.515" v="529"/>
          <ac:picMkLst>
            <pc:docMk/>
            <pc:sldMk cId="1073937120" sldId="2160"/>
            <ac:picMk id="57" creationId="{47BADDA9-B58C-43E9-BFAD-DA557AB61D10}"/>
          </ac:picMkLst>
        </pc:picChg>
        <pc:picChg chg="add mod">
          <ac:chgData name="Aurelien Domont" userId="6da7715ce44349b3" providerId="LiveId" clId="{4B4C3012-157D-4E70-9450-C4952F9A74AA}" dt="2021-07-09T05:04:19.515" v="529"/>
          <ac:picMkLst>
            <pc:docMk/>
            <pc:sldMk cId="1073937120" sldId="2160"/>
            <ac:picMk id="58" creationId="{E798BA5B-09AD-4C90-8607-68C307E9019A}"/>
          </ac:picMkLst>
        </pc:picChg>
        <pc:picChg chg="add mod">
          <ac:chgData name="Aurelien Domont" userId="6da7715ce44349b3" providerId="LiveId" clId="{4B4C3012-157D-4E70-9450-C4952F9A74AA}" dt="2021-07-09T05:04:19.515" v="529"/>
          <ac:picMkLst>
            <pc:docMk/>
            <pc:sldMk cId="1073937120" sldId="2160"/>
            <ac:picMk id="59" creationId="{3D2EBE42-E787-4633-8D77-210E92CCF312}"/>
          </ac:picMkLst>
        </pc:picChg>
        <pc:picChg chg="add mod">
          <ac:chgData name="Aurelien Domont" userId="6da7715ce44349b3" providerId="LiveId" clId="{4B4C3012-157D-4E70-9450-C4952F9A74AA}" dt="2021-07-09T05:04:19.515" v="529"/>
          <ac:picMkLst>
            <pc:docMk/>
            <pc:sldMk cId="1073937120" sldId="2160"/>
            <ac:picMk id="60" creationId="{CA08537E-3207-47A0-8F35-E8D043CF0D93}"/>
          </ac:picMkLst>
        </pc:picChg>
        <pc:picChg chg="add mod">
          <ac:chgData name="Aurelien Domont" userId="6da7715ce44349b3" providerId="LiveId" clId="{4B4C3012-157D-4E70-9450-C4952F9A74AA}" dt="2021-07-09T05:04:19.515" v="529"/>
          <ac:picMkLst>
            <pc:docMk/>
            <pc:sldMk cId="1073937120" sldId="2160"/>
            <ac:picMk id="61" creationId="{2F9CFA8F-70C5-4FED-9A51-DC5BDA0787AA}"/>
          </ac:picMkLst>
        </pc:picChg>
        <pc:picChg chg="add mod">
          <ac:chgData name="Aurelien Domont" userId="6da7715ce44349b3" providerId="LiveId" clId="{4B4C3012-157D-4E70-9450-C4952F9A74AA}" dt="2021-07-09T05:04:19.515" v="529"/>
          <ac:picMkLst>
            <pc:docMk/>
            <pc:sldMk cId="1073937120" sldId="2160"/>
            <ac:picMk id="62" creationId="{615CB01F-A41A-4817-8303-5EEB26521D3A}"/>
          </ac:picMkLst>
        </pc:picChg>
        <pc:picChg chg="add mod">
          <ac:chgData name="Aurelien Domont" userId="6da7715ce44349b3" providerId="LiveId" clId="{4B4C3012-157D-4E70-9450-C4952F9A74AA}" dt="2021-07-09T05:04:19.515" v="529"/>
          <ac:picMkLst>
            <pc:docMk/>
            <pc:sldMk cId="1073937120" sldId="2160"/>
            <ac:picMk id="63" creationId="{D678C573-E4B9-437A-B8C0-F98C1FBE72C0}"/>
          </ac:picMkLst>
        </pc:picChg>
      </pc:sldChg>
      <pc:sldChg chg="modSp mod">
        <pc:chgData name="Aurelien Domont" userId="6da7715ce44349b3" providerId="LiveId" clId="{4B4C3012-157D-4E70-9450-C4952F9A74AA}" dt="2021-07-09T04:52:23.935" v="527" actId="404"/>
        <pc:sldMkLst>
          <pc:docMk/>
          <pc:sldMk cId="3272444503" sldId="2162"/>
        </pc:sldMkLst>
        <pc:spChg chg="mod">
          <ac:chgData name="Aurelien Domont" userId="6da7715ce44349b3" providerId="LiveId" clId="{4B4C3012-157D-4E70-9450-C4952F9A74AA}" dt="2021-07-09T04:52:23.935" v="527" actId="404"/>
          <ac:spMkLst>
            <pc:docMk/>
            <pc:sldMk cId="3272444503" sldId="2162"/>
            <ac:spMk id="16" creationId="{6C2BB713-9637-4B9B-938F-E9768876782A}"/>
          </ac:spMkLst>
        </pc:spChg>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mod">
        <pc:chgData name="Aurelien Domont" userId="6da7715ce44349b3" providerId="LiveId" clId="{4B4C3012-157D-4E70-9450-C4952F9A74AA}" dt="2021-07-09T05:06:07.112" v="530"/>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pChg chg="mod">
          <ac:chgData name="Aurelien Domont" userId="6da7715ce44349b3" providerId="LiveId" clId="{4B4C3012-157D-4E70-9450-C4952F9A74AA}" dt="2021-07-09T05:06:07.112" v="530"/>
          <ac:spMkLst>
            <pc:docMk/>
            <pc:sldMk cId="3193088531" sldId="2164"/>
            <ac:spMk id="16" creationId="{6C2BB713-9637-4B9B-938F-E9768876782A}"/>
          </ac:spMkLst>
        </pc:spChg>
      </pc:sldChg>
      <pc:sldChg chg="del">
        <pc:chgData name="Aurelien Domont" userId="6da7715ce44349b3" providerId="LiveId" clId="{4B4C3012-157D-4E70-9450-C4952F9A74AA}" dt="2021-07-20T00:29:00.949" v="631" actId="47"/>
        <pc:sldMkLst>
          <pc:docMk/>
          <pc:sldMk cId="2400249224" sldId="2165"/>
        </pc:sldMkLst>
      </pc:sldChg>
      <pc:sldChg chg="modSp mod">
        <pc:chgData name="Aurelien Domont" userId="6da7715ce44349b3" providerId="LiveId" clId="{4B4C3012-157D-4E70-9450-C4952F9A74AA}" dt="2021-07-09T05:07:52.798" v="531" actId="20577"/>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5:07:52.798" v="531" actId="20577"/>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5:23:13.038" v="539"/>
        <pc:sldMkLst>
          <pc:docMk/>
          <pc:sldMk cId="4178836903" sldId="2169"/>
        </pc:sldMkLst>
        <pc:spChg chg="add mod">
          <ac:chgData name="Aurelien Domont" userId="6da7715ce44349b3" providerId="LiveId" clId="{4B4C3012-157D-4E70-9450-C4952F9A74AA}" dt="2021-07-09T05:23:06.603" v="536"/>
          <ac:spMkLst>
            <pc:docMk/>
            <pc:sldMk cId="4178836903" sldId="2169"/>
            <ac:spMk id="12" creationId="{E7675798-47BC-4250-BA24-0E2AC4A10A86}"/>
          </ac:spMkLst>
        </pc:spChg>
        <pc:spChg chg="add mod">
          <ac:chgData name="Aurelien Domont" userId="6da7715ce44349b3" providerId="LiveId" clId="{4B4C3012-157D-4E70-9450-C4952F9A74AA}" dt="2021-07-09T05:23:13.038" v="539"/>
          <ac:spMkLst>
            <pc:docMk/>
            <pc:sldMk cId="4178836903" sldId="2169"/>
            <ac:spMk id="15" creationId="{9D051C05-62A5-4FB5-846C-31987D33AA9E}"/>
          </ac:spMkLst>
        </pc:spChg>
        <pc:spChg chg="add mod">
          <ac:chgData name="Aurelien Domont" userId="6da7715ce44349b3" providerId="LiveId" clId="{4B4C3012-157D-4E70-9450-C4952F9A74AA}" dt="2021-07-09T05:23:09.408" v="537"/>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5:23:11.059" v="538"/>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add del">
        <pc:chgData name="Aurelien Domont" userId="6da7715ce44349b3" providerId="LiveId" clId="{4B4C3012-157D-4E70-9450-C4952F9A74AA}" dt="2021-07-09T05:14:58.434" v="535"/>
        <pc:sldMkLst>
          <pc:docMk/>
          <pc:sldMk cId="150556238" sldId="2178"/>
        </pc:sldMkLst>
      </pc:sldChg>
      <pc:sldChg chg="addSp delSp modSp add del">
        <pc:chgData name="Aurelien Domont" userId="6da7715ce44349b3" providerId="LiveId" clId="{4B4C3012-157D-4E70-9450-C4952F9A74AA}" dt="2021-07-09T05:14:58.434" v="535"/>
        <pc:sldMkLst>
          <pc:docMk/>
          <pc:sldMk cId="1447101754" sldId="2185"/>
        </pc:sldMkLst>
        <pc:spChg chg="mod">
          <ac:chgData name="Aurelien Domont" userId="6da7715ce44349b3" providerId="LiveId" clId="{4B4C3012-157D-4E70-9450-C4952F9A74AA}" dt="2021-07-09T05:14:43.935" v="533"/>
          <ac:spMkLst>
            <pc:docMk/>
            <pc:sldMk cId="1447101754" sldId="2185"/>
            <ac:spMk id="20" creationId="{500E19B8-4760-43E2-B0C3-8FD34131B73C}"/>
          </ac:spMkLst>
        </pc:spChg>
        <pc:spChg chg="mod">
          <ac:chgData name="Aurelien Domont" userId="6da7715ce44349b3" providerId="LiveId" clId="{4B4C3012-157D-4E70-9450-C4952F9A74AA}" dt="2021-07-09T05:14:43.935" v="533"/>
          <ac:spMkLst>
            <pc:docMk/>
            <pc:sldMk cId="1447101754" sldId="2185"/>
            <ac:spMk id="25" creationId="{B5DA6C01-D894-48F7-BA18-57CB6E1CF65F}"/>
          </ac:spMkLst>
        </pc:spChg>
        <pc:grpChg chg="add del mod">
          <ac:chgData name="Aurelien Domont" userId="6da7715ce44349b3" providerId="LiveId" clId="{4B4C3012-157D-4E70-9450-C4952F9A74AA}" dt="2021-07-09T05:14:56.697" v="534"/>
          <ac:grpSpMkLst>
            <pc:docMk/>
            <pc:sldMk cId="1447101754" sldId="2185"/>
            <ac:grpSpMk id="19" creationId="{09608659-59A9-427D-BFBD-4E8147C07B18}"/>
          </ac:grpSpMkLst>
        </pc:grpChg>
        <pc:cxnChg chg="mod">
          <ac:chgData name="Aurelien Domont" userId="6da7715ce44349b3" providerId="LiveId" clId="{4B4C3012-157D-4E70-9450-C4952F9A74AA}" dt="2021-07-09T05:14:43.935" v="533"/>
          <ac:cxnSpMkLst>
            <pc:docMk/>
            <pc:sldMk cId="1447101754" sldId="2185"/>
            <ac:cxnSpMk id="26" creationId="{C7DE88C2-30F2-47D9-A1E7-0733BBDED017}"/>
          </ac:cxnSpMkLst>
        </pc:cxnChg>
        <pc:cxnChg chg="mod">
          <ac:chgData name="Aurelien Domont" userId="6da7715ce44349b3" providerId="LiveId" clId="{4B4C3012-157D-4E70-9450-C4952F9A74AA}" dt="2021-07-09T05:14:43.935" v="533"/>
          <ac:cxnSpMkLst>
            <pc:docMk/>
            <pc:sldMk cId="1447101754" sldId="2185"/>
            <ac:cxnSpMk id="27" creationId="{C6929354-02D7-4E62-BF12-6CCA108382AE}"/>
          </ac:cxnSpMkLst>
        </pc:cxn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5:23:23.628" v="543"/>
        <pc:sldMkLst>
          <pc:docMk/>
          <pc:sldMk cId="2349979947" sldId="2190"/>
        </pc:sldMkLst>
        <pc:spChg chg="add mod">
          <ac:chgData name="Aurelien Domont" userId="6da7715ce44349b3" providerId="LiveId" clId="{4B4C3012-157D-4E70-9450-C4952F9A74AA}" dt="2021-07-09T05:23:16.945" v="540"/>
          <ac:spMkLst>
            <pc:docMk/>
            <pc:sldMk cId="2349979947" sldId="2190"/>
            <ac:spMk id="22" creationId="{F4DAF654-340D-4B75-B8E9-38BAB8DB34FD}"/>
          </ac:spMkLst>
        </pc:spChg>
        <pc:spChg chg="add mod">
          <ac:chgData name="Aurelien Domont" userId="6da7715ce44349b3" providerId="LiveId" clId="{4B4C3012-157D-4E70-9450-C4952F9A74AA}" dt="2021-07-09T05:23:23.628" v="543"/>
          <ac:spMkLst>
            <pc:docMk/>
            <pc:sldMk cId="2349979947" sldId="2190"/>
            <ac:spMk id="23" creationId="{5992F7C2-C90A-496E-BD21-743F05885307}"/>
          </ac:spMkLst>
        </pc:spChg>
        <pc:spChg chg="add mod">
          <ac:chgData name="Aurelien Domont" userId="6da7715ce44349b3" providerId="LiveId" clId="{4B4C3012-157D-4E70-9450-C4952F9A74AA}" dt="2021-07-09T05:23:18.667" v="541"/>
          <ac:spMkLst>
            <pc:docMk/>
            <pc:sldMk cId="2349979947" sldId="2190"/>
            <ac:spMk id="24" creationId="{045700D2-8228-44CB-B976-038E65CAE418}"/>
          </ac:spMkLst>
        </pc:spChg>
        <pc:spChg chg="add mod">
          <ac:chgData name="Aurelien Domont" userId="6da7715ce44349b3" providerId="LiveId" clId="{4B4C3012-157D-4E70-9450-C4952F9A74AA}" dt="2021-07-09T05:23:19.995" v="542"/>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5:23:34.675" v="547"/>
        <pc:sldMkLst>
          <pc:docMk/>
          <pc:sldMk cId="3340324934" sldId="2191"/>
        </pc:sldMkLst>
        <pc:spChg chg="add mod">
          <ac:chgData name="Aurelien Domont" userId="6da7715ce44349b3" providerId="LiveId" clId="{4B4C3012-157D-4E70-9450-C4952F9A74AA}" dt="2021-07-09T05:23:30.543" v="545"/>
          <ac:spMkLst>
            <pc:docMk/>
            <pc:sldMk cId="3340324934" sldId="2191"/>
            <ac:spMk id="21" creationId="{75061E4F-FB3F-4F06-9960-64F132A3A8D1}"/>
          </ac:spMkLst>
        </pc:spChg>
        <pc:spChg chg="add mod">
          <ac:chgData name="Aurelien Domont" userId="6da7715ce44349b3" providerId="LiveId" clId="{4B4C3012-157D-4E70-9450-C4952F9A74AA}" dt="2021-07-09T05:23:28.577" v="544"/>
          <ac:spMkLst>
            <pc:docMk/>
            <pc:sldMk cId="3340324934" sldId="2191"/>
            <ac:spMk id="22" creationId="{BE5FBC9B-6CEF-4DA9-9F52-9FA051FC5284}"/>
          </ac:spMkLst>
        </pc:spChg>
        <pc:spChg chg="add mod">
          <ac:chgData name="Aurelien Domont" userId="6da7715ce44349b3" providerId="LiveId" clId="{4B4C3012-157D-4E70-9450-C4952F9A74AA}" dt="2021-07-09T05:23:32.034" v="546"/>
          <ac:spMkLst>
            <pc:docMk/>
            <pc:sldMk cId="3340324934" sldId="2191"/>
            <ac:spMk id="23" creationId="{F4285113-78D1-43EE-BCA0-447610636AE3}"/>
          </ac:spMkLst>
        </pc:spChg>
        <pc:spChg chg="add mod">
          <ac:chgData name="Aurelien Domont" userId="6da7715ce44349b3" providerId="LiveId" clId="{4B4C3012-157D-4E70-9450-C4952F9A74AA}" dt="2021-07-09T05:23:34.675" v="54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Sp delSp modSp add mod">
        <pc:chgData name="Aurelien Domont" userId="6da7715ce44349b3" providerId="LiveId" clId="{4B4C3012-157D-4E70-9450-C4952F9A74AA}" dt="2021-07-20T00:28:38.336" v="630" actId="20577"/>
        <pc:sldMkLst>
          <pc:docMk/>
          <pc:sldMk cId="1209091634" sldId="2192"/>
        </pc:sldMkLst>
        <pc:spChg chg="del">
          <ac:chgData name="Aurelien Domont" userId="6da7715ce44349b3" providerId="LiveId" clId="{4B4C3012-157D-4E70-9450-C4952F9A74AA}" dt="2021-07-20T00:27:02.310" v="597" actId="478"/>
          <ac:spMkLst>
            <pc:docMk/>
            <pc:sldMk cId="1209091634" sldId="2192"/>
            <ac:spMk id="11" creationId="{C945D0E4-EB22-47D2-A223-70BD240B1835}"/>
          </ac:spMkLst>
        </pc:spChg>
        <pc:spChg chg="del">
          <ac:chgData name="Aurelien Domont" userId="6da7715ce44349b3" providerId="LiveId" clId="{4B4C3012-157D-4E70-9450-C4952F9A74AA}" dt="2021-07-20T00:27:02.310" v="597" actId="478"/>
          <ac:spMkLst>
            <pc:docMk/>
            <pc:sldMk cId="1209091634" sldId="2192"/>
            <ac:spMk id="12" creationId="{823B4944-65C4-4BB1-9DFE-E40E286EE30D}"/>
          </ac:spMkLst>
        </pc:spChg>
        <pc:spChg chg="del">
          <ac:chgData name="Aurelien Domont" userId="6da7715ce44349b3" providerId="LiveId" clId="{4B4C3012-157D-4E70-9450-C4952F9A74AA}" dt="2021-07-20T00:27:02.310" v="597" actId="478"/>
          <ac:spMkLst>
            <pc:docMk/>
            <pc:sldMk cId="1209091634" sldId="2192"/>
            <ac:spMk id="18" creationId="{88429D78-7296-4BC5-B009-22D19FB81666}"/>
          </ac:spMkLst>
        </pc:spChg>
        <pc:spChg chg="del">
          <ac:chgData name="Aurelien Domont" userId="6da7715ce44349b3" providerId="LiveId" clId="{4B4C3012-157D-4E70-9450-C4952F9A74AA}" dt="2021-07-20T00:27:02.310" v="597" actId="478"/>
          <ac:spMkLst>
            <pc:docMk/>
            <pc:sldMk cId="1209091634" sldId="2192"/>
            <ac:spMk id="19" creationId="{D1342AC6-4D4C-4458-9891-9AB7B9818B31}"/>
          </ac:spMkLst>
        </pc:spChg>
        <pc:spChg chg="del">
          <ac:chgData name="Aurelien Domont" userId="6da7715ce44349b3" providerId="LiveId" clId="{4B4C3012-157D-4E70-9450-C4952F9A74AA}" dt="2021-07-20T00:27:02.310" v="597" actId="478"/>
          <ac:spMkLst>
            <pc:docMk/>
            <pc:sldMk cId="1209091634" sldId="2192"/>
            <ac:spMk id="20" creationId="{0C424759-6A53-4EB2-8AFA-918C5FBE1D15}"/>
          </ac:spMkLst>
        </pc:spChg>
        <pc:spChg chg="del">
          <ac:chgData name="Aurelien Domont" userId="6da7715ce44349b3" providerId="LiveId" clId="{4B4C3012-157D-4E70-9450-C4952F9A74AA}" dt="2021-07-20T00:27:02.310" v="597" actId="478"/>
          <ac:spMkLst>
            <pc:docMk/>
            <pc:sldMk cId="1209091634" sldId="2192"/>
            <ac:spMk id="22" creationId="{2F78B30E-DA97-4E69-8F7E-6B67C7C7ACEC}"/>
          </ac:spMkLst>
        </pc:spChg>
        <pc:spChg chg="del">
          <ac:chgData name="Aurelien Domont" userId="6da7715ce44349b3" providerId="LiveId" clId="{4B4C3012-157D-4E70-9450-C4952F9A74AA}" dt="2021-07-20T00:27:02.310" v="597" actId="478"/>
          <ac:spMkLst>
            <pc:docMk/>
            <pc:sldMk cId="1209091634" sldId="2192"/>
            <ac:spMk id="23" creationId="{1EA029EC-6818-49F2-B572-01B2F5F20DEB}"/>
          </ac:spMkLst>
        </pc:spChg>
        <pc:spChg chg="del">
          <ac:chgData name="Aurelien Domont" userId="6da7715ce44349b3" providerId="LiveId" clId="{4B4C3012-157D-4E70-9450-C4952F9A74AA}" dt="2021-07-20T00:27:02.310" v="597" actId="478"/>
          <ac:spMkLst>
            <pc:docMk/>
            <pc:sldMk cId="1209091634" sldId="2192"/>
            <ac:spMk id="24" creationId="{C5DC413F-6B65-4481-B60E-C6DBB128152C}"/>
          </ac:spMkLst>
        </pc:spChg>
        <pc:spChg chg="add mod">
          <ac:chgData name="Aurelien Domont" userId="6da7715ce44349b3" providerId="LiveId" clId="{4B4C3012-157D-4E70-9450-C4952F9A74AA}" dt="2021-07-20T00:27:25.873" v="598"/>
          <ac:spMkLst>
            <pc:docMk/>
            <pc:sldMk cId="1209091634" sldId="2192"/>
            <ac:spMk id="27" creationId="{022F9676-1CDA-4501-AB55-94D67867C319}"/>
          </ac:spMkLst>
        </pc:spChg>
        <pc:spChg chg="del">
          <ac:chgData name="Aurelien Domont" userId="6da7715ce44349b3" providerId="LiveId" clId="{4B4C3012-157D-4E70-9450-C4952F9A74AA}" dt="2021-07-20T00:27:02.310" v="597" actId="478"/>
          <ac:spMkLst>
            <pc:docMk/>
            <pc:sldMk cId="1209091634" sldId="2192"/>
            <ac:spMk id="29" creationId="{29DBF3F6-943A-4401-86EA-08968460D530}"/>
          </ac:spMkLst>
        </pc:spChg>
        <pc:spChg chg="del">
          <ac:chgData name="Aurelien Domont" userId="6da7715ce44349b3" providerId="LiveId" clId="{4B4C3012-157D-4E70-9450-C4952F9A74AA}" dt="2021-07-20T00:27:02.310" v="597" actId="478"/>
          <ac:spMkLst>
            <pc:docMk/>
            <pc:sldMk cId="1209091634" sldId="2192"/>
            <ac:spMk id="30" creationId="{C38C2946-25FF-4699-86AA-50F5DEBCFD04}"/>
          </ac:spMkLst>
        </pc:spChg>
        <pc:spChg chg="add mod">
          <ac:chgData name="Aurelien Domont" userId="6da7715ce44349b3" providerId="LiveId" clId="{4B4C3012-157D-4E70-9450-C4952F9A74AA}" dt="2021-07-20T00:27:25.873" v="598"/>
          <ac:spMkLst>
            <pc:docMk/>
            <pc:sldMk cId="1209091634" sldId="2192"/>
            <ac:spMk id="34" creationId="{7E571953-6197-4747-BD0F-640FF96CDD1D}"/>
          </ac:spMkLst>
        </pc:spChg>
        <pc:spChg chg="add mod">
          <ac:chgData name="Aurelien Domont" userId="6da7715ce44349b3" providerId="LiveId" clId="{4B4C3012-157D-4E70-9450-C4952F9A74AA}" dt="2021-07-20T00:27:25.873" v="598"/>
          <ac:spMkLst>
            <pc:docMk/>
            <pc:sldMk cId="1209091634" sldId="2192"/>
            <ac:spMk id="35" creationId="{4A99C3F6-A408-4486-A9F9-59002C595D07}"/>
          </ac:spMkLst>
        </pc:spChg>
        <pc:spChg chg="add mod">
          <ac:chgData name="Aurelien Domont" userId="6da7715ce44349b3" providerId="LiveId" clId="{4B4C3012-157D-4E70-9450-C4952F9A74AA}" dt="2021-07-20T00:27:25.873" v="598"/>
          <ac:spMkLst>
            <pc:docMk/>
            <pc:sldMk cId="1209091634" sldId="2192"/>
            <ac:spMk id="36" creationId="{5D53319E-0468-4B4B-98E5-3E07127703C8}"/>
          </ac:spMkLst>
        </pc:spChg>
        <pc:spChg chg="del">
          <ac:chgData name="Aurelien Domont" userId="6da7715ce44349b3" providerId="LiveId" clId="{4B4C3012-157D-4E70-9450-C4952F9A74AA}" dt="2021-07-20T00:27:02.310" v="597" actId="478"/>
          <ac:spMkLst>
            <pc:docMk/>
            <pc:sldMk cId="1209091634" sldId="2192"/>
            <ac:spMk id="37" creationId="{E090C855-9260-479C-B65C-3952652E8DF4}"/>
          </ac:spMkLst>
        </pc:spChg>
        <pc:spChg chg="add mod">
          <ac:chgData name="Aurelien Domont" userId="6da7715ce44349b3" providerId="LiveId" clId="{4B4C3012-157D-4E70-9450-C4952F9A74AA}" dt="2021-07-20T00:27:25.873" v="598"/>
          <ac:spMkLst>
            <pc:docMk/>
            <pc:sldMk cId="1209091634" sldId="2192"/>
            <ac:spMk id="38" creationId="{B6B72380-C6BC-4134-9D0C-56D5EA500C68}"/>
          </ac:spMkLst>
        </pc:spChg>
        <pc:spChg chg="add mod">
          <ac:chgData name="Aurelien Domont" userId="6da7715ce44349b3" providerId="LiveId" clId="{4B4C3012-157D-4E70-9450-C4952F9A74AA}" dt="2021-07-20T00:28:20.067" v="629" actId="1038"/>
          <ac:spMkLst>
            <pc:docMk/>
            <pc:sldMk cId="1209091634" sldId="2192"/>
            <ac:spMk id="39" creationId="{2D9D59B7-B461-45F8-BF85-083779934B0A}"/>
          </ac:spMkLst>
        </pc:spChg>
        <pc:spChg chg="add mod">
          <ac:chgData name="Aurelien Domont" userId="6da7715ce44349b3" providerId="LiveId" clId="{4B4C3012-157D-4E70-9450-C4952F9A74AA}" dt="2021-07-20T00:27:59.763" v="613"/>
          <ac:spMkLst>
            <pc:docMk/>
            <pc:sldMk cId="1209091634" sldId="2192"/>
            <ac:spMk id="40" creationId="{FEDB459F-A4B8-4765-B92A-8FA0C8E5F993}"/>
          </ac:spMkLst>
        </pc:spChg>
        <pc:spChg chg="add mod">
          <ac:chgData name="Aurelien Domont" userId="6da7715ce44349b3" providerId="LiveId" clId="{4B4C3012-157D-4E70-9450-C4952F9A74AA}" dt="2021-07-20T00:28:05.074" v="614"/>
          <ac:spMkLst>
            <pc:docMk/>
            <pc:sldMk cId="1209091634" sldId="2192"/>
            <ac:spMk id="41" creationId="{728AF1DC-F738-487E-B414-3D2103CF27C5}"/>
          </ac:spMkLst>
        </pc:spChg>
        <pc:spChg chg="add mod">
          <ac:chgData name="Aurelien Domont" userId="6da7715ce44349b3" providerId="LiveId" clId="{4B4C3012-157D-4E70-9450-C4952F9A74AA}" dt="2021-07-20T00:28:09.364" v="615"/>
          <ac:spMkLst>
            <pc:docMk/>
            <pc:sldMk cId="1209091634" sldId="2192"/>
            <ac:spMk id="42" creationId="{144BC78D-497F-4A02-8EDB-65B763F21D95}"/>
          </ac:spMkLst>
        </pc:spChg>
        <pc:spChg chg="add mod">
          <ac:chgData name="Aurelien Domont" userId="6da7715ce44349b3" providerId="LiveId" clId="{4B4C3012-157D-4E70-9450-C4952F9A74AA}" dt="2021-07-20T00:27:33.298" v="605" actId="6549"/>
          <ac:spMkLst>
            <pc:docMk/>
            <pc:sldMk cId="1209091634" sldId="2192"/>
            <ac:spMk id="45" creationId="{66C5F612-5A89-4C48-BDA9-92B6DBF678F8}"/>
          </ac:spMkLst>
        </pc:spChg>
        <pc:spChg chg="add mod">
          <ac:chgData name="Aurelien Domont" userId="6da7715ce44349b3" providerId="LiveId" clId="{4B4C3012-157D-4E70-9450-C4952F9A74AA}" dt="2021-07-20T00:27:37.181" v="610" actId="20577"/>
          <ac:spMkLst>
            <pc:docMk/>
            <pc:sldMk cId="1209091634" sldId="2192"/>
            <ac:spMk id="46" creationId="{5EDAE2A3-62C3-43E6-BBF2-1A1A1EBD0B6E}"/>
          </ac:spMkLst>
        </pc:spChg>
        <pc:spChg chg="add mod">
          <ac:chgData name="Aurelien Domont" userId="6da7715ce44349b3" providerId="LiveId" clId="{4B4C3012-157D-4E70-9450-C4952F9A74AA}" dt="2021-07-20T00:27:25.873" v="598"/>
          <ac:spMkLst>
            <pc:docMk/>
            <pc:sldMk cId="1209091634" sldId="2192"/>
            <ac:spMk id="47" creationId="{8CD051DA-5632-4D12-9C75-ED64000E9143}"/>
          </ac:spMkLst>
        </pc:spChg>
        <pc:spChg chg="add mod">
          <ac:chgData name="Aurelien Domont" userId="6da7715ce44349b3" providerId="LiveId" clId="{4B4C3012-157D-4E70-9450-C4952F9A74AA}" dt="2021-07-20T00:27:25.873" v="598"/>
          <ac:spMkLst>
            <pc:docMk/>
            <pc:sldMk cId="1209091634" sldId="2192"/>
            <ac:spMk id="48" creationId="{76C9DD00-67A5-4365-A8E4-8BE79F30DFD3}"/>
          </ac:spMkLst>
        </pc:spChg>
        <pc:spChg chg="add mod">
          <ac:chgData name="Aurelien Domont" userId="6da7715ce44349b3" providerId="LiveId" clId="{4B4C3012-157D-4E70-9450-C4952F9A74AA}" dt="2021-07-20T00:27:25.873" v="598"/>
          <ac:spMkLst>
            <pc:docMk/>
            <pc:sldMk cId="1209091634" sldId="2192"/>
            <ac:spMk id="49" creationId="{357A4FF3-34B5-4549-BAFF-E8D4357C8F42}"/>
          </ac:spMkLst>
        </pc:spChg>
        <pc:spChg chg="add mod">
          <ac:chgData name="Aurelien Domont" userId="6da7715ce44349b3" providerId="LiveId" clId="{4B4C3012-157D-4E70-9450-C4952F9A74AA}" dt="2021-07-20T00:27:25.873" v="598"/>
          <ac:spMkLst>
            <pc:docMk/>
            <pc:sldMk cId="1209091634" sldId="2192"/>
            <ac:spMk id="50" creationId="{9F7306CF-551A-43F0-88F1-076DA251C3BE}"/>
          </ac:spMkLst>
        </pc:spChg>
        <pc:spChg chg="del">
          <ac:chgData name="Aurelien Domont" userId="6da7715ce44349b3" providerId="LiveId" clId="{4B4C3012-157D-4E70-9450-C4952F9A74AA}" dt="2021-07-20T00:27:02.310" v="597" actId="478"/>
          <ac:spMkLst>
            <pc:docMk/>
            <pc:sldMk cId="1209091634" sldId="2192"/>
            <ac:spMk id="51" creationId="{89C21646-4673-48FC-8467-4C1C08EEAC56}"/>
          </ac:spMkLst>
        </pc:spChg>
        <pc:spChg chg="add mod">
          <ac:chgData name="Aurelien Domont" userId="6da7715ce44349b3" providerId="LiveId" clId="{4B4C3012-157D-4E70-9450-C4952F9A74AA}" dt="2021-07-20T00:27:25.873" v="598"/>
          <ac:spMkLst>
            <pc:docMk/>
            <pc:sldMk cId="1209091634" sldId="2192"/>
            <ac:spMk id="52" creationId="{82F73540-0B81-4EC5-9FE2-004B8ABC7144}"/>
          </ac:spMkLst>
        </pc:spChg>
        <pc:spChg chg="add mod">
          <ac:chgData name="Aurelien Domont" userId="6da7715ce44349b3" providerId="LiveId" clId="{4B4C3012-157D-4E70-9450-C4952F9A74AA}" dt="2021-07-20T00:28:38.336" v="630" actId="20577"/>
          <ac:spMkLst>
            <pc:docMk/>
            <pc:sldMk cId="1209091634" sldId="2192"/>
            <ac:spMk id="53" creationId="{CED486D3-E0D9-4427-96B3-325C56C98857}"/>
          </ac:spMkLst>
        </pc:spChg>
        <pc:spChg chg="del">
          <ac:chgData name="Aurelien Domont" userId="6da7715ce44349b3" providerId="LiveId" clId="{4B4C3012-157D-4E70-9450-C4952F9A74AA}" dt="2021-07-20T00:27:02.310" v="597" actId="478"/>
          <ac:spMkLst>
            <pc:docMk/>
            <pc:sldMk cId="1209091634" sldId="2192"/>
            <ac:spMk id="54" creationId="{207750B2-0729-4BB5-BFF3-873815BFFE7B}"/>
          </ac:spMkLst>
        </pc:spChg>
        <pc:spChg chg="del">
          <ac:chgData name="Aurelien Domont" userId="6da7715ce44349b3" providerId="LiveId" clId="{4B4C3012-157D-4E70-9450-C4952F9A74AA}" dt="2021-07-20T00:27:02.310" v="597" actId="478"/>
          <ac:spMkLst>
            <pc:docMk/>
            <pc:sldMk cId="1209091634" sldId="2192"/>
            <ac:spMk id="55" creationId="{D510DCA3-5B46-483C-A161-635432637180}"/>
          </ac:spMkLst>
        </pc:spChg>
        <pc:spChg chg="del">
          <ac:chgData name="Aurelien Domont" userId="6da7715ce44349b3" providerId="LiveId" clId="{4B4C3012-157D-4E70-9450-C4952F9A74AA}" dt="2021-07-20T00:27:02.310" v="597" actId="478"/>
          <ac:spMkLst>
            <pc:docMk/>
            <pc:sldMk cId="1209091634" sldId="2192"/>
            <ac:spMk id="56" creationId="{149F8417-C82B-4D73-84CD-1D791D410559}"/>
          </ac:spMkLst>
        </pc:spChg>
        <pc:spChg chg="del">
          <ac:chgData name="Aurelien Domont" userId="6da7715ce44349b3" providerId="LiveId" clId="{4B4C3012-157D-4E70-9450-C4952F9A74AA}" dt="2021-07-20T00:27:02.310" v="597" actId="478"/>
          <ac:spMkLst>
            <pc:docMk/>
            <pc:sldMk cId="1209091634" sldId="2192"/>
            <ac:spMk id="57" creationId="{6881C0D3-7F7F-4F87-A07A-1B0585F319D1}"/>
          </ac:spMkLst>
        </pc:spChg>
        <pc:spChg chg="add del mod">
          <ac:chgData name="Aurelien Domont" userId="6da7715ce44349b3" providerId="LiveId" clId="{4B4C3012-157D-4E70-9450-C4952F9A74AA}" dt="2021-07-20T00:28:12.647" v="616" actId="478"/>
          <ac:spMkLst>
            <pc:docMk/>
            <pc:sldMk cId="1209091634" sldId="2192"/>
            <ac:spMk id="59" creationId="{13BB2EED-BBA0-45C8-9F27-80B0B9A2AEDF}"/>
          </ac:spMkLst>
        </pc:spChg>
        <pc:spChg chg="add del mod">
          <ac:chgData name="Aurelien Domont" userId="6da7715ce44349b3" providerId="LiveId" clId="{4B4C3012-157D-4E70-9450-C4952F9A74AA}" dt="2021-07-20T00:28:12.647" v="616" actId="478"/>
          <ac:spMkLst>
            <pc:docMk/>
            <pc:sldMk cId="1209091634" sldId="2192"/>
            <ac:spMk id="60" creationId="{843562F2-3B78-4C12-847B-1AF94F2709FA}"/>
          </ac:spMkLst>
        </pc:spChg>
        <pc:spChg chg="add del mod">
          <ac:chgData name="Aurelien Domont" userId="6da7715ce44349b3" providerId="LiveId" clId="{4B4C3012-157D-4E70-9450-C4952F9A74AA}" dt="2021-07-20T00:28:12.647" v="616" actId="478"/>
          <ac:spMkLst>
            <pc:docMk/>
            <pc:sldMk cId="1209091634" sldId="2192"/>
            <ac:spMk id="61" creationId="{259A57A1-1598-4FD3-B94D-0AEAFA275358}"/>
          </ac:spMkLst>
        </pc:spChg>
        <pc:picChg chg="del">
          <ac:chgData name="Aurelien Domont" userId="6da7715ce44349b3" providerId="LiveId" clId="{4B4C3012-157D-4E70-9450-C4952F9A74AA}" dt="2021-07-20T00:27:02.310" v="597" actId="478"/>
          <ac:picMkLst>
            <pc:docMk/>
            <pc:sldMk cId="1209091634" sldId="2192"/>
            <ac:picMk id="3" creationId="{71758693-EE1D-4F29-A184-12C0424C4705}"/>
          </ac:picMkLst>
        </pc:picChg>
        <pc:picChg chg="del">
          <ac:chgData name="Aurelien Domont" userId="6da7715ce44349b3" providerId="LiveId" clId="{4B4C3012-157D-4E70-9450-C4952F9A74AA}" dt="2021-07-20T00:27:02.310" v="597" actId="478"/>
          <ac:picMkLst>
            <pc:docMk/>
            <pc:sldMk cId="1209091634" sldId="2192"/>
            <ac:picMk id="14" creationId="{74CA0334-E7F2-4E00-8F48-A0C54D7E9AC0}"/>
          </ac:picMkLst>
        </pc:picChg>
        <pc:picChg chg="del">
          <ac:chgData name="Aurelien Domont" userId="6da7715ce44349b3" providerId="LiveId" clId="{4B4C3012-157D-4E70-9450-C4952F9A74AA}" dt="2021-07-20T00:27:02.310" v="597" actId="478"/>
          <ac:picMkLst>
            <pc:docMk/>
            <pc:sldMk cId="1209091634" sldId="2192"/>
            <ac:picMk id="15" creationId="{70E9EE01-614F-4CDA-95D1-0894D8A6384F}"/>
          </ac:picMkLst>
        </pc:picChg>
        <pc:picChg chg="del">
          <ac:chgData name="Aurelien Domont" userId="6da7715ce44349b3" providerId="LiveId" clId="{4B4C3012-157D-4E70-9450-C4952F9A74AA}" dt="2021-07-20T00:27:02.310" v="597" actId="478"/>
          <ac:picMkLst>
            <pc:docMk/>
            <pc:sldMk cId="1209091634" sldId="2192"/>
            <ac:picMk id="17" creationId="{2D239190-B59B-474E-8796-CC98D3CA8AC1}"/>
          </ac:picMkLst>
        </pc:picChg>
        <pc:picChg chg="add mod">
          <ac:chgData name="Aurelien Domont" userId="6da7715ce44349b3" providerId="LiveId" clId="{4B4C3012-157D-4E70-9450-C4952F9A74AA}" dt="2021-07-20T00:27:25.873" v="598"/>
          <ac:picMkLst>
            <pc:docMk/>
            <pc:sldMk cId="1209091634" sldId="2192"/>
            <ac:picMk id="28" creationId="{FF355F01-F007-4C24-AA95-9E4FE7DF0ACD}"/>
          </ac:picMkLst>
        </pc:picChg>
        <pc:picChg chg="add mod">
          <ac:chgData name="Aurelien Domont" userId="6da7715ce44349b3" providerId="LiveId" clId="{4B4C3012-157D-4E70-9450-C4952F9A74AA}" dt="2021-07-20T00:27:25.873" v="598"/>
          <ac:picMkLst>
            <pc:docMk/>
            <pc:sldMk cId="1209091634" sldId="2192"/>
            <ac:picMk id="31" creationId="{89979A0A-C018-44ED-8A86-BF1A8BB599EB}"/>
          </ac:picMkLst>
        </pc:picChg>
        <pc:picChg chg="add mod">
          <ac:chgData name="Aurelien Domont" userId="6da7715ce44349b3" providerId="LiveId" clId="{4B4C3012-157D-4E70-9450-C4952F9A74AA}" dt="2021-07-20T00:27:25.873" v="598"/>
          <ac:picMkLst>
            <pc:docMk/>
            <pc:sldMk cId="1209091634" sldId="2192"/>
            <ac:picMk id="32" creationId="{1E632C31-E784-4327-B032-5A1C8A2B01A8}"/>
          </ac:picMkLst>
        </pc:picChg>
        <pc:picChg chg="add mod">
          <ac:chgData name="Aurelien Domont" userId="6da7715ce44349b3" providerId="LiveId" clId="{4B4C3012-157D-4E70-9450-C4952F9A74AA}" dt="2021-07-20T00:27:25.873" v="598"/>
          <ac:picMkLst>
            <pc:docMk/>
            <pc:sldMk cId="1209091634" sldId="2192"/>
            <ac:picMk id="33" creationId="{E020A810-A41E-42A1-9544-5550D5B20660}"/>
          </ac:picMkLst>
        </pc:picChg>
        <pc:picChg chg="add mod">
          <ac:chgData name="Aurelien Domont" userId="6da7715ce44349b3" providerId="LiveId" clId="{4B4C3012-157D-4E70-9450-C4952F9A74AA}" dt="2021-07-20T00:27:25.873" v="598"/>
          <ac:picMkLst>
            <pc:docMk/>
            <pc:sldMk cId="1209091634" sldId="2192"/>
            <ac:picMk id="43" creationId="{250E8DD8-D2B2-4AA9-8FCB-518B8D2D5850}"/>
          </ac:picMkLst>
        </pc:picChg>
        <pc:picChg chg="add mod">
          <ac:chgData name="Aurelien Domont" userId="6da7715ce44349b3" providerId="LiveId" clId="{4B4C3012-157D-4E70-9450-C4952F9A74AA}" dt="2021-07-20T00:27:25.873" v="598"/>
          <ac:picMkLst>
            <pc:docMk/>
            <pc:sldMk cId="1209091634" sldId="2192"/>
            <ac:picMk id="44" creationId="{713EEF7A-E025-4053-86B3-ABF91302CF16}"/>
          </ac:picMkLst>
        </pc:picChg>
        <pc:picChg chg="add mod">
          <ac:chgData name="Aurelien Domont" userId="6da7715ce44349b3" providerId="LiveId" clId="{4B4C3012-157D-4E70-9450-C4952F9A74AA}" dt="2021-07-20T00:27:25.873" v="598"/>
          <ac:picMkLst>
            <pc:docMk/>
            <pc:sldMk cId="1209091634" sldId="2192"/>
            <ac:picMk id="58" creationId="{CCE5CC6E-6411-4A67-AF69-17311BDEEB5E}"/>
          </ac:picMkLst>
        </pc:picChg>
        <pc:picChg chg="del">
          <ac:chgData name="Aurelien Domont" userId="6da7715ce44349b3" providerId="LiveId" clId="{4B4C3012-157D-4E70-9450-C4952F9A74AA}" dt="2021-07-20T00:27:02.310" v="597" actId="478"/>
          <ac:picMkLst>
            <pc:docMk/>
            <pc:sldMk cId="1209091634" sldId="2192"/>
            <ac:picMk id="3074" creationId="{0AC0D32F-D87D-4B83-8BFC-E6D05DAEC117}"/>
          </ac:picMkLst>
        </pc:picChg>
        <pc:picChg chg="del">
          <ac:chgData name="Aurelien Domont" userId="6da7715ce44349b3" providerId="LiveId" clId="{4B4C3012-157D-4E70-9450-C4952F9A74AA}" dt="2021-07-20T00:27:02.310" v="597" actId="478"/>
          <ac:picMkLst>
            <pc:docMk/>
            <pc:sldMk cId="1209091634" sldId="2192"/>
            <ac:picMk id="3078" creationId="{C3956BAD-05A7-4E7C-B3FC-6E893538FA78}"/>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sldMasterChg chg="delSldLayout">
        <pc:chgData name="Aurelien Domont" userId="6da7715ce44349b3" providerId="LiveId" clId="{4B4C3012-157D-4E70-9450-C4952F9A74AA}" dt="2021-07-12T01:22:42.869" v="581" actId="47"/>
        <pc:sldMasterMkLst>
          <pc:docMk/>
          <pc:sldMasterMk cId="3928899566" sldId="2147483746"/>
        </pc:sldMasterMkLst>
        <pc:sldLayoutChg chg="del">
          <pc:chgData name="Aurelien Domont" userId="6da7715ce44349b3" providerId="LiveId" clId="{4B4C3012-157D-4E70-9450-C4952F9A74AA}" dt="2021-07-12T01:22:42.869" v="581" actId="47"/>
          <pc:sldLayoutMkLst>
            <pc:docMk/>
            <pc:sldMasterMk cId="3928899566" sldId="2147483746"/>
            <pc:sldLayoutMk cId="1194144568" sldId="2147483748"/>
          </pc:sldLayoutMkLst>
        </pc:sldLayoutChg>
      </pc:sldMaster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61EA0F-A667-4B49-8422-0062BC55E24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78037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344353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2026950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126050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47</a:t>
            </a:fld>
            <a:endParaRPr lang="en-US" dirty="0"/>
          </a:p>
        </p:txBody>
      </p:sp>
    </p:spTree>
    <p:extLst>
      <p:ext uri="{BB962C8B-B14F-4D97-AF65-F5344CB8AC3E}">
        <p14:creationId xmlns:p14="http://schemas.microsoft.com/office/powerpoint/2010/main" val="1214258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49</a:t>
            </a:fld>
            <a:endParaRPr lang="en-US" dirty="0"/>
          </a:p>
        </p:txBody>
      </p:sp>
    </p:spTree>
    <p:extLst>
      <p:ext uri="{BB962C8B-B14F-4D97-AF65-F5344CB8AC3E}">
        <p14:creationId xmlns:p14="http://schemas.microsoft.com/office/powerpoint/2010/main" val="4254581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699665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1029350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512856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120314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20687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359073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61</a:t>
            </a:fld>
            <a:endParaRPr lang="en-US" dirty="0"/>
          </a:p>
        </p:txBody>
      </p:sp>
    </p:spTree>
    <p:extLst>
      <p:ext uri="{BB962C8B-B14F-4D97-AF65-F5344CB8AC3E}">
        <p14:creationId xmlns:p14="http://schemas.microsoft.com/office/powerpoint/2010/main" val="2973117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62</a:t>
            </a:fld>
            <a:endParaRPr lang="en-US" dirty="0"/>
          </a:p>
        </p:txBody>
      </p:sp>
    </p:spTree>
    <p:extLst>
      <p:ext uri="{BB962C8B-B14F-4D97-AF65-F5344CB8AC3E}">
        <p14:creationId xmlns:p14="http://schemas.microsoft.com/office/powerpoint/2010/main" val="97181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63</a:t>
            </a:fld>
            <a:endParaRPr lang="en-US" dirty="0"/>
          </a:p>
        </p:txBody>
      </p:sp>
    </p:spTree>
    <p:extLst>
      <p:ext uri="{BB962C8B-B14F-4D97-AF65-F5344CB8AC3E}">
        <p14:creationId xmlns:p14="http://schemas.microsoft.com/office/powerpoint/2010/main" val="5536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64</a:t>
            </a:fld>
            <a:endParaRPr lang="en-US" dirty="0"/>
          </a:p>
        </p:txBody>
      </p:sp>
    </p:spTree>
    <p:extLst>
      <p:ext uri="{BB962C8B-B14F-4D97-AF65-F5344CB8AC3E}">
        <p14:creationId xmlns:p14="http://schemas.microsoft.com/office/powerpoint/2010/main" val="2775945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65</a:t>
            </a:fld>
            <a:endParaRPr lang="en-US" dirty="0"/>
          </a:p>
        </p:txBody>
      </p:sp>
    </p:spTree>
    <p:extLst>
      <p:ext uri="{BB962C8B-B14F-4D97-AF65-F5344CB8AC3E}">
        <p14:creationId xmlns:p14="http://schemas.microsoft.com/office/powerpoint/2010/main" val="4215072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66</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67</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63009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62986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214851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204182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244686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3335857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2.emf"/><Relationship Id="rId4" Type="http://schemas.openxmlformats.org/officeDocument/2006/relationships/oleObject" Target="../embeddings/oleObject62.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3.bin"/></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2.xml"/><Relationship Id="rId4" Type="http://schemas.openxmlformats.org/officeDocument/2006/relationships/image" Target="../media/image5.emf"/></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2.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23237669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49251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098943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41002019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6644438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48CB5310-64D0-A843-99E5-731D90E6B455}"/>
              </a:ext>
            </a:extLst>
          </p:cNvPr>
          <p:cNvSpPr>
            <a:spLocks noGrp="1" noChangeArrowheads="1"/>
          </p:cNvSpPr>
          <p:nvPr>
            <p:ph type="title" hasCustomPrompt="1"/>
          </p:nvPr>
        </p:nvSpPr>
        <p:spPr bwMode="auto">
          <a:xfrm>
            <a:off x="1377299" y="2250322"/>
            <a:ext cx="9429246" cy="66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accent4"/>
                </a:solidFill>
                <a:latin typeface="+mj-lt"/>
              </a:defRPr>
            </a:lvl1pPr>
          </a:lstStyle>
          <a:p>
            <a:pPr lvl="0"/>
            <a:r>
              <a:rPr lang="en-US" altLang="en-US" dirty="0"/>
              <a:t>Presentation Title</a:t>
            </a:r>
          </a:p>
        </p:txBody>
      </p:sp>
      <p:sp>
        <p:nvSpPr>
          <p:cNvPr id="11" name="Text Placeholder 4">
            <a:extLst>
              <a:ext uri="{FF2B5EF4-FFF2-40B4-BE49-F238E27FC236}">
                <a16:creationId xmlns:a16="http://schemas.microsoft.com/office/drawing/2014/main" id="{8E20E2F7-1186-984F-A658-52E34226298F}"/>
              </a:ext>
            </a:extLst>
          </p:cNvPr>
          <p:cNvSpPr>
            <a:spLocks noGrp="1"/>
          </p:cNvSpPr>
          <p:nvPr>
            <p:ph type="body" sz="quarter" idx="14" hasCustomPrompt="1"/>
          </p:nvPr>
        </p:nvSpPr>
        <p:spPr>
          <a:xfrm>
            <a:off x="9515657" y="425827"/>
            <a:ext cx="2226067" cy="292751"/>
          </a:xfrm>
          <a:prstGeom prst="rect">
            <a:avLst/>
          </a:prstGeom>
          <a:noFill/>
        </p:spPr>
        <p:txBody>
          <a:bodyPr lIns="0" tIns="0" rIns="0" bIns="0"/>
          <a:lstStyle>
            <a:lvl1pPr marL="161093" indent="0">
              <a:buNone/>
              <a:defRPr sz="1059">
                <a:solidFill>
                  <a:srgbClr val="FFFFFF"/>
                </a:solidFill>
              </a:defRPr>
            </a:lvl1pPr>
          </a:lstStyle>
          <a:p>
            <a:pPr lvl="0"/>
            <a:r>
              <a:rPr lang="en-US" dirty="0"/>
              <a:t>Date</a:t>
            </a:r>
          </a:p>
        </p:txBody>
      </p:sp>
      <p:sp>
        <p:nvSpPr>
          <p:cNvPr id="10" name="Text Placeholder 4">
            <a:extLst>
              <a:ext uri="{FF2B5EF4-FFF2-40B4-BE49-F238E27FC236}">
                <a16:creationId xmlns:a16="http://schemas.microsoft.com/office/drawing/2014/main" id="{4ED246CE-2305-5644-A790-C467E33781A5}"/>
              </a:ext>
            </a:extLst>
          </p:cNvPr>
          <p:cNvSpPr>
            <a:spLocks noGrp="1"/>
          </p:cNvSpPr>
          <p:nvPr>
            <p:ph type="body" sz="quarter" idx="12" hasCustomPrompt="1"/>
          </p:nvPr>
        </p:nvSpPr>
        <p:spPr>
          <a:xfrm>
            <a:off x="554183" y="6571131"/>
            <a:ext cx="3532345" cy="268941"/>
          </a:xfrm>
          <a:prstGeom prst="rect">
            <a:avLst/>
          </a:prstGeom>
        </p:spPr>
        <p:txBody>
          <a:bodyPr lIns="0" tIns="0" rIns="0" bIns="0"/>
          <a:lstStyle>
            <a:lvl1pPr marL="9806" indent="0">
              <a:buNone/>
              <a:tabLst/>
              <a:defRPr sz="882">
                <a:solidFill>
                  <a:schemeClr val="accent5"/>
                </a:solidFill>
              </a:defRPr>
            </a:lvl1pPr>
          </a:lstStyle>
          <a:p>
            <a:pPr lvl="0"/>
            <a:r>
              <a:rPr lang="en-US" dirty="0"/>
              <a:t>Footer</a:t>
            </a:r>
          </a:p>
        </p:txBody>
      </p:sp>
      <p:sp>
        <p:nvSpPr>
          <p:cNvPr id="12" name="Slide Number Placeholder 4">
            <a:extLst>
              <a:ext uri="{FF2B5EF4-FFF2-40B4-BE49-F238E27FC236}">
                <a16:creationId xmlns:a16="http://schemas.microsoft.com/office/drawing/2014/main" id="{08D6626D-BFC6-4E4A-B176-769F9B0655F8}"/>
              </a:ext>
            </a:extLst>
          </p:cNvPr>
          <p:cNvSpPr>
            <a:spLocks noGrp="1" noChangeArrowheads="1"/>
          </p:cNvSpPr>
          <p:nvPr>
            <p:ph type="sldNum" sz="quarter" idx="4"/>
          </p:nvPr>
        </p:nvSpPr>
        <p:spPr>
          <a:xfrm>
            <a:off x="10806545" y="6571131"/>
            <a:ext cx="831273" cy="268941"/>
          </a:xfrm>
          <a:prstGeom prst="rect">
            <a:avLst/>
          </a:prstGeom>
        </p:spPr>
        <p:txBody>
          <a:bodyPr lIns="0" tIns="0" rIns="0" bIns="0"/>
          <a:lstStyle>
            <a:lvl1pPr algn="r">
              <a:defRPr sz="882" baseline="0" smtClean="0">
                <a:solidFill>
                  <a:schemeClr val="accent5"/>
                </a:solidFill>
                <a:latin typeface="+mn-lt"/>
              </a:defRPr>
            </a:lvl1pPr>
          </a:lstStyle>
          <a:p>
            <a:pPr>
              <a:defRPr/>
            </a:pPr>
            <a:fld id="{85BDCD1D-ED9A-4FD3-A9B8-64883D1275F4}"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641B4C5-8FD5-A64E-8F07-8BB3F4DFB72A}"/>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45850" y="-6612"/>
            <a:ext cx="1883812" cy="390185"/>
          </a:xfrm>
          <a:prstGeom prst="rect">
            <a:avLst/>
          </a:prstGeom>
        </p:spPr>
      </p:pic>
    </p:spTree>
    <p:extLst>
      <p:ext uri="{BB962C8B-B14F-4D97-AF65-F5344CB8AC3E}">
        <p14:creationId xmlns:p14="http://schemas.microsoft.com/office/powerpoint/2010/main" val="21073067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7075B52E-B7B9-0B4E-A58F-C74941CF84A9}"/>
              </a:ext>
            </a:extLst>
          </p:cNvPr>
          <p:cNvSpPr>
            <a:spLocks noGrp="1" noChangeArrowheads="1"/>
          </p:cNvSpPr>
          <p:nvPr>
            <p:ph type="sldNum" sz="quarter" idx="4"/>
          </p:nvPr>
        </p:nvSpPr>
        <p:spPr>
          <a:xfrm>
            <a:off x="10806545" y="6571131"/>
            <a:ext cx="831273" cy="268941"/>
          </a:xfrm>
          <a:prstGeom prst="rect">
            <a:avLst/>
          </a:prstGeom>
        </p:spPr>
        <p:txBody>
          <a:bodyPr lIns="0" tIns="0" rIns="0" bIns="0"/>
          <a:lstStyle>
            <a:lvl1pPr algn="r">
              <a:defRPr sz="882" baseline="0" smtClean="0">
                <a:solidFill>
                  <a:schemeClr val="accent4"/>
                </a:solidFill>
                <a:latin typeface="+mn-lt"/>
              </a:defRPr>
            </a:lvl1pPr>
          </a:lstStyle>
          <a:p>
            <a:pPr>
              <a:defRPr/>
            </a:pPr>
            <a:fld id="{85BDCD1D-ED9A-4FD3-A9B8-64883D1275F4}" type="slidenum">
              <a:rPr lang="en-US" altLang="en-US" smtClean="0"/>
              <a:pPr>
                <a:defRPr/>
              </a:pPr>
              <a:t>‹#›</a:t>
            </a:fld>
            <a:endParaRPr lang="en-US" altLang="en-US" dirty="0"/>
          </a:p>
        </p:txBody>
      </p:sp>
      <p:sp>
        <p:nvSpPr>
          <p:cNvPr id="13" name="Text Placeholder 4">
            <a:extLst>
              <a:ext uri="{FF2B5EF4-FFF2-40B4-BE49-F238E27FC236}">
                <a16:creationId xmlns:a16="http://schemas.microsoft.com/office/drawing/2014/main" id="{751DF9C0-40BD-9149-AA56-4997AD5875AC}"/>
              </a:ext>
            </a:extLst>
          </p:cNvPr>
          <p:cNvSpPr>
            <a:spLocks noGrp="1"/>
          </p:cNvSpPr>
          <p:nvPr>
            <p:ph type="body" sz="quarter" idx="12" hasCustomPrompt="1"/>
          </p:nvPr>
        </p:nvSpPr>
        <p:spPr>
          <a:xfrm>
            <a:off x="554183"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pic>
        <p:nvPicPr>
          <p:cNvPr id="10" name="Picture 9">
            <a:extLst>
              <a:ext uri="{FF2B5EF4-FFF2-40B4-BE49-F238E27FC236}">
                <a16:creationId xmlns:a16="http://schemas.microsoft.com/office/drawing/2014/main" id="{401079E1-B22C-1749-A22A-1B53A6E5F43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82242" y="419853"/>
            <a:ext cx="4780919" cy="1100050"/>
          </a:xfrm>
          <a:prstGeom prst="rect">
            <a:avLst/>
          </a:prstGeom>
        </p:spPr>
      </p:pic>
      <p:pic>
        <p:nvPicPr>
          <p:cNvPr id="11" name="Picture 10">
            <a:extLst>
              <a:ext uri="{FF2B5EF4-FFF2-40B4-BE49-F238E27FC236}">
                <a16:creationId xmlns:a16="http://schemas.microsoft.com/office/drawing/2014/main" id="{16F31660-A21F-B546-BE2C-B254146E67A8}"/>
              </a:ext>
            </a:extLst>
          </p:cNvPr>
          <p:cNvPicPr>
            <a:picLocks noChangeAspect="1"/>
          </p:cNvPicPr>
          <p:nvPr userDrawn="1"/>
        </p:nvPicPr>
        <p:blipFill>
          <a:blip r:embed="rId3"/>
          <a:stretch>
            <a:fillRect/>
          </a:stretch>
        </p:blipFill>
        <p:spPr>
          <a:xfrm>
            <a:off x="3251419" y="3980995"/>
            <a:ext cx="7466061" cy="1546412"/>
          </a:xfrm>
          <a:prstGeom prst="rect">
            <a:avLst/>
          </a:prstGeom>
        </p:spPr>
      </p:pic>
      <p:pic>
        <p:nvPicPr>
          <p:cNvPr id="16" name="Picture 15">
            <a:extLst>
              <a:ext uri="{FF2B5EF4-FFF2-40B4-BE49-F238E27FC236}">
                <a16:creationId xmlns:a16="http://schemas.microsoft.com/office/drawing/2014/main" id="{8000ACED-2AA4-1645-980A-E0D2168943DC}"/>
              </a:ext>
            </a:extLst>
          </p:cNvPr>
          <p:cNvPicPr>
            <a:picLocks noChangeAspect="1"/>
          </p:cNvPicPr>
          <p:nvPr userDrawn="1"/>
        </p:nvPicPr>
        <p:blipFill>
          <a:blip r:embed="rId4"/>
          <a:stretch>
            <a:fillRect/>
          </a:stretch>
        </p:blipFill>
        <p:spPr>
          <a:xfrm>
            <a:off x="4139869" y="3165820"/>
            <a:ext cx="200121" cy="324971"/>
          </a:xfrm>
          <a:prstGeom prst="rect">
            <a:avLst/>
          </a:prstGeom>
        </p:spPr>
      </p:pic>
      <p:sp>
        <p:nvSpPr>
          <p:cNvPr id="3" name="Text Placeholder 2">
            <a:extLst>
              <a:ext uri="{FF2B5EF4-FFF2-40B4-BE49-F238E27FC236}">
                <a16:creationId xmlns:a16="http://schemas.microsoft.com/office/drawing/2014/main" id="{F67056E2-1BBD-D64F-96BE-5E58D437EB41}"/>
              </a:ext>
            </a:extLst>
          </p:cNvPr>
          <p:cNvSpPr>
            <a:spLocks noGrp="1"/>
          </p:cNvSpPr>
          <p:nvPr>
            <p:ph type="body" sz="quarter" idx="13" hasCustomPrompt="1"/>
          </p:nvPr>
        </p:nvSpPr>
        <p:spPr>
          <a:xfrm>
            <a:off x="554182" y="3963285"/>
            <a:ext cx="4826000" cy="264880"/>
          </a:xfrm>
          <a:prstGeom prst="rect">
            <a:avLst/>
          </a:prstGeom>
        </p:spPr>
        <p:txBody>
          <a:bodyPr lIns="0" tIns="0" rIns="0" bIns="0"/>
          <a:lstStyle>
            <a:lvl1pPr marL="9806" indent="0">
              <a:buNone/>
              <a:tabLst/>
              <a:defRPr sz="1324">
                <a:solidFill>
                  <a:schemeClr val="accent4"/>
                </a:solidFill>
              </a:defRPr>
            </a:lvl1pPr>
            <a:lvl2pPr marL="161093" indent="0">
              <a:buNone/>
              <a:defRPr sz="1235"/>
            </a:lvl2pPr>
            <a:lvl3pPr marL="403433" indent="0">
              <a:buNone/>
              <a:defRPr sz="1235"/>
            </a:lvl3pPr>
            <a:lvl4pPr marL="1348980" indent="0">
              <a:buFont typeface="Arial" panose="020B0604020202020204" pitchFamily="34" charset="0"/>
              <a:buNone/>
              <a:defRPr sz="1235"/>
            </a:lvl4pPr>
            <a:lvl5pPr marL="1798640" indent="0">
              <a:buNone/>
              <a:defRPr sz="1235"/>
            </a:lvl5pPr>
          </a:lstStyle>
          <a:p>
            <a:pPr lvl="0"/>
            <a:r>
              <a:rPr lang="en-US" dirty="0"/>
              <a:t>Date</a:t>
            </a:r>
          </a:p>
        </p:txBody>
      </p:sp>
      <p:sp>
        <p:nvSpPr>
          <p:cNvPr id="17" name="Text Placeholder 2">
            <a:extLst>
              <a:ext uri="{FF2B5EF4-FFF2-40B4-BE49-F238E27FC236}">
                <a16:creationId xmlns:a16="http://schemas.microsoft.com/office/drawing/2014/main" id="{F08EF826-9D49-2C43-9068-AAB48683C312}"/>
              </a:ext>
            </a:extLst>
          </p:cNvPr>
          <p:cNvSpPr>
            <a:spLocks noGrp="1"/>
          </p:cNvSpPr>
          <p:nvPr>
            <p:ph type="body" sz="quarter" idx="14" hasCustomPrompt="1"/>
          </p:nvPr>
        </p:nvSpPr>
        <p:spPr>
          <a:xfrm>
            <a:off x="3247926" y="5681808"/>
            <a:ext cx="4826000" cy="367009"/>
          </a:xfrm>
          <a:prstGeom prst="rect">
            <a:avLst/>
          </a:prstGeom>
        </p:spPr>
        <p:txBody>
          <a:bodyPr lIns="0" tIns="0" rIns="0" bIns="0"/>
          <a:lstStyle>
            <a:lvl1pPr marL="9806" indent="0">
              <a:buNone/>
              <a:tabLst/>
              <a:defRPr sz="1324" b="1">
                <a:solidFill>
                  <a:schemeClr val="accent4"/>
                </a:solidFill>
              </a:defRPr>
            </a:lvl1pPr>
            <a:lvl2pPr marL="161093" indent="0">
              <a:buNone/>
              <a:defRPr sz="1235"/>
            </a:lvl2pPr>
            <a:lvl3pPr marL="403433" indent="0">
              <a:buNone/>
              <a:defRPr sz="1235"/>
            </a:lvl3pPr>
            <a:lvl4pPr marL="1348980" indent="0">
              <a:buFont typeface="Arial" panose="020B0604020202020204" pitchFamily="34" charset="0"/>
              <a:buNone/>
              <a:defRPr sz="1235"/>
            </a:lvl4pPr>
            <a:lvl5pPr marL="1798640" indent="0">
              <a:buNone/>
              <a:defRPr sz="1235"/>
            </a:lvl5pPr>
          </a:lstStyle>
          <a:p>
            <a:pPr lvl="0"/>
            <a:r>
              <a:rPr lang="en-US" dirty="0"/>
              <a:t>The Four Pillars of Success</a:t>
            </a:r>
          </a:p>
        </p:txBody>
      </p:sp>
      <p:sp>
        <p:nvSpPr>
          <p:cNvPr id="18" name="Text Placeholder 2">
            <a:extLst>
              <a:ext uri="{FF2B5EF4-FFF2-40B4-BE49-F238E27FC236}">
                <a16:creationId xmlns:a16="http://schemas.microsoft.com/office/drawing/2014/main" id="{34709FCA-9CAA-454F-9FE2-51262A926312}"/>
              </a:ext>
            </a:extLst>
          </p:cNvPr>
          <p:cNvSpPr>
            <a:spLocks noGrp="1"/>
          </p:cNvSpPr>
          <p:nvPr>
            <p:ph type="body" sz="quarter" idx="15" hasCustomPrompt="1"/>
          </p:nvPr>
        </p:nvSpPr>
        <p:spPr>
          <a:xfrm>
            <a:off x="4594799" y="3227294"/>
            <a:ext cx="4826000" cy="367009"/>
          </a:xfrm>
          <a:prstGeom prst="rect">
            <a:avLst/>
          </a:prstGeom>
        </p:spPr>
        <p:txBody>
          <a:bodyPr lIns="0" tIns="0" rIns="0" bIns="0"/>
          <a:lstStyle>
            <a:lvl1pPr marL="9806" indent="0">
              <a:buNone/>
              <a:tabLst/>
              <a:defRPr sz="1765" b="1">
                <a:solidFill>
                  <a:schemeClr val="accent4"/>
                </a:solidFill>
              </a:defRPr>
            </a:lvl1pPr>
            <a:lvl2pPr marL="161093" indent="0">
              <a:buNone/>
              <a:defRPr sz="1235"/>
            </a:lvl2pPr>
            <a:lvl3pPr marL="403433" indent="0">
              <a:buNone/>
              <a:defRPr sz="1235"/>
            </a:lvl3pPr>
            <a:lvl4pPr marL="1348980" indent="0">
              <a:buFont typeface="Arial" panose="020B0604020202020204" pitchFamily="34" charset="0"/>
              <a:buNone/>
              <a:defRPr sz="1235"/>
            </a:lvl4pPr>
            <a:lvl5pPr marL="1798640" indent="0">
              <a:buNone/>
              <a:defRPr sz="1235"/>
            </a:lvl5pPr>
          </a:lstStyle>
          <a:p>
            <a:pPr lvl="0"/>
            <a:r>
              <a:rPr lang="en-US" dirty="0"/>
              <a:t>Presentation Title</a:t>
            </a:r>
          </a:p>
        </p:txBody>
      </p:sp>
    </p:spTree>
    <p:extLst>
      <p:ext uri="{BB962C8B-B14F-4D97-AF65-F5344CB8AC3E}">
        <p14:creationId xmlns:p14="http://schemas.microsoft.com/office/powerpoint/2010/main" val="2149968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13B9BE-14AE-844F-A38D-58B5809C62E8}"/>
              </a:ext>
            </a:extLst>
          </p:cNvPr>
          <p:cNvPicPr/>
          <p:nvPr userDrawn="1"/>
        </p:nvPicPr>
        <p:blipFill>
          <a:blip r:embed="rId2"/>
          <a:stretch>
            <a:fillRect/>
          </a:stretch>
        </p:blipFill>
        <p:spPr>
          <a:xfrm>
            <a:off x="554182" y="3517527"/>
            <a:ext cx="11083636" cy="56478"/>
          </a:xfrm>
          <a:prstGeom prst="rect">
            <a:avLst/>
          </a:prstGeom>
        </p:spPr>
      </p:pic>
      <p:sp>
        <p:nvSpPr>
          <p:cNvPr id="9" name="Rectangle 2">
            <a:extLst>
              <a:ext uri="{FF2B5EF4-FFF2-40B4-BE49-F238E27FC236}">
                <a16:creationId xmlns:a16="http://schemas.microsoft.com/office/drawing/2014/main" id="{48CB5310-64D0-A843-99E5-731D90E6B455}"/>
              </a:ext>
            </a:extLst>
          </p:cNvPr>
          <p:cNvSpPr>
            <a:spLocks noGrp="1" noChangeArrowheads="1"/>
          </p:cNvSpPr>
          <p:nvPr>
            <p:ph type="title"/>
          </p:nvPr>
        </p:nvSpPr>
        <p:spPr bwMode="auto">
          <a:xfrm>
            <a:off x="571953" y="2683018"/>
            <a:ext cx="11065867" cy="50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accent4"/>
                </a:solidFill>
              </a:defRPr>
            </a:lvl1pPr>
          </a:lstStyle>
          <a:p>
            <a:pPr lvl="0"/>
            <a:r>
              <a:rPr lang="en-US" altLang="en-US" dirty="0"/>
              <a:t>Click to edit Master title style</a:t>
            </a:r>
          </a:p>
        </p:txBody>
      </p:sp>
      <p:pic>
        <p:nvPicPr>
          <p:cNvPr id="8" name="Picture 7">
            <a:extLst>
              <a:ext uri="{FF2B5EF4-FFF2-40B4-BE49-F238E27FC236}">
                <a16:creationId xmlns:a16="http://schemas.microsoft.com/office/drawing/2014/main" id="{CF9793D4-5200-8849-B216-95E943F6C602}"/>
              </a:ext>
            </a:extLst>
          </p:cNvPr>
          <p:cNvPicPr/>
          <p:nvPr userDrawn="1"/>
        </p:nvPicPr>
        <p:blipFill>
          <a:blip r:embed="rId2"/>
          <a:stretch>
            <a:fillRect/>
          </a:stretch>
        </p:blipFill>
        <p:spPr>
          <a:xfrm>
            <a:off x="554182" y="2248125"/>
            <a:ext cx="11083636" cy="56478"/>
          </a:xfrm>
          <a:prstGeom prst="rect">
            <a:avLst/>
          </a:prstGeom>
        </p:spPr>
      </p:pic>
      <p:sp>
        <p:nvSpPr>
          <p:cNvPr id="12" name="Slide Number Placeholder 4">
            <a:extLst>
              <a:ext uri="{FF2B5EF4-FFF2-40B4-BE49-F238E27FC236}">
                <a16:creationId xmlns:a16="http://schemas.microsoft.com/office/drawing/2014/main" id="{7075B52E-B7B9-0B4E-A58F-C74941CF84A9}"/>
              </a:ext>
            </a:extLst>
          </p:cNvPr>
          <p:cNvSpPr>
            <a:spLocks noGrp="1" noChangeArrowheads="1"/>
          </p:cNvSpPr>
          <p:nvPr>
            <p:ph type="sldNum" sz="quarter" idx="4"/>
          </p:nvPr>
        </p:nvSpPr>
        <p:spPr>
          <a:xfrm>
            <a:off x="9065248" y="6571131"/>
            <a:ext cx="2572571" cy="268941"/>
          </a:xfrm>
          <a:prstGeom prst="rect">
            <a:avLst/>
          </a:prstGeom>
        </p:spPr>
        <p:txBody>
          <a:bodyPr lIns="0" tIns="0" rIns="0" bIns="0"/>
          <a:lstStyle>
            <a:lvl1pPr algn="r">
              <a:defRPr sz="882" baseline="0" smtClean="0">
                <a:solidFill>
                  <a:schemeClr val="accent4"/>
                </a:solidFill>
                <a:latin typeface="+mn-lt"/>
              </a:defRPr>
            </a:lvl1pPr>
          </a:lstStyle>
          <a:p>
            <a:pPr>
              <a:defRPr/>
            </a:pPr>
            <a:fld id="{85BDCD1D-ED9A-4FD3-A9B8-64883D1275F4}" type="slidenum">
              <a:rPr lang="en-US" altLang="en-US" smtClean="0"/>
              <a:pPr>
                <a:defRPr/>
              </a:pPr>
              <a:t>‹#›</a:t>
            </a:fld>
            <a:endParaRPr lang="en-US" altLang="en-US" dirty="0"/>
          </a:p>
        </p:txBody>
      </p:sp>
      <p:sp>
        <p:nvSpPr>
          <p:cNvPr id="13" name="Text Placeholder 4">
            <a:extLst>
              <a:ext uri="{FF2B5EF4-FFF2-40B4-BE49-F238E27FC236}">
                <a16:creationId xmlns:a16="http://schemas.microsoft.com/office/drawing/2014/main" id="{751DF9C0-40BD-9149-AA56-4997AD5875AC}"/>
              </a:ext>
            </a:extLst>
          </p:cNvPr>
          <p:cNvSpPr>
            <a:spLocks noGrp="1"/>
          </p:cNvSpPr>
          <p:nvPr>
            <p:ph type="body" sz="quarter" idx="12" hasCustomPrompt="1"/>
          </p:nvPr>
        </p:nvSpPr>
        <p:spPr>
          <a:xfrm>
            <a:off x="1254202"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pic>
        <p:nvPicPr>
          <p:cNvPr id="10" name="Picture 9">
            <a:extLst>
              <a:ext uri="{FF2B5EF4-FFF2-40B4-BE49-F238E27FC236}">
                <a16:creationId xmlns:a16="http://schemas.microsoft.com/office/drawing/2014/main" id="{401079E1-B22C-1749-A22A-1B53A6E5F43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7091" y="6601777"/>
            <a:ext cx="828647" cy="190664"/>
          </a:xfrm>
          <a:prstGeom prst="rect">
            <a:avLst/>
          </a:prstGeom>
        </p:spPr>
      </p:pic>
    </p:spTree>
    <p:extLst>
      <p:ext uri="{BB962C8B-B14F-4D97-AF65-F5344CB8AC3E}">
        <p14:creationId xmlns:p14="http://schemas.microsoft.com/office/powerpoint/2010/main" val="11310184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7E756-BF6A-8E4A-A876-0325556C467B}"/>
              </a:ext>
            </a:extLst>
          </p:cNvPr>
          <p:cNvSpPr/>
          <p:nvPr userDrawn="1"/>
        </p:nvSpPr>
        <p:spPr bwMode="auto">
          <a:xfrm>
            <a:off x="0" y="31272"/>
            <a:ext cx="12073775" cy="6858000"/>
          </a:xfrm>
          <a:prstGeom prst="rect">
            <a:avLst/>
          </a:prstGeom>
          <a:noFill/>
          <a:ln w="9525" cap="flat" cmpd="sng" algn="ctr">
            <a:noFill/>
            <a:prstDash val="solid"/>
            <a:round/>
            <a:headEnd type="none" w="med" len="med"/>
            <a:tailEnd type="none" w="med" len="med"/>
          </a:ln>
          <a:effectLst/>
        </p:spPr>
        <p:txBody>
          <a:bodyPr vert="horz" wrap="square" lIns="89896" tIns="44948" rIns="89896" bIns="44948" numCol="1" rtlCol="0" anchor="t" anchorCtr="0" compatLnSpc="1">
            <a:prstTxWarp prst="textNoShape">
              <a:avLst/>
            </a:prstTxWarp>
            <a:noAutofit/>
          </a:bodyPr>
          <a:lstStyle/>
          <a:p>
            <a:pPr marL="0" marR="0" indent="0" algn="l" defTabSz="899320" rtl="0" eaLnBrk="1" fontAlgn="base" latinLnBrk="0" hangingPunct="1">
              <a:lnSpc>
                <a:spcPct val="100000"/>
              </a:lnSpc>
              <a:spcBef>
                <a:spcPct val="50000"/>
              </a:spcBef>
              <a:spcAft>
                <a:spcPct val="0"/>
              </a:spcAft>
              <a:buClrTx/>
              <a:buSzTx/>
              <a:buFontTx/>
              <a:buNone/>
              <a:tabLst/>
            </a:pPr>
            <a:endParaRPr kumimoji="0" lang="en-US" sz="1235" b="0" i="0" u="none" strike="noStrike" cap="none" normalizeH="0" baseline="0" dirty="0">
              <a:ln>
                <a:noFill/>
              </a:ln>
              <a:solidFill>
                <a:schemeClr val="tx1"/>
              </a:solidFill>
              <a:effectLst/>
              <a:latin typeface="Times New Roman" pitchFamily="-108" charset="0"/>
            </a:endParaRPr>
          </a:p>
        </p:txBody>
      </p:sp>
      <p:sp>
        <p:nvSpPr>
          <p:cNvPr id="9" name="Rectangle 2">
            <a:extLst>
              <a:ext uri="{FF2B5EF4-FFF2-40B4-BE49-F238E27FC236}">
                <a16:creationId xmlns:a16="http://schemas.microsoft.com/office/drawing/2014/main" id="{48CB5310-64D0-A843-99E5-731D90E6B455}"/>
              </a:ext>
            </a:extLst>
          </p:cNvPr>
          <p:cNvSpPr>
            <a:spLocks noGrp="1" noChangeArrowheads="1"/>
          </p:cNvSpPr>
          <p:nvPr>
            <p:ph type="title"/>
          </p:nvPr>
        </p:nvSpPr>
        <p:spPr bwMode="auto">
          <a:xfrm>
            <a:off x="1399531" y="2576233"/>
            <a:ext cx="9407016" cy="48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a:solidFill>
                  <a:schemeClr val="accent4"/>
                </a:solidFill>
              </a:defRPr>
            </a:lvl1pPr>
          </a:lstStyle>
          <a:p>
            <a:pPr lvl="0"/>
            <a:r>
              <a:rPr lang="en-US" altLang="en-US" dirty="0"/>
              <a:t>Click to edit Master title style</a:t>
            </a:r>
          </a:p>
        </p:txBody>
      </p:sp>
      <p:pic>
        <p:nvPicPr>
          <p:cNvPr id="8" name="Picture 7">
            <a:extLst>
              <a:ext uri="{FF2B5EF4-FFF2-40B4-BE49-F238E27FC236}">
                <a16:creationId xmlns:a16="http://schemas.microsoft.com/office/drawing/2014/main" id="{CF9793D4-5200-8849-B216-95E943F6C602}"/>
              </a:ext>
            </a:extLst>
          </p:cNvPr>
          <p:cNvPicPr/>
          <p:nvPr userDrawn="1"/>
        </p:nvPicPr>
        <p:blipFill rotWithShape="1">
          <a:blip r:embed="rId2" cstate="print">
            <a:extLst>
              <a:ext uri="{28A0092B-C50C-407E-A947-70E740481C1C}">
                <a14:useLocalDpi xmlns:a14="http://schemas.microsoft.com/office/drawing/2010/main"/>
              </a:ext>
            </a:extLst>
          </a:blip>
          <a:srcRect l="1078" t="3506" b="26362"/>
          <a:stretch/>
        </p:blipFill>
        <p:spPr>
          <a:xfrm rot="5400000">
            <a:off x="-2524127" y="3362251"/>
            <a:ext cx="6051176" cy="133499"/>
          </a:xfrm>
          <a:prstGeom prst="rect">
            <a:avLst/>
          </a:prstGeom>
        </p:spPr>
      </p:pic>
      <p:sp>
        <p:nvSpPr>
          <p:cNvPr id="12" name="Slide Number Placeholder 4">
            <a:extLst>
              <a:ext uri="{FF2B5EF4-FFF2-40B4-BE49-F238E27FC236}">
                <a16:creationId xmlns:a16="http://schemas.microsoft.com/office/drawing/2014/main" id="{AD0728D8-E16E-3B4B-A086-DAC1E3B35244}"/>
              </a:ext>
            </a:extLst>
          </p:cNvPr>
          <p:cNvSpPr>
            <a:spLocks noGrp="1" noChangeArrowheads="1"/>
          </p:cNvSpPr>
          <p:nvPr>
            <p:ph type="sldNum" sz="quarter" idx="4"/>
          </p:nvPr>
        </p:nvSpPr>
        <p:spPr>
          <a:xfrm>
            <a:off x="9531927" y="6571131"/>
            <a:ext cx="2105891" cy="268941"/>
          </a:xfrm>
          <a:prstGeom prst="rect">
            <a:avLst/>
          </a:prstGeom>
        </p:spPr>
        <p:txBody>
          <a:bodyPr lIns="0" tIns="0" rIns="0" bIns="0"/>
          <a:lstStyle>
            <a:lvl1pPr algn="r">
              <a:defRPr sz="882" baseline="0" smtClean="0">
                <a:solidFill>
                  <a:schemeClr val="accent4"/>
                </a:solidFill>
                <a:latin typeface="+mn-lt"/>
              </a:defRPr>
            </a:lvl1pPr>
          </a:lstStyle>
          <a:p>
            <a:pPr>
              <a:defRPr/>
            </a:pPr>
            <a:r>
              <a:rPr lang="en-US" dirty="0"/>
              <a:t>  </a:t>
            </a:r>
            <a:fld id="{85BDCD1D-ED9A-4FD3-A9B8-64883D1275F4}" type="slidenum">
              <a:rPr lang="en-US" altLang="en-US" smtClean="0"/>
              <a:pPr>
                <a:defRPr/>
              </a:pPr>
              <a:t>‹#›</a:t>
            </a:fld>
            <a:endParaRPr lang="en-US" altLang="en-US" dirty="0"/>
          </a:p>
          <a:p>
            <a:pPr>
              <a:defRPr/>
            </a:pPr>
            <a:endParaRPr lang="en-US" altLang="en-US" dirty="0"/>
          </a:p>
        </p:txBody>
      </p:sp>
      <p:sp>
        <p:nvSpPr>
          <p:cNvPr id="7" name="Text Placeholder 4">
            <a:extLst>
              <a:ext uri="{FF2B5EF4-FFF2-40B4-BE49-F238E27FC236}">
                <a16:creationId xmlns:a16="http://schemas.microsoft.com/office/drawing/2014/main" id="{751DF9C0-40BD-9149-AA56-4997AD5875AC}"/>
              </a:ext>
            </a:extLst>
          </p:cNvPr>
          <p:cNvSpPr>
            <a:spLocks noGrp="1"/>
          </p:cNvSpPr>
          <p:nvPr>
            <p:ph type="body" sz="quarter" idx="12" hasCustomPrompt="1"/>
          </p:nvPr>
        </p:nvSpPr>
        <p:spPr>
          <a:xfrm>
            <a:off x="1254202"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pic>
        <p:nvPicPr>
          <p:cNvPr id="10" name="Picture 9">
            <a:extLst>
              <a:ext uri="{FF2B5EF4-FFF2-40B4-BE49-F238E27FC236}">
                <a16:creationId xmlns:a16="http://schemas.microsoft.com/office/drawing/2014/main" id="{401079E1-B22C-1749-A22A-1B53A6E5F43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7091" y="6601777"/>
            <a:ext cx="828647" cy="190664"/>
          </a:xfrm>
          <a:prstGeom prst="rect">
            <a:avLst/>
          </a:prstGeom>
        </p:spPr>
      </p:pic>
    </p:spTree>
    <p:extLst>
      <p:ext uri="{BB962C8B-B14F-4D97-AF65-F5344CB8AC3E}">
        <p14:creationId xmlns:p14="http://schemas.microsoft.com/office/powerpoint/2010/main" val="187503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67E756-BF6A-8E4A-A876-0325556C467B}"/>
              </a:ext>
            </a:extLst>
          </p:cNvPr>
          <p:cNvSpPr/>
          <p:nvPr userDrawn="1"/>
        </p:nvSpPr>
        <p:spPr bwMode="auto">
          <a:xfrm>
            <a:off x="0" y="0"/>
            <a:ext cx="12073775" cy="6858000"/>
          </a:xfrm>
          <a:prstGeom prst="rect">
            <a:avLst/>
          </a:prstGeom>
          <a:noFill/>
          <a:ln w="9525" cap="flat" cmpd="sng" algn="ctr">
            <a:noFill/>
            <a:prstDash val="solid"/>
            <a:round/>
            <a:headEnd type="none" w="med" len="med"/>
            <a:tailEnd type="none" w="med" len="med"/>
          </a:ln>
          <a:effectLst/>
        </p:spPr>
        <p:txBody>
          <a:bodyPr vert="horz" wrap="square" lIns="89896" tIns="44948" rIns="89896" bIns="44948" numCol="1" rtlCol="0" anchor="t" anchorCtr="0" compatLnSpc="1">
            <a:prstTxWarp prst="textNoShape">
              <a:avLst/>
            </a:prstTxWarp>
            <a:noAutofit/>
          </a:bodyPr>
          <a:lstStyle/>
          <a:p>
            <a:pPr marL="0" marR="0" indent="0" algn="l" defTabSz="899320" rtl="0" eaLnBrk="1" fontAlgn="base" latinLnBrk="0" hangingPunct="1">
              <a:lnSpc>
                <a:spcPct val="100000"/>
              </a:lnSpc>
              <a:spcBef>
                <a:spcPct val="50000"/>
              </a:spcBef>
              <a:spcAft>
                <a:spcPct val="0"/>
              </a:spcAft>
              <a:buClrTx/>
              <a:buSzTx/>
              <a:buFontTx/>
              <a:buNone/>
              <a:tabLst/>
            </a:pPr>
            <a:endParaRPr kumimoji="0" lang="en-US" sz="1235" b="0" i="0" u="none" strike="noStrike" cap="none" normalizeH="0" baseline="0" dirty="0">
              <a:ln>
                <a:noFill/>
              </a:ln>
              <a:solidFill>
                <a:schemeClr val="tx1"/>
              </a:solidFill>
              <a:effectLst/>
              <a:latin typeface="Times New Roman" pitchFamily="-108" charset="0"/>
            </a:endParaRPr>
          </a:p>
        </p:txBody>
      </p:sp>
      <p:sp>
        <p:nvSpPr>
          <p:cNvPr id="12" name="Slide Number Placeholder 4">
            <a:extLst>
              <a:ext uri="{FF2B5EF4-FFF2-40B4-BE49-F238E27FC236}">
                <a16:creationId xmlns:a16="http://schemas.microsoft.com/office/drawing/2014/main" id="{AD0728D8-E16E-3B4B-A086-DAC1E3B35244}"/>
              </a:ext>
            </a:extLst>
          </p:cNvPr>
          <p:cNvSpPr>
            <a:spLocks noGrp="1" noChangeArrowheads="1"/>
          </p:cNvSpPr>
          <p:nvPr>
            <p:ph type="sldNum" sz="quarter" idx="4"/>
          </p:nvPr>
        </p:nvSpPr>
        <p:spPr>
          <a:xfrm>
            <a:off x="9998608" y="6571131"/>
            <a:ext cx="1639211" cy="268941"/>
          </a:xfrm>
          <a:prstGeom prst="rect">
            <a:avLst/>
          </a:prstGeom>
        </p:spPr>
        <p:txBody>
          <a:bodyPr lIns="0" tIns="0" rIns="0" bIns="0"/>
          <a:lstStyle>
            <a:lvl1pPr algn="r">
              <a:defRPr sz="882" baseline="0" smtClean="0">
                <a:solidFill>
                  <a:schemeClr val="accent4"/>
                </a:solidFill>
                <a:latin typeface="+mn-lt"/>
              </a:defRPr>
            </a:lvl1pPr>
          </a:lstStyle>
          <a:p>
            <a:pPr>
              <a:defRPr/>
            </a:pPr>
            <a:fld id="{85BDCD1D-ED9A-4FD3-A9B8-64883D1275F4}" type="slidenum">
              <a:rPr lang="en-US" altLang="en-US" smtClean="0"/>
              <a:pPr>
                <a:defRPr/>
              </a:pPr>
              <a:t>‹#›</a:t>
            </a:fld>
            <a:endParaRPr lang="en-US" altLang="en-US" dirty="0"/>
          </a:p>
          <a:p>
            <a:pPr>
              <a:defRPr/>
            </a:pPr>
            <a:endParaRPr lang="en-US" altLang="en-US" dirty="0"/>
          </a:p>
        </p:txBody>
      </p:sp>
      <p:pic>
        <p:nvPicPr>
          <p:cNvPr id="7" name="Picture 6">
            <a:extLst>
              <a:ext uri="{FF2B5EF4-FFF2-40B4-BE49-F238E27FC236}">
                <a16:creationId xmlns:a16="http://schemas.microsoft.com/office/drawing/2014/main" id="{F29E9F1F-5853-2F45-86FE-4647E4E8465F}"/>
              </a:ext>
            </a:extLst>
          </p:cNvPr>
          <p:cNvPicPr>
            <a:picLocks noChangeAspect="1"/>
          </p:cNvPicPr>
          <p:nvPr userDrawn="1"/>
        </p:nvPicPr>
        <p:blipFill>
          <a:blip r:embed="rId2"/>
          <a:stretch>
            <a:fillRect/>
          </a:stretch>
        </p:blipFill>
        <p:spPr>
          <a:xfrm>
            <a:off x="88278" y="5402684"/>
            <a:ext cx="6681532" cy="1383916"/>
          </a:xfrm>
          <a:prstGeom prst="rect">
            <a:avLst/>
          </a:prstGeom>
        </p:spPr>
      </p:pic>
      <p:pic>
        <p:nvPicPr>
          <p:cNvPr id="10" name="Picture 9">
            <a:extLst>
              <a:ext uri="{FF2B5EF4-FFF2-40B4-BE49-F238E27FC236}">
                <a16:creationId xmlns:a16="http://schemas.microsoft.com/office/drawing/2014/main" id="{6FC6A8E1-B313-114D-8A81-AABBF7E61D7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50000"/>
          <a:stretch/>
        </p:blipFill>
        <p:spPr>
          <a:xfrm>
            <a:off x="5392242" y="68326"/>
            <a:ext cx="6681532" cy="691958"/>
          </a:xfrm>
          <a:prstGeom prst="rect">
            <a:avLst/>
          </a:prstGeom>
        </p:spPr>
      </p:pic>
    </p:spTree>
    <p:extLst>
      <p:ext uri="{BB962C8B-B14F-4D97-AF65-F5344CB8AC3E}">
        <p14:creationId xmlns:p14="http://schemas.microsoft.com/office/powerpoint/2010/main" val="18537138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13B9BE-14AE-844F-A38D-58B5809C62E8}"/>
              </a:ext>
            </a:extLst>
          </p:cNvPr>
          <p:cNvPicPr/>
          <p:nvPr userDrawn="1"/>
        </p:nvPicPr>
        <p:blipFill>
          <a:blip r:embed="rId2"/>
          <a:stretch>
            <a:fillRect/>
          </a:stretch>
        </p:blipFill>
        <p:spPr>
          <a:xfrm>
            <a:off x="554182" y="6462427"/>
            <a:ext cx="11083636" cy="56478"/>
          </a:xfrm>
          <a:prstGeom prst="rect">
            <a:avLst/>
          </a:prstGeom>
        </p:spPr>
      </p:pic>
      <p:sp>
        <p:nvSpPr>
          <p:cNvPr id="9" name="Rectangle 2">
            <a:extLst>
              <a:ext uri="{FF2B5EF4-FFF2-40B4-BE49-F238E27FC236}">
                <a16:creationId xmlns:a16="http://schemas.microsoft.com/office/drawing/2014/main" id="{48CB5310-64D0-A843-99E5-731D90E6B455}"/>
              </a:ext>
            </a:extLst>
          </p:cNvPr>
          <p:cNvSpPr>
            <a:spLocks noGrp="1" noChangeArrowheads="1"/>
          </p:cNvSpPr>
          <p:nvPr>
            <p:ph type="title"/>
          </p:nvPr>
        </p:nvSpPr>
        <p:spPr bwMode="auto">
          <a:xfrm>
            <a:off x="573938" y="325378"/>
            <a:ext cx="11063881" cy="4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sz="2118">
                <a:solidFill>
                  <a:schemeClr val="accent4"/>
                </a:solidFill>
              </a:defRPr>
            </a:lvl1pPr>
          </a:lstStyle>
          <a:p>
            <a:pPr lvl="0"/>
            <a:r>
              <a:rPr lang="en-US" altLang="en-US" dirty="0"/>
              <a:t>Click to edit Master title style</a:t>
            </a:r>
          </a:p>
        </p:txBody>
      </p:sp>
      <p:sp>
        <p:nvSpPr>
          <p:cNvPr id="13" name="Text Placeholder 12">
            <a:extLst>
              <a:ext uri="{FF2B5EF4-FFF2-40B4-BE49-F238E27FC236}">
                <a16:creationId xmlns:a16="http://schemas.microsoft.com/office/drawing/2014/main" id="{FD2462EF-D7EF-2A4A-9CDC-F9D23821BB2A}"/>
              </a:ext>
            </a:extLst>
          </p:cNvPr>
          <p:cNvSpPr>
            <a:spLocks noGrp="1"/>
          </p:cNvSpPr>
          <p:nvPr>
            <p:ph type="body" sz="quarter" idx="13"/>
          </p:nvPr>
        </p:nvSpPr>
        <p:spPr>
          <a:xfrm>
            <a:off x="540665" y="1075862"/>
            <a:ext cx="11083638" cy="3786188"/>
          </a:xfrm>
          <a:prstGeom prst="rect">
            <a:avLst/>
          </a:prstGeom>
        </p:spPr>
        <p:txBody>
          <a:bodyPr lIns="0" tIns="0" rIns="0" bIns="0"/>
          <a:lstStyle>
            <a:lvl1pPr marL="254947" indent="-254947">
              <a:lnSpc>
                <a:spcPct val="150000"/>
              </a:lnSpc>
              <a:buClr>
                <a:schemeClr val="tx2"/>
              </a:buClr>
              <a:buFont typeface="Arial" panose="020B0604020202020204" pitchFamily="34" charset="0"/>
              <a:buChar char="•"/>
              <a:tabLst/>
              <a:defRPr sz="1765" b="1">
                <a:solidFill>
                  <a:schemeClr val="accent4"/>
                </a:solidFill>
              </a:defRPr>
            </a:lvl1pPr>
            <a:lvl2pPr>
              <a:defRPr sz="1588"/>
            </a:lvl2pPr>
            <a:lvl3pPr>
              <a:defRPr sz="1588"/>
            </a:lvl3pPr>
            <a:lvl4pPr>
              <a:defRPr sz="1588"/>
            </a:lvl4pPr>
            <a:lvl5pPr>
              <a:defRPr sz="1588"/>
            </a:lvl5pPr>
          </a:lstStyle>
          <a:p>
            <a:pPr lvl="0"/>
            <a:r>
              <a:rPr lang="en-US" dirty="0"/>
              <a:t>Click to edit Master text styles</a:t>
            </a:r>
          </a:p>
          <a:p>
            <a:pPr lvl="0"/>
            <a:r>
              <a:rPr lang="en-US" dirty="0"/>
              <a:t>Click to edit Master text styles</a:t>
            </a:r>
          </a:p>
          <a:p>
            <a:pPr lvl="0"/>
            <a:endParaRPr lang="en-US" dirty="0"/>
          </a:p>
        </p:txBody>
      </p:sp>
      <p:sp>
        <p:nvSpPr>
          <p:cNvPr id="10" name="Slide Number Placeholder 4">
            <a:extLst>
              <a:ext uri="{FF2B5EF4-FFF2-40B4-BE49-F238E27FC236}">
                <a16:creationId xmlns:a16="http://schemas.microsoft.com/office/drawing/2014/main" id="{4F604F0B-C7EE-ED4E-BB59-692E2361A84F}"/>
              </a:ext>
            </a:extLst>
          </p:cNvPr>
          <p:cNvSpPr>
            <a:spLocks noGrp="1" noChangeArrowheads="1"/>
          </p:cNvSpPr>
          <p:nvPr>
            <p:ph type="sldNum" sz="quarter" idx="4"/>
          </p:nvPr>
        </p:nvSpPr>
        <p:spPr>
          <a:xfrm>
            <a:off x="9951939" y="6571131"/>
            <a:ext cx="1685880" cy="268941"/>
          </a:xfrm>
          <a:prstGeom prst="rect">
            <a:avLst/>
          </a:prstGeom>
        </p:spPr>
        <p:txBody>
          <a:bodyPr lIns="0" tIns="0" rIns="0" bIns="0"/>
          <a:lstStyle>
            <a:lvl1pPr algn="r">
              <a:defRPr sz="882" baseline="0" smtClean="0">
                <a:solidFill>
                  <a:schemeClr val="accent4"/>
                </a:solidFill>
                <a:latin typeface="+mn-lt"/>
              </a:defRPr>
            </a:lvl1pPr>
          </a:lstStyle>
          <a:p>
            <a:pPr>
              <a:defRPr/>
            </a:pPr>
            <a:r>
              <a:rPr lang="en-US" dirty="0"/>
              <a:t>  </a:t>
            </a:r>
            <a:fld id="{85BDCD1D-ED9A-4FD3-A9B8-64883D1275F4}" type="slidenum">
              <a:rPr lang="en-US" altLang="en-US" smtClean="0"/>
              <a:pPr>
                <a:defRPr/>
              </a:pPr>
              <a:t>‹#›</a:t>
            </a:fld>
            <a:endParaRPr lang="en-US" altLang="en-US" dirty="0"/>
          </a:p>
          <a:p>
            <a:pPr>
              <a:defRPr/>
            </a:pPr>
            <a:endParaRPr lang="en-US" altLang="en-US" dirty="0"/>
          </a:p>
        </p:txBody>
      </p:sp>
      <p:cxnSp>
        <p:nvCxnSpPr>
          <p:cNvPr id="8" name="Straight Connector 7"/>
          <p:cNvCxnSpPr/>
          <p:nvPr userDrawn="1"/>
        </p:nvCxnSpPr>
        <p:spPr bwMode="auto">
          <a:xfrm>
            <a:off x="540665" y="757627"/>
            <a:ext cx="11083638" cy="0"/>
          </a:xfrm>
          <a:prstGeom prst="line">
            <a:avLst/>
          </a:prstGeom>
          <a:solidFill>
            <a:schemeClr val="accent1"/>
          </a:solidFill>
          <a:ln w="12700" cap="flat" cmpd="sng" algn="ctr">
            <a:solidFill>
              <a:srgbClr val="000000"/>
            </a:solidFill>
            <a:prstDash val="solid"/>
            <a:round/>
            <a:headEnd type="none" w="med" len="med"/>
            <a:tailEnd type="none" w="med" len="med"/>
          </a:ln>
          <a:effectLst/>
        </p:spPr>
      </p:cxnSp>
      <p:sp>
        <p:nvSpPr>
          <p:cNvPr id="12" name="Text Placeholder 4">
            <a:extLst>
              <a:ext uri="{FF2B5EF4-FFF2-40B4-BE49-F238E27FC236}">
                <a16:creationId xmlns:a16="http://schemas.microsoft.com/office/drawing/2014/main" id="{751DF9C0-40BD-9149-AA56-4997AD5875AC}"/>
              </a:ext>
            </a:extLst>
          </p:cNvPr>
          <p:cNvSpPr>
            <a:spLocks noGrp="1"/>
          </p:cNvSpPr>
          <p:nvPr>
            <p:ph type="body" sz="quarter" idx="12" hasCustomPrompt="1"/>
          </p:nvPr>
        </p:nvSpPr>
        <p:spPr>
          <a:xfrm>
            <a:off x="1517775"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pic>
        <p:nvPicPr>
          <p:cNvPr id="14" name="Picture 13">
            <a:extLst>
              <a:ext uri="{FF2B5EF4-FFF2-40B4-BE49-F238E27FC236}">
                <a16:creationId xmlns:a16="http://schemas.microsoft.com/office/drawing/2014/main" id="{401079E1-B22C-1749-A22A-1B53A6E5F43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0664" y="6601777"/>
            <a:ext cx="828647" cy="190664"/>
          </a:xfrm>
          <a:prstGeom prst="rect">
            <a:avLst/>
          </a:prstGeom>
        </p:spPr>
      </p:pic>
    </p:spTree>
    <p:extLst>
      <p:ext uri="{BB962C8B-B14F-4D97-AF65-F5344CB8AC3E}">
        <p14:creationId xmlns:p14="http://schemas.microsoft.com/office/powerpoint/2010/main" val="341712420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F02413D-FDC8-2942-8691-3122FE9E3FF7}"/>
              </a:ext>
            </a:extLst>
          </p:cNvPr>
          <p:cNvSpPr>
            <a:spLocks noGrp="1"/>
          </p:cNvSpPr>
          <p:nvPr>
            <p:ph type="body" sz="quarter" idx="13"/>
          </p:nvPr>
        </p:nvSpPr>
        <p:spPr>
          <a:xfrm>
            <a:off x="573936" y="1180719"/>
            <a:ext cx="11063881" cy="3151654"/>
          </a:xfrm>
          <a:prstGeom prst="rect">
            <a:avLst/>
          </a:prstGeom>
        </p:spPr>
        <p:txBody>
          <a:bodyPr lIns="0" tIns="0" rIns="0" bIns="0"/>
          <a:lstStyle>
            <a:lvl1pPr marL="254947" indent="-254947">
              <a:tabLst/>
              <a:defRPr sz="1588">
                <a:solidFill>
                  <a:schemeClr val="accent4"/>
                </a:solidFill>
              </a:defRPr>
            </a:lvl1pPr>
            <a:lvl2pPr>
              <a:defRPr sz="1588">
                <a:solidFill>
                  <a:schemeClr val="accent4"/>
                </a:solidFill>
              </a:defRPr>
            </a:lvl2pPr>
            <a:lvl3pPr>
              <a:defRPr sz="1588">
                <a:solidFill>
                  <a:schemeClr val="accent4"/>
                </a:solidFill>
              </a:defRPr>
            </a:lvl3pPr>
            <a:lvl4pPr>
              <a:defRPr sz="1588">
                <a:solidFill>
                  <a:schemeClr val="accent4"/>
                </a:solidFill>
              </a:defRPr>
            </a:lvl4pPr>
            <a:lvl5pPr>
              <a:defRPr sz="1588">
                <a:solidFill>
                  <a:schemeClr val="accent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596FD573-E590-9E41-8D92-ABAC316DCA7F}"/>
              </a:ext>
            </a:extLst>
          </p:cNvPr>
          <p:cNvPicPr/>
          <p:nvPr userDrawn="1"/>
        </p:nvPicPr>
        <p:blipFill>
          <a:blip r:embed="rId2"/>
          <a:stretch>
            <a:fillRect/>
          </a:stretch>
        </p:blipFill>
        <p:spPr>
          <a:xfrm>
            <a:off x="554182" y="6462427"/>
            <a:ext cx="11083636" cy="56478"/>
          </a:xfrm>
          <a:prstGeom prst="rect">
            <a:avLst/>
          </a:prstGeom>
        </p:spPr>
      </p:pic>
      <p:sp>
        <p:nvSpPr>
          <p:cNvPr id="7" name="Rectangle 2">
            <a:extLst>
              <a:ext uri="{FF2B5EF4-FFF2-40B4-BE49-F238E27FC236}">
                <a16:creationId xmlns:a16="http://schemas.microsoft.com/office/drawing/2014/main" id="{89CA201B-7B09-BF48-BC5E-36D622145534}"/>
              </a:ext>
            </a:extLst>
          </p:cNvPr>
          <p:cNvSpPr>
            <a:spLocks noGrp="1" noChangeArrowheads="1"/>
          </p:cNvSpPr>
          <p:nvPr>
            <p:ph type="title"/>
          </p:nvPr>
        </p:nvSpPr>
        <p:spPr bwMode="auto">
          <a:xfrm>
            <a:off x="573938" y="325378"/>
            <a:ext cx="11063881" cy="4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sz="2118">
                <a:solidFill>
                  <a:schemeClr val="accent4"/>
                </a:solidFill>
              </a:defRPr>
            </a:lvl1pPr>
          </a:lstStyle>
          <a:p>
            <a:pPr lvl="0"/>
            <a:r>
              <a:rPr lang="en-US" altLang="en-US" dirty="0"/>
              <a:t>Click to edit Master title style</a:t>
            </a:r>
          </a:p>
        </p:txBody>
      </p:sp>
      <p:sp>
        <p:nvSpPr>
          <p:cNvPr id="9" name="Slide Number Placeholder 4">
            <a:extLst>
              <a:ext uri="{FF2B5EF4-FFF2-40B4-BE49-F238E27FC236}">
                <a16:creationId xmlns:a16="http://schemas.microsoft.com/office/drawing/2014/main" id="{A00C6B5E-2202-604D-A836-F56E6FA1E66C}"/>
              </a:ext>
            </a:extLst>
          </p:cNvPr>
          <p:cNvSpPr>
            <a:spLocks noGrp="1" noChangeArrowheads="1"/>
          </p:cNvSpPr>
          <p:nvPr>
            <p:ph type="sldNum" sz="quarter" idx="4"/>
          </p:nvPr>
        </p:nvSpPr>
        <p:spPr>
          <a:xfrm>
            <a:off x="10255280" y="6571131"/>
            <a:ext cx="1382538" cy="268941"/>
          </a:xfrm>
          <a:prstGeom prst="rect">
            <a:avLst/>
          </a:prstGeom>
        </p:spPr>
        <p:txBody>
          <a:bodyPr lIns="0" tIns="0" rIns="0" bIns="0"/>
          <a:lstStyle>
            <a:lvl1pPr algn="r">
              <a:defRPr sz="882" baseline="0" smtClean="0">
                <a:solidFill>
                  <a:schemeClr val="accent4"/>
                </a:solidFill>
                <a:latin typeface="+mn-lt"/>
              </a:defRPr>
            </a:lvl1pPr>
          </a:lstStyle>
          <a:p>
            <a:pPr>
              <a:defRPr/>
            </a:pPr>
            <a:r>
              <a:rPr lang="en-US" dirty="0"/>
              <a:t>  </a:t>
            </a:r>
            <a:fld id="{85BDCD1D-ED9A-4FD3-A9B8-64883D1275F4}" type="slidenum">
              <a:rPr lang="en-US" altLang="en-US" smtClean="0"/>
              <a:pPr>
                <a:defRPr/>
              </a:pPr>
              <a:t>‹#›</a:t>
            </a:fld>
            <a:endParaRPr lang="en-US" altLang="en-US" dirty="0"/>
          </a:p>
          <a:p>
            <a:pPr>
              <a:defRPr/>
            </a:pPr>
            <a:endParaRPr lang="en-US" altLang="en-US" dirty="0"/>
          </a:p>
        </p:txBody>
      </p:sp>
      <p:cxnSp>
        <p:nvCxnSpPr>
          <p:cNvPr id="8" name="Straight Connector 7"/>
          <p:cNvCxnSpPr/>
          <p:nvPr userDrawn="1"/>
        </p:nvCxnSpPr>
        <p:spPr bwMode="auto">
          <a:xfrm>
            <a:off x="540665" y="757627"/>
            <a:ext cx="11083638" cy="0"/>
          </a:xfrm>
          <a:prstGeom prst="line">
            <a:avLst/>
          </a:prstGeom>
          <a:solidFill>
            <a:schemeClr val="accent1"/>
          </a:solidFill>
          <a:ln w="12700" cap="flat" cmpd="sng" algn="ctr">
            <a:solidFill>
              <a:srgbClr val="000000"/>
            </a:solidFill>
            <a:prstDash val="solid"/>
            <a:round/>
            <a:headEnd type="none" w="med" len="med"/>
            <a:tailEnd type="none" w="med" len="med"/>
          </a:ln>
          <a:effectLst/>
        </p:spPr>
      </p:cxnSp>
      <p:sp>
        <p:nvSpPr>
          <p:cNvPr id="11" name="Text Placeholder 4">
            <a:extLst>
              <a:ext uri="{FF2B5EF4-FFF2-40B4-BE49-F238E27FC236}">
                <a16:creationId xmlns:a16="http://schemas.microsoft.com/office/drawing/2014/main" id="{751DF9C0-40BD-9149-AA56-4997AD5875AC}"/>
              </a:ext>
            </a:extLst>
          </p:cNvPr>
          <p:cNvSpPr>
            <a:spLocks noGrp="1"/>
          </p:cNvSpPr>
          <p:nvPr>
            <p:ph type="body" sz="quarter" idx="12" hasCustomPrompt="1"/>
          </p:nvPr>
        </p:nvSpPr>
        <p:spPr>
          <a:xfrm>
            <a:off x="1533918"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pic>
        <p:nvPicPr>
          <p:cNvPr id="14" name="Picture 13">
            <a:extLst>
              <a:ext uri="{FF2B5EF4-FFF2-40B4-BE49-F238E27FC236}">
                <a16:creationId xmlns:a16="http://schemas.microsoft.com/office/drawing/2014/main" id="{401079E1-B22C-1749-A22A-1B53A6E5F43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56807" y="6601777"/>
            <a:ext cx="828647" cy="190664"/>
          </a:xfrm>
          <a:prstGeom prst="rect">
            <a:avLst/>
          </a:prstGeom>
        </p:spPr>
      </p:pic>
    </p:spTree>
    <p:extLst>
      <p:ext uri="{BB962C8B-B14F-4D97-AF65-F5344CB8AC3E}">
        <p14:creationId xmlns:p14="http://schemas.microsoft.com/office/powerpoint/2010/main" val="4431902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F02413D-FDC8-2942-8691-3122FE9E3FF7}"/>
              </a:ext>
            </a:extLst>
          </p:cNvPr>
          <p:cNvSpPr>
            <a:spLocks noGrp="1"/>
          </p:cNvSpPr>
          <p:nvPr>
            <p:ph type="body" sz="quarter" idx="13" hasCustomPrompt="1"/>
          </p:nvPr>
        </p:nvSpPr>
        <p:spPr>
          <a:xfrm>
            <a:off x="8905574" y="1689074"/>
            <a:ext cx="2732244" cy="2288832"/>
          </a:xfrm>
          <a:prstGeom prst="rect">
            <a:avLst/>
          </a:prstGeom>
          <a:solidFill>
            <a:schemeClr val="bg1"/>
          </a:solidFill>
        </p:spPr>
        <p:txBody>
          <a:bodyPr wrap="square" lIns="18288" tIns="182880" bIns="182880">
            <a:spAutoFit/>
          </a:bodyPr>
          <a:lstStyle>
            <a:lvl1pPr marL="161093" indent="0">
              <a:lnSpc>
                <a:spcPct val="100000"/>
              </a:lnSpc>
              <a:spcBef>
                <a:spcPts val="529"/>
              </a:spcBef>
              <a:spcAft>
                <a:spcPts val="0"/>
              </a:spcAft>
              <a:buNone/>
              <a:defRPr sz="1059" b="1">
                <a:solidFill>
                  <a:schemeClr val="tx2"/>
                </a:solidFill>
              </a:defRPr>
            </a:lvl1pPr>
            <a:lvl2pPr marL="161093" indent="0">
              <a:lnSpc>
                <a:spcPct val="100000"/>
              </a:lnSpc>
              <a:spcAft>
                <a:spcPts val="1059"/>
              </a:spcAft>
              <a:buNone/>
              <a:defRPr sz="1059">
                <a:solidFill>
                  <a:schemeClr val="accent4"/>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Sector</a:t>
            </a:r>
          </a:p>
          <a:p>
            <a:pPr lvl="1"/>
            <a:r>
              <a:rPr lang="en-US" dirty="0"/>
              <a:t>Sector</a:t>
            </a:r>
          </a:p>
          <a:p>
            <a:pPr lvl="0"/>
            <a:r>
              <a:rPr lang="en-US" dirty="0"/>
              <a:t>Investment Year</a:t>
            </a:r>
          </a:p>
          <a:p>
            <a:pPr lvl="1"/>
            <a:r>
              <a:rPr lang="en-US" dirty="0"/>
              <a:t>Year</a:t>
            </a:r>
          </a:p>
          <a:p>
            <a:pPr lvl="0"/>
            <a:r>
              <a:rPr lang="en-US" dirty="0"/>
              <a:t>Website</a:t>
            </a:r>
          </a:p>
          <a:p>
            <a:pPr lvl="1"/>
            <a:r>
              <a:rPr lang="en-US" dirty="0" err="1"/>
              <a:t>www.website.com</a:t>
            </a:r>
            <a:endParaRPr lang="en-US" dirty="0"/>
          </a:p>
          <a:p>
            <a:pPr lvl="0"/>
            <a:r>
              <a:rPr lang="en-US" dirty="0"/>
              <a:t>Location</a:t>
            </a:r>
          </a:p>
          <a:p>
            <a:pPr lvl="1"/>
            <a:r>
              <a:rPr lang="en-US" dirty="0"/>
              <a:t>City, State</a:t>
            </a:r>
          </a:p>
        </p:txBody>
      </p:sp>
      <p:sp>
        <p:nvSpPr>
          <p:cNvPr id="12" name="Text Placeholder 12">
            <a:extLst>
              <a:ext uri="{FF2B5EF4-FFF2-40B4-BE49-F238E27FC236}">
                <a16:creationId xmlns:a16="http://schemas.microsoft.com/office/drawing/2014/main" id="{403E0F90-5D18-F240-B741-DFBDB281DAEB}"/>
              </a:ext>
            </a:extLst>
          </p:cNvPr>
          <p:cNvSpPr>
            <a:spLocks noGrp="1"/>
          </p:cNvSpPr>
          <p:nvPr>
            <p:ph type="body" sz="quarter" idx="14" hasCustomPrompt="1"/>
          </p:nvPr>
        </p:nvSpPr>
        <p:spPr>
          <a:xfrm>
            <a:off x="560096" y="1199976"/>
            <a:ext cx="2732244" cy="179235"/>
          </a:xfrm>
          <a:prstGeom prst="rect">
            <a:avLst/>
          </a:prstGeom>
          <a:noFill/>
        </p:spPr>
        <p:txBody>
          <a:bodyPr wrap="square" lIns="0" tIns="0" rIns="0" bIns="0">
            <a:noAutofit/>
          </a:bodyPr>
          <a:lstStyle>
            <a:lvl1pPr marL="9806" indent="0">
              <a:lnSpc>
                <a:spcPct val="100000"/>
              </a:lnSpc>
              <a:spcBef>
                <a:spcPts val="529"/>
              </a:spcBef>
              <a:spcAft>
                <a:spcPts val="0"/>
              </a:spcAft>
              <a:buNone/>
              <a:tabLst/>
              <a:defRPr sz="1324" b="1">
                <a:solidFill>
                  <a:schemeClr val="tx2"/>
                </a:solidFill>
              </a:defRPr>
            </a:lvl1pPr>
            <a:lvl2pPr marL="161093" indent="0">
              <a:lnSpc>
                <a:spcPct val="100000"/>
              </a:lnSpc>
              <a:spcAft>
                <a:spcPts val="1059"/>
              </a:spcAft>
              <a:buNone/>
              <a:defRPr sz="1059">
                <a:solidFill>
                  <a:schemeClr val="tx1">
                    <a:lumMod val="65000"/>
                    <a:lumOff val="35000"/>
                  </a:schemeClr>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Status: Current</a:t>
            </a:r>
          </a:p>
        </p:txBody>
      </p:sp>
      <p:cxnSp>
        <p:nvCxnSpPr>
          <p:cNvPr id="14" name="Straight Connector 13">
            <a:extLst>
              <a:ext uri="{FF2B5EF4-FFF2-40B4-BE49-F238E27FC236}">
                <a16:creationId xmlns:a16="http://schemas.microsoft.com/office/drawing/2014/main" id="{0C394AAE-1039-A443-A107-9CB64CFBE828}"/>
              </a:ext>
            </a:extLst>
          </p:cNvPr>
          <p:cNvCxnSpPr>
            <a:cxnSpLocks/>
          </p:cNvCxnSpPr>
          <p:nvPr userDrawn="1"/>
        </p:nvCxnSpPr>
        <p:spPr bwMode="auto">
          <a:xfrm>
            <a:off x="554182" y="1538591"/>
            <a:ext cx="1108363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Text Placeholder 12">
            <a:extLst>
              <a:ext uri="{FF2B5EF4-FFF2-40B4-BE49-F238E27FC236}">
                <a16:creationId xmlns:a16="http://schemas.microsoft.com/office/drawing/2014/main" id="{39A4C1F7-8029-0E46-B7A2-03B1FF2AEB38}"/>
              </a:ext>
            </a:extLst>
          </p:cNvPr>
          <p:cNvSpPr>
            <a:spLocks noGrp="1"/>
          </p:cNvSpPr>
          <p:nvPr>
            <p:ph type="body" sz="quarter" idx="16" hasCustomPrompt="1"/>
          </p:nvPr>
        </p:nvSpPr>
        <p:spPr>
          <a:xfrm>
            <a:off x="573938" y="1746160"/>
            <a:ext cx="7861648" cy="692497"/>
          </a:xfrm>
          <a:prstGeom prst="rect">
            <a:avLst/>
          </a:prstGeom>
          <a:noFill/>
        </p:spPr>
        <p:txBody>
          <a:bodyPr wrap="square" lIns="0" tIns="0" rIns="0" bIns="0">
            <a:spAutoFit/>
          </a:bodyPr>
          <a:lstStyle>
            <a:lvl1pPr marL="9806" indent="0">
              <a:lnSpc>
                <a:spcPct val="100000"/>
              </a:lnSpc>
              <a:spcBef>
                <a:spcPts val="529"/>
              </a:spcBef>
              <a:spcAft>
                <a:spcPts val="0"/>
              </a:spcAft>
              <a:buNone/>
              <a:tabLst/>
              <a:defRPr sz="1059" b="1">
                <a:solidFill>
                  <a:schemeClr val="tx2"/>
                </a:solidFill>
              </a:defRPr>
            </a:lvl1pPr>
            <a:lvl2pPr marL="9806" indent="0">
              <a:lnSpc>
                <a:spcPct val="100000"/>
              </a:lnSpc>
              <a:spcAft>
                <a:spcPts val="1059"/>
              </a:spcAft>
              <a:buNone/>
              <a:tabLst/>
              <a:defRPr sz="1059">
                <a:solidFill>
                  <a:schemeClr val="accent4"/>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Business</a:t>
            </a:r>
          </a:p>
          <a:p>
            <a:pPr lvl="1"/>
            <a:r>
              <a:rPr lang="en-US" dirty="0"/>
              <a:t>Text here</a:t>
            </a:r>
          </a:p>
          <a:p>
            <a:pPr lvl="0"/>
            <a:r>
              <a:rPr lang="en-US" dirty="0"/>
              <a:t>Operations Value-Add</a:t>
            </a:r>
          </a:p>
        </p:txBody>
      </p:sp>
      <p:cxnSp>
        <p:nvCxnSpPr>
          <p:cNvPr id="17" name="Straight Connector 16">
            <a:extLst>
              <a:ext uri="{FF2B5EF4-FFF2-40B4-BE49-F238E27FC236}">
                <a16:creationId xmlns:a16="http://schemas.microsoft.com/office/drawing/2014/main" id="{B51EF128-2166-A74B-BFE8-CDD32991D19A}"/>
              </a:ext>
            </a:extLst>
          </p:cNvPr>
          <p:cNvCxnSpPr>
            <a:cxnSpLocks/>
          </p:cNvCxnSpPr>
          <p:nvPr userDrawn="1"/>
        </p:nvCxnSpPr>
        <p:spPr bwMode="auto">
          <a:xfrm>
            <a:off x="554182" y="4127931"/>
            <a:ext cx="1108363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Text Placeholder 12">
            <a:extLst>
              <a:ext uri="{FF2B5EF4-FFF2-40B4-BE49-F238E27FC236}">
                <a16:creationId xmlns:a16="http://schemas.microsoft.com/office/drawing/2014/main" id="{B46540B8-8141-8F46-8A46-7B293D4FD565}"/>
              </a:ext>
            </a:extLst>
          </p:cNvPr>
          <p:cNvSpPr>
            <a:spLocks noGrp="1"/>
          </p:cNvSpPr>
          <p:nvPr>
            <p:ph type="body" sz="quarter" idx="17" hasCustomPrompt="1"/>
          </p:nvPr>
        </p:nvSpPr>
        <p:spPr>
          <a:xfrm>
            <a:off x="569072" y="4274142"/>
            <a:ext cx="7861648" cy="162941"/>
          </a:xfrm>
          <a:prstGeom prst="rect">
            <a:avLst/>
          </a:prstGeom>
          <a:noFill/>
        </p:spPr>
        <p:txBody>
          <a:bodyPr wrap="square" lIns="0" tIns="0" rIns="0" bIns="0">
            <a:spAutoFit/>
          </a:bodyPr>
          <a:lstStyle>
            <a:lvl1pPr marL="8405" indent="0">
              <a:lnSpc>
                <a:spcPct val="100000"/>
              </a:lnSpc>
              <a:spcBef>
                <a:spcPts val="529"/>
              </a:spcBef>
              <a:spcAft>
                <a:spcPts val="0"/>
              </a:spcAft>
              <a:buNone/>
              <a:tabLst/>
              <a:defRPr sz="1059" b="1">
                <a:solidFill>
                  <a:schemeClr val="tx1"/>
                </a:solidFill>
              </a:defRPr>
            </a:lvl1pPr>
            <a:lvl2pPr marL="161093" indent="0">
              <a:lnSpc>
                <a:spcPct val="100000"/>
              </a:lnSpc>
              <a:spcAft>
                <a:spcPts val="1059"/>
              </a:spcAft>
              <a:buNone/>
              <a:defRPr sz="1059">
                <a:solidFill>
                  <a:schemeClr val="tx1">
                    <a:lumMod val="65000"/>
                    <a:lumOff val="35000"/>
                  </a:schemeClr>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err="1"/>
              <a:t>hkw</a:t>
            </a:r>
            <a:r>
              <a:rPr lang="en-US" dirty="0"/>
              <a:t> Team</a:t>
            </a:r>
          </a:p>
        </p:txBody>
      </p:sp>
      <p:sp>
        <p:nvSpPr>
          <p:cNvPr id="20" name="Picture Placeholder 19">
            <a:extLst>
              <a:ext uri="{FF2B5EF4-FFF2-40B4-BE49-F238E27FC236}">
                <a16:creationId xmlns:a16="http://schemas.microsoft.com/office/drawing/2014/main" id="{E230FC65-130C-324A-9549-8A07FED7A941}"/>
              </a:ext>
            </a:extLst>
          </p:cNvPr>
          <p:cNvSpPr>
            <a:spLocks noGrp="1"/>
          </p:cNvSpPr>
          <p:nvPr>
            <p:ph type="pic" sz="quarter" idx="18" hasCustomPrompt="1"/>
          </p:nvPr>
        </p:nvSpPr>
        <p:spPr>
          <a:xfrm>
            <a:off x="8074301" y="413452"/>
            <a:ext cx="3563516" cy="591110"/>
          </a:xfrm>
          <a:prstGeom prst="rect">
            <a:avLst/>
          </a:prstGeom>
        </p:spPr>
        <p:txBody>
          <a:bodyPr/>
          <a:lstStyle>
            <a:lvl1pPr marL="161093" indent="0" algn="ctr">
              <a:buNone/>
              <a:defRPr>
                <a:solidFill>
                  <a:schemeClr val="accent4"/>
                </a:solidFill>
              </a:defRPr>
            </a:lvl1pPr>
          </a:lstStyle>
          <a:p>
            <a:r>
              <a:rPr lang="en-US" dirty="0"/>
              <a:t>Logo</a:t>
            </a:r>
          </a:p>
        </p:txBody>
      </p:sp>
      <p:sp>
        <p:nvSpPr>
          <p:cNvPr id="21" name="Picture Placeholder 6">
            <a:extLst>
              <a:ext uri="{FF2B5EF4-FFF2-40B4-BE49-F238E27FC236}">
                <a16:creationId xmlns:a16="http://schemas.microsoft.com/office/drawing/2014/main" id="{8C7B0ECF-70C5-7949-98A0-58F6C897BDE2}"/>
              </a:ext>
            </a:extLst>
          </p:cNvPr>
          <p:cNvSpPr>
            <a:spLocks noGrp="1"/>
          </p:cNvSpPr>
          <p:nvPr>
            <p:ph type="pic" sz="quarter" idx="19"/>
          </p:nvPr>
        </p:nvSpPr>
        <p:spPr>
          <a:xfrm>
            <a:off x="558422" y="4592198"/>
            <a:ext cx="799052" cy="681089"/>
          </a:xfrm>
          <a:prstGeom prst="rect">
            <a:avLst/>
          </a:prstGeom>
        </p:spPr>
        <p:txBody>
          <a:bodyPr lIns="0" tIns="0" rIns="0" bIns="0"/>
          <a:lstStyle>
            <a:lvl1pPr marL="161093" indent="0">
              <a:buNone/>
              <a:defRPr sz="706">
                <a:solidFill>
                  <a:schemeClr val="accent4"/>
                </a:solidFill>
              </a:defRPr>
            </a:lvl1pPr>
          </a:lstStyle>
          <a:p>
            <a:endParaRPr lang="en-US" dirty="0"/>
          </a:p>
        </p:txBody>
      </p:sp>
      <p:sp>
        <p:nvSpPr>
          <p:cNvPr id="22" name="Text Placeholder 12">
            <a:extLst>
              <a:ext uri="{FF2B5EF4-FFF2-40B4-BE49-F238E27FC236}">
                <a16:creationId xmlns:a16="http://schemas.microsoft.com/office/drawing/2014/main" id="{E969C24D-CC86-8C41-AC52-56533ED2E9B0}"/>
              </a:ext>
            </a:extLst>
          </p:cNvPr>
          <p:cNvSpPr>
            <a:spLocks noGrp="1"/>
          </p:cNvSpPr>
          <p:nvPr>
            <p:ph type="body" sz="quarter" idx="20" hasCustomPrompt="1"/>
          </p:nvPr>
        </p:nvSpPr>
        <p:spPr>
          <a:xfrm>
            <a:off x="1434798" y="4592197"/>
            <a:ext cx="4402584" cy="681089"/>
          </a:xfrm>
          <a:prstGeom prst="rect">
            <a:avLst/>
          </a:prstGeom>
          <a:solidFill>
            <a:schemeClr val="bg1"/>
          </a:solidFill>
        </p:spPr>
        <p:txBody>
          <a:bodyPr wrap="square" lIns="0" tIns="91440" rIns="0" bIns="0" anchor="t">
            <a:noAutofit/>
          </a:bodyPr>
          <a:lstStyle>
            <a:lvl1pPr marL="161093" indent="0">
              <a:lnSpc>
                <a:spcPct val="100000"/>
              </a:lnSpc>
              <a:spcBef>
                <a:spcPts val="529"/>
              </a:spcBef>
              <a:spcAft>
                <a:spcPts val="0"/>
              </a:spcAft>
              <a:buNone/>
              <a:defRPr sz="1059" b="1">
                <a:solidFill>
                  <a:schemeClr val="tx2"/>
                </a:solidFill>
              </a:defRPr>
            </a:lvl1pPr>
            <a:lvl2pPr marL="161093" indent="0">
              <a:lnSpc>
                <a:spcPct val="100000"/>
              </a:lnSpc>
              <a:spcAft>
                <a:spcPts val="1059"/>
              </a:spcAft>
              <a:buNone/>
              <a:defRPr sz="1059">
                <a:solidFill>
                  <a:schemeClr val="accent4"/>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First Name Last Name</a:t>
            </a:r>
          </a:p>
          <a:p>
            <a:pPr lvl="1"/>
            <a:r>
              <a:rPr lang="en-US" dirty="0"/>
              <a:t>Title</a:t>
            </a:r>
          </a:p>
        </p:txBody>
      </p:sp>
      <p:sp>
        <p:nvSpPr>
          <p:cNvPr id="23" name="Picture Placeholder 6">
            <a:extLst>
              <a:ext uri="{FF2B5EF4-FFF2-40B4-BE49-F238E27FC236}">
                <a16:creationId xmlns:a16="http://schemas.microsoft.com/office/drawing/2014/main" id="{936C30FD-4396-8147-96E6-39C23BA90DAA}"/>
              </a:ext>
            </a:extLst>
          </p:cNvPr>
          <p:cNvSpPr>
            <a:spLocks noGrp="1"/>
          </p:cNvSpPr>
          <p:nvPr>
            <p:ph type="pic" sz="quarter" idx="21"/>
          </p:nvPr>
        </p:nvSpPr>
        <p:spPr>
          <a:xfrm>
            <a:off x="558422" y="5376610"/>
            <a:ext cx="799052" cy="681089"/>
          </a:xfrm>
          <a:prstGeom prst="rect">
            <a:avLst/>
          </a:prstGeom>
        </p:spPr>
        <p:txBody>
          <a:bodyPr lIns="0" tIns="0" rIns="0" bIns="0"/>
          <a:lstStyle>
            <a:lvl1pPr marL="161093" indent="0">
              <a:buNone/>
              <a:defRPr sz="706">
                <a:solidFill>
                  <a:schemeClr val="accent4"/>
                </a:solidFill>
              </a:defRPr>
            </a:lvl1pPr>
          </a:lstStyle>
          <a:p>
            <a:endParaRPr lang="en-US" dirty="0"/>
          </a:p>
        </p:txBody>
      </p:sp>
      <p:sp>
        <p:nvSpPr>
          <p:cNvPr id="24" name="Text Placeholder 12">
            <a:extLst>
              <a:ext uri="{FF2B5EF4-FFF2-40B4-BE49-F238E27FC236}">
                <a16:creationId xmlns:a16="http://schemas.microsoft.com/office/drawing/2014/main" id="{2221C3C9-FA51-144F-A576-236DB35833E5}"/>
              </a:ext>
            </a:extLst>
          </p:cNvPr>
          <p:cNvSpPr>
            <a:spLocks noGrp="1"/>
          </p:cNvSpPr>
          <p:nvPr>
            <p:ph type="body" sz="quarter" idx="22" hasCustomPrompt="1"/>
          </p:nvPr>
        </p:nvSpPr>
        <p:spPr>
          <a:xfrm>
            <a:off x="1434798" y="5376609"/>
            <a:ext cx="4402584" cy="681089"/>
          </a:xfrm>
          <a:prstGeom prst="rect">
            <a:avLst/>
          </a:prstGeom>
          <a:solidFill>
            <a:schemeClr val="bg1"/>
          </a:solidFill>
        </p:spPr>
        <p:txBody>
          <a:bodyPr wrap="square" lIns="0" tIns="91440" rIns="0" bIns="0" anchor="t">
            <a:noAutofit/>
          </a:bodyPr>
          <a:lstStyle>
            <a:lvl1pPr marL="161093" indent="0">
              <a:lnSpc>
                <a:spcPct val="100000"/>
              </a:lnSpc>
              <a:spcBef>
                <a:spcPts val="529"/>
              </a:spcBef>
              <a:spcAft>
                <a:spcPts val="0"/>
              </a:spcAft>
              <a:buNone/>
              <a:defRPr sz="1059" b="1">
                <a:solidFill>
                  <a:schemeClr val="tx2"/>
                </a:solidFill>
              </a:defRPr>
            </a:lvl1pPr>
            <a:lvl2pPr marL="161093" indent="0">
              <a:lnSpc>
                <a:spcPct val="100000"/>
              </a:lnSpc>
              <a:spcAft>
                <a:spcPts val="1059"/>
              </a:spcAft>
              <a:buNone/>
              <a:defRPr sz="1059">
                <a:solidFill>
                  <a:schemeClr val="accent4"/>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First Name Last Name</a:t>
            </a:r>
          </a:p>
          <a:p>
            <a:pPr lvl="1"/>
            <a:r>
              <a:rPr lang="en-US" dirty="0"/>
              <a:t>Title</a:t>
            </a:r>
          </a:p>
        </p:txBody>
      </p:sp>
      <p:sp>
        <p:nvSpPr>
          <p:cNvPr id="31" name="Picture Placeholder 6">
            <a:extLst>
              <a:ext uri="{FF2B5EF4-FFF2-40B4-BE49-F238E27FC236}">
                <a16:creationId xmlns:a16="http://schemas.microsoft.com/office/drawing/2014/main" id="{EAA243DD-2198-464F-A3B7-1BE7CE1226F3}"/>
              </a:ext>
            </a:extLst>
          </p:cNvPr>
          <p:cNvSpPr>
            <a:spLocks noGrp="1"/>
          </p:cNvSpPr>
          <p:nvPr>
            <p:ph type="pic" sz="quarter" idx="23"/>
          </p:nvPr>
        </p:nvSpPr>
        <p:spPr>
          <a:xfrm>
            <a:off x="6366247" y="4592198"/>
            <a:ext cx="799052" cy="681089"/>
          </a:xfrm>
          <a:prstGeom prst="rect">
            <a:avLst/>
          </a:prstGeom>
        </p:spPr>
        <p:txBody>
          <a:bodyPr lIns="0" tIns="0" rIns="0" bIns="0"/>
          <a:lstStyle>
            <a:lvl1pPr marL="161093" indent="0">
              <a:buNone/>
              <a:defRPr sz="706">
                <a:solidFill>
                  <a:schemeClr val="accent4"/>
                </a:solidFill>
              </a:defRPr>
            </a:lvl1pPr>
          </a:lstStyle>
          <a:p>
            <a:endParaRPr lang="en-US" dirty="0"/>
          </a:p>
        </p:txBody>
      </p:sp>
      <p:sp>
        <p:nvSpPr>
          <p:cNvPr id="32" name="Text Placeholder 12">
            <a:extLst>
              <a:ext uri="{FF2B5EF4-FFF2-40B4-BE49-F238E27FC236}">
                <a16:creationId xmlns:a16="http://schemas.microsoft.com/office/drawing/2014/main" id="{4015115A-94DC-BB4F-ACF3-6678CD337AF3}"/>
              </a:ext>
            </a:extLst>
          </p:cNvPr>
          <p:cNvSpPr>
            <a:spLocks noGrp="1"/>
          </p:cNvSpPr>
          <p:nvPr>
            <p:ph type="body" sz="quarter" idx="24" hasCustomPrompt="1"/>
          </p:nvPr>
        </p:nvSpPr>
        <p:spPr>
          <a:xfrm>
            <a:off x="7242623" y="4592197"/>
            <a:ext cx="4402584" cy="681089"/>
          </a:xfrm>
          <a:prstGeom prst="rect">
            <a:avLst/>
          </a:prstGeom>
          <a:solidFill>
            <a:schemeClr val="bg1"/>
          </a:solidFill>
        </p:spPr>
        <p:txBody>
          <a:bodyPr wrap="square" lIns="0" tIns="91440" rIns="0" bIns="0" anchor="t">
            <a:noAutofit/>
          </a:bodyPr>
          <a:lstStyle>
            <a:lvl1pPr marL="161093" indent="0">
              <a:lnSpc>
                <a:spcPct val="100000"/>
              </a:lnSpc>
              <a:spcBef>
                <a:spcPts val="529"/>
              </a:spcBef>
              <a:spcAft>
                <a:spcPts val="0"/>
              </a:spcAft>
              <a:buNone/>
              <a:defRPr sz="1059" b="1">
                <a:solidFill>
                  <a:schemeClr val="tx2"/>
                </a:solidFill>
              </a:defRPr>
            </a:lvl1pPr>
            <a:lvl2pPr marL="161093" indent="0">
              <a:lnSpc>
                <a:spcPct val="100000"/>
              </a:lnSpc>
              <a:spcAft>
                <a:spcPts val="1059"/>
              </a:spcAft>
              <a:buNone/>
              <a:defRPr sz="1059">
                <a:solidFill>
                  <a:schemeClr val="accent4"/>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First Name Last Name</a:t>
            </a:r>
          </a:p>
          <a:p>
            <a:pPr lvl="1"/>
            <a:r>
              <a:rPr lang="en-US" dirty="0"/>
              <a:t>Title</a:t>
            </a:r>
          </a:p>
        </p:txBody>
      </p:sp>
      <p:sp>
        <p:nvSpPr>
          <p:cNvPr id="33" name="Picture Placeholder 6">
            <a:extLst>
              <a:ext uri="{FF2B5EF4-FFF2-40B4-BE49-F238E27FC236}">
                <a16:creationId xmlns:a16="http://schemas.microsoft.com/office/drawing/2014/main" id="{A7F38C9D-C8A9-9549-B9C8-F0F9EE12CEF7}"/>
              </a:ext>
            </a:extLst>
          </p:cNvPr>
          <p:cNvSpPr>
            <a:spLocks noGrp="1"/>
          </p:cNvSpPr>
          <p:nvPr>
            <p:ph type="pic" sz="quarter" idx="25"/>
          </p:nvPr>
        </p:nvSpPr>
        <p:spPr>
          <a:xfrm>
            <a:off x="6366247" y="5376610"/>
            <a:ext cx="799052" cy="681089"/>
          </a:xfrm>
          <a:prstGeom prst="rect">
            <a:avLst/>
          </a:prstGeom>
        </p:spPr>
        <p:txBody>
          <a:bodyPr lIns="0" tIns="0" rIns="0" bIns="0"/>
          <a:lstStyle>
            <a:lvl1pPr marL="161093" indent="0">
              <a:buNone/>
              <a:defRPr sz="706">
                <a:solidFill>
                  <a:schemeClr val="accent4"/>
                </a:solidFill>
              </a:defRPr>
            </a:lvl1pPr>
          </a:lstStyle>
          <a:p>
            <a:endParaRPr lang="en-US" dirty="0"/>
          </a:p>
        </p:txBody>
      </p:sp>
      <p:sp>
        <p:nvSpPr>
          <p:cNvPr id="34" name="Text Placeholder 12">
            <a:extLst>
              <a:ext uri="{FF2B5EF4-FFF2-40B4-BE49-F238E27FC236}">
                <a16:creationId xmlns:a16="http://schemas.microsoft.com/office/drawing/2014/main" id="{78F54B69-B9CC-414B-AB1C-74F4106A6265}"/>
              </a:ext>
            </a:extLst>
          </p:cNvPr>
          <p:cNvSpPr>
            <a:spLocks noGrp="1"/>
          </p:cNvSpPr>
          <p:nvPr>
            <p:ph type="body" sz="quarter" idx="26" hasCustomPrompt="1"/>
          </p:nvPr>
        </p:nvSpPr>
        <p:spPr>
          <a:xfrm>
            <a:off x="7242623" y="5376609"/>
            <a:ext cx="4402584" cy="681089"/>
          </a:xfrm>
          <a:prstGeom prst="rect">
            <a:avLst/>
          </a:prstGeom>
          <a:solidFill>
            <a:schemeClr val="bg1"/>
          </a:solidFill>
        </p:spPr>
        <p:txBody>
          <a:bodyPr wrap="square" lIns="0" tIns="91440" rIns="0" bIns="0" anchor="t">
            <a:noAutofit/>
          </a:bodyPr>
          <a:lstStyle>
            <a:lvl1pPr marL="161093" indent="0">
              <a:lnSpc>
                <a:spcPct val="100000"/>
              </a:lnSpc>
              <a:spcBef>
                <a:spcPts val="529"/>
              </a:spcBef>
              <a:spcAft>
                <a:spcPts val="0"/>
              </a:spcAft>
              <a:buNone/>
              <a:defRPr sz="1059" b="1">
                <a:solidFill>
                  <a:schemeClr val="tx2"/>
                </a:solidFill>
              </a:defRPr>
            </a:lvl1pPr>
            <a:lvl2pPr marL="161093" indent="0">
              <a:lnSpc>
                <a:spcPct val="100000"/>
              </a:lnSpc>
              <a:spcAft>
                <a:spcPts val="1059"/>
              </a:spcAft>
              <a:buNone/>
              <a:defRPr sz="1059">
                <a:solidFill>
                  <a:schemeClr val="accent4"/>
                </a:solidFill>
              </a:defRPr>
            </a:lvl2pPr>
            <a:lvl3pPr>
              <a:defRPr sz="1588">
                <a:solidFill>
                  <a:schemeClr val="tx1">
                    <a:lumMod val="65000"/>
                    <a:lumOff val="35000"/>
                  </a:schemeClr>
                </a:solidFill>
              </a:defRPr>
            </a:lvl3pPr>
            <a:lvl4pPr>
              <a:defRPr sz="1588">
                <a:solidFill>
                  <a:schemeClr val="tx1">
                    <a:lumMod val="65000"/>
                    <a:lumOff val="35000"/>
                  </a:schemeClr>
                </a:solidFill>
              </a:defRPr>
            </a:lvl4pPr>
            <a:lvl5pPr>
              <a:defRPr sz="1588">
                <a:solidFill>
                  <a:schemeClr val="tx1">
                    <a:lumMod val="65000"/>
                    <a:lumOff val="35000"/>
                  </a:schemeClr>
                </a:solidFill>
              </a:defRPr>
            </a:lvl5pPr>
          </a:lstStyle>
          <a:p>
            <a:pPr lvl="0"/>
            <a:r>
              <a:rPr lang="en-US" dirty="0"/>
              <a:t>First Name Last Name</a:t>
            </a:r>
          </a:p>
          <a:p>
            <a:pPr lvl="1"/>
            <a:r>
              <a:rPr lang="en-US" dirty="0"/>
              <a:t>Title</a:t>
            </a:r>
          </a:p>
        </p:txBody>
      </p:sp>
      <p:pic>
        <p:nvPicPr>
          <p:cNvPr id="27" name="Picture 26">
            <a:extLst>
              <a:ext uri="{FF2B5EF4-FFF2-40B4-BE49-F238E27FC236}">
                <a16:creationId xmlns:a16="http://schemas.microsoft.com/office/drawing/2014/main" id="{A69AA3A3-EABB-1D47-AEA6-B0E1C174DBC5}"/>
              </a:ext>
            </a:extLst>
          </p:cNvPr>
          <p:cNvPicPr/>
          <p:nvPr userDrawn="1"/>
        </p:nvPicPr>
        <p:blipFill>
          <a:blip r:embed="rId2"/>
          <a:stretch>
            <a:fillRect/>
          </a:stretch>
        </p:blipFill>
        <p:spPr>
          <a:xfrm>
            <a:off x="554182" y="6462427"/>
            <a:ext cx="11083636" cy="56478"/>
          </a:xfrm>
          <a:prstGeom prst="rect">
            <a:avLst/>
          </a:prstGeom>
        </p:spPr>
      </p:pic>
      <p:sp>
        <p:nvSpPr>
          <p:cNvPr id="28" name="Rectangle 2">
            <a:extLst>
              <a:ext uri="{FF2B5EF4-FFF2-40B4-BE49-F238E27FC236}">
                <a16:creationId xmlns:a16="http://schemas.microsoft.com/office/drawing/2014/main" id="{1CC6E6D1-3802-8643-9365-7F6C3869087D}"/>
              </a:ext>
            </a:extLst>
          </p:cNvPr>
          <p:cNvSpPr>
            <a:spLocks noGrp="1" noChangeArrowheads="1"/>
          </p:cNvSpPr>
          <p:nvPr>
            <p:ph type="title" hasCustomPrompt="1"/>
          </p:nvPr>
        </p:nvSpPr>
        <p:spPr bwMode="auto">
          <a:xfrm>
            <a:off x="573938" y="325378"/>
            <a:ext cx="11063881" cy="4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sz="2118">
                <a:solidFill>
                  <a:schemeClr val="accent4"/>
                </a:solidFill>
              </a:defRPr>
            </a:lvl1pPr>
          </a:lstStyle>
          <a:p>
            <a:pPr lvl="0"/>
            <a:r>
              <a:rPr lang="en-US" altLang="en-US" dirty="0"/>
              <a:t>Case Study</a:t>
            </a:r>
          </a:p>
        </p:txBody>
      </p:sp>
      <p:sp>
        <p:nvSpPr>
          <p:cNvPr id="29" name="Slide Number Placeholder 4">
            <a:extLst>
              <a:ext uri="{FF2B5EF4-FFF2-40B4-BE49-F238E27FC236}">
                <a16:creationId xmlns:a16="http://schemas.microsoft.com/office/drawing/2014/main" id="{AD7F82A3-C3DE-E949-B586-5BE26261B0A2}"/>
              </a:ext>
            </a:extLst>
          </p:cNvPr>
          <p:cNvSpPr>
            <a:spLocks noGrp="1" noChangeArrowheads="1"/>
          </p:cNvSpPr>
          <p:nvPr>
            <p:ph type="sldNum" sz="quarter" idx="4"/>
          </p:nvPr>
        </p:nvSpPr>
        <p:spPr>
          <a:xfrm>
            <a:off x="10806545" y="6571131"/>
            <a:ext cx="831273" cy="268941"/>
          </a:xfrm>
          <a:prstGeom prst="rect">
            <a:avLst/>
          </a:prstGeom>
        </p:spPr>
        <p:txBody>
          <a:bodyPr lIns="0" tIns="0" rIns="0" bIns="0"/>
          <a:lstStyle>
            <a:lvl1pPr algn="r">
              <a:defRPr sz="882" baseline="0" smtClean="0">
                <a:solidFill>
                  <a:schemeClr val="accent4"/>
                </a:solidFill>
                <a:latin typeface="+mn-lt"/>
              </a:defRPr>
            </a:lvl1pPr>
          </a:lstStyle>
          <a:p>
            <a:pPr>
              <a:defRPr/>
            </a:pPr>
            <a:fld id="{85BDCD1D-ED9A-4FD3-A9B8-64883D1275F4}" type="slidenum">
              <a:rPr lang="en-US" altLang="en-US" smtClean="0"/>
              <a:pPr>
                <a:defRPr/>
              </a:pPr>
              <a:t>‹#›</a:t>
            </a:fld>
            <a:endParaRPr lang="en-US" altLang="en-US" dirty="0"/>
          </a:p>
        </p:txBody>
      </p:sp>
      <p:sp>
        <p:nvSpPr>
          <p:cNvPr id="30" name="Text Placeholder 4">
            <a:extLst>
              <a:ext uri="{FF2B5EF4-FFF2-40B4-BE49-F238E27FC236}">
                <a16:creationId xmlns:a16="http://schemas.microsoft.com/office/drawing/2014/main" id="{A37B542D-4CAA-434A-8416-707FDE72428D}"/>
              </a:ext>
            </a:extLst>
          </p:cNvPr>
          <p:cNvSpPr>
            <a:spLocks noGrp="1"/>
          </p:cNvSpPr>
          <p:nvPr>
            <p:ph type="body" sz="quarter" idx="12" hasCustomPrompt="1"/>
          </p:nvPr>
        </p:nvSpPr>
        <p:spPr>
          <a:xfrm>
            <a:off x="554183"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spTree>
    <p:extLst>
      <p:ext uri="{BB962C8B-B14F-4D97-AF65-F5344CB8AC3E}">
        <p14:creationId xmlns:p14="http://schemas.microsoft.com/office/powerpoint/2010/main" val="6125619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875320-7CC2-7145-9826-53B7719A3B61}"/>
              </a:ext>
            </a:extLst>
          </p:cNvPr>
          <p:cNvPicPr/>
          <p:nvPr userDrawn="1"/>
        </p:nvPicPr>
        <p:blipFill>
          <a:blip r:embed="rId2"/>
          <a:stretch>
            <a:fillRect/>
          </a:stretch>
        </p:blipFill>
        <p:spPr>
          <a:xfrm>
            <a:off x="554182" y="6462427"/>
            <a:ext cx="11083636" cy="56478"/>
          </a:xfrm>
          <a:prstGeom prst="rect">
            <a:avLst/>
          </a:prstGeom>
        </p:spPr>
      </p:pic>
      <p:sp>
        <p:nvSpPr>
          <p:cNvPr id="6" name="Rectangle 2">
            <a:extLst>
              <a:ext uri="{FF2B5EF4-FFF2-40B4-BE49-F238E27FC236}">
                <a16:creationId xmlns:a16="http://schemas.microsoft.com/office/drawing/2014/main" id="{282EFD8C-1FC1-BA41-9C0E-848D136BC86E}"/>
              </a:ext>
            </a:extLst>
          </p:cNvPr>
          <p:cNvSpPr>
            <a:spLocks noGrp="1" noChangeArrowheads="1"/>
          </p:cNvSpPr>
          <p:nvPr>
            <p:ph type="title"/>
          </p:nvPr>
        </p:nvSpPr>
        <p:spPr bwMode="auto">
          <a:xfrm>
            <a:off x="573938" y="325378"/>
            <a:ext cx="11063881" cy="4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sz="2118">
                <a:solidFill>
                  <a:schemeClr val="accent4"/>
                </a:solidFill>
              </a:defRPr>
            </a:lvl1pPr>
          </a:lstStyle>
          <a:p>
            <a:pPr lvl="0"/>
            <a:r>
              <a:rPr lang="en-US" altLang="en-US" dirty="0"/>
              <a:t>Click to edit Master title style</a:t>
            </a:r>
          </a:p>
        </p:txBody>
      </p:sp>
      <p:sp>
        <p:nvSpPr>
          <p:cNvPr id="10" name="Slide Number Placeholder 4">
            <a:extLst>
              <a:ext uri="{FF2B5EF4-FFF2-40B4-BE49-F238E27FC236}">
                <a16:creationId xmlns:a16="http://schemas.microsoft.com/office/drawing/2014/main" id="{F4235C43-8D42-6946-9E3F-0903AEECFEB4}"/>
              </a:ext>
            </a:extLst>
          </p:cNvPr>
          <p:cNvSpPr>
            <a:spLocks noGrp="1" noChangeArrowheads="1"/>
          </p:cNvSpPr>
          <p:nvPr>
            <p:ph type="sldNum" sz="quarter" idx="4"/>
          </p:nvPr>
        </p:nvSpPr>
        <p:spPr>
          <a:xfrm>
            <a:off x="10243614" y="6571131"/>
            <a:ext cx="1394205" cy="268941"/>
          </a:xfrm>
          <a:prstGeom prst="rect">
            <a:avLst/>
          </a:prstGeom>
        </p:spPr>
        <p:txBody>
          <a:bodyPr lIns="0" tIns="0" rIns="0" bIns="0"/>
          <a:lstStyle>
            <a:lvl1pPr algn="r">
              <a:defRPr sz="882" baseline="0" smtClean="0">
                <a:solidFill>
                  <a:schemeClr val="accent4"/>
                </a:solidFill>
                <a:latin typeface="+mn-lt"/>
              </a:defRPr>
            </a:lvl1pPr>
          </a:lstStyle>
          <a:p>
            <a:pPr>
              <a:defRPr/>
            </a:pPr>
            <a:r>
              <a:rPr lang="en-US" dirty="0"/>
              <a:t> </a:t>
            </a:r>
            <a:fld id="{85BDCD1D-ED9A-4FD3-A9B8-64883D1275F4}" type="slidenum">
              <a:rPr lang="en-US" altLang="en-US" smtClean="0"/>
              <a:pPr>
                <a:defRPr/>
              </a:pPr>
              <a:t>‹#›</a:t>
            </a:fld>
            <a:endParaRPr lang="en-US" altLang="en-US" dirty="0"/>
          </a:p>
          <a:p>
            <a:pPr>
              <a:defRPr/>
            </a:pPr>
            <a:endParaRPr lang="en-US" altLang="en-US" dirty="0"/>
          </a:p>
        </p:txBody>
      </p:sp>
      <p:cxnSp>
        <p:nvCxnSpPr>
          <p:cNvPr id="7" name="Straight Connector 6"/>
          <p:cNvCxnSpPr/>
          <p:nvPr userDrawn="1"/>
        </p:nvCxnSpPr>
        <p:spPr bwMode="auto">
          <a:xfrm>
            <a:off x="540665" y="757627"/>
            <a:ext cx="11083638" cy="0"/>
          </a:xfrm>
          <a:prstGeom prst="line">
            <a:avLst/>
          </a:prstGeom>
          <a:solidFill>
            <a:schemeClr val="accent1"/>
          </a:solidFill>
          <a:ln w="12700" cap="flat" cmpd="sng" algn="ctr">
            <a:solidFill>
              <a:srgbClr val="000000"/>
            </a:solidFill>
            <a:prstDash val="solid"/>
            <a:round/>
            <a:headEnd type="none" w="med" len="med"/>
            <a:tailEnd type="none" w="med" len="med"/>
          </a:ln>
          <a:effectLst/>
        </p:spPr>
      </p:cxnSp>
      <p:sp>
        <p:nvSpPr>
          <p:cNvPr id="8" name="Text Placeholder 4">
            <a:extLst>
              <a:ext uri="{FF2B5EF4-FFF2-40B4-BE49-F238E27FC236}">
                <a16:creationId xmlns:a16="http://schemas.microsoft.com/office/drawing/2014/main" id="{751DF9C0-40BD-9149-AA56-4997AD5875AC}"/>
              </a:ext>
            </a:extLst>
          </p:cNvPr>
          <p:cNvSpPr>
            <a:spLocks noGrp="1"/>
          </p:cNvSpPr>
          <p:nvPr>
            <p:ph type="body" sz="quarter" idx="12" hasCustomPrompt="1"/>
          </p:nvPr>
        </p:nvSpPr>
        <p:spPr>
          <a:xfrm>
            <a:off x="1551049" y="6571131"/>
            <a:ext cx="3532345" cy="268941"/>
          </a:xfrm>
          <a:prstGeom prst="rect">
            <a:avLst/>
          </a:prstGeom>
        </p:spPr>
        <p:txBody>
          <a:bodyPr lIns="0" tIns="0" rIns="0" bIns="0"/>
          <a:lstStyle>
            <a:lvl1pPr marL="9806" indent="0">
              <a:buNone/>
              <a:tabLst/>
              <a:defRPr sz="882">
                <a:solidFill>
                  <a:schemeClr val="accent4"/>
                </a:solidFill>
              </a:defRPr>
            </a:lvl1pPr>
          </a:lstStyle>
          <a:p>
            <a:pPr lvl="0"/>
            <a:r>
              <a:rPr lang="en-US" dirty="0"/>
              <a:t>Footer</a:t>
            </a:r>
          </a:p>
        </p:txBody>
      </p:sp>
      <p:pic>
        <p:nvPicPr>
          <p:cNvPr id="12" name="Picture 11">
            <a:extLst>
              <a:ext uri="{FF2B5EF4-FFF2-40B4-BE49-F238E27FC236}">
                <a16:creationId xmlns:a16="http://schemas.microsoft.com/office/drawing/2014/main" id="{401079E1-B22C-1749-A22A-1B53A6E5F43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73938" y="6601777"/>
            <a:ext cx="828647" cy="190664"/>
          </a:xfrm>
          <a:prstGeom prst="rect">
            <a:avLst/>
          </a:prstGeom>
        </p:spPr>
      </p:pic>
    </p:spTree>
    <p:extLst>
      <p:ext uri="{BB962C8B-B14F-4D97-AF65-F5344CB8AC3E}">
        <p14:creationId xmlns:p14="http://schemas.microsoft.com/office/powerpoint/2010/main" val="27916143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91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heme" Target="../theme/theme10.xml"/><Relationship Id="rId1" Type="http://schemas.openxmlformats.org/officeDocument/2006/relationships/slideLayout" Target="../slideLayouts/slideLayout72.x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tags" Target="../tags/tag104.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75.xml"/><Relationship Id="rId7" Type="http://schemas.openxmlformats.org/officeDocument/2006/relationships/oleObject" Target="../embeddings/oleObject61.bin"/><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theme" Target="../theme/theme12.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5"/>
            </p:custDataLst>
            <p:extLst>
              <p:ext uri="{D42A27DB-BD31-4B8C-83A1-F6EECF244321}">
                <p14:modId xmlns:p14="http://schemas.microsoft.com/office/powerpoint/2010/main" val="2910854575"/>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Slide" r:id="rId7" imgW="425" imgH="426" progId="TCLayout.ActiveDocument.1">
                  <p:embed/>
                </p:oleObj>
              </mc:Choice>
              <mc:Fallback>
                <p:oleObj name="think-cell Slide" r:id="rId7"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8"/>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6"/>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4200687626"/>
      </p:ext>
    </p:extLst>
  </p:cSld>
  <p:clrMap bg1="lt1" tx1="dk1" bg2="lt2" tx2="dk2" accent1="accent1" accent2="accent2" accent3="accent3" accent4="accent4" accent5="accent5" accent6="accent6" hlink="hlink" folHlink="folHlink"/>
  <p:sldLayoutIdLst>
    <p:sldLayoutId id="2147483749" r:id="rId1"/>
    <p:sldLayoutId id="2147483751" r:id="rId2"/>
    <p:sldLayoutId id="2147483752" r:id="rId3"/>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5"/>
        </a:solidFill>
        <a:effectLst/>
      </p:bgPr>
    </p:bg>
    <p:spTree>
      <p:nvGrpSpPr>
        <p:cNvPr id="1" name=""/>
        <p:cNvGrpSpPr/>
        <p:nvPr/>
      </p:nvGrpSpPr>
      <p:grpSpPr>
        <a:xfrm>
          <a:off x="0" y="0"/>
          <a:ext cx="0" cy="0"/>
          <a:chOff x="0" y="0"/>
          <a:chExt cx="0" cy="0"/>
        </a:xfrm>
      </p:grpSpPr>
      <p:sp>
        <p:nvSpPr>
          <p:cNvPr id="1031" name="Content Placeholder 2"/>
          <p:cNvSpPr txBox="1">
            <a:spLocks/>
          </p:cNvSpPr>
          <p:nvPr userDrawn="1"/>
        </p:nvSpPr>
        <p:spPr bwMode="auto">
          <a:xfrm>
            <a:off x="7204364" y="1306887"/>
            <a:ext cx="3434773" cy="4244228"/>
          </a:xfrm>
          <a:prstGeom prst="rect">
            <a:avLst/>
          </a:prstGeom>
          <a:noFill/>
          <a:ln>
            <a:noFill/>
          </a:ln>
        </p:spPr>
        <p:txBody>
          <a:bodyPr/>
          <a:lstStyle>
            <a:lvl1pPr marL="365125" indent="-182563" defTabSz="1019175" eaLnBrk="0" hangingPunct="0">
              <a:defRPr sz="1400">
                <a:solidFill>
                  <a:schemeClr val="tx1"/>
                </a:solidFill>
                <a:latin typeface="Times New Roman" pitchFamily="18" charset="0"/>
                <a:ea typeface="ＭＳ Ｐゴシック" pitchFamily="34" charset="-128"/>
              </a:defRPr>
            </a:lvl1pPr>
            <a:lvl2pPr marL="742950" indent="-285750" defTabSz="1019175" eaLnBrk="0" hangingPunct="0">
              <a:defRPr sz="1400">
                <a:solidFill>
                  <a:schemeClr val="tx1"/>
                </a:solidFill>
                <a:latin typeface="Times New Roman" pitchFamily="18" charset="0"/>
                <a:ea typeface="ＭＳ Ｐゴシック" pitchFamily="34" charset="-128"/>
              </a:defRPr>
            </a:lvl2pPr>
            <a:lvl3pPr marL="1143000" indent="-228600" defTabSz="1019175" eaLnBrk="0" hangingPunct="0">
              <a:defRPr sz="1400">
                <a:solidFill>
                  <a:schemeClr val="tx1"/>
                </a:solidFill>
                <a:latin typeface="Times New Roman" pitchFamily="18" charset="0"/>
                <a:ea typeface="ＭＳ Ｐゴシック" pitchFamily="34" charset="-128"/>
              </a:defRPr>
            </a:lvl3pPr>
            <a:lvl4pPr marL="1600200" indent="-228600" defTabSz="1019175" eaLnBrk="0" hangingPunct="0">
              <a:defRPr sz="1400">
                <a:solidFill>
                  <a:schemeClr val="tx1"/>
                </a:solidFill>
                <a:latin typeface="Times New Roman" pitchFamily="18" charset="0"/>
                <a:ea typeface="ＭＳ Ｐゴシック" pitchFamily="34" charset="-128"/>
              </a:defRPr>
            </a:lvl4pPr>
            <a:lvl5pPr marL="2057400" indent="-228600" defTabSz="1019175" eaLnBrk="0" hangingPunct="0">
              <a:defRPr sz="1400">
                <a:solidFill>
                  <a:schemeClr val="tx1"/>
                </a:solidFill>
                <a:latin typeface="Times New Roman" pitchFamily="18" charset="0"/>
                <a:ea typeface="ＭＳ Ｐゴシック" pitchFamily="34" charset="-128"/>
              </a:defRPr>
            </a:lvl5pPr>
            <a:lvl6pPr marL="2514600" indent="-228600" defTabSz="1019175"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6pPr>
            <a:lvl7pPr marL="2971800" indent="-228600" defTabSz="1019175"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7pPr>
            <a:lvl8pPr marL="3429000" indent="-228600" defTabSz="1019175"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8pPr>
            <a:lvl9pPr marL="3886200" indent="-228600" defTabSz="1019175" eaLnBrk="0" fontAlgn="base" hangingPunct="0">
              <a:spcBef>
                <a:spcPct val="50000"/>
              </a:spcBef>
              <a:spcAft>
                <a:spcPct val="0"/>
              </a:spcAft>
              <a:defRPr sz="1400">
                <a:solidFill>
                  <a:schemeClr val="tx1"/>
                </a:solidFill>
                <a:latin typeface="Times New Roman" pitchFamily="18" charset="0"/>
                <a:ea typeface="ＭＳ Ｐゴシック" pitchFamily="34" charset="-128"/>
              </a:defRPr>
            </a:lvl9pPr>
          </a:lstStyle>
          <a:p>
            <a:pPr>
              <a:buClr>
                <a:schemeClr val="tx2"/>
              </a:buClr>
              <a:buFont typeface="Wingdings" pitchFamily="2" charset="2"/>
              <a:buNone/>
              <a:defRPr/>
            </a:pPr>
            <a:endParaRPr lang="en-US" sz="1588" dirty="0"/>
          </a:p>
        </p:txBody>
      </p:sp>
      <p:sp>
        <p:nvSpPr>
          <p:cNvPr id="7" name="Slide Number Placeholder 4">
            <a:extLst>
              <a:ext uri="{FF2B5EF4-FFF2-40B4-BE49-F238E27FC236}">
                <a16:creationId xmlns:a16="http://schemas.microsoft.com/office/drawing/2014/main" id="{6F5B0A0F-7AB0-0F48-BC55-AB76FD2B78EC}"/>
              </a:ext>
            </a:extLst>
          </p:cNvPr>
          <p:cNvSpPr>
            <a:spLocks noGrp="1" noChangeArrowheads="1"/>
          </p:cNvSpPr>
          <p:nvPr>
            <p:ph type="sldNum" sz="quarter" idx="4"/>
          </p:nvPr>
        </p:nvSpPr>
        <p:spPr>
          <a:xfrm>
            <a:off x="10067636" y="6571131"/>
            <a:ext cx="1570182" cy="268941"/>
          </a:xfrm>
          <a:prstGeom prst="rect">
            <a:avLst/>
          </a:prstGeom>
        </p:spPr>
        <p:txBody>
          <a:bodyPr lIns="0" tIns="0" rIns="0" bIns="0"/>
          <a:lstStyle>
            <a:lvl1pPr algn="r">
              <a:defRPr sz="882" baseline="0" smtClean="0">
                <a:solidFill>
                  <a:schemeClr val="accent4"/>
                </a:solidFill>
                <a:latin typeface="+mn-lt"/>
              </a:defRPr>
            </a:lvl1pPr>
          </a:lstStyle>
          <a:p>
            <a:pPr>
              <a:defRPr/>
            </a:pPr>
            <a:r>
              <a:rPr lang="en-US" dirty="0"/>
              <a:t>Confidential   |  </a:t>
            </a:r>
            <a:fld id="{85BDCD1D-ED9A-4FD3-A9B8-64883D1275F4}" type="slidenum">
              <a:rPr lang="en-US" altLang="en-US" smtClean="0"/>
              <a:pPr>
                <a:defRPr/>
              </a:pPr>
              <a:t>‹#›</a:t>
            </a:fld>
            <a:endParaRPr lang="en-US" altLang="en-US" dirty="0"/>
          </a:p>
        </p:txBody>
      </p:sp>
    </p:spTree>
    <p:extLst>
      <p:ext uri="{BB962C8B-B14F-4D97-AF65-F5344CB8AC3E}">
        <p14:creationId xmlns:p14="http://schemas.microsoft.com/office/powerpoint/2010/main" val="373564284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Lst>
  <p:hf hdr="0" ftr="0" dt="0"/>
  <p:txStyles>
    <p:titleStyle>
      <a:lvl1pPr algn="l" defTabSz="899320" rtl="0" eaLnBrk="0" fontAlgn="base" hangingPunct="0">
        <a:spcBef>
          <a:spcPct val="0"/>
        </a:spcBef>
        <a:spcAft>
          <a:spcPct val="0"/>
        </a:spcAft>
        <a:defRPr sz="2647" b="1" i="0">
          <a:solidFill>
            <a:schemeClr val="tx2"/>
          </a:solidFill>
          <a:latin typeface="+mj-lt"/>
          <a:ea typeface="Verdana" panose="020B0604030504040204" pitchFamily="34" charset="0"/>
          <a:cs typeface="Arial" panose="020B0604020202020204" pitchFamily="34" charset="0"/>
        </a:defRPr>
      </a:lvl1pPr>
      <a:lvl2pPr algn="l" defTabSz="899320" rtl="0" eaLnBrk="0" fontAlgn="base" hangingPunct="0">
        <a:spcBef>
          <a:spcPct val="0"/>
        </a:spcBef>
        <a:spcAft>
          <a:spcPct val="0"/>
        </a:spcAft>
        <a:defRPr sz="2118">
          <a:solidFill>
            <a:schemeClr val="tx2"/>
          </a:solidFill>
          <a:latin typeface="Arial" pitchFamily="-108" charset="0"/>
          <a:ea typeface="ＭＳ Ｐゴシック" pitchFamily="-108" charset="-128"/>
          <a:cs typeface="ＭＳ Ｐゴシック" pitchFamily="-108" charset="-128"/>
        </a:defRPr>
      </a:lvl2pPr>
      <a:lvl3pPr algn="l" defTabSz="899320" rtl="0" eaLnBrk="0" fontAlgn="base" hangingPunct="0">
        <a:spcBef>
          <a:spcPct val="0"/>
        </a:spcBef>
        <a:spcAft>
          <a:spcPct val="0"/>
        </a:spcAft>
        <a:defRPr sz="2118">
          <a:solidFill>
            <a:schemeClr val="tx2"/>
          </a:solidFill>
          <a:latin typeface="Arial" pitchFamily="-108" charset="0"/>
          <a:ea typeface="ＭＳ Ｐゴシック" pitchFamily="-108" charset="-128"/>
          <a:cs typeface="ＭＳ Ｐゴシック" pitchFamily="-108" charset="-128"/>
        </a:defRPr>
      </a:lvl3pPr>
      <a:lvl4pPr algn="l" defTabSz="899320" rtl="0" eaLnBrk="0" fontAlgn="base" hangingPunct="0">
        <a:spcBef>
          <a:spcPct val="0"/>
        </a:spcBef>
        <a:spcAft>
          <a:spcPct val="0"/>
        </a:spcAft>
        <a:defRPr sz="2118">
          <a:solidFill>
            <a:schemeClr val="tx2"/>
          </a:solidFill>
          <a:latin typeface="Arial" pitchFamily="-108" charset="0"/>
          <a:ea typeface="ＭＳ Ｐゴシック" pitchFamily="-108" charset="-128"/>
          <a:cs typeface="ＭＳ Ｐゴシック" pitchFamily="-108" charset="-128"/>
        </a:defRPr>
      </a:lvl4pPr>
      <a:lvl5pPr algn="l" defTabSz="899320" rtl="0" eaLnBrk="0" fontAlgn="base" hangingPunct="0">
        <a:spcBef>
          <a:spcPct val="0"/>
        </a:spcBef>
        <a:spcAft>
          <a:spcPct val="0"/>
        </a:spcAft>
        <a:defRPr sz="2118">
          <a:solidFill>
            <a:schemeClr val="tx2"/>
          </a:solidFill>
          <a:latin typeface="Arial" pitchFamily="-108" charset="0"/>
          <a:ea typeface="ＭＳ Ｐゴシック" pitchFamily="-108" charset="-128"/>
          <a:cs typeface="ＭＳ Ｐゴシック" pitchFamily="-108" charset="-128"/>
        </a:defRPr>
      </a:lvl5pPr>
      <a:lvl6pPr marL="403433" algn="l" defTabSz="899320" rtl="0" fontAlgn="base">
        <a:spcBef>
          <a:spcPct val="0"/>
        </a:spcBef>
        <a:spcAft>
          <a:spcPct val="0"/>
        </a:spcAft>
        <a:defRPr sz="2294">
          <a:solidFill>
            <a:schemeClr val="tx2"/>
          </a:solidFill>
          <a:latin typeface="Arial" pitchFamily="-108" charset="0"/>
        </a:defRPr>
      </a:lvl6pPr>
      <a:lvl7pPr marL="806867" algn="l" defTabSz="899320" rtl="0" fontAlgn="base">
        <a:spcBef>
          <a:spcPct val="0"/>
        </a:spcBef>
        <a:spcAft>
          <a:spcPct val="0"/>
        </a:spcAft>
        <a:defRPr sz="2294">
          <a:solidFill>
            <a:schemeClr val="tx2"/>
          </a:solidFill>
          <a:latin typeface="Arial" pitchFamily="-108" charset="0"/>
        </a:defRPr>
      </a:lvl7pPr>
      <a:lvl8pPr marL="1210300" algn="l" defTabSz="899320" rtl="0" fontAlgn="base">
        <a:spcBef>
          <a:spcPct val="0"/>
        </a:spcBef>
        <a:spcAft>
          <a:spcPct val="0"/>
        </a:spcAft>
        <a:defRPr sz="2294">
          <a:solidFill>
            <a:schemeClr val="tx2"/>
          </a:solidFill>
          <a:latin typeface="Arial" pitchFamily="-108" charset="0"/>
        </a:defRPr>
      </a:lvl8pPr>
      <a:lvl9pPr marL="1613733" algn="l" defTabSz="899320" rtl="0" fontAlgn="base">
        <a:spcBef>
          <a:spcPct val="0"/>
        </a:spcBef>
        <a:spcAft>
          <a:spcPct val="0"/>
        </a:spcAft>
        <a:defRPr sz="2294">
          <a:solidFill>
            <a:schemeClr val="tx2"/>
          </a:solidFill>
          <a:latin typeface="Arial" pitchFamily="-108" charset="0"/>
        </a:defRPr>
      </a:lvl9pPr>
    </p:titleStyle>
    <p:bodyStyle>
      <a:lvl1pPr marL="413239" indent="-252146" algn="l" defTabSz="899320" rtl="0" eaLnBrk="0" fontAlgn="base" hangingPunct="0">
        <a:spcBef>
          <a:spcPct val="0"/>
        </a:spcBef>
        <a:spcAft>
          <a:spcPts val="1059"/>
        </a:spcAft>
        <a:buClr>
          <a:schemeClr val="tx2"/>
        </a:buClr>
        <a:buSzPct val="135000"/>
        <a:buFont typeface="Arial" panose="020B0604020202020204" pitchFamily="34" charset="0"/>
        <a:buChar char="•"/>
        <a:defRPr lang="en-US" sz="1235" kern="1200" dirty="0">
          <a:solidFill>
            <a:schemeClr val="tx1"/>
          </a:solidFill>
          <a:latin typeface="+mn-lt"/>
          <a:ea typeface="ＭＳ Ｐゴシック" pitchFamily="-105" charset="-128"/>
          <a:cs typeface="ＭＳ Ｐゴシック" pitchFamily="-105" charset="-128"/>
        </a:defRPr>
      </a:lvl1pPr>
      <a:lvl2pPr marL="312380" indent="-151287" algn="l" defTabSz="899320" rtl="0" eaLnBrk="0" fontAlgn="base" hangingPunct="0">
        <a:lnSpc>
          <a:spcPct val="150000"/>
        </a:lnSpc>
        <a:spcBef>
          <a:spcPct val="0"/>
        </a:spcBef>
        <a:spcAft>
          <a:spcPts val="0"/>
        </a:spcAft>
        <a:buClr>
          <a:schemeClr val="tx2"/>
        </a:buClr>
        <a:buSzPct val="135000"/>
        <a:buFont typeface="Arial" panose="020B0604020202020204" pitchFamily="34" charset="0"/>
        <a:buChar char="•"/>
        <a:defRPr sz="1147">
          <a:solidFill>
            <a:schemeClr val="tx1">
              <a:lumMod val="65000"/>
              <a:lumOff val="35000"/>
            </a:schemeClr>
          </a:solidFill>
          <a:latin typeface="+mn-lt"/>
          <a:ea typeface="ＭＳ Ｐゴシック" pitchFamily="-108" charset="-128"/>
        </a:defRPr>
      </a:lvl2pPr>
      <a:lvl3pPr marL="560324" indent="-156891" algn="l" defTabSz="899320" rtl="0" eaLnBrk="0" fontAlgn="base" hangingPunct="0">
        <a:lnSpc>
          <a:spcPct val="150000"/>
        </a:lnSpc>
        <a:spcBef>
          <a:spcPct val="0"/>
        </a:spcBef>
        <a:spcAft>
          <a:spcPts val="0"/>
        </a:spcAft>
        <a:buClr>
          <a:schemeClr val="tx2"/>
        </a:buClr>
        <a:buSzPct val="135000"/>
        <a:buFont typeface="Arial" panose="020B0604020202020204" pitchFamily="34" charset="0"/>
        <a:buChar char="•"/>
        <a:tabLst/>
        <a:defRPr sz="1147">
          <a:solidFill>
            <a:schemeClr val="tx1">
              <a:lumMod val="65000"/>
              <a:lumOff val="35000"/>
            </a:schemeClr>
          </a:solidFill>
          <a:latin typeface="+mn-lt"/>
          <a:ea typeface="ＭＳ Ｐゴシック" pitchFamily="-108" charset="-128"/>
        </a:defRPr>
      </a:lvl3pPr>
      <a:lvl4pPr marL="1348980" indent="0" algn="l" defTabSz="899320" rtl="0" eaLnBrk="0" fontAlgn="base" hangingPunct="0">
        <a:spcBef>
          <a:spcPct val="0"/>
        </a:spcBef>
        <a:spcAft>
          <a:spcPct val="100000"/>
        </a:spcAft>
        <a:buClr>
          <a:schemeClr val="tx2"/>
        </a:buClr>
        <a:buFont typeface="Arial" charset="0"/>
        <a:buNone/>
        <a:defRPr sz="1059">
          <a:solidFill>
            <a:schemeClr val="tx1">
              <a:lumMod val="65000"/>
              <a:lumOff val="35000"/>
            </a:schemeClr>
          </a:solidFill>
          <a:latin typeface="+mn-lt"/>
          <a:ea typeface="ＭＳ Ｐゴシック" pitchFamily="-108" charset="-128"/>
        </a:defRPr>
      </a:lvl4pPr>
      <a:lvl5pPr marL="2022770" indent="-224130" algn="l" defTabSz="899320" rtl="0" eaLnBrk="0" fontAlgn="base" hangingPunct="0">
        <a:spcBef>
          <a:spcPct val="20000"/>
        </a:spcBef>
        <a:spcAft>
          <a:spcPct val="0"/>
        </a:spcAft>
        <a:buChar char="»"/>
        <a:defRPr sz="1059">
          <a:solidFill>
            <a:schemeClr val="tx1"/>
          </a:solidFill>
          <a:latin typeface="+mn-lt"/>
          <a:ea typeface="ＭＳ Ｐゴシック" pitchFamily="-108" charset="-128"/>
        </a:defRPr>
      </a:lvl5pPr>
      <a:lvl6pPr marL="2426203" indent="-224130" algn="l" defTabSz="899320" rtl="0" fontAlgn="base">
        <a:spcBef>
          <a:spcPct val="20000"/>
        </a:spcBef>
        <a:spcAft>
          <a:spcPct val="0"/>
        </a:spcAft>
        <a:buChar char="»"/>
        <a:defRPr sz="1059">
          <a:solidFill>
            <a:schemeClr val="tx1"/>
          </a:solidFill>
          <a:latin typeface="+mn-lt"/>
          <a:ea typeface="ＭＳ Ｐゴシック" pitchFamily="-108" charset="-128"/>
        </a:defRPr>
      </a:lvl6pPr>
      <a:lvl7pPr marL="2829636" indent="-224130" algn="l" defTabSz="899320" rtl="0" fontAlgn="base">
        <a:spcBef>
          <a:spcPct val="20000"/>
        </a:spcBef>
        <a:spcAft>
          <a:spcPct val="0"/>
        </a:spcAft>
        <a:buChar char="»"/>
        <a:defRPr sz="1059">
          <a:solidFill>
            <a:schemeClr val="tx1"/>
          </a:solidFill>
          <a:latin typeface="+mn-lt"/>
          <a:ea typeface="ＭＳ Ｐゴシック" pitchFamily="-108" charset="-128"/>
        </a:defRPr>
      </a:lvl7pPr>
      <a:lvl8pPr marL="3233069" indent="-224130" algn="l" defTabSz="899320" rtl="0" fontAlgn="base">
        <a:spcBef>
          <a:spcPct val="20000"/>
        </a:spcBef>
        <a:spcAft>
          <a:spcPct val="0"/>
        </a:spcAft>
        <a:buChar char="»"/>
        <a:defRPr sz="1059">
          <a:solidFill>
            <a:schemeClr val="tx1"/>
          </a:solidFill>
          <a:latin typeface="+mn-lt"/>
          <a:ea typeface="ＭＳ Ｐゴシック" pitchFamily="-108" charset="-128"/>
        </a:defRPr>
      </a:lvl8pPr>
      <a:lvl9pPr marL="3636503" indent="-224130" algn="l" defTabSz="899320" rtl="0" fontAlgn="base">
        <a:spcBef>
          <a:spcPct val="20000"/>
        </a:spcBef>
        <a:spcAft>
          <a:spcPct val="0"/>
        </a:spcAft>
        <a:buChar char="»"/>
        <a:defRPr sz="1059">
          <a:solidFill>
            <a:schemeClr val="tx1"/>
          </a:solidFill>
          <a:latin typeface="+mn-lt"/>
          <a:ea typeface="ＭＳ Ｐゴシック" pitchFamily="-108" charset="-128"/>
        </a:defRPr>
      </a:lvl9pPr>
    </p:bodyStyle>
    <p:otherStyle>
      <a:defPPr>
        <a:defRPr lang="en-US"/>
      </a:defPPr>
      <a:lvl1pPr marL="0" algn="l" defTabSz="403433" rtl="0" eaLnBrk="1" latinLnBrk="0" hangingPunct="1">
        <a:defRPr sz="1588" kern="1200">
          <a:solidFill>
            <a:schemeClr val="tx1"/>
          </a:solidFill>
          <a:latin typeface="+mn-lt"/>
          <a:ea typeface="+mn-ea"/>
          <a:cs typeface="+mn-cs"/>
        </a:defRPr>
      </a:lvl1pPr>
      <a:lvl2pPr marL="403433" algn="l" defTabSz="403433" rtl="0" eaLnBrk="1" latinLnBrk="0" hangingPunct="1">
        <a:defRPr sz="1588" kern="1200">
          <a:solidFill>
            <a:schemeClr val="tx1"/>
          </a:solidFill>
          <a:latin typeface="+mn-lt"/>
          <a:ea typeface="+mn-ea"/>
          <a:cs typeface="+mn-cs"/>
        </a:defRPr>
      </a:lvl2pPr>
      <a:lvl3pPr marL="806867" algn="l" defTabSz="403433" rtl="0" eaLnBrk="1" latinLnBrk="0" hangingPunct="1">
        <a:defRPr sz="1588" kern="1200">
          <a:solidFill>
            <a:schemeClr val="tx1"/>
          </a:solidFill>
          <a:latin typeface="+mn-lt"/>
          <a:ea typeface="+mn-ea"/>
          <a:cs typeface="+mn-cs"/>
        </a:defRPr>
      </a:lvl3pPr>
      <a:lvl4pPr marL="1210300" algn="l" defTabSz="403433" rtl="0" eaLnBrk="1" latinLnBrk="0" hangingPunct="1">
        <a:defRPr sz="1588" kern="1200">
          <a:solidFill>
            <a:schemeClr val="tx1"/>
          </a:solidFill>
          <a:latin typeface="+mn-lt"/>
          <a:ea typeface="+mn-ea"/>
          <a:cs typeface="+mn-cs"/>
        </a:defRPr>
      </a:lvl4pPr>
      <a:lvl5pPr marL="1613733" algn="l" defTabSz="403433" rtl="0" eaLnBrk="1" latinLnBrk="0" hangingPunct="1">
        <a:defRPr sz="1588" kern="1200">
          <a:solidFill>
            <a:schemeClr val="tx1"/>
          </a:solidFill>
          <a:latin typeface="+mn-lt"/>
          <a:ea typeface="+mn-ea"/>
          <a:cs typeface="+mn-cs"/>
        </a:defRPr>
      </a:lvl5pPr>
      <a:lvl6pPr marL="2017166" algn="l" defTabSz="403433" rtl="0" eaLnBrk="1" latinLnBrk="0" hangingPunct="1">
        <a:defRPr sz="1588" kern="1200">
          <a:solidFill>
            <a:schemeClr val="tx1"/>
          </a:solidFill>
          <a:latin typeface="+mn-lt"/>
          <a:ea typeface="+mn-ea"/>
          <a:cs typeface="+mn-cs"/>
        </a:defRPr>
      </a:lvl6pPr>
      <a:lvl7pPr marL="2420600" algn="l" defTabSz="403433" rtl="0" eaLnBrk="1" latinLnBrk="0" hangingPunct="1">
        <a:defRPr sz="1588" kern="1200">
          <a:solidFill>
            <a:schemeClr val="tx1"/>
          </a:solidFill>
          <a:latin typeface="+mn-lt"/>
          <a:ea typeface="+mn-ea"/>
          <a:cs typeface="+mn-cs"/>
        </a:defRPr>
      </a:lvl7pPr>
      <a:lvl8pPr marL="2824033" algn="l" defTabSz="403433" rtl="0" eaLnBrk="1" latinLnBrk="0" hangingPunct="1">
        <a:defRPr sz="1588" kern="1200">
          <a:solidFill>
            <a:schemeClr val="tx1"/>
          </a:solidFill>
          <a:latin typeface="+mn-lt"/>
          <a:ea typeface="+mn-ea"/>
          <a:cs typeface="+mn-cs"/>
        </a:defRPr>
      </a:lvl8pPr>
      <a:lvl9pPr marL="3227466" algn="l" defTabSz="403433" rtl="0" eaLnBrk="1" latinLnBrk="0" hangingPunct="1">
        <a:defRPr sz="158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6048">
          <p15:clr>
            <a:srgbClr val="F26B43"/>
          </p15:clr>
        </p15:guide>
        <p15:guide id="3" pos="288">
          <p15:clr>
            <a:srgbClr val="F26B43"/>
          </p15:clr>
        </p15:guide>
        <p15:guide id="4" orient="horz" pos="4608">
          <p15:clr>
            <a:srgbClr val="F26B43"/>
          </p15:clr>
        </p15:guide>
        <p15:guide id="5" orient="horz" pos="864">
          <p15:clr>
            <a:srgbClr val="F26B43"/>
          </p15:clr>
        </p15:guide>
        <p15:guide id="6" pos="720">
          <p15:clr>
            <a:srgbClr val="F26B43"/>
          </p15:clr>
        </p15:guide>
        <p15:guide id="7" pos="56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2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23.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124.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tags" Target="../tags/tag127.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tags" Target="../tags/tag128.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129.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tags" Target="../tags/tag130.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3.xml"/><Relationship Id="rId1" Type="http://schemas.openxmlformats.org/officeDocument/2006/relationships/tags" Target="../tags/tag131.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tags" Target="../tags/tag13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1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3.xml"/><Relationship Id="rId1" Type="http://schemas.openxmlformats.org/officeDocument/2006/relationships/tags" Target="../tags/tag133.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tags" Target="../tags/tag134.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tags" Target="../tags/tag135.xml"/><Relationship Id="rId5" Type="http://schemas.openxmlformats.org/officeDocument/2006/relationships/image" Target="../media/image22.png"/><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3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38.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4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46.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11.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5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56.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57.xml"/><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12.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58.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tags" Target="../tags/tag159.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4.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1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60.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tags" Target="../tags/tag161.xml"/><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image" Target="../media/image1.emf"/><Relationship Id="rId4" Type="http://schemas.openxmlformats.org/officeDocument/2006/relationships/oleObject" Target="../embeddings/oleObject82.bin"/></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3.xml"/><Relationship Id="rId7" Type="http://schemas.openxmlformats.org/officeDocument/2006/relationships/image" Target="../media/image24.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1.emf"/><Relationship Id="rId10" Type="http://schemas.openxmlformats.org/officeDocument/2006/relationships/image" Target="../media/image27.png"/><Relationship Id="rId4" Type="http://schemas.openxmlformats.org/officeDocument/2006/relationships/oleObject" Target="../embeddings/oleObject83.bin"/><Relationship Id="rId9"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1.emf"/><Relationship Id="rId4" Type="http://schemas.openxmlformats.org/officeDocument/2006/relationships/oleObject" Target="../embeddings/oleObject85.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72.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29.png"/><Relationship Id="rId5" Type="http://schemas.openxmlformats.org/officeDocument/2006/relationships/image" Target="../media/image1.emf"/><Relationship Id="rId4" Type="http://schemas.openxmlformats.org/officeDocument/2006/relationships/oleObject" Target="../embeddings/oleObject86.bin"/></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15.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7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5.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1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87.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image" Target="../media/image30.png"/><Relationship Id="rId5" Type="http://schemas.openxmlformats.org/officeDocument/2006/relationships/image" Target="../media/image1.emf"/><Relationship Id="rId4" Type="http://schemas.openxmlformats.org/officeDocument/2006/relationships/oleObject" Target="../embeddings/oleObject87.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3.xml"/><Relationship Id="rId1" Type="http://schemas.openxmlformats.org/officeDocument/2006/relationships/tags" Target="../tags/tag180.xml"/><Relationship Id="rId4" Type="http://schemas.openxmlformats.org/officeDocument/2006/relationships/image" Target="../media/image1.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3.xml"/><Relationship Id="rId1" Type="http://schemas.openxmlformats.org/officeDocument/2006/relationships/tags" Target="../tags/tag181.xml"/><Relationship Id="rId4" Type="http://schemas.openxmlformats.org/officeDocument/2006/relationships/image" Target="../media/image1.e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87.bin"/></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31.png"/><Relationship Id="rId5" Type="http://schemas.openxmlformats.org/officeDocument/2006/relationships/image" Target="../media/image1.emf"/><Relationship Id="rId4" Type="http://schemas.openxmlformats.org/officeDocument/2006/relationships/oleObject" Target="../embeddings/oleObject87.bin"/></Relationships>
</file>

<file path=ppt/slides/_rels/slide5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16.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8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87.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8.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89.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17.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20.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90.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91.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92.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93.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notesSlide" Target="../notesSlides/notesSlide24.xml"/><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slideLayout" Target="../slideLayouts/slideLayout3.xml"/><Relationship Id="rId16" Type="http://schemas.openxmlformats.org/officeDocument/2006/relationships/image" Target="../media/image18.png"/><Relationship Id="rId1" Type="http://schemas.openxmlformats.org/officeDocument/2006/relationships/tags" Target="../tags/tag19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1.emf"/><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oleObject" Target="../embeddings/oleObject65.bin"/><Relationship Id="rId9" Type="http://schemas.openxmlformats.org/officeDocument/2006/relationships/image" Target="../media/image11.svg"/><Relationship Id="rId14" Type="http://schemas.openxmlformats.org/officeDocument/2006/relationships/image" Target="../media/image16.png"/></Relationships>
</file>

<file path=ppt/slides/_rels/slide6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18" Type="http://schemas.openxmlformats.org/officeDocument/2006/relationships/image" Target="../media/image44.png"/><Relationship Id="rId3" Type="http://schemas.openxmlformats.org/officeDocument/2006/relationships/notesSlide" Target="../notesSlides/notesSlide25.xml"/><Relationship Id="rId7" Type="http://schemas.openxmlformats.org/officeDocument/2006/relationships/image" Target="../media/image33.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slideLayout" Target="../slideLayouts/slideLayout3.xml"/><Relationship Id="rId16" Type="http://schemas.openxmlformats.org/officeDocument/2006/relationships/image" Target="../media/image42.png"/><Relationship Id="rId1" Type="http://schemas.openxmlformats.org/officeDocument/2006/relationships/tags" Target="../tags/tag195.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1.emf"/><Relationship Id="rId15" Type="http://schemas.openxmlformats.org/officeDocument/2006/relationships/image" Target="../media/image41.svg"/><Relationship Id="rId10" Type="http://schemas.openxmlformats.org/officeDocument/2006/relationships/image" Target="../media/image36.png"/><Relationship Id="rId19" Type="http://schemas.openxmlformats.org/officeDocument/2006/relationships/image" Target="../media/image45.svg"/><Relationship Id="rId4" Type="http://schemas.openxmlformats.org/officeDocument/2006/relationships/oleObject" Target="../embeddings/oleObject65.bin"/><Relationship Id="rId9" Type="http://schemas.openxmlformats.org/officeDocument/2006/relationships/image" Target="../media/image35.svg"/><Relationship Id="rId14" Type="http://schemas.openxmlformats.org/officeDocument/2006/relationships/image" Target="../media/image40.png"/></Relationships>
</file>

<file path=ppt/slides/_rels/slide6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image" Target="../media/image2.emf"/><Relationship Id="rId5" Type="http://schemas.openxmlformats.org/officeDocument/2006/relationships/oleObject" Target="../embeddings/oleObject89.bin"/><Relationship Id="rId4" Type="http://schemas.openxmlformats.org/officeDocument/2006/relationships/notesSlide" Target="../notesSlides/notesSlide26.xml"/><Relationship Id="rId9" Type="http://schemas.openxmlformats.org/officeDocument/2006/relationships/hyperlink" Target="https://www.domontconsulting.com/pages/full-access" TargetMode="External"/></Relationships>
</file>

<file path=ppt/slides/_rels/slide6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1.emf"/><Relationship Id="rId5" Type="http://schemas.openxmlformats.org/officeDocument/2006/relationships/oleObject" Target="../embeddings/oleObject90.bin"/><Relationship Id="rId4" Type="http://schemas.openxmlformats.org/officeDocument/2006/relationships/notesSlide" Target="../notesSlides/notesSlide27.xml"/><Relationship Id="rId9" Type="http://schemas.openxmlformats.org/officeDocument/2006/relationships/hyperlink" Target="http://www.domontconsulting.com/"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18.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1.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a:normAutofit/>
          </a:bodyPr>
          <a:lstStyle/>
          <a:p>
            <a:pPr>
              <a:defRPr/>
            </a:pPr>
            <a:r>
              <a:rPr lang="en-US" sz="4800" dirty="0"/>
              <a:t>Risk Management Strategy</a:t>
            </a:r>
            <a:endParaRPr lang="en-US" sz="4800" b="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ea typeface="+mn-ea"/>
                  <a:cs typeface="+mn-cs"/>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586365" y="3336377"/>
            <a:ext cx="6165414" cy="775597"/>
          </a:xfrm>
        </p:spPr>
        <p:txBody>
          <a:bodyPr wrap="square" lIns="0" tIns="0" rIns="0" bIns="0">
            <a:spAutoFit/>
          </a:bodyPr>
          <a:lstStyle/>
          <a:p>
            <a:r>
              <a:rPr lang="en-GB" sz="2800" b="1" dirty="0"/>
              <a:t>Created by ex-McKinsey, Deloitte &amp; BCG Management Consultants</a:t>
            </a:r>
            <a:endParaRPr lang="en-US" sz="2800" dirty="0"/>
          </a:p>
        </p:txBody>
      </p:sp>
      <p:pic>
        <p:nvPicPr>
          <p:cNvPr id="3" name="Picture 2">
            <a:hlinkClick r:id="rId7"/>
            <a:extLst>
              <a:ext uri="{FF2B5EF4-FFF2-40B4-BE49-F238E27FC236}">
                <a16:creationId xmlns:a16="http://schemas.microsoft.com/office/drawing/2014/main" id="{1581547B-73F8-FDBF-AF14-D02AE727159A}"/>
              </a:ext>
            </a:extLst>
          </p:cNvPr>
          <p:cNvPicPr>
            <a:picLocks noChangeAspect="1"/>
          </p:cNvPicPr>
          <p:nvPr/>
        </p:nvPicPr>
        <p:blipFill>
          <a:blip r:embed="rId8"/>
          <a:stretch>
            <a:fillRect/>
          </a:stretch>
        </p:blipFill>
        <p:spPr>
          <a:xfrm>
            <a:off x="7451369" y="5456874"/>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A Strategy map includes 4 perspectives</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10</a:t>
            </a:fld>
            <a:endParaRPr lang="en-US" dirty="0">
              <a:solidFill>
                <a:srgbClr val="ADAFBB"/>
              </a:solidFill>
            </a:endParaRPr>
          </a:p>
        </p:txBody>
      </p:sp>
      <p:sp>
        <p:nvSpPr>
          <p:cNvPr id="17" name="Rectangle 16">
            <a:extLst>
              <a:ext uri="{FF2B5EF4-FFF2-40B4-BE49-F238E27FC236}">
                <a16:creationId xmlns:a16="http://schemas.microsoft.com/office/drawing/2014/main" id="{5001FC74-B251-4EA4-A159-3FB7CBA611E8}"/>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8" name="Rectangle 17">
            <a:extLst>
              <a:ext uri="{FF2B5EF4-FFF2-40B4-BE49-F238E27FC236}">
                <a16:creationId xmlns:a16="http://schemas.microsoft.com/office/drawing/2014/main" id="{C75854FD-8980-4AB1-B962-38CA4D744B09}"/>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Perspectives</a:t>
            </a:r>
          </a:p>
        </p:txBody>
      </p:sp>
      <p:sp>
        <p:nvSpPr>
          <p:cNvPr id="19" name="Rectangle 18">
            <a:extLst>
              <a:ext uri="{FF2B5EF4-FFF2-40B4-BE49-F238E27FC236}">
                <a16:creationId xmlns:a16="http://schemas.microsoft.com/office/drawing/2014/main" id="{E5A15C5D-74ED-432C-8C06-E7322818DB01}"/>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20" name="Rectangle 19">
            <a:extLst>
              <a:ext uri="{FF2B5EF4-FFF2-40B4-BE49-F238E27FC236}">
                <a16:creationId xmlns:a16="http://schemas.microsoft.com/office/drawing/2014/main" id="{BB729366-138C-4CC2-A9A6-338AC31CBD4C}"/>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21" name="Rectangle 20">
            <a:extLst>
              <a:ext uri="{FF2B5EF4-FFF2-40B4-BE49-F238E27FC236}">
                <a16:creationId xmlns:a16="http://schemas.microsoft.com/office/drawing/2014/main" id="{EF5FD9F1-C05C-44B7-BB20-5FDD2F6557B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2" name="Rectangle 21">
            <a:extLst>
              <a:ext uri="{FF2B5EF4-FFF2-40B4-BE49-F238E27FC236}">
                <a16:creationId xmlns:a16="http://schemas.microsoft.com/office/drawing/2014/main" id="{9A578C74-1384-41B4-A6C4-1234E1AD367D}"/>
              </a:ext>
            </a:extLst>
          </p:cNvPr>
          <p:cNvSpPr/>
          <p:nvPr/>
        </p:nvSpPr>
        <p:spPr>
          <a:xfrm>
            <a:off x="2480188" y="2001446"/>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driving financial performance</a:t>
            </a:r>
          </a:p>
        </p:txBody>
      </p:sp>
      <p:sp>
        <p:nvSpPr>
          <p:cNvPr id="23" name="Rectangle 22">
            <a:extLst>
              <a:ext uri="{FF2B5EF4-FFF2-40B4-BE49-F238E27FC236}">
                <a16:creationId xmlns:a16="http://schemas.microsoft.com/office/drawing/2014/main" id="{26E284E4-5D74-43C6-93C9-732FFF04D727}"/>
              </a:ext>
            </a:extLst>
          </p:cNvPr>
          <p:cNvSpPr/>
          <p:nvPr/>
        </p:nvSpPr>
        <p:spPr>
          <a:xfrm>
            <a:off x="2480188" y="3115531"/>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related to the value proposition of the company</a:t>
            </a:r>
          </a:p>
        </p:txBody>
      </p:sp>
      <p:sp>
        <p:nvSpPr>
          <p:cNvPr id="24" name="Rectangle 23">
            <a:extLst>
              <a:ext uri="{FF2B5EF4-FFF2-40B4-BE49-F238E27FC236}">
                <a16:creationId xmlns:a16="http://schemas.microsoft.com/office/drawing/2014/main" id="{3CE1498F-C809-4035-B7BC-B5C173E1ABCA}"/>
              </a:ext>
            </a:extLst>
          </p:cNvPr>
          <p:cNvSpPr/>
          <p:nvPr/>
        </p:nvSpPr>
        <p:spPr>
          <a:xfrm>
            <a:off x="2480188" y="4229615"/>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related to the internal capabilities of the company</a:t>
            </a:r>
          </a:p>
        </p:txBody>
      </p:sp>
      <p:sp>
        <p:nvSpPr>
          <p:cNvPr id="25" name="Rectangle 24">
            <a:extLst>
              <a:ext uri="{FF2B5EF4-FFF2-40B4-BE49-F238E27FC236}">
                <a16:creationId xmlns:a16="http://schemas.microsoft.com/office/drawing/2014/main" id="{B0D60EDC-F3DB-4CD5-8A09-EB2D06139571}"/>
              </a:ext>
            </a:extLst>
          </p:cNvPr>
          <p:cNvSpPr/>
          <p:nvPr/>
        </p:nvSpPr>
        <p:spPr>
          <a:xfrm>
            <a:off x="2480188" y="5343700"/>
            <a:ext cx="910697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panose="020B0604020202020204"/>
                <a:ea typeface="+mn-ea"/>
                <a:cs typeface="+mn-cs"/>
              </a:rPr>
              <a:t>Presents the strategic objectives related to the intangible assets required to drive performance</a:t>
            </a:r>
          </a:p>
        </p:txBody>
      </p:sp>
      <p:sp>
        <p:nvSpPr>
          <p:cNvPr id="14" name="Rectangle: Rounded Corners 13">
            <a:extLst>
              <a:ext uri="{FF2B5EF4-FFF2-40B4-BE49-F238E27FC236}">
                <a16:creationId xmlns:a16="http://schemas.microsoft.com/office/drawing/2014/main" id="{4AA58E9E-607F-4DD1-B6BB-22E7BE13F381}"/>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01447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There is a cause-and-effect logic between each perspective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11</a:t>
            </a:fld>
            <a:endParaRPr lang="en-US" dirty="0">
              <a:solidFill>
                <a:srgbClr val="ADAFBB"/>
              </a:solidFill>
            </a:endParaRPr>
          </a:p>
        </p:txBody>
      </p:sp>
      <p:sp>
        <p:nvSpPr>
          <p:cNvPr id="15" name="Rectangle 14">
            <a:extLst>
              <a:ext uri="{FF2B5EF4-FFF2-40B4-BE49-F238E27FC236}">
                <a16:creationId xmlns:a16="http://schemas.microsoft.com/office/drawing/2014/main" id="{15F4FF4D-4396-4AE3-9A43-6E0429E2552B}"/>
              </a:ext>
            </a:extLst>
          </p:cNvPr>
          <p:cNvSpPr/>
          <p:nvPr/>
        </p:nvSpPr>
        <p:spPr>
          <a:xfrm>
            <a:off x="7255382" y="1803400"/>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Financial</a:t>
            </a:r>
          </a:p>
        </p:txBody>
      </p:sp>
      <p:sp>
        <p:nvSpPr>
          <p:cNvPr id="26" name="Rectangle 25">
            <a:extLst>
              <a:ext uri="{FF2B5EF4-FFF2-40B4-BE49-F238E27FC236}">
                <a16:creationId xmlns:a16="http://schemas.microsoft.com/office/drawing/2014/main" id="{43974383-E859-41BE-AD20-4E841463B1ED}"/>
              </a:ext>
            </a:extLst>
          </p:cNvPr>
          <p:cNvSpPr/>
          <p:nvPr/>
        </p:nvSpPr>
        <p:spPr>
          <a:xfrm>
            <a:off x="5043533" y="2961635"/>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Customer</a:t>
            </a:r>
          </a:p>
        </p:txBody>
      </p:sp>
      <p:sp>
        <p:nvSpPr>
          <p:cNvPr id="27" name="Rectangle 26">
            <a:extLst>
              <a:ext uri="{FF2B5EF4-FFF2-40B4-BE49-F238E27FC236}">
                <a16:creationId xmlns:a16="http://schemas.microsoft.com/office/drawing/2014/main" id="{B01617AF-E446-489B-8731-80CFFCDBF4E4}"/>
              </a:ext>
            </a:extLst>
          </p:cNvPr>
          <p:cNvSpPr/>
          <p:nvPr/>
        </p:nvSpPr>
        <p:spPr>
          <a:xfrm>
            <a:off x="2835635" y="4119871"/>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Internal process</a:t>
            </a:r>
          </a:p>
        </p:txBody>
      </p:sp>
      <p:sp>
        <p:nvSpPr>
          <p:cNvPr id="28" name="Rectangle 27">
            <a:extLst>
              <a:ext uri="{FF2B5EF4-FFF2-40B4-BE49-F238E27FC236}">
                <a16:creationId xmlns:a16="http://schemas.microsoft.com/office/drawing/2014/main" id="{622DD45C-02BA-4BBA-B0F8-27D8B13F03CA}"/>
              </a:ext>
            </a:extLst>
          </p:cNvPr>
          <p:cNvSpPr/>
          <p:nvPr/>
        </p:nvSpPr>
        <p:spPr>
          <a:xfrm>
            <a:off x="604837" y="5278107"/>
            <a:ext cx="2180718" cy="1125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Learning </a:t>
            </a:r>
          </a:p>
          <a:p>
            <a:pPr algn="ctr"/>
            <a:r>
              <a:rPr lang="en-US" b="1" dirty="0">
                <a:solidFill>
                  <a:schemeClr val="bg1"/>
                </a:solidFill>
              </a:rPr>
              <a:t>&amp; Growth</a:t>
            </a:r>
          </a:p>
        </p:txBody>
      </p:sp>
      <p:cxnSp>
        <p:nvCxnSpPr>
          <p:cNvPr id="29" name="Connector: Elbow 28">
            <a:extLst>
              <a:ext uri="{FF2B5EF4-FFF2-40B4-BE49-F238E27FC236}">
                <a16:creationId xmlns:a16="http://schemas.microsoft.com/office/drawing/2014/main" id="{F20E60C8-4721-4879-85F2-0DE25B86B690}"/>
              </a:ext>
            </a:extLst>
          </p:cNvPr>
          <p:cNvCxnSpPr>
            <a:cxnSpLocks/>
            <a:stCxn id="28" idx="0"/>
            <a:endCxn id="27" idx="1"/>
          </p:cNvCxnSpPr>
          <p:nvPr/>
        </p:nvCxnSpPr>
        <p:spPr>
          <a:xfrm rot="5400000" flipH="1" flipV="1">
            <a:off x="1967582" y="4410055"/>
            <a:ext cx="595666" cy="1140439"/>
          </a:xfrm>
          <a:prstGeom prst="bentConnector2">
            <a:avLst/>
          </a:prstGeom>
          <a:ln w="19050">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074A0A7-BE6F-4EAD-A0B0-9D563396278E}"/>
              </a:ext>
            </a:extLst>
          </p:cNvPr>
          <p:cNvCxnSpPr>
            <a:cxnSpLocks/>
            <a:stCxn id="27" idx="0"/>
            <a:endCxn id="26" idx="1"/>
          </p:cNvCxnSpPr>
          <p:nvPr/>
        </p:nvCxnSpPr>
        <p:spPr>
          <a:xfrm rot="5400000" flipH="1" flipV="1">
            <a:off x="4186930" y="3263269"/>
            <a:ext cx="595666" cy="1117539"/>
          </a:xfrm>
          <a:prstGeom prst="bentConnector2">
            <a:avLst/>
          </a:prstGeom>
          <a:ln w="19050">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7B1E231D-DA11-4766-8A8A-0864E9665581}"/>
              </a:ext>
            </a:extLst>
          </p:cNvPr>
          <p:cNvCxnSpPr>
            <a:cxnSpLocks/>
            <a:stCxn id="26" idx="0"/>
            <a:endCxn id="15" idx="1"/>
          </p:cNvCxnSpPr>
          <p:nvPr/>
        </p:nvCxnSpPr>
        <p:spPr>
          <a:xfrm rot="5400000" flipH="1" flipV="1">
            <a:off x="6396805" y="2103058"/>
            <a:ext cx="595665" cy="1121490"/>
          </a:xfrm>
          <a:prstGeom prst="bentConnector2">
            <a:avLst/>
          </a:prstGeom>
          <a:ln w="19050">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Arrow: Striped Right 31">
            <a:extLst>
              <a:ext uri="{FF2B5EF4-FFF2-40B4-BE49-F238E27FC236}">
                <a16:creationId xmlns:a16="http://schemas.microsoft.com/office/drawing/2014/main" id="{01D19AFC-04B1-43A2-A3D2-09CF8ECF158A}"/>
              </a:ext>
            </a:extLst>
          </p:cNvPr>
          <p:cNvSpPr/>
          <p:nvPr/>
        </p:nvSpPr>
        <p:spPr bwMode="auto">
          <a:xfrm>
            <a:off x="9571038" y="2222100"/>
            <a:ext cx="449262" cy="287738"/>
          </a:xfrm>
          <a:prstGeom prst="stripedRightArrow">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TextBox 32">
            <a:extLst>
              <a:ext uri="{FF2B5EF4-FFF2-40B4-BE49-F238E27FC236}">
                <a16:creationId xmlns:a16="http://schemas.microsoft.com/office/drawing/2014/main" id="{F8887A6A-2D85-41BD-A49E-58A0B8275D9E}"/>
              </a:ext>
            </a:extLst>
          </p:cNvPr>
          <p:cNvSpPr txBox="1"/>
          <p:nvPr/>
        </p:nvSpPr>
        <p:spPr>
          <a:xfrm>
            <a:off x="10155237" y="2088970"/>
            <a:ext cx="1431926" cy="553998"/>
          </a:xfrm>
          <a:prstGeom prst="rect">
            <a:avLst/>
          </a:prstGeom>
          <a:noFill/>
        </p:spPr>
        <p:txBody>
          <a:bodyPr wrap="square" lIns="0" tIns="0" rIns="0" bIns="0" rtlCol="0" anchor="ctr" anchorCtr="0">
            <a:spAutoFit/>
          </a:bodyPr>
          <a:lstStyle/>
          <a:p>
            <a:pPr algn="ctr"/>
            <a:r>
              <a:rPr lang="en-US" b="1" dirty="0">
                <a:solidFill>
                  <a:schemeClr val="tx2"/>
                </a:solidFill>
              </a:rPr>
              <a:t>Shareholder Value</a:t>
            </a:r>
          </a:p>
        </p:txBody>
      </p:sp>
      <p:sp>
        <p:nvSpPr>
          <p:cNvPr id="14" name="Rectangle: Rounded Corners 13">
            <a:extLst>
              <a:ext uri="{FF2B5EF4-FFF2-40B4-BE49-F238E27FC236}">
                <a16:creationId xmlns:a16="http://schemas.microsoft.com/office/drawing/2014/main" id="{C2E612B8-E904-4E23-8625-7CCC4193D89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72184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How to identify your strategic objectives in 6 questions?</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19" name="Rectangle 18">
            <a:extLst>
              <a:ext uri="{FF2B5EF4-FFF2-40B4-BE49-F238E27FC236}">
                <a16:creationId xmlns:a16="http://schemas.microsoft.com/office/drawing/2014/main" id="{46D762F2-6149-471B-ABDA-13B89431288D}"/>
              </a:ext>
            </a:extLst>
          </p:cNvPr>
          <p:cNvSpPr/>
          <p:nvPr/>
        </p:nvSpPr>
        <p:spPr>
          <a:xfrm>
            <a:off x="2480188" y="3115531"/>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achieve our financial objectives, what customer needs must we serve?</a:t>
            </a:r>
          </a:p>
        </p:txBody>
      </p:sp>
      <p:sp>
        <p:nvSpPr>
          <p:cNvPr id="20" name="Rectangle 19">
            <a:extLst>
              <a:ext uri="{FF2B5EF4-FFF2-40B4-BE49-F238E27FC236}">
                <a16:creationId xmlns:a16="http://schemas.microsoft.com/office/drawing/2014/main" id="{01C56BC4-2230-40CB-8E0A-7CC058C23716}"/>
              </a:ext>
            </a:extLst>
          </p:cNvPr>
          <p:cNvSpPr/>
          <p:nvPr/>
        </p:nvSpPr>
        <p:spPr>
          <a:xfrm>
            <a:off x="2480188" y="4229615"/>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satisfy our customers and shareholders, in which internal business processes must we excel?</a:t>
            </a:r>
          </a:p>
        </p:txBody>
      </p:sp>
      <p:sp>
        <p:nvSpPr>
          <p:cNvPr id="23" name="Rectangle 22">
            <a:extLst>
              <a:ext uri="{FF2B5EF4-FFF2-40B4-BE49-F238E27FC236}">
                <a16:creationId xmlns:a16="http://schemas.microsoft.com/office/drawing/2014/main" id="{0137E399-2AB4-48F0-9040-9368AC11FF59}"/>
              </a:ext>
            </a:extLst>
          </p:cNvPr>
          <p:cNvSpPr/>
          <p:nvPr/>
        </p:nvSpPr>
        <p:spPr>
          <a:xfrm>
            <a:off x="2480188" y="5343700"/>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achieve our “Financial”, “Customer” and “Internal Processes” strategic objectives, what does the organization need to learn?</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12</a:t>
            </a:fld>
            <a:endParaRPr lang="en-US" dirty="0">
              <a:solidFill>
                <a:srgbClr val="ADAFBB"/>
              </a:solidFill>
            </a:endParaRPr>
          </a:p>
        </p:txBody>
      </p:sp>
      <p:sp>
        <p:nvSpPr>
          <p:cNvPr id="15" name="Rectangle 14">
            <a:extLst>
              <a:ext uri="{FF2B5EF4-FFF2-40B4-BE49-F238E27FC236}">
                <a16:creationId xmlns:a16="http://schemas.microsoft.com/office/drawing/2014/main" id="{5A2AB762-0E82-414D-AB35-6DB7F2F2818E}"/>
              </a:ext>
            </a:extLst>
          </p:cNvPr>
          <p:cNvSpPr/>
          <p:nvPr/>
        </p:nvSpPr>
        <p:spPr>
          <a:xfrm>
            <a:off x="2480188" y="2001446"/>
            <a:ext cx="3409560"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satisfy our shareholders, what financial objectives must we accomplish?</a:t>
            </a:r>
          </a:p>
        </p:txBody>
      </p:sp>
      <p:sp>
        <p:nvSpPr>
          <p:cNvPr id="41" name="Rectangle 40">
            <a:extLst>
              <a:ext uri="{FF2B5EF4-FFF2-40B4-BE49-F238E27FC236}">
                <a16:creationId xmlns:a16="http://schemas.microsoft.com/office/drawing/2014/main" id="{33BC6CAB-9E36-4A8C-B1D1-87D641B3F08A}"/>
              </a:ext>
            </a:extLst>
          </p:cNvPr>
          <p:cNvSpPr/>
          <p:nvPr/>
        </p:nvSpPr>
        <p:spPr>
          <a:xfrm>
            <a:off x="5962649" y="2001446"/>
            <a:ext cx="2774278" cy="4392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reflect our Mission statement, which Strategic objectives must we reach? </a:t>
            </a:r>
          </a:p>
        </p:txBody>
      </p:sp>
      <p:sp>
        <p:nvSpPr>
          <p:cNvPr id="42" name="Rectangle 41">
            <a:extLst>
              <a:ext uri="{FF2B5EF4-FFF2-40B4-BE49-F238E27FC236}">
                <a16:creationId xmlns:a16="http://schemas.microsoft.com/office/drawing/2014/main" id="{0CBCBED7-4CA6-4924-ABBA-311799D6722F}"/>
              </a:ext>
            </a:extLst>
          </p:cNvPr>
          <p:cNvSpPr/>
          <p:nvPr/>
        </p:nvSpPr>
        <p:spPr>
          <a:xfrm>
            <a:off x="8809828" y="2001446"/>
            <a:ext cx="2774278" cy="4392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2060"/>
                </a:solidFill>
                <a:effectLst/>
                <a:uLnTx/>
                <a:uFillTx/>
                <a:latin typeface="Arial" panose="020B0604020202020204"/>
                <a:ea typeface="+mn-ea"/>
                <a:cs typeface="+mn-cs"/>
              </a:rPr>
              <a:t>To achieve our Vision statement, which Strategic objectives must we reach?</a:t>
            </a:r>
          </a:p>
        </p:txBody>
      </p:sp>
      <p:sp>
        <p:nvSpPr>
          <p:cNvPr id="17" name="Rectangle 16">
            <a:extLst>
              <a:ext uri="{FF2B5EF4-FFF2-40B4-BE49-F238E27FC236}">
                <a16:creationId xmlns:a16="http://schemas.microsoft.com/office/drawing/2014/main" id="{4A38191B-556A-44F1-97C2-73FCC481A24F}"/>
              </a:ext>
            </a:extLst>
          </p:cNvPr>
          <p:cNvSpPr/>
          <p:nvPr/>
        </p:nvSpPr>
        <p:spPr>
          <a:xfrm>
            <a:off x="2480188" y="1643827"/>
            <a:ext cx="9103918"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Questions</a:t>
            </a:r>
          </a:p>
        </p:txBody>
      </p:sp>
      <p:sp>
        <p:nvSpPr>
          <p:cNvPr id="18" name="Rectangle: Rounded Corners 17">
            <a:extLst>
              <a:ext uri="{FF2B5EF4-FFF2-40B4-BE49-F238E27FC236}">
                <a16:creationId xmlns:a16="http://schemas.microsoft.com/office/drawing/2014/main" id="{23782269-9E8C-403E-9A69-95F661C9438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6547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33" name="Rectangle 32">
            <a:extLst>
              <a:ext uri="{FF2B5EF4-FFF2-40B4-BE49-F238E27FC236}">
                <a16:creationId xmlns:a16="http://schemas.microsoft.com/office/drawing/2014/main" id="{776F6CD8-D021-4324-A787-CA133115D5D0}"/>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812F2834-9BD5-4F7B-BD39-699D586BDC57}"/>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7" name="Rectangle 36">
            <a:extLst>
              <a:ext uri="{FF2B5EF4-FFF2-40B4-BE49-F238E27FC236}">
                <a16:creationId xmlns:a16="http://schemas.microsoft.com/office/drawing/2014/main" id="{8533644C-A49E-40B6-AC46-670CA7AD496E}"/>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8" name="Rectangle 37">
            <a:extLst>
              <a:ext uri="{FF2B5EF4-FFF2-40B4-BE49-F238E27FC236}">
                <a16:creationId xmlns:a16="http://schemas.microsoft.com/office/drawing/2014/main" id="{233BB6A3-4F60-4431-B6A4-FB84B1D46ADB}"/>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E413AB94-3423-4CA4-B970-0480D91C6738}"/>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40" name="Rectangle 39">
            <a:extLst>
              <a:ext uri="{FF2B5EF4-FFF2-40B4-BE49-F238E27FC236}">
                <a16:creationId xmlns:a16="http://schemas.microsoft.com/office/drawing/2014/main" id="{AA7090B9-1DD4-4B74-95D9-727A5ABF296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41" name="Rectangle 40">
            <a:extLst>
              <a:ext uri="{FF2B5EF4-FFF2-40B4-BE49-F238E27FC236}">
                <a16:creationId xmlns:a16="http://schemas.microsoft.com/office/drawing/2014/main" id="{D48123EC-579D-4878-99F2-4EE0BDB05BD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51" name="Rectangle 50">
            <a:extLst>
              <a:ext uri="{FF2B5EF4-FFF2-40B4-BE49-F238E27FC236}">
                <a16:creationId xmlns:a16="http://schemas.microsoft.com/office/drawing/2014/main" id="{AAD46DC4-9757-40A0-97A9-25EA0827B737}"/>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52" name="Rectangle 51">
            <a:extLst>
              <a:ext uri="{FF2B5EF4-FFF2-40B4-BE49-F238E27FC236}">
                <a16:creationId xmlns:a16="http://schemas.microsoft.com/office/drawing/2014/main" id="{8D0626C1-C65A-44D5-A2C5-BD1501A58C2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53" name="Rectangle 52">
            <a:extLst>
              <a:ext uri="{FF2B5EF4-FFF2-40B4-BE49-F238E27FC236}">
                <a16:creationId xmlns:a16="http://schemas.microsoft.com/office/drawing/2014/main" id="{4952F40E-90A3-41E2-BB06-3DD9DF29AF4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54" name="Connector: Elbow 53">
            <a:extLst>
              <a:ext uri="{FF2B5EF4-FFF2-40B4-BE49-F238E27FC236}">
                <a16:creationId xmlns:a16="http://schemas.microsoft.com/office/drawing/2014/main" id="{BA55616F-2575-4B10-A2DA-201C95F6446A}"/>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A2AF416-5BDA-4B5E-97BB-B45B4C113371}"/>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2A17A95-556C-443A-90A6-CF7A9EDF1C69}"/>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EAE57FC-DBA4-41CD-A2B7-99F75EBCAC2B}"/>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4" name="Oval 63">
            <a:extLst>
              <a:ext uri="{FF2B5EF4-FFF2-40B4-BE49-F238E27FC236}">
                <a16:creationId xmlns:a16="http://schemas.microsoft.com/office/drawing/2014/main" id="{81E993C5-1138-4E47-AE61-48BAF942E84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5" name="Oval 64">
            <a:extLst>
              <a:ext uri="{FF2B5EF4-FFF2-40B4-BE49-F238E27FC236}">
                <a16:creationId xmlns:a16="http://schemas.microsoft.com/office/drawing/2014/main" id="{2D34D913-678F-4A3A-9DDD-BFC3F147F0C1}"/>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6" name="Oval 65">
            <a:extLst>
              <a:ext uri="{FF2B5EF4-FFF2-40B4-BE49-F238E27FC236}">
                <a16:creationId xmlns:a16="http://schemas.microsoft.com/office/drawing/2014/main" id="{BC1E392C-551E-41A4-84C5-D18A6C7056E6}"/>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7" name="Oval 66">
            <a:extLst>
              <a:ext uri="{FF2B5EF4-FFF2-40B4-BE49-F238E27FC236}">
                <a16:creationId xmlns:a16="http://schemas.microsoft.com/office/drawing/2014/main" id="{9D4A8AF5-4D4D-4E4D-B75D-C062EDCE3D97}"/>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8" name="Oval 67">
            <a:extLst>
              <a:ext uri="{FF2B5EF4-FFF2-40B4-BE49-F238E27FC236}">
                <a16:creationId xmlns:a16="http://schemas.microsoft.com/office/drawing/2014/main" id="{3EC36376-7962-4C21-A30B-B8B0EA58579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9" name="Oval 68">
            <a:extLst>
              <a:ext uri="{FF2B5EF4-FFF2-40B4-BE49-F238E27FC236}">
                <a16:creationId xmlns:a16="http://schemas.microsoft.com/office/drawing/2014/main" id="{38D84DF8-F43E-4DB4-9C72-FE6072EAB19B}"/>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0" name="Oval 69">
            <a:extLst>
              <a:ext uri="{FF2B5EF4-FFF2-40B4-BE49-F238E27FC236}">
                <a16:creationId xmlns:a16="http://schemas.microsoft.com/office/drawing/2014/main" id="{CACD9FBE-0CD9-438D-A1CF-9FC8C10DB4AB}"/>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1" name="Oval 70">
            <a:extLst>
              <a:ext uri="{FF2B5EF4-FFF2-40B4-BE49-F238E27FC236}">
                <a16:creationId xmlns:a16="http://schemas.microsoft.com/office/drawing/2014/main" id="{7F27F842-98E1-4C09-8488-4995E018C6F7}"/>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2" name="Oval 71">
            <a:extLst>
              <a:ext uri="{FF2B5EF4-FFF2-40B4-BE49-F238E27FC236}">
                <a16:creationId xmlns:a16="http://schemas.microsoft.com/office/drawing/2014/main" id="{DE5CD164-6F7E-4324-A2D3-C0335A4C1F7E}"/>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3" name="Oval 72">
            <a:extLst>
              <a:ext uri="{FF2B5EF4-FFF2-40B4-BE49-F238E27FC236}">
                <a16:creationId xmlns:a16="http://schemas.microsoft.com/office/drawing/2014/main" id="{6ADE0E03-C06F-4067-A933-028A918F3379}"/>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4" name="Oval 73">
            <a:extLst>
              <a:ext uri="{FF2B5EF4-FFF2-40B4-BE49-F238E27FC236}">
                <a16:creationId xmlns:a16="http://schemas.microsoft.com/office/drawing/2014/main" id="{BED5DBF4-9D63-4409-89C5-866DE7CEBE99}"/>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5" name="Oval 74">
            <a:extLst>
              <a:ext uri="{FF2B5EF4-FFF2-40B4-BE49-F238E27FC236}">
                <a16:creationId xmlns:a16="http://schemas.microsoft.com/office/drawing/2014/main" id="{4AACC1B6-3766-4825-A88E-4E7537E2061C}"/>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6" name="Oval 75">
            <a:extLst>
              <a:ext uri="{FF2B5EF4-FFF2-40B4-BE49-F238E27FC236}">
                <a16:creationId xmlns:a16="http://schemas.microsoft.com/office/drawing/2014/main" id="{D484820B-07CE-422F-9596-7C80F2066FC9}"/>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7" name="Oval 76">
            <a:extLst>
              <a:ext uri="{FF2B5EF4-FFF2-40B4-BE49-F238E27FC236}">
                <a16:creationId xmlns:a16="http://schemas.microsoft.com/office/drawing/2014/main" id="{967189E9-6AC2-45A7-8CAA-DB776E2783AC}"/>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8" name="Oval 77">
            <a:extLst>
              <a:ext uri="{FF2B5EF4-FFF2-40B4-BE49-F238E27FC236}">
                <a16:creationId xmlns:a16="http://schemas.microsoft.com/office/drawing/2014/main" id="{C87CABC0-4B30-45EA-8C80-632724B25664}"/>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9" name="Oval 78">
            <a:extLst>
              <a:ext uri="{FF2B5EF4-FFF2-40B4-BE49-F238E27FC236}">
                <a16:creationId xmlns:a16="http://schemas.microsoft.com/office/drawing/2014/main" id="{01DE3E5B-5CA6-4912-AB70-CD40FDC72E20}"/>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80" name="Oval 79">
            <a:extLst>
              <a:ext uri="{FF2B5EF4-FFF2-40B4-BE49-F238E27FC236}">
                <a16:creationId xmlns:a16="http://schemas.microsoft.com/office/drawing/2014/main" id="{9D62B737-19A6-4980-AC43-8E0981608D24}"/>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2" name="Rectangle: Rounded Corners 41">
            <a:extLst>
              <a:ext uri="{FF2B5EF4-FFF2-40B4-BE49-F238E27FC236}">
                <a16:creationId xmlns:a16="http://schemas.microsoft.com/office/drawing/2014/main" id="{620750B6-5351-4168-A86E-E4901DFC0E1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43" name="Rounded Rectangular Callout 19">
            <a:extLst>
              <a:ext uri="{FF2B5EF4-FFF2-40B4-BE49-F238E27FC236}">
                <a16:creationId xmlns:a16="http://schemas.microsoft.com/office/drawing/2014/main" id="{06F1BADB-D16E-4F5B-8303-0D8E66D84B6A}"/>
              </a:ext>
            </a:extLst>
          </p:cNvPr>
          <p:cNvSpPr/>
          <p:nvPr/>
        </p:nvSpPr>
        <p:spPr bwMode="auto">
          <a:xfrm>
            <a:off x="4730349" y="365124"/>
            <a:ext cx="4096411" cy="1788781"/>
          </a:xfrm>
          <a:prstGeom prst="wedgeRoundRectCallout">
            <a:avLst>
              <a:gd name="adj1" fmla="val -109629"/>
              <a:gd name="adj2" fmla="val 6515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b="1" dirty="0">
                <a:solidFill>
                  <a:srgbClr val="0C2870"/>
                </a:solidFill>
                <a:latin typeface="Arial" charset="0"/>
                <a:cs typeface="Times New Roman" pitchFamily="18" charset="0"/>
              </a:rPr>
              <a:t>Please note that usually, Fortune 500 companies use the 4 perspectives described in this slide, which were initially introduced by the famous Strategists Norton and Kaplan. However, you may decide to use different perspectives. For example, many of our clients use 4 stakeholder groups such as: Shareholders, Customers, Employees and Communities.</a:t>
            </a:r>
          </a:p>
        </p:txBody>
      </p:sp>
    </p:spTree>
    <p:extLst>
      <p:ext uri="{BB962C8B-B14F-4D97-AF65-F5344CB8AC3E}">
        <p14:creationId xmlns:p14="http://schemas.microsoft.com/office/powerpoint/2010/main" val="343095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2AB762-0E82-414D-AB35-6DB7F2F2818E}"/>
              </a:ext>
            </a:extLst>
          </p:cNvPr>
          <p:cNvSpPr/>
          <p:nvPr/>
        </p:nvSpPr>
        <p:spPr>
          <a:xfrm>
            <a:off x="2480188" y="19252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1" name="Rectangle 110">
            <a:extLst>
              <a:ext uri="{FF2B5EF4-FFF2-40B4-BE49-F238E27FC236}">
                <a16:creationId xmlns:a16="http://schemas.microsoft.com/office/drawing/2014/main" id="{107A90B9-9510-41E3-9CD7-7919F7056613}"/>
              </a:ext>
            </a:extLst>
          </p:cNvPr>
          <p:cNvSpPr/>
          <p:nvPr/>
        </p:nvSpPr>
        <p:spPr>
          <a:xfrm>
            <a:off x="2480188" y="30393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BF5C7944-5C8E-45B0-87D8-493030FB4011}"/>
              </a:ext>
            </a:extLst>
          </p:cNvPr>
          <p:cNvSpPr/>
          <p:nvPr/>
        </p:nvSpPr>
        <p:spPr>
          <a:xfrm>
            <a:off x="2480188" y="41534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C7BDD4D6-FD54-498F-B01E-F3D124343DFE}"/>
              </a:ext>
            </a:extLst>
          </p:cNvPr>
          <p:cNvSpPr/>
          <p:nvPr/>
        </p:nvSpPr>
        <p:spPr>
          <a:xfrm>
            <a:off x="2480188" y="52675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Example of a Strategy Map</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19252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5676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0393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1534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2675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4" name="Rectangle 23">
            <a:extLst>
              <a:ext uri="{FF2B5EF4-FFF2-40B4-BE49-F238E27FC236}">
                <a16:creationId xmlns:a16="http://schemas.microsoft.com/office/drawing/2014/main" id="{93FBB0C2-01D8-415D-8762-D2E6E6E829BB}"/>
              </a:ext>
            </a:extLst>
          </p:cNvPr>
          <p:cNvSpPr/>
          <p:nvPr/>
        </p:nvSpPr>
        <p:spPr>
          <a:xfrm>
            <a:off x="2480188" y="15676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14</a:t>
            </a:fld>
            <a:endParaRPr lang="en-US" dirty="0">
              <a:solidFill>
                <a:srgbClr val="ADAFBB"/>
              </a:solidFill>
            </a:endParaRPr>
          </a:p>
        </p:txBody>
      </p:sp>
      <p:cxnSp>
        <p:nvCxnSpPr>
          <p:cNvPr id="74" name="Connector: Elbow 73">
            <a:extLst>
              <a:ext uri="{FF2B5EF4-FFF2-40B4-BE49-F238E27FC236}">
                <a16:creationId xmlns:a16="http://schemas.microsoft.com/office/drawing/2014/main" id="{2448A6C6-BFB2-4C91-B8CB-DAE777A6F5FC}"/>
              </a:ext>
            </a:extLst>
          </p:cNvPr>
          <p:cNvCxnSpPr>
            <a:cxnSpLocks/>
          </p:cNvCxnSpPr>
          <p:nvPr/>
        </p:nvCxnSpPr>
        <p:spPr>
          <a:xfrm flipV="1">
            <a:off x="11377711" y="48698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3D7F726-2AA6-4549-802D-BA987756BEE0}"/>
              </a:ext>
            </a:extLst>
          </p:cNvPr>
          <p:cNvCxnSpPr>
            <a:cxnSpLocks/>
          </p:cNvCxnSpPr>
          <p:nvPr/>
        </p:nvCxnSpPr>
        <p:spPr>
          <a:xfrm flipV="1">
            <a:off x="11377711" y="36633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2D8F7F-3A7C-49EB-8AB9-7DE6F15554CD}"/>
              </a:ext>
            </a:extLst>
          </p:cNvPr>
          <p:cNvCxnSpPr>
            <a:cxnSpLocks/>
          </p:cNvCxnSpPr>
          <p:nvPr/>
        </p:nvCxnSpPr>
        <p:spPr>
          <a:xfrm flipV="1">
            <a:off x="11377711" y="24568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FD309DB-435F-4524-A083-1E50FB9C3AD7}"/>
              </a:ext>
            </a:extLst>
          </p:cNvPr>
          <p:cNvSpPr/>
          <p:nvPr/>
        </p:nvSpPr>
        <p:spPr bwMode="auto">
          <a:xfrm>
            <a:off x="3697661" y="20777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73" name="Oval 72">
            <a:extLst>
              <a:ext uri="{FF2B5EF4-FFF2-40B4-BE49-F238E27FC236}">
                <a16:creationId xmlns:a16="http://schemas.microsoft.com/office/drawing/2014/main" id="{60D19B20-7F47-4ACE-8461-CAD9242F37EB}"/>
              </a:ext>
            </a:extLst>
          </p:cNvPr>
          <p:cNvSpPr/>
          <p:nvPr/>
        </p:nvSpPr>
        <p:spPr bwMode="auto">
          <a:xfrm>
            <a:off x="6161277" y="19517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77" name="Oval 76">
            <a:extLst>
              <a:ext uri="{FF2B5EF4-FFF2-40B4-BE49-F238E27FC236}">
                <a16:creationId xmlns:a16="http://schemas.microsoft.com/office/drawing/2014/main" id="{B95B370F-E270-4960-A733-41CDAB529E6C}"/>
              </a:ext>
            </a:extLst>
          </p:cNvPr>
          <p:cNvSpPr/>
          <p:nvPr/>
        </p:nvSpPr>
        <p:spPr bwMode="auto">
          <a:xfrm>
            <a:off x="2696060" y="25034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78" name="Oval 77">
            <a:extLst>
              <a:ext uri="{FF2B5EF4-FFF2-40B4-BE49-F238E27FC236}">
                <a16:creationId xmlns:a16="http://schemas.microsoft.com/office/drawing/2014/main" id="{E111EEA2-626A-4CB1-89DC-2DF66137279A}"/>
              </a:ext>
            </a:extLst>
          </p:cNvPr>
          <p:cNvSpPr/>
          <p:nvPr/>
        </p:nvSpPr>
        <p:spPr bwMode="auto">
          <a:xfrm>
            <a:off x="4604981" y="24897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79" name="Oval 78">
            <a:extLst>
              <a:ext uri="{FF2B5EF4-FFF2-40B4-BE49-F238E27FC236}">
                <a16:creationId xmlns:a16="http://schemas.microsoft.com/office/drawing/2014/main" id="{CF7A8DDA-C534-464A-9604-2CA077F8939A}"/>
              </a:ext>
            </a:extLst>
          </p:cNvPr>
          <p:cNvSpPr/>
          <p:nvPr/>
        </p:nvSpPr>
        <p:spPr bwMode="auto">
          <a:xfrm>
            <a:off x="8726829" y="20777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a:t>
            </a:r>
          </a:p>
        </p:txBody>
      </p:sp>
      <p:sp>
        <p:nvSpPr>
          <p:cNvPr id="80" name="Oval 79">
            <a:extLst>
              <a:ext uri="{FF2B5EF4-FFF2-40B4-BE49-F238E27FC236}">
                <a16:creationId xmlns:a16="http://schemas.microsoft.com/office/drawing/2014/main" id="{FF90ECC5-22DC-40AA-863B-F613E27E057C}"/>
              </a:ext>
            </a:extLst>
          </p:cNvPr>
          <p:cNvSpPr/>
          <p:nvPr/>
        </p:nvSpPr>
        <p:spPr bwMode="auto">
          <a:xfrm>
            <a:off x="7725227" y="25034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81" name="Oval 80">
            <a:extLst>
              <a:ext uri="{FF2B5EF4-FFF2-40B4-BE49-F238E27FC236}">
                <a16:creationId xmlns:a16="http://schemas.microsoft.com/office/drawing/2014/main" id="{3883D3EB-883F-4CB8-AB2F-6A2CCF4D5229}"/>
              </a:ext>
            </a:extLst>
          </p:cNvPr>
          <p:cNvSpPr/>
          <p:nvPr/>
        </p:nvSpPr>
        <p:spPr bwMode="auto">
          <a:xfrm>
            <a:off x="9634148" y="24897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93" name="Oval 92">
            <a:extLst>
              <a:ext uri="{FF2B5EF4-FFF2-40B4-BE49-F238E27FC236}">
                <a16:creationId xmlns:a16="http://schemas.microsoft.com/office/drawing/2014/main" id="{A1DDDCC1-1367-4B5E-802C-7DB780281D2B}"/>
              </a:ext>
            </a:extLst>
          </p:cNvPr>
          <p:cNvSpPr/>
          <p:nvPr/>
        </p:nvSpPr>
        <p:spPr bwMode="auto">
          <a:xfrm>
            <a:off x="10055516" y="2118550"/>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4" name="Oval 93">
            <a:extLst>
              <a:ext uri="{FF2B5EF4-FFF2-40B4-BE49-F238E27FC236}">
                <a16:creationId xmlns:a16="http://schemas.microsoft.com/office/drawing/2014/main" id="{422494F8-042F-4255-88F3-99977D143D31}"/>
              </a:ext>
            </a:extLst>
          </p:cNvPr>
          <p:cNvSpPr/>
          <p:nvPr/>
        </p:nvSpPr>
        <p:spPr bwMode="auto">
          <a:xfrm>
            <a:off x="9040099" y="2529941"/>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5" name="Oval 94">
            <a:extLst>
              <a:ext uri="{FF2B5EF4-FFF2-40B4-BE49-F238E27FC236}">
                <a16:creationId xmlns:a16="http://schemas.microsoft.com/office/drawing/2014/main" id="{73E36589-934A-4F90-ABEF-F3C00786D408}"/>
              </a:ext>
            </a:extLst>
          </p:cNvPr>
          <p:cNvSpPr/>
          <p:nvPr/>
        </p:nvSpPr>
        <p:spPr bwMode="auto">
          <a:xfrm>
            <a:off x="10946687" y="24768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98" name="Oval 97">
            <a:extLst>
              <a:ext uri="{FF2B5EF4-FFF2-40B4-BE49-F238E27FC236}">
                <a16:creationId xmlns:a16="http://schemas.microsoft.com/office/drawing/2014/main" id="{7086447F-47C5-4716-991F-421E1A5008D4}"/>
              </a:ext>
            </a:extLst>
          </p:cNvPr>
          <p:cNvSpPr/>
          <p:nvPr/>
        </p:nvSpPr>
        <p:spPr bwMode="auto">
          <a:xfrm>
            <a:off x="7397482" y="1923202"/>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0" name="Oval 99">
            <a:extLst>
              <a:ext uri="{FF2B5EF4-FFF2-40B4-BE49-F238E27FC236}">
                <a16:creationId xmlns:a16="http://schemas.microsoft.com/office/drawing/2014/main" id="{DCB82127-774D-4DD1-B545-FE9823DE4E23}"/>
              </a:ext>
            </a:extLst>
          </p:cNvPr>
          <p:cNvSpPr/>
          <p:nvPr/>
        </p:nvSpPr>
        <p:spPr bwMode="auto">
          <a:xfrm>
            <a:off x="5060638" y="2118550"/>
            <a:ext cx="159432" cy="153594"/>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1" name="Oval 100">
            <a:extLst>
              <a:ext uri="{FF2B5EF4-FFF2-40B4-BE49-F238E27FC236}">
                <a16:creationId xmlns:a16="http://schemas.microsoft.com/office/drawing/2014/main" id="{D6284C7D-82D1-4B1A-8D6A-E4FE4806BBFF}"/>
              </a:ext>
            </a:extLst>
          </p:cNvPr>
          <p:cNvSpPr/>
          <p:nvPr/>
        </p:nvSpPr>
        <p:spPr bwMode="auto">
          <a:xfrm>
            <a:off x="4045221" y="252994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02" name="Oval 101">
            <a:extLst>
              <a:ext uri="{FF2B5EF4-FFF2-40B4-BE49-F238E27FC236}">
                <a16:creationId xmlns:a16="http://schemas.microsoft.com/office/drawing/2014/main" id="{30CFFFC2-59AB-4B10-B161-EC5BBF8B2773}"/>
              </a:ext>
            </a:extLst>
          </p:cNvPr>
          <p:cNvSpPr/>
          <p:nvPr/>
        </p:nvSpPr>
        <p:spPr bwMode="auto">
          <a:xfrm>
            <a:off x="5951809" y="247682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8" name="Rounded Rectangle 115">
            <a:extLst>
              <a:ext uri="{FF2B5EF4-FFF2-40B4-BE49-F238E27FC236}">
                <a16:creationId xmlns:a16="http://schemas.microsoft.com/office/drawing/2014/main" id="{365B98B6-A595-4157-99B6-BB5E2604FF08}"/>
              </a:ext>
            </a:extLst>
          </p:cNvPr>
          <p:cNvSpPr/>
          <p:nvPr/>
        </p:nvSpPr>
        <p:spPr bwMode="auto">
          <a:xfrm>
            <a:off x="5274188" y="6356738"/>
            <a:ext cx="1920240" cy="216000"/>
          </a:xfrm>
          <a:prstGeom prst="roundRect">
            <a:avLst>
              <a:gd name="adj" fmla="val 3792"/>
            </a:avLst>
          </a:prstGeom>
          <a:solidFill>
            <a:srgbClr val="FF0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Significantly behind target</a:t>
            </a:r>
          </a:p>
        </p:txBody>
      </p:sp>
      <p:sp>
        <p:nvSpPr>
          <p:cNvPr id="21" name="Rounded Rectangle 117">
            <a:extLst>
              <a:ext uri="{FF2B5EF4-FFF2-40B4-BE49-F238E27FC236}">
                <a16:creationId xmlns:a16="http://schemas.microsoft.com/office/drawing/2014/main" id="{C248E00E-F791-4D98-A54E-638084898739}"/>
              </a:ext>
            </a:extLst>
          </p:cNvPr>
          <p:cNvSpPr/>
          <p:nvPr/>
        </p:nvSpPr>
        <p:spPr bwMode="auto">
          <a:xfrm>
            <a:off x="7367434" y="6356738"/>
            <a:ext cx="1920240" cy="216000"/>
          </a:xfrm>
          <a:prstGeom prst="roundRect">
            <a:avLst>
              <a:gd name="adj" fmla="val 3792"/>
            </a:avLst>
          </a:prstGeom>
          <a:solidFill>
            <a:srgbClr val="FFC00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Slightly behind target</a:t>
            </a:r>
          </a:p>
        </p:txBody>
      </p:sp>
      <p:sp>
        <p:nvSpPr>
          <p:cNvPr id="22" name="Rounded Rectangle 131">
            <a:extLst>
              <a:ext uri="{FF2B5EF4-FFF2-40B4-BE49-F238E27FC236}">
                <a16:creationId xmlns:a16="http://schemas.microsoft.com/office/drawing/2014/main" id="{20B95C3B-6716-482B-8A47-003636F3BCA8}"/>
              </a:ext>
            </a:extLst>
          </p:cNvPr>
          <p:cNvSpPr/>
          <p:nvPr/>
        </p:nvSpPr>
        <p:spPr bwMode="auto">
          <a:xfrm>
            <a:off x="9460680" y="6356738"/>
            <a:ext cx="1920240" cy="216000"/>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algn="ctr" defTabSz="623853" rtl="0" eaLnBrk="1" fontAlgn="auto" latinLnBrk="0" hangingPunct="1">
              <a:lnSpc>
                <a:spcPct val="100000"/>
              </a:lnSpc>
              <a:spcBef>
                <a:spcPts val="300"/>
              </a:spcBef>
              <a:spcAft>
                <a:spcPts val="300"/>
              </a:spcAft>
              <a:buClr>
                <a:srgbClr val="000000"/>
              </a:buClr>
              <a:buSzTx/>
              <a:buFontTx/>
              <a:buNone/>
              <a:tabLst/>
              <a:defRPr/>
            </a:pPr>
            <a:r>
              <a:rPr kumimoji="0" lang="en-US" sz="900" b="1" i="0" u="none" strike="noStrike" kern="0" cap="none" spc="0" normalizeH="0" baseline="0" noProof="0" dirty="0">
                <a:ln>
                  <a:noFill/>
                </a:ln>
                <a:solidFill>
                  <a:srgbClr val="FFFFFF"/>
                </a:solidFill>
                <a:effectLst/>
                <a:uLnTx/>
                <a:uFillTx/>
                <a:latin typeface="Arial" panose="020B0604020202020204"/>
                <a:ea typeface="+mn-ea"/>
                <a:cs typeface="+mn-cs"/>
              </a:rPr>
              <a:t>Meeting target or above target</a:t>
            </a:r>
          </a:p>
        </p:txBody>
      </p:sp>
      <p:sp>
        <p:nvSpPr>
          <p:cNvPr id="116" name="Oval 115">
            <a:extLst>
              <a:ext uri="{FF2B5EF4-FFF2-40B4-BE49-F238E27FC236}">
                <a16:creationId xmlns:a16="http://schemas.microsoft.com/office/drawing/2014/main" id="{C4DB50B9-9F26-4081-AB84-C371665C3A1D}"/>
              </a:ext>
            </a:extLst>
          </p:cNvPr>
          <p:cNvSpPr/>
          <p:nvPr/>
        </p:nvSpPr>
        <p:spPr bwMode="auto">
          <a:xfrm>
            <a:off x="3671503" y="32562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117" name="Oval 116">
            <a:extLst>
              <a:ext uri="{FF2B5EF4-FFF2-40B4-BE49-F238E27FC236}">
                <a16:creationId xmlns:a16="http://schemas.microsoft.com/office/drawing/2014/main" id="{452035A0-A689-4FEC-9509-D5188EE90E66}"/>
              </a:ext>
            </a:extLst>
          </p:cNvPr>
          <p:cNvSpPr/>
          <p:nvPr/>
        </p:nvSpPr>
        <p:spPr bwMode="auto">
          <a:xfrm>
            <a:off x="6167978" y="32562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118" name="Oval 117">
            <a:extLst>
              <a:ext uri="{FF2B5EF4-FFF2-40B4-BE49-F238E27FC236}">
                <a16:creationId xmlns:a16="http://schemas.microsoft.com/office/drawing/2014/main" id="{45953B6E-F30A-441B-92F2-14DF613A5588}"/>
              </a:ext>
            </a:extLst>
          </p:cNvPr>
          <p:cNvSpPr/>
          <p:nvPr/>
        </p:nvSpPr>
        <p:spPr bwMode="auto">
          <a:xfrm>
            <a:off x="8664452" y="32562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119" name="Oval 118">
            <a:extLst>
              <a:ext uri="{FF2B5EF4-FFF2-40B4-BE49-F238E27FC236}">
                <a16:creationId xmlns:a16="http://schemas.microsoft.com/office/drawing/2014/main" id="{0B5E86B6-D793-45A7-8507-3435982CEB12}"/>
              </a:ext>
            </a:extLst>
          </p:cNvPr>
          <p:cNvSpPr/>
          <p:nvPr/>
        </p:nvSpPr>
        <p:spPr bwMode="auto">
          <a:xfrm>
            <a:off x="2822595"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120" name="Oval 119">
            <a:extLst>
              <a:ext uri="{FF2B5EF4-FFF2-40B4-BE49-F238E27FC236}">
                <a16:creationId xmlns:a16="http://schemas.microsoft.com/office/drawing/2014/main" id="{C877CD40-DA43-45D5-8814-5BF60C857136}"/>
              </a:ext>
            </a:extLst>
          </p:cNvPr>
          <p:cNvSpPr/>
          <p:nvPr/>
        </p:nvSpPr>
        <p:spPr bwMode="auto">
          <a:xfrm>
            <a:off x="5020842"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121" name="Oval 120">
            <a:extLst>
              <a:ext uri="{FF2B5EF4-FFF2-40B4-BE49-F238E27FC236}">
                <a16:creationId xmlns:a16="http://schemas.microsoft.com/office/drawing/2014/main" id="{57EA4B38-CA5D-41EF-B8C0-00CEB7009737}"/>
              </a:ext>
            </a:extLst>
          </p:cNvPr>
          <p:cNvSpPr/>
          <p:nvPr/>
        </p:nvSpPr>
        <p:spPr bwMode="auto">
          <a:xfrm>
            <a:off x="7226720"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122" name="Oval 121">
            <a:extLst>
              <a:ext uri="{FF2B5EF4-FFF2-40B4-BE49-F238E27FC236}">
                <a16:creationId xmlns:a16="http://schemas.microsoft.com/office/drawing/2014/main" id="{31D3337C-635B-4E02-A21C-E3242E22B49A}"/>
              </a:ext>
            </a:extLst>
          </p:cNvPr>
          <p:cNvSpPr/>
          <p:nvPr/>
        </p:nvSpPr>
        <p:spPr bwMode="auto">
          <a:xfrm>
            <a:off x="9424967" y="43834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123" name="Oval 122">
            <a:extLst>
              <a:ext uri="{FF2B5EF4-FFF2-40B4-BE49-F238E27FC236}">
                <a16:creationId xmlns:a16="http://schemas.microsoft.com/office/drawing/2014/main" id="{35875484-E4BA-47F1-A672-772AE1074C88}"/>
              </a:ext>
            </a:extLst>
          </p:cNvPr>
          <p:cNvSpPr/>
          <p:nvPr/>
        </p:nvSpPr>
        <p:spPr bwMode="auto">
          <a:xfrm>
            <a:off x="2822595" y="55079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124" name="Oval 123">
            <a:extLst>
              <a:ext uri="{FF2B5EF4-FFF2-40B4-BE49-F238E27FC236}">
                <a16:creationId xmlns:a16="http://schemas.microsoft.com/office/drawing/2014/main" id="{6EC85FFB-88F6-46BE-8946-A002D2FEB737}"/>
              </a:ext>
            </a:extLst>
          </p:cNvPr>
          <p:cNvSpPr/>
          <p:nvPr/>
        </p:nvSpPr>
        <p:spPr bwMode="auto">
          <a:xfrm>
            <a:off x="5020842" y="55079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125" name="Oval 124">
            <a:extLst>
              <a:ext uri="{FF2B5EF4-FFF2-40B4-BE49-F238E27FC236}">
                <a16:creationId xmlns:a16="http://schemas.microsoft.com/office/drawing/2014/main" id="{4BAD8343-8017-42F4-9B82-9BC7EB65D35A}"/>
              </a:ext>
            </a:extLst>
          </p:cNvPr>
          <p:cNvSpPr/>
          <p:nvPr/>
        </p:nvSpPr>
        <p:spPr bwMode="auto">
          <a:xfrm>
            <a:off x="7226720" y="55079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126" name="Oval 125">
            <a:extLst>
              <a:ext uri="{FF2B5EF4-FFF2-40B4-BE49-F238E27FC236}">
                <a16:creationId xmlns:a16="http://schemas.microsoft.com/office/drawing/2014/main" id="{A7597316-F616-42B9-BBAF-97B1DB9DF50F}"/>
              </a:ext>
            </a:extLst>
          </p:cNvPr>
          <p:cNvSpPr/>
          <p:nvPr/>
        </p:nvSpPr>
        <p:spPr bwMode="auto">
          <a:xfrm>
            <a:off x="9424967" y="55079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
        <p:nvSpPr>
          <p:cNvPr id="127" name="Oval 126">
            <a:extLst>
              <a:ext uri="{FF2B5EF4-FFF2-40B4-BE49-F238E27FC236}">
                <a16:creationId xmlns:a16="http://schemas.microsoft.com/office/drawing/2014/main" id="{94B63FEC-A844-4D75-93C0-36795C3E1812}"/>
              </a:ext>
            </a:extLst>
          </p:cNvPr>
          <p:cNvSpPr/>
          <p:nvPr/>
        </p:nvSpPr>
        <p:spPr bwMode="auto">
          <a:xfrm>
            <a:off x="4980922" y="32651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8" name="Oval 127">
            <a:extLst>
              <a:ext uri="{FF2B5EF4-FFF2-40B4-BE49-F238E27FC236}">
                <a16:creationId xmlns:a16="http://schemas.microsoft.com/office/drawing/2014/main" id="{00A28088-8D4E-46DC-A345-8B4C69A29E78}"/>
              </a:ext>
            </a:extLst>
          </p:cNvPr>
          <p:cNvSpPr/>
          <p:nvPr/>
        </p:nvSpPr>
        <p:spPr bwMode="auto">
          <a:xfrm>
            <a:off x="4194560" y="4409499"/>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29" name="Oval 128">
            <a:extLst>
              <a:ext uri="{FF2B5EF4-FFF2-40B4-BE49-F238E27FC236}">
                <a16:creationId xmlns:a16="http://schemas.microsoft.com/office/drawing/2014/main" id="{B04AF926-8166-4F35-BA00-6D5A8063FB20}"/>
              </a:ext>
            </a:extLst>
          </p:cNvPr>
          <p:cNvSpPr/>
          <p:nvPr/>
        </p:nvSpPr>
        <p:spPr bwMode="auto">
          <a:xfrm>
            <a:off x="4194560" y="55792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0" name="Oval 129">
            <a:extLst>
              <a:ext uri="{FF2B5EF4-FFF2-40B4-BE49-F238E27FC236}">
                <a16:creationId xmlns:a16="http://schemas.microsoft.com/office/drawing/2014/main" id="{338D91C2-9C3E-4DD1-A89A-D44B66EAA7DE}"/>
              </a:ext>
            </a:extLst>
          </p:cNvPr>
          <p:cNvSpPr/>
          <p:nvPr/>
        </p:nvSpPr>
        <p:spPr bwMode="auto">
          <a:xfrm>
            <a:off x="7459701" y="3265194"/>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1" name="Oval 130">
            <a:extLst>
              <a:ext uri="{FF2B5EF4-FFF2-40B4-BE49-F238E27FC236}">
                <a16:creationId xmlns:a16="http://schemas.microsoft.com/office/drawing/2014/main" id="{94CC9053-99DF-4B51-9C90-6B871034EB35}"/>
              </a:ext>
            </a:extLst>
          </p:cNvPr>
          <p:cNvSpPr/>
          <p:nvPr/>
        </p:nvSpPr>
        <p:spPr bwMode="auto">
          <a:xfrm>
            <a:off x="6378422" y="4409499"/>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2" name="Oval 131">
            <a:extLst>
              <a:ext uri="{FF2B5EF4-FFF2-40B4-BE49-F238E27FC236}">
                <a16:creationId xmlns:a16="http://schemas.microsoft.com/office/drawing/2014/main" id="{1F0709D8-4080-4AF2-8CBB-BFBAE4143C1E}"/>
              </a:ext>
            </a:extLst>
          </p:cNvPr>
          <p:cNvSpPr/>
          <p:nvPr/>
        </p:nvSpPr>
        <p:spPr bwMode="auto">
          <a:xfrm>
            <a:off x="6378422" y="5579251"/>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3" name="Oval 132">
            <a:extLst>
              <a:ext uri="{FF2B5EF4-FFF2-40B4-BE49-F238E27FC236}">
                <a16:creationId xmlns:a16="http://schemas.microsoft.com/office/drawing/2014/main" id="{44B8DEF6-962B-4B9C-A104-F707228F90AF}"/>
              </a:ext>
            </a:extLst>
          </p:cNvPr>
          <p:cNvSpPr/>
          <p:nvPr/>
        </p:nvSpPr>
        <p:spPr bwMode="auto">
          <a:xfrm>
            <a:off x="9975800" y="3265194"/>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4" name="Oval 133">
            <a:extLst>
              <a:ext uri="{FF2B5EF4-FFF2-40B4-BE49-F238E27FC236}">
                <a16:creationId xmlns:a16="http://schemas.microsoft.com/office/drawing/2014/main" id="{8CEEDA90-F036-40D6-AE59-8D8426ADD573}"/>
              </a:ext>
            </a:extLst>
          </p:cNvPr>
          <p:cNvSpPr/>
          <p:nvPr/>
        </p:nvSpPr>
        <p:spPr bwMode="auto">
          <a:xfrm>
            <a:off x="8634199" y="44094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5" name="Oval 134">
            <a:extLst>
              <a:ext uri="{FF2B5EF4-FFF2-40B4-BE49-F238E27FC236}">
                <a16:creationId xmlns:a16="http://schemas.microsoft.com/office/drawing/2014/main" id="{18C21649-B243-44A1-8828-0099362BD31A}"/>
              </a:ext>
            </a:extLst>
          </p:cNvPr>
          <p:cNvSpPr/>
          <p:nvPr/>
        </p:nvSpPr>
        <p:spPr bwMode="auto">
          <a:xfrm>
            <a:off x="8634199" y="5579251"/>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6" name="Oval 135">
            <a:extLst>
              <a:ext uri="{FF2B5EF4-FFF2-40B4-BE49-F238E27FC236}">
                <a16:creationId xmlns:a16="http://schemas.microsoft.com/office/drawing/2014/main" id="{763C5A4C-6374-40F0-BD29-A7A21EAB83EF}"/>
              </a:ext>
            </a:extLst>
          </p:cNvPr>
          <p:cNvSpPr/>
          <p:nvPr/>
        </p:nvSpPr>
        <p:spPr bwMode="auto">
          <a:xfrm>
            <a:off x="10791533" y="4409499"/>
            <a:ext cx="159432" cy="153594"/>
          </a:xfrm>
          <a:prstGeom prst="ellipse">
            <a:avLst/>
          </a:prstGeom>
          <a:solidFill>
            <a:srgbClr val="FF0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137" name="Oval 136">
            <a:extLst>
              <a:ext uri="{FF2B5EF4-FFF2-40B4-BE49-F238E27FC236}">
                <a16:creationId xmlns:a16="http://schemas.microsoft.com/office/drawing/2014/main" id="{DFF020BC-ADC1-4EB6-82A2-FD7383AD1D62}"/>
              </a:ext>
            </a:extLst>
          </p:cNvPr>
          <p:cNvSpPr/>
          <p:nvPr/>
        </p:nvSpPr>
        <p:spPr bwMode="auto">
          <a:xfrm>
            <a:off x="10791533" y="5579251"/>
            <a:ext cx="159432" cy="153594"/>
          </a:xfrm>
          <a:prstGeom prst="ellipse">
            <a:avLst/>
          </a:prstGeom>
          <a:solidFill>
            <a:srgbClr val="92D05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indent="-182553" algn="just" defTabSz="623853" fontAlgn="base">
              <a:lnSpc>
                <a:spcPts val="1100"/>
              </a:lnSpc>
              <a:spcBef>
                <a:spcPct val="0"/>
              </a:spcBef>
              <a:spcAft>
                <a:spcPct val="0"/>
              </a:spcAft>
              <a:buClr>
                <a:srgbClr val="000000"/>
              </a:buClr>
              <a:buFont typeface="Wingdings 3" pitchFamily="18" charset="2"/>
              <a:buChar char="}"/>
            </a:pPr>
            <a:endParaRPr lang="en-US" sz="1200" dirty="0">
              <a:solidFill>
                <a:srgbClr val="0C2870"/>
              </a:solidFill>
              <a:latin typeface="Arial" charset="0"/>
              <a:cs typeface="Times New Roman" pitchFamily="18" charset="0"/>
            </a:endParaRPr>
          </a:p>
        </p:txBody>
      </p:sp>
      <p:sp>
        <p:nvSpPr>
          <p:cNvPr id="57" name="Rectangle: Rounded Corners 56">
            <a:extLst>
              <a:ext uri="{FF2B5EF4-FFF2-40B4-BE49-F238E27FC236}">
                <a16:creationId xmlns:a16="http://schemas.microsoft.com/office/drawing/2014/main" id="{9AD027C1-98B7-4373-989E-7808306E42A7}"/>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
        <p:nvSpPr>
          <p:cNvPr id="58" name="Rectangle 57">
            <a:extLst>
              <a:ext uri="{FF2B5EF4-FFF2-40B4-BE49-F238E27FC236}">
                <a16:creationId xmlns:a16="http://schemas.microsoft.com/office/drawing/2014/main" id="{AE4C71CF-77A7-4652-A852-FC233D92697E}"/>
              </a:ext>
            </a:extLst>
          </p:cNvPr>
          <p:cNvSpPr/>
          <p:nvPr/>
        </p:nvSpPr>
        <p:spPr>
          <a:xfrm>
            <a:off x="3414593" y="631451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Caption:</a:t>
            </a:r>
          </a:p>
        </p:txBody>
      </p:sp>
    </p:spTree>
    <p:extLst>
      <p:ext uri="{BB962C8B-B14F-4D97-AF65-F5344CB8AC3E}">
        <p14:creationId xmlns:p14="http://schemas.microsoft.com/office/powerpoint/2010/main" val="413071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5A2AB762-0E82-414D-AB35-6DB7F2F2818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1" name="Rectangle 110">
            <a:extLst>
              <a:ext uri="{FF2B5EF4-FFF2-40B4-BE49-F238E27FC236}">
                <a16:creationId xmlns:a16="http://schemas.microsoft.com/office/drawing/2014/main" id="{107A90B9-9510-41E3-9CD7-7919F7056613}"/>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2" name="Rectangle 111">
            <a:extLst>
              <a:ext uri="{FF2B5EF4-FFF2-40B4-BE49-F238E27FC236}">
                <a16:creationId xmlns:a16="http://schemas.microsoft.com/office/drawing/2014/main" id="{BF5C7944-5C8E-45B0-87D8-493030FB401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3" name="Rectangle 112">
            <a:extLst>
              <a:ext uri="{FF2B5EF4-FFF2-40B4-BE49-F238E27FC236}">
                <a16:creationId xmlns:a16="http://schemas.microsoft.com/office/drawing/2014/main" id="{C7BDD4D6-FD54-498F-B01E-F3D124343DFE}"/>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Example of a Strategy Map with explicit relationships between the top</a:t>
            </a:r>
            <a:br>
              <a:rPr lang="en-US" sz="2400" b="0" kern="0" dirty="0"/>
            </a:br>
            <a:r>
              <a:rPr lang="en-US" sz="2400" b="0" kern="0" dirty="0"/>
              <a:t>strategic objectives</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4" name="Rectangle 23">
            <a:extLst>
              <a:ext uri="{FF2B5EF4-FFF2-40B4-BE49-F238E27FC236}">
                <a16:creationId xmlns:a16="http://schemas.microsoft.com/office/drawing/2014/main" id="{93FBB0C2-01D8-415D-8762-D2E6E6E829B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15</a:t>
            </a:fld>
            <a:endParaRPr lang="en-US" dirty="0">
              <a:solidFill>
                <a:srgbClr val="ADAFBB"/>
              </a:solidFill>
            </a:endParaRPr>
          </a:p>
        </p:txBody>
      </p:sp>
      <p:cxnSp>
        <p:nvCxnSpPr>
          <p:cNvPr id="74" name="Connector: Elbow 73">
            <a:extLst>
              <a:ext uri="{FF2B5EF4-FFF2-40B4-BE49-F238E27FC236}">
                <a16:creationId xmlns:a16="http://schemas.microsoft.com/office/drawing/2014/main" id="{2448A6C6-BFB2-4C91-B8CB-DAE777A6F5FC}"/>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3D7F726-2AA6-4549-802D-BA987756BEE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052D8F7F-3A7C-49EB-8AB9-7DE6F15554CD}"/>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FD309DB-435F-4524-A083-1E50FB9C3AD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73" name="Oval 72">
            <a:extLst>
              <a:ext uri="{FF2B5EF4-FFF2-40B4-BE49-F238E27FC236}">
                <a16:creationId xmlns:a16="http://schemas.microsoft.com/office/drawing/2014/main" id="{60D19B20-7F47-4ACE-8461-CAD9242F37E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77" name="Oval 76">
            <a:extLst>
              <a:ext uri="{FF2B5EF4-FFF2-40B4-BE49-F238E27FC236}">
                <a16:creationId xmlns:a16="http://schemas.microsoft.com/office/drawing/2014/main" id="{B95B370F-E270-4960-A733-41CDAB529E6C}"/>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78" name="Oval 77">
            <a:extLst>
              <a:ext uri="{FF2B5EF4-FFF2-40B4-BE49-F238E27FC236}">
                <a16:creationId xmlns:a16="http://schemas.microsoft.com/office/drawing/2014/main" id="{E111EEA2-626A-4CB1-89DC-2DF66137279A}"/>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79" name="Oval 78">
            <a:extLst>
              <a:ext uri="{FF2B5EF4-FFF2-40B4-BE49-F238E27FC236}">
                <a16:creationId xmlns:a16="http://schemas.microsoft.com/office/drawing/2014/main" id="{CF7A8DDA-C534-464A-9604-2CA077F8939A}"/>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a:t>
            </a:r>
          </a:p>
        </p:txBody>
      </p:sp>
      <p:sp>
        <p:nvSpPr>
          <p:cNvPr id="80" name="Oval 79">
            <a:extLst>
              <a:ext uri="{FF2B5EF4-FFF2-40B4-BE49-F238E27FC236}">
                <a16:creationId xmlns:a16="http://schemas.microsoft.com/office/drawing/2014/main" id="{FF90ECC5-22DC-40AA-863B-F613E27E057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81" name="Oval 80">
            <a:extLst>
              <a:ext uri="{FF2B5EF4-FFF2-40B4-BE49-F238E27FC236}">
                <a16:creationId xmlns:a16="http://schemas.microsoft.com/office/drawing/2014/main" id="{3883D3EB-883F-4CB8-AB2F-6A2CCF4D5229}"/>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82" name="Oval 81">
            <a:extLst>
              <a:ext uri="{FF2B5EF4-FFF2-40B4-BE49-F238E27FC236}">
                <a16:creationId xmlns:a16="http://schemas.microsoft.com/office/drawing/2014/main" id="{67FA113A-006A-4A36-81AF-A6BAAFF02254}"/>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83" name="Oval 82">
            <a:extLst>
              <a:ext uri="{FF2B5EF4-FFF2-40B4-BE49-F238E27FC236}">
                <a16:creationId xmlns:a16="http://schemas.microsoft.com/office/drawing/2014/main" id="{819C0107-2F83-4178-8BA0-6A9C91ED5099}"/>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85" name="Oval 84">
            <a:extLst>
              <a:ext uri="{FF2B5EF4-FFF2-40B4-BE49-F238E27FC236}">
                <a16:creationId xmlns:a16="http://schemas.microsoft.com/office/drawing/2014/main" id="{178C81D4-2D47-4B31-B5C7-87F2676C3F7D}"/>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84" name="Oval 83">
            <a:extLst>
              <a:ext uri="{FF2B5EF4-FFF2-40B4-BE49-F238E27FC236}">
                <a16:creationId xmlns:a16="http://schemas.microsoft.com/office/drawing/2014/main" id="{9C7559E4-3B0A-480A-B360-DC82519C05A4}"/>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86" name="Oval 85">
            <a:extLst>
              <a:ext uri="{FF2B5EF4-FFF2-40B4-BE49-F238E27FC236}">
                <a16:creationId xmlns:a16="http://schemas.microsoft.com/office/drawing/2014/main" id="{2F5186C7-4959-47BE-94CB-466FAB7918D3}"/>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87" name="Oval 86">
            <a:extLst>
              <a:ext uri="{FF2B5EF4-FFF2-40B4-BE49-F238E27FC236}">
                <a16:creationId xmlns:a16="http://schemas.microsoft.com/office/drawing/2014/main" id="{4CBE710E-775E-439C-A9AB-D29956BDB752}"/>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88" name="Oval 87">
            <a:extLst>
              <a:ext uri="{FF2B5EF4-FFF2-40B4-BE49-F238E27FC236}">
                <a16:creationId xmlns:a16="http://schemas.microsoft.com/office/drawing/2014/main" id="{83EC864A-C571-4A83-AC64-608492F4B962}"/>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89" name="Oval 88">
            <a:extLst>
              <a:ext uri="{FF2B5EF4-FFF2-40B4-BE49-F238E27FC236}">
                <a16:creationId xmlns:a16="http://schemas.microsoft.com/office/drawing/2014/main" id="{9AAC43B9-E521-4900-BFE4-35658A113AFC}"/>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90" name="Oval 89">
            <a:extLst>
              <a:ext uri="{FF2B5EF4-FFF2-40B4-BE49-F238E27FC236}">
                <a16:creationId xmlns:a16="http://schemas.microsoft.com/office/drawing/2014/main" id="{9E784595-16B9-4586-A889-8385BA7D252B}"/>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91" name="Oval 90">
            <a:extLst>
              <a:ext uri="{FF2B5EF4-FFF2-40B4-BE49-F238E27FC236}">
                <a16:creationId xmlns:a16="http://schemas.microsoft.com/office/drawing/2014/main" id="{48490042-5574-43D6-9E55-0E890B0E324B}"/>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92" name="Oval 91">
            <a:extLst>
              <a:ext uri="{FF2B5EF4-FFF2-40B4-BE49-F238E27FC236}">
                <a16:creationId xmlns:a16="http://schemas.microsoft.com/office/drawing/2014/main" id="{22C01F92-6982-4795-9CF6-15005F1A558A}"/>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cxnSp>
        <p:nvCxnSpPr>
          <p:cNvPr id="4" name="Straight Connector 3">
            <a:extLst>
              <a:ext uri="{FF2B5EF4-FFF2-40B4-BE49-F238E27FC236}">
                <a16:creationId xmlns:a16="http://schemas.microsoft.com/office/drawing/2014/main" id="{D3FED053-DF63-4E72-A8FD-1849FB1DEFF3}"/>
              </a:ext>
            </a:extLst>
          </p:cNvPr>
          <p:cNvCxnSpPr>
            <a:stCxn id="77" idx="0"/>
            <a:endCxn id="72" idx="2"/>
          </p:cNvCxnSpPr>
          <p:nvPr/>
        </p:nvCxnSpPr>
        <p:spPr>
          <a:xfrm rot="5400000" flipH="1" flipV="1">
            <a:off x="3500706" y="2382684"/>
            <a:ext cx="195748" cy="19816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3">
            <a:extLst>
              <a:ext uri="{FF2B5EF4-FFF2-40B4-BE49-F238E27FC236}">
                <a16:creationId xmlns:a16="http://schemas.microsoft.com/office/drawing/2014/main" id="{C1E0A302-02CC-432E-BDF4-3013883E4D51}"/>
              </a:ext>
            </a:extLst>
          </p:cNvPr>
          <p:cNvCxnSpPr>
            <a:cxnSpLocks/>
            <a:stCxn id="78" idx="0"/>
            <a:endCxn id="72" idx="6"/>
          </p:cNvCxnSpPr>
          <p:nvPr/>
        </p:nvCxnSpPr>
        <p:spPr>
          <a:xfrm rot="16200000" flipV="1">
            <a:off x="5203951" y="2361524"/>
            <a:ext cx="182102" cy="226836"/>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09DD51-4FEC-4440-8B0F-28795F22A4CA}"/>
              </a:ext>
            </a:extLst>
          </p:cNvPr>
          <p:cNvCxnSpPr>
            <a:cxnSpLocks/>
          </p:cNvCxnSpPr>
          <p:nvPr/>
        </p:nvCxnSpPr>
        <p:spPr>
          <a:xfrm>
            <a:off x="4660900" y="2152996"/>
            <a:ext cx="1582708" cy="0"/>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10C548-D0F2-401F-8AF8-5F819CE20D22}"/>
              </a:ext>
            </a:extLst>
          </p:cNvPr>
          <p:cNvCxnSpPr>
            <a:cxnSpLocks/>
          </p:cNvCxnSpPr>
          <p:nvPr/>
        </p:nvCxnSpPr>
        <p:spPr>
          <a:xfrm rot="10800000">
            <a:off x="7677426" y="2152996"/>
            <a:ext cx="1582708" cy="0"/>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3">
            <a:extLst>
              <a:ext uri="{FF2B5EF4-FFF2-40B4-BE49-F238E27FC236}">
                <a16:creationId xmlns:a16="http://schemas.microsoft.com/office/drawing/2014/main" id="{326FEBDF-F5D3-4481-9F1F-A06F6EB82749}"/>
              </a:ext>
            </a:extLst>
          </p:cNvPr>
          <p:cNvCxnSpPr>
            <a:cxnSpLocks/>
            <a:stCxn id="81" idx="0"/>
            <a:endCxn id="79" idx="6"/>
          </p:cNvCxnSpPr>
          <p:nvPr/>
        </p:nvCxnSpPr>
        <p:spPr>
          <a:xfrm rot="16200000" flipV="1">
            <a:off x="10233119" y="2361524"/>
            <a:ext cx="182102" cy="226835"/>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3">
            <a:extLst>
              <a:ext uri="{FF2B5EF4-FFF2-40B4-BE49-F238E27FC236}">
                <a16:creationId xmlns:a16="http://schemas.microsoft.com/office/drawing/2014/main" id="{885013F9-EF41-4880-BB5D-B9AF6553EA24}"/>
              </a:ext>
            </a:extLst>
          </p:cNvPr>
          <p:cNvCxnSpPr>
            <a:cxnSpLocks/>
            <a:stCxn id="80" idx="0"/>
            <a:endCxn id="79" idx="2"/>
          </p:cNvCxnSpPr>
          <p:nvPr/>
        </p:nvCxnSpPr>
        <p:spPr>
          <a:xfrm rot="5400000" flipH="1" flipV="1">
            <a:off x="8529873" y="2382684"/>
            <a:ext cx="195748" cy="198163"/>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08766A4C-B7CF-4F92-9D60-F5B261E8F075}"/>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993258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Template #2</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1643827"/>
            <a:ext cx="2255724" cy="608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Financial 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2278768"/>
            <a:ext cx="2255724" cy="5986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Customer Perspective</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2913708"/>
            <a:ext cx="1812590" cy="1720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Internal</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Perspective</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4672203"/>
            <a:ext cx="1812590" cy="1720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Learning &amp;</a:t>
            </a:r>
            <a:b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Growth</a:t>
            </a:r>
            <a:b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b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Perspective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16</a:t>
            </a:fld>
            <a:endParaRPr lang="en-US" dirty="0">
              <a:solidFill>
                <a:srgbClr val="ADAFBB"/>
              </a:solidFill>
            </a:endParaRPr>
          </a:p>
        </p:txBody>
      </p:sp>
      <p:sp>
        <p:nvSpPr>
          <p:cNvPr id="15" name="Rectangle 14">
            <a:extLst>
              <a:ext uri="{FF2B5EF4-FFF2-40B4-BE49-F238E27FC236}">
                <a16:creationId xmlns:a16="http://schemas.microsoft.com/office/drawing/2014/main" id="{5A2AB762-0E82-414D-AB35-6DB7F2F2818E}"/>
              </a:ext>
            </a:extLst>
          </p:cNvPr>
          <p:cNvSpPr/>
          <p:nvPr/>
        </p:nvSpPr>
        <p:spPr>
          <a:xfrm>
            <a:off x="2933700" y="1643063"/>
            <a:ext cx="8653463" cy="60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46D762F2-6149-471B-ABDA-13B89431288D}"/>
              </a:ext>
            </a:extLst>
          </p:cNvPr>
          <p:cNvSpPr/>
          <p:nvPr/>
        </p:nvSpPr>
        <p:spPr>
          <a:xfrm>
            <a:off x="2933700" y="2278063"/>
            <a:ext cx="8653463" cy="59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01C56BC4-2230-40CB-8E0A-7CC058C23716}"/>
              </a:ext>
            </a:extLst>
          </p:cNvPr>
          <p:cNvSpPr/>
          <p:nvPr/>
        </p:nvSpPr>
        <p:spPr>
          <a:xfrm>
            <a:off x="2933700" y="2913708"/>
            <a:ext cx="8653463" cy="1721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0137E399-2AB4-48F0-9040-9368AC11FF59}"/>
              </a:ext>
            </a:extLst>
          </p:cNvPr>
          <p:cNvSpPr/>
          <p:nvPr/>
        </p:nvSpPr>
        <p:spPr>
          <a:xfrm>
            <a:off x="2933700" y="4672203"/>
            <a:ext cx="8653463" cy="172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grpSp>
        <p:nvGrpSpPr>
          <p:cNvPr id="4" name="Group 3">
            <a:extLst>
              <a:ext uri="{FF2B5EF4-FFF2-40B4-BE49-F238E27FC236}">
                <a16:creationId xmlns:a16="http://schemas.microsoft.com/office/drawing/2014/main" id="{14E1AD89-5708-48DB-88F4-388FB5878FC8}"/>
              </a:ext>
            </a:extLst>
          </p:cNvPr>
          <p:cNvGrpSpPr/>
          <p:nvPr/>
        </p:nvGrpSpPr>
        <p:grpSpPr>
          <a:xfrm>
            <a:off x="3035325" y="1680409"/>
            <a:ext cx="8452032" cy="525195"/>
            <a:chOff x="2610608" y="1643827"/>
            <a:chExt cx="8883012" cy="692736"/>
          </a:xfrm>
        </p:grpSpPr>
        <p:sp>
          <p:nvSpPr>
            <p:cNvPr id="37" name="Rectangle: Rounded Corners 36">
              <a:extLst>
                <a:ext uri="{FF2B5EF4-FFF2-40B4-BE49-F238E27FC236}">
                  <a16:creationId xmlns:a16="http://schemas.microsoft.com/office/drawing/2014/main" id="{02835ED8-2B60-4587-A55B-7AB2A0A39ADC}"/>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38" name="Rectangle: Rounded Corners 37">
              <a:extLst>
                <a:ext uri="{FF2B5EF4-FFF2-40B4-BE49-F238E27FC236}">
                  <a16:creationId xmlns:a16="http://schemas.microsoft.com/office/drawing/2014/main" id="{8BF32DC0-B7F6-4386-B84D-0232541E6DAA}"/>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39" name="Rectangle: Rounded Corners 38">
              <a:extLst>
                <a:ext uri="{FF2B5EF4-FFF2-40B4-BE49-F238E27FC236}">
                  <a16:creationId xmlns:a16="http://schemas.microsoft.com/office/drawing/2014/main" id="{585A7562-ED0A-4FA8-ADBE-32B746D32E0A}"/>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0" name="Rectangle: Rounded Corners 39">
              <a:extLst>
                <a:ext uri="{FF2B5EF4-FFF2-40B4-BE49-F238E27FC236}">
                  <a16:creationId xmlns:a16="http://schemas.microsoft.com/office/drawing/2014/main" id="{C3196B34-F46F-4E5A-B0F8-88A09D80E263}"/>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41" name="Group 40">
            <a:extLst>
              <a:ext uri="{FF2B5EF4-FFF2-40B4-BE49-F238E27FC236}">
                <a16:creationId xmlns:a16="http://schemas.microsoft.com/office/drawing/2014/main" id="{1C0FC240-6CAF-43B5-9F86-17F0EC89C9D2}"/>
              </a:ext>
            </a:extLst>
          </p:cNvPr>
          <p:cNvGrpSpPr/>
          <p:nvPr/>
        </p:nvGrpSpPr>
        <p:grpSpPr>
          <a:xfrm>
            <a:off x="3035325" y="2315350"/>
            <a:ext cx="8452032" cy="525195"/>
            <a:chOff x="2610608" y="1643827"/>
            <a:chExt cx="8883012" cy="692736"/>
          </a:xfrm>
        </p:grpSpPr>
        <p:sp>
          <p:nvSpPr>
            <p:cNvPr id="42" name="Rectangle: Rounded Corners 41">
              <a:extLst>
                <a:ext uri="{FF2B5EF4-FFF2-40B4-BE49-F238E27FC236}">
                  <a16:creationId xmlns:a16="http://schemas.microsoft.com/office/drawing/2014/main" id="{0618D7D1-A4FE-41E9-AE76-2755A76EF397}"/>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3" name="Rectangle: Rounded Corners 42">
              <a:extLst>
                <a:ext uri="{FF2B5EF4-FFF2-40B4-BE49-F238E27FC236}">
                  <a16:creationId xmlns:a16="http://schemas.microsoft.com/office/drawing/2014/main" id="{107184BC-95FA-42B2-BFFC-E91607ACAFC3}"/>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4" name="Rectangle: Rounded Corners 43">
              <a:extLst>
                <a:ext uri="{FF2B5EF4-FFF2-40B4-BE49-F238E27FC236}">
                  <a16:creationId xmlns:a16="http://schemas.microsoft.com/office/drawing/2014/main" id="{C5EC92B4-AF64-4F48-ABA2-2D6A2A52AB84}"/>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5" name="Rectangle: Rounded Corners 44">
              <a:extLst>
                <a:ext uri="{FF2B5EF4-FFF2-40B4-BE49-F238E27FC236}">
                  <a16:creationId xmlns:a16="http://schemas.microsoft.com/office/drawing/2014/main" id="{056C6FD3-43AC-42F2-BCAE-7E299CC89A1B}"/>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46" name="Group 45">
            <a:extLst>
              <a:ext uri="{FF2B5EF4-FFF2-40B4-BE49-F238E27FC236}">
                <a16:creationId xmlns:a16="http://schemas.microsoft.com/office/drawing/2014/main" id="{83479C17-B7E4-43CE-B35A-9AAACC4C2BF6}"/>
              </a:ext>
            </a:extLst>
          </p:cNvPr>
          <p:cNvGrpSpPr/>
          <p:nvPr/>
        </p:nvGrpSpPr>
        <p:grpSpPr>
          <a:xfrm>
            <a:off x="3035325" y="2950291"/>
            <a:ext cx="8452032" cy="525195"/>
            <a:chOff x="2610608" y="1643827"/>
            <a:chExt cx="8883012" cy="692736"/>
          </a:xfrm>
        </p:grpSpPr>
        <p:sp>
          <p:nvSpPr>
            <p:cNvPr id="47" name="Rectangle: Rounded Corners 46">
              <a:extLst>
                <a:ext uri="{FF2B5EF4-FFF2-40B4-BE49-F238E27FC236}">
                  <a16:creationId xmlns:a16="http://schemas.microsoft.com/office/drawing/2014/main" id="{F56564C3-961E-495D-A430-0C13F39FA21D}"/>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8" name="Rectangle: Rounded Corners 47">
              <a:extLst>
                <a:ext uri="{FF2B5EF4-FFF2-40B4-BE49-F238E27FC236}">
                  <a16:creationId xmlns:a16="http://schemas.microsoft.com/office/drawing/2014/main" id="{89B4188F-3E97-4ADC-AC9A-DCC01F8950FD}"/>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9" name="Rectangle: Rounded Corners 48">
              <a:extLst>
                <a:ext uri="{FF2B5EF4-FFF2-40B4-BE49-F238E27FC236}">
                  <a16:creationId xmlns:a16="http://schemas.microsoft.com/office/drawing/2014/main" id="{533BD9AD-0D46-41F3-A6FE-C0E448140F76}"/>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0" name="Rectangle: Rounded Corners 49">
              <a:extLst>
                <a:ext uri="{FF2B5EF4-FFF2-40B4-BE49-F238E27FC236}">
                  <a16:creationId xmlns:a16="http://schemas.microsoft.com/office/drawing/2014/main" id="{91FE1E8C-5949-49E3-822E-2774E69B3B71}"/>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51" name="Group 50">
            <a:extLst>
              <a:ext uri="{FF2B5EF4-FFF2-40B4-BE49-F238E27FC236}">
                <a16:creationId xmlns:a16="http://schemas.microsoft.com/office/drawing/2014/main" id="{70AEAE5F-765E-4AC2-AB30-066FD326E852}"/>
              </a:ext>
            </a:extLst>
          </p:cNvPr>
          <p:cNvGrpSpPr/>
          <p:nvPr/>
        </p:nvGrpSpPr>
        <p:grpSpPr>
          <a:xfrm>
            <a:off x="3035325" y="3512068"/>
            <a:ext cx="8452032" cy="525195"/>
            <a:chOff x="2610608" y="1643827"/>
            <a:chExt cx="8883012" cy="692736"/>
          </a:xfrm>
        </p:grpSpPr>
        <p:sp>
          <p:nvSpPr>
            <p:cNvPr id="52" name="Rectangle: Rounded Corners 51">
              <a:extLst>
                <a:ext uri="{FF2B5EF4-FFF2-40B4-BE49-F238E27FC236}">
                  <a16:creationId xmlns:a16="http://schemas.microsoft.com/office/drawing/2014/main" id="{6EA4EEDD-16C1-409A-B9A0-1C7803C561FF}"/>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3" name="Rectangle: Rounded Corners 52">
              <a:extLst>
                <a:ext uri="{FF2B5EF4-FFF2-40B4-BE49-F238E27FC236}">
                  <a16:creationId xmlns:a16="http://schemas.microsoft.com/office/drawing/2014/main" id="{54763422-08DB-4268-A5A7-D4E82C03B953}"/>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4" name="Rectangle: Rounded Corners 53">
              <a:extLst>
                <a:ext uri="{FF2B5EF4-FFF2-40B4-BE49-F238E27FC236}">
                  <a16:creationId xmlns:a16="http://schemas.microsoft.com/office/drawing/2014/main" id="{2A5239D0-DF32-4978-B468-FAADCB9A6BE1}"/>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5" name="Rectangle: Rounded Corners 54">
              <a:extLst>
                <a:ext uri="{FF2B5EF4-FFF2-40B4-BE49-F238E27FC236}">
                  <a16:creationId xmlns:a16="http://schemas.microsoft.com/office/drawing/2014/main" id="{4B4187C0-DB5D-44F3-863E-531221E2A524}"/>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56" name="Group 55">
            <a:extLst>
              <a:ext uri="{FF2B5EF4-FFF2-40B4-BE49-F238E27FC236}">
                <a16:creationId xmlns:a16="http://schemas.microsoft.com/office/drawing/2014/main" id="{BC67B06B-484F-4EF6-96C8-E6EFA970D515}"/>
              </a:ext>
            </a:extLst>
          </p:cNvPr>
          <p:cNvGrpSpPr/>
          <p:nvPr/>
        </p:nvGrpSpPr>
        <p:grpSpPr>
          <a:xfrm>
            <a:off x="3035325" y="4073845"/>
            <a:ext cx="8452032" cy="525195"/>
            <a:chOff x="2610608" y="1643827"/>
            <a:chExt cx="8883012" cy="692736"/>
          </a:xfrm>
        </p:grpSpPr>
        <p:sp>
          <p:nvSpPr>
            <p:cNvPr id="57" name="Rectangle: Rounded Corners 56">
              <a:extLst>
                <a:ext uri="{FF2B5EF4-FFF2-40B4-BE49-F238E27FC236}">
                  <a16:creationId xmlns:a16="http://schemas.microsoft.com/office/drawing/2014/main" id="{3B9BABC9-577C-49A7-B15B-64DE4AFA7862}"/>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8" name="Rectangle: Rounded Corners 57">
              <a:extLst>
                <a:ext uri="{FF2B5EF4-FFF2-40B4-BE49-F238E27FC236}">
                  <a16:creationId xmlns:a16="http://schemas.microsoft.com/office/drawing/2014/main" id="{87000E87-C684-4691-A416-9B6654EF2947}"/>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9" name="Rectangle: Rounded Corners 58">
              <a:extLst>
                <a:ext uri="{FF2B5EF4-FFF2-40B4-BE49-F238E27FC236}">
                  <a16:creationId xmlns:a16="http://schemas.microsoft.com/office/drawing/2014/main" id="{D2D4F4B5-3876-45BE-8A13-F4F8D4B5A9EC}"/>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0" name="Rectangle: Rounded Corners 59">
              <a:extLst>
                <a:ext uri="{FF2B5EF4-FFF2-40B4-BE49-F238E27FC236}">
                  <a16:creationId xmlns:a16="http://schemas.microsoft.com/office/drawing/2014/main" id="{353CADE2-94B3-42EC-B49E-B45B48735FC4}"/>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sp>
        <p:nvSpPr>
          <p:cNvPr id="62" name="Rectangle: Rounded Corners 61">
            <a:extLst>
              <a:ext uri="{FF2B5EF4-FFF2-40B4-BE49-F238E27FC236}">
                <a16:creationId xmlns:a16="http://schemas.microsoft.com/office/drawing/2014/main" id="{16A8C006-BB02-4FFC-82C5-D12E27793AF0}"/>
              </a:ext>
            </a:extLst>
          </p:cNvPr>
          <p:cNvSpPr/>
          <p:nvPr/>
        </p:nvSpPr>
        <p:spPr bwMode="auto">
          <a:xfrm>
            <a:off x="3035325"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3" name="Rectangle: Rounded Corners 62">
            <a:extLst>
              <a:ext uri="{FF2B5EF4-FFF2-40B4-BE49-F238E27FC236}">
                <a16:creationId xmlns:a16="http://schemas.microsoft.com/office/drawing/2014/main" id="{A2072244-369D-45F1-8A32-6D2304CE8288}"/>
              </a:ext>
            </a:extLst>
          </p:cNvPr>
          <p:cNvSpPr/>
          <p:nvPr/>
        </p:nvSpPr>
        <p:spPr bwMode="auto">
          <a:xfrm>
            <a:off x="5193505"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4" name="Rectangle: Rounded Corners 63">
            <a:extLst>
              <a:ext uri="{FF2B5EF4-FFF2-40B4-BE49-F238E27FC236}">
                <a16:creationId xmlns:a16="http://schemas.microsoft.com/office/drawing/2014/main" id="{5CED4AB9-5F45-420C-A912-371C7CEFFDF1}"/>
              </a:ext>
            </a:extLst>
          </p:cNvPr>
          <p:cNvSpPr/>
          <p:nvPr/>
        </p:nvSpPr>
        <p:spPr bwMode="auto">
          <a:xfrm>
            <a:off x="7359177"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5" name="Rectangle: Rounded Corners 64">
            <a:extLst>
              <a:ext uri="{FF2B5EF4-FFF2-40B4-BE49-F238E27FC236}">
                <a16:creationId xmlns:a16="http://schemas.microsoft.com/office/drawing/2014/main" id="{CE729A87-E3A5-4FB8-995B-8B57E8FD6D53}"/>
              </a:ext>
            </a:extLst>
          </p:cNvPr>
          <p:cNvSpPr/>
          <p:nvPr/>
        </p:nvSpPr>
        <p:spPr bwMode="auto">
          <a:xfrm>
            <a:off x="9517358" y="4708786"/>
            <a:ext cx="1969999" cy="525195"/>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nvGrpSpPr>
          <p:cNvPr id="66" name="Group 65">
            <a:extLst>
              <a:ext uri="{FF2B5EF4-FFF2-40B4-BE49-F238E27FC236}">
                <a16:creationId xmlns:a16="http://schemas.microsoft.com/office/drawing/2014/main" id="{078A07B8-66D5-4CE5-94E9-E401E950E0B6}"/>
              </a:ext>
            </a:extLst>
          </p:cNvPr>
          <p:cNvGrpSpPr/>
          <p:nvPr/>
        </p:nvGrpSpPr>
        <p:grpSpPr>
          <a:xfrm>
            <a:off x="3035325" y="5270563"/>
            <a:ext cx="8452032" cy="525195"/>
            <a:chOff x="2610608" y="1643827"/>
            <a:chExt cx="8883012" cy="692736"/>
          </a:xfrm>
        </p:grpSpPr>
        <p:sp>
          <p:nvSpPr>
            <p:cNvPr id="67" name="Rectangle: Rounded Corners 66">
              <a:extLst>
                <a:ext uri="{FF2B5EF4-FFF2-40B4-BE49-F238E27FC236}">
                  <a16:creationId xmlns:a16="http://schemas.microsoft.com/office/drawing/2014/main" id="{A190C288-ADC5-45C9-B37F-FFF14DC479AB}"/>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8" name="Rectangle: Rounded Corners 67">
              <a:extLst>
                <a:ext uri="{FF2B5EF4-FFF2-40B4-BE49-F238E27FC236}">
                  <a16:creationId xmlns:a16="http://schemas.microsoft.com/office/drawing/2014/main" id="{72CD4EFA-A439-4DD3-82AC-25029D904FE4}"/>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69" name="Rectangle: Rounded Corners 68">
              <a:extLst>
                <a:ext uri="{FF2B5EF4-FFF2-40B4-BE49-F238E27FC236}">
                  <a16:creationId xmlns:a16="http://schemas.microsoft.com/office/drawing/2014/main" id="{93075118-436E-4E7A-9C7C-FCCEEBD68E5E}"/>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0" name="Rectangle: Rounded Corners 69">
              <a:extLst>
                <a:ext uri="{FF2B5EF4-FFF2-40B4-BE49-F238E27FC236}">
                  <a16:creationId xmlns:a16="http://schemas.microsoft.com/office/drawing/2014/main" id="{F093697C-1EEB-4435-8DF4-6311A073EBD6}"/>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grpSp>
        <p:nvGrpSpPr>
          <p:cNvPr id="71" name="Group 70">
            <a:extLst>
              <a:ext uri="{FF2B5EF4-FFF2-40B4-BE49-F238E27FC236}">
                <a16:creationId xmlns:a16="http://schemas.microsoft.com/office/drawing/2014/main" id="{E3F165A7-8160-4125-93BA-561E25B0520B}"/>
              </a:ext>
            </a:extLst>
          </p:cNvPr>
          <p:cNvGrpSpPr/>
          <p:nvPr/>
        </p:nvGrpSpPr>
        <p:grpSpPr>
          <a:xfrm>
            <a:off x="3035325" y="5832340"/>
            <a:ext cx="8452032" cy="525195"/>
            <a:chOff x="2610608" y="1643827"/>
            <a:chExt cx="8883012" cy="692736"/>
          </a:xfrm>
        </p:grpSpPr>
        <p:sp>
          <p:nvSpPr>
            <p:cNvPr id="72" name="Rectangle: Rounded Corners 71">
              <a:extLst>
                <a:ext uri="{FF2B5EF4-FFF2-40B4-BE49-F238E27FC236}">
                  <a16:creationId xmlns:a16="http://schemas.microsoft.com/office/drawing/2014/main" id="{26EBA7BF-7153-46AD-8ED1-B5BF8DF57991}"/>
                </a:ext>
              </a:extLst>
            </p:cNvPr>
            <p:cNvSpPr/>
            <p:nvPr/>
          </p:nvSpPr>
          <p:spPr bwMode="auto">
            <a:xfrm>
              <a:off x="261060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3" name="Rectangle: Rounded Corners 72">
              <a:extLst>
                <a:ext uri="{FF2B5EF4-FFF2-40B4-BE49-F238E27FC236}">
                  <a16:creationId xmlns:a16="http://schemas.microsoft.com/office/drawing/2014/main" id="{F769D283-4DB3-414E-BC1F-A85D06AC3E95}"/>
                </a:ext>
              </a:extLst>
            </p:cNvPr>
            <p:cNvSpPr/>
            <p:nvPr/>
          </p:nvSpPr>
          <p:spPr bwMode="auto">
            <a:xfrm>
              <a:off x="4878836"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4" name="Rectangle: Rounded Corners 73">
              <a:extLst>
                <a:ext uri="{FF2B5EF4-FFF2-40B4-BE49-F238E27FC236}">
                  <a16:creationId xmlns:a16="http://schemas.microsoft.com/office/drawing/2014/main" id="{ED9F39CA-24D1-496E-9867-596DD81A1C47}"/>
                </a:ext>
              </a:extLst>
            </p:cNvPr>
            <p:cNvSpPr/>
            <p:nvPr/>
          </p:nvSpPr>
          <p:spPr bwMode="auto">
            <a:xfrm>
              <a:off x="7154939"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5" name="Rectangle: Rounded Corners 74">
              <a:extLst>
                <a:ext uri="{FF2B5EF4-FFF2-40B4-BE49-F238E27FC236}">
                  <a16:creationId xmlns:a16="http://schemas.microsoft.com/office/drawing/2014/main" id="{61761B8B-2CA6-4418-9B03-9F263F509259}"/>
                </a:ext>
              </a:extLst>
            </p:cNvPr>
            <p:cNvSpPr/>
            <p:nvPr/>
          </p:nvSpPr>
          <p:spPr bwMode="auto">
            <a:xfrm>
              <a:off x="9423168" y="1643827"/>
              <a:ext cx="2070452" cy="692736"/>
            </a:xfrm>
            <a:prstGeom prst="roundRect">
              <a:avLst/>
            </a:prstGeom>
            <a:solidFill>
              <a:schemeClr val="bg1"/>
            </a:solidFill>
            <a:ln>
              <a:solidFill>
                <a:schemeClr val="tx2"/>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grpSp>
      <p:sp>
        <p:nvSpPr>
          <p:cNvPr id="85" name="Rectangle 84">
            <a:extLst>
              <a:ext uri="{FF2B5EF4-FFF2-40B4-BE49-F238E27FC236}">
                <a16:creationId xmlns:a16="http://schemas.microsoft.com/office/drawing/2014/main" id="{438A85C4-4193-47F2-8960-38BED5B372B9}"/>
              </a:ext>
            </a:extLst>
          </p:cNvPr>
          <p:cNvSpPr/>
          <p:nvPr/>
        </p:nvSpPr>
        <p:spPr>
          <a:xfrm>
            <a:off x="1656649" y="2952749"/>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Customer Management</a:t>
            </a:r>
          </a:p>
        </p:txBody>
      </p:sp>
      <p:sp>
        <p:nvSpPr>
          <p:cNvPr id="86" name="Rectangle 85">
            <a:extLst>
              <a:ext uri="{FF2B5EF4-FFF2-40B4-BE49-F238E27FC236}">
                <a16:creationId xmlns:a16="http://schemas.microsoft.com/office/drawing/2014/main" id="{516E504B-64D1-44E2-A336-7935EF1E1FFB}"/>
              </a:ext>
            </a:extLst>
          </p:cNvPr>
          <p:cNvSpPr/>
          <p:nvPr/>
        </p:nvSpPr>
        <p:spPr>
          <a:xfrm>
            <a:off x="1656649" y="3514526"/>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Operations</a:t>
            </a:r>
          </a:p>
        </p:txBody>
      </p:sp>
      <p:sp>
        <p:nvSpPr>
          <p:cNvPr id="87" name="Rectangle 86">
            <a:extLst>
              <a:ext uri="{FF2B5EF4-FFF2-40B4-BE49-F238E27FC236}">
                <a16:creationId xmlns:a16="http://schemas.microsoft.com/office/drawing/2014/main" id="{4BD25238-18F6-4478-B09A-32A77703BBC3}"/>
              </a:ext>
            </a:extLst>
          </p:cNvPr>
          <p:cNvSpPr/>
          <p:nvPr/>
        </p:nvSpPr>
        <p:spPr>
          <a:xfrm>
            <a:off x="1656649" y="4076303"/>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Innovation</a:t>
            </a:r>
          </a:p>
        </p:txBody>
      </p:sp>
      <p:sp>
        <p:nvSpPr>
          <p:cNvPr id="88" name="Rectangle 87">
            <a:extLst>
              <a:ext uri="{FF2B5EF4-FFF2-40B4-BE49-F238E27FC236}">
                <a16:creationId xmlns:a16="http://schemas.microsoft.com/office/drawing/2014/main" id="{C1D3FE6D-3818-45E3-8692-E2BFE2EA3911}"/>
              </a:ext>
            </a:extLst>
          </p:cNvPr>
          <p:cNvSpPr/>
          <p:nvPr/>
        </p:nvSpPr>
        <p:spPr>
          <a:xfrm>
            <a:off x="1656649" y="4708786"/>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Human Capital</a:t>
            </a:r>
          </a:p>
        </p:txBody>
      </p:sp>
      <p:sp>
        <p:nvSpPr>
          <p:cNvPr id="89" name="Rectangle 88">
            <a:extLst>
              <a:ext uri="{FF2B5EF4-FFF2-40B4-BE49-F238E27FC236}">
                <a16:creationId xmlns:a16="http://schemas.microsoft.com/office/drawing/2014/main" id="{2A436FB5-DA5E-4348-9402-5A89FB2447B8}"/>
              </a:ext>
            </a:extLst>
          </p:cNvPr>
          <p:cNvSpPr/>
          <p:nvPr/>
        </p:nvSpPr>
        <p:spPr>
          <a:xfrm>
            <a:off x="1656649" y="5270563"/>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Information Capital</a:t>
            </a:r>
          </a:p>
        </p:txBody>
      </p:sp>
      <p:sp>
        <p:nvSpPr>
          <p:cNvPr id="90" name="Rectangle 89">
            <a:extLst>
              <a:ext uri="{FF2B5EF4-FFF2-40B4-BE49-F238E27FC236}">
                <a16:creationId xmlns:a16="http://schemas.microsoft.com/office/drawing/2014/main" id="{5226D8FE-73C8-4FB4-9501-629C51B21CCE}"/>
              </a:ext>
            </a:extLst>
          </p:cNvPr>
          <p:cNvSpPr/>
          <p:nvPr/>
        </p:nvSpPr>
        <p:spPr>
          <a:xfrm>
            <a:off x="1656649" y="5832340"/>
            <a:ext cx="1206968" cy="522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Organization Capital</a:t>
            </a:r>
          </a:p>
        </p:txBody>
      </p:sp>
      <p:sp>
        <p:nvSpPr>
          <p:cNvPr id="61" name="Rectangle: Rounded Corners 60">
            <a:extLst>
              <a:ext uri="{FF2B5EF4-FFF2-40B4-BE49-F238E27FC236}">
                <a16:creationId xmlns:a16="http://schemas.microsoft.com/office/drawing/2014/main" id="{86D8917B-8EA1-452E-A340-737C584EE8B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1793073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Template #3</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1643827"/>
            <a:ext cx="1812590" cy="608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Financial 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2278768"/>
            <a:ext cx="1812590" cy="5986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Customer Perspective</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2913708"/>
            <a:ext cx="1812590" cy="17208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Internal Perspective</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4672203"/>
            <a:ext cx="1812590" cy="1720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Learning &amp; Growth Perspective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17</a:t>
            </a:fld>
            <a:endParaRPr lang="en-US" dirty="0">
              <a:solidFill>
                <a:srgbClr val="ADAFBB"/>
              </a:solidFill>
            </a:endParaRPr>
          </a:p>
        </p:txBody>
      </p:sp>
      <p:sp>
        <p:nvSpPr>
          <p:cNvPr id="15" name="Rectangle 14">
            <a:extLst>
              <a:ext uri="{FF2B5EF4-FFF2-40B4-BE49-F238E27FC236}">
                <a16:creationId xmlns:a16="http://schemas.microsoft.com/office/drawing/2014/main" id="{5A2AB762-0E82-414D-AB35-6DB7F2F2818E}"/>
              </a:ext>
            </a:extLst>
          </p:cNvPr>
          <p:cNvSpPr/>
          <p:nvPr/>
        </p:nvSpPr>
        <p:spPr>
          <a:xfrm>
            <a:off x="2480188" y="1643063"/>
            <a:ext cx="9106976" cy="60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9" name="Rectangle 18">
            <a:extLst>
              <a:ext uri="{FF2B5EF4-FFF2-40B4-BE49-F238E27FC236}">
                <a16:creationId xmlns:a16="http://schemas.microsoft.com/office/drawing/2014/main" id="{46D762F2-6149-471B-ABDA-13B89431288D}"/>
              </a:ext>
            </a:extLst>
          </p:cNvPr>
          <p:cNvSpPr/>
          <p:nvPr/>
        </p:nvSpPr>
        <p:spPr>
          <a:xfrm>
            <a:off x="2480188" y="2278063"/>
            <a:ext cx="9106976" cy="599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0" name="Rectangle 19">
            <a:extLst>
              <a:ext uri="{FF2B5EF4-FFF2-40B4-BE49-F238E27FC236}">
                <a16:creationId xmlns:a16="http://schemas.microsoft.com/office/drawing/2014/main" id="{01C56BC4-2230-40CB-8E0A-7CC058C23716}"/>
              </a:ext>
            </a:extLst>
          </p:cNvPr>
          <p:cNvSpPr/>
          <p:nvPr/>
        </p:nvSpPr>
        <p:spPr>
          <a:xfrm>
            <a:off x="2480188" y="2913708"/>
            <a:ext cx="9106976" cy="1721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0137E399-2AB4-48F0-9040-9368AC11FF59}"/>
              </a:ext>
            </a:extLst>
          </p:cNvPr>
          <p:cNvSpPr/>
          <p:nvPr/>
        </p:nvSpPr>
        <p:spPr>
          <a:xfrm>
            <a:off x="2480188" y="4672203"/>
            <a:ext cx="9106976" cy="172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grpSp>
        <p:nvGrpSpPr>
          <p:cNvPr id="7" name="Group 6">
            <a:extLst>
              <a:ext uri="{FF2B5EF4-FFF2-40B4-BE49-F238E27FC236}">
                <a16:creationId xmlns:a16="http://schemas.microsoft.com/office/drawing/2014/main" id="{776989D2-27C6-4042-A2E1-45C91CCFC323}"/>
              </a:ext>
            </a:extLst>
          </p:cNvPr>
          <p:cNvGrpSpPr/>
          <p:nvPr/>
        </p:nvGrpSpPr>
        <p:grpSpPr>
          <a:xfrm>
            <a:off x="2587139" y="1680409"/>
            <a:ext cx="1688711" cy="4677126"/>
            <a:chOff x="2587139" y="1680409"/>
            <a:chExt cx="2073243" cy="4677126"/>
          </a:xfrm>
        </p:grpSpPr>
        <p:sp>
          <p:nvSpPr>
            <p:cNvPr id="37" name="Rectangle: Rounded Corners 36">
              <a:extLst>
                <a:ext uri="{FF2B5EF4-FFF2-40B4-BE49-F238E27FC236}">
                  <a16:creationId xmlns:a16="http://schemas.microsoft.com/office/drawing/2014/main" id="{02835ED8-2B60-4587-A55B-7AB2A0A39ADC}"/>
                </a:ext>
              </a:extLst>
            </p:cNvPr>
            <p:cNvSpPr/>
            <p:nvPr/>
          </p:nvSpPr>
          <p:spPr bwMode="auto">
            <a:xfrm>
              <a:off x="2587139" y="1680409"/>
              <a:ext cx="2073243" cy="525195"/>
            </a:xfrm>
            <a:prstGeom prst="roundRect">
              <a:avLst/>
            </a:prstGeom>
            <a:solidFill>
              <a:schemeClr val="bg1"/>
            </a:solidFill>
            <a:ln>
              <a:solidFill>
                <a:schemeClr val="accent6"/>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2" name="Rectangle: Rounded Corners 41">
              <a:extLst>
                <a:ext uri="{FF2B5EF4-FFF2-40B4-BE49-F238E27FC236}">
                  <a16:creationId xmlns:a16="http://schemas.microsoft.com/office/drawing/2014/main" id="{0618D7D1-A4FE-41E9-AE76-2755A76EF397}"/>
                </a:ext>
              </a:extLst>
            </p:cNvPr>
            <p:cNvSpPr/>
            <p:nvPr/>
          </p:nvSpPr>
          <p:spPr bwMode="auto">
            <a:xfrm>
              <a:off x="2587139"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7" name="Rectangle: Rounded Corners 46">
              <a:extLst>
                <a:ext uri="{FF2B5EF4-FFF2-40B4-BE49-F238E27FC236}">
                  <a16:creationId xmlns:a16="http://schemas.microsoft.com/office/drawing/2014/main" id="{F56564C3-961E-495D-A430-0C13F39FA21D}"/>
                </a:ext>
              </a:extLst>
            </p:cNvPr>
            <p:cNvSpPr/>
            <p:nvPr/>
          </p:nvSpPr>
          <p:spPr bwMode="auto">
            <a:xfrm>
              <a:off x="2587139" y="2950291"/>
              <a:ext cx="2073243" cy="1648749"/>
            </a:xfrm>
            <a:prstGeom prst="roundRect">
              <a:avLst>
                <a:gd name="adj" fmla="val 4535"/>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7" name="TextBox 76">
              <a:extLst>
                <a:ext uri="{FF2B5EF4-FFF2-40B4-BE49-F238E27FC236}">
                  <a16:creationId xmlns:a16="http://schemas.microsoft.com/office/drawing/2014/main" id="{738B71F5-91D1-4644-8B4C-DF92FDC9DE62}"/>
                </a:ext>
              </a:extLst>
            </p:cNvPr>
            <p:cNvSpPr txBox="1"/>
            <p:nvPr/>
          </p:nvSpPr>
          <p:spPr>
            <a:xfrm>
              <a:off x="2587140"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82" name="Rectangle: Rounded Corners 81">
              <a:extLst>
                <a:ext uri="{FF2B5EF4-FFF2-40B4-BE49-F238E27FC236}">
                  <a16:creationId xmlns:a16="http://schemas.microsoft.com/office/drawing/2014/main" id="{F726C233-DACE-4337-893B-599C0F45A8DD}"/>
                </a:ext>
              </a:extLst>
            </p:cNvPr>
            <p:cNvSpPr/>
            <p:nvPr/>
          </p:nvSpPr>
          <p:spPr bwMode="auto">
            <a:xfrm>
              <a:off x="2587139" y="4708786"/>
              <a:ext cx="2073243" cy="1648749"/>
            </a:xfrm>
            <a:prstGeom prst="roundRect">
              <a:avLst>
                <a:gd name="adj" fmla="val 4535"/>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2" name="TextBox 91">
              <a:extLst>
                <a:ext uri="{FF2B5EF4-FFF2-40B4-BE49-F238E27FC236}">
                  <a16:creationId xmlns:a16="http://schemas.microsoft.com/office/drawing/2014/main" id="{FEE1AAF2-D619-4F7C-BC52-6CB1B46D9006}"/>
                </a:ext>
              </a:extLst>
            </p:cNvPr>
            <p:cNvSpPr txBox="1"/>
            <p:nvPr/>
          </p:nvSpPr>
          <p:spPr>
            <a:xfrm>
              <a:off x="2587140"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8" name="Group 7">
            <a:extLst>
              <a:ext uri="{FF2B5EF4-FFF2-40B4-BE49-F238E27FC236}">
                <a16:creationId xmlns:a16="http://schemas.microsoft.com/office/drawing/2014/main" id="{0CD91045-81DF-407D-8C63-1ED8CC31221E}"/>
              </a:ext>
            </a:extLst>
          </p:cNvPr>
          <p:cNvGrpSpPr/>
          <p:nvPr/>
        </p:nvGrpSpPr>
        <p:grpSpPr>
          <a:xfrm>
            <a:off x="4388708" y="1680409"/>
            <a:ext cx="1688711" cy="4677126"/>
            <a:chOff x="4858425" y="1680409"/>
            <a:chExt cx="2073243" cy="4677126"/>
          </a:xfrm>
        </p:grpSpPr>
        <p:sp>
          <p:nvSpPr>
            <p:cNvPr id="38" name="Rectangle: Rounded Corners 37">
              <a:extLst>
                <a:ext uri="{FF2B5EF4-FFF2-40B4-BE49-F238E27FC236}">
                  <a16:creationId xmlns:a16="http://schemas.microsoft.com/office/drawing/2014/main" id="{8BF32DC0-B7F6-4386-B84D-0232541E6DAA}"/>
                </a:ext>
              </a:extLst>
            </p:cNvPr>
            <p:cNvSpPr/>
            <p:nvPr/>
          </p:nvSpPr>
          <p:spPr bwMode="auto">
            <a:xfrm>
              <a:off x="4858425" y="1680409"/>
              <a:ext cx="2073243" cy="525195"/>
            </a:xfrm>
            <a:prstGeom prst="roundRect">
              <a:avLst/>
            </a:prstGeom>
            <a:solidFill>
              <a:schemeClr val="bg1"/>
            </a:solidFill>
            <a:ln>
              <a:solidFill>
                <a:schemeClr val="accent6"/>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3" name="Rectangle: Rounded Corners 42">
              <a:extLst>
                <a:ext uri="{FF2B5EF4-FFF2-40B4-BE49-F238E27FC236}">
                  <a16:creationId xmlns:a16="http://schemas.microsoft.com/office/drawing/2014/main" id="{107184BC-95FA-42B2-BFFC-E91607ACAFC3}"/>
                </a:ext>
              </a:extLst>
            </p:cNvPr>
            <p:cNvSpPr/>
            <p:nvPr/>
          </p:nvSpPr>
          <p:spPr bwMode="auto">
            <a:xfrm>
              <a:off x="4858425"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8" name="Rectangle: Rounded Corners 47">
              <a:extLst>
                <a:ext uri="{FF2B5EF4-FFF2-40B4-BE49-F238E27FC236}">
                  <a16:creationId xmlns:a16="http://schemas.microsoft.com/office/drawing/2014/main" id="{89B4188F-3E97-4ADC-AC9A-DCC01F8950FD}"/>
                </a:ext>
              </a:extLst>
            </p:cNvPr>
            <p:cNvSpPr/>
            <p:nvPr/>
          </p:nvSpPr>
          <p:spPr bwMode="auto">
            <a:xfrm>
              <a:off x="4858425" y="2950291"/>
              <a:ext cx="2073243" cy="1648749"/>
            </a:xfrm>
            <a:prstGeom prst="roundRect">
              <a:avLst>
                <a:gd name="adj" fmla="val 4535"/>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8" name="TextBox 77">
              <a:extLst>
                <a:ext uri="{FF2B5EF4-FFF2-40B4-BE49-F238E27FC236}">
                  <a16:creationId xmlns:a16="http://schemas.microsoft.com/office/drawing/2014/main" id="{0A14D117-CBCE-493B-8D2D-D330B25EDFED}"/>
                </a:ext>
              </a:extLst>
            </p:cNvPr>
            <p:cNvSpPr txBox="1"/>
            <p:nvPr/>
          </p:nvSpPr>
          <p:spPr>
            <a:xfrm>
              <a:off x="4858426"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83" name="Rectangle: Rounded Corners 82">
              <a:extLst>
                <a:ext uri="{FF2B5EF4-FFF2-40B4-BE49-F238E27FC236}">
                  <a16:creationId xmlns:a16="http://schemas.microsoft.com/office/drawing/2014/main" id="{6350868C-FF4C-49D6-BDC7-898266202B2D}"/>
                </a:ext>
              </a:extLst>
            </p:cNvPr>
            <p:cNvSpPr/>
            <p:nvPr/>
          </p:nvSpPr>
          <p:spPr bwMode="auto">
            <a:xfrm>
              <a:off x="4858425" y="4708786"/>
              <a:ext cx="2073243" cy="1648749"/>
            </a:xfrm>
            <a:prstGeom prst="roundRect">
              <a:avLst>
                <a:gd name="adj" fmla="val 4535"/>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3" name="TextBox 92">
              <a:extLst>
                <a:ext uri="{FF2B5EF4-FFF2-40B4-BE49-F238E27FC236}">
                  <a16:creationId xmlns:a16="http://schemas.microsoft.com/office/drawing/2014/main" id="{854FE682-083D-4E9D-BED3-BA48ED4448AF}"/>
                </a:ext>
              </a:extLst>
            </p:cNvPr>
            <p:cNvSpPr txBox="1"/>
            <p:nvPr/>
          </p:nvSpPr>
          <p:spPr>
            <a:xfrm>
              <a:off x="4858426"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10" name="Group 9">
            <a:extLst>
              <a:ext uri="{FF2B5EF4-FFF2-40B4-BE49-F238E27FC236}">
                <a16:creationId xmlns:a16="http://schemas.microsoft.com/office/drawing/2014/main" id="{0D1EB45F-EF25-4CDA-81A5-36A062E4AF49}"/>
              </a:ext>
            </a:extLst>
          </p:cNvPr>
          <p:cNvGrpSpPr/>
          <p:nvPr/>
        </p:nvGrpSpPr>
        <p:grpSpPr>
          <a:xfrm>
            <a:off x="6190276" y="1680409"/>
            <a:ext cx="1688711" cy="4677126"/>
            <a:chOff x="7137597" y="1680409"/>
            <a:chExt cx="2073243" cy="4677126"/>
          </a:xfrm>
        </p:grpSpPr>
        <p:sp>
          <p:nvSpPr>
            <p:cNvPr id="39" name="Rectangle: Rounded Corners 38">
              <a:extLst>
                <a:ext uri="{FF2B5EF4-FFF2-40B4-BE49-F238E27FC236}">
                  <a16:creationId xmlns:a16="http://schemas.microsoft.com/office/drawing/2014/main" id="{585A7562-ED0A-4FA8-ADBE-32B746D32E0A}"/>
                </a:ext>
              </a:extLst>
            </p:cNvPr>
            <p:cNvSpPr/>
            <p:nvPr/>
          </p:nvSpPr>
          <p:spPr bwMode="auto">
            <a:xfrm>
              <a:off x="7137597" y="1680409"/>
              <a:ext cx="2073243" cy="525195"/>
            </a:xfrm>
            <a:prstGeom prst="roundRect">
              <a:avLst/>
            </a:prstGeom>
            <a:solidFill>
              <a:schemeClr val="bg1"/>
            </a:solidFill>
            <a:ln>
              <a:solidFill>
                <a:schemeClr val="accent6"/>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4" name="Rectangle: Rounded Corners 43">
              <a:extLst>
                <a:ext uri="{FF2B5EF4-FFF2-40B4-BE49-F238E27FC236}">
                  <a16:creationId xmlns:a16="http://schemas.microsoft.com/office/drawing/2014/main" id="{C5EC92B4-AF64-4F48-ABA2-2D6A2A52AB84}"/>
                </a:ext>
              </a:extLst>
            </p:cNvPr>
            <p:cNvSpPr/>
            <p:nvPr/>
          </p:nvSpPr>
          <p:spPr bwMode="auto">
            <a:xfrm>
              <a:off x="7137597"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9" name="Rectangle: Rounded Corners 48">
              <a:extLst>
                <a:ext uri="{FF2B5EF4-FFF2-40B4-BE49-F238E27FC236}">
                  <a16:creationId xmlns:a16="http://schemas.microsoft.com/office/drawing/2014/main" id="{533BD9AD-0D46-41F3-A6FE-C0E448140F76}"/>
                </a:ext>
              </a:extLst>
            </p:cNvPr>
            <p:cNvSpPr/>
            <p:nvPr/>
          </p:nvSpPr>
          <p:spPr bwMode="auto">
            <a:xfrm>
              <a:off x="7137597" y="2950291"/>
              <a:ext cx="2073243" cy="1648749"/>
            </a:xfrm>
            <a:prstGeom prst="roundRect">
              <a:avLst>
                <a:gd name="adj" fmla="val 4535"/>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79" name="TextBox 78">
              <a:extLst>
                <a:ext uri="{FF2B5EF4-FFF2-40B4-BE49-F238E27FC236}">
                  <a16:creationId xmlns:a16="http://schemas.microsoft.com/office/drawing/2014/main" id="{BFB9B7F1-FF60-49CB-A134-D5B3C2437368}"/>
                </a:ext>
              </a:extLst>
            </p:cNvPr>
            <p:cNvSpPr txBox="1"/>
            <p:nvPr/>
          </p:nvSpPr>
          <p:spPr>
            <a:xfrm>
              <a:off x="7137598"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84" name="Rectangle: Rounded Corners 83">
              <a:extLst>
                <a:ext uri="{FF2B5EF4-FFF2-40B4-BE49-F238E27FC236}">
                  <a16:creationId xmlns:a16="http://schemas.microsoft.com/office/drawing/2014/main" id="{AC987DB2-F2B3-4B93-B1C2-EB27B0D53CEE}"/>
                </a:ext>
              </a:extLst>
            </p:cNvPr>
            <p:cNvSpPr/>
            <p:nvPr/>
          </p:nvSpPr>
          <p:spPr bwMode="auto">
            <a:xfrm>
              <a:off x="7137597" y="4708786"/>
              <a:ext cx="2073243" cy="1648749"/>
            </a:xfrm>
            <a:prstGeom prst="roundRect">
              <a:avLst>
                <a:gd name="adj" fmla="val 4535"/>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4" name="TextBox 93">
              <a:extLst>
                <a:ext uri="{FF2B5EF4-FFF2-40B4-BE49-F238E27FC236}">
                  <a16:creationId xmlns:a16="http://schemas.microsoft.com/office/drawing/2014/main" id="{DBE9493B-353D-45ED-8A8D-1FDFB4EAB92B}"/>
                </a:ext>
              </a:extLst>
            </p:cNvPr>
            <p:cNvSpPr txBox="1"/>
            <p:nvPr/>
          </p:nvSpPr>
          <p:spPr>
            <a:xfrm>
              <a:off x="7137598"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17" name="Group 16">
            <a:extLst>
              <a:ext uri="{FF2B5EF4-FFF2-40B4-BE49-F238E27FC236}">
                <a16:creationId xmlns:a16="http://schemas.microsoft.com/office/drawing/2014/main" id="{3A89AA2D-F68A-429F-8486-5D70E6E18039}"/>
              </a:ext>
            </a:extLst>
          </p:cNvPr>
          <p:cNvGrpSpPr/>
          <p:nvPr/>
        </p:nvGrpSpPr>
        <p:grpSpPr>
          <a:xfrm>
            <a:off x="7991845" y="1680409"/>
            <a:ext cx="1688711" cy="4677126"/>
            <a:chOff x="9408884" y="1680409"/>
            <a:chExt cx="2073243" cy="4677126"/>
          </a:xfrm>
        </p:grpSpPr>
        <p:sp>
          <p:nvSpPr>
            <p:cNvPr id="40" name="Rectangle: Rounded Corners 39">
              <a:extLst>
                <a:ext uri="{FF2B5EF4-FFF2-40B4-BE49-F238E27FC236}">
                  <a16:creationId xmlns:a16="http://schemas.microsoft.com/office/drawing/2014/main" id="{C3196B34-F46F-4E5A-B0F8-88A09D80E263}"/>
                </a:ext>
              </a:extLst>
            </p:cNvPr>
            <p:cNvSpPr/>
            <p:nvPr/>
          </p:nvSpPr>
          <p:spPr bwMode="auto">
            <a:xfrm>
              <a:off x="9408884" y="1680409"/>
              <a:ext cx="2073243" cy="525195"/>
            </a:xfrm>
            <a:prstGeom prst="roundRect">
              <a:avLst/>
            </a:prstGeom>
            <a:solidFill>
              <a:schemeClr val="bg1"/>
            </a:solidFill>
            <a:ln>
              <a:solidFill>
                <a:schemeClr val="accent6"/>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45" name="Rectangle: Rounded Corners 44">
              <a:extLst>
                <a:ext uri="{FF2B5EF4-FFF2-40B4-BE49-F238E27FC236}">
                  <a16:creationId xmlns:a16="http://schemas.microsoft.com/office/drawing/2014/main" id="{056C6FD3-43AC-42F2-BCAE-7E299CC89A1B}"/>
                </a:ext>
              </a:extLst>
            </p:cNvPr>
            <p:cNvSpPr/>
            <p:nvPr/>
          </p:nvSpPr>
          <p:spPr bwMode="auto">
            <a:xfrm>
              <a:off x="9408884"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50" name="Rectangle: Rounded Corners 49">
              <a:extLst>
                <a:ext uri="{FF2B5EF4-FFF2-40B4-BE49-F238E27FC236}">
                  <a16:creationId xmlns:a16="http://schemas.microsoft.com/office/drawing/2014/main" id="{91FE1E8C-5949-49E3-822E-2774E69B3B71}"/>
                </a:ext>
              </a:extLst>
            </p:cNvPr>
            <p:cNvSpPr/>
            <p:nvPr/>
          </p:nvSpPr>
          <p:spPr bwMode="auto">
            <a:xfrm>
              <a:off x="9408884" y="2950291"/>
              <a:ext cx="2073243" cy="1648749"/>
            </a:xfrm>
            <a:prstGeom prst="roundRect">
              <a:avLst>
                <a:gd name="adj" fmla="val 3380"/>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80" name="TextBox 79">
              <a:extLst>
                <a:ext uri="{FF2B5EF4-FFF2-40B4-BE49-F238E27FC236}">
                  <a16:creationId xmlns:a16="http://schemas.microsoft.com/office/drawing/2014/main" id="{70819585-1E9F-4B9F-9EA5-237F4E5EAD6E}"/>
                </a:ext>
              </a:extLst>
            </p:cNvPr>
            <p:cNvSpPr txBox="1"/>
            <p:nvPr/>
          </p:nvSpPr>
          <p:spPr>
            <a:xfrm>
              <a:off x="9408885"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91" name="Rectangle: Rounded Corners 90">
              <a:extLst>
                <a:ext uri="{FF2B5EF4-FFF2-40B4-BE49-F238E27FC236}">
                  <a16:creationId xmlns:a16="http://schemas.microsoft.com/office/drawing/2014/main" id="{C00A98B2-7464-4046-8670-C52A684B159E}"/>
                </a:ext>
              </a:extLst>
            </p:cNvPr>
            <p:cNvSpPr/>
            <p:nvPr/>
          </p:nvSpPr>
          <p:spPr bwMode="auto">
            <a:xfrm>
              <a:off x="9408884" y="4708786"/>
              <a:ext cx="2073243" cy="1648749"/>
            </a:xfrm>
            <a:prstGeom prst="roundRect">
              <a:avLst>
                <a:gd name="adj" fmla="val 3380"/>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95" name="TextBox 94">
              <a:extLst>
                <a:ext uri="{FF2B5EF4-FFF2-40B4-BE49-F238E27FC236}">
                  <a16:creationId xmlns:a16="http://schemas.microsoft.com/office/drawing/2014/main" id="{5F04721A-B265-41DB-9A52-D16754B18FE3}"/>
                </a:ext>
              </a:extLst>
            </p:cNvPr>
            <p:cNvSpPr txBox="1"/>
            <p:nvPr/>
          </p:nvSpPr>
          <p:spPr>
            <a:xfrm>
              <a:off x="9408885"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grpSp>
        <p:nvGrpSpPr>
          <p:cNvPr id="103" name="Group 102">
            <a:extLst>
              <a:ext uri="{FF2B5EF4-FFF2-40B4-BE49-F238E27FC236}">
                <a16:creationId xmlns:a16="http://schemas.microsoft.com/office/drawing/2014/main" id="{C33CDDFC-77CA-4AA9-9884-84B82A119DF9}"/>
              </a:ext>
            </a:extLst>
          </p:cNvPr>
          <p:cNvGrpSpPr/>
          <p:nvPr/>
        </p:nvGrpSpPr>
        <p:grpSpPr>
          <a:xfrm>
            <a:off x="9793416" y="1680409"/>
            <a:ext cx="1688711" cy="4677126"/>
            <a:chOff x="9408884" y="1680409"/>
            <a:chExt cx="2073243" cy="4677126"/>
          </a:xfrm>
        </p:grpSpPr>
        <p:sp>
          <p:nvSpPr>
            <p:cNvPr id="104" name="Rectangle: Rounded Corners 103">
              <a:extLst>
                <a:ext uri="{FF2B5EF4-FFF2-40B4-BE49-F238E27FC236}">
                  <a16:creationId xmlns:a16="http://schemas.microsoft.com/office/drawing/2014/main" id="{D23237AC-B583-434B-946F-63912E0E17A3}"/>
                </a:ext>
              </a:extLst>
            </p:cNvPr>
            <p:cNvSpPr/>
            <p:nvPr/>
          </p:nvSpPr>
          <p:spPr bwMode="auto">
            <a:xfrm>
              <a:off x="9408884" y="1680409"/>
              <a:ext cx="2073243" cy="525195"/>
            </a:xfrm>
            <a:prstGeom prst="roundRect">
              <a:avLst/>
            </a:prstGeom>
            <a:solidFill>
              <a:schemeClr val="bg1"/>
            </a:solidFill>
            <a:ln>
              <a:solidFill>
                <a:schemeClr val="accent6"/>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5" name="Rectangle: Rounded Corners 104">
              <a:extLst>
                <a:ext uri="{FF2B5EF4-FFF2-40B4-BE49-F238E27FC236}">
                  <a16:creationId xmlns:a16="http://schemas.microsoft.com/office/drawing/2014/main" id="{6DA93712-57E1-44B5-B3D1-D2F839A517B6}"/>
                </a:ext>
              </a:extLst>
            </p:cNvPr>
            <p:cNvSpPr/>
            <p:nvPr/>
          </p:nvSpPr>
          <p:spPr bwMode="auto">
            <a:xfrm>
              <a:off x="9408884" y="2315350"/>
              <a:ext cx="2073243" cy="525195"/>
            </a:xfrm>
            <a:prstGeom prst="roundRect">
              <a:avLst/>
            </a:prstGeom>
            <a:solidFill>
              <a:schemeClr val="bg1"/>
            </a:solidFill>
            <a:ln>
              <a:solidFill>
                <a:schemeClr val="accent5"/>
              </a:solidFill>
            </a:ln>
          </p:spPr>
          <p:txBody>
            <a:bodyPr wrap="square" lIns="91428" tIns="45715" rIns="91428" bIns="45715" rtlCol="0" anchor="ctr">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0"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6" name="Rectangle: Rounded Corners 105">
              <a:extLst>
                <a:ext uri="{FF2B5EF4-FFF2-40B4-BE49-F238E27FC236}">
                  <a16:creationId xmlns:a16="http://schemas.microsoft.com/office/drawing/2014/main" id="{3F990B81-613D-4A7A-9906-C30A27B9A5BD}"/>
                </a:ext>
              </a:extLst>
            </p:cNvPr>
            <p:cNvSpPr/>
            <p:nvPr/>
          </p:nvSpPr>
          <p:spPr bwMode="auto">
            <a:xfrm>
              <a:off x="9408884" y="2950291"/>
              <a:ext cx="2073243" cy="1648749"/>
            </a:xfrm>
            <a:prstGeom prst="roundRect">
              <a:avLst>
                <a:gd name="adj" fmla="val 3380"/>
              </a:avLst>
            </a:prstGeom>
            <a:solidFill>
              <a:schemeClr val="bg1"/>
            </a:solidFill>
            <a:ln>
              <a:solidFill>
                <a:schemeClr val="tx1">
                  <a:lumMod val="50000"/>
                  <a:lumOff val="50000"/>
                </a:schemeClr>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7" name="TextBox 106">
              <a:extLst>
                <a:ext uri="{FF2B5EF4-FFF2-40B4-BE49-F238E27FC236}">
                  <a16:creationId xmlns:a16="http://schemas.microsoft.com/office/drawing/2014/main" id="{95B7574E-8DA1-4B61-8E1B-6FA8090B3345}"/>
                </a:ext>
              </a:extLst>
            </p:cNvPr>
            <p:cNvSpPr txBox="1"/>
            <p:nvPr/>
          </p:nvSpPr>
          <p:spPr>
            <a:xfrm>
              <a:off x="9408885" y="3341347"/>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sp>
          <p:nvSpPr>
            <p:cNvPr id="108" name="Rectangle: Rounded Corners 107">
              <a:extLst>
                <a:ext uri="{FF2B5EF4-FFF2-40B4-BE49-F238E27FC236}">
                  <a16:creationId xmlns:a16="http://schemas.microsoft.com/office/drawing/2014/main" id="{40945788-F073-4A21-815C-9C322F7D67D6}"/>
                </a:ext>
              </a:extLst>
            </p:cNvPr>
            <p:cNvSpPr/>
            <p:nvPr/>
          </p:nvSpPr>
          <p:spPr bwMode="auto">
            <a:xfrm>
              <a:off x="9408884" y="4708786"/>
              <a:ext cx="2073243" cy="1648749"/>
            </a:xfrm>
            <a:prstGeom prst="roundRect">
              <a:avLst>
                <a:gd name="adj" fmla="val 3380"/>
              </a:avLst>
            </a:prstGeom>
            <a:solidFill>
              <a:schemeClr val="bg1"/>
            </a:solidFill>
            <a:ln>
              <a:solidFill>
                <a:schemeClr val="accent3"/>
              </a:solidFill>
            </a:ln>
          </p:spPr>
          <p:txBody>
            <a:bodyPr wrap="square" lIns="91428" tIns="45715" rIns="91428" bIns="45715" rtlCol="0" anchor="t">
              <a:noAutofit/>
            </a:bodyPr>
            <a:lstStyle/>
            <a:p>
              <a:pPr marL="0" marR="0" lvl="0" indent="0" algn="ctr" defTabSz="623853" rtl="0" eaLnBrk="1" fontAlgn="base" latinLnBrk="0" hangingPunct="1">
                <a:lnSpc>
                  <a:spcPct val="1000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Times New Roman" pitchFamily="18" charset="0"/>
                </a:rPr>
                <a:t>Insert your own text</a:t>
              </a:r>
            </a:p>
          </p:txBody>
        </p:sp>
        <p:sp>
          <p:nvSpPr>
            <p:cNvPr id="109" name="TextBox 108">
              <a:extLst>
                <a:ext uri="{FF2B5EF4-FFF2-40B4-BE49-F238E27FC236}">
                  <a16:creationId xmlns:a16="http://schemas.microsoft.com/office/drawing/2014/main" id="{C10E3183-2055-4479-BE68-E405F887C724}"/>
                </a:ext>
              </a:extLst>
            </p:cNvPr>
            <p:cNvSpPr txBox="1"/>
            <p:nvPr/>
          </p:nvSpPr>
          <p:spPr>
            <a:xfrm>
              <a:off x="9408885" y="5099842"/>
              <a:ext cx="2073242" cy="656590"/>
            </a:xfrm>
            <a:prstGeom prst="rect">
              <a:avLst/>
            </a:prstGeom>
            <a:noFill/>
          </p:spPr>
          <p:txBody>
            <a:bodyPr wrap="square">
              <a:spAutoFit/>
            </a:bodyPr>
            <a:lstStyle/>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a:p>
              <a:pPr>
                <a:spcBef>
                  <a:spcPts val="200"/>
                </a:spcBef>
                <a:spcAft>
                  <a:spcPts val="200"/>
                </a:spcAft>
                <a:buFont typeface="Arial" panose="020B0604020202020204" pitchFamily="34" charset="0"/>
                <a:buNone/>
              </a:pPr>
              <a:r>
                <a:rPr lang="en-US" altLang="en-US" sz="1000" dirty="0">
                  <a:solidFill>
                    <a:schemeClr val="tx2">
                      <a:lumMod val="75000"/>
                    </a:schemeClr>
                  </a:solidFill>
                  <a:latin typeface="Arial" panose="020B0604020202020204" pitchFamily="34" charset="0"/>
                  <a:cs typeface="Arial" panose="020B0604020202020204" pitchFamily="34" charset="0"/>
                </a:rPr>
                <a:t>Insert text</a:t>
              </a:r>
            </a:p>
          </p:txBody>
        </p:sp>
      </p:grpSp>
      <p:sp>
        <p:nvSpPr>
          <p:cNvPr id="51" name="Rectangle: Rounded Corners 50">
            <a:extLst>
              <a:ext uri="{FF2B5EF4-FFF2-40B4-BE49-F238E27FC236}">
                <a16:creationId xmlns:a16="http://schemas.microsoft.com/office/drawing/2014/main" id="{53F298D3-0601-4B8C-B7AB-930B989D86C1}"/>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259090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Purpose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18</a:t>
            </a:fld>
            <a:endParaRPr lang="en-US" dirty="0">
              <a:solidFill>
                <a:srgbClr val="ADAFBB"/>
              </a:solidFill>
            </a:endParaRPr>
          </a:p>
        </p:txBody>
      </p:sp>
      <p:sp>
        <p:nvSpPr>
          <p:cNvPr id="31" name="TextBox 30">
            <a:extLst>
              <a:ext uri="{FF2B5EF4-FFF2-40B4-BE49-F238E27FC236}">
                <a16:creationId xmlns:a16="http://schemas.microsoft.com/office/drawing/2014/main" id="{3726AE30-CB69-46F3-AF49-BDD409812F73}"/>
              </a:ext>
            </a:extLst>
          </p:cNvPr>
          <p:cNvSpPr txBox="1"/>
          <p:nvPr/>
        </p:nvSpPr>
        <p:spPr>
          <a:xfrm>
            <a:off x="1747752" y="2269396"/>
            <a:ext cx="8647532" cy="830997"/>
          </a:xfrm>
          <a:prstGeom prst="rect">
            <a:avLst/>
          </a:prstGeom>
          <a:noFill/>
        </p:spPr>
        <p:txBody>
          <a:bodyPr wrap="square" rtlCol="0">
            <a:spAutoFit/>
          </a:bodyPr>
          <a:lstStyle/>
          <a:p>
            <a:pPr algn="ctr">
              <a:spcBef>
                <a:spcPts val="600"/>
              </a:spcBef>
              <a:spcAft>
                <a:spcPts val="600"/>
              </a:spcAft>
            </a:pPr>
            <a:r>
              <a:rPr lang="en-US" sz="2400" b="1" dirty="0"/>
              <a:t>The Balanced Scorecard is a tool that helps organizations translate a Strategy into:</a:t>
            </a:r>
          </a:p>
        </p:txBody>
      </p:sp>
      <p:sp>
        <p:nvSpPr>
          <p:cNvPr id="33" name="Rectangle 6">
            <a:extLst>
              <a:ext uri="{FF2B5EF4-FFF2-40B4-BE49-F238E27FC236}">
                <a16:creationId xmlns:a16="http://schemas.microsoft.com/office/drawing/2014/main" id="{600FEFB3-F526-4ABF-AFE1-9D3D01C3B84B}"/>
              </a:ext>
            </a:extLst>
          </p:cNvPr>
          <p:cNvSpPr>
            <a:spLocks noChangeArrowheads="1"/>
          </p:cNvSpPr>
          <p:nvPr/>
        </p:nvSpPr>
        <p:spPr bwMode="auto">
          <a:xfrm>
            <a:off x="1796716" y="3817138"/>
            <a:ext cx="2579570" cy="1633728"/>
          </a:xfrm>
          <a:prstGeom prst="rect">
            <a:avLst/>
          </a:prstGeom>
          <a:solidFill>
            <a:schemeClr val="bg1"/>
          </a:solidFill>
          <a:ln w="12700">
            <a:noFill/>
            <a:miter lim="800000"/>
            <a:headEnd/>
            <a:tailEnd/>
          </a:ln>
          <a:effectLst>
            <a:outerShdw blurRad="44450" dist="27940" dir="5400000" algn="ctr">
              <a:srgbClr val="000000">
                <a:alpha val="32000"/>
              </a:srgbClr>
            </a:outerShdw>
          </a:effectLst>
        </p:spPr>
        <p:txBody>
          <a:bodyPr anchor="ctr"/>
          <a:lstStyle/>
          <a:p>
            <a:pPr lvl="0" algn="ctr">
              <a:spcBef>
                <a:spcPts val="600"/>
              </a:spcBef>
              <a:spcAft>
                <a:spcPts val="600"/>
              </a:spcAft>
              <a:defRPr/>
            </a:pPr>
            <a:r>
              <a:rPr lang="en-US" sz="2000" b="1" kern="0" dirty="0"/>
              <a:t>Strategic Objectives</a:t>
            </a:r>
          </a:p>
        </p:txBody>
      </p:sp>
      <p:sp>
        <p:nvSpPr>
          <p:cNvPr id="34" name="Rectangle 6">
            <a:extLst>
              <a:ext uri="{FF2B5EF4-FFF2-40B4-BE49-F238E27FC236}">
                <a16:creationId xmlns:a16="http://schemas.microsoft.com/office/drawing/2014/main" id="{90D79A14-CA1A-4DE0-8E9C-0D50D4C51DB7}"/>
              </a:ext>
            </a:extLst>
          </p:cNvPr>
          <p:cNvSpPr>
            <a:spLocks noChangeArrowheads="1"/>
          </p:cNvSpPr>
          <p:nvPr/>
        </p:nvSpPr>
        <p:spPr bwMode="auto">
          <a:xfrm>
            <a:off x="4806215" y="3817138"/>
            <a:ext cx="2579570" cy="1633728"/>
          </a:xfrm>
          <a:prstGeom prst="rect">
            <a:avLst/>
          </a:prstGeom>
          <a:solidFill>
            <a:schemeClr val="bg1"/>
          </a:solidFill>
          <a:ln w="12700">
            <a:noFill/>
            <a:miter lim="800000"/>
            <a:headEnd/>
            <a:tailEnd/>
          </a:ln>
          <a:effectLst>
            <a:outerShdw blurRad="44450" dist="27940" dir="5400000" algn="ctr">
              <a:srgbClr val="000000">
                <a:alpha val="32000"/>
              </a:srgbClr>
            </a:outerShdw>
          </a:effectLst>
        </p:spPr>
        <p:txBody>
          <a:bodyPr anchor="ctr"/>
          <a:lstStyle/>
          <a:p>
            <a:pPr lvl="0" algn="ctr">
              <a:spcBef>
                <a:spcPts val="600"/>
              </a:spcBef>
              <a:spcAft>
                <a:spcPts val="600"/>
              </a:spcAft>
              <a:defRPr/>
            </a:pPr>
            <a:r>
              <a:rPr lang="en-US" sz="2000" b="1" kern="0" dirty="0"/>
              <a:t>Key Performance Indicators KPIs</a:t>
            </a:r>
          </a:p>
        </p:txBody>
      </p:sp>
      <p:sp>
        <p:nvSpPr>
          <p:cNvPr id="35" name="Rectangle 6">
            <a:extLst>
              <a:ext uri="{FF2B5EF4-FFF2-40B4-BE49-F238E27FC236}">
                <a16:creationId xmlns:a16="http://schemas.microsoft.com/office/drawing/2014/main" id="{30BDE9CD-23F3-49E0-9042-06AA888979B7}"/>
              </a:ext>
            </a:extLst>
          </p:cNvPr>
          <p:cNvSpPr>
            <a:spLocks noChangeArrowheads="1"/>
          </p:cNvSpPr>
          <p:nvPr/>
        </p:nvSpPr>
        <p:spPr bwMode="auto">
          <a:xfrm>
            <a:off x="7815714" y="3817138"/>
            <a:ext cx="2579570" cy="1633728"/>
          </a:xfrm>
          <a:prstGeom prst="rect">
            <a:avLst/>
          </a:prstGeom>
          <a:solidFill>
            <a:schemeClr val="bg1"/>
          </a:solidFill>
          <a:ln w="12700">
            <a:noFill/>
            <a:miter lim="800000"/>
            <a:headEnd/>
            <a:tailEnd/>
          </a:ln>
          <a:effectLst>
            <a:outerShdw blurRad="44450" dist="27940" dir="5400000" algn="ctr">
              <a:srgbClr val="000000">
                <a:alpha val="32000"/>
              </a:srgbClr>
            </a:outerShdw>
          </a:effectLst>
        </p:spPr>
        <p:txBody>
          <a:bodyPr anchor="ctr"/>
          <a:lstStyle/>
          <a:p>
            <a:pPr lvl="0" algn="ctr">
              <a:spcBef>
                <a:spcPts val="600"/>
              </a:spcBef>
              <a:spcAft>
                <a:spcPts val="600"/>
              </a:spcAft>
              <a:defRPr/>
            </a:pPr>
            <a:r>
              <a:rPr lang="en-US" sz="2000" b="1" kern="0" dirty="0"/>
              <a:t>Targets to be reached</a:t>
            </a:r>
          </a:p>
        </p:txBody>
      </p:sp>
    </p:spTree>
    <p:extLst>
      <p:ext uri="{BB962C8B-B14F-4D97-AF65-F5344CB8AC3E}">
        <p14:creationId xmlns:p14="http://schemas.microsoft.com/office/powerpoint/2010/main" val="258208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Rectangle 18">
            <a:extLst>
              <a:ext uri="{FF2B5EF4-FFF2-40B4-BE49-F238E27FC236}">
                <a16:creationId xmlns:a16="http://schemas.microsoft.com/office/drawing/2014/main" id="{46D762F2-6149-471B-ABDA-13B89431288D}"/>
              </a:ext>
            </a:extLst>
          </p:cNvPr>
          <p:cNvSpPr/>
          <p:nvPr/>
        </p:nvSpPr>
        <p:spPr>
          <a:xfrm>
            <a:off x="2993946" y="3115531"/>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 Insert text</a:t>
            </a:r>
          </a:p>
          <a:p>
            <a:pPr>
              <a:spcBef>
                <a:spcPts val="200"/>
              </a:spcBef>
              <a:spcAft>
                <a:spcPts val="200"/>
              </a:spcAft>
            </a:pPr>
            <a:r>
              <a:rPr lang="en-US" sz="1100" dirty="0">
                <a:solidFill>
                  <a:srgbClr val="002060"/>
                </a:solidFill>
                <a:latin typeface="Arial" panose="020B0604020202020204"/>
              </a:rPr>
              <a:t>C2 - Insert text</a:t>
            </a:r>
          </a:p>
          <a:p>
            <a:pPr>
              <a:spcBef>
                <a:spcPts val="200"/>
              </a:spcBef>
              <a:spcAft>
                <a:spcPts val="200"/>
              </a:spcAft>
            </a:pPr>
            <a:r>
              <a:rPr lang="en-US" sz="1100" dirty="0">
                <a:solidFill>
                  <a:srgbClr val="002060"/>
                </a:solidFill>
                <a:latin typeface="Arial" panose="020B0604020202020204"/>
              </a:rPr>
              <a:t>C3 - Insert text</a:t>
            </a:r>
          </a:p>
          <a:p>
            <a:pPr>
              <a:spcBef>
                <a:spcPts val="200"/>
              </a:spcBef>
              <a:spcAft>
                <a:spcPts val="200"/>
              </a:spcAft>
            </a:pPr>
            <a:r>
              <a:rPr lang="en-US" sz="1100" dirty="0">
                <a:solidFill>
                  <a:srgbClr val="002060"/>
                </a:solidFill>
                <a:latin typeface="Arial" panose="020B0604020202020204"/>
              </a:rPr>
              <a:t>C4 - Insert text</a:t>
            </a:r>
          </a:p>
        </p:txBody>
      </p:sp>
      <p:sp>
        <p:nvSpPr>
          <p:cNvPr id="20" name="Rectangle 19">
            <a:extLst>
              <a:ext uri="{FF2B5EF4-FFF2-40B4-BE49-F238E27FC236}">
                <a16:creationId xmlns:a16="http://schemas.microsoft.com/office/drawing/2014/main" id="{01C56BC4-2230-40CB-8E0A-7CC058C23716}"/>
              </a:ext>
            </a:extLst>
          </p:cNvPr>
          <p:cNvSpPr/>
          <p:nvPr/>
        </p:nvSpPr>
        <p:spPr>
          <a:xfrm>
            <a:off x="2993946" y="4229615"/>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 Insert text</a:t>
            </a:r>
          </a:p>
          <a:p>
            <a:pPr>
              <a:spcBef>
                <a:spcPts val="200"/>
              </a:spcBef>
              <a:spcAft>
                <a:spcPts val="200"/>
              </a:spcAft>
            </a:pPr>
            <a:r>
              <a:rPr lang="en-US" sz="1100" dirty="0">
                <a:solidFill>
                  <a:srgbClr val="002060"/>
                </a:solidFill>
                <a:latin typeface="Arial" panose="020B0604020202020204"/>
              </a:rPr>
              <a:t>I2 - Insert text</a:t>
            </a:r>
          </a:p>
          <a:p>
            <a:pPr>
              <a:spcBef>
                <a:spcPts val="200"/>
              </a:spcBef>
              <a:spcAft>
                <a:spcPts val="200"/>
              </a:spcAft>
            </a:pPr>
            <a:r>
              <a:rPr lang="en-US" sz="1100" dirty="0">
                <a:solidFill>
                  <a:srgbClr val="002060"/>
                </a:solidFill>
                <a:latin typeface="Arial" panose="020B0604020202020204"/>
              </a:rPr>
              <a:t>I3 - Insert text</a:t>
            </a:r>
          </a:p>
          <a:p>
            <a:pPr>
              <a:spcBef>
                <a:spcPts val="200"/>
              </a:spcBef>
              <a:spcAft>
                <a:spcPts val="200"/>
              </a:spcAft>
            </a:pPr>
            <a:r>
              <a:rPr lang="en-US" sz="1100" dirty="0">
                <a:solidFill>
                  <a:srgbClr val="002060"/>
                </a:solidFill>
                <a:latin typeface="Arial" panose="020B0604020202020204"/>
              </a:rPr>
              <a:t>I4 - Insert text</a:t>
            </a:r>
          </a:p>
        </p:txBody>
      </p:sp>
      <p:sp>
        <p:nvSpPr>
          <p:cNvPr id="23" name="Rectangle 22">
            <a:extLst>
              <a:ext uri="{FF2B5EF4-FFF2-40B4-BE49-F238E27FC236}">
                <a16:creationId xmlns:a16="http://schemas.microsoft.com/office/drawing/2014/main" id="{0137E399-2AB4-48F0-9040-9368AC11FF59}"/>
              </a:ext>
            </a:extLst>
          </p:cNvPr>
          <p:cNvSpPr/>
          <p:nvPr/>
        </p:nvSpPr>
        <p:spPr>
          <a:xfrm>
            <a:off x="2993946" y="5343700"/>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 Insert text</a:t>
            </a:r>
          </a:p>
          <a:p>
            <a:pPr>
              <a:spcBef>
                <a:spcPts val="200"/>
              </a:spcBef>
              <a:spcAft>
                <a:spcPts val="200"/>
              </a:spcAft>
            </a:pPr>
            <a:r>
              <a:rPr lang="en-US" sz="1100" dirty="0">
                <a:solidFill>
                  <a:srgbClr val="002060"/>
                </a:solidFill>
                <a:latin typeface="Arial" panose="020B0604020202020204"/>
              </a:rPr>
              <a:t>L2 - Insert text</a:t>
            </a:r>
          </a:p>
          <a:p>
            <a:pPr>
              <a:spcBef>
                <a:spcPts val="200"/>
              </a:spcBef>
              <a:spcAft>
                <a:spcPts val="200"/>
              </a:spcAft>
            </a:pPr>
            <a:r>
              <a:rPr lang="en-US" sz="1100" dirty="0">
                <a:solidFill>
                  <a:srgbClr val="002060"/>
                </a:solidFill>
                <a:latin typeface="Arial" panose="020B0604020202020204"/>
              </a:rPr>
              <a:t>L3 - Insert text</a:t>
            </a:r>
          </a:p>
          <a:p>
            <a:pPr>
              <a:spcBef>
                <a:spcPts val="200"/>
              </a:spcBef>
              <a:spcAft>
                <a:spcPts val="200"/>
              </a:spcAft>
            </a:pPr>
            <a:r>
              <a:rPr lang="en-US" sz="1100" dirty="0">
                <a:solidFill>
                  <a:srgbClr val="002060"/>
                </a:solidFill>
                <a:latin typeface="Arial" panose="020B0604020202020204"/>
              </a:rPr>
              <a:t>L4 - Insert text</a:t>
            </a:r>
          </a:p>
        </p:txBody>
      </p:sp>
      <p:sp>
        <p:nvSpPr>
          <p:cNvPr id="15" name="Rectangle 14">
            <a:extLst>
              <a:ext uri="{FF2B5EF4-FFF2-40B4-BE49-F238E27FC236}">
                <a16:creationId xmlns:a16="http://schemas.microsoft.com/office/drawing/2014/main" id="{5A2AB762-0E82-414D-AB35-6DB7F2F2818E}"/>
              </a:ext>
            </a:extLst>
          </p:cNvPr>
          <p:cNvSpPr/>
          <p:nvPr/>
        </p:nvSpPr>
        <p:spPr>
          <a:xfrm>
            <a:off x="2993946" y="2001446"/>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F4 - Insert text</a:t>
            </a:r>
          </a:p>
        </p:txBody>
      </p:sp>
      <p:sp>
        <p:nvSpPr>
          <p:cNvPr id="17" name="Rectangle 16">
            <a:extLst>
              <a:ext uri="{FF2B5EF4-FFF2-40B4-BE49-F238E27FC236}">
                <a16:creationId xmlns:a16="http://schemas.microsoft.com/office/drawing/2014/main" id="{4A38191B-556A-44F1-97C2-73FCC481A24F}"/>
              </a:ext>
            </a:extLst>
          </p:cNvPr>
          <p:cNvSpPr/>
          <p:nvPr/>
        </p:nvSpPr>
        <p:spPr>
          <a:xfrm>
            <a:off x="2993456" y="1628101"/>
            <a:ext cx="3254859"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18" name="Rectangle 17">
            <a:extLst>
              <a:ext uri="{FF2B5EF4-FFF2-40B4-BE49-F238E27FC236}">
                <a16:creationId xmlns:a16="http://schemas.microsoft.com/office/drawing/2014/main" id="{989C7DF5-C660-488D-955B-7BA46EFAC13B}"/>
              </a:ext>
            </a:extLst>
          </p:cNvPr>
          <p:cNvSpPr/>
          <p:nvPr/>
        </p:nvSpPr>
        <p:spPr>
          <a:xfrm>
            <a:off x="6351996" y="1628101"/>
            <a:ext cx="3254487"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Key Performance Indicators</a:t>
            </a:r>
          </a:p>
        </p:txBody>
      </p:sp>
      <p:sp>
        <p:nvSpPr>
          <p:cNvPr id="21" name="Rectangle 20">
            <a:extLst>
              <a:ext uri="{FF2B5EF4-FFF2-40B4-BE49-F238E27FC236}">
                <a16:creationId xmlns:a16="http://schemas.microsoft.com/office/drawing/2014/main" id="{9447280D-63E7-4554-B736-020C81697181}"/>
              </a:ext>
            </a:extLst>
          </p:cNvPr>
          <p:cNvSpPr/>
          <p:nvPr/>
        </p:nvSpPr>
        <p:spPr>
          <a:xfrm>
            <a:off x="6351996" y="3115531"/>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 Insert text</a:t>
            </a:r>
          </a:p>
          <a:p>
            <a:pPr>
              <a:spcBef>
                <a:spcPts val="200"/>
              </a:spcBef>
              <a:spcAft>
                <a:spcPts val="200"/>
              </a:spcAft>
            </a:pPr>
            <a:r>
              <a:rPr lang="en-US" sz="1100" dirty="0">
                <a:solidFill>
                  <a:srgbClr val="002060"/>
                </a:solidFill>
                <a:latin typeface="Arial" panose="020B0604020202020204"/>
              </a:rPr>
              <a:t>C2 - Insert text</a:t>
            </a:r>
          </a:p>
          <a:p>
            <a:pPr>
              <a:spcBef>
                <a:spcPts val="200"/>
              </a:spcBef>
              <a:spcAft>
                <a:spcPts val="200"/>
              </a:spcAft>
            </a:pPr>
            <a:r>
              <a:rPr lang="en-US" sz="1100" dirty="0">
                <a:solidFill>
                  <a:srgbClr val="002060"/>
                </a:solidFill>
                <a:latin typeface="Arial" panose="020B0604020202020204"/>
              </a:rPr>
              <a:t>C3 - Insert text</a:t>
            </a:r>
          </a:p>
          <a:p>
            <a:pPr>
              <a:spcBef>
                <a:spcPts val="200"/>
              </a:spcBef>
              <a:spcAft>
                <a:spcPts val="200"/>
              </a:spcAft>
            </a:pPr>
            <a:r>
              <a:rPr lang="en-US" sz="1100" dirty="0">
                <a:solidFill>
                  <a:srgbClr val="002060"/>
                </a:solidFill>
                <a:latin typeface="Arial" panose="020B0604020202020204"/>
              </a:rPr>
              <a:t>C4 - Insert text</a:t>
            </a:r>
          </a:p>
        </p:txBody>
      </p:sp>
      <p:sp>
        <p:nvSpPr>
          <p:cNvPr id="22" name="Rectangle 21">
            <a:extLst>
              <a:ext uri="{FF2B5EF4-FFF2-40B4-BE49-F238E27FC236}">
                <a16:creationId xmlns:a16="http://schemas.microsoft.com/office/drawing/2014/main" id="{D29EF4E6-8138-48C0-B447-C491AC730151}"/>
              </a:ext>
            </a:extLst>
          </p:cNvPr>
          <p:cNvSpPr/>
          <p:nvPr/>
        </p:nvSpPr>
        <p:spPr>
          <a:xfrm>
            <a:off x="6351996" y="4229615"/>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 Insert text</a:t>
            </a:r>
          </a:p>
          <a:p>
            <a:pPr>
              <a:spcBef>
                <a:spcPts val="200"/>
              </a:spcBef>
              <a:spcAft>
                <a:spcPts val="200"/>
              </a:spcAft>
            </a:pPr>
            <a:r>
              <a:rPr lang="en-US" sz="1100" dirty="0">
                <a:solidFill>
                  <a:srgbClr val="002060"/>
                </a:solidFill>
                <a:latin typeface="Arial" panose="020B0604020202020204"/>
              </a:rPr>
              <a:t>I2 - Insert text</a:t>
            </a:r>
          </a:p>
          <a:p>
            <a:pPr>
              <a:spcBef>
                <a:spcPts val="200"/>
              </a:spcBef>
              <a:spcAft>
                <a:spcPts val="200"/>
              </a:spcAft>
            </a:pPr>
            <a:r>
              <a:rPr lang="en-US" sz="1100" dirty="0">
                <a:solidFill>
                  <a:srgbClr val="002060"/>
                </a:solidFill>
                <a:latin typeface="Arial" panose="020B0604020202020204"/>
              </a:rPr>
              <a:t>I3 - Insert text</a:t>
            </a:r>
          </a:p>
          <a:p>
            <a:pPr>
              <a:spcBef>
                <a:spcPts val="200"/>
              </a:spcBef>
              <a:spcAft>
                <a:spcPts val="200"/>
              </a:spcAft>
            </a:pPr>
            <a:r>
              <a:rPr lang="en-US" sz="1100" dirty="0">
                <a:solidFill>
                  <a:srgbClr val="002060"/>
                </a:solidFill>
                <a:latin typeface="Arial" panose="020B0604020202020204"/>
              </a:rPr>
              <a:t>I4 - Insert text</a:t>
            </a:r>
          </a:p>
        </p:txBody>
      </p:sp>
      <p:sp>
        <p:nvSpPr>
          <p:cNvPr id="24" name="Rectangle 23">
            <a:extLst>
              <a:ext uri="{FF2B5EF4-FFF2-40B4-BE49-F238E27FC236}">
                <a16:creationId xmlns:a16="http://schemas.microsoft.com/office/drawing/2014/main" id="{72704127-F906-4248-B441-34BB96968A39}"/>
              </a:ext>
            </a:extLst>
          </p:cNvPr>
          <p:cNvSpPr/>
          <p:nvPr/>
        </p:nvSpPr>
        <p:spPr>
          <a:xfrm>
            <a:off x="6351996" y="5343700"/>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 Insert text</a:t>
            </a:r>
          </a:p>
          <a:p>
            <a:pPr>
              <a:spcBef>
                <a:spcPts val="200"/>
              </a:spcBef>
              <a:spcAft>
                <a:spcPts val="200"/>
              </a:spcAft>
            </a:pPr>
            <a:r>
              <a:rPr lang="en-US" sz="1100" dirty="0">
                <a:solidFill>
                  <a:srgbClr val="002060"/>
                </a:solidFill>
                <a:latin typeface="Arial" panose="020B0604020202020204"/>
              </a:rPr>
              <a:t>L2 - Insert text</a:t>
            </a:r>
          </a:p>
          <a:p>
            <a:pPr>
              <a:spcBef>
                <a:spcPts val="200"/>
              </a:spcBef>
              <a:spcAft>
                <a:spcPts val="200"/>
              </a:spcAft>
            </a:pPr>
            <a:r>
              <a:rPr lang="en-US" sz="1100" dirty="0">
                <a:solidFill>
                  <a:srgbClr val="002060"/>
                </a:solidFill>
                <a:latin typeface="Arial" panose="020B0604020202020204"/>
              </a:rPr>
              <a:t>L3 - Insert text</a:t>
            </a:r>
          </a:p>
          <a:p>
            <a:pPr>
              <a:spcBef>
                <a:spcPts val="200"/>
              </a:spcBef>
              <a:spcAft>
                <a:spcPts val="200"/>
              </a:spcAft>
            </a:pPr>
            <a:r>
              <a:rPr lang="en-US" sz="1100" dirty="0">
                <a:solidFill>
                  <a:srgbClr val="002060"/>
                </a:solidFill>
                <a:latin typeface="Arial" panose="020B0604020202020204"/>
              </a:rPr>
              <a:t>L4 - Insert text</a:t>
            </a:r>
          </a:p>
        </p:txBody>
      </p:sp>
      <p:sp>
        <p:nvSpPr>
          <p:cNvPr id="25" name="Rectangle 24">
            <a:extLst>
              <a:ext uri="{FF2B5EF4-FFF2-40B4-BE49-F238E27FC236}">
                <a16:creationId xmlns:a16="http://schemas.microsoft.com/office/drawing/2014/main" id="{3B9E8EC0-4BB1-4624-A1FB-14823C0AA4F7}"/>
              </a:ext>
            </a:extLst>
          </p:cNvPr>
          <p:cNvSpPr/>
          <p:nvPr/>
        </p:nvSpPr>
        <p:spPr>
          <a:xfrm>
            <a:off x="6356020" y="2001446"/>
            <a:ext cx="3254487"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F4 - Insert text</a:t>
            </a:r>
          </a:p>
        </p:txBody>
      </p:sp>
      <p:sp>
        <p:nvSpPr>
          <p:cNvPr id="26" name="Rectangle 25">
            <a:extLst>
              <a:ext uri="{FF2B5EF4-FFF2-40B4-BE49-F238E27FC236}">
                <a16:creationId xmlns:a16="http://schemas.microsoft.com/office/drawing/2014/main" id="{7A2922B8-D97B-4D6B-94BA-01D2949297DB}"/>
              </a:ext>
            </a:extLst>
          </p:cNvPr>
          <p:cNvSpPr/>
          <p:nvPr/>
        </p:nvSpPr>
        <p:spPr>
          <a:xfrm>
            <a:off x="9718093" y="1628101"/>
            <a:ext cx="186601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Targets</a:t>
            </a:r>
          </a:p>
        </p:txBody>
      </p:sp>
      <p:sp>
        <p:nvSpPr>
          <p:cNvPr id="27" name="Rectangle 26">
            <a:extLst>
              <a:ext uri="{FF2B5EF4-FFF2-40B4-BE49-F238E27FC236}">
                <a16:creationId xmlns:a16="http://schemas.microsoft.com/office/drawing/2014/main" id="{1E61DCB9-C8D2-4076-98E6-3BF6D35F87B0}"/>
              </a:ext>
            </a:extLst>
          </p:cNvPr>
          <p:cNvSpPr/>
          <p:nvPr/>
        </p:nvSpPr>
        <p:spPr>
          <a:xfrm>
            <a:off x="9718093" y="3115531"/>
            <a:ext cx="1866013"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 Insert text</a:t>
            </a:r>
          </a:p>
          <a:p>
            <a:pPr>
              <a:spcBef>
                <a:spcPts val="200"/>
              </a:spcBef>
              <a:spcAft>
                <a:spcPts val="200"/>
              </a:spcAft>
            </a:pPr>
            <a:r>
              <a:rPr lang="en-US" sz="1100" dirty="0">
                <a:solidFill>
                  <a:srgbClr val="002060"/>
                </a:solidFill>
                <a:latin typeface="Arial" panose="020B0604020202020204"/>
              </a:rPr>
              <a:t>C2 - Insert text</a:t>
            </a:r>
          </a:p>
          <a:p>
            <a:pPr>
              <a:spcBef>
                <a:spcPts val="200"/>
              </a:spcBef>
              <a:spcAft>
                <a:spcPts val="200"/>
              </a:spcAft>
            </a:pPr>
            <a:r>
              <a:rPr lang="en-US" sz="1100" dirty="0">
                <a:solidFill>
                  <a:srgbClr val="002060"/>
                </a:solidFill>
                <a:latin typeface="Arial" panose="020B0604020202020204"/>
              </a:rPr>
              <a:t>C3 - Insert text</a:t>
            </a:r>
          </a:p>
          <a:p>
            <a:pPr>
              <a:spcBef>
                <a:spcPts val="200"/>
              </a:spcBef>
              <a:spcAft>
                <a:spcPts val="200"/>
              </a:spcAft>
            </a:pPr>
            <a:r>
              <a:rPr lang="en-US" sz="1100" dirty="0">
                <a:solidFill>
                  <a:srgbClr val="002060"/>
                </a:solidFill>
                <a:latin typeface="Arial" panose="020B0604020202020204"/>
              </a:rPr>
              <a:t>C4 - Insert text</a:t>
            </a:r>
          </a:p>
        </p:txBody>
      </p:sp>
      <p:sp>
        <p:nvSpPr>
          <p:cNvPr id="28" name="Rectangle 27">
            <a:extLst>
              <a:ext uri="{FF2B5EF4-FFF2-40B4-BE49-F238E27FC236}">
                <a16:creationId xmlns:a16="http://schemas.microsoft.com/office/drawing/2014/main" id="{7724EA76-9AE3-4024-95ED-77D8AEC00475}"/>
              </a:ext>
            </a:extLst>
          </p:cNvPr>
          <p:cNvSpPr/>
          <p:nvPr/>
        </p:nvSpPr>
        <p:spPr>
          <a:xfrm>
            <a:off x="9718093" y="4229615"/>
            <a:ext cx="1866013"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 Insert text</a:t>
            </a:r>
          </a:p>
          <a:p>
            <a:pPr>
              <a:spcBef>
                <a:spcPts val="200"/>
              </a:spcBef>
              <a:spcAft>
                <a:spcPts val="200"/>
              </a:spcAft>
            </a:pPr>
            <a:r>
              <a:rPr lang="en-US" sz="1100" dirty="0">
                <a:solidFill>
                  <a:srgbClr val="002060"/>
                </a:solidFill>
                <a:latin typeface="Arial" panose="020B0604020202020204"/>
              </a:rPr>
              <a:t>I2 - Insert text</a:t>
            </a:r>
          </a:p>
          <a:p>
            <a:pPr>
              <a:spcBef>
                <a:spcPts val="200"/>
              </a:spcBef>
              <a:spcAft>
                <a:spcPts val="200"/>
              </a:spcAft>
            </a:pPr>
            <a:r>
              <a:rPr lang="en-US" sz="1100" dirty="0">
                <a:solidFill>
                  <a:srgbClr val="002060"/>
                </a:solidFill>
                <a:latin typeface="Arial" panose="020B0604020202020204"/>
              </a:rPr>
              <a:t>I3 - Insert text</a:t>
            </a:r>
          </a:p>
          <a:p>
            <a:pPr>
              <a:spcBef>
                <a:spcPts val="200"/>
              </a:spcBef>
              <a:spcAft>
                <a:spcPts val="200"/>
              </a:spcAft>
            </a:pPr>
            <a:r>
              <a:rPr lang="en-US" sz="1100" dirty="0">
                <a:solidFill>
                  <a:srgbClr val="002060"/>
                </a:solidFill>
                <a:latin typeface="Arial" panose="020B0604020202020204"/>
              </a:rPr>
              <a:t>I4 - Insert text</a:t>
            </a:r>
          </a:p>
        </p:txBody>
      </p:sp>
      <p:sp>
        <p:nvSpPr>
          <p:cNvPr id="29" name="Rectangle 28">
            <a:extLst>
              <a:ext uri="{FF2B5EF4-FFF2-40B4-BE49-F238E27FC236}">
                <a16:creationId xmlns:a16="http://schemas.microsoft.com/office/drawing/2014/main" id="{B21C54AB-0671-43C1-A269-A903D2CC3F79}"/>
              </a:ext>
            </a:extLst>
          </p:cNvPr>
          <p:cNvSpPr/>
          <p:nvPr/>
        </p:nvSpPr>
        <p:spPr>
          <a:xfrm>
            <a:off x="9718093" y="5343700"/>
            <a:ext cx="1866013"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 Insert text</a:t>
            </a:r>
          </a:p>
          <a:p>
            <a:pPr>
              <a:spcBef>
                <a:spcPts val="200"/>
              </a:spcBef>
              <a:spcAft>
                <a:spcPts val="200"/>
              </a:spcAft>
            </a:pPr>
            <a:r>
              <a:rPr lang="en-US" sz="1100" dirty="0">
                <a:solidFill>
                  <a:srgbClr val="002060"/>
                </a:solidFill>
                <a:latin typeface="Arial" panose="020B0604020202020204"/>
              </a:rPr>
              <a:t>L2 - Insert text</a:t>
            </a:r>
          </a:p>
          <a:p>
            <a:pPr>
              <a:spcBef>
                <a:spcPts val="200"/>
              </a:spcBef>
              <a:spcAft>
                <a:spcPts val="200"/>
              </a:spcAft>
            </a:pPr>
            <a:r>
              <a:rPr lang="en-US" sz="1100" dirty="0">
                <a:solidFill>
                  <a:srgbClr val="002060"/>
                </a:solidFill>
                <a:latin typeface="Arial" panose="020B0604020202020204"/>
              </a:rPr>
              <a:t>L3 - Insert text</a:t>
            </a:r>
          </a:p>
          <a:p>
            <a:pPr>
              <a:spcBef>
                <a:spcPts val="200"/>
              </a:spcBef>
              <a:spcAft>
                <a:spcPts val="200"/>
              </a:spcAft>
            </a:pPr>
            <a:r>
              <a:rPr lang="en-US" sz="1100" dirty="0">
                <a:solidFill>
                  <a:srgbClr val="002060"/>
                </a:solidFill>
                <a:latin typeface="Arial" panose="020B0604020202020204"/>
              </a:rPr>
              <a:t>L4 - Insert text</a:t>
            </a:r>
          </a:p>
        </p:txBody>
      </p:sp>
      <p:sp>
        <p:nvSpPr>
          <p:cNvPr id="30" name="Rectangle 29">
            <a:extLst>
              <a:ext uri="{FF2B5EF4-FFF2-40B4-BE49-F238E27FC236}">
                <a16:creationId xmlns:a16="http://schemas.microsoft.com/office/drawing/2014/main" id="{3E540E21-DDFC-4F75-B227-CE13C29C0005}"/>
              </a:ext>
            </a:extLst>
          </p:cNvPr>
          <p:cNvSpPr/>
          <p:nvPr/>
        </p:nvSpPr>
        <p:spPr>
          <a:xfrm>
            <a:off x="9718093" y="2001446"/>
            <a:ext cx="1866013"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F4 - Insert text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2001446"/>
            <a:ext cx="2316282"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628101"/>
            <a:ext cx="2316282"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115531"/>
            <a:ext cx="2316282"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29615"/>
            <a:ext cx="2316282"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43700"/>
            <a:ext cx="2316282"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&amp; Growth</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19</a:t>
            </a:fld>
            <a:endParaRPr lang="en-US" dirty="0">
              <a:solidFill>
                <a:srgbClr val="ADAFBB"/>
              </a:solidFill>
            </a:endParaRPr>
          </a:p>
        </p:txBody>
      </p:sp>
    </p:spTree>
    <p:extLst>
      <p:ext uri="{BB962C8B-B14F-4D97-AF65-F5344CB8AC3E}">
        <p14:creationId xmlns:p14="http://schemas.microsoft.com/office/powerpoint/2010/main" val="50684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This deliverable will focus on the phase I of our 7-phase Risk Management Approach</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3034797"/>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2992179"/>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3011327"/>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2983196"/>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2963842"/>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2983196"/>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3011327"/>
            <a:ext cx="514917" cy="514917"/>
          </a:xfrm>
          <a:prstGeom prst="rect">
            <a:avLst/>
          </a:prstGeom>
        </p:spPr>
      </p:pic>
    </p:spTree>
    <p:extLst>
      <p:ext uri="{BB962C8B-B14F-4D97-AF65-F5344CB8AC3E}">
        <p14:creationId xmlns:p14="http://schemas.microsoft.com/office/powerpoint/2010/main" val="2872911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Description</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20</a:t>
            </a:fld>
            <a:endParaRPr lang="en-US" dirty="0">
              <a:solidFill>
                <a:srgbClr val="ADAFBB"/>
              </a:solidFill>
            </a:endParaRPr>
          </a:p>
        </p:txBody>
      </p:sp>
      <p:sp>
        <p:nvSpPr>
          <p:cNvPr id="19" name="Rectangle 18">
            <a:extLst>
              <a:ext uri="{FF2B5EF4-FFF2-40B4-BE49-F238E27FC236}">
                <a16:creationId xmlns:a16="http://schemas.microsoft.com/office/drawing/2014/main" id="{46D762F2-6149-471B-ABDA-13B89431288D}"/>
              </a:ext>
            </a:extLst>
          </p:cNvPr>
          <p:cNvSpPr/>
          <p:nvPr/>
        </p:nvSpPr>
        <p:spPr>
          <a:xfrm>
            <a:off x="2993946" y="3438423"/>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 Insert text</a:t>
            </a:r>
          </a:p>
          <a:p>
            <a:pPr>
              <a:spcBef>
                <a:spcPts val="200"/>
              </a:spcBef>
              <a:spcAft>
                <a:spcPts val="200"/>
              </a:spcAft>
            </a:pPr>
            <a:r>
              <a:rPr lang="en-US" sz="1100" dirty="0">
                <a:solidFill>
                  <a:srgbClr val="002060"/>
                </a:solidFill>
                <a:latin typeface="Arial" panose="020B0604020202020204"/>
              </a:rPr>
              <a:t>C2 - Insert text</a:t>
            </a:r>
          </a:p>
          <a:p>
            <a:pPr>
              <a:spcBef>
                <a:spcPts val="200"/>
              </a:spcBef>
              <a:spcAft>
                <a:spcPts val="200"/>
              </a:spcAft>
            </a:pPr>
            <a:r>
              <a:rPr lang="en-US" sz="1100" dirty="0">
                <a:solidFill>
                  <a:srgbClr val="002060"/>
                </a:solidFill>
                <a:latin typeface="Arial" panose="020B0604020202020204"/>
              </a:rPr>
              <a:t>C3 - Insert text</a:t>
            </a:r>
          </a:p>
          <a:p>
            <a:pPr>
              <a:spcBef>
                <a:spcPts val="200"/>
              </a:spcBef>
              <a:spcAft>
                <a:spcPts val="200"/>
              </a:spcAft>
            </a:pPr>
            <a:r>
              <a:rPr lang="en-US" sz="1100" dirty="0">
                <a:solidFill>
                  <a:srgbClr val="002060"/>
                </a:solidFill>
                <a:latin typeface="Arial" panose="020B0604020202020204"/>
              </a:rPr>
              <a:t>C4 - Insert text</a:t>
            </a:r>
          </a:p>
        </p:txBody>
      </p:sp>
      <p:sp>
        <p:nvSpPr>
          <p:cNvPr id="20" name="Rectangle 19">
            <a:extLst>
              <a:ext uri="{FF2B5EF4-FFF2-40B4-BE49-F238E27FC236}">
                <a16:creationId xmlns:a16="http://schemas.microsoft.com/office/drawing/2014/main" id="{01C56BC4-2230-40CB-8E0A-7CC058C23716}"/>
              </a:ext>
            </a:extLst>
          </p:cNvPr>
          <p:cNvSpPr/>
          <p:nvPr/>
        </p:nvSpPr>
        <p:spPr>
          <a:xfrm>
            <a:off x="2993946" y="4476344"/>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 Insert text</a:t>
            </a:r>
          </a:p>
          <a:p>
            <a:pPr>
              <a:spcBef>
                <a:spcPts val="200"/>
              </a:spcBef>
              <a:spcAft>
                <a:spcPts val="200"/>
              </a:spcAft>
            </a:pPr>
            <a:r>
              <a:rPr lang="en-US" sz="1100" dirty="0">
                <a:solidFill>
                  <a:srgbClr val="002060"/>
                </a:solidFill>
                <a:latin typeface="Arial" panose="020B0604020202020204"/>
              </a:rPr>
              <a:t>I2 - Insert text</a:t>
            </a:r>
          </a:p>
          <a:p>
            <a:pPr>
              <a:spcBef>
                <a:spcPts val="200"/>
              </a:spcBef>
              <a:spcAft>
                <a:spcPts val="200"/>
              </a:spcAft>
            </a:pPr>
            <a:r>
              <a:rPr lang="en-US" sz="1100" dirty="0">
                <a:solidFill>
                  <a:srgbClr val="002060"/>
                </a:solidFill>
                <a:latin typeface="Arial" panose="020B0604020202020204"/>
              </a:rPr>
              <a:t>I3 - Insert text</a:t>
            </a:r>
          </a:p>
          <a:p>
            <a:pPr>
              <a:spcBef>
                <a:spcPts val="200"/>
              </a:spcBef>
              <a:spcAft>
                <a:spcPts val="200"/>
              </a:spcAft>
            </a:pPr>
            <a:r>
              <a:rPr lang="en-US" sz="1100" dirty="0">
                <a:solidFill>
                  <a:srgbClr val="002060"/>
                </a:solidFill>
                <a:latin typeface="Arial" panose="020B0604020202020204"/>
              </a:rPr>
              <a:t>I4 - Insert text</a:t>
            </a:r>
          </a:p>
        </p:txBody>
      </p:sp>
      <p:sp>
        <p:nvSpPr>
          <p:cNvPr id="23" name="Rectangle 22">
            <a:extLst>
              <a:ext uri="{FF2B5EF4-FFF2-40B4-BE49-F238E27FC236}">
                <a16:creationId xmlns:a16="http://schemas.microsoft.com/office/drawing/2014/main" id="{0137E399-2AB4-48F0-9040-9368AC11FF59}"/>
              </a:ext>
            </a:extLst>
          </p:cNvPr>
          <p:cNvSpPr/>
          <p:nvPr/>
        </p:nvSpPr>
        <p:spPr>
          <a:xfrm>
            <a:off x="2993946" y="5514265"/>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 Insert text</a:t>
            </a:r>
          </a:p>
          <a:p>
            <a:pPr>
              <a:spcBef>
                <a:spcPts val="200"/>
              </a:spcBef>
              <a:spcAft>
                <a:spcPts val="200"/>
              </a:spcAft>
            </a:pPr>
            <a:r>
              <a:rPr lang="en-US" sz="1100" dirty="0">
                <a:solidFill>
                  <a:srgbClr val="002060"/>
                </a:solidFill>
                <a:latin typeface="Arial" panose="020B0604020202020204"/>
              </a:rPr>
              <a:t>L2 - Insert text</a:t>
            </a:r>
          </a:p>
          <a:p>
            <a:pPr>
              <a:spcBef>
                <a:spcPts val="200"/>
              </a:spcBef>
              <a:spcAft>
                <a:spcPts val="200"/>
              </a:spcAft>
            </a:pPr>
            <a:r>
              <a:rPr lang="en-US" sz="1100" dirty="0">
                <a:solidFill>
                  <a:srgbClr val="002060"/>
                </a:solidFill>
                <a:latin typeface="Arial" panose="020B0604020202020204"/>
              </a:rPr>
              <a:t>L3 - Insert text</a:t>
            </a:r>
          </a:p>
          <a:p>
            <a:pPr>
              <a:spcBef>
                <a:spcPts val="200"/>
              </a:spcBef>
              <a:spcAft>
                <a:spcPts val="200"/>
              </a:spcAft>
            </a:pPr>
            <a:r>
              <a:rPr lang="en-US" sz="1100" dirty="0">
                <a:solidFill>
                  <a:srgbClr val="002060"/>
                </a:solidFill>
                <a:latin typeface="Arial" panose="020B0604020202020204"/>
              </a:rPr>
              <a:t>L4 - Insert text</a:t>
            </a:r>
          </a:p>
        </p:txBody>
      </p:sp>
      <p:sp>
        <p:nvSpPr>
          <p:cNvPr id="15" name="Rectangle 14">
            <a:extLst>
              <a:ext uri="{FF2B5EF4-FFF2-40B4-BE49-F238E27FC236}">
                <a16:creationId xmlns:a16="http://schemas.microsoft.com/office/drawing/2014/main" id="{5A2AB762-0E82-414D-AB35-6DB7F2F2818E}"/>
              </a:ext>
            </a:extLst>
          </p:cNvPr>
          <p:cNvSpPr/>
          <p:nvPr/>
        </p:nvSpPr>
        <p:spPr>
          <a:xfrm>
            <a:off x="2993946" y="2400502"/>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F4 - Insert text</a:t>
            </a:r>
          </a:p>
        </p:txBody>
      </p:sp>
      <p:sp>
        <p:nvSpPr>
          <p:cNvPr id="17" name="Rectangle 16">
            <a:extLst>
              <a:ext uri="{FF2B5EF4-FFF2-40B4-BE49-F238E27FC236}">
                <a16:creationId xmlns:a16="http://schemas.microsoft.com/office/drawing/2014/main" id="{4A38191B-556A-44F1-97C2-73FCC481A24F}"/>
              </a:ext>
            </a:extLst>
          </p:cNvPr>
          <p:cNvSpPr/>
          <p:nvPr/>
        </p:nvSpPr>
        <p:spPr>
          <a:xfrm>
            <a:off x="2993456" y="2052681"/>
            <a:ext cx="3254859"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18" name="Rectangle 17">
            <a:extLst>
              <a:ext uri="{FF2B5EF4-FFF2-40B4-BE49-F238E27FC236}">
                <a16:creationId xmlns:a16="http://schemas.microsoft.com/office/drawing/2014/main" id="{989C7DF5-C660-488D-955B-7BA46EFAC13B}"/>
              </a:ext>
            </a:extLst>
          </p:cNvPr>
          <p:cNvSpPr/>
          <p:nvPr/>
        </p:nvSpPr>
        <p:spPr>
          <a:xfrm>
            <a:off x="6351996" y="2052681"/>
            <a:ext cx="3254487"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Key Performance Indicators</a:t>
            </a:r>
          </a:p>
        </p:txBody>
      </p:sp>
      <p:sp>
        <p:nvSpPr>
          <p:cNvPr id="21" name="Rectangle 20">
            <a:extLst>
              <a:ext uri="{FF2B5EF4-FFF2-40B4-BE49-F238E27FC236}">
                <a16:creationId xmlns:a16="http://schemas.microsoft.com/office/drawing/2014/main" id="{9447280D-63E7-4554-B736-020C81697181}"/>
              </a:ext>
            </a:extLst>
          </p:cNvPr>
          <p:cNvSpPr/>
          <p:nvPr/>
        </p:nvSpPr>
        <p:spPr>
          <a:xfrm>
            <a:off x="6351996" y="3438423"/>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 Insert text</a:t>
            </a:r>
          </a:p>
          <a:p>
            <a:pPr>
              <a:spcBef>
                <a:spcPts val="200"/>
              </a:spcBef>
              <a:spcAft>
                <a:spcPts val="200"/>
              </a:spcAft>
            </a:pPr>
            <a:r>
              <a:rPr lang="en-US" sz="1100" dirty="0">
                <a:solidFill>
                  <a:srgbClr val="002060"/>
                </a:solidFill>
                <a:latin typeface="Arial" panose="020B0604020202020204"/>
              </a:rPr>
              <a:t>C2 - Insert text</a:t>
            </a:r>
          </a:p>
          <a:p>
            <a:pPr>
              <a:spcBef>
                <a:spcPts val="200"/>
              </a:spcBef>
              <a:spcAft>
                <a:spcPts val="200"/>
              </a:spcAft>
            </a:pPr>
            <a:r>
              <a:rPr lang="en-US" sz="1100" dirty="0">
                <a:solidFill>
                  <a:srgbClr val="002060"/>
                </a:solidFill>
                <a:latin typeface="Arial" panose="020B0604020202020204"/>
              </a:rPr>
              <a:t>C3 - Insert text</a:t>
            </a:r>
          </a:p>
          <a:p>
            <a:pPr>
              <a:spcBef>
                <a:spcPts val="200"/>
              </a:spcBef>
              <a:spcAft>
                <a:spcPts val="200"/>
              </a:spcAft>
            </a:pPr>
            <a:r>
              <a:rPr lang="en-US" sz="1100" dirty="0">
                <a:solidFill>
                  <a:srgbClr val="002060"/>
                </a:solidFill>
                <a:latin typeface="Arial" panose="020B0604020202020204"/>
              </a:rPr>
              <a:t>C4 - Insert text</a:t>
            </a:r>
          </a:p>
        </p:txBody>
      </p:sp>
      <p:sp>
        <p:nvSpPr>
          <p:cNvPr id="22" name="Rectangle 21">
            <a:extLst>
              <a:ext uri="{FF2B5EF4-FFF2-40B4-BE49-F238E27FC236}">
                <a16:creationId xmlns:a16="http://schemas.microsoft.com/office/drawing/2014/main" id="{D29EF4E6-8138-48C0-B447-C491AC730151}"/>
              </a:ext>
            </a:extLst>
          </p:cNvPr>
          <p:cNvSpPr/>
          <p:nvPr/>
        </p:nvSpPr>
        <p:spPr>
          <a:xfrm>
            <a:off x="6351996" y="4476344"/>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 Insert text</a:t>
            </a:r>
          </a:p>
          <a:p>
            <a:pPr>
              <a:spcBef>
                <a:spcPts val="200"/>
              </a:spcBef>
              <a:spcAft>
                <a:spcPts val="200"/>
              </a:spcAft>
            </a:pPr>
            <a:r>
              <a:rPr lang="en-US" sz="1100" dirty="0">
                <a:solidFill>
                  <a:srgbClr val="002060"/>
                </a:solidFill>
                <a:latin typeface="Arial" panose="020B0604020202020204"/>
              </a:rPr>
              <a:t>I2 - Insert text</a:t>
            </a:r>
          </a:p>
          <a:p>
            <a:pPr>
              <a:spcBef>
                <a:spcPts val="200"/>
              </a:spcBef>
              <a:spcAft>
                <a:spcPts val="200"/>
              </a:spcAft>
            </a:pPr>
            <a:r>
              <a:rPr lang="en-US" sz="1100" dirty="0">
                <a:solidFill>
                  <a:srgbClr val="002060"/>
                </a:solidFill>
                <a:latin typeface="Arial" panose="020B0604020202020204"/>
              </a:rPr>
              <a:t>I3 - Insert text</a:t>
            </a:r>
          </a:p>
          <a:p>
            <a:pPr>
              <a:spcBef>
                <a:spcPts val="200"/>
              </a:spcBef>
              <a:spcAft>
                <a:spcPts val="200"/>
              </a:spcAft>
            </a:pPr>
            <a:r>
              <a:rPr lang="en-US" sz="1100" dirty="0">
                <a:solidFill>
                  <a:srgbClr val="002060"/>
                </a:solidFill>
                <a:latin typeface="Arial" panose="020B0604020202020204"/>
              </a:rPr>
              <a:t>I4 - Insert text</a:t>
            </a:r>
          </a:p>
        </p:txBody>
      </p:sp>
      <p:sp>
        <p:nvSpPr>
          <p:cNvPr id="24" name="Rectangle 23">
            <a:extLst>
              <a:ext uri="{FF2B5EF4-FFF2-40B4-BE49-F238E27FC236}">
                <a16:creationId xmlns:a16="http://schemas.microsoft.com/office/drawing/2014/main" id="{72704127-F906-4248-B441-34BB96968A39}"/>
              </a:ext>
            </a:extLst>
          </p:cNvPr>
          <p:cNvSpPr/>
          <p:nvPr/>
        </p:nvSpPr>
        <p:spPr>
          <a:xfrm>
            <a:off x="6351996" y="5514265"/>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 Insert text</a:t>
            </a:r>
          </a:p>
          <a:p>
            <a:pPr>
              <a:spcBef>
                <a:spcPts val="200"/>
              </a:spcBef>
              <a:spcAft>
                <a:spcPts val="200"/>
              </a:spcAft>
            </a:pPr>
            <a:r>
              <a:rPr lang="en-US" sz="1100" dirty="0">
                <a:solidFill>
                  <a:srgbClr val="002060"/>
                </a:solidFill>
                <a:latin typeface="Arial" panose="020B0604020202020204"/>
              </a:rPr>
              <a:t>L2 - Insert text</a:t>
            </a:r>
          </a:p>
          <a:p>
            <a:pPr>
              <a:spcBef>
                <a:spcPts val="200"/>
              </a:spcBef>
              <a:spcAft>
                <a:spcPts val="200"/>
              </a:spcAft>
            </a:pPr>
            <a:r>
              <a:rPr lang="en-US" sz="1100" dirty="0">
                <a:solidFill>
                  <a:srgbClr val="002060"/>
                </a:solidFill>
                <a:latin typeface="Arial" panose="020B0604020202020204"/>
              </a:rPr>
              <a:t>L3 - Insert text</a:t>
            </a:r>
          </a:p>
          <a:p>
            <a:pPr>
              <a:spcBef>
                <a:spcPts val="200"/>
              </a:spcBef>
              <a:spcAft>
                <a:spcPts val="200"/>
              </a:spcAft>
            </a:pPr>
            <a:r>
              <a:rPr lang="en-US" sz="1100" dirty="0">
                <a:solidFill>
                  <a:srgbClr val="002060"/>
                </a:solidFill>
                <a:latin typeface="Arial" panose="020B0604020202020204"/>
              </a:rPr>
              <a:t>L4 - Insert text</a:t>
            </a:r>
          </a:p>
        </p:txBody>
      </p:sp>
      <p:sp>
        <p:nvSpPr>
          <p:cNvPr id="25" name="Rectangle 24">
            <a:extLst>
              <a:ext uri="{FF2B5EF4-FFF2-40B4-BE49-F238E27FC236}">
                <a16:creationId xmlns:a16="http://schemas.microsoft.com/office/drawing/2014/main" id="{3B9E8EC0-4BB1-4624-A1FB-14823C0AA4F7}"/>
              </a:ext>
            </a:extLst>
          </p:cNvPr>
          <p:cNvSpPr/>
          <p:nvPr/>
        </p:nvSpPr>
        <p:spPr>
          <a:xfrm>
            <a:off x="6356020" y="2400502"/>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F4 - Insert text</a:t>
            </a:r>
          </a:p>
        </p:txBody>
      </p:sp>
      <p:sp>
        <p:nvSpPr>
          <p:cNvPr id="26" name="Rectangle 25">
            <a:extLst>
              <a:ext uri="{FF2B5EF4-FFF2-40B4-BE49-F238E27FC236}">
                <a16:creationId xmlns:a16="http://schemas.microsoft.com/office/drawing/2014/main" id="{7A2922B8-D97B-4D6B-94BA-01D2949297DB}"/>
              </a:ext>
            </a:extLst>
          </p:cNvPr>
          <p:cNvSpPr/>
          <p:nvPr/>
        </p:nvSpPr>
        <p:spPr>
          <a:xfrm>
            <a:off x="9718093" y="2052681"/>
            <a:ext cx="1866013"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Targets</a:t>
            </a:r>
          </a:p>
        </p:txBody>
      </p:sp>
      <p:sp>
        <p:nvSpPr>
          <p:cNvPr id="27" name="Rectangle 26">
            <a:extLst>
              <a:ext uri="{FF2B5EF4-FFF2-40B4-BE49-F238E27FC236}">
                <a16:creationId xmlns:a16="http://schemas.microsoft.com/office/drawing/2014/main" id="{1E61DCB9-C8D2-4076-98E6-3BF6D35F87B0}"/>
              </a:ext>
            </a:extLst>
          </p:cNvPr>
          <p:cNvSpPr/>
          <p:nvPr/>
        </p:nvSpPr>
        <p:spPr>
          <a:xfrm>
            <a:off x="9718093" y="3438423"/>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 Insert text</a:t>
            </a:r>
          </a:p>
          <a:p>
            <a:pPr>
              <a:spcBef>
                <a:spcPts val="200"/>
              </a:spcBef>
              <a:spcAft>
                <a:spcPts val="200"/>
              </a:spcAft>
            </a:pPr>
            <a:r>
              <a:rPr lang="en-US" sz="1100" dirty="0">
                <a:solidFill>
                  <a:srgbClr val="002060"/>
                </a:solidFill>
                <a:latin typeface="Arial" panose="020B0604020202020204"/>
              </a:rPr>
              <a:t>C2 - Insert text</a:t>
            </a:r>
          </a:p>
          <a:p>
            <a:pPr>
              <a:spcBef>
                <a:spcPts val="200"/>
              </a:spcBef>
              <a:spcAft>
                <a:spcPts val="200"/>
              </a:spcAft>
            </a:pPr>
            <a:r>
              <a:rPr lang="en-US" sz="1100" dirty="0">
                <a:solidFill>
                  <a:srgbClr val="002060"/>
                </a:solidFill>
                <a:latin typeface="Arial" panose="020B0604020202020204"/>
              </a:rPr>
              <a:t>C3 - Insert text</a:t>
            </a:r>
          </a:p>
          <a:p>
            <a:pPr>
              <a:spcBef>
                <a:spcPts val="200"/>
              </a:spcBef>
              <a:spcAft>
                <a:spcPts val="200"/>
              </a:spcAft>
            </a:pPr>
            <a:r>
              <a:rPr lang="en-US" sz="1100" dirty="0">
                <a:solidFill>
                  <a:srgbClr val="002060"/>
                </a:solidFill>
                <a:latin typeface="Arial" panose="020B0604020202020204"/>
              </a:rPr>
              <a:t>C4 - Insert text</a:t>
            </a:r>
          </a:p>
        </p:txBody>
      </p:sp>
      <p:sp>
        <p:nvSpPr>
          <p:cNvPr id="28" name="Rectangle 27">
            <a:extLst>
              <a:ext uri="{FF2B5EF4-FFF2-40B4-BE49-F238E27FC236}">
                <a16:creationId xmlns:a16="http://schemas.microsoft.com/office/drawing/2014/main" id="{7724EA76-9AE3-4024-95ED-77D8AEC00475}"/>
              </a:ext>
            </a:extLst>
          </p:cNvPr>
          <p:cNvSpPr/>
          <p:nvPr/>
        </p:nvSpPr>
        <p:spPr>
          <a:xfrm>
            <a:off x="9718093" y="4476344"/>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 Insert text</a:t>
            </a:r>
          </a:p>
          <a:p>
            <a:pPr>
              <a:spcBef>
                <a:spcPts val="200"/>
              </a:spcBef>
              <a:spcAft>
                <a:spcPts val="200"/>
              </a:spcAft>
            </a:pPr>
            <a:r>
              <a:rPr lang="en-US" sz="1100" dirty="0">
                <a:solidFill>
                  <a:srgbClr val="002060"/>
                </a:solidFill>
                <a:latin typeface="Arial" panose="020B0604020202020204"/>
              </a:rPr>
              <a:t>I2 - Insert text</a:t>
            </a:r>
          </a:p>
          <a:p>
            <a:pPr>
              <a:spcBef>
                <a:spcPts val="200"/>
              </a:spcBef>
              <a:spcAft>
                <a:spcPts val="200"/>
              </a:spcAft>
            </a:pPr>
            <a:r>
              <a:rPr lang="en-US" sz="1100" dirty="0">
                <a:solidFill>
                  <a:srgbClr val="002060"/>
                </a:solidFill>
                <a:latin typeface="Arial" panose="020B0604020202020204"/>
              </a:rPr>
              <a:t>I3 - Insert text</a:t>
            </a:r>
          </a:p>
          <a:p>
            <a:pPr>
              <a:spcBef>
                <a:spcPts val="200"/>
              </a:spcBef>
              <a:spcAft>
                <a:spcPts val="200"/>
              </a:spcAft>
            </a:pPr>
            <a:r>
              <a:rPr lang="en-US" sz="1100" dirty="0">
                <a:solidFill>
                  <a:srgbClr val="002060"/>
                </a:solidFill>
                <a:latin typeface="Arial" panose="020B0604020202020204"/>
              </a:rPr>
              <a:t>I4 - Insert text</a:t>
            </a:r>
          </a:p>
        </p:txBody>
      </p:sp>
      <p:sp>
        <p:nvSpPr>
          <p:cNvPr id="29" name="Rectangle 28">
            <a:extLst>
              <a:ext uri="{FF2B5EF4-FFF2-40B4-BE49-F238E27FC236}">
                <a16:creationId xmlns:a16="http://schemas.microsoft.com/office/drawing/2014/main" id="{B21C54AB-0671-43C1-A269-A903D2CC3F79}"/>
              </a:ext>
            </a:extLst>
          </p:cNvPr>
          <p:cNvSpPr/>
          <p:nvPr/>
        </p:nvSpPr>
        <p:spPr>
          <a:xfrm>
            <a:off x="9718093" y="5514265"/>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 Insert text</a:t>
            </a:r>
          </a:p>
          <a:p>
            <a:pPr>
              <a:spcBef>
                <a:spcPts val="200"/>
              </a:spcBef>
              <a:spcAft>
                <a:spcPts val="200"/>
              </a:spcAft>
            </a:pPr>
            <a:r>
              <a:rPr lang="en-US" sz="1100" dirty="0">
                <a:solidFill>
                  <a:srgbClr val="002060"/>
                </a:solidFill>
                <a:latin typeface="Arial" panose="020B0604020202020204"/>
              </a:rPr>
              <a:t>L2 - Insert text</a:t>
            </a:r>
          </a:p>
          <a:p>
            <a:pPr>
              <a:spcBef>
                <a:spcPts val="200"/>
              </a:spcBef>
              <a:spcAft>
                <a:spcPts val="200"/>
              </a:spcAft>
            </a:pPr>
            <a:r>
              <a:rPr lang="en-US" sz="1100" dirty="0">
                <a:solidFill>
                  <a:srgbClr val="002060"/>
                </a:solidFill>
                <a:latin typeface="Arial" panose="020B0604020202020204"/>
              </a:rPr>
              <a:t>L3 - Insert text</a:t>
            </a:r>
          </a:p>
          <a:p>
            <a:pPr>
              <a:spcBef>
                <a:spcPts val="200"/>
              </a:spcBef>
              <a:spcAft>
                <a:spcPts val="200"/>
              </a:spcAft>
            </a:pPr>
            <a:r>
              <a:rPr lang="en-US" sz="1100" dirty="0">
                <a:solidFill>
                  <a:srgbClr val="002060"/>
                </a:solidFill>
                <a:latin typeface="Arial" panose="020B0604020202020204"/>
              </a:rPr>
              <a:t>L4 - Insert text</a:t>
            </a:r>
          </a:p>
        </p:txBody>
      </p:sp>
      <p:sp>
        <p:nvSpPr>
          <p:cNvPr id="30" name="Rectangle 29">
            <a:extLst>
              <a:ext uri="{FF2B5EF4-FFF2-40B4-BE49-F238E27FC236}">
                <a16:creationId xmlns:a16="http://schemas.microsoft.com/office/drawing/2014/main" id="{3E540E21-DDFC-4F75-B227-CE13C29C0005}"/>
              </a:ext>
            </a:extLst>
          </p:cNvPr>
          <p:cNvSpPr/>
          <p:nvPr/>
        </p:nvSpPr>
        <p:spPr>
          <a:xfrm>
            <a:off x="9718093" y="2400502"/>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 Insert text</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F4 - Insert text</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2400502"/>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Financial</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rPr>
              <a:t>To satisfy our shareholders, what financial objectives must we accomplish?</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2052681"/>
            <a:ext cx="2316282"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438423"/>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Customer</a:t>
            </a:r>
          </a:p>
          <a:p>
            <a:pPr>
              <a:defRPr/>
            </a:pPr>
            <a:r>
              <a:rPr lang="en-US" sz="1000" dirty="0">
                <a:solidFill>
                  <a:schemeClr val="tx1"/>
                </a:solidFill>
                <a:latin typeface="Arial" panose="020B0604020202020204"/>
              </a:rPr>
              <a:t>To achieve our financial objectives, what customer needs must we serve?</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476344"/>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Internal processes</a:t>
            </a:r>
          </a:p>
          <a:p>
            <a:pPr>
              <a:defRPr/>
            </a:pPr>
            <a:r>
              <a:rPr lang="en-US" sz="1000" dirty="0">
                <a:solidFill>
                  <a:schemeClr val="tx1"/>
                </a:solidFill>
                <a:latin typeface="Arial" panose="020B0604020202020204"/>
              </a:rPr>
              <a:t>To satisfy our customers and shareholders, in which internal business processes must we excel?”</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514265"/>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Learning &amp; Growth</a:t>
            </a:r>
          </a:p>
          <a:p>
            <a:pPr>
              <a:defRPr/>
            </a:pPr>
            <a:r>
              <a:rPr lang="en-US" sz="1000" dirty="0">
                <a:solidFill>
                  <a:schemeClr val="tx1"/>
                </a:solidFill>
                <a:latin typeface="Arial" panose="020B0604020202020204"/>
              </a:rPr>
              <a:t>To achieve our “Financial”, “Customer” and “Internal Processes” strategic objectives, what does the organization need to learn?</a:t>
            </a:r>
          </a:p>
        </p:txBody>
      </p:sp>
      <p:sp>
        <p:nvSpPr>
          <p:cNvPr id="31" name="Rectangle 30">
            <a:extLst>
              <a:ext uri="{FF2B5EF4-FFF2-40B4-BE49-F238E27FC236}">
                <a16:creationId xmlns:a16="http://schemas.microsoft.com/office/drawing/2014/main" id="{D0B74FC6-CC96-4946-8A83-75543921DF45}"/>
              </a:ext>
            </a:extLst>
          </p:cNvPr>
          <p:cNvSpPr/>
          <p:nvPr/>
        </p:nvSpPr>
        <p:spPr>
          <a:xfrm>
            <a:off x="607892" y="1551790"/>
            <a:ext cx="10976213" cy="3385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Arial" panose="020B0604020202020204"/>
                <a:ea typeface="+mn-ea"/>
                <a:cs typeface="+mn-cs"/>
              </a:rPr>
              <a:t>A Balanced Scorecard includes 4 perspectives</a:t>
            </a:r>
          </a:p>
        </p:txBody>
      </p:sp>
      <p:sp>
        <p:nvSpPr>
          <p:cNvPr id="32" name="Rectangle: Rounded Corners 31">
            <a:extLst>
              <a:ext uri="{FF2B5EF4-FFF2-40B4-BE49-F238E27FC236}">
                <a16:creationId xmlns:a16="http://schemas.microsoft.com/office/drawing/2014/main" id="{AB423615-B131-49E8-9241-B56A9CC8D28D}"/>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33" name="Rounded Rectangular Callout 19">
            <a:extLst>
              <a:ext uri="{FF2B5EF4-FFF2-40B4-BE49-F238E27FC236}">
                <a16:creationId xmlns:a16="http://schemas.microsoft.com/office/drawing/2014/main" id="{246A88F6-50E9-4698-8075-0F18713993D9}"/>
              </a:ext>
            </a:extLst>
          </p:cNvPr>
          <p:cNvSpPr/>
          <p:nvPr/>
        </p:nvSpPr>
        <p:spPr bwMode="auto">
          <a:xfrm>
            <a:off x="4508498" y="2991847"/>
            <a:ext cx="4096411" cy="1224553"/>
          </a:xfrm>
          <a:prstGeom prst="wedgeRoundRectCallout">
            <a:avLst>
              <a:gd name="adj1" fmla="val -99399"/>
              <a:gd name="adj2" fmla="val -11332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b="1" dirty="0">
                <a:solidFill>
                  <a:srgbClr val="0C2870"/>
                </a:solidFill>
                <a:latin typeface="Arial" charset="0"/>
                <a:cs typeface="Times New Roman" pitchFamily="18" charset="0"/>
              </a:rPr>
              <a:t>The perspectives you choose should be aligned with the perspective you selected for your strategy map. </a:t>
            </a:r>
            <a:r>
              <a:rPr lang="en-GB" sz="1100" b="1" dirty="0">
                <a:solidFill>
                  <a:srgbClr val="0C2870"/>
                </a:solidFill>
                <a:latin typeface="Arial" charset="0"/>
                <a:cs typeface="Times New Roman" pitchFamily="18" charset="0"/>
              </a:rPr>
              <a:t>Each perspective has specific Strategic Objectives, Key Performance Indicators &amp; Targets.</a:t>
            </a:r>
            <a:endParaRPr lang="en-US" sz="11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679090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Description</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21</a:t>
            </a:fld>
            <a:endParaRPr lang="en-US" dirty="0">
              <a:solidFill>
                <a:srgbClr val="ADAFBB"/>
              </a:solidFill>
            </a:endParaRPr>
          </a:p>
        </p:txBody>
      </p:sp>
      <p:sp>
        <p:nvSpPr>
          <p:cNvPr id="19" name="Rectangle 18">
            <a:extLst>
              <a:ext uri="{FF2B5EF4-FFF2-40B4-BE49-F238E27FC236}">
                <a16:creationId xmlns:a16="http://schemas.microsoft.com/office/drawing/2014/main" id="{46D762F2-6149-471B-ABDA-13B89431288D}"/>
              </a:ext>
            </a:extLst>
          </p:cNvPr>
          <p:cNvSpPr/>
          <p:nvPr/>
        </p:nvSpPr>
        <p:spPr>
          <a:xfrm>
            <a:off x="2993946" y="3235223"/>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Insert your own text</a:t>
            </a:r>
          </a:p>
          <a:p>
            <a:pPr>
              <a:spcBef>
                <a:spcPts val="200"/>
              </a:spcBef>
              <a:spcAft>
                <a:spcPts val="200"/>
              </a:spcAft>
            </a:pPr>
            <a:r>
              <a:rPr lang="en-US" sz="1100" dirty="0">
                <a:solidFill>
                  <a:srgbClr val="002060"/>
                </a:solidFill>
                <a:latin typeface="Arial" panose="020B0604020202020204"/>
              </a:rPr>
              <a:t>C2   Insert your own text</a:t>
            </a:r>
          </a:p>
          <a:p>
            <a:pPr>
              <a:spcBef>
                <a:spcPts val="200"/>
              </a:spcBef>
              <a:spcAft>
                <a:spcPts val="200"/>
              </a:spcAft>
            </a:pPr>
            <a:r>
              <a:rPr lang="en-US" sz="1100" dirty="0">
                <a:solidFill>
                  <a:srgbClr val="002060"/>
                </a:solidFill>
                <a:latin typeface="Arial" panose="020B0604020202020204"/>
              </a:rPr>
              <a:t>C3   Insert your own text</a:t>
            </a:r>
          </a:p>
        </p:txBody>
      </p:sp>
      <p:sp>
        <p:nvSpPr>
          <p:cNvPr id="20" name="Rectangle 19">
            <a:extLst>
              <a:ext uri="{FF2B5EF4-FFF2-40B4-BE49-F238E27FC236}">
                <a16:creationId xmlns:a16="http://schemas.microsoft.com/office/drawing/2014/main" id="{01C56BC4-2230-40CB-8E0A-7CC058C23716}"/>
              </a:ext>
            </a:extLst>
          </p:cNvPr>
          <p:cNvSpPr/>
          <p:nvPr/>
        </p:nvSpPr>
        <p:spPr>
          <a:xfrm>
            <a:off x="2993946" y="4273144"/>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Insert your own text</a:t>
            </a:r>
          </a:p>
          <a:p>
            <a:pPr>
              <a:spcBef>
                <a:spcPts val="200"/>
              </a:spcBef>
              <a:spcAft>
                <a:spcPts val="200"/>
              </a:spcAft>
            </a:pPr>
            <a:r>
              <a:rPr lang="en-US" sz="1100" dirty="0">
                <a:solidFill>
                  <a:srgbClr val="002060"/>
                </a:solidFill>
                <a:latin typeface="Arial" panose="020B0604020202020204"/>
              </a:rPr>
              <a:t>I2   Insert your own text</a:t>
            </a:r>
          </a:p>
          <a:p>
            <a:pPr>
              <a:spcBef>
                <a:spcPts val="200"/>
              </a:spcBef>
              <a:spcAft>
                <a:spcPts val="200"/>
              </a:spcAft>
            </a:pPr>
            <a:r>
              <a:rPr lang="en-US" sz="1100" dirty="0">
                <a:solidFill>
                  <a:srgbClr val="002060"/>
                </a:solidFill>
                <a:latin typeface="Arial" panose="020B0604020202020204"/>
              </a:rPr>
              <a:t>I3   Insert your own text</a:t>
            </a:r>
          </a:p>
        </p:txBody>
      </p:sp>
      <p:sp>
        <p:nvSpPr>
          <p:cNvPr id="23" name="Rectangle 22">
            <a:extLst>
              <a:ext uri="{FF2B5EF4-FFF2-40B4-BE49-F238E27FC236}">
                <a16:creationId xmlns:a16="http://schemas.microsoft.com/office/drawing/2014/main" id="{0137E399-2AB4-48F0-9040-9368AC11FF59}"/>
              </a:ext>
            </a:extLst>
          </p:cNvPr>
          <p:cNvSpPr/>
          <p:nvPr/>
        </p:nvSpPr>
        <p:spPr>
          <a:xfrm>
            <a:off x="2993946" y="5311065"/>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Insert your own text</a:t>
            </a:r>
          </a:p>
          <a:p>
            <a:pPr>
              <a:spcBef>
                <a:spcPts val="200"/>
              </a:spcBef>
              <a:spcAft>
                <a:spcPts val="200"/>
              </a:spcAft>
            </a:pPr>
            <a:r>
              <a:rPr lang="en-US" sz="1100" dirty="0">
                <a:solidFill>
                  <a:srgbClr val="002060"/>
                </a:solidFill>
                <a:latin typeface="Arial" panose="020B0604020202020204"/>
              </a:rPr>
              <a:t>L2   Insert your own text</a:t>
            </a:r>
          </a:p>
          <a:p>
            <a:pPr>
              <a:spcBef>
                <a:spcPts val="200"/>
              </a:spcBef>
              <a:spcAft>
                <a:spcPts val="200"/>
              </a:spcAft>
            </a:pPr>
            <a:r>
              <a:rPr lang="en-US" sz="1100" dirty="0">
                <a:solidFill>
                  <a:srgbClr val="002060"/>
                </a:solidFill>
                <a:latin typeface="Arial" panose="020B0604020202020204"/>
              </a:rPr>
              <a:t>L3   Insert your own text</a:t>
            </a:r>
          </a:p>
        </p:txBody>
      </p:sp>
      <p:sp>
        <p:nvSpPr>
          <p:cNvPr id="15" name="Rectangle 14">
            <a:extLst>
              <a:ext uri="{FF2B5EF4-FFF2-40B4-BE49-F238E27FC236}">
                <a16:creationId xmlns:a16="http://schemas.microsoft.com/office/drawing/2014/main" id="{5A2AB762-0E82-414D-AB35-6DB7F2F2818E}"/>
              </a:ext>
            </a:extLst>
          </p:cNvPr>
          <p:cNvSpPr/>
          <p:nvPr/>
        </p:nvSpPr>
        <p:spPr>
          <a:xfrm>
            <a:off x="2993946" y="2197302"/>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Increase earnings per share</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Increase revenue per customer</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Reduce cost per customer</a:t>
            </a:r>
          </a:p>
        </p:txBody>
      </p:sp>
      <p:sp>
        <p:nvSpPr>
          <p:cNvPr id="17" name="Rectangle 16">
            <a:extLst>
              <a:ext uri="{FF2B5EF4-FFF2-40B4-BE49-F238E27FC236}">
                <a16:creationId xmlns:a16="http://schemas.microsoft.com/office/drawing/2014/main" id="{4A38191B-556A-44F1-97C2-73FCC481A24F}"/>
              </a:ext>
            </a:extLst>
          </p:cNvPr>
          <p:cNvSpPr/>
          <p:nvPr/>
        </p:nvSpPr>
        <p:spPr>
          <a:xfrm>
            <a:off x="2993456" y="1849481"/>
            <a:ext cx="3254859"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18" name="Rectangle 17">
            <a:extLst>
              <a:ext uri="{FF2B5EF4-FFF2-40B4-BE49-F238E27FC236}">
                <a16:creationId xmlns:a16="http://schemas.microsoft.com/office/drawing/2014/main" id="{989C7DF5-C660-488D-955B-7BA46EFAC13B}"/>
              </a:ext>
            </a:extLst>
          </p:cNvPr>
          <p:cNvSpPr/>
          <p:nvPr/>
        </p:nvSpPr>
        <p:spPr>
          <a:xfrm>
            <a:off x="6351996" y="1849481"/>
            <a:ext cx="3254487"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Key Performance Indicators</a:t>
            </a:r>
          </a:p>
        </p:txBody>
      </p:sp>
      <p:sp>
        <p:nvSpPr>
          <p:cNvPr id="21" name="Rectangle 20">
            <a:extLst>
              <a:ext uri="{FF2B5EF4-FFF2-40B4-BE49-F238E27FC236}">
                <a16:creationId xmlns:a16="http://schemas.microsoft.com/office/drawing/2014/main" id="{9447280D-63E7-4554-B736-020C81697181}"/>
              </a:ext>
            </a:extLst>
          </p:cNvPr>
          <p:cNvSpPr/>
          <p:nvPr/>
        </p:nvSpPr>
        <p:spPr>
          <a:xfrm>
            <a:off x="6351996" y="3235223"/>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C1   Insert your own text</a:t>
            </a:r>
          </a:p>
          <a:p>
            <a:pPr>
              <a:spcBef>
                <a:spcPts val="200"/>
              </a:spcBef>
              <a:spcAft>
                <a:spcPts val="200"/>
              </a:spcAft>
            </a:pPr>
            <a:r>
              <a:rPr lang="en-US" sz="1100" dirty="0">
                <a:solidFill>
                  <a:srgbClr val="002060"/>
                </a:solidFill>
                <a:latin typeface="Arial" panose="020B0604020202020204"/>
              </a:rPr>
              <a:t>C2   Insert your own text</a:t>
            </a:r>
          </a:p>
          <a:p>
            <a:pPr>
              <a:spcBef>
                <a:spcPts val="200"/>
              </a:spcBef>
              <a:spcAft>
                <a:spcPts val="200"/>
              </a:spcAft>
            </a:pPr>
            <a:r>
              <a:rPr lang="en-US" sz="1100" dirty="0">
                <a:solidFill>
                  <a:srgbClr val="002060"/>
                </a:solidFill>
                <a:latin typeface="Arial" panose="020B0604020202020204"/>
              </a:rPr>
              <a:t>C3   Insert your own text</a:t>
            </a:r>
          </a:p>
        </p:txBody>
      </p:sp>
      <p:sp>
        <p:nvSpPr>
          <p:cNvPr id="22" name="Rectangle 21">
            <a:extLst>
              <a:ext uri="{FF2B5EF4-FFF2-40B4-BE49-F238E27FC236}">
                <a16:creationId xmlns:a16="http://schemas.microsoft.com/office/drawing/2014/main" id="{D29EF4E6-8138-48C0-B447-C491AC730151}"/>
              </a:ext>
            </a:extLst>
          </p:cNvPr>
          <p:cNvSpPr/>
          <p:nvPr/>
        </p:nvSpPr>
        <p:spPr>
          <a:xfrm>
            <a:off x="6351996" y="4273144"/>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Insert your own text</a:t>
            </a:r>
          </a:p>
          <a:p>
            <a:pPr>
              <a:spcBef>
                <a:spcPts val="200"/>
              </a:spcBef>
              <a:spcAft>
                <a:spcPts val="200"/>
              </a:spcAft>
            </a:pPr>
            <a:r>
              <a:rPr lang="en-US" sz="1100" dirty="0">
                <a:solidFill>
                  <a:srgbClr val="002060"/>
                </a:solidFill>
                <a:latin typeface="Arial" panose="020B0604020202020204"/>
              </a:rPr>
              <a:t>I2   Insert your own text</a:t>
            </a:r>
          </a:p>
          <a:p>
            <a:pPr>
              <a:spcBef>
                <a:spcPts val="200"/>
              </a:spcBef>
              <a:spcAft>
                <a:spcPts val="200"/>
              </a:spcAft>
            </a:pPr>
            <a:r>
              <a:rPr lang="en-US" sz="1100" dirty="0">
                <a:solidFill>
                  <a:srgbClr val="002060"/>
                </a:solidFill>
                <a:latin typeface="Arial" panose="020B0604020202020204"/>
              </a:rPr>
              <a:t>I3   Insert your own text</a:t>
            </a:r>
          </a:p>
        </p:txBody>
      </p:sp>
      <p:sp>
        <p:nvSpPr>
          <p:cNvPr id="24" name="Rectangle 23">
            <a:extLst>
              <a:ext uri="{FF2B5EF4-FFF2-40B4-BE49-F238E27FC236}">
                <a16:creationId xmlns:a16="http://schemas.microsoft.com/office/drawing/2014/main" id="{72704127-F906-4248-B441-34BB96968A39}"/>
              </a:ext>
            </a:extLst>
          </p:cNvPr>
          <p:cNvSpPr/>
          <p:nvPr/>
        </p:nvSpPr>
        <p:spPr>
          <a:xfrm>
            <a:off x="6351996" y="5311065"/>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Insert your own text</a:t>
            </a:r>
          </a:p>
          <a:p>
            <a:pPr>
              <a:spcBef>
                <a:spcPts val="200"/>
              </a:spcBef>
              <a:spcAft>
                <a:spcPts val="200"/>
              </a:spcAft>
            </a:pPr>
            <a:r>
              <a:rPr lang="en-US" sz="1100" dirty="0">
                <a:solidFill>
                  <a:srgbClr val="002060"/>
                </a:solidFill>
                <a:latin typeface="Arial" panose="020B0604020202020204"/>
              </a:rPr>
              <a:t>L2   Insert your own text</a:t>
            </a:r>
          </a:p>
          <a:p>
            <a:pPr>
              <a:spcBef>
                <a:spcPts val="200"/>
              </a:spcBef>
              <a:spcAft>
                <a:spcPts val="200"/>
              </a:spcAft>
            </a:pPr>
            <a:r>
              <a:rPr lang="en-US" sz="1100" dirty="0">
                <a:solidFill>
                  <a:srgbClr val="002060"/>
                </a:solidFill>
                <a:latin typeface="Arial" panose="020B0604020202020204"/>
              </a:rPr>
              <a:t>L3   Insert your own text</a:t>
            </a:r>
          </a:p>
        </p:txBody>
      </p:sp>
      <p:sp>
        <p:nvSpPr>
          <p:cNvPr id="25" name="Rectangle 24">
            <a:extLst>
              <a:ext uri="{FF2B5EF4-FFF2-40B4-BE49-F238E27FC236}">
                <a16:creationId xmlns:a16="http://schemas.microsoft.com/office/drawing/2014/main" id="{3B9E8EC0-4BB1-4624-A1FB-14823C0AA4F7}"/>
              </a:ext>
            </a:extLst>
          </p:cNvPr>
          <p:cNvSpPr/>
          <p:nvPr/>
        </p:nvSpPr>
        <p:spPr>
          <a:xfrm>
            <a:off x="6356020" y="2197302"/>
            <a:ext cx="3254487"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Net income per share (vs. last year)</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Revenue per customer</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Cost per customer</a:t>
            </a:r>
          </a:p>
        </p:txBody>
      </p:sp>
      <p:sp>
        <p:nvSpPr>
          <p:cNvPr id="26" name="Rectangle 25">
            <a:extLst>
              <a:ext uri="{FF2B5EF4-FFF2-40B4-BE49-F238E27FC236}">
                <a16:creationId xmlns:a16="http://schemas.microsoft.com/office/drawing/2014/main" id="{7A2922B8-D97B-4D6B-94BA-01D2949297DB}"/>
              </a:ext>
            </a:extLst>
          </p:cNvPr>
          <p:cNvSpPr/>
          <p:nvPr/>
        </p:nvSpPr>
        <p:spPr>
          <a:xfrm>
            <a:off x="9718093" y="1849481"/>
            <a:ext cx="1866013"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Targets</a:t>
            </a:r>
          </a:p>
        </p:txBody>
      </p:sp>
      <p:sp>
        <p:nvSpPr>
          <p:cNvPr id="27" name="Rectangle 26">
            <a:extLst>
              <a:ext uri="{FF2B5EF4-FFF2-40B4-BE49-F238E27FC236}">
                <a16:creationId xmlns:a16="http://schemas.microsoft.com/office/drawing/2014/main" id="{1E61DCB9-C8D2-4076-98E6-3BF6D35F87B0}"/>
              </a:ext>
            </a:extLst>
          </p:cNvPr>
          <p:cNvSpPr/>
          <p:nvPr/>
        </p:nvSpPr>
        <p:spPr>
          <a:xfrm>
            <a:off x="9718093" y="3235223"/>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fr-FR" sz="1100" dirty="0">
                <a:solidFill>
                  <a:srgbClr val="002060"/>
                </a:solidFill>
                <a:latin typeface="Arial" panose="020B0604020202020204"/>
              </a:rPr>
              <a:t>C1  Insert figure</a:t>
            </a:r>
          </a:p>
          <a:p>
            <a:pPr>
              <a:spcBef>
                <a:spcPts val="200"/>
              </a:spcBef>
              <a:spcAft>
                <a:spcPts val="200"/>
              </a:spcAft>
            </a:pPr>
            <a:r>
              <a:rPr lang="fr-FR" sz="1100" dirty="0">
                <a:solidFill>
                  <a:srgbClr val="002060"/>
                </a:solidFill>
                <a:latin typeface="Arial" panose="020B0604020202020204"/>
              </a:rPr>
              <a:t>C2  Insert figure</a:t>
            </a:r>
          </a:p>
          <a:p>
            <a:pPr>
              <a:spcBef>
                <a:spcPts val="200"/>
              </a:spcBef>
              <a:spcAft>
                <a:spcPts val="200"/>
              </a:spcAft>
            </a:pPr>
            <a:r>
              <a:rPr lang="fr-FR" sz="1100" dirty="0">
                <a:solidFill>
                  <a:srgbClr val="002060"/>
                </a:solidFill>
                <a:latin typeface="Arial" panose="020B0604020202020204"/>
              </a:rPr>
              <a:t>C3  Insert figure</a:t>
            </a:r>
          </a:p>
        </p:txBody>
      </p:sp>
      <p:sp>
        <p:nvSpPr>
          <p:cNvPr id="28" name="Rectangle 27">
            <a:extLst>
              <a:ext uri="{FF2B5EF4-FFF2-40B4-BE49-F238E27FC236}">
                <a16:creationId xmlns:a16="http://schemas.microsoft.com/office/drawing/2014/main" id="{7724EA76-9AE3-4024-95ED-77D8AEC00475}"/>
              </a:ext>
            </a:extLst>
          </p:cNvPr>
          <p:cNvSpPr/>
          <p:nvPr/>
        </p:nvSpPr>
        <p:spPr>
          <a:xfrm>
            <a:off x="9718093" y="4273144"/>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I1   Insert figure</a:t>
            </a:r>
          </a:p>
          <a:p>
            <a:pPr>
              <a:spcBef>
                <a:spcPts val="200"/>
              </a:spcBef>
              <a:spcAft>
                <a:spcPts val="200"/>
              </a:spcAft>
            </a:pPr>
            <a:r>
              <a:rPr lang="en-US" sz="1100" dirty="0">
                <a:solidFill>
                  <a:srgbClr val="002060"/>
                </a:solidFill>
                <a:latin typeface="Arial" panose="020B0604020202020204"/>
              </a:rPr>
              <a:t>I2   Insert figure</a:t>
            </a:r>
          </a:p>
          <a:p>
            <a:pPr>
              <a:spcBef>
                <a:spcPts val="200"/>
              </a:spcBef>
              <a:spcAft>
                <a:spcPts val="200"/>
              </a:spcAft>
            </a:pPr>
            <a:r>
              <a:rPr lang="en-US" sz="1100" dirty="0">
                <a:solidFill>
                  <a:srgbClr val="002060"/>
                </a:solidFill>
                <a:latin typeface="Arial" panose="020B0604020202020204"/>
              </a:rPr>
              <a:t>I3   Insert figure</a:t>
            </a:r>
          </a:p>
        </p:txBody>
      </p:sp>
      <p:sp>
        <p:nvSpPr>
          <p:cNvPr id="29" name="Rectangle 28">
            <a:extLst>
              <a:ext uri="{FF2B5EF4-FFF2-40B4-BE49-F238E27FC236}">
                <a16:creationId xmlns:a16="http://schemas.microsoft.com/office/drawing/2014/main" id="{B21C54AB-0671-43C1-A269-A903D2CC3F79}"/>
              </a:ext>
            </a:extLst>
          </p:cNvPr>
          <p:cNvSpPr/>
          <p:nvPr/>
        </p:nvSpPr>
        <p:spPr>
          <a:xfrm>
            <a:off x="9718093" y="5311065"/>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200"/>
              </a:spcBef>
              <a:spcAft>
                <a:spcPts val="200"/>
              </a:spcAft>
            </a:pPr>
            <a:r>
              <a:rPr lang="en-US" sz="1100" dirty="0">
                <a:solidFill>
                  <a:srgbClr val="002060"/>
                </a:solidFill>
                <a:latin typeface="Arial" panose="020B0604020202020204"/>
              </a:rPr>
              <a:t>L1   Insert figure</a:t>
            </a:r>
          </a:p>
          <a:p>
            <a:pPr>
              <a:spcBef>
                <a:spcPts val="200"/>
              </a:spcBef>
              <a:spcAft>
                <a:spcPts val="200"/>
              </a:spcAft>
            </a:pPr>
            <a:r>
              <a:rPr lang="en-US" sz="1100" dirty="0">
                <a:solidFill>
                  <a:srgbClr val="002060"/>
                </a:solidFill>
                <a:latin typeface="Arial" panose="020B0604020202020204"/>
              </a:rPr>
              <a:t>L2   Insert figure </a:t>
            </a:r>
          </a:p>
          <a:p>
            <a:pPr>
              <a:spcBef>
                <a:spcPts val="200"/>
              </a:spcBef>
              <a:spcAft>
                <a:spcPts val="200"/>
              </a:spcAft>
            </a:pPr>
            <a:r>
              <a:rPr lang="en-US" sz="1100" dirty="0">
                <a:solidFill>
                  <a:srgbClr val="002060"/>
                </a:solidFill>
                <a:latin typeface="Arial" panose="020B0604020202020204"/>
              </a:rPr>
              <a:t>L3   Insert figure</a:t>
            </a:r>
          </a:p>
        </p:txBody>
      </p:sp>
      <p:sp>
        <p:nvSpPr>
          <p:cNvPr id="30" name="Rectangle 29">
            <a:extLst>
              <a:ext uri="{FF2B5EF4-FFF2-40B4-BE49-F238E27FC236}">
                <a16:creationId xmlns:a16="http://schemas.microsoft.com/office/drawing/2014/main" id="{3E540E21-DDFC-4F75-B227-CE13C29C0005}"/>
              </a:ext>
            </a:extLst>
          </p:cNvPr>
          <p:cNvSpPr/>
          <p:nvPr/>
        </p:nvSpPr>
        <p:spPr>
          <a:xfrm>
            <a:off x="9718093" y="2197302"/>
            <a:ext cx="1866013" cy="978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F1   +$100M</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F2    $300</a:t>
            </a:r>
          </a:p>
          <a:p>
            <a:pPr marL="0" marR="0" lvl="0" indent="0" defTabSz="914400" rtl="0" eaLnBrk="1" fontAlgn="auto" latinLnBrk="0" hangingPunct="1">
              <a:lnSpc>
                <a:spcPct val="100000"/>
              </a:lnSpc>
              <a:spcBef>
                <a:spcPts val="200"/>
              </a:spcBef>
              <a:spcAft>
                <a:spcPts val="200"/>
              </a:spcAft>
              <a:buClrTx/>
              <a:buSzTx/>
              <a:buFontTx/>
              <a:buNone/>
              <a:tabLst/>
              <a:defRPr/>
            </a:pPr>
            <a:r>
              <a:rPr kumimoji="0" lang="en-US" sz="1100" i="0" u="none" strike="noStrike" kern="1200" cap="none" spc="0" normalizeH="0" baseline="0" noProof="0" dirty="0">
                <a:ln>
                  <a:noFill/>
                </a:ln>
                <a:solidFill>
                  <a:srgbClr val="002060"/>
                </a:solidFill>
                <a:effectLst/>
                <a:uLnTx/>
                <a:uFillTx/>
                <a:latin typeface="Arial" panose="020B0604020202020204"/>
                <a:ea typeface="+mn-ea"/>
                <a:cs typeface="+mn-cs"/>
              </a:rPr>
              <a:t>F3    $75</a:t>
            </a:r>
          </a:p>
        </p:txBody>
      </p:sp>
      <p:sp>
        <p:nvSpPr>
          <p:cNvPr id="9" name="Rectangle 8">
            <a:extLst>
              <a:ext uri="{FF2B5EF4-FFF2-40B4-BE49-F238E27FC236}">
                <a16:creationId xmlns:a16="http://schemas.microsoft.com/office/drawing/2014/main" id="{D5463A21-31C4-4173-877B-42E7BD310C1C}"/>
              </a:ext>
            </a:extLst>
          </p:cNvPr>
          <p:cNvSpPr/>
          <p:nvPr/>
        </p:nvSpPr>
        <p:spPr>
          <a:xfrm>
            <a:off x="607893" y="2197302"/>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Financial</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rPr>
              <a:t>To satisfy our shareholders, what financial objectives must we accomplish?</a:t>
            </a:r>
          </a:p>
        </p:txBody>
      </p:sp>
      <p:sp>
        <p:nvSpPr>
          <p:cNvPr id="10" name="Rectangle 9">
            <a:extLst>
              <a:ext uri="{FF2B5EF4-FFF2-40B4-BE49-F238E27FC236}">
                <a16:creationId xmlns:a16="http://schemas.microsoft.com/office/drawing/2014/main" id="{5765D964-DA2F-4CEB-8768-579B9BC8B3BC}"/>
              </a:ext>
            </a:extLst>
          </p:cNvPr>
          <p:cNvSpPr/>
          <p:nvPr/>
        </p:nvSpPr>
        <p:spPr>
          <a:xfrm>
            <a:off x="607893" y="1849481"/>
            <a:ext cx="2316282"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1" name="Rectangle 10">
            <a:extLst>
              <a:ext uri="{FF2B5EF4-FFF2-40B4-BE49-F238E27FC236}">
                <a16:creationId xmlns:a16="http://schemas.microsoft.com/office/drawing/2014/main" id="{E1C70AB8-9FFE-41FC-99CD-2350BAB70CE5}"/>
              </a:ext>
            </a:extLst>
          </p:cNvPr>
          <p:cNvSpPr/>
          <p:nvPr/>
        </p:nvSpPr>
        <p:spPr>
          <a:xfrm>
            <a:off x="607893" y="3235223"/>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Customer</a:t>
            </a:r>
          </a:p>
          <a:p>
            <a:pPr>
              <a:defRPr/>
            </a:pPr>
            <a:r>
              <a:rPr lang="en-US" sz="1000" dirty="0">
                <a:solidFill>
                  <a:schemeClr val="tx1"/>
                </a:solidFill>
                <a:latin typeface="Arial" panose="020B0604020202020204"/>
              </a:rPr>
              <a:t>To achieve our financial objectives, what customer needs must we serve?</a:t>
            </a:r>
          </a:p>
        </p:txBody>
      </p:sp>
      <p:sp>
        <p:nvSpPr>
          <p:cNvPr id="12" name="Rectangle 11">
            <a:extLst>
              <a:ext uri="{FF2B5EF4-FFF2-40B4-BE49-F238E27FC236}">
                <a16:creationId xmlns:a16="http://schemas.microsoft.com/office/drawing/2014/main" id="{84B728AA-59B9-4551-B6A8-23C3A838ABE8}"/>
              </a:ext>
            </a:extLst>
          </p:cNvPr>
          <p:cNvSpPr/>
          <p:nvPr/>
        </p:nvSpPr>
        <p:spPr>
          <a:xfrm>
            <a:off x="607893" y="4273144"/>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Internal processes</a:t>
            </a:r>
          </a:p>
          <a:p>
            <a:pPr>
              <a:defRPr/>
            </a:pPr>
            <a:r>
              <a:rPr lang="en-US" sz="1000" dirty="0">
                <a:solidFill>
                  <a:schemeClr val="tx1"/>
                </a:solidFill>
                <a:latin typeface="Arial" panose="020B0604020202020204"/>
              </a:rPr>
              <a:t>To satisfy our customers and shareholders, in which internal business processes must we excel?”</a:t>
            </a:r>
          </a:p>
        </p:txBody>
      </p:sp>
      <p:sp>
        <p:nvSpPr>
          <p:cNvPr id="14" name="Rectangle 13">
            <a:extLst>
              <a:ext uri="{FF2B5EF4-FFF2-40B4-BE49-F238E27FC236}">
                <a16:creationId xmlns:a16="http://schemas.microsoft.com/office/drawing/2014/main" id="{143B320D-B70F-4EBE-977A-3C8322274958}"/>
              </a:ext>
            </a:extLst>
          </p:cNvPr>
          <p:cNvSpPr/>
          <p:nvPr/>
        </p:nvSpPr>
        <p:spPr>
          <a:xfrm>
            <a:off x="607893" y="5311065"/>
            <a:ext cx="2316282" cy="978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Learning &amp; Growth</a:t>
            </a:r>
          </a:p>
          <a:p>
            <a:pPr>
              <a:defRPr/>
            </a:pPr>
            <a:r>
              <a:rPr lang="en-US" sz="1000" dirty="0">
                <a:solidFill>
                  <a:schemeClr val="tx1"/>
                </a:solidFill>
                <a:latin typeface="Arial" panose="020B0604020202020204"/>
              </a:rPr>
              <a:t>To achieve our “Financial”, “Customer” and “Internal Processes” strategic objectives, what does the organization need to learn?</a:t>
            </a:r>
          </a:p>
        </p:txBody>
      </p:sp>
      <p:sp>
        <p:nvSpPr>
          <p:cNvPr id="32" name="Rectangle: Rounded Corners 31">
            <a:extLst>
              <a:ext uri="{FF2B5EF4-FFF2-40B4-BE49-F238E27FC236}">
                <a16:creationId xmlns:a16="http://schemas.microsoft.com/office/drawing/2014/main" id="{8549B29F-E77B-4D16-8586-1EAA60B09EA0}"/>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281567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Balanced Scorecard</a:t>
            </a:r>
            <a:br>
              <a:rPr lang="en-US" sz="2400" kern="0" dirty="0"/>
            </a:br>
            <a:r>
              <a:rPr lang="en-US" sz="2400" b="0" kern="0" dirty="0"/>
              <a:t>Description</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22</a:t>
            </a:fld>
            <a:endParaRPr lang="en-US" dirty="0">
              <a:solidFill>
                <a:srgbClr val="ADAFBB"/>
              </a:solidFill>
            </a:endParaRPr>
          </a:p>
        </p:txBody>
      </p:sp>
      <p:sp>
        <p:nvSpPr>
          <p:cNvPr id="32" name="Rectangle: Rounded Corners 31">
            <a:extLst>
              <a:ext uri="{FF2B5EF4-FFF2-40B4-BE49-F238E27FC236}">
                <a16:creationId xmlns:a16="http://schemas.microsoft.com/office/drawing/2014/main" id="{8549B29F-E77B-4D16-8586-1EAA60B09EA0}"/>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templates in Excel</a:t>
            </a:r>
          </a:p>
        </p:txBody>
      </p:sp>
      <p:pic>
        <p:nvPicPr>
          <p:cNvPr id="4" name="Picture 3">
            <a:extLst>
              <a:ext uri="{FF2B5EF4-FFF2-40B4-BE49-F238E27FC236}">
                <a16:creationId xmlns:a16="http://schemas.microsoft.com/office/drawing/2014/main" id="{78CB6CE1-3036-46A3-8472-16DAE423B0EE}"/>
              </a:ext>
            </a:extLst>
          </p:cNvPr>
          <p:cNvPicPr>
            <a:picLocks noChangeAspect="1"/>
          </p:cNvPicPr>
          <p:nvPr/>
        </p:nvPicPr>
        <p:blipFill>
          <a:blip r:embed="rId5"/>
          <a:stretch>
            <a:fillRect/>
          </a:stretch>
        </p:blipFill>
        <p:spPr>
          <a:xfrm>
            <a:off x="1920491" y="1597941"/>
            <a:ext cx="7872096" cy="4894933"/>
          </a:xfrm>
          <a:prstGeom prst="rect">
            <a:avLst/>
          </a:prstGeom>
          <a:ln>
            <a:noFill/>
          </a:ln>
          <a:effectLst>
            <a:outerShdw blurRad="292100" dist="139700" dir="2700000" algn="tl" rotWithShape="0">
              <a:srgbClr val="333333">
                <a:alpha val="65000"/>
              </a:srgbClr>
            </a:outerShdw>
          </a:effectLst>
        </p:spPr>
      </p:pic>
      <p:sp>
        <p:nvSpPr>
          <p:cNvPr id="31" name="Rounded Rectangular Callout 19">
            <a:extLst>
              <a:ext uri="{FF2B5EF4-FFF2-40B4-BE49-F238E27FC236}">
                <a16:creationId xmlns:a16="http://schemas.microsoft.com/office/drawing/2014/main" id="{8165BD3D-802E-41C9-A047-ADE4CC627877}"/>
              </a:ext>
            </a:extLst>
          </p:cNvPr>
          <p:cNvSpPr/>
          <p:nvPr/>
        </p:nvSpPr>
        <p:spPr bwMode="auto">
          <a:xfrm>
            <a:off x="7719528" y="4045407"/>
            <a:ext cx="4096411" cy="1224553"/>
          </a:xfrm>
          <a:prstGeom prst="wedgeRoundRectCallout">
            <a:avLst>
              <a:gd name="adj1" fmla="val -50862"/>
              <a:gd name="adj2" fmla="val -7946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GB" sz="1100" b="1" dirty="0">
                <a:solidFill>
                  <a:srgbClr val="0C2870"/>
                </a:solidFill>
                <a:latin typeface="Arial" charset="0"/>
                <a:cs typeface="Times New Roman" pitchFamily="18" charset="0"/>
              </a:rPr>
              <a:t>Open the Excel document “Balanced Scorecard” to access the templates</a:t>
            </a:r>
            <a:endParaRPr lang="en-US" sz="11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996013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3527560"/>
            <a:ext cx="1641250" cy="225732"/>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D8E3C8C4-95AA-41A7-B935-5F4CF8838C24}"/>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5E6920-E138-4632-B830-D0F1428553D6}"/>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194E394B-D03E-4762-A4F5-8A29E9B6022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D4A5611-8F07-48BA-9FB9-B67A55EE14A2}"/>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9AF5D5C3-D506-480E-8CF7-07D6734D906A}"/>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EF70379-045B-4268-A02F-62810F464410}"/>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7C9635B4-4690-46DB-AB57-795E87269294}"/>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8595EF7-6977-4B51-BA61-27F090B1F0A0}"/>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ADF1C355-9DB0-4710-B420-84629DC8BB50}"/>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CBB32E-E3DE-4D2B-8751-4ECB8A65FE83}"/>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3A0B2864-D161-431E-BCF6-4D456CA350B3}"/>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B97BE95-854D-4B77-88A7-D9DE8AD8EF87}"/>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2823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do we mean by risk appetite?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3139321"/>
          </a:xfrm>
          <a:prstGeom prst="rect">
            <a:avLst/>
          </a:prstGeom>
          <a:noFill/>
        </p:spPr>
        <p:txBody>
          <a:bodyPr wrap="square" rtlCol="0">
            <a:spAutoFit/>
          </a:bodyPr>
          <a:lstStyle/>
          <a:p>
            <a:r>
              <a:rPr lang="en-GB" dirty="0"/>
              <a:t>Risk appetite is the amount of risk an entity is willing to accept or retain in order to achieve its objectives. It is a statement or series of statements that describes the entity’s attitude towards risk taking. Determining an entity’s risk appetite occurs through the development of risk appetite statements which clearly set out what the executive consider to be acceptable risk-taking. Risk appetite statements are usually aligned to categories of risk (e.g. financial, people and reputation risks).</a:t>
            </a:r>
          </a:p>
          <a:p>
            <a:endParaRPr lang="en-GB" dirty="0"/>
          </a:p>
          <a:p>
            <a:r>
              <a:rPr lang="en-GB" dirty="0"/>
              <a:t>Risk appetite statements will look and feel different according to an entity’s internal and external context. If these are not calibrated, the resultant actions may be skewed either too lightly (e.g. no action</a:t>
            </a:r>
          </a:p>
          <a:p>
            <a:r>
              <a:rPr lang="en-GB" dirty="0"/>
              <a:t>required) or result in an over-controlled risk response. </a:t>
            </a:r>
          </a:p>
          <a:p>
            <a:endParaRPr lang="en-GB" dirty="0"/>
          </a:p>
          <a:p>
            <a:r>
              <a:rPr lang="en-GB" dirty="0"/>
              <a:t>To help us assess our organization’s risk appetite, we decided to use a risk appetite scale (see next slide).</a:t>
            </a:r>
            <a:endParaRPr lang="en-US" dirty="0"/>
          </a:p>
        </p:txBody>
      </p:sp>
    </p:spTree>
    <p:extLst>
      <p:ext uri="{BB962C8B-B14F-4D97-AF65-F5344CB8AC3E}">
        <p14:creationId xmlns:p14="http://schemas.microsoft.com/office/powerpoint/2010/main" val="219323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are the benefits of defining risk appetite?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7" name="Rectangle 6">
            <a:extLst>
              <a:ext uri="{FF2B5EF4-FFF2-40B4-BE49-F238E27FC236}">
                <a16:creationId xmlns:a16="http://schemas.microsoft.com/office/drawing/2014/main" id="{F1F401FA-2BFC-40C7-AAA5-FC7156637BEA}"/>
              </a:ext>
            </a:extLst>
          </p:cNvPr>
          <p:cNvSpPr/>
          <p:nvPr/>
        </p:nvSpPr>
        <p:spPr>
          <a:xfrm>
            <a:off x="1533144" y="1800631"/>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Supporting conscious and informed risk taking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3791AB7F-E00D-48EC-94AA-274EED516E66}"/>
              </a:ext>
            </a:extLst>
          </p:cNvPr>
          <p:cNvSpPr/>
          <p:nvPr/>
        </p:nvSpPr>
        <p:spPr>
          <a:xfrm>
            <a:off x="1533144" y="2746877"/>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Promoting a more consistent risk management approach</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9" name="Rectangle 8">
            <a:extLst>
              <a:ext uri="{FF2B5EF4-FFF2-40B4-BE49-F238E27FC236}">
                <a16:creationId xmlns:a16="http://schemas.microsoft.com/office/drawing/2014/main" id="{B6A73BA2-6E52-4ADF-AC22-008BC80AC1C3}"/>
              </a:ext>
            </a:extLst>
          </p:cNvPr>
          <p:cNvSpPr/>
          <p:nvPr/>
        </p:nvSpPr>
        <p:spPr>
          <a:xfrm>
            <a:off x="1533144" y="3693123"/>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Guiding risk decision making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3450BEFE-90F1-42B4-9220-A9B53953ED73}"/>
              </a:ext>
            </a:extLst>
          </p:cNvPr>
          <p:cNvSpPr/>
          <p:nvPr/>
        </p:nvSpPr>
        <p:spPr>
          <a:xfrm>
            <a:off x="1533144" y="4639369"/>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Structuring the executive conversation on risk taking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CBE42277-9FA7-4D4C-803D-BA7BC25DB00E}"/>
              </a:ext>
            </a:extLst>
          </p:cNvPr>
          <p:cNvSpPr/>
          <p:nvPr/>
        </p:nvSpPr>
        <p:spPr>
          <a:xfrm>
            <a:off x="1533144" y="5585613"/>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Calibrating the organization risk assessment process</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982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appetite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6" name="Rectangle 20">
            <a:extLst>
              <a:ext uri="{FF2B5EF4-FFF2-40B4-BE49-F238E27FC236}">
                <a16:creationId xmlns:a16="http://schemas.microsoft.com/office/drawing/2014/main" id="{C27452B5-E0D2-4B5A-AE49-83E196C891F2}"/>
              </a:ext>
            </a:extLst>
          </p:cNvPr>
          <p:cNvSpPr>
            <a:spLocks noChangeArrowheads="1"/>
          </p:cNvSpPr>
          <p:nvPr/>
        </p:nvSpPr>
        <p:spPr bwMode="auto">
          <a:xfrm>
            <a:off x="1848884"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7" name="Rectangle 20">
            <a:extLst>
              <a:ext uri="{FF2B5EF4-FFF2-40B4-BE49-F238E27FC236}">
                <a16:creationId xmlns:a16="http://schemas.microsoft.com/office/drawing/2014/main" id="{89773A30-F1A5-47B8-B4E2-5703BD63828C}"/>
              </a:ext>
            </a:extLst>
          </p:cNvPr>
          <p:cNvSpPr>
            <a:spLocks noChangeArrowheads="1"/>
          </p:cNvSpPr>
          <p:nvPr/>
        </p:nvSpPr>
        <p:spPr bwMode="auto">
          <a:xfrm>
            <a:off x="3816673"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8" name="Rectangle 20">
            <a:extLst>
              <a:ext uri="{FF2B5EF4-FFF2-40B4-BE49-F238E27FC236}">
                <a16:creationId xmlns:a16="http://schemas.microsoft.com/office/drawing/2014/main" id="{C9A9B389-0EE3-4A72-A4A9-653BB42854B9}"/>
              </a:ext>
            </a:extLst>
          </p:cNvPr>
          <p:cNvSpPr>
            <a:spLocks noChangeArrowheads="1"/>
          </p:cNvSpPr>
          <p:nvPr/>
        </p:nvSpPr>
        <p:spPr bwMode="auto">
          <a:xfrm>
            <a:off x="578446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9" name="Rectangle 20">
            <a:extLst>
              <a:ext uri="{FF2B5EF4-FFF2-40B4-BE49-F238E27FC236}">
                <a16:creationId xmlns:a16="http://schemas.microsoft.com/office/drawing/2014/main" id="{B5EFFC91-1E40-4324-85AC-F6AFCCFC9CD4}"/>
              </a:ext>
            </a:extLst>
          </p:cNvPr>
          <p:cNvSpPr>
            <a:spLocks noChangeArrowheads="1"/>
          </p:cNvSpPr>
          <p:nvPr/>
        </p:nvSpPr>
        <p:spPr bwMode="auto">
          <a:xfrm>
            <a:off x="7752251"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0" name="Rectangle 20">
            <a:extLst>
              <a:ext uri="{FF2B5EF4-FFF2-40B4-BE49-F238E27FC236}">
                <a16:creationId xmlns:a16="http://schemas.microsoft.com/office/drawing/2014/main" id="{42B777ED-E5F0-48A0-848C-4026283D8E13}"/>
              </a:ext>
            </a:extLst>
          </p:cNvPr>
          <p:cNvSpPr>
            <a:spLocks noChangeArrowheads="1"/>
          </p:cNvSpPr>
          <p:nvPr/>
        </p:nvSpPr>
        <p:spPr bwMode="auto">
          <a:xfrm>
            <a:off x="972004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1" name="Rectangle 20">
            <a:extLst>
              <a:ext uri="{FF2B5EF4-FFF2-40B4-BE49-F238E27FC236}">
                <a16:creationId xmlns:a16="http://schemas.microsoft.com/office/drawing/2014/main" id="{B8E7C868-1CCB-4F73-B913-7D328D555BBC}"/>
              </a:ext>
            </a:extLst>
          </p:cNvPr>
          <p:cNvSpPr>
            <a:spLocks noChangeArrowheads="1"/>
          </p:cNvSpPr>
          <p:nvPr/>
        </p:nvSpPr>
        <p:spPr bwMode="auto">
          <a:xfrm>
            <a:off x="1848884"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2" name="Rectangle 20">
            <a:extLst>
              <a:ext uri="{FF2B5EF4-FFF2-40B4-BE49-F238E27FC236}">
                <a16:creationId xmlns:a16="http://schemas.microsoft.com/office/drawing/2014/main" id="{B4A5A174-5237-44E6-83A5-699144810FD4}"/>
              </a:ext>
            </a:extLst>
          </p:cNvPr>
          <p:cNvSpPr>
            <a:spLocks noChangeArrowheads="1"/>
          </p:cNvSpPr>
          <p:nvPr/>
        </p:nvSpPr>
        <p:spPr bwMode="auto">
          <a:xfrm>
            <a:off x="3816673"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3" name="Rectangle 20">
            <a:extLst>
              <a:ext uri="{FF2B5EF4-FFF2-40B4-BE49-F238E27FC236}">
                <a16:creationId xmlns:a16="http://schemas.microsoft.com/office/drawing/2014/main" id="{5F1DE5C1-BAA1-4ADE-8FCC-0DDBE4901EAB}"/>
              </a:ext>
            </a:extLst>
          </p:cNvPr>
          <p:cNvSpPr>
            <a:spLocks noChangeArrowheads="1"/>
          </p:cNvSpPr>
          <p:nvPr/>
        </p:nvSpPr>
        <p:spPr bwMode="auto">
          <a:xfrm>
            <a:off x="578446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4" name="Rectangle 20">
            <a:extLst>
              <a:ext uri="{FF2B5EF4-FFF2-40B4-BE49-F238E27FC236}">
                <a16:creationId xmlns:a16="http://schemas.microsoft.com/office/drawing/2014/main" id="{89FE04F7-56D6-4ECB-A3B2-C514F44382E7}"/>
              </a:ext>
            </a:extLst>
          </p:cNvPr>
          <p:cNvSpPr>
            <a:spLocks noChangeArrowheads="1"/>
          </p:cNvSpPr>
          <p:nvPr/>
        </p:nvSpPr>
        <p:spPr bwMode="auto">
          <a:xfrm>
            <a:off x="7752251"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5" name="Rectangle 20">
            <a:extLst>
              <a:ext uri="{FF2B5EF4-FFF2-40B4-BE49-F238E27FC236}">
                <a16:creationId xmlns:a16="http://schemas.microsoft.com/office/drawing/2014/main" id="{D101BDB1-49D5-4362-BA99-784D890C001A}"/>
              </a:ext>
            </a:extLst>
          </p:cNvPr>
          <p:cNvSpPr>
            <a:spLocks noChangeArrowheads="1"/>
          </p:cNvSpPr>
          <p:nvPr/>
        </p:nvSpPr>
        <p:spPr bwMode="auto">
          <a:xfrm>
            <a:off x="972004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6" name="Rectangle 20">
            <a:extLst>
              <a:ext uri="{FF2B5EF4-FFF2-40B4-BE49-F238E27FC236}">
                <a16:creationId xmlns:a16="http://schemas.microsoft.com/office/drawing/2014/main" id="{09D8EBCE-95B6-4C3C-BFD3-3E06C9C1C720}"/>
              </a:ext>
            </a:extLst>
          </p:cNvPr>
          <p:cNvSpPr>
            <a:spLocks noChangeArrowheads="1"/>
          </p:cNvSpPr>
          <p:nvPr/>
        </p:nvSpPr>
        <p:spPr bwMode="auto">
          <a:xfrm>
            <a:off x="1848884"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7" name="Rectangle 20">
            <a:extLst>
              <a:ext uri="{FF2B5EF4-FFF2-40B4-BE49-F238E27FC236}">
                <a16:creationId xmlns:a16="http://schemas.microsoft.com/office/drawing/2014/main" id="{8DA7C946-6E92-4BD4-8BDD-29B5A6442C1D}"/>
              </a:ext>
            </a:extLst>
          </p:cNvPr>
          <p:cNvSpPr>
            <a:spLocks noChangeArrowheads="1"/>
          </p:cNvSpPr>
          <p:nvPr/>
        </p:nvSpPr>
        <p:spPr bwMode="auto">
          <a:xfrm>
            <a:off x="3816673"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8" name="Rectangle 20">
            <a:extLst>
              <a:ext uri="{FF2B5EF4-FFF2-40B4-BE49-F238E27FC236}">
                <a16:creationId xmlns:a16="http://schemas.microsoft.com/office/drawing/2014/main" id="{2D32D680-0344-4C12-A337-BF7D58D42748}"/>
              </a:ext>
            </a:extLst>
          </p:cNvPr>
          <p:cNvSpPr>
            <a:spLocks noChangeArrowheads="1"/>
          </p:cNvSpPr>
          <p:nvPr/>
        </p:nvSpPr>
        <p:spPr bwMode="auto">
          <a:xfrm>
            <a:off x="578446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9" name="Rectangle 20">
            <a:extLst>
              <a:ext uri="{FF2B5EF4-FFF2-40B4-BE49-F238E27FC236}">
                <a16:creationId xmlns:a16="http://schemas.microsoft.com/office/drawing/2014/main" id="{A4100282-BEF8-4647-870B-093BA8D6EFF4}"/>
              </a:ext>
            </a:extLst>
          </p:cNvPr>
          <p:cNvSpPr>
            <a:spLocks noChangeArrowheads="1"/>
          </p:cNvSpPr>
          <p:nvPr/>
        </p:nvSpPr>
        <p:spPr bwMode="auto">
          <a:xfrm>
            <a:off x="7752251"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80" name="Rectangle 20">
            <a:extLst>
              <a:ext uri="{FF2B5EF4-FFF2-40B4-BE49-F238E27FC236}">
                <a16:creationId xmlns:a16="http://schemas.microsoft.com/office/drawing/2014/main" id="{7FA9A55B-DF9C-48D2-9634-CB799A55C12C}"/>
              </a:ext>
            </a:extLst>
          </p:cNvPr>
          <p:cNvSpPr>
            <a:spLocks noChangeArrowheads="1"/>
          </p:cNvSpPr>
          <p:nvPr/>
        </p:nvSpPr>
        <p:spPr bwMode="auto">
          <a:xfrm>
            <a:off x="972004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Tree>
    <p:extLst>
      <p:ext uri="{BB962C8B-B14F-4D97-AF65-F5344CB8AC3E}">
        <p14:creationId xmlns:p14="http://schemas.microsoft.com/office/powerpoint/2010/main" val="3297884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appetite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 / 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48884"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16673"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8446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heavily out-weighted by 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52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2004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option with highest 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48884"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16673"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84462"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equal considerations</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52251"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impact in order to 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20042"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impact in order to 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48884"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16673"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8446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52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2004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46" name="Rectangle: Rounded Corners 45">
            <a:extLst>
              <a:ext uri="{FF2B5EF4-FFF2-40B4-BE49-F238E27FC236}">
                <a16:creationId xmlns:a16="http://schemas.microsoft.com/office/drawing/2014/main" id="{FB15BE1C-A50B-42B0-A8AD-58B0DAA488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from Fortune 500 company</a:t>
            </a:r>
          </a:p>
        </p:txBody>
      </p:sp>
    </p:spTree>
    <p:extLst>
      <p:ext uri="{BB962C8B-B14F-4D97-AF65-F5344CB8AC3E}">
        <p14:creationId xmlns:p14="http://schemas.microsoft.com/office/powerpoint/2010/main" val="93690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3">
            <a:extLst>
              <a:ext uri="{FF2B5EF4-FFF2-40B4-BE49-F238E27FC236}">
                <a16:creationId xmlns:a16="http://schemas.microsoft.com/office/drawing/2014/main" id="{94E2EC70-0AE3-49E9-995D-F5877F929EE6}"/>
              </a:ext>
            </a:extLst>
          </p:cNvPr>
          <p:cNvSpPr>
            <a:spLocks noChangeArrowheads="1"/>
          </p:cNvSpPr>
          <p:nvPr/>
        </p:nvSpPr>
        <p:spPr bwMode="auto">
          <a:xfrm>
            <a:off x="7720352" y="2350181"/>
            <a:ext cx="1897765" cy="4167583"/>
          </a:xfrm>
          <a:prstGeom prst="rect">
            <a:avLst/>
          </a:prstGeom>
          <a:solidFill>
            <a:srgbClr val="00B050">
              <a:alpha val="21000"/>
            </a:srgbClr>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endParaRPr>
          </a:p>
        </p:txBody>
      </p:sp>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Following multiple interviews and workshops, we assessed that the risk appetite of our organization was high [insert your own rating</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38251"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 / 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rgbClr val="00B050"/>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06040"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73829"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41618"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09409"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38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06040"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73829"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heavily out-weighted by 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41618"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09409"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option with highest 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38251"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06040"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73829"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equal considerations</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41618"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impact in order to 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09409"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impact in order to 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38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06040"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73829"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41618"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09409"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5" name="Arrow: Down 4">
            <a:extLst>
              <a:ext uri="{FF2B5EF4-FFF2-40B4-BE49-F238E27FC236}">
                <a16:creationId xmlns:a16="http://schemas.microsoft.com/office/drawing/2014/main" id="{95D3F32B-FB53-4CFD-80DE-8095C086C16E}"/>
              </a:ext>
            </a:extLst>
          </p:cNvPr>
          <p:cNvSpPr/>
          <p:nvPr/>
        </p:nvSpPr>
        <p:spPr>
          <a:xfrm>
            <a:off x="8408737" y="1720738"/>
            <a:ext cx="563525" cy="30107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931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3750846"/>
            <a:ext cx="1641250" cy="363953"/>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32ECD589-5F69-4D7C-80AB-769099E667BC}"/>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A380731-2060-449A-A6D1-E272E67C6604}"/>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40CBD6F7-C2DC-436E-8245-4B75070E0CF2}"/>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A339324-3C5F-424D-825D-F52E7EDAA42B}"/>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0ABCBC2D-7815-413C-85A3-D4531229455D}"/>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1D809A9-106B-4F97-8CD7-F89C2C9E2D22}"/>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0C7AFE68-FFE3-409D-B3EB-8D9C3410A37D}"/>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87CAEA-BB5C-4A51-A279-8A2045DC3571}"/>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DC773051-8DD3-4249-93BC-FC8320804F83}"/>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DF53FF7-A69F-4124-B9F3-7C0C4EBA298D}"/>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F4E95828-7B9D-4138-98C4-8F5376105E65}"/>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A9F3131-CBA7-4A17-BA63-2C97410F8D5A}"/>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4762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Introduction</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directly use this deliverable for your own purposes. You’ll simply have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includes an orange rectangle on their top right corner. You may decide to delete these slides as they are mainly here to help you fill in the rest of the deliverable. Before you do so, copy paste this document, so you always have the original version in case you need it.</a:t>
            </a:r>
          </a:p>
        </p:txBody>
      </p:sp>
    </p:spTree>
    <p:extLst>
      <p:ext uri="{BB962C8B-B14F-4D97-AF65-F5344CB8AC3E}">
        <p14:creationId xmlns:p14="http://schemas.microsoft.com/office/powerpoint/2010/main" val="115142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Why should we use a risk management capability maturity model?</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578429"/>
            <a:ext cx="11073049" cy="3139321"/>
          </a:xfrm>
          <a:prstGeom prst="rect">
            <a:avLst/>
          </a:prstGeom>
          <a:noFill/>
        </p:spPr>
        <p:txBody>
          <a:bodyPr wrap="square" rtlCol="0">
            <a:spAutoFit/>
          </a:bodyPr>
          <a:lstStyle/>
          <a:p>
            <a:r>
              <a:rPr lang="en-GB" dirty="0"/>
              <a:t>Maturity models are a relatively common tool, often used on a self-assessment basis, to help organizations </a:t>
            </a:r>
          </a:p>
          <a:p>
            <a:r>
              <a:rPr lang="en-GB" dirty="0"/>
              <a:t>understand their current level of capability in a particular functional, strategic or organisational area. In </a:t>
            </a:r>
          </a:p>
          <a:p>
            <a:r>
              <a:rPr lang="en-GB" dirty="0"/>
              <a:t>addition, the setting out of different levels and descriptors of maturity can help an organization achieve a </a:t>
            </a:r>
          </a:p>
          <a:p>
            <a:r>
              <a:rPr lang="en-GB" dirty="0"/>
              <a:t>common understanding of the type of changes that would be likely to enable it to reach a higher level of </a:t>
            </a:r>
          </a:p>
          <a:p>
            <a:r>
              <a:rPr lang="en-GB" dirty="0"/>
              <a:t>maturity over time, should it so wish.</a:t>
            </a:r>
          </a:p>
          <a:p>
            <a:endParaRPr lang="en-GB" dirty="0"/>
          </a:p>
          <a:p>
            <a:r>
              <a:rPr lang="en-GB" dirty="0"/>
              <a:t>In the next slides, we’ll cover the following steps:</a:t>
            </a:r>
          </a:p>
          <a:p>
            <a:pPr marL="285750" indent="-200025">
              <a:buFont typeface="Arial" panose="020B0604020202020204" pitchFamily="34" charset="0"/>
              <a:buChar char="•"/>
            </a:pPr>
            <a:r>
              <a:rPr lang="en-GB" dirty="0"/>
              <a:t>Maturity model description</a:t>
            </a:r>
          </a:p>
          <a:p>
            <a:pPr marL="285750" indent="-200025">
              <a:buFont typeface="Arial" panose="020B0604020202020204" pitchFamily="34" charset="0"/>
              <a:buChar char="•"/>
            </a:pPr>
            <a:r>
              <a:rPr lang="en-GB" dirty="0"/>
              <a:t>Current state</a:t>
            </a:r>
          </a:p>
          <a:p>
            <a:pPr marL="285750" indent="-200025">
              <a:buFont typeface="Arial" panose="020B0604020202020204" pitchFamily="34" charset="0"/>
              <a:buChar char="•"/>
            </a:pPr>
            <a:r>
              <a:rPr lang="en-GB" dirty="0"/>
              <a:t>Future state</a:t>
            </a:r>
          </a:p>
          <a:p>
            <a:pPr marL="285750" indent="-200025">
              <a:buFont typeface="Arial" panose="020B0604020202020204" pitchFamily="34" charset="0"/>
              <a:buChar char="•"/>
            </a:pPr>
            <a:r>
              <a:rPr lang="en-GB" dirty="0"/>
              <a:t>How to close the gaps between our current state and future state</a:t>
            </a:r>
          </a:p>
        </p:txBody>
      </p:sp>
    </p:spTree>
    <p:extLst>
      <p:ext uri="{BB962C8B-B14F-4D97-AF65-F5344CB8AC3E}">
        <p14:creationId xmlns:p14="http://schemas.microsoft.com/office/powerpoint/2010/main" val="1770060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Management Capability Maturity Assessment</a:t>
            </a:r>
            <a:br>
              <a:rPr lang="en-US" dirty="0"/>
            </a:br>
            <a:r>
              <a:rPr lang="en-US" b="0" dirty="0"/>
              <a:t>Description</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900" smtClean="0">
                <a:solidFill>
                  <a:srgbClr val="ADAFBB"/>
                </a:solidFill>
              </a:rPr>
              <a:pPr/>
              <a:t>31</a:t>
            </a:fld>
            <a:endParaRPr lang="en-US" sz="900" dirty="0">
              <a:solidFill>
                <a:srgbClr val="ADAFBB"/>
              </a:solidFill>
            </a:endParaRPr>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Level 1 - Basic</a:t>
            </a:r>
          </a:p>
        </p:txBody>
      </p:sp>
      <p:sp>
        <p:nvSpPr>
          <p:cNvPr id="11" name="Rectangle 14">
            <a:extLst>
              <a:ext uri="{FF2B5EF4-FFF2-40B4-BE49-F238E27FC236}">
                <a16:creationId xmlns:a16="http://schemas.microsoft.com/office/drawing/2014/main" id="{AF56CC85-A5D6-4256-95AB-9A3896389D86}"/>
              </a:ext>
            </a:extLst>
          </p:cNvPr>
          <p:cNvSpPr>
            <a:spLocks noChangeArrowheads="1"/>
          </p:cNvSpPr>
          <p:nvPr/>
        </p:nvSpPr>
        <p:spPr bwMode="auto">
          <a:xfrm>
            <a:off x="4273073"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2 - Medium</a:t>
            </a:r>
          </a:p>
        </p:txBody>
      </p:sp>
      <p:sp>
        <p:nvSpPr>
          <p:cNvPr id="12" name="Rectangle 15">
            <a:extLst>
              <a:ext uri="{FF2B5EF4-FFF2-40B4-BE49-F238E27FC236}">
                <a16:creationId xmlns:a16="http://schemas.microsoft.com/office/drawing/2014/main" id="{88E1BB5B-5B76-4AD3-BEEC-878598F77BD3}"/>
              </a:ext>
            </a:extLst>
          </p:cNvPr>
          <p:cNvSpPr>
            <a:spLocks noChangeArrowheads="1"/>
          </p:cNvSpPr>
          <p:nvPr/>
        </p:nvSpPr>
        <p:spPr bwMode="auto">
          <a:xfrm>
            <a:off x="6729161"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3 - Good</a:t>
            </a:r>
          </a:p>
        </p:txBody>
      </p:sp>
      <p:sp>
        <p:nvSpPr>
          <p:cNvPr id="13" name="Rectangle 16">
            <a:extLst>
              <a:ext uri="{FF2B5EF4-FFF2-40B4-BE49-F238E27FC236}">
                <a16:creationId xmlns:a16="http://schemas.microsoft.com/office/drawing/2014/main" id="{5253D664-BEB3-464F-90EA-C5D97ED728EB}"/>
              </a:ext>
            </a:extLst>
          </p:cNvPr>
          <p:cNvSpPr>
            <a:spLocks noChangeArrowheads="1"/>
          </p:cNvSpPr>
          <p:nvPr/>
        </p:nvSpPr>
        <p:spPr bwMode="auto">
          <a:xfrm>
            <a:off x="9185249"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4 - World-class</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1809613"/>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Strategy</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16985" y="1809613"/>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23" name="Rectangle 20">
            <a:extLst>
              <a:ext uri="{FF2B5EF4-FFF2-40B4-BE49-F238E27FC236}">
                <a16:creationId xmlns:a16="http://schemas.microsoft.com/office/drawing/2014/main" id="{70CCACA5-BD53-469C-A542-B0A2E9A7904B}"/>
              </a:ext>
            </a:extLst>
          </p:cNvPr>
          <p:cNvSpPr>
            <a:spLocks noChangeArrowheads="1"/>
          </p:cNvSpPr>
          <p:nvPr/>
        </p:nvSpPr>
        <p:spPr bwMode="auto">
          <a:xfrm>
            <a:off x="4273073" y="1809613"/>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24" name="Rectangle 20">
            <a:extLst>
              <a:ext uri="{FF2B5EF4-FFF2-40B4-BE49-F238E27FC236}">
                <a16:creationId xmlns:a16="http://schemas.microsoft.com/office/drawing/2014/main" id="{A788007B-8FEE-4B01-806E-3471D5CADC36}"/>
              </a:ext>
            </a:extLst>
          </p:cNvPr>
          <p:cNvSpPr>
            <a:spLocks noChangeArrowheads="1"/>
          </p:cNvSpPr>
          <p:nvPr/>
        </p:nvSpPr>
        <p:spPr bwMode="auto">
          <a:xfrm>
            <a:off x="6729161" y="1809613"/>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25" name="Rectangle 20">
            <a:extLst>
              <a:ext uri="{FF2B5EF4-FFF2-40B4-BE49-F238E27FC236}">
                <a16:creationId xmlns:a16="http://schemas.microsoft.com/office/drawing/2014/main" id="{901792B2-3AEC-4E56-9FE8-C1B94858A50A}"/>
              </a:ext>
            </a:extLst>
          </p:cNvPr>
          <p:cNvSpPr>
            <a:spLocks noChangeArrowheads="1"/>
          </p:cNvSpPr>
          <p:nvPr/>
        </p:nvSpPr>
        <p:spPr bwMode="auto">
          <a:xfrm>
            <a:off x="9185249" y="1809613"/>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169133"/>
            <a:ext cx="1109663" cy="1123200"/>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Governance structure</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358004"/>
            <a:ext cx="1109663" cy="1198740"/>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Culture</a:t>
            </a:r>
          </a:p>
        </p:txBody>
      </p:sp>
      <p:sp>
        <p:nvSpPr>
          <p:cNvPr id="47" name="Rectangle 20">
            <a:extLst>
              <a:ext uri="{FF2B5EF4-FFF2-40B4-BE49-F238E27FC236}">
                <a16:creationId xmlns:a16="http://schemas.microsoft.com/office/drawing/2014/main" id="{0883B891-256A-48FE-B9C1-39E183617101}"/>
              </a:ext>
            </a:extLst>
          </p:cNvPr>
          <p:cNvSpPr>
            <a:spLocks noChangeArrowheads="1"/>
          </p:cNvSpPr>
          <p:nvPr/>
        </p:nvSpPr>
        <p:spPr bwMode="auto">
          <a:xfrm>
            <a:off x="1816985" y="3023058"/>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48" name="Rectangle 20">
            <a:extLst>
              <a:ext uri="{FF2B5EF4-FFF2-40B4-BE49-F238E27FC236}">
                <a16:creationId xmlns:a16="http://schemas.microsoft.com/office/drawing/2014/main" id="{C3AC8562-3CC5-4140-8678-578149CA49ED}"/>
              </a:ext>
            </a:extLst>
          </p:cNvPr>
          <p:cNvSpPr>
            <a:spLocks noChangeArrowheads="1"/>
          </p:cNvSpPr>
          <p:nvPr/>
        </p:nvSpPr>
        <p:spPr bwMode="auto">
          <a:xfrm>
            <a:off x="4273073" y="3023058"/>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49" name="Rectangle 20">
            <a:extLst>
              <a:ext uri="{FF2B5EF4-FFF2-40B4-BE49-F238E27FC236}">
                <a16:creationId xmlns:a16="http://schemas.microsoft.com/office/drawing/2014/main" id="{A6D541F8-0448-4D65-BE77-CB9529A790FF}"/>
              </a:ext>
            </a:extLst>
          </p:cNvPr>
          <p:cNvSpPr>
            <a:spLocks noChangeArrowheads="1"/>
          </p:cNvSpPr>
          <p:nvPr/>
        </p:nvSpPr>
        <p:spPr bwMode="auto">
          <a:xfrm>
            <a:off x="6729161" y="3023058"/>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0" name="Rectangle 20">
            <a:extLst>
              <a:ext uri="{FF2B5EF4-FFF2-40B4-BE49-F238E27FC236}">
                <a16:creationId xmlns:a16="http://schemas.microsoft.com/office/drawing/2014/main" id="{A45AABD4-77C6-42CB-A615-32CC45E6768C}"/>
              </a:ext>
            </a:extLst>
          </p:cNvPr>
          <p:cNvSpPr>
            <a:spLocks noChangeArrowheads="1"/>
          </p:cNvSpPr>
          <p:nvPr/>
        </p:nvSpPr>
        <p:spPr bwMode="auto">
          <a:xfrm>
            <a:off x="9185249" y="3023058"/>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1" name="Rectangle 20">
            <a:extLst>
              <a:ext uri="{FF2B5EF4-FFF2-40B4-BE49-F238E27FC236}">
                <a16:creationId xmlns:a16="http://schemas.microsoft.com/office/drawing/2014/main" id="{398D1738-67E8-4FEA-832C-33F2415CCFFB}"/>
              </a:ext>
            </a:extLst>
          </p:cNvPr>
          <p:cNvSpPr>
            <a:spLocks noChangeArrowheads="1"/>
          </p:cNvSpPr>
          <p:nvPr/>
        </p:nvSpPr>
        <p:spPr bwMode="auto">
          <a:xfrm>
            <a:off x="1816985" y="4175967"/>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2" name="Rectangle 20">
            <a:extLst>
              <a:ext uri="{FF2B5EF4-FFF2-40B4-BE49-F238E27FC236}">
                <a16:creationId xmlns:a16="http://schemas.microsoft.com/office/drawing/2014/main" id="{B0C73DB1-1852-4DA8-920B-C41B396C2516}"/>
              </a:ext>
            </a:extLst>
          </p:cNvPr>
          <p:cNvSpPr>
            <a:spLocks noChangeArrowheads="1"/>
          </p:cNvSpPr>
          <p:nvPr/>
        </p:nvSpPr>
        <p:spPr bwMode="auto">
          <a:xfrm>
            <a:off x="4273073" y="4175967"/>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3" name="Rectangle 20">
            <a:extLst>
              <a:ext uri="{FF2B5EF4-FFF2-40B4-BE49-F238E27FC236}">
                <a16:creationId xmlns:a16="http://schemas.microsoft.com/office/drawing/2014/main" id="{61F34C0D-A4C3-4389-9FED-B56C4A60D496}"/>
              </a:ext>
            </a:extLst>
          </p:cNvPr>
          <p:cNvSpPr>
            <a:spLocks noChangeArrowheads="1"/>
          </p:cNvSpPr>
          <p:nvPr/>
        </p:nvSpPr>
        <p:spPr bwMode="auto">
          <a:xfrm>
            <a:off x="6729161" y="4175967"/>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4" name="Rectangle 20">
            <a:extLst>
              <a:ext uri="{FF2B5EF4-FFF2-40B4-BE49-F238E27FC236}">
                <a16:creationId xmlns:a16="http://schemas.microsoft.com/office/drawing/2014/main" id="{4761CBDB-EF6F-4A19-A5E2-A61D5D91C0B5}"/>
              </a:ext>
            </a:extLst>
          </p:cNvPr>
          <p:cNvSpPr>
            <a:spLocks noChangeArrowheads="1"/>
          </p:cNvSpPr>
          <p:nvPr/>
        </p:nvSpPr>
        <p:spPr bwMode="auto">
          <a:xfrm>
            <a:off x="9185249" y="4175967"/>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5" name="Rectangle 20">
            <a:extLst>
              <a:ext uri="{FF2B5EF4-FFF2-40B4-BE49-F238E27FC236}">
                <a16:creationId xmlns:a16="http://schemas.microsoft.com/office/drawing/2014/main" id="{FADC66E2-519F-4733-94E5-E1C150CD4D59}"/>
              </a:ext>
            </a:extLst>
          </p:cNvPr>
          <p:cNvSpPr>
            <a:spLocks noChangeArrowheads="1"/>
          </p:cNvSpPr>
          <p:nvPr/>
        </p:nvSpPr>
        <p:spPr bwMode="auto">
          <a:xfrm>
            <a:off x="1816985" y="5411260"/>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6" name="Rectangle 20">
            <a:extLst>
              <a:ext uri="{FF2B5EF4-FFF2-40B4-BE49-F238E27FC236}">
                <a16:creationId xmlns:a16="http://schemas.microsoft.com/office/drawing/2014/main" id="{0E1F70FF-2C97-4694-AD70-A1C950EDB862}"/>
              </a:ext>
            </a:extLst>
          </p:cNvPr>
          <p:cNvSpPr>
            <a:spLocks noChangeArrowheads="1"/>
          </p:cNvSpPr>
          <p:nvPr/>
        </p:nvSpPr>
        <p:spPr bwMode="auto">
          <a:xfrm>
            <a:off x="4273073" y="5411260"/>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7" name="Rectangle 20">
            <a:extLst>
              <a:ext uri="{FF2B5EF4-FFF2-40B4-BE49-F238E27FC236}">
                <a16:creationId xmlns:a16="http://schemas.microsoft.com/office/drawing/2014/main" id="{ECED3C4E-D3A8-4ACC-852D-8EB470186111}"/>
              </a:ext>
            </a:extLst>
          </p:cNvPr>
          <p:cNvSpPr>
            <a:spLocks noChangeArrowheads="1"/>
          </p:cNvSpPr>
          <p:nvPr/>
        </p:nvSpPr>
        <p:spPr bwMode="auto">
          <a:xfrm>
            <a:off x="6729161" y="5411260"/>
            <a:ext cx="2390400" cy="12311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Insert your own text</a:t>
            </a:r>
            <a:endParaRPr lang="en-US" altLang="en-US" sz="800" b="0" i="0" kern="0" dirty="0">
              <a:latin typeface="+mn-lt"/>
            </a:endParaRPr>
          </a:p>
        </p:txBody>
      </p:sp>
      <p:sp>
        <p:nvSpPr>
          <p:cNvPr id="58" name="Rectangle 20">
            <a:extLst>
              <a:ext uri="{FF2B5EF4-FFF2-40B4-BE49-F238E27FC236}">
                <a16:creationId xmlns:a16="http://schemas.microsoft.com/office/drawing/2014/main" id="{2AF57A30-3442-4C0C-BBD1-0561CFC0E6B6}"/>
              </a:ext>
            </a:extLst>
          </p:cNvPr>
          <p:cNvSpPr>
            <a:spLocks noChangeArrowheads="1"/>
          </p:cNvSpPr>
          <p:nvPr/>
        </p:nvSpPr>
        <p:spPr bwMode="auto">
          <a:xfrm>
            <a:off x="9185249" y="5411260"/>
            <a:ext cx="2390400" cy="138499"/>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900" b="0" i="0" kern="0" dirty="0">
                <a:latin typeface="+mn-lt"/>
              </a:rPr>
              <a:t>Insert your own text</a:t>
            </a:r>
            <a:endParaRPr lang="en-US" altLang="en-US" sz="900" b="0" i="0" kern="0" dirty="0">
              <a:latin typeface="+mn-lt"/>
            </a:endParaRP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2990839"/>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Framework</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5" y="2959294"/>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11397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36781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Tree>
    <p:extLst>
      <p:ext uri="{BB962C8B-B14F-4D97-AF65-F5344CB8AC3E}">
        <p14:creationId xmlns:p14="http://schemas.microsoft.com/office/powerpoint/2010/main" val="1977376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Management Capability Maturity Assessment</a:t>
            </a:r>
            <a:br>
              <a:rPr lang="en-US" dirty="0"/>
            </a:br>
            <a:r>
              <a:rPr lang="en-US" b="0" dirty="0"/>
              <a:t>Description</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900" smtClean="0">
                <a:solidFill>
                  <a:srgbClr val="ADAFBB"/>
                </a:solidFill>
              </a:rPr>
              <a:pPr/>
              <a:t>32</a:t>
            </a:fld>
            <a:endParaRPr lang="en-US" sz="900" dirty="0">
              <a:solidFill>
                <a:srgbClr val="ADAFBB"/>
              </a:solidFill>
            </a:endParaRPr>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Level 1 - Basic</a:t>
            </a:r>
          </a:p>
        </p:txBody>
      </p:sp>
      <p:sp>
        <p:nvSpPr>
          <p:cNvPr id="11" name="Rectangle 14">
            <a:extLst>
              <a:ext uri="{FF2B5EF4-FFF2-40B4-BE49-F238E27FC236}">
                <a16:creationId xmlns:a16="http://schemas.microsoft.com/office/drawing/2014/main" id="{AF56CC85-A5D6-4256-95AB-9A3896389D86}"/>
              </a:ext>
            </a:extLst>
          </p:cNvPr>
          <p:cNvSpPr>
            <a:spLocks noChangeArrowheads="1"/>
          </p:cNvSpPr>
          <p:nvPr/>
        </p:nvSpPr>
        <p:spPr bwMode="auto">
          <a:xfrm>
            <a:off x="4273073"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2 - Medium</a:t>
            </a:r>
          </a:p>
        </p:txBody>
      </p:sp>
      <p:sp>
        <p:nvSpPr>
          <p:cNvPr id="12" name="Rectangle 15">
            <a:extLst>
              <a:ext uri="{FF2B5EF4-FFF2-40B4-BE49-F238E27FC236}">
                <a16:creationId xmlns:a16="http://schemas.microsoft.com/office/drawing/2014/main" id="{88E1BB5B-5B76-4AD3-BEEC-878598F77BD3}"/>
              </a:ext>
            </a:extLst>
          </p:cNvPr>
          <p:cNvSpPr>
            <a:spLocks noChangeArrowheads="1"/>
          </p:cNvSpPr>
          <p:nvPr/>
        </p:nvSpPr>
        <p:spPr bwMode="auto">
          <a:xfrm>
            <a:off x="6729161"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3 - Good</a:t>
            </a:r>
          </a:p>
        </p:txBody>
      </p:sp>
      <p:sp>
        <p:nvSpPr>
          <p:cNvPr id="13" name="Rectangle 16">
            <a:extLst>
              <a:ext uri="{FF2B5EF4-FFF2-40B4-BE49-F238E27FC236}">
                <a16:creationId xmlns:a16="http://schemas.microsoft.com/office/drawing/2014/main" id="{5253D664-BEB3-464F-90EA-C5D97ED728EB}"/>
              </a:ext>
            </a:extLst>
          </p:cNvPr>
          <p:cNvSpPr>
            <a:spLocks noChangeArrowheads="1"/>
          </p:cNvSpPr>
          <p:nvPr/>
        </p:nvSpPr>
        <p:spPr bwMode="auto">
          <a:xfrm>
            <a:off x="9185249"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4 - World-class</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1809613"/>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Strategy</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16985" y="1809613"/>
            <a:ext cx="2390400" cy="543739"/>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US" altLang="en-US" sz="800" b="0" i="0" kern="0" dirty="0">
                <a:latin typeface="+mn-lt"/>
              </a:rPr>
              <a:t>There is barely no risk management strategy</a:t>
            </a:r>
          </a:p>
          <a:p>
            <a:pPr marL="57150" indent="-57150" fontAlgn="base">
              <a:spcBef>
                <a:spcPts val="100"/>
              </a:spcBef>
              <a:spcAft>
                <a:spcPts val="100"/>
              </a:spcAft>
              <a:buClrTx/>
              <a:buFontTx/>
              <a:buChar char="•"/>
            </a:pPr>
            <a:r>
              <a:rPr lang="en-GB" altLang="en-US" sz="800" b="0" i="0" kern="0" dirty="0">
                <a:latin typeface="+mn-lt"/>
              </a:rPr>
              <a:t>There is no understanding of the organization’s appetite for risk</a:t>
            </a:r>
            <a:endParaRPr lang="en-US" altLang="en-US" sz="800" b="0" i="0" kern="0" dirty="0">
              <a:latin typeface="+mn-lt"/>
            </a:endParaRPr>
          </a:p>
          <a:p>
            <a:pPr marL="57150" lvl="0" indent="-57150" fontAlgn="base">
              <a:spcBef>
                <a:spcPts val="100"/>
              </a:spcBef>
              <a:spcAft>
                <a:spcPts val="100"/>
              </a:spcAft>
              <a:buClrTx/>
              <a:buFontTx/>
              <a:buChar char="•"/>
            </a:pPr>
            <a:endParaRPr lang="en-US" altLang="en-US" sz="800" b="0" i="0" kern="0" dirty="0">
              <a:latin typeface="+mn-lt"/>
            </a:endParaRPr>
          </a:p>
        </p:txBody>
      </p:sp>
      <p:sp>
        <p:nvSpPr>
          <p:cNvPr id="23" name="Rectangle 20">
            <a:extLst>
              <a:ext uri="{FF2B5EF4-FFF2-40B4-BE49-F238E27FC236}">
                <a16:creationId xmlns:a16="http://schemas.microsoft.com/office/drawing/2014/main" id="{70CCACA5-BD53-469C-A542-B0A2E9A7904B}"/>
              </a:ext>
            </a:extLst>
          </p:cNvPr>
          <p:cNvSpPr>
            <a:spLocks noChangeArrowheads="1"/>
          </p:cNvSpPr>
          <p:nvPr/>
        </p:nvSpPr>
        <p:spPr bwMode="auto">
          <a:xfrm>
            <a:off x="4273073" y="1809613"/>
            <a:ext cx="2390400" cy="1087477"/>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US" altLang="en-US" sz="800" b="0" i="0" kern="0" dirty="0">
                <a:latin typeface="+mn-lt"/>
              </a:rPr>
              <a:t>There is an incomplete risk management strategy</a:t>
            </a:r>
          </a:p>
          <a:p>
            <a:pPr marL="57150" indent="-57150" fontAlgn="base">
              <a:spcBef>
                <a:spcPts val="100"/>
              </a:spcBef>
              <a:spcAft>
                <a:spcPts val="100"/>
              </a:spcAft>
              <a:buClrTx/>
              <a:buFontTx/>
              <a:buChar char="•"/>
            </a:pPr>
            <a:r>
              <a:rPr lang="en-US" altLang="en-US" sz="800" b="0" i="0" kern="0" dirty="0">
                <a:latin typeface="+mn-lt"/>
              </a:rPr>
              <a:t>The risk management strategy is not linked to the corporate and business strategy</a:t>
            </a:r>
          </a:p>
          <a:p>
            <a:pPr marL="57150" indent="-57150" fontAlgn="base">
              <a:spcBef>
                <a:spcPts val="100"/>
              </a:spcBef>
              <a:spcAft>
                <a:spcPts val="100"/>
              </a:spcAft>
              <a:buClrTx/>
              <a:buFontTx/>
              <a:buChar char="•"/>
            </a:pPr>
            <a:r>
              <a:rPr lang="en-GB" altLang="en-US" sz="800" b="0" i="0" kern="0" dirty="0">
                <a:latin typeface="+mn-lt"/>
              </a:rPr>
              <a:t>There is barely no understanding of the organization’s appetite for risk</a:t>
            </a:r>
          </a:p>
          <a:p>
            <a:pPr marL="57150" indent="-57150" fontAlgn="base">
              <a:spcBef>
                <a:spcPts val="100"/>
              </a:spcBef>
              <a:spcAft>
                <a:spcPts val="100"/>
              </a:spcAft>
              <a:buClrTx/>
              <a:buFontTx/>
              <a:buChar char="•"/>
            </a:pPr>
            <a:r>
              <a:rPr lang="en-GB" altLang="en-US" sz="800" b="0" i="0" kern="0" dirty="0"/>
              <a:t>The strategy is regularly reviewed and updated to reflect changes in the environment</a:t>
            </a:r>
            <a:endParaRPr lang="en-US" altLang="en-US" sz="800" b="0" i="0" kern="0" dirty="0">
              <a:latin typeface="+mn-lt"/>
            </a:endParaRPr>
          </a:p>
          <a:p>
            <a:pPr marL="57150" lvl="0" indent="-57150" fontAlgn="base">
              <a:spcBef>
                <a:spcPts val="100"/>
              </a:spcBef>
              <a:spcAft>
                <a:spcPts val="100"/>
              </a:spcAft>
              <a:buClrTx/>
              <a:buFontTx/>
              <a:buChar char="•"/>
            </a:pPr>
            <a:endParaRPr lang="en-US" altLang="en-US" sz="800" b="0" i="0" kern="0" dirty="0">
              <a:latin typeface="+mn-lt"/>
            </a:endParaRPr>
          </a:p>
        </p:txBody>
      </p:sp>
      <p:sp>
        <p:nvSpPr>
          <p:cNvPr id="24" name="Rectangle 20">
            <a:extLst>
              <a:ext uri="{FF2B5EF4-FFF2-40B4-BE49-F238E27FC236}">
                <a16:creationId xmlns:a16="http://schemas.microsoft.com/office/drawing/2014/main" id="{A788007B-8FEE-4B01-806E-3471D5CADC36}"/>
              </a:ext>
            </a:extLst>
          </p:cNvPr>
          <p:cNvSpPr>
            <a:spLocks noChangeArrowheads="1"/>
          </p:cNvSpPr>
          <p:nvPr/>
        </p:nvSpPr>
        <p:spPr bwMode="auto">
          <a:xfrm>
            <a:off x="6729161" y="1809613"/>
            <a:ext cx="2390400" cy="1359346"/>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US" altLang="en-US" sz="800" b="0" i="0" kern="0" dirty="0">
                <a:latin typeface="+mn-lt"/>
              </a:rPr>
              <a:t>There is </a:t>
            </a:r>
            <a:r>
              <a:rPr lang="en-US" altLang="en-US" sz="800" b="0" i="0" kern="0" dirty="0"/>
              <a:t>robust</a:t>
            </a:r>
            <a:r>
              <a:rPr lang="en-US" altLang="en-US" sz="800" b="0" i="0" kern="0" dirty="0">
                <a:latin typeface="+mn-lt"/>
              </a:rPr>
              <a:t> risk management strategy, but not </a:t>
            </a:r>
            <a:r>
              <a:rPr lang="en-US" altLang="en-US" sz="800" b="0" i="0" kern="0" dirty="0"/>
              <a:t>well understood throughout the organization</a:t>
            </a:r>
          </a:p>
          <a:p>
            <a:pPr marL="57150" indent="-57150" fontAlgn="base">
              <a:spcBef>
                <a:spcPts val="100"/>
              </a:spcBef>
              <a:spcAft>
                <a:spcPts val="100"/>
              </a:spcAft>
              <a:buClrTx/>
              <a:buFontTx/>
              <a:buChar char="•"/>
            </a:pPr>
            <a:r>
              <a:rPr lang="en-US" altLang="en-US" sz="800" b="0" i="0" kern="0" dirty="0">
                <a:latin typeface="+mn-lt"/>
              </a:rPr>
              <a:t>The risk management strategy is linked to the corporate and business strategy</a:t>
            </a:r>
            <a:endParaRPr lang="en-US" altLang="en-US" sz="800" b="0" i="0" kern="0" dirty="0"/>
          </a:p>
          <a:p>
            <a:pPr marL="57150" indent="-57150" fontAlgn="base">
              <a:spcBef>
                <a:spcPts val="100"/>
              </a:spcBef>
              <a:spcAft>
                <a:spcPts val="100"/>
              </a:spcAft>
              <a:buClrTx/>
              <a:buFontTx/>
              <a:buChar char="•"/>
            </a:pPr>
            <a:r>
              <a:rPr lang="en-GB" altLang="en-US" sz="800" b="0" i="0" kern="0" dirty="0">
                <a:latin typeface="+mn-lt"/>
              </a:rPr>
              <a:t>The understanding of the organization’s appetite for risk is inconsistent</a:t>
            </a:r>
          </a:p>
          <a:p>
            <a:pPr marL="57150" indent="-57150" fontAlgn="base">
              <a:spcBef>
                <a:spcPts val="100"/>
              </a:spcBef>
              <a:spcAft>
                <a:spcPts val="100"/>
              </a:spcAft>
              <a:buClrTx/>
              <a:buFontTx/>
              <a:buChar char="•"/>
            </a:pPr>
            <a:r>
              <a:rPr lang="en-GB" altLang="en-US" sz="800" b="0" i="0" kern="0" dirty="0"/>
              <a:t>The strategy is regularly reviewed and updated to reflect changes in the environment</a:t>
            </a:r>
            <a:endParaRPr lang="en-GB" altLang="en-US" sz="800" b="0" i="0" kern="0" dirty="0">
              <a:latin typeface="+mn-lt"/>
            </a:endParaRPr>
          </a:p>
          <a:p>
            <a:pPr marL="57150" indent="-57150" fontAlgn="base">
              <a:spcBef>
                <a:spcPts val="100"/>
              </a:spcBef>
              <a:spcAft>
                <a:spcPts val="100"/>
              </a:spcAft>
              <a:buClrTx/>
              <a:buFontTx/>
              <a:buChar char="•"/>
            </a:pPr>
            <a:endParaRPr lang="en-GB" altLang="en-US" sz="800" b="0" i="0" kern="0" dirty="0">
              <a:latin typeface="+mn-lt"/>
            </a:endParaRPr>
          </a:p>
          <a:p>
            <a:pPr marL="57150" indent="-57150" fontAlgn="base">
              <a:spcBef>
                <a:spcPts val="100"/>
              </a:spcBef>
              <a:spcAft>
                <a:spcPts val="100"/>
              </a:spcAft>
              <a:buClrTx/>
              <a:buFontTx/>
              <a:buChar char="•"/>
            </a:pPr>
            <a:endParaRPr lang="en-US" altLang="en-US" sz="800" b="0" i="0" kern="0" dirty="0">
              <a:latin typeface="+mn-lt"/>
            </a:endParaRPr>
          </a:p>
        </p:txBody>
      </p:sp>
      <p:sp>
        <p:nvSpPr>
          <p:cNvPr id="25" name="Rectangle 20">
            <a:extLst>
              <a:ext uri="{FF2B5EF4-FFF2-40B4-BE49-F238E27FC236}">
                <a16:creationId xmlns:a16="http://schemas.microsoft.com/office/drawing/2014/main" id="{901792B2-3AEC-4E56-9FE8-C1B94858A50A}"/>
              </a:ext>
            </a:extLst>
          </p:cNvPr>
          <p:cNvSpPr>
            <a:spLocks noChangeArrowheads="1"/>
          </p:cNvSpPr>
          <p:nvPr/>
        </p:nvSpPr>
        <p:spPr bwMode="auto">
          <a:xfrm>
            <a:off x="9185249" y="1809613"/>
            <a:ext cx="2390400" cy="1061829"/>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US" altLang="en-US" sz="800" b="0" i="0" kern="0" dirty="0"/>
              <a:t>There is a robust risk management strategy, well understood throughout the organization</a:t>
            </a:r>
          </a:p>
          <a:p>
            <a:pPr marL="57150" indent="-57150" fontAlgn="base">
              <a:spcBef>
                <a:spcPts val="100"/>
              </a:spcBef>
              <a:spcAft>
                <a:spcPts val="100"/>
              </a:spcAft>
              <a:buClrTx/>
              <a:buFontTx/>
              <a:buChar char="•"/>
            </a:pPr>
            <a:r>
              <a:rPr lang="en-US" altLang="en-US" sz="800" b="0" i="0" kern="0" dirty="0">
                <a:latin typeface="+mn-lt"/>
              </a:rPr>
              <a:t>The risk management strategy is linked to the corporate and business strategy</a:t>
            </a:r>
            <a:endParaRPr lang="en-US" altLang="en-US" sz="800" b="0" i="0" kern="0" dirty="0"/>
          </a:p>
          <a:p>
            <a:pPr marL="57150" indent="-57150" fontAlgn="base">
              <a:spcBef>
                <a:spcPts val="100"/>
              </a:spcBef>
              <a:spcAft>
                <a:spcPts val="100"/>
              </a:spcAft>
              <a:buClrTx/>
              <a:buFontTx/>
              <a:buChar char="•"/>
            </a:pPr>
            <a:r>
              <a:rPr lang="en-GB" altLang="en-US" sz="800" b="0" i="0" kern="0" dirty="0">
                <a:latin typeface="+mn-lt"/>
              </a:rPr>
              <a:t>The understanding of the organization’s appetite for risk is consistent throughout the organization</a:t>
            </a:r>
          </a:p>
          <a:p>
            <a:pPr marL="57150" indent="-57150" fontAlgn="base">
              <a:spcBef>
                <a:spcPts val="100"/>
              </a:spcBef>
              <a:spcAft>
                <a:spcPts val="100"/>
              </a:spcAft>
              <a:buClrTx/>
              <a:buFontTx/>
              <a:buChar char="•"/>
            </a:pPr>
            <a:r>
              <a:rPr lang="en-GB" altLang="en-US" sz="800" b="0" i="0" kern="0" dirty="0"/>
              <a:t>The strategy is regularly reviewed and updated to reflect changes in the environment</a:t>
            </a:r>
            <a:endParaRPr lang="en-US" altLang="en-US" sz="800" b="0" i="0" kern="0" dirty="0"/>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169133"/>
            <a:ext cx="1109663" cy="1123200"/>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Governance structure</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358004"/>
            <a:ext cx="1109663" cy="1198740"/>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Culture</a:t>
            </a:r>
          </a:p>
        </p:txBody>
      </p:sp>
      <p:sp>
        <p:nvSpPr>
          <p:cNvPr id="47" name="Rectangle 20">
            <a:extLst>
              <a:ext uri="{FF2B5EF4-FFF2-40B4-BE49-F238E27FC236}">
                <a16:creationId xmlns:a16="http://schemas.microsoft.com/office/drawing/2014/main" id="{0883B891-256A-48FE-B9C1-39E183617101}"/>
              </a:ext>
            </a:extLst>
          </p:cNvPr>
          <p:cNvSpPr>
            <a:spLocks noChangeArrowheads="1"/>
          </p:cNvSpPr>
          <p:nvPr/>
        </p:nvSpPr>
        <p:spPr bwMode="auto">
          <a:xfrm>
            <a:off x="1816985" y="3023058"/>
            <a:ext cx="2390400" cy="78996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There is barely no risk management framework to manage risks </a:t>
            </a:r>
          </a:p>
          <a:p>
            <a:pPr marL="57150" lvl="0" indent="-57150" fontAlgn="base">
              <a:spcBef>
                <a:spcPts val="100"/>
              </a:spcBef>
              <a:spcAft>
                <a:spcPts val="100"/>
              </a:spcAft>
              <a:buClrTx/>
              <a:buFontTx/>
              <a:buChar char="•"/>
            </a:pPr>
            <a:r>
              <a:rPr lang="en-GB" altLang="en-US" sz="800" b="0" i="0" kern="0" dirty="0">
                <a:latin typeface="+mn-lt"/>
              </a:rPr>
              <a:t>Resources allocated to manage risks are almost non existent</a:t>
            </a:r>
          </a:p>
          <a:p>
            <a:pPr marL="57150" lvl="0" indent="-57150" fontAlgn="base">
              <a:spcBef>
                <a:spcPts val="100"/>
              </a:spcBef>
              <a:spcAft>
                <a:spcPts val="100"/>
              </a:spcAft>
              <a:buClrTx/>
              <a:buFontTx/>
              <a:buChar char="•"/>
            </a:pPr>
            <a:r>
              <a:rPr lang="en-GB" altLang="en-US" sz="800" b="0" i="0" kern="0" dirty="0">
                <a:latin typeface="+mn-lt"/>
              </a:rPr>
              <a:t>The Framework is not widely understood and practiced</a:t>
            </a:r>
          </a:p>
        </p:txBody>
      </p:sp>
      <p:sp>
        <p:nvSpPr>
          <p:cNvPr id="48" name="Rectangle 20">
            <a:extLst>
              <a:ext uri="{FF2B5EF4-FFF2-40B4-BE49-F238E27FC236}">
                <a16:creationId xmlns:a16="http://schemas.microsoft.com/office/drawing/2014/main" id="{C3AC8562-3CC5-4140-8678-578149CA49ED}"/>
              </a:ext>
            </a:extLst>
          </p:cNvPr>
          <p:cNvSpPr>
            <a:spLocks noChangeArrowheads="1"/>
          </p:cNvSpPr>
          <p:nvPr/>
        </p:nvSpPr>
        <p:spPr bwMode="auto">
          <a:xfrm>
            <a:off x="4273073" y="3023058"/>
            <a:ext cx="2390400" cy="938719"/>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US" altLang="en-US" sz="800" b="0" i="0" kern="0" dirty="0">
                <a:latin typeface="+mn-lt"/>
              </a:rPr>
              <a:t>There is an incomplete risk management framework</a:t>
            </a:r>
          </a:p>
          <a:p>
            <a:pPr marL="57150" indent="-57150" fontAlgn="base">
              <a:spcBef>
                <a:spcPts val="100"/>
              </a:spcBef>
              <a:spcAft>
                <a:spcPts val="100"/>
              </a:spcAft>
              <a:buClrTx/>
              <a:buFontTx/>
              <a:buChar char="•"/>
            </a:pPr>
            <a:r>
              <a:rPr lang="en-GB" altLang="en-US" sz="800" b="0" i="0" kern="0" dirty="0">
                <a:latin typeface="+mn-lt"/>
              </a:rPr>
              <a:t>Resources allocated to manage risks are limited</a:t>
            </a:r>
          </a:p>
          <a:p>
            <a:pPr marL="57150" indent="-57150" fontAlgn="base">
              <a:spcBef>
                <a:spcPts val="100"/>
              </a:spcBef>
              <a:spcAft>
                <a:spcPts val="100"/>
              </a:spcAft>
              <a:buClrTx/>
              <a:buFontTx/>
              <a:buChar char="•"/>
            </a:pPr>
            <a:r>
              <a:rPr lang="en-GB" altLang="en-US" sz="800" b="0" i="0" kern="0" dirty="0">
                <a:latin typeface="+mn-lt"/>
              </a:rPr>
              <a:t>The Framework is partially understood and practiced</a:t>
            </a:r>
            <a:endParaRPr lang="en-US" altLang="en-US" sz="800" b="0" i="0" kern="0" dirty="0">
              <a:latin typeface="+mn-lt"/>
            </a:endParaRPr>
          </a:p>
          <a:p>
            <a:pPr marL="57150" lvl="0" indent="-57150" fontAlgn="base">
              <a:spcBef>
                <a:spcPts val="100"/>
              </a:spcBef>
              <a:spcAft>
                <a:spcPts val="100"/>
              </a:spcAft>
              <a:buClrTx/>
              <a:buFontTx/>
              <a:buChar char="•"/>
            </a:pPr>
            <a:r>
              <a:rPr lang="en-GB" altLang="en-US" sz="800" b="0" i="0" kern="0" dirty="0">
                <a:latin typeface="+mn-lt"/>
              </a:rPr>
              <a:t>The effectiveness of the framework is barely reviewed</a:t>
            </a:r>
            <a:endParaRPr lang="en-US" altLang="en-US" sz="800" b="0" i="0" kern="0" dirty="0">
              <a:latin typeface="+mn-lt"/>
            </a:endParaRPr>
          </a:p>
        </p:txBody>
      </p:sp>
      <p:sp>
        <p:nvSpPr>
          <p:cNvPr id="49" name="Rectangle 20">
            <a:extLst>
              <a:ext uri="{FF2B5EF4-FFF2-40B4-BE49-F238E27FC236}">
                <a16:creationId xmlns:a16="http://schemas.microsoft.com/office/drawing/2014/main" id="{A6D541F8-0448-4D65-BE77-CB9529A790FF}"/>
              </a:ext>
            </a:extLst>
          </p:cNvPr>
          <p:cNvSpPr>
            <a:spLocks noChangeArrowheads="1"/>
          </p:cNvSpPr>
          <p:nvPr/>
        </p:nvSpPr>
        <p:spPr bwMode="auto">
          <a:xfrm>
            <a:off x="6729161" y="3023058"/>
            <a:ext cx="2390400" cy="1087477"/>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US" altLang="en-US" sz="800" b="0" i="0" kern="0" dirty="0">
                <a:latin typeface="+mn-lt"/>
              </a:rPr>
              <a:t>There is a robust risk management framework</a:t>
            </a:r>
          </a:p>
          <a:p>
            <a:pPr marL="57150" indent="-57150" fontAlgn="base">
              <a:spcBef>
                <a:spcPts val="100"/>
              </a:spcBef>
              <a:spcAft>
                <a:spcPts val="100"/>
              </a:spcAft>
              <a:buClrTx/>
              <a:buFontTx/>
              <a:buChar char="•"/>
            </a:pPr>
            <a:r>
              <a:rPr lang="en-GB" altLang="en-US" sz="800" b="0" i="0" kern="0" dirty="0">
                <a:latin typeface="+mn-lt"/>
              </a:rPr>
              <a:t>Resources allocated to manage risks are significant</a:t>
            </a:r>
          </a:p>
          <a:p>
            <a:pPr marL="57150" indent="-57150" fontAlgn="base">
              <a:spcBef>
                <a:spcPts val="100"/>
              </a:spcBef>
              <a:spcAft>
                <a:spcPts val="100"/>
              </a:spcAft>
              <a:buClrTx/>
              <a:buFontTx/>
              <a:buChar char="•"/>
            </a:pPr>
            <a:r>
              <a:rPr lang="en-GB" altLang="en-US" sz="800" b="0" i="0" kern="0" dirty="0">
                <a:latin typeface="+mn-lt"/>
              </a:rPr>
              <a:t>The Framework is well understood and practiced in most business units</a:t>
            </a:r>
            <a:endParaRPr lang="en-US" altLang="en-US" sz="800" b="0" i="0" kern="0" dirty="0">
              <a:latin typeface="+mn-lt"/>
            </a:endParaRPr>
          </a:p>
          <a:p>
            <a:pPr marL="57150" lvl="0" indent="-57150" fontAlgn="base">
              <a:spcBef>
                <a:spcPts val="100"/>
              </a:spcBef>
              <a:spcAft>
                <a:spcPts val="100"/>
              </a:spcAft>
              <a:buClrTx/>
              <a:buFontTx/>
              <a:buChar char="•"/>
            </a:pPr>
            <a:r>
              <a:rPr lang="en-GB" altLang="en-US" sz="800" b="0" i="0" kern="0" dirty="0">
                <a:latin typeface="+mn-lt"/>
              </a:rPr>
              <a:t>The effectiveness of the framework is reviewed annually</a:t>
            </a:r>
            <a:endParaRPr lang="en-US" altLang="en-US" sz="800" b="0" i="0" kern="0" dirty="0">
              <a:latin typeface="+mn-lt"/>
            </a:endParaRPr>
          </a:p>
          <a:p>
            <a:pPr marL="57150" lvl="0" indent="-57150" fontAlgn="base">
              <a:spcBef>
                <a:spcPts val="100"/>
              </a:spcBef>
              <a:spcAft>
                <a:spcPts val="100"/>
              </a:spcAft>
              <a:buClrTx/>
              <a:buFontTx/>
              <a:buChar char="•"/>
            </a:pPr>
            <a:endParaRPr lang="en-US" altLang="en-US" sz="800" b="0" i="0" kern="0" dirty="0">
              <a:latin typeface="+mn-lt"/>
            </a:endParaRPr>
          </a:p>
        </p:txBody>
      </p:sp>
      <p:sp>
        <p:nvSpPr>
          <p:cNvPr id="50" name="Rectangle 20">
            <a:extLst>
              <a:ext uri="{FF2B5EF4-FFF2-40B4-BE49-F238E27FC236}">
                <a16:creationId xmlns:a16="http://schemas.microsoft.com/office/drawing/2014/main" id="{A45AABD4-77C6-42CB-A615-32CC45E6768C}"/>
              </a:ext>
            </a:extLst>
          </p:cNvPr>
          <p:cNvSpPr>
            <a:spLocks noChangeArrowheads="1"/>
          </p:cNvSpPr>
          <p:nvPr/>
        </p:nvSpPr>
        <p:spPr bwMode="auto">
          <a:xfrm>
            <a:off x="9185249" y="3023058"/>
            <a:ext cx="2390400" cy="938719"/>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US" altLang="en-US" sz="800" b="0" i="0" kern="0" dirty="0">
                <a:latin typeface="+mn-lt"/>
              </a:rPr>
              <a:t>There is a robust risk management framework</a:t>
            </a:r>
          </a:p>
          <a:p>
            <a:pPr marL="57150" indent="-57150" fontAlgn="base">
              <a:spcBef>
                <a:spcPts val="100"/>
              </a:spcBef>
              <a:spcAft>
                <a:spcPts val="100"/>
              </a:spcAft>
              <a:buClrTx/>
              <a:buFontTx/>
              <a:buChar char="•"/>
            </a:pPr>
            <a:r>
              <a:rPr lang="en-GB" altLang="en-US" sz="800" b="0" i="0" kern="0" dirty="0">
                <a:latin typeface="+mn-lt"/>
              </a:rPr>
              <a:t>Resources allocated to manage risks are significant</a:t>
            </a:r>
          </a:p>
          <a:p>
            <a:pPr marL="57150" indent="-57150" fontAlgn="base">
              <a:spcBef>
                <a:spcPts val="100"/>
              </a:spcBef>
              <a:spcAft>
                <a:spcPts val="100"/>
              </a:spcAft>
              <a:buClrTx/>
              <a:buFontTx/>
              <a:buChar char="•"/>
            </a:pPr>
            <a:r>
              <a:rPr lang="en-GB" altLang="en-US" sz="800" b="0" i="0" kern="0" dirty="0">
                <a:latin typeface="+mn-lt"/>
              </a:rPr>
              <a:t>The Framework is well understood and practiced in each business units</a:t>
            </a:r>
            <a:endParaRPr lang="en-US" altLang="en-US" sz="800" b="0" i="0" kern="0" dirty="0">
              <a:latin typeface="+mn-lt"/>
            </a:endParaRPr>
          </a:p>
          <a:p>
            <a:pPr marL="57150" lvl="0" indent="-57150" fontAlgn="base">
              <a:spcBef>
                <a:spcPts val="100"/>
              </a:spcBef>
              <a:spcAft>
                <a:spcPts val="100"/>
              </a:spcAft>
              <a:buClrTx/>
              <a:buFontTx/>
              <a:buChar char="•"/>
            </a:pPr>
            <a:r>
              <a:rPr lang="en-GB" altLang="en-US" sz="800" b="0" i="0" kern="0" dirty="0">
                <a:latin typeface="+mn-lt"/>
              </a:rPr>
              <a:t>The effectiveness of the framework is reviewed quarterly</a:t>
            </a:r>
            <a:endParaRPr lang="en-US" altLang="en-US" sz="800" b="0" i="0" kern="0" dirty="0">
              <a:latin typeface="+mn-lt"/>
            </a:endParaRPr>
          </a:p>
        </p:txBody>
      </p:sp>
      <p:sp>
        <p:nvSpPr>
          <p:cNvPr id="51" name="Rectangle 20">
            <a:extLst>
              <a:ext uri="{FF2B5EF4-FFF2-40B4-BE49-F238E27FC236}">
                <a16:creationId xmlns:a16="http://schemas.microsoft.com/office/drawing/2014/main" id="{398D1738-67E8-4FEA-832C-33F2415CCFFB}"/>
              </a:ext>
            </a:extLst>
          </p:cNvPr>
          <p:cNvSpPr>
            <a:spLocks noChangeArrowheads="1"/>
          </p:cNvSpPr>
          <p:nvPr/>
        </p:nvSpPr>
        <p:spPr bwMode="auto">
          <a:xfrm>
            <a:off x="1816985" y="4175967"/>
            <a:ext cx="2390400" cy="91307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GB" altLang="en-US" sz="800" b="0" i="0" kern="0" dirty="0">
                <a:latin typeface="+mn-lt"/>
              </a:rPr>
              <a:t>No formalised Governance structure structures to assess and oversee risk management at business unit and executive levels</a:t>
            </a:r>
          </a:p>
          <a:p>
            <a:pPr marL="57150" lvl="0" indent="-57150" fontAlgn="base">
              <a:spcBef>
                <a:spcPts val="100"/>
              </a:spcBef>
              <a:spcAft>
                <a:spcPts val="100"/>
              </a:spcAft>
              <a:buClrTx/>
              <a:buFontTx/>
              <a:buChar char="•"/>
            </a:pPr>
            <a:r>
              <a:rPr lang="en-US" altLang="en-US" sz="800" b="0" i="0" kern="0" dirty="0">
                <a:latin typeface="+mn-lt"/>
              </a:rPr>
              <a:t>No clear understanding of who is </a:t>
            </a:r>
            <a:r>
              <a:rPr lang="en-GB" altLang="en-US" sz="800" b="0" i="0" kern="0" dirty="0">
                <a:latin typeface="+mn-lt"/>
              </a:rPr>
              <a:t>accountable and responsible for the management of risk and the implementation of the framework</a:t>
            </a:r>
          </a:p>
          <a:p>
            <a:pPr marL="57150" lvl="0" indent="-57150" fontAlgn="base">
              <a:spcBef>
                <a:spcPts val="100"/>
              </a:spcBef>
              <a:spcAft>
                <a:spcPts val="100"/>
              </a:spcAft>
              <a:buClrTx/>
              <a:buFontTx/>
              <a:buChar char="•"/>
            </a:pPr>
            <a:endParaRPr lang="en-US" altLang="en-US" sz="800" b="0" i="0" kern="0" dirty="0">
              <a:latin typeface="+mn-lt"/>
            </a:endParaRPr>
          </a:p>
        </p:txBody>
      </p:sp>
      <p:sp>
        <p:nvSpPr>
          <p:cNvPr id="52" name="Rectangle 20">
            <a:extLst>
              <a:ext uri="{FF2B5EF4-FFF2-40B4-BE49-F238E27FC236}">
                <a16:creationId xmlns:a16="http://schemas.microsoft.com/office/drawing/2014/main" id="{B0C73DB1-1852-4DA8-920B-C41B396C2516}"/>
              </a:ext>
            </a:extLst>
          </p:cNvPr>
          <p:cNvSpPr>
            <a:spLocks noChangeArrowheads="1"/>
          </p:cNvSpPr>
          <p:nvPr/>
        </p:nvSpPr>
        <p:spPr bwMode="auto">
          <a:xfrm>
            <a:off x="4273073" y="4175967"/>
            <a:ext cx="2390400" cy="91307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GB" altLang="en-US" sz="800" b="0" i="0" kern="0" dirty="0">
                <a:latin typeface="+mn-lt"/>
              </a:rPr>
              <a:t>No formalised Governance structure structures to assess and oversee risk management at business unit and executive levels</a:t>
            </a:r>
          </a:p>
          <a:p>
            <a:pPr marL="57150" indent="-57150" fontAlgn="base">
              <a:spcBef>
                <a:spcPts val="100"/>
              </a:spcBef>
              <a:spcAft>
                <a:spcPts val="100"/>
              </a:spcAft>
              <a:buClrTx/>
              <a:buFontTx/>
              <a:buChar char="•"/>
            </a:pPr>
            <a:r>
              <a:rPr lang="en-US" altLang="en-US" sz="800" b="0" i="0" kern="0" dirty="0">
                <a:latin typeface="+mn-lt"/>
              </a:rPr>
              <a:t>Partial understanding of who is </a:t>
            </a:r>
            <a:r>
              <a:rPr lang="en-GB" altLang="en-US" sz="800" b="0" i="0" kern="0" dirty="0">
                <a:latin typeface="+mn-lt"/>
              </a:rPr>
              <a:t>accountable and responsible for the management of risk and the implementation of the framework</a:t>
            </a:r>
          </a:p>
          <a:p>
            <a:pPr marL="57150" lvl="0" indent="-57150" fontAlgn="base">
              <a:spcBef>
                <a:spcPts val="100"/>
              </a:spcBef>
              <a:spcAft>
                <a:spcPts val="100"/>
              </a:spcAft>
              <a:buClrTx/>
              <a:buFontTx/>
              <a:buChar char="•"/>
            </a:pPr>
            <a:endParaRPr lang="en-US" altLang="en-US" sz="800" b="0" i="0" kern="0" dirty="0">
              <a:latin typeface="+mn-lt"/>
            </a:endParaRPr>
          </a:p>
        </p:txBody>
      </p:sp>
      <p:sp>
        <p:nvSpPr>
          <p:cNvPr id="53" name="Rectangle 20">
            <a:extLst>
              <a:ext uri="{FF2B5EF4-FFF2-40B4-BE49-F238E27FC236}">
                <a16:creationId xmlns:a16="http://schemas.microsoft.com/office/drawing/2014/main" id="{61F34C0D-A4C3-4389-9FED-B56C4A60D496}"/>
              </a:ext>
            </a:extLst>
          </p:cNvPr>
          <p:cNvSpPr>
            <a:spLocks noChangeArrowheads="1"/>
          </p:cNvSpPr>
          <p:nvPr/>
        </p:nvSpPr>
        <p:spPr bwMode="auto">
          <a:xfrm>
            <a:off x="6729161" y="4175967"/>
            <a:ext cx="2390400" cy="1456809"/>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GB" altLang="en-US" sz="800" b="0" i="0" kern="0" dirty="0">
                <a:latin typeface="+mn-lt"/>
              </a:rPr>
              <a:t>Formalised Governance structure structures assess and oversee risk management at business unit and executive levels</a:t>
            </a:r>
          </a:p>
          <a:p>
            <a:pPr marL="57150" indent="-57150" fontAlgn="base">
              <a:spcBef>
                <a:spcPts val="100"/>
              </a:spcBef>
              <a:spcAft>
                <a:spcPts val="100"/>
              </a:spcAft>
              <a:buClrTx/>
              <a:buFontTx/>
              <a:buChar char="•"/>
            </a:pPr>
            <a:r>
              <a:rPr lang="en-US" altLang="en-US" sz="800" b="0" i="0" kern="0" dirty="0">
                <a:latin typeface="+mn-lt"/>
              </a:rPr>
              <a:t>Good understanding of who is </a:t>
            </a:r>
            <a:r>
              <a:rPr lang="en-GB" altLang="en-US" sz="800" b="0" i="0" kern="0" dirty="0">
                <a:latin typeface="+mn-lt"/>
              </a:rPr>
              <a:t>accountable and responsible for the management of risk and the implementation of the framework in most business units</a:t>
            </a:r>
          </a:p>
          <a:p>
            <a:pPr marL="57150" indent="-57150" fontAlgn="base">
              <a:spcBef>
                <a:spcPts val="100"/>
              </a:spcBef>
              <a:spcAft>
                <a:spcPts val="100"/>
              </a:spcAft>
              <a:buClrTx/>
              <a:buFontTx/>
              <a:buChar char="•"/>
            </a:pPr>
            <a:r>
              <a:rPr lang="en-GB" altLang="en-US" sz="800" b="0" i="0" kern="0" dirty="0">
                <a:latin typeface="+mn-lt"/>
              </a:rPr>
              <a:t>A dedicated risk manager or team is responsible for implementing the framework</a:t>
            </a:r>
          </a:p>
          <a:p>
            <a:pPr marL="0" indent="0" fontAlgn="base">
              <a:spcBef>
                <a:spcPts val="100"/>
              </a:spcBef>
              <a:spcAft>
                <a:spcPts val="100"/>
              </a:spcAft>
              <a:buClrTx/>
            </a:pPr>
            <a:endParaRPr lang="en-GB" altLang="en-US" sz="800" b="0" i="0" kern="0" dirty="0">
              <a:latin typeface="+mn-lt"/>
            </a:endParaRPr>
          </a:p>
          <a:p>
            <a:pPr marL="57150" lvl="0" indent="-57150" fontAlgn="base">
              <a:spcBef>
                <a:spcPts val="100"/>
              </a:spcBef>
              <a:spcAft>
                <a:spcPts val="100"/>
              </a:spcAft>
              <a:buClrTx/>
              <a:buFontTx/>
              <a:buChar char="•"/>
            </a:pPr>
            <a:endParaRPr lang="en-US" altLang="en-US" sz="800" b="0" i="0" kern="0" dirty="0">
              <a:latin typeface="+mn-lt"/>
            </a:endParaRPr>
          </a:p>
        </p:txBody>
      </p:sp>
      <p:sp>
        <p:nvSpPr>
          <p:cNvPr id="54" name="Rectangle 20">
            <a:extLst>
              <a:ext uri="{FF2B5EF4-FFF2-40B4-BE49-F238E27FC236}">
                <a16:creationId xmlns:a16="http://schemas.microsoft.com/office/drawing/2014/main" id="{4761CBDB-EF6F-4A19-A5E2-A61D5D91C0B5}"/>
              </a:ext>
            </a:extLst>
          </p:cNvPr>
          <p:cNvSpPr>
            <a:spLocks noChangeArrowheads="1"/>
          </p:cNvSpPr>
          <p:nvPr/>
        </p:nvSpPr>
        <p:spPr bwMode="auto">
          <a:xfrm>
            <a:off x="9185249" y="4175967"/>
            <a:ext cx="2390400" cy="130805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GB" altLang="en-US" sz="800" b="0" i="0" kern="0" dirty="0">
                <a:latin typeface="+mn-lt"/>
              </a:rPr>
              <a:t>Formalised Governance structure structures assess and oversee risk management at business unit and executive levels</a:t>
            </a:r>
          </a:p>
          <a:p>
            <a:pPr marL="57150" indent="-57150" fontAlgn="base">
              <a:spcBef>
                <a:spcPts val="100"/>
              </a:spcBef>
              <a:spcAft>
                <a:spcPts val="100"/>
              </a:spcAft>
              <a:buClrTx/>
              <a:buFontTx/>
              <a:buChar char="•"/>
            </a:pPr>
            <a:r>
              <a:rPr lang="en-US" altLang="en-US" sz="800" b="0" i="0" kern="0" dirty="0">
                <a:latin typeface="+mn-lt"/>
              </a:rPr>
              <a:t>Good understanding of who is </a:t>
            </a:r>
            <a:r>
              <a:rPr lang="en-GB" altLang="en-US" sz="800" b="0" i="0" kern="0" dirty="0">
                <a:latin typeface="+mn-lt"/>
              </a:rPr>
              <a:t>accountable and responsible for the management of risk and the implementation of the framework throughout the organization</a:t>
            </a:r>
          </a:p>
          <a:p>
            <a:pPr marL="57150" indent="-57150" fontAlgn="base">
              <a:spcBef>
                <a:spcPts val="100"/>
              </a:spcBef>
              <a:spcAft>
                <a:spcPts val="100"/>
              </a:spcAft>
              <a:buClrTx/>
              <a:buFontTx/>
              <a:buChar char="•"/>
            </a:pPr>
            <a:r>
              <a:rPr lang="en-GB" altLang="en-US" sz="800" b="0" i="0" kern="0" dirty="0">
                <a:latin typeface="+mn-lt"/>
              </a:rPr>
              <a:t>A dedicated risk manager or team is responsible for implementing the framework</a:t>
            </a:r>
          </a:p>
          <a:p>
            <a:pPr marL="57150" lvl="0" indent="-57150" fontAlgn="base">
              <a:spcBef>
                <a:spcPts val="100"/>
              </a:spcBef>
              <a:spcAft>
                <a:spcPts val="100"/>
              </a:spcAft>
              <a:buClrTx/>
              <a:buFontTx/>
              <a:buChar char="•"/>
            </a:pPr>
            <a:endParaRPr lang="en-US" altLang="en-US" sz="800" b="0" i="0" kern="0" dirty="0">
              <a:latin typeface="+mn-lt"/>
            </a:endParaRPr>
          </a:p>
        </p:txBody>
      </p:sp>
      <p:sp>
        <p:nvSpPr>
          <p:cNvPr id="55" name="Rectangle 20">
            <a:extLst>
              <a:ext uri="{FF2B5EF4-FFF2-40B4-BE49-F238E27FC236}">
                <a16:creationId xmlns:a16="http://schemas.microsoft.com/office/drawing/2014/main" id="{FADC66E2-519F-4733-94E5-E1C150CD4D59}"/>
              </a:ext>
            </a:extLst>
          </p:cNvPr>
          <p:cNvSpPr>
            <a:spLocks noChangeArrowheads="1"/>
          </p:cNvSpPr>
          <p:nvPr/>
        </p:nvSpPr>
        <p:spPr bwMode="auto">
          <a:xfrm>
            <a:off x="1816985" y="5411260"/>
            <a:ext cx="2390400" cy="369332"/>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Executives and managers start to demonstrate the importance of managing risk in line with the framework</a:t>
            </a:r>
            <a:endParaRPr lang="en-US" altLang="en-US" sz="800" b="0" i="0" kern="0" dirty="0">
              <a:latin typeface="+mn-lt"/>
            </a:endParaRPr>
          </a:p>
        </p:txBody>
      </p:sp>
      <p:sp>
        <p:nvSpPr>
          <p:cNvPr id="56" name="Rectangle 20">
            <a:extLst>
              <a:ext uri="{FF2B5EF4-FFF2-40B4-BE49-F238E27FC236}">
                <a16:creationId xmlns:a16="http://schemas.microsoft.com/office/drawing/2014/main" id="{0E1F70FF-2C97-4694-AD70-A1C950EDB862}"/>
              </a:ext>
            </a:extLst>
          </p:cNvPr>
          <p:cNvSpPr>
            <a:spLocks noChangeArrowheads="1"/>
          </p:cNvSpPr>
          <p:nvPr/>
        </p:nvSpPr>
        <p:spPr bwMode="auto">
          <a:xfrm>
            <a:off x="4273073" y="5411260"/>
            <a:ext cx="2390400" cy="118494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indent="-57150" fontAlgn="base">
              <a:spcBef>
                <a:spcPts val="100"/>
              </a:spcBef>
              <a:spcAft>
                <a:spcPts val="100"/>
              </a:spcAft>
              <a:buClrTx/>
              <a:buFontTx/>
              <a:buChar char="•"/>
            </a:pPr>
            <a:r>
              <a:rPr lang="en-GB" altLang="en-US" sz="800" b="0" i="0" kern="0" dirty="0">
                <a:latin typeface="+mn-lt"/>
              </a:rPr>
              <a:t>Executives and managers demonstrate the importance of managing risk in line with the framework</a:t>
            </a:r>
          </a:p>
          <a:p>
            <a:pPr marL="57150" indent="-57150" fontAlgn="base">
              <a:spcBef>
                <a:spcPts val="100"/>
              </a:spcBef>
              <a:spcAft>
                <a:spcPts val="100"/>
              </a:spcAft>
              <a:buClrTx/>
              <a:buFontTx/>
              <a:buChar char="•"/>
            </a:pPr>
            <a:r>
              <a:rPr lang="en-GB" altLang="en-US" sz="800" b="0" i="0" kern="0" dirty="0">
                <a:latin typeface="+mn-lt"/>
              </a:rPr>
              <a:t>A Common understanding of the meaning of good risk management results in a consistent use of language and understanding of risk related concepts.</a:t>
            </a:r>
          </a:p>
          <a:p>
            <a:pPr marL="57150" indent="-57150" fontAlgn="base">
              <a:spcBef>
                <a:spcPts val="100"/>
              </a:spcBef>
              <a:spcAft>
                <a:spcPts val="100"/>
              </a:spcAft>
              <a:buClrTx/>
              <a:buFontTx/>
              <a:buChar char="•"/>
            </a:pPr>
            <a:endParaRPr lang="en-US" altLang="en-US" sz="800" b="0" i="0" kern="0" dirty="0">
              <a:latin typeface="+mn-lt"/>
            </a:endParaRPr>
          </a:p>
          <a:p>
            <a:pPr marL="57150" lvl="0" indent="-57150" fontAlgn="base">
              <a:spcBef>
                <a:spcPts val="100"/>
              </a:spcBef>
              <a:spcAft>
                <a:spcPts val="100"/>
              </a:spcAft>
              <a:buClrTx/>
              <a:buFontTx/>
              <a:buChar char="•"/>
            </a:pPr>
            <a:endParaRPr lang="en-US" altLang="en-US" sz="800" b="0" i="0" kern="0" dirty="0">
              <a:latin typeface="+mn-lt"/>
            </a:endParaRPr>
          </a:p>
        </p:txBody>
      </p:sp>
      <p:sp>
        <p:nvSpPr>
          <p:cNvPr id="57" name="Rectangle 20">
            <a:extLst>
              <a:ext uri="{FF2B5EF4-FFF2-40B4-BE49-F238E27FC236}">
                <a16:creationId xmlns:a16="http://schemas.microsoft.com/office/drawing/2014/main" id="{ECED3C4E-D3A8-4ACC-852D-8EB470186111}"/>
              </a:ext>
            </a:extLst>
          </p:cNvPr>
          <p:cNvSpPr>
            <a:spLocks noChangeArrowheads="1"/>
          </p:cNvSpPr>
          <p:nvPr/>
        </p:nvSpPr>
        <p:spPr bwMode="auto">
          <a:xfrm>
            <a:off x="6729161" y="5411260"/>
            <a:ext cx="2390400" cy="913070"/>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00" b="0" i="0" kern="0" dirty="0">
                <a:latin typeface="+mn-lt"/>
              </a:rPr>
              <a:t>Culture demonstrates and promotes an open and proactive approach to managing risk in most of the organization</a:t>
            </a:r>
          </a:p>
          <a:p>
            <a:pPr marL="57150" lvl="0" indent="-57150" fontAlgn="base">
              <a:spcBef>
                <a:spcPts val="100"/>
              </a:spcBef>
              <a:spcAft>
                <a:spcPts val="100"/>
              </a:spcAft>
              <a:buClrTx/>
              <a:buFontTx/>
              <a:buChar char="•"/>
            </a:pPr>
            <a:r>
              <a:rPr lang="en-GB" altLang="en-US" sz="800" b="0" i="0" kern="0" dirty="0">
                <a:latin typeface="+mn-lt"/>
              </a:rPr>
              <a:t>Demonstration of good risk management practices are communicated and rewarded in most of the organization</a:t>
            </a:r>
          </a:p>
          <a:p>
            <a:pPr marL="57150" lvl="0" indent="-57150" fontAlgn="base">
              <a:spcBef>
                <a:spcPts val="100"/>
              </a:spcBef>
              <a:spcAft>
                <a:spcPts val="100"/>
              </a:spcAft>
              <a:buClrTx/>
              <a:buFontTx/>
              <a:buChar char="•"/>
            </a:pPr>
            <a:endParaRPr lang="en-US" altLang="en-US" sz="800" b="0" i="0" kern="0" dirty="0">
              <a:latin typeface="+mn-lt"/>
            </a:endParaRPr>
          </a:p>
        </p:txBody>
      </p:sp>
      <p:sp>
        <p:nvSpPr>
          <p:cNvPr id="58" name="Rectangle 20">
            <a:extLst>
              <a:ext uri="{FF2B5EF4-FFF2-40B4-BE49-F238E27FC236}">
                <a16:creationId xmlns:a16="http://schemas.microsoft.com/office/drawing/2014/main" id="{2AF57A30-3442-4C0C-BBD1-0561CFC0E6B6}"/>
              </a:ext>
            </a:extLst>
          </p:cNvPr>
          <p:cNvSpPr>
            <a:spLocks noChangeArrowheads="1"/>
          </p:cNvSpPr>
          <p:nvPr/>
        </p:nvSpPr>
        <p:spPr bwMode="auto">
          <a:xfrm>
            <a:off x="9185249" y="5411260"/>
            <a:ext cx="2390400" cy="1123384"/>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57150" lvl="0" indent="-57150" fontAlgn="base">
              <a:spcBef>
                <a:spcPts val="100"/>
              </a:spcBef>
              <a:spcAft>
                <a:spcPts val="100"/>
              </a:spcAft>
              <a:buClrTx/>
              <a:buFontTx/>
              <a:buChar char="•"/>
            </a:pPr>
            <a:r>
              <a:rPr lang="en-GB" altLang="en-US" sz="850" b="0" i="0" kern="0" dirty="0">
                <a:latin typeface="+mn-lt"/>
              </a:rPr>
              <a:t>Culture demonstrates and promotes an open and proactive approach to managing risk throughout the organization</a:t>
            </a:r>
          </a:p>
          <a:p>
            <a:pPr marL="57150" indent="-57150" fontAlgn="base">
              <a:spcBef>
                <a:spcPts val="100"/>
              </a:spcBef>
              <a:spcAft>
                <a:spcPts val="100"/>
              </a:spcAft>
              <a:buClrTx/>
              <a:buFontTx/>
              <a:buChar char="•"/>
            </a:pPr>
            <a:r>
              <a:rPr lang="en-GB" altLang="en-US" sz="850" b="0" i="0" kern="0" dirty="0">
                <a:latin typeface="+mn-lt"/>
              </a:rPr>
              <a:t>Demonstration of good risk management practices are communicated and rewarded throughout the organization</a:t>
            </a:r>
          </a:p>
          <a:p>
            <a:pPr marL="57150" indent="-57150" fontAlgn="base">
              <a:spcBef>
                <a:spcPts val="100"/>
              </a:spcBef>
              <a:spcAft>
                <a:spcPts val="100"/>
              </a:spcAft>
              <a:buClrTx/>
              <a:buFontTx/>
              <a:buChar char="•"/>
            </a:pPr>
            <a:r>
              <a:rPr lang="en-GB" altLang="en-US" sz="850" b="0" i="0" kern="0" dirty="0">
                <a:latin typeface="+mn-lt"/>
              </a:rPr>
              <a:t>Risk culture is formally and regularly reviewed</a:t>
            </a:r>
          </a:p>
          <a:p>
            <a:pPr marL="57150" lvl="0" indent="-57150" fontAlgn="base">
              <a:spcBef>
                <a:spcPts val="100"/>
              </a:spcBef>
              <a:spcAft>
                <a:spcPts val="100"/>
              </a:spcAft>
              <a:buClrTx/>
              <a:buFontTx/>
              <a:buChar char="•"/>
            </a:pPr>
            <a:endParaRPr lang="en-US" altLang="en-US" sz="850" b="0" i="0" kern="0" dirty="0">
              <a:latin typeface="+mn-lt"/>
            </a:endParaRP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2990839"/>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Framework</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5" y="2959294"/>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11397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36781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33" name="Rectangle: Rounded Corners 32">
            <a:extLst>
              <a:ext uri="{FF2B5EF4-FFF2-40B4-BE49-F238E27FC236}">
                <a16:creationId xmlns:a16="http://schemas.microsoft.com/office/drawing/2014/main" id="{4D422577-8A0F-450C-8F7C-31DA343B1E85}"/>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from Fortune 500 company</a:t>
            </a:r>
          </a:p>
        </p:txBody>
      </p:sp>
    </p:spTree>
    <p:extLst>
      <p:ext uri="{BB962C8B-B14F-4D97-AF65-F5344CB8AC3E}">
        <p14:creationId xmlns:p14="http://schemas.microsoft.com/office/powerpoint/2010/main" val="3129624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Management Capability Maturity Assessment</a:t>
            </a:r>
            <a:br>
              <a:rPr lang="en-US" dirty="0"/>
            </a:br>
            <a:r>
              <a:rPr lang="en-US" b="0" dirty="0"/>
              <a:t>Current state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900" smtClean="0">
                <a:solidFill>
                  <a:srgbClr val="ADAFBB"/>
                </a:solidFill>
              </a:rPr>
              <a:pPr/>
              <a:t>33</a:t>
            </a:fld>
            <a:endParaRPr lang="en-US" sz="900" dirty="0">
              <a:solidFill>
                <a:srgbClr val="ADAFBB"/>
              </a:solidFill>
            </a:endParaRPr>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Level 1 - Basic</a:t>
            </a:r>
          </a:p>
        </p:txBody>
      </p:sp>
      <p:sp>
        <p:nvSpPr>
          <p:cNvPr id="11" name="Rectangle 14">
            <a:extLst>
              <a:ext uri="{FF2B5EF4-FFF2-40B4-BE49-F238E27FC236}">
                <a16:creationId xmlns:a16="http://schemas.microsoft.com/office/drawing/2014/main" id="{AF56CC85-A5D6-4256-95AB-9A3896389D86}"/>
              </a:ext>
            </a:extLst>
          </p:cNvPr>
          <p:cNvSpPr>
            <a:spLocks noChangeArrowheads="1"/>
          </p:cNvSpPr>
          <p:nvPr/>
        </p:nvSpPr>
        <p:spPr bwMode="auto">
          <a:xfrm>
            <a:off x="4273073"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2 - Medium</a:t>
            </a:r>
          </a:p>
        </p:txBody>
      </p:sp>
      <p:sp>
        <p:nvSpPr>
          <p:cNvPr id="12" name="Rectangle 15">
            <a:extLst>
              <a:ext uri="{FF2B5EF4-FFF2-40B4-BE49-F238E27FC236}">
                <a16:creationId xmlns:a16="http://schemas.microsoft.com/office/drawing/2014/main" id="{88E1BB5B-5B76-4AD3-BEEC-878598F77BD3}"/>
              </a:ext>
            </a:extLst>
          </p:cNvPr>
          <p:cNvSpPr>
            <a:spLocks noChangeArrowheads="1"/>
          </p:cNvSpPr>
          <p:nvPr/>
        </p:nvSpPr>
        <p:spPr bwMode="auto">
          <a:xfrm>
            <a:off x="6729161"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3 - Good</a:t>
            </a:r>
          </a:p>
        </p:txBody>
      </p:sp>
      <p:sp>
        <p:nvSpPr>
          <p:cNvPr id="13" name="Rectangle 16">
            <a:extLst>
              <a:ext uri="{FF2B5EF4-FFF2-40B4-BE49-F238E27FC236}">
                <a16:creationId xmlns:a16="http://schemas.microsoft.com/office/drawing/2014/main" id="{5253D664-BEB3-464F-90EA-C5D97ED728EB}"/>
              </a:ext>
            </a:extLst>
          </p:cNvPr>
          <p:cNvSpPr>
            <a:spLocks noChangeArrowheads="1"/>
          </p:cNvSpPr>
          <p:nvPr/>
        </p:nvSpPr>
        <p:spPr bwMode="auto">
          <a:xfrm>
            <a:off x="9185249"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4 - World-class</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1809613"/>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Strategy</a:t>
            </a: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169133"/>
            <a:ext cx="1109663" cy="1123200"/>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Governance structure</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358004"/>
            <a:ext cx="1109663" cy="1198740"/>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Culture</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2990839"/>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Framework</a:t>
            </a:r>
          </a:p>
        </p:txBody>
      </p:sp>
      <p:sp>
        <p:nvSpPr>
          <p:cNvPr id="30" name="Oval 29">
            <a:extLst>
              <a:ext uri="{FF2B5EF4-FFF2-40B4-BE49-F238E27FC236}">
                <a16:creationId xmlns:a16="http://schemas.microsoft.com/office/drawing/2014/main" id="{EB103FC2-D2A7-49D6-AC0E-48E7E5B3CD03}"/>
              </a:ext>
            </a:extLst>
          </p:cNvPr>
          <p:cNvSpPr/>
          <p:nvPr/>
        </p:nvSpPr>
        <p:spPr bwMode="auto">
          <a:xfrm>
            <a:off x="8753450" y="819345"/>
            <a:ext cx="182880" cy="18288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TextBox 30">
            <a:extLst>
              <a:ext uri="{FF2B5EF4-FFF2-40B4-BE49-F238E27FC236}">
                <a16:creationId xmlns:a16="http://schemas.microsoft.com/office/drawing/2014/main" id="{A7905995-82E6-4D08-8A00-7B1D6BA27322}"/>
              </a:ext>
            </a:extLst>
          </p:cNvPr>
          <p:cNvSpPr txBox="1"/>
          <p:nvPr/>
        </p:nvSpPr>
        <p:spPr>
          <a:xfrm>
            <a:off x="8905384" y="772286"/>
            <a:ext cx="1072730" cy="276999"/>
          </a:xfrm>
          <a:prstGeom prst="rect">
            <a:avLst/>
          </a:prstGeom>
          <a:noFill/>
        </p:spPr>
        <p:txBody>
          <a:bodyPr wrap="none" rtlCol="0">
            <a:spAutoFit/>
          </a:bodyPr>
          <a:lstStyle/>
          <a:p>
            <a:r>
              <a:rPr lang="en-US" sz="1200" dirty="0">
                <a:solidFill>
                  <a:srgbClr val="002060"/>
                </a:solidFill>
              </a:rPr>
              <a:t>Current state</a:t>
            </a:r>
          </a:p>
        </p:txBody>
      </p:sp>
      <p:sp>
        <p:nvSpPr>
          <p:cNvPr id="32" name="Oval 31">
            <a:extLst>
              <a:ext uri="{FF2B5EF4-FFF2-40B4-BE49-F238E27FC236}">
                <a16:creationId xmlns:a16="http://schemas.microsoft.com/office/drawing/2014/main" id="{7C5BB004-14BD-40EB-88BA-F82A7B14766E}"/>
              </a:ext>
            </a:extLst>
          </p:cNvPr>
          <p:cNvSpPr/>
          <p:nvPr/>
        </p:nvSpPr>
        <p:spPr bwMode="auto">
          <a:xfrm>
            <a:off x="10421233" y="819345"/>
            <a:ext cx="182880" cy="182880"/>
          </a:xfrm>
          <a:prstGeom prst="ellipse">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TextBox 32">
            <a:extLst>
              <a:ext uri="{FF2B5EF4-FFF2-40B4-BE49-F238E27FC236}">
                <a16:creationId xmlns:a16="http://schemas.microsoft.com/office/drawing/2014/main" id="{26A78882-19F4-45AE-B779-B4A68FA9DDE6}"/>
              </a:ext>
            </a:extLst>
          </p:cNvPr>
          <p:cNvSpPr txBox="1"/>
          <p:nvPr/>
        </p:nvSpPr>
        <p:spPr>
          <a:xfrm>
            <a:off x="10573167" y="772286"/>
            <a:ext cx="988347" cy="276999"/>
          </a:xfrm>
          <a:prstGeom prst="rect">
            <a:avLst/>
          </a:prstGeom>
          <a:noFill/>
        </p:spPr>
        <p:txBody>
          <a:bodyPr wrap="none" rtlCol="0">
            <a:spAutoFit/>
          </a:bodyPr>
          <a:lstStyle/>
          <a:p>
            <a:r>
              <a:rPr lang="en-US" sz="1200" dirty="0">
                <a:solidFill>
                  <a:srgbClr val="002060"/>
                </a:solidFill>
              </a:rPr>
              <a:t>Target state</a:t>
            </a:r>
          </a:p>
        </p:txBody>
      </p:sp>
      <p:sp>
        <p:nvSpPr>
          <p:cNvPr id="34" name="Oval 33">
            <a:extLst>
              <a:ext uri="{FF2B5EF4-FFF2-40B4-BE49-F238E27FC236}">
                <a16:creationId xmlns:a16="http://schemas.microsoft.com/office/drawing/2014/main" id="{3649BFEE-8266-4B79-8AA6-BF6D52C772C8}"/>
              </a:ext>
            </a:extLst>
          </p:cNvPr>
          <p:cNvSpPr/>
          <p:nvPr/>
        </p:nvSpPr>
        <p:spPr bwMode="auto">
          <a:xfrm>
            <a:off x="2900226" y="2286020"/>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6" name="Oval 35">
            <a:extLst>
              <a:ext uri="{FF2B5EF4-FFF2-40B4-BE49-F238E27FC236}">
                <a16:creationId xmlns:a16="http://schemas.microsoft.com/office/drawing/2014/main" id="{959F0BDB-7E09-4E29-B0DC-887D3CA7D168}"/>
              </a:ext>
            </a:extLst>
          </p:cNvPr>
          <p:cNvSpPr/>
          <p:nvPr/>
        </p:nvSpPr>
        <p:spPr bwMode="auto">
          <a:xfrm>
            <a:off x="5388251" y="3429000"/>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7971CB6F-5FE0-4883-84FC-96038F585CF3}"/>
              </a:ext>
            </a:extLst>
          </p:cNvPr>
          <p:cNvSpPr/>
          <p:nvPr/>
        </p:nvSpPr>
        <p:spPr bwMode="auto">
          <a:xfrm>
            <a:off x="5388251" y="4571980"/>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0" name="Oval 39">
            <a:extLst>
              <a:ext uri="{FF2B5EF4-FFF2-40B4-BE49-F238E27FC236}">
                <a16:creationId xmlns:a16="http://schemas.microsoft.com/office/drawing/2014/main" id="{2E193C4D-0DE6-41D2-9A65-58B95D3584D6}"/>
              </a:ext>
            </a:extLst>
          </p:cNvPr>
          <p:cNvSpPr/>
          <p:nvPr/>
        </p:nvSpPr>
        <p:spPr bwMode="auto">
          <a:xfrm>
            <a:off x="2900226" y="5734174"/>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4" name="Line 42">
            <a:extLst>
              <a:ext uri="{FF2B5EF4-FFF2-40B4-BE49-F238E27FC236}">
                <a16:creationId xmlns:a16="http://schemas.microsoft.com/office/drawing/2014/main" id="{4B8EDF67-3880-4A03-B394-845DEF820488}"/>
              </a:ext>
            </a:extLst>
          </p:cNvPr>
          <p:cNvSpPr>
            <a:spLocks noChangeShapeType="1"/>
          </p:cNvSpPr>
          <p:nvPr/>
        </p:nvSpPr>
        <p:spPr bwMode="auto">
          <a:xfrm>
            <a:off x="1816985" y="2959294"/>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45" name="Line 42">
            <a:extLst>
              <a:ext uri="{FF2B5EF4-FFF2-40B4-BE49-F238E27FC236}">
                <a16:creationId xmlns:a16="http://schemas.microsoft.com/office/drawing/2014/main" id="{C895F9D7-7514-4735-A65C-7928732A3C6C}"/>
              </a:ext>
            </a:extLst>
          </p:cNvPr>
          <p:cNvSpPr>
            <a:spLocks noChangeShapeType="1"/>
          </p:cNvSpPr>
          <p:nvPr/>
        </p:nvSpPr>
        <p:spPr bwMode="auto">
          <a:xfrm>
            <a:off x="1816985" y="411397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46" name="Line 42">
            <a:extLst>
              <a:ext uri="{FF2B5EF4-FFF2-40B4-BE49-F238E27FC236}">
                <a16:creationId xmlns:a16="http://schemas.microsoft.com/office/drawing/2014/main" id="{5EE3A491-BBDA-47FC-8598-9511DB76FC33}"/>
              </a:ext>
            </a:extLst>
          </p:cNvPr>
          <p:cNvSpPr>
            <a:spLocks noChangeShapeType="1"/>
          </p:cNvSpPr>
          <p:nvPr/>
        </p:nvSpPr>
        <p:spPr bwMode="auto">
          <a:xfrm>
            <a:off x="1816985" y="536781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Tree>
    <p:extLst>
      <p:ext uri="{BB962C8B-B14F-4D97-AF65-F5344CB8AC3E}">
        <p14:creationId xmlns:p14="http://schemas.microsoft.com/office/powerpoint/2010/main" val="1947126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Management Capability Maturity Assessment</a:t>
            </a:r>
            <a:br>
              <a:rPr lang="en-US" dirty="0"/>
            </a:br>
            <a:r>
              <a:rPr lang="en-US" b="0" dirty="0"/>
              <a:t>Target state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900" smtClean="0">
                <a:solidFill>
                  <a:srgbClr val="ADAFBB"/>
                </a:solidFill>
              </a:rPr>
              <a:pPr/>
              <a:t>34</a:t>
            </a:fld>
            <a:endParaRPr lang="en-US" sz="900" dirty="0">
              <a:solidFill>
                <a:srgbClr val="ADAFBB"/>
              </a:solidFill>
            </a:endParaRPr>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Level 1 - Basic</a:t>
            </a:r>
          </a:p>
        </p:txBody>
      </p:sp>
      <p:sp>
        <p:nvSpPr>
          <p:cNvPr id="11" name="Rectangle 14">
            <a:extLst>
              <a:ext uri="{FF2B5EF4-FFF2-40B4-BE49-F238E27FC236}">
                <a16:creationId xmlns:a16="http://schemas.microsoft.com/office/drawing/2014/main" id="{AF56CC85-A5D6-4256-95AB-9A3896389D86}"/>
              </a:ext>
            </a:extLst>
          </p:cNvPr>
          <p:cNvSpPr>
            <a:spLocks noChangeArrowheads="1"/>
          </p:cNvSpPr>
          <p:nvPr/>
        </p:nvSpPr>
        <p:spPr bwMode="auto">
          <a:xfrm>
            <a:off x="4273073"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2 - Medium</a:t>
            </a:r>
          </a:p>
        </p:txBody>
      </p:sp>
      <p:sp>
        <p:nvSpPr>
          <p:cNvPr id="12" name="Rectangle 15">
            <a:extLst>
              <a:ext uri="{FF2B5EF4-FFF2-40B4-BE49-F238E27FC236}">
                <a16:creationId xmlns:a16="http://schemas.microsoft.com/office/drawing/2014/main" id="{88E1BB5B-5B76-4AD3-BEEC-878598F77BD3}"/>
              </a:ext>
            </a:extLst>
          </p:cNvPr>
          <p:cNvSpPr>
            <a:spLocks noChangeArrowheads="1"/>
          </p:cNvSpPr>
          <p:nvPr/>
        </p:nvSpPr>
        <p:spPr bwMode="auto">
          <a:xfrm>
            <a:off x="6729161"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3 - Good</a:t>
            </a:r>
          </a:p>
        </p:txBody>
      </p:sp>
      <p:sp>
        <p:nvSpPr>
          <p:cNvPr id="13" name="Rectangle 16">
            <a:extLst>
              <a:ext uri="{FF2B5EF4-FFF2-40B4-BE49-F238E27FC236}">
                <a16:creationId xmlns:a16="http://schemas.microsoft.com/office/drawing/2014/main" id="{5253D664-BEB3-464F-90EA-C5D97ED728EB}"/>
              </a:ext>
            </a:extLst>
          </p:cNvPr>
          <p:cNvSpPr>
            <a:spLocks noChangeArrowheads="1"/>
          </p:cNvSpPr>
          <p:nvPr/>
        </p:nvSpPr>
        <p:spPr bwMode="auto">
          <a:xfrm>
            <a:off x="9185249" y="1552360"/>
            <a:ext cx="2390400"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lvl="0" algn="ctr" eaLnBrk="0" fontAlgn="base" hangingPunct="0">
              <a:spcBef>
                <a:spcPct val="50000"/>
              </a:spcBef>
              <a:spcAft>
                <a:spcPct val="0"/>
              </a:spcAft>
              <a:defRPr/>
            </a:pPr>
            <a:r>
              <a:rPr lang="en-US" altLang="en-US" sz="1200" kern="0" dirty="0">
                <a:solidFill>
                  <a:schemeClr val="bg1"/>
                </a:solidFill>
                <a:latin typeface="+mn-lt"/>
              </a:rPr>
              <a:t>Level 4 - World-class</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1809613"/>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Strategy</a:t>
            </a: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169133"/>
            <a:ext cx="1109663" cy="1123200"/>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Governance structure</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358004"/>
            <a:ext cx="1109663" cy="1198740"/>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Culture</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2990839"/>
            <a:ext cx="1109663" cy="1123384"/>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Framework</a:t>
            </a:r>
          </a:p>
        </p:txBody>
      </p:sp>
      <p:sp>
        <p:nvSpPr>
          <p:cNvPr id="30" name="Oval 29">
            <a:extLst>
              <a:ext uri="{FF2B5EF4-FFF2-40B4-BE49-F238E27FC236}">
                <a16:creationId xmlns:a16="http://schemas.microsoft.com/office/drawing/2014/main" id="{EB103FC2-D2A7-49D6-AC0E-48E7E5B3CD03}"/>
              </a:ext>
            </a:extLst>
          </p:cNvPr>
          <p:cNvSpPr/>
          <p:nvPr/>
        </p:nvSpPr>
        <p:spPr bwMode="auto">
          <a:xfrm>
            <a:off x="8753450" y="819345"/>
            <a:ext cx="182880" cy="18288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TextBox 30">
            <a:extLst>
              <a:ext uri="{FF2B5EF4-FFF2-40B4-BE49-F238E27FC236}">
                <a16:creationId xmlns:a16="http://schemas.microsoft.com/office/drawing/2014/main" id="{A7905995-82E6-4D08-8A00-7B1D6BA27322}"/>
              </a:ext>
            </a:extLst>
          </p:cNvPr>
          <p:cNvSpPr txBox="1"/>
          <p:nvPr/>
        </p:nvSpPr>
        <p:spPr>
          <a:xfrm>
            <a:off x="8905384" y="772286"/>
            <a:ext cx="1072730" cy="276999"/>
          </a:xfrm>
          <a:prstGeom prst="rect">
            <a:avLst/>
          </a:prstGeom>
          <a:noFill/>
        </p:spPr>
        <p:txBody>
          <a:bodyPr wrap="none" rtlCol="0">
            <a:spAutoFit/>
          </a:bodyPr>
          <a:lstStyle/>
          <a:p>
            <a:r>
              <a:rPr lang="en-US" sz="1200" dirty="0">
                <a:solidFill>
                  <a:srgbClr val="002060"/>
                </a:solidFill>
              </a:rPr>
              <a:t>Current state</a:t>
            </a:r>
          </a:p>
        </p:txBody>
      </p:sp>
      <p:sp>
        <p:nvSpPr>
          <p:cNvPr id="32" name="Oval 31">
            <a:extLst>
              <a:ext uri="{FF2B5EF4-FFF2-40B4-BE49-F238E27FC236}">
                <a16:creationId xmlns:a16="http://schemas.microsoft.com/office/drawing/2014/main" id="{7C5BB004-14BD-40EB-88BA-F82A7B14766E}"/>
              </a:ext>
            </a:extLst>
          </p:cNvPr>
          <p:cNvSpPr/>
          <p:nvPr/>
        </p:nvSpPr>
        <p:spPr bwMode="auto">
          <a:xfrm>
            <a:off x="10421233" y="819345"/>
            <a:ext cx="182880" cy="182880"/>
          </a:xfrm>
          <a:prstGeom prst="ellipse">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TextBox 32">
            <a:extLst>
              <a:ext uri="{FF2B5EF4-FFF2-40B4-BE49-F238E27FC236}">
                <a16:creationId xmlns:a16="http://schemas.microsoft.com/office/drawing/2014/main" id="{26A78882-19F4-45AE-B779-B4A68FA9DDE6}"/>
              </a:ext>
            </a:extLst>
          </p:cNvPr>
          <p:cNvSpPr txBox="1"/>
          <p:nvPr/>
        </p:nvSpPr>
        <p:spPr>
          <a:xfrm>
            <a:off x="10573167" y="772286"/>
            <a:ext cx="988347" cy="276999"/>
          </a:xfrm>
          <a:prstGeom prst="rect">
            <a:avLst/>
          </a:prstGeom>
          <a:noFill/>
        </p:spPr>
        <p:txBody>
          <a:bodyPr wrap="none" rtlCol="0">
            <a:spAutoFit/>
          </a:bodyPr>
          <a:lstStyle/>
          <a:p>
            <a:r>
              <a:rPr lang="en-US" sz="1200" dirty="0">
                <a:solidFill>
                  <a:srgbClr val="002060"/>
                </a:solidFill>
              </a:rPr>
              <a:t>Target state</a:t>
            </a:r>
          </a:p>
        </p:txBody>
      </p:sp>
      <p:sp>
        <p:nvSpPr>
          <p:cNvPr id="34" name="Oval 33">
            <a:extLst>
              <a:ext uri="{FF2B5EF4-FFF2-40B4-BE49-F238E27FC236}">
                <a16:creationId xmlns:a16="http://schemas.microsoft.com/office/drawing/2014/main" id="{3649BFEE-8266-4B79-8AA6-BF6D52C772C8}"/>
              </a:ext>
            </a:extLst>
          </p:cNvPr>
          <p:cNvSpPr/>
          <p:nvPr/>
        </p:nvSpPr>
        <p:spPr bwMode="auto">
          <a:xfrm>
            <a:off x="2900226" y="2286020"/>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320A15B6-8A68-4706-AEAE-A52795BEECC0}"/>
              </a:ext>
            </a:extLst>
          </p:cNvPr>
          <p:cNvSpPr/>
          <p:nvPr/>
        </p:nvSpPr>
        <p:spPr bwMode="auto">
          <a:xfrm>
            <a:off x="5356314" y="2286020"/>
            <a:ext cx="223918" cy="223200"/>
          </a:xfrm>
          <a:prstGeom prst="ellipse">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6" name="Oval 35">
            <a:extLst>
              <a:ext uri="{FF2B5EF4-FFF2-40B4-BE49-F238E27FC236}">
                <a16:creationId xmlns:a16="http://schemas.microsoft.com/office/drawing/2014/main" id="{959F0BDB-7E09-4E29-B0DC-887D3CA7D168}"/>
              </a:ext>
            </a:extLst>
          </p:cNvPr>
          <p:cNvSpPr/>
          <p:nvPr/>
        </p:nvSpPr>
        <p:spPr bwMode="auto">
          <a:xfrm>
            <a:off x="5388251" y="3429000"/>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7" name="Oval 36">
            <a:extLst>
              <a:ext uri="{FF2B5EF4-FFF2-40B4-BE49-F238E27FC236}">
                <a16:creationId xmlns:a16="http://schemas.microsoft.com/office/drawing/2014/main" id="{7236F53F-4601-4D25-89E3-FE035BDDFBB6}"/>
              </a:ext>
            </a:extLst>
          </p:cNvPr>
          <p:cNvSpPr/>
          <p:nvPr/>
        </p:nvSpPr>
        <p:spPr bwMode="auto">
          <a:xfrm>
            <a:off x="7844339" y="3429000"/>
            <a:ext cx="223918" cy="223200"/>
          </a:xfrm>
          <a:prstGeom prst="ellipse">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7971CB6F-5FE0-4883-84FC-96038F585CF3}"/>
              </a:ext>
            </a:extLst>
          </p:cNvPr>
          <p:cNvSpPr/>
          <p:nvPr/>
        </p:nvSpPr>
        <p:spPr bwMode="auto">
          <a:xfrm>
            <a:off x="5388251" y="4571980"/>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53582166-4A18-4BDC-BDE8-730B4E113800}"/>
              </a:ext>
            </a:extLst>
          </p:cNvPr>
          <p:cNvSpPr/>
          <p:nvPr/>
        </p:nvSpPr>
        <p:spPr bwMode="auto">
          <a:xfrm>
            <a:off x="7844339" y="4571980"/>
            <a:ext cx="223918" cy="223200"/>
          </a:xfrm>
          <a:prstGeom prst="ellipse">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0" name="Oval 39">
            <a:extLst>
              <a:ext uri="{FF2B5EF4-FFF2-40B4-BE49-F238E27FC236}">
                <a16:creationId xmlns:a16="http://schemas.microsoft.com/office/drawing/2014/main" id="{2E193C4D-0DE6-41D2-9A65-58B95D3584D6}"/>
              </a:ext>
            </a:extLst>
          </p:cNvPr>
          <p:cNvSpPr/>
          <p:nvPr/>
        </p:nvSpPr>
        <p:spPr bwMode="auto">
          <a:xfrm>
            <a:off x="2900226" y="5734174"/>
            <a:ext cx="223918" cy="2232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3" name="Oval 42">
            <a:extLst>
              <a:ext uri="{FF2B5EF4-FFF2-40B4-BE49-F238E27FC236}">
                <a16:creationId xmlns:a16="http://schemas.microsoft.com/office/drawing/2014/main" id="{FEB03900-81F5-4DD3-9AAE-7687190E854B}"/>
              </a:ext>
            </a:extLst>
          </p:cNvPr>
          <p:cNvSpPr/>
          <p:nvPr/>
        </p:nvSpPr>
        <p:spPr bwMode="auto">
          <a:xfrm>
            <a:off x="7844339" y="5649093"/>
            <a:ext cx="223918" cy="223200"/>
          </a:xfrm>
          <a:prstGeom prst="ellipse">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4" name="Line 42">
            <a:extLst>
              <a:ext uri="{FF2B5EF4-FFF2-40B4-BE49-F238E27FC236}">
                <a16:creationId xmlns:a16="http://schemas.microsoft.com/office/drawing/2014/main" id="{4B8EDF67-3880-4A03-B394-845DEF820488}"/>
              </a:ext>
            </a:extLst>
          </p:cNvPr>
          <p:cNvSpPr>
            <a:spLocks noChangeShapeType="1"/>
          </p:cNvSpPr>
          <p:nvPr/>
        </p:nvSpPr>
        <p:spPr bwMode="auto">
          <a:xfrm>
            <a:off x="1816985" y="2959294"/>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45" name="Line 42">
            <a:extLst>
              <a:ext uri="{FF2B5EF4-FFF2-40B4-BE49-F238E27FC236}">
                <a16:creationId xmlns:a16="http://schemas.microsoft.com/office/drawing/2014/main" id="{C895F9D7-7514-4735-A65C-7928732A3C6C}"/>
              </a:ext>
            </a:extLst>
          </p:cNvPr>
          <p:cNvSpPr>
            <a:spLocks noChangeShapeType="1"/>
          </p:cNvSpPr>
          <p:nvPr/>
        </p:nvSpPr>
        <p:spPr bwMode="auto">
          <a:xfrm>
            <a:off x="1816985" y="411397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46" name="Line 42">
            <a:extLst>
              <a:ext uri="{FF2B5EF4-FFF2-40B4-BE49-F238E27FC236}">
                <a16:creationId xmlns:a16="http://schemas.microsoft.com/office/drawing/2014/main" id="{5EE3A491-BBDA-47FC-8598-9511DB76FC33}"/>
              </a:ext>
            </a:extLst>
          </p:cNvPr>
          <p:cNvSpPr>
            <a:spLocks noChangeShapeType="1"/>
          </p:cNvSpPr>
          <p:nvPr/>
        </p:nvSpPr>
        <p:spPr bwMode="auto">
          <a:xfrm>
            <a:off x="1816985" y="536781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Tree>
    <p:extLst>
      <p:ext uri="{BB962C8B-B14F-4D97-AF65-F5344CB8AC3E}">
        <p14:creationId xmlns:p14="http://schemas.microsoft.com/office/powerpoint/2010/main" val="604110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4122990"/>
            <a:ext cx="1641250" cy="51280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5A1D8494-F2F4-41FC-ADA7-729CD7FDF562}"/>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B3CD484-8406-433A-A457-9ADA48471BAD}"/>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4DBF1541-441F-4A51-8ECB-B20E4DCA2FF1}"/>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F74B4C9-25FD-4D4E-A3AF-5323F957704D}"/>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9DBFE30A-EAD1-4631-BAE5-8AEBB51C1011}"/>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F7319CC-9D46-4A16-9BAA-33E91A3E3CD5}"/>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8FCF829E-A2A2-40FA-B8D0-605EC7BC81E1}"/>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AF39F42-CE0E-4525-B9C3-FE9A5388025A}"/>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E970CF29-5579-4FE4-8A29-D5083F0FF3B7}"/>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50CD48F-6232-416F-928C-39C12723BB41}"/>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CBD2454D-DF2E-4ABE-A4B9-DE2C510A45D8}"/>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04C6C4F-42A2-4728-82BC-FB5588FB062C}"/>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333388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21" name="Rectangle 20">
            <a:extLst>
              <a:ext uri="{FF2B5EF4-FFF2-40B4-BE49-F238E27FC236}">
                <a16:creationId xmlns:a16="http://schemas.microsoft.com/office/drawing/2014/main" id="{8887032C-CE4E-4107-8157-6C8608EF9A32}"/>
              </a:ext>
            </a:extLst>
          </p:cNvPr>
          <p:cNvSpPr/>
          <p:nvPr/>
        </p:nvSpPr>
        <p:spPr>
          <a:xfrm>
            <a:off x="6389699"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389699"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Risk management function’s mission statement, vision statement and strategic objectives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36</a:t>
            </a:fld>
            <a:endParaRPr lang="en-US" dirty="0">
              <a:solidFill>
                <a:srgbClr val="ADAFBB"/>
              </a:solidFill>
            </a:endParaRPr>
          </a:p>
        </p:txBody>
      </p:sp>
      <p:sp>
        <p:nvSpPr>
          <p:cNvPr id="9" name="Rectangle 8">
            <a:extLst>
              <a:ext uri="{FF2B5EF4-FFF2-40B4-BE49-F238E27FC236}">
                <a16:creationId xmlns:a16="http://schemas.microsoft.com/office/drawing/2014/main" id="{B769D6F6-AFD9-4EA9-B80A-33F28CA11BE0}"/>
              </a:ext>
            </a:extLst>
          </p:cNvPr>
          <p:cNvSpPr/>
          <p:nvPr/>
        </p:nvSpPr>
        <p:spPr>
          <a:xfrm>
            <a:off x="618835"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0" name="Rectangle 9">
            <a:extLst>
              <a:ext uri="{FF2B5EF4-FFF2-40B4-BE49-F238E27FC236}">
                <a16:creationId xmlns:a16="http://schemas.microsoft.com/office/drawing/2014/main" id="{5B7FFB86-AF8B-42F2-8248-7F825E9729B5}"/>
              </a:ext>
            </a:extLst>
          </p:cNvPr>
          <p:cNvSpPr/>
          <p:nvPr/>
        </p:nvSpPr>
        <p:spPr>
          <a:xfrm>
            <a:off x="2897862"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1" name="Rectangle 10">
            <a:extLst>
              <a:ext uri="{FF2B5EF4-FFF2-40B4-BE49-F238E27FC236}">
                <a16:creationId xmlns:a16="http://schemas.microsoft.com/office/drawing/2014/main" id="{9BCB142E-72D8-4305-9096-885998A95FB3}"/>
              </a:ext>
            </a:extLst>
          </p:cNvPr>
          <p:cNvSpPr/>
          <p:nvPr/>
        </p:nvSpPr>
        <p:spPr>
          <a:xfrm>
            <a:off x="5176889"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2" name="Rectangle 11">
            <a:extLst>
              <a:ext uri="{FF2B5EF4-FFF2-40B4-BE49-F238E27FC236}">
                <a16:creationId xmlns:a16="http://schemas.microsoft.com/office/drawing/2014/main" id="{9A65ADC9-0635-434B-9829-EA26E50BCCAC}"/>
              </a:ext>
            </a:extLst>
          </p:cNvPr>
          <p:cNvSpPr/>
          <p:nvPr/>
        </p:nvSpPr>
        <p:spPr>
          <a:xfrm>
            <a:off x="7455916"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4" name="Rectangle 13">
            <a:extLst>
              <a:ext uri="{FF2B5EF4-FFF2-40B4-BE49-F238E27FC236}">
                <a16:creationId xmlns:a16="http://schemas.microsoft.com/office/drawing/2014/main" id="{01AF693B-D65B-427E-AB73-775C9CA6F9F8}"/>
              </a:ext>
            </a:extLst>
          </p:cNvPr>
          <p:cNvSpPr/>
          <p:nvPr/>
        </p:nvSpPr>
        <p:spPr>
          <a:xfrm>
            <a:off x="9734941"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Tree>
    <p:extLst>
      <p:ext uri="{BB962C8B-B14F-4D97-AF65-F5344CB8AC3E}">
        <p14:creationId xmlns:p14="http://schemas.microsoft.com/office/powerpoint/2010/main" val="3206766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346000"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346000"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is the Risk Management Function’s reason for existence or purpose.</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intent of the Risk Management Function.</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is usually defined during a workshop with the top management.</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a:p>
            <a:pPr marL="0" marR="0" lvl="0" indent="0" algn="l" defTabSz="914400" rtl="0" eaLnBrk="1" fontAlgn="auto" latinLnBrk="0" hangingPunct="1">
              <a:lnSpc>
                <a:spcPct val="100000"/>
              </a:lnSpc>
              <a:spcBef>
                <a:spcPts val="300"/>
              </a:spcBef>
              <a:spcAft>
                <a:spcPts val="300"/>
              </a:spcAft>
              <a:buClrTx/>
              <a:buSzTx/>
              <a:buFontTx/>
              <a:buNone/>
              <a:tabLst/>
              <a:defRPr/>
            </a:pPr>
            <a:r>
              <a:rPr lang="en-GB" sz="1400" dirty="0">
                <a:solidFill>
                  <a:srgbClr val="002060"/>
                </a:solidFill>
                <a:latin typeface="Arial" panose="020B0604020202020204"/>
              </a:rPr>
              <a:t>It should be aligned with the company’s mission statement.</a:t>
            </a:r>
            <a:endPar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8887032C-CE4E-4107-8157-6C8608EF9A32}"/>
              </a:ext>
            </a:extLst>
          </p:cNvPr>
          <p:cNvSpPr/>
          <p:nvPr/>
        </p:nvSpPr>
        <p:spPr>
          <a:xfrm>
            <a:off x="6241312" y="1676400"/>
            <a:ext cx="5345851"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241312" y="2154202"/>
            <a:ext cx="5345851"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Risk Management Function desired or intended state at some point in the near or distant future.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aim of the Function as it progresses into the future.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Like the Mission Statement, it is usually defined during a workshop with the top management.</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a:p>
            <a:pPr>
              <a:spcBef>
                <a:spcPts val="200"/>
              </a:spcBef>
              <a:spcAft>
                <a:spcPts val="200"/>
              </a:spcAft>
              <a:defRPr/>
            </a:pPr>
            <a:r>
              <a:rPr lang="en-GB" sz="1400" dirty="0">
                <a:solidFill>
                  <a:srgbClr val="002060"/>
                </a:solidFill>
                <a:latin typeface="Arial" panose="020B0604020202020204"/>
              </a:rPr>
              <a:t>It should be aligned with the company’s vision statement.</a:t>
            </a:r>
            <a:endPar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Risk management function’s mission statement, vision statement and strategic objectives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37</a:t>
            </a:fld>
            <a:endParaRPr lang="en-US" dirty="0">
              <a:solidFill>
                <a:srgbClr val="ADAFBB"/>
              </a:solidFill>
            </a:endParaRPr>
          </a:p>
        </p:txBody>
      </p:sp>
      <p:sp>
        <p:nvSpPr>
          <p:cNvPr id="9" name="Rectangle 8">
            <a:extLst>
              <a:ext uri="{FF2B5EF4-FFF2-40B4-BE49-F238E27FC236}">
                <a16:creationId xmlns:a16="http://schemas.microsoft.com/office/drawing/2014/main" id="{B769D6F6-AFD9-4EA9-B80A-33F28CA11BE0}"/>
              </a:ext>
            </a:extLst>
          </p:cNvPr>
          <p:cNvSpPr/>
          <p:nvPr/>
        </p:nvSpPr>
        <p:spPr>
          <a:xfrm>
            <a:off x="618835"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0" name="Rectangle 9">
            <a:extLst>
              <a:ext uri="{FF2B5EF4-FFF2-40B4-BE49-F238E27FC236}">
                <a16:creationId xmlns:a16="http://schemas.microsoft.com/office/drawing/2014/main" id="{5B7FFB86-AF8B-42F2-8248-7F825E9729B5}"/>
              </a:ext>
            </a:extLst>
          </p:cNvPr>
          <p:cNvSpPr/>
          <p:nvPr/>
        </p:nvSpPr>
        <p:spPr>
          <a:xfrm>
            <a:off x="2897862"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1" name="Rectangle 10">
            <a:extLst>
              <a:ext uri="{FF2B5EF4-FFF2-40B4-BE49-F238E27FC236}">
                <a16:creationId xmlns:a16="http://schemas.microsoft.com/office/drawing/2014/main" id="{9BCB142E-72D8-4305-9096-885998A95FB3}"/>
              </a:ext>
            </a:extLst>
          </p:cNvPr>
          <p:cNvSpPr/>
          <p:nvPr/>
        </p:nvSpPr>
        <p:spPr>
          <a:xfrm>
            <a:off x="5176889"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2" name="Rectangle 11">
            <a:extLst>
              <a:ext uri="{FF2B5EF4-FFF2-40B4-BE49-F238E27FC236}">
                <a16:creationId xmlns:a16="http://schemas.microsoft.com/office/drawing/2014/main" id="{9A65ADC9-0635-434B-9829-EA26E50BCCAC}"/>
              </a:ext>
            </a:extLst>
          </p:cNvPr>
          <p:cNvSpPr/>
          <p:nvPr/>
        </p:nvSpPr>
        <p:spPr>
          <a:xfrm>
            <a:off x="7455916"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4" name="Rectangle 13">
            <a:extLst>
              <a:ext uri="{FF2B5EF4-FFF2-40B4-BE49-F238E27FC236}">
                <a16:creationId xmlns:a16="http://schemas.microsoft.com/office/drawing/2014/main" id="{01AF693B-D65B-427E-AB73-775C9CA6F9F8}"/>
              </a:ext>
            </a:extLst>
          </p:cNvPr>
          <p:cNvSpPr/>
          <p:nvPr/>
        </p:nvSpPr>
        <p:spPr>
          <a:xfrm>
            <a:off x="9734941" y="5420500"/>
            <a:ext cx="1852222" cy="8932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chemeClr val="tx1"/>
                </a:solidFill>
                <a:effectLst/>
                <a:uLnTx/>
                <a:uFillTx/>
                <a:latin typeface="Arial" panose="020B0604020202020204"/>
                <a:ea typeface="+mn-ea"/>
                <a:cs typeface="+mn-cs"/>
              </a:rPr>
              <a:t>Insert strategic objective</a:t>
            </a:r>
          </a:p>
        </p:txBody>
      </p:sp>
      <p:sp>
        <p:nvSpPr>
          <p:cNvPr id="15" name="Rectangle: Rounded Corners 14">
            <a:extLst>
              <a:ext uri="{FF2B5EF4-FFF2-40B4-BE49-F238E27FC236}">
                <a16:creationId xmlns:a16="http://schemas.microsoft.com/office/drawing/2014/main" id="{1FEDDCC9-512B-445A-BEE4-70E6FBF2A689}"/>
              </a:ext>
            </a:extLst>
          </p:cNvPr>
          <p:cNvSpPr/>
          <p:nvPr/>
        </p:nvSpPr>
        <p:spPr>
          <a:xfrm>
            <a:off x="9644302" y="167677"/>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19" name="Speech Bubble: Rectangle with Corners Rounded 18">
            <a:extLst>
              <a:ext uri="{FF2B5EF4-FFF2-40B4-BE49-F238E27FC236}">
                <a16:creationId xmlns:a16="http://schemas.microsoft.com/office/drawing/2014/main" id="{D65F3BDC-0E11-44A9-A9D7-D3B1687F0E4B}"/>
              </a:ext>
            </a:extLst>
          </p:cNvPr>
          <p:cNvSpPr/>
          <p:nvPr/>
        </p:nvSpPr>
        <p:spPr>
          <a:xfrm>
            <a:off x="2896746" y="5301756"/>
            <a:ext cx="9089119" cy="893214"/>
          </a:xfrm>
          <a:prstGeom prst="wedgeRoundRectCallout">
            <a:avLst>
              <a:gd name="adj1" fmla="val -55578"/>
              <a:gd name="adj2" fmla="val -15968"/>
              <a:gd name="adj3" fmla="val 16667"/>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tx1"/>
                </a:solidFill>
              </a:rPr>
              <a:t>The completion of these strategic objectives should:</a:t>
            </a:r>
          </a:p>
          <a:p>
            <a:pPr marL="171450" indent="-84138">
              <a:buFont typeface="Arial" panose="020B0604020202020204" pitchFamily="34" charset="0"/>
              <a:buChar char="•"/>
            </a:pPr>
            <a:r>
              <a:rPr lang="en-GB" sz="1200" dirty="0">
                <a:solidFill>
                  <a:schemeClr val="tx1"/>
                </a:solidFill>
              </a:rPr>
              <a:t>Help the company fulfil its mission, reach its vision, and deliver on its corporate and business strategy</a:t>
            </a:r>
          </a:p>
          <a:p>
            <a:pPr marL="171450" indent="-84138">
              <a:buFont typeface="Arial" panose="020B0604020202020204" pitchFamily="34" charset="0"/>
              <a:buChar char="•"/>
            </a:pPr>
            <a:r>
              <a:rPr lang="en-GB" sz="1200" dirty="0">
                <a:solidFill>
                  <a:schemeClr val="tx1"/>
                </a:solidFill>
              </a:rPr>
              <a:t>Help the Risk management function fulfil its mission, reach its vision and its target state</a:t>
            </a:r>
          </a:p>
        </p:txBody>
      </p:sp>
    </p:spTree>
    <p:extLst>
      <p:ext uri="{BB962C8B-B14F-4D97-AF65-F5344CB8AC3E}">
        <p14:creationId xmlns:p14="http://schemas.microsoft.com/office/powerpoint/2010/main" val="1859826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4675886"/>
            <a:ext cx="1641250" cy="363948"/>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86A29B9F-EC38-4CCD-8A1A-2BCF5872E5ED}"/>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88536AA-9CC3-4B35-BEEE-34E066FF563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28F2E280-6389-4449-8D8E-26C7423D4686}"/>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C5A5FE-AF80-4883-9996-0048E18AD9D2}"/>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4C1B8000-144A-4ABD-90FA-5DA85DBBCF36}"/>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B3D745A-EF6E-4787-97F2-4A4A0E86FD36}"/>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F1B9DAF2-284F-4B0C-8ED2-6128B78ED5ED}"/>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A59F6F8-D800-458A-8250-059DB226B962}"/>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C115C23F-E016-4060-B4A2-21CEE54142BE}"/>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2076993-E7E9-4CD0-B040-EA4E031BF7F6}"/>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05A05247-055B-4257-B9C0-5E42F308FF30}"/>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612CBE5-F030-4525-9CA2-688FFD7C3CB6}"/>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919992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management strategic objectives, KPIs and targets</a:t>
            </a:r>
            <a:endParaRPr lang="en-US" sz="2400" b="0" kern="0" dirty="0"/>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39</a:t>
            </a:fld>
            <a:endParaRPr lang="en-US" dirty="0">
              <a:solidFill>
                <a:srgbClr val="ADAFBB"/>
              </a:solidFill>
            </a:endParaRPr>
          </a:p>
        </p:txBody>
      </p:sp>
      <p:sp>
        <p:nvSpPr>
          <p:cNvPr id="18" name="Rectangle 17">
            <a:extLst>
              <a:ext uri="{FF2B5EF4-FFF2-40B4-BE49-F238E27FC236}">
                <a16:creationId xmlns:a16="http://schemas.microsoft.com/office/drawing/2014/main" id="{989C7DF5-C660-488D-955B-7BA46EFAC13B}"/>
              </a:ext>
            </a:extLst>
          </p:cNvPr>
          <p:cNvSpPr/>
          <p:nvPr/>
        </p:nvSpPr>
        <p:spPr>
          <a:xfrm>
            <a:off x="5533291" y="1658087"/>
            <a:ext cx="3254487"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Key Performance Indicators</a:t>
            </a:r>
          </a:p>
        </p:txBody>
      </p:sp>
      <p:sp>
        <p:nvSpPr>
          <p:cNvPr id="21" name="Rectangle 20">
            <a:extLst>
              <a:ext uri="{FF2B5EF4-FFF2-40B4-BE49-F238E27FC236}">
                <a16:creationId xmlns:a16="http://schemas.microsoft.com/office/drawing/2014/main" id="{9447280D-63E7-4554-B736-020C81697181}"/>
              </a:ext>
            </a:extLst>
          </p:cNvPr>
          <p:cNvSpPr/>
          <p:nvPr/>
        </p:nvSpPr>
        <p:spPr>
          <a:xfrm>
            <a:off x="5404877" y="2916353"/>
            <a:ext cx="351048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KPI related to your strategic objective</a:t>
            </a:r>
          </a:p>
        </p:txBody>
      </p:sp>
      <p:sp>
        <p:nvSpPr>
          <p:cNvPr id="22" name="Rectangle 21">
            <a:extLst>
              <a:ext uri="{FF2B5EF4-FFF2-40B4-BE49-F238E27FC236}">
                <a16:creationId xmlns:a16="http://schemas.microsoft.com/office/drawing/2014/main" id="{D29EF4E6-8138-48C0-B447-C491AC730151}"/>
              </a:ext>
            </a:extLst>
          </p:cNvPr>
          <p:cNvSpPr/>
          <p:nvPr/>
        </p:nvSpPr>
        <p:spPr>
          <a:xfrm>
            <a:off x="5404877" y="3826798"/>
            <a:ext cx="351048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KPI related to your strategic objective</a:t>
            </a:r>
          </a:p>
        </p:txBody>
      </p:sp>
      <p:sp>
        <p:nvSpPr>
          <p:cNvPr id="24" name="Rectangle 23">
            <a:extLst>
              <a:ext uri="{FF2B5EF4-FFF2-40B4-BE49-F238E27FC236}">
                <a16:creationId xmlns:a16="http://schemas.microsoft.com/office/drawing/2014/main" id="{72704127-F906-4248-B441-34BB96968A39}"/>
              </a:ext>
            </a:extLst>
          </p:cNvPr>
          <p:cNvSpPr/>
          <p:nvPr/>
        </p:nvSpPr>
        <p:spPr>
          <a:xfrm>
            <a:off x="5404877" y="4737243"/>
            <a:ext cx="351048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KPI related to your strategic objective</a:t>
            </a:r>
          </a:p>
        </p:txBody>
      </p:sp>
      <p:sp>
        <p:nvSpPr>
          <p:cNvPr id="25" name="Rectangle 24">
            <a:extLst>
              <a:ext uri="{FF2B5EF4-FFF2-40B4-BE49-F238E27FC236}">
                <a16:creationId xmlns:a16="http://schemas.microsoft.com/office/drawing/2014/main" id="{3B9E8EC0-4BB1-4624-A1FB-14823C0AA4F7}"/>
              </a:ext>
            </a:extLst>
          </p:cNvPr>
          <p:cNvSpPr/>
          <p:nvPr/>
        </p:nvSpPr>
        <p:spPr>
          <a:xfrm>
            <a:off x="5404877" y="2005908"/>
            <a:ext cx="351048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KPI related to your strategic objective</a:t>
            </a:r>
          </a:p>
        </p:txBody>
      </p:sp>
      <p:sp>
        <p:nvSpPr>
          <p:cNvPr id="26" name="Rectangle 25">
            <a:extLst>
              <a:ext uri="{FF2B5EF4-FFF2-40B4-BE49-F238E27FC236}">
                <a16:creationId xmlns:a16="http://schemas.microsoft.com/office/drawing/2014/main" id="{7A2922B8-D97B-4D6B-94BA-01D2949297DB}"/>
              </a:ext>
            </a:extLst>
          </p:cNvPr>
          <p:cNvSpPr/>
          <p:nvPr/>
        </p:nvSpPr>
        <p:spPr>
          <a:xfrm>
            <a:off x="9367222" y="1658087"/>
            <a:ext cx="1866013" cy="315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Targets</a:t>
            </a:r>
          </a:p>
        </p:txBody>
      </p:sp>
      <p:sp>
        <p:nvSpPr>
          <p:cNvPr id="27" name="Rectangle 26">
            <a:extLst>
              <a:ext uri="{FF2B5EF4-FFF2-40B4-BE49-F238E27FC236}">
                <a16:creationId xmlns:a16="http://schemas.microsoft.com/office/drawing/2014/main" id="{1E61DCB9-C8D2-4076-98E6-3BF6D35F87B0}"/>
              </a:ext>
            </a:extLst>
          </p:cNvPr>
          <p:cNvSpPr/>
          <p:nvPr/>
        </p:nvSpPr>
        <p:spPr>
          <a:xfrm>
            <a:off x="9057123" y="2916353"/>
            <a:ext cx="2526984"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target related to your KPI</a:t>
            </a:r>
          </a:p>
        </p:txBody>
      </p:sp>
      <p:sp>
        <p:nvSpPr>
          <p:cNvPr id="28" name="Rectangle 27">
            <a:extLst>
              <a:ext uri="{FF2B5EF4-FFF2-40B4-BE49-F238E27FC236}">
                <a16:creationId xmlns:a16="http://schemas.microsoft.com/office/drawing/2014/main" id="{7724EA76-9AE3-4024-95ED-77D8AEC00475}"/>
              </a:ext>
            </a:extLst>
          </p:cNvPr>
          <p:cNvSpPr/>
          <p:nvPr/>
        </p:nvSpPr>
        <p:spPr>
          <a:xfrm>
            <a:off x="9057123" y="3826798"/>
            <a:ext cx="2526984"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target related to your KPI</a:t>
            </a:r>
          </a:p>
        </p:txBody>
      </p:sp>
      <p:sp>
        <p:nvSpPr>
          <p:cNvPr id="29" name="Rectangle 28">
            <a:extLst>
              <a:ext uri="{FF2B5EF4-FFF2-40B4-BE49-F238E27FC236}">
                <a16:creationId xmlns:a16="http://schemas.microsoft.com/office/drawing/2014/main" id="{B21C54AB-0671-43C1-A269-A903D2CC3F79}"/>
              </a:ext>
            </a:extLst>
          </p:cNvPr>
          <p:cNvSpPr/>
          <p:nvPr/>
        </p:nvSpPr>
        <p:spPr>
          <a:xfrm>
            <a:off x="9057123" y="4737243"/>
            <a:ext cx="2526984"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target related to your KPI</a:t>
            </a:r>
          </a:p>
        </p:txBody>
      </p:sp>
      <p:sp>
        <p:nvSpPr>
          <p:cNvPr id="30" name="Rectangle 29">
            <a:extLst>
              <a:ext uri="{FF2B5EF4-FFF2-40B4-BE49-F238E27FC236}">
                <a16:creationId xmlns:a16="http://schemas.microsoft.com/office/drawing/2014/main" id="{3E540E21-DDFC-4F75-B227-CE13C29C0005}"/>
              </a:ext>
            </a:extLst>
          </p:cNvPr>
          <p:cNvSpPr/>
          <p:nvPr/>
        </p:nvSpPr>
        <p:spPr>
          <a:xfrm>
            <a:off x="9057123" y="2005908"/>
            <a:ext cx="2526984"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target related to your KPI</a:t>
            </a:r>
          </a:p>
        </p:txBody>
      </p:sp>
      <p:sp>
        <p:nvSpPr>
          <p:cNvPr id="9" name="Rectangle 8">
            <a:extLst>
              <a:ext uri="{FF2B5EF4-FFF2-40B4-BE49-F238E27FC236}">
                <a16:creationId xmlns:a16="http://schemas.microsoft.com/office/drawing/2014/main" id="{D5463A21-31C4-4173-877B-42E7BD310C1C}"/>
              </a:ext>
            </a:extLst>
          </p:cNvPr>
          <p:cNvSpPr/>
          <p:nvPr/>
        </p:nvSpPr>
        <p:spPr>
          <a:xfrm>
            <a:off x="607892" y="2005908"/>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5765D964-DA2F-4CEB-8768-579B9BC8B3BC}"/>
              </a:ext>
            </a:extLst>
          </p:cNvPr>
          <p:cNvSpPr/>
          <p:nvPr/>
        </p:nvSpPr>
        <p:spPr>
          <a:xfrm>
            <a:off x="1756213" y="1646515"/>
            <a:ext cx="2316282"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11" name="Rectangle 10">
            <a:extLst>
              <a:ext uri="{FF2B5EF4-FFF2-40B4-BE49-F238E27FC236}">
                <a16:creationId xmlns:a16="http://schemas.microsoft.com/office/drawing/2014/main" id="{E1C70AB8-9FFE-41FC-99CD-2350BAB70CE5}"/>
              </a:ext>
            </a:extLst>
          </p:cNvPr>
          <p:cNvSpPr/>
          <p:nvPr/>
        </p:nvSpPr>
        <p:spPr>
          <a:xfrm>
            <a:off x="607892" y="2916353"/>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84B728AA-59B9-4551-B6A8-23C3A838ABE8}"/>
              </a:ext>
            </a:extLst>
          </p:cNvPr>
          <p:cNvSpPr/>
          <p:nvPr/>
        </p:nvSpPr>
        <p:spPr>
          <a:xfrm>
            <a:off x="607892" y="3826798"/>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43B320D-B70F-4EBE-977A-3C8322274958}"/>
              </a:ext>
            </a:extLst>
          </p:cNvPr>
          <p:cNvSpPr/>
          <p:nvPr/>
        </p:nvSpPr>
        <p:spPr>
          <a:xfrm>
            <a:off x="607892" y="4737243"/>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F5236160-8733-4421-9E19-2E4C9F456223}"/>
              </a:ext>
            </a:extLst>
          </p:cNvPr>
          <p:cNvSpPr/>
          <p:nvPr/>
        </p:nvSpPr>
        <p:spPr>
          <a:xfrm>
            <a:off x="607892" y="5647689"/>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33" name="Rectangle 32">
            <a:extLst>
              <a:ext uri="{FF2B5EF4-FFF2-40B4-BE49-F238E27FC236}">
                <a16:creationId xmlns:a16="http://schemas.microsoft.com/office/drawing/2014/main" id="{519631B5-477D-44EC-9564-F6C68FB91E4B}"/>
              </a:ext>
            </a:extLst>
          </p:cNvPr>
          <p:cNvSpPr/>
          <p:nvPr/>
        </p:nvSpPr>
        <p:spPr>
          <a:xfrm>
            <a:off x="5404877" y="5647689"/>
            <a:ext cx="351048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KPI related to your strategic objective</a:t>
            </a:r>
          </a:p>
        </p:txBody>
      </p:sp>
      <p:sp>
        <p:nvSpPr>
          <p:cNvPr id="34" name="Rectangle 33">
            <a:extLst>
              <a:ext uri="{FF2B5EF4-FFF2-40B4-BE49-F238E27FC236}">
                <a16:creationId xmlns:a16="http://schemas.microsoft.com/office/drawing/2014/main" id="{190A9544-66AB-4471-92F6-1217C06C9E40}"/>
              </a:ext>
            </a:extLst>
          </p:cNvPr>
          <p:cNvSpPr/>
          <p:nvPr/>
        </p:nvSpPr>
        <p:spPr>
          <a:xfrm>
            <a:off x="9057123" y="5647689"/>
            <a:ext cx="2526984"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Arial" panose="020B0604020202020204"/>
              </a:rPr>
              <a:t>Insert the target related to your KPI</a:t>
            </a:r>
          </a:p>
        </p:txBody>
      </p:sp>
    </p:spTree>
    <p:extLst>
      <p:ext uri="{BB962C8B-B14F-4D97-AF65-F5344CB8AC3E}">
        <p14:creationId xmlns:p14="http://schemas.microsoft.com/office/powerpoint/2010/main" val="183546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0" name="Straight Connector 19">
            <a:extLst>
              <a:ext uri="{FF2B5EF4-FFF2-40B4-BE49-F238E27FC236}">
                <a16:creationId xmlns:a16="http://schemas.microsoft.com/office/drawing/2014/main" id="{D3A4E5A3-06C3-4088-9DF1-EFDC1100B1F9}"/>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BC996FB-D7B5-4930-ABB7-68ABA93F7136}"/>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2" name="Straight Connector 21">
            <a:extLst>
              <a:ext uri="{FF2B5EF4-FFF2-40B4-BE49-F238E27FC236}">
                <a16:creationId xmlns:a16="http://schemas.microsoft.com/office/drawing/2014/main" id="{A2F14822-990B-466E-AD0B-FD2D26DAB6D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B33608-CE3B-4791-99C7-35304CF56E59}"/>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61F98AD5-A6EB-488B-9E58-9822EDD3E121}"/>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B7B549-6CB4-4B53-9909-2456A34F2FAC}"/>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6" name="Straight Connector 25">
            <a:extLst>
              <a:ext uri="{FF2B5EF4-FFF2-40B4-BE49-F238E27FC236}">
                <a16:creationId xmlns:a16="http://schemas.microsoft.com/office/drawing/2014/main" id="{AC8546FB-7613-4C33-AF70-8F2919EB3905}"/>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C6A9743-565D-4195-AF09-59F214E23323}"/>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28" name="Straight Connector 27">
            <a:extLst>
              <a:ext uri="{FF2B5EF4-FFF2-40B4-BE49-F238E27FC236}">
                <a16:creationId xmlns:a16="http://schemas.microsoft.com/office/drawing/2014/main" id="{D91CC899-E100-43B1-983F-431B2510BEE8}"/>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1158EDA-96AD-44C9-8B93-0308FBC39404}"/>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0" name="Straight Connector 29">
            <a:extLst>
              <a:ext uri="{FF2B5EF4-FFF2-40B4-BE49-F238E27FC236}">
                <a16:creationId xmlns:a16="http://schemas.microsoft.com/office/drawing/2014/main" id="{03FA61A6-D503-46C8-A3A9-001D154511F3}"/>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E123E0B-E92C-4AB0-86B3-39A1300243EF}"/>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65813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5016130"/>
            <a:ext cx="1641250" cy="363948"/>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13851235-2AEE-469D-81E3-B44366F367C7}"/>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2078681-AC37-4A1A-A555-E2B1AA1B791A}"/>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FEA16044-89F7-45AF-9F72-3C81FC727089}"/>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49F891FE-37A5-49AF-9913-D88D1E48727A}"/>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16B07094-FAD6-4D8D-ADFF-66DA12CC9583}"/>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B6FDA67-3E23-4348-807A-B5BB73C78122}"/>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9CCF3A50-BF24-4E72-9809-6502DFCCE03C}"/>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56C3F0B-A005-4DAA-A752-74B3DBE3E72F}"/>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56FE0A67-518D-4E76-A625-0E42A3774FA3}"/>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8B1C967-641B-477A-A499-E5963056E033}"/>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9406C419-93EC-4D08-A24E-632A0BBB11A9}"/>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5789EB9-373F-47BD-98D6-98C918428412}"/>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467795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management initiatives to reach our strategic objectives</a:t>
            </a:r>
            <a:endParaRPr lang="en-US" sz="2400" b="0" kern="0" dirty="0"/>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41</a:t>
            </a:fld>
            <a:endParaRPr lang="en-US" dirty="0">
              <a:solidFill>
                <a:srgbClr val="ADAFBB"/>
              </a:solidFill>
            </a:endParaRPr>
          </a:p>
        </p:txBody>
      </p:sp>
      <p:sp>
        <p:nvSpPr>
          <p:cNvPr id="26" name="Rectangle 25">
            <a:extLst>
              <a:ext uri="{FF2B5EF4-FFF2-40B4-BE49-F238E27FC236}">
                <a16:creationId xmlns:a16="http://schemas.microsoft.com/office/drawing/2014/main" id="{7A2922B8-D97B-4D6B-94BA-01D2949297DB}"/>
              </a:ext>
            </a:extLst>
          </p:cNvPr>
          <p:cNvSpPr/>
          <p:nvPr/>
        </p:nvSpPr>
        <p:spPr>
          <a:xfrm>
            <a:off x="7517152" y="1646515"/>
            <a:ext cx="186601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2060"/>
                </a:solidFill>
                <a:latin typeface="Arial" panose="020B0604020202020204"/>
              </a:rPr>
              <a:t>Initiatives</a:t>
            </a:r>
          </a:p>
        </p:txBody>
      </p:sp>
      <p:sp>
        <p:nvSpPr>
          <p:cNvPr id="27" name="Rectangle 26">
            <a:extLst>
              <a:ext uri="{FF2B5EF4-FFF2-40B4-BE49-F238E27FC236}">
                <a16:creationId xmlns:a16="http://schemas.microsoft.com/office/drawing/2014/main" id="{1E61DCB9-C8D2-4076-98E6-3BF6D35F87B0}"/>
              </a:ext>
            </a:extLst>
          </p:cNvPr>
          <p:cNvSpPr/>
          <p:nvPr/>
        </p:nvSpPr>
        <p:spPr>
          <a:xfrm>
            <a:off x="5358809" y="2916353"/>
            <a:ext cx="622529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p:txBody>
      </p:sp>
      <p:sp>
        <p:nvSpPr>
          <p:cNvPr id="28" name="Rectangle 27">
            <a:extLst>
              <a:ext uri="{FF2B5EF4-FFF2-40B4-BE49-F238E27FC236}">
                <a16:creationId xmlns:a16="http://schemas.microsoft.com/office/drawing/2014/main" id="{7724EA76-9AE3-4024-95ED-77D8AEC00475}"/>
              </a:ext>
            </a:extLst>
          </p:cNvPr>
          <p:cNvSpPr/>
          <p:nvPr/>
        </p:nvSpPr>
        <p:spPr>
          <a:xfrm>
            <a:off x="5358809" y="3826798"/>
            <a:ext cx="622529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p:txBody>
      </p:sp>
      <p:sp>
        <p:nvSpPr>
          <p:cNvPr id="29" name="Rectangle 28">
            <a:extLst>
              <a:ext uri="{FF2B5EF4-FFF2-40B4-BE49-F238E27FC236}">
                <a16:creationId xmlns:a16="http://schemas.microsoft.com/office/drawing/2014/main" id="{B21C54AB-0671-43C1-A269-A903D2CC3F79}"/>
              </a:ext>
            </a:extLst>
          </p:cNvPr>
          <p:cNvSpPr/>
          <p:nvPr/>
        </p:nvSpPr>
        <p:spPr>
          <a:xfrm>
            <a:off x="5358809" y="4737243"/>
            <a:ext cx="622529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p:txBody>
      </p:sp>
      <p:sp>
        <p:nvSpPr>
          <p:cNvPr id="30" name="Rectangle 29">
            <a:extLst>
              <a:ext uri="{FF2B5EF4-FFF2-40B4-BE49-F238E27FC236}">
                <a16:creationId xmlns:a16="http://schemas.microsoft.com/office/drawing/2014/main" id="{3E540E21-DDFC-4F75-B227-CE13C29C0005}"/>
              </a:ext>
            </a:extLst>
          </p:cNvPr>
          <p:cNvSpPr/>
          <p:nvPr/>
        </p:nvSpPr>
        <p:spPr>
          <a:xfrm>
            <a:off x="5358809" y="2005908"/>
            <a:ext cx="622529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p:txBody>
      </p:sp>
      <p:sp>
        <p:nvSpPr>
          <p:cNvPr id="9" name="Rectangle 8">
            <a:extLst>
              <a:ext uri="{FF2B5EF4-FFF2-40B4-BE49-F238E27FC236}">
                <a16:creationId xmlns:a16="http://schemas.microsoft.com/office/drawing/2014/main" id="{D5463A21-31C4-4173-877B-42E7BD310C1C}"/>
              </a:ext>
            </a:extLst>
          </p:cNvPr>
          <p:cNvSpPr/>
          <p:nvPr/>
        </p:nvSpPr>
        <p:spPr>
          <a:xfrm>
            <a:off x="607892" y="2005908"/>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5765D964-DA2F-4CEB-8768-579B9BC8B3BC}"/>
              </a:ext>
            </a:extLst>
          </p:cNvPr>
          <p:cNvSpPr/>
          <p:nvPr/>
        </p:nvSpPr>
        <p:spPr>
          <a:xfrm>
            <a:off x="1756213" y="1646515"/>
            <a:ext cx="2316282"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sp>
        <p:nvSpPr>
          <p:cNvPr id="11" name="Rectangle 10">
            <a:extLst>
              <a:ext uri="{FF2B5EF4-FFF2-40B4-BE49-F238E27FC236}">
                <a16:creationId xmlns:a16="http://schemas.microsoft.com/office/drawing/2014/main" id="{E1C70AB8-9FFE-41FC-99CD-2350BAB70CE5}"/>
              </a:ext>
            </a:extLst>
          </p:cNvPr>
          <p:cNvSpPr/>
          <p:nvPr/>
        </p:nvSpPr>
        <p:spPr>
          <a:xfrm>
            <a:off x="607892" y="2916353"/>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84B728AA-59B9-4551-B6A8-23C3A838ABE8}"/>
              </a:ext>
            </a:extLst>
          </p:cNvPr>
          <p:cNvSpPr/>
          <p:nvPr/>
        </p:nvSpPr>
        <p:spPr>
          <a:xfrm>
            <a:off x="607892" y="3826798"/>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143B320D-B70F-4EBE-977A-3C8322274958}"/>
              </a:ext>
            </a:extLst>
          </p:cNvPr>
          <p:cNvSpPr/>
          <p:nvPr/>
        </p:nvSpPr>
        <p:spPr>
          <a:xfrm>
            <a:off x="607892" y="4737243"/>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F5236160-8733-4421-9E19-2E4C9F456223}"/>
              </a:ext>
            </a:extLst>
          </p:cNvPr>
          <p:cNvSpPr/>
          <p:nvPr/>
        </p:nvSpPr>
        <p:spPr>
          <a:xfrm>
            <a:off x="607892" y="5647689"/>
            <a:ext cx="4655223"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rPr>
              <a:t>Insert your own strategic objective</a:t>
            </a:r>
            <a:endParaRPr kumimoji="0" lang="en-US" sz="10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190A9544-66AB-4471-92F6-1217C06C9E40}"/>
              </a:ext>
            </a:extLst>
          </p:cNvPr>
          <p:cNvSpPr/>
          <p:nvPr/>
        </p:nvSpPr>
        <p:spPr>
          <a:xfrm>
            <a:off x="5358809" y="5647689"/>
            <a:ext cx="6225298" cy="8451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a:p>
            <a:pPr marL="85725" indent="-85725">
              <a:buFont typeface="Arial" panose="020B0604020202020204" pitchFamily="34" charset="0"/>
              <a:buChar char="•"/>
            </a:pPr>
            <a:r>
              <a:rPr lang="en-US" sz="1100" dirty="0">
                <a:solidFill>
                  <a:schemeClr val="tx1"/>
                </a:solidFill>
                <a:latin typeface="Arial" panose="020B0604020202020204"/>
              </a:rPr>
              <a:t>Insert the name of the initiative</a:t>
            </a:r>
          </a:p>
        </p:txBody>
      </p:sp>
    </p:spTree>
    <p:extLst>
      <p:ext uri="{BB962C8B-B14F-4D97-AF65-F5344CB8AC3E}">
        <p14:creationId xmlns:p14="http://schemas.microsoft.com/office/powerpoint/2010/main" val="384037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pPr>
              <a:spcBef>
                <a:spcPts val="200"/>
              </a:spcBef>
              <a:spcAft>
                <a:spcPts val="200"/>
              </a:spcAft>
              <a:defRPr/>
            </a:pPr>
            <a:r>
              <a:rPr lang="en-GB" sz="2400" dirty="0">
                <a:solidFill>
                  <a:srgbClr val="002776"/>
                </a:solidFill>
              </a:rPr>
              <a:t>Roadmap to reach our strategic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42</a:t>
            </a:fld>
            <a:endParaRPr lang="en-US" dirty="0">
              <a:solidFill>
                <a:srgbClr val="ADAFBB"/>
              </a:solidFill>
            </a:endParaRPr>
          </a:p>
        </p:txBody>
      </p:sp>
      <p:sp>
        <p:nvSpPr>
          <p:cNvPr id="37" name="TextBox 36">
            <a:extLst>
              <a:ext uri="{FF2B5EF4-FFF2-40B4-BE49-F238E27FC236}">
                <a16:creationId xmlns:a16="http://schemas.microsoft.com/office/drawing/2014/main" id="{9F406AA9-5708-448B-9556-8855D4E0C7D4}"/>
              </a:ext>
            </a:extLst>
          </p:cNvPr>
          <p:cNvSpPr txBox="1">
            <a:spLocks noChangeArrowheads="1"/>
          </p:cNvSpPr>
          <p:nvPr/>
        </p:nvSpPr>
        <p:spPr bwMode="auto">
          <a:xfrm>
            <a:off x="1739158" y="5723595"/>
            <a:ext cx="1455111" cy="225833"/>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Insert timeline</a:t>
            </a:r>
          </a:p>
        </p:txBody>
      </p:sp>
      <p:sp>
        <p:nvSpPr>
          <p:cNvPr id="62" name="TextBox 4">
            <a:extLst>
              <a:ext uri="{FF2B5EF4-FFF2-40B4-BE49-F238E27FC236}">
                <a16:creationId xmlns:a16="http://schemas.microsoft.com/office/drawing/2014/main" id="{459A7EDC-3335-4E06-ACCB-53511393B0EB}"/>
              </a:ext>
            </a:extLst>
          </p:cNvPr>
          <p:cNvSpPr txBox="1">
            <a:spLocks noChangeArrowheads="1"/>
          </p:cNvSpPr>
          <p:nvPr/>
        </p:nvSpPr>
        <p:spPr bwMode="auto">
          <a:xfrm>
            <a:off x="4092094" y="6037791"/>
            <a:ext cx="3979538" cy="340735"/>
          </a:xfrm>
          <a:prstGeom prst="rect">
            <a:avLst/>
          </a:prstGeom>
          <a:noFill/>
          <a:ln w="9525">
            <a:noFill/>
            <a:miter lim="800000"/>
            <a:headEnd/>
            <a:tailEnd/>
          </a:ln>
        </p:spPr>
        <p:txBody>
          <a:bodyPr wrap="square" lIns="0" tIns="46800" rIns="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600" b="1" i="0" u="none" strike="noStrike" kern="0" cap="none" spc="0" normalizeH="0" baseline="0" noProof="0" dirty="0">
                <a:ln>
                  <a:noFill/>
                </a:ln>
                <a:solidFill>
                  <a:schemeClr val="tx2"/>
                </a:solidFill>
                <a:effectLst/>
                <a:uLnTx/>
                <a:uFillTx/>
                <a:latin typeface="Arial"/>
                <a:ea typeface="+mn-ea"/>
                <a:cs typeface="Arial"/>
              </a:rPr>
              <a:t>Timeline</a:t>
            </a:r>
          </a:p>
        </p:txBody>
      </p:sp>
      <p:sp>
        <p:nvSpPr>
          <p:cNvPr id="63" name="TextBox 62">
            <a:extLst>
              <a:ext uri="{FF2B5EF4-FFF2-40B4-BE49-F238E27FC236}">
                <a16:creationId xmlns:a16="http://schemas.microsoft.com/office/drawing/2014/main" id="{64A8A594-172C-4CC2-B1B8-0C64661FB020}"/>
              </a:ext>
            </a:extLst>
          </p:cNvPr>
          <p:cNvSpPr txBox="1">
            <a:spLocks noChangeArrowheads="1"/>
          </p:cNvSpPr>
          <p:nvPr/>
        </p:nvSpPr>
        <p:spPr bwMode="auto">
          <a:xfrm>
            <a:off x="5414516" y="5723595"/>
            <a:ext cx="1455111" cy="225833"/>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Insert timeline</a:t>
            </a:r>
          </a:p>
        </p:txBody>
      </p:sp>
      <p:sp>
        <p:nvSpPr>
          <p:cNvPr id="64" name="TextBox 63">
            <a:extLst>
              <a:ext uri="{FF2B5EF4-FFF2-40B4-BE49-F238E27FC236}">
                <a16:creationId xmlns:a16="http://schemas.microsoft.com/office/drawing/2014/main" id="{E9D63E36-31A2-45E8-A16F-88A0ECFA34C3}"/>
              </a:ext>
            </a:extLst>
          </p:cNvPr>
          <p:cNvSpPr txBox="1">
            <a:spLocks noChangeArrowheads="1"/>
          </p:cNvSpPr>
          <p:nvPr/>
        </p:nvSpPr>
        <p:spPr bwMode="auto">
          <a:xfrm>
            <a:off x="9089697" y="5723595"/>
            <a:ext cx="1455111" cy="225833"/>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Insert timeline</a:t>
            </a:r>
          </a:p>
        </p:txBody>
      </p:sp>
      <p:sp>
        <p:nvSpPr>
          <p:cNvPr id="61" name="Content Placeholder 5">
            <a:extLst>
              <a:ext uri="{FF2B5EF4-FFF2-40B4-BE49-F238E27FC236}">
                <a16:creationId xmlns:a16="http://schemas.microsoft.com/office/drawing/2014/main" id="{121E9487-0FC5-4CA5-B1C3-56E4B2CD1B1B}"/>
              </a:ext>
            </a:extLst>
          </p:cNvPr>
          <p:cNvSpPr txBox="1">
            <a:spLocks/>
          </p:cNvSpPr>
          <p:nvPr/>
        </p:nvSpPr>
        <p:spPr bwMode="auto">
          <a:xfrm>
            <a:off x="701388" y="2855223"/>
            <a:ext cx="3530651" cy="2792843"/>
          </a:xfrm>
          <a:prstGeom prst="rect">
            <a:avLst/>
          </a:prstGeom>
          <a:solidFill>
            <a:schemeClr val="bg1"/>
          </a:solidFill>
          <a:ln w="9525">
            <a:noFill/>
            <a:miter lim="800000"/>
            <a:headEnd/>
            <a:tailEnd/>
          </a:ln>
        </p:spPr>
        <p:txBody>
          <a:bodyPr lIns="91440" tIns="91440" rIns="91440" bIns="91440" anchor="t"/>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p:txBody>
      </p:sp>
      <p:sp>
        <p:nvSpPr>
          <p:cNvPr id="65" name="Content Placeholder 5">
            <a:extLst>
              <a:ext uri="{FF2B5EF4-FFF2-40B4-BE49-F238E27FC236}">
                <a16:creationId xmlns:a16="http://schemas.microsoft.com/office/drawing/2014/main" id="{3426088E-F57E-478B-B892-338B4CCCB194}"/>
              </a:ext>
            </a:extLst>
          </p:cNvPr>
          <p:cNvSpPr txBox="1">
            <a:spLocks/>
          </p:cNvSpPr>
          <p:nvPr/>
        </p:nvSpPr>
        <p:spPr bwMode="auto">
          <a:xfrm>
            <a:off x="4376746" y="2605820"/>
            <a:ext cx="3530651" cy="3042245"/>
          </a:xfrm>
          <a:prstGeom prst="rect">
            <a:avLst/>
          </a:prstGeom>
          <a:solidFill>
            <a:schemeClr val="bg1"/>
          </a:solidFill>
          <a:ln w="9525">
            <a:noFill/>
            <a:miter lim="800000"/>
            <a:headEnd/>
            <a:tailEnd/>
          </a:ln>
        </p:spPr>
        <p:txBody>
          <a:bodyPr lIns="91440" tIns="91440" rIns="91440" bIns="91440" anchor="t"/>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p:txBody>
      </p:sp>
      <p:sp>
        <p:nvSpPr>
          <p:cNvPr id="66" name="Content Placeholder 5">
            <a:extLst>
              <a:ext uri="{FF2B5EF4-FFF2-40B4-BE49-F238E27FC236}">
                <a16:creationId xmlns:a16="http://schemas.microsoft.com/office/drawing/2014/main" id="{A65CBD14-1A2C-48D9-A3E8-667211C6D315}"/>
              </a:ext>
            </a:extLst>
          </p:cNvPr>
          <p:cNvSpPr txBox="1">
            <a:spLocks/>
          </p:cNvSpPr>
          <p:nvPr/>
        </p:nvSpPr>
        <p:spPr bwMode="auto">
          <a:xfrm>
            <a:off x="8052104" y="2356417"/>
            <a:ext cx="3530296" cy="3291648"/>
          </a:xfrm>
          <a:prstGeom prst="rect">
            <a:avLst/>
          </a:prstGeom>
          <a:solidFill>
            <a:schemeClr val="bg1"/>
          </a:solidFill>
          <a:ln w="9525">
            <a:noFill/>
            <a:miter lim="800000"/>
            <a:headEnd/>
            <a:tailEnd/>
          </a:ln>
        </p:spPr>
        <p:txBody>
          <a:bodyPr lIns="91440" tIns="91440" rIns="91440" bIns="91440" anchor="t"/>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initiative name</a:t>
            </a:r>
          </a:p>
        </p:txBody>
      </p:sp>
      <p:sp>
        <p:nvSpPr>
          <p:cNvPr id="68" name="Rectangle 67">
            <a:extLst>
              <a:ext uri="{FF2B5EF4-FFF2-40B4-BE49-F238E27FC236}">
                <a16:creationId xmlns:a16="http://schemas.microsoft.com/office/drawing/2014/main" id="{E5091C9F-1ED0-4CF8-9288-39C88128B2E4}"/>
              </a:ext>
            </a:extLst>
          </p:cNvPr>
          <p:cNvSpPr/>
          <p:nvPr/>
        </p:nvSpPr>
        <p:spPr>
          <a:xfrm>
            <a:off x="1407405" y="2324046"/>
            <a:ext cx="2118617" cy="327938"/>
          </a:xfrm>
          <a:prstGeom prst="rect">
            <a:avLst/>
          </a:prstGeom>
          <a:noFill/>
          <a:ln w="6350" cap="flat" cmpd="sng" algn="ctr">
            <a:noFill/>
            <a:prstDash val="solid"/>
            <a:miter lim="800000"/>
          </a:ln>
          <a:effectLst/>
        </p:spPr>
        <p:txBody>
          <a:bodyPr lIns="0" tIns="73152" rIns="0" bIns="73152" anchor="ct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US" b="1" i="0" u="none" strike="noStrike" kern="0" cap="none" spc="0" normalizeH="0" baseline="0" noProof="0" dirty="0">
                <a:ln>
                  <a:noFill/>
                </a:ln>
                <a:effectLst/>
                <a:uLnTx/>
                <a:uFillTx/>
                <a:latin typeface="Arial"/>
                <a:ea typeface="+mn-ea"/>
                <a:cs typeface="Arial"/>
              </a:rPr>
              <a:t>Phase 1</a:t>
            </a:r>
          </a:p>
        </p:txBody>
      </p:sp>
      <p:sp>
        <p:nvSpPr>
          <p:cNvPr id="69" name="Rectangle 68">
            <a:extLst>
              <a:ext uri="{FF2B5EF4-FFF2-40B4-BE49-F238E27FC236}">
                <a16:creationId xmlns:a16="http://schemas.microsoft.com/office/drawing/2014/main" id="{612B6263-96F9-4E60-8318-13BD87AE1618}"/>
              </a:ext>
            </a:extLst>
          </p:cNvPr>
          <p:cNvSpPr/>
          <p:nvPr/>
        </p:nvSpPr>
        <p:spPr>
          <a:xfrm>
            <a:off x="5082763" y="2093075"/>
            <a:ext cx="2118617" cy="327938"/>
          </a:xfrm>
          <a:prstGeom prst="rect">
            <a:avLst/>
          </a:prstGeom>
          <a:noFill/>
          <a:ln w="6350" cap="flat" cmpd="sng" algn="ctr">
            <a:noFill/>
            <a:prstDash val="solid"/>
            <a:miter lim="800000"/>
          </a:ln>
          <a:effectLst/>
        </p:spPr>
        <p:txBody>
          <a:bodyPr lIns="0" tIns="73152" rIns="0" bIns="73152" anchor="ctr"/>
          <a:lstStyle/>
          <a:p>
            <a:pPr algn="ctr">
              <a:lnSpc>
                <a:spcPct val="90000"/>
              </a:lnSpc>
              <a:spcBef>
                <a:spcPts val="900"/>
              </a:spcBef>
            </a:pPr>
            <a:r>
              <a:rPr lang="en-US" b="1" kern="0" dirty="0">
                <a:latin typeface="Arial"/>
                <a:cs typeface="Arial"/>
              </a:rPr>
              <a:t>Phase 2</a:t>
            </a:r>
          </a:p>
        </p:txBody>
      </p:sp>
      <p:sp>
        <p:nvSpPr>
          <p:cNvPr id="70" name="Rectangle 69">
            <a:extLst>
              <a:ext uri="{FF2B5EF4-FFF2-40B4-BE49-F238E27FC236}">
                <a16:creationId xmlns:a16="http://schemas.microsoft.com/office/drawing/2014/main" id="{FFF2EA74-4D1E-4A6F-9627-AF2FEF416D02}"/>
              </a:ext>
            </a:extLst>
          </p:cNvPr>
          <p:cNvSpPr/>
          <p:nvPr/>
        </p:nvSpPr>
        <p:spPr>
          <a:xfrm>
            <a:off x="8759047" y="1854645"/>
            <a:ext cx="2116411" cy="327938"/>
          </a:xfrm>
          <a:prstGeom prst="rect">
            <a:avLst/>
          </a:prstGeom>
          <a:noFill/>
          <a:ln w="6350" cap="flat" cmpd="sng" algn="ctr">
            <a:noFill/>
            <a:prstDash val="solid"/>
            <a:miter lim="800000"/>
          </a:ln>
          <a:effectLst/>
        </p:spPr>
        <p:txBody>
          <a:bodyPr lIns="0" tIns="73152" rIns="0" bIns="73152" anchor="ctr"/>
          <a:lstStyle/>
          <a:p>
            <a:pPr algn="ctr">
              <a:lnSpc>
                <a:spcPct val="90000"/>
              </a:lnSpc>
              <a:spcBef>
                <a:spcPts val="900"/>
              </a:spcBef>
            </a:pPr>
            <a:r>
              <a:rPr lang="en-US" b="1" kern="0" dirty="0">
                <a:latin typeface="Arial"/>
                <a:cs typeface="Arial"/>
              </a:rPr>
              <a:t>Phase 3</a:t>
            </a:r>
          </a:p>
        </p:txBody>
      </p:sp>
      <p:sp>
        <p:nvSpPr>
          <p:cNvPr id="5" name="Rectangle 4">
            <a:extLst>
              <a:ext uri="{FF2B5EF4-FFF2-40B4-BE49-F238E27FC236}">
                <a16:creationId xmlns:a16="http://schemas.microsoft.com/office/drawing/2014/main" id="{D2F9367A-4F35-48FA-BFC1-F8BE5C865104}"/>
              </a:ext>
            </a:extLst>
          </p:cNvPr>
          <p:cNvSpPr/>
          <p:nvPr/>
        </p:nvSpPr>
        <p:spPr>
          <a:xfrm>
            <a:off x="701388" y="2720472"/>
            <a:ext cx="3602566" cy="71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7251B458-5687-43D6-8E27-8A038414DE76}"/>
              </a:ext>
            </a:extLst>
          </p:cNvPr>
          <p:cNvSpPr/>
          <p:nvPr/>
        </p:nvSpPr>
        <p:spPr>
          <a:xfrm>
            <a:off x="4304894" y="2471069"/>
            <a:ext cx="3673957" cy="71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5EFCC52A-2E88-4D51-A026-C317E7D467AC}"/>
              </a:ext>
            </a:extLst>
          </p:cNvPr>
          <p:cNvSpPr/>
          <p:nvPr/>
        </p:nvSpPr>
        <p:spPr>
          <a:xfrm>
            <a:off x="7980123" y="2221666"/>
            <a:ext cx="3602278" cy="71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90A6848-5DB1-43A4-8826-1B7C484DB6F4}"/>
              </a:ext>
            </a:extLst>
          </p:cNvPr>
          <p:cNvSpPr/>
          <p:nvPr/>
        </p:nvSpPr>
        <p:spPr>
          <a:xfrm rot="16200000">
            <a:off x="4144219" y="2595771"/>
            <a:ext cx="320409" cy="71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F5AD5F86-D940-4AE6-8814-558983F80595}"/>
              </a:ext>
            </a:extLst>
          </p:cNvPr>
          <p:cNvSpPr/>
          <p:nvPr/>
        </p:nvSpPr>
        <p:spPr>
          <a:xfrm rot="16200000">
            <a:off x="7819281" y="2346368"/>
            <a:ext cx="320409" cy="7100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833806C2-7E15-4C8C-AC2E-FB258DA45F79}"/>
              </a:ext>
            </a:extLst>
          </p:cNvPr>
          <p:cNvCxnSpPr>
            <a:cxnSpLocks/>
          </p:cNvCxnSpPr>
          <p:nvPr/>
        </p:nvCxnSpPr>
        <p:spPr>
          <a:xfrm>
            <a:off x="792379" y="5689617"/>
            <a:ext cx="10790021" cy="0"/>
          </a:xfrm>
          <a:prstGeom prst="straightConnector1">
            <a:avLst/>
          </a:prstGeom>
          <a:noFill/>
          <a:ln w="28575" cap="flat" cmpd="sng" algn="ctr">
            <a:solidFill>
              <a:schemeClr val="accent1"/>
            </a:solidFill>
            <a:prstDash val="solid"/>
            <a:tailEnd type="arrow"/>
          </a:ln>
          <a:effectLst/>
        </p:spPr>
      </p:cxnSp>
    </p:spTree>
    <p:extLst>
      <p:ext uri="{BB962C8B-B14F-4D97-AF65-F5344CB8AC3E}">
        <p14:creationId xmlns:p14="http://schemas.microsoft.com/office/powerpoint/2010/main" val="1033555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GB" sz="2400" dirty="0">
                <a:solidFill>
                  <a:srgbClr val="002776"/>
                </a:solidFill>
              </a:rPr>
              <a:t>Roadmap to reach our strategic objectives</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43</a:t>
            </a:fld>
            <a:endParaRPr lang="en-US" dirty="0">
              <a:solidFill>
                <a:srgbClr val="ADAFBB"/>
              </a:solidFill>
            </a:endParaRPr>
          </a:p>
        </p:txBody>
      </p:sp>
      <p:sp>
        <p:nvSpPr>
          <p:cNvPr id="37" name="TextBox 36">
            <a:extLst>
              <a:ext uri="{FF2B5EF4-FFF2-40B4-BE49-F238E27FC236}">
                <a16:creationId xmlns:a16="http://schemas.microsoft.com/office/drawing/2014/main" id="{9F406AA9-5708-448B-9556-8855D4E0C7D4}"/>
              </a:ext>
            </a:extLst>
          </p:cNvPr>
          <p:cNvSpPr txBox="1">
            <a:spLocks noChangeArrowheads="1"/>
          </p:cNvSpPr>
          <p:nvPr/>
        </p:nvSpPr>
        <p:spPr bwMode="auto">
          <a:xfrm>
            <a:off x="2550404" y="6110864"/>
            <a:ext cx="495947" cy="285648"/>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2019</a:t>
            </a:r>
          </a:p>
        </p:txBody>
      </p:sp>
      <p:sp>
        <p:nvSpPr>
          <p:cNvPr id="63" name="TextBox 62">
            <a:extLst>
              <a:ext uri="{FF2B5EF4-FFF2-40B4-BE49-F238E27FC236}">
                <a16:creationId xmlns:a16="http://schemas.microsoft.com/office/drawing/2014/main" id="{64A8A594-172C-4CC2-B1B8-0C64661FB020}"/>
              </a:ext>
            </a:extLst>
          </p:cNvPr>
          <p:cNvSpPr txBox="1">
            <a:spLocks noChangeArrowheads="1"/>
          </p:cNvSpPr>
          <p:nvPr/>
        </p:nvSpPr>
        <p:spPr bwMode="auto">
          <a:xfrm>
            <a:off x="6092039" y="6110864"/>
            <a:ext cx="495946" cy="285648"/>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2020</a:t>
            </a:r>
          </a:p>
        </p:txBody>
      </p:sp>
      <p:sp>
        <p:nvSpPr>
          <p:cNvPr id="64" name="TextBox 63">
            <a:extLst>
              <a:ext uri="{FF2B5EF4-FFF2-40B4-BE49-F238E27FC236}">
                <a16:creationId xmlns:a16="http://schemas.microsoft.com/office/drawing/2014/main" id="{E9D63E36-31A2-45E8-A16F-88A0ECFA34C3}"/>
              </a:ext>
            </a:extLst>
          </p:cNvPr>
          <p:cNvSpPr txBox="1">
            <a:spLocks noChangeArrowheads="1"/>
          </p:cNvSpPr>
          <p:nvPr/>
        </p:nvSpPr>
        <p:spPr bwMode="auto">
          <a:xfrm>
            <a:off x="9633503" y="6110864"/>
            <a:ext cx="495947" cy="285648"/>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2021</a:t>
            </a:r>
          </a:p>
        </p:txBody>
      </p:sp>
      <p:sp>
        <p:nvSpPr>
          <p:cNvPr id="61" name="Content Placeholder 5">
            <a:extLst>
              <a:ext uri="{FF2B5EF4-FFF2-40B4-BE49-F238E27FC236}">
                <a16:creationId xmlns:a16="http://schemas.microsoft.com/office/drawing/2014/main" id="{121E9487-0FC5-4CA5-B1C3-56E4B2CD1B1B}"/>
              </a:ext>
            </a:extLst>
          </p:cNvPr>
          <p:cNvSpPr txBox="1">
            <a:spLocks/>
          </p:cNvSpPr>
          <p:nvPr/>
        </p:nvSpPr>
        <p:spPr bwMode="auto">
          <a:xfrm>
            <a:off x="1097280" y="3004828"/>
            <a:ext cx="3402193" cy="3024249"/>
          </a:xfrm>
          <a:prstGeom prst="rect">
            <a:avLst/>
          </a:prstGeom>
          <a:solidFill>
            <a:schemeClr val="bg1"/>
          </a:solidFill>
          <a:ln w="9525">
            <a:noFill/>
            <a:miter lim="800000"/>
            <a:headEnd/>
            <a:tailEnd/>
          </a:ln>
        </p:spPr>
        <p:txBody>
          <a:bodyPr lIns="91440" tIns="91440" rIns="91440" bIns="91440" anchor="t"/>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 </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 </a:t>
            </a:r>
          </a:p>
        </p:txBody>
      </p:sp>
      <p:sp>
        <p:nvSpPr>
          <p:cNvPr id="65" name="Content Placeholder 5">
            <a:extLst>
              <a:ext uri="{FF2B5EF4-FFF2-40B4-BE49-F238E27FC236}">
                <a16:creationId xmlns:a16="http://schemas.microsoft.com/office/drawing/2014/main" id="{3426088E-F57E-478B-B892-338B4CCCB194}"/>
              </a:ext>
            </a:extLst>
          </p:cNvPr>
          <p:cNvSpPr txBox="1">
            <a:spLocks/>
          </p:cNvSpPr>
          <p:nvPr/>
        </p:nvSpPr>
        <p:spPr bwMode="auto">
          <a:xfrm>
            <a:off x="4638915" y="2734760"/>
            <a:ext cx="3402193" cy="3294316"/>
          </a:xfrm>
          <a:prstGeom prst="rect">
            <a:avLst/>
          </a:prstGeom>
          <a:solidFill>
            <a:schemeClr val="bg1"/>
          </a:solidFill>
          <a:ln w="9525">
            <a:noFill/>
            <a:miter lim="800000"/>
            <a:headEnd/>
            <a:tailEnd/>
          </a:ln>
        </p:spPr>
        <p:txBody>
          <a:bodyPr lIns="91440" tIns="91440" rIns="91440" bIns="91440" anchor="t"/>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 </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 </a:t>
            </a:r>
          </a:p>
        </p:txBody>
      </p:sp>
      <p:sp>
        <p:nvSpPr>
          <p:cNvPr id="66" name="Content Placeholder 5">
            <a:extLst>
              <a:ext uri="{FF2B5EF4-FFF2-40B4-BE49-F238E27FC236}">
                <a16:creationId xmlns:a16="http://schemas.microsoft.com/office/drawing/2014/main" id="{A65CBD14-1A2C-48D9-A3E8-667211C6D315}"/>
              </a:ext>
            </a:extLst>
          </p:cNvPr>
          <p:cNvSpPr txBox="1">
            <a:spLocks/>
          </p:cNvSpPr>
          <p:nvPr/>
        </p:nvSpPr>
        <p:spPr bwMode="auto">
          <a:xfrm>
            <a:off x="8180549" y="2464693"/>
            <a:ext cx="3401851" cy="3564383"/>
          </a:xfrm>
          <a:prstGeom prst="rect">
            <a:avLst/>
          </a:prstGeom>
          <a:solidFill>
            <a:schemeClr val="bg1"/>
          </a:solidFill>
          <a:ln w="9525">
            <a:noFill/>
            <a:miter lim="800000"/>
            <a:headEnd/>
            <a:tailEnd/>
          </a:ln>
        </p:spPr>
        <p:txBody>
          <a:bodyPr lIns="91440" tIns="91440" rIns="91440" bIns="91440" anchor="t"/>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 </a:t>
            </a:r>
          </a:p>
          <a:p>
            <a:pPr marL="114300" indent="-114300" eaLnBrk="1" hangingPunct="1">
              <a:spcBef>
                <a:spcPts val="200"/>
              </a:spcBef>
              <a:spcAft>
                <a:spcPts val="200"/>
              </a:spcAft>
              <a:buFont typeface="Times" panose="02020603050405020304" pitchFamily="18" charset="0"/>
              <a:buChar char="•"/>
              <a:defRPr/>
            </a:pPr>
            <a:r>
              <a:rPr lang="en-US" altLang="en-US" sz="1100" dirty="0">
                <a:latin typeface="+mj-lt"/>
              </a:rPr>
              <a:t>Insert strategic goal </a:t>
            </a:r>
          </a:p>
        </p:txBody>
      </p:sp>
      <p:sp>
        <p:nvSpPr>
          <p:cNvPr id="68" name="Rectangle 67">
            <a:extLst>
              <a:ext uri="{FF2B5EF4-FFF2-40B4-BE49-F238E27FC236}">
                <a16:creationId xmlns:a16="http://schemas.microsoft.com/office/drawing/2014/main" id="{E5091C9F-1ED0-4CF8-9288-39C88128B2E4}"/>
              </a:ext>
            </a:extLst>
          </p:cNvPr>
          <p:cNvSpPr/>
          <p:nvPr/>
        </p:nvSpPr>
        <p:spPr>
          <a:xfrm>
            <a:off x="1245464" y="2192279"/>
            <a:ext cx="3105825" cy="592470"/>
          </a:xfrm>
          <a:prstGeom prst="rect">
            <a:avLst/>
          </a:prstGeom>
          <a:noFill/>
          <a:ln w="6350" cap="flat" cmpd="sng" algn="ctr">
            <a:noFill/>
            <a:prstDash val="solid"/>
            <a:miter lim="800000"/>
          </a:ln>
          <a:effectLst/>
        </p:spPr>
        <p:txBody>
          <a:bodyPr lIns="0" tIns="0" rIns="0" bIns="0" anchor="b">
            <a:spAutoFit/>
          </a:bodyPr>
          <a:lstStyle/>
          <a:p>
            <a:pPr marL="0" marR="0" lvl="0" indent="0" algn="ctr" defTabSz="914400" eaLnBrk="1" fontAlgn="auto" latinLnBrk="0" hangingPunct="1">
              <a:spcBef>
                <a:spcPts val="900"/>
              </a:spcBef>
              <a:spcAft>
                <a:spcPts val="0"/>
              </a:spcAft>
              <a:buClrTx/>
              <a:buSzTx/>
              <a:buFontTx/>
              <a:buNone/>
              <a:tabLst/>
              <a:defRPr/>
            </a:pPr>
            <a:r>
              <a:rPr kumimoji="0" lang="en-US" b="1" i="0" u="none" strike="noStrike" kern="0" cap="none" spc="0" normalizeH="0" baseline="0" noProof="0" dirty="0">
                <a:ln>
                  <a:noFill/>
                </a:ln>
                <a:solidFill>
                  <a:schemeClr val="bg2">
                    <a:lumMod val="50000"/>
                    <a:lumOff val="50000"/>
                  </a:schemeClr>
                </a:solidFill>
                <a:effectLst/>
                <a:uLnTx/>
                <a:uFillTx/>
                <a:latin typeface="Arial"/>
                <a:ea typeface="+mn-ea"/>
                <a:cs typeface="Arial"/>
              </a:rPr>
              <a:t>Phase 1</a:t>
            </a:r>
          </a:p>
          <a:p>
            <a:pPr marR="0" lvl="0" indent="0" algn="ctr" fontAlgn="auto">
              <a:spcBef>
                <a:spcPts val="900"/>
              </a:spcBef>
              <a:spcAft>
                <a:spcPts val="0"/>
              </a:spcAft>
              <a:buClrTx/>
              <a:buSzTx/>
              <a:buFontTx/>
              <a:buNone/>
              <a:tabLst/>
              <a:defRPr/>
            </a:pPr>
            <a:r>
              <a:rPr lang="en-US" sz="1300" kern="0" dirty="0">
                <a:solidFill>
                  <a:schemeClr val="bg2">
                    <a:lumMod val="50000"/>
                    <a:lumOff val="50000"/>
                  </a:schemeClr>
                </a:solidFill>
                <a:latin typeface="Arial"/>
                <a:cs typeface="Arial"/>
              </a:rPr>
              <a:t>Insert your own text to describe this phase</a:t>
            </a:r>
          </a:p>
        </p:txBody>
      </p:sp>
      <p:sp>
        <p:nvSpPr>
          <p:cNvPr id="69" name="Rectangle 68">
            <a:extLst>
              <a:ext uri="{FF2B5EF4-FFF2-40B4-BE49-F238E27FC236}">
                <a16:creationId xmlns:a16="http://schemas.microsoft.com/office/drawing/2014/main" id="{612B6263-96F9-4E60-8318-13BD87AE1618}"/>
              </a:ext>
            </a:extLst>
          </p:cNvPr>
          <p:cNvSpPr/>
          <p:nvPr/>
        </p:nvSpPr>
        <p:spPr>
          <a:xfrm>
            <a:off x="4787099" y="1942171"/>
            <a:ext cx="3105825" cy="592470"/>
          </a:xfrm>
          <a:prstGeom prst="rect">
            <a:avLst/>
          </a:prstGeom>
          <a:noFill/>
          <a:ln w="6350" cap="flat" cmpd="sng" algn="ctr">
            <a:noFill/>
            <a:prstDash val="solid"/>
            <a:miter lim="800000"/>
          </a:ln>
          <a:effectLst/>
        </p:spPr>
        <p:txBody>
          <a:bodyPr lIns="0" tIns="0" rIns="0" bIns="0" anchor="b">
            <a:spAutoFit/>
          </a:bodyPr>
          <a:lstStyle/>
          <a:p>
            <a:pPr algn="ctr">
              <a:spcBef>
                <a:spcPts val="900"/>
              </a:spcBef>
            </a:pPr>
            <a:r>
              <a:rPr lang="en-US" b="1" kern="0" dirty="0">
                <a:solidFill>
                  <a:schemeClr val="accent5"/>
                </a:solidFill>
                <a:latin typeface="Arial"/>
                <a:cs typeface="Arial"/>
              </a:rPr>
              <a:t>Phase 2</a:t>
            </a:r>
          </a:p>
          <a:p>
            <a:pPr algn="ctr">
              <a:spcBef>
                <a:spcPts val="900"/>
              </a:spcBef>
            </a:pPr>
            <a:r>
              <a:rPr lang="en-US" sz="1300" kern="0" dirty="0">
                <a:solidFill>
                  <a:schemeClr val="accent5"/>
                </a:solidFill>
                <a:latin typeface="Arial"/>
                <a:cs typeface="Arial"/>
              </a:rPr>
              <a:t>Insert your own text to describe this phase</a:t>
            </a:r>
          </a:p>
        </p:txBody>
      </p:sp>
      <p:sp>
        <p:nvSpPr>
          <p:cNvPr id="70" name="Rectangle 69">
            <a:extLst>
              <a:ext uri="{FF2B5EF4-FFF2-40B4-BE49-F238E27FC236}">
                <a16:creationId xmlns:a16="http://schemas.microsoft.com/office/drawing/2014/main" id="{FFF2EA74-4D1E-4A6F-9627-AF2FEF416D02}"/>
              </a:ext>
            </a:extLst>
          </p:cNvPr>
          <p:cNvSpPr/>
          <p:nvPr/>
        </p:nvSpPr>
        <p:spPr>
          <a:xfrm>
            <a:off x="8330179" y="1683985"/>
            <a:ext cx="3102590" cy="592470"/>
          </a:xfrm>
          <a:prstGeom prst="rect">
            <a:avLst/>
          </a:prstGeom>
          <a:noFill/>
          <a:ln w="6350" cap="flat" cmpd="sng" algn="ctr">
            <a:noFill/>
            <a:prstDash val="solid"/>
            <a:miter lim="800000"/>
          </a:ln>
          <a:effectLst/>
        </p:spPr>
        <p:txBody>
          <a:bodyPr lIns="0" tIns="0" rIns="0" bIns="0" anchor="b">
            <a:spAutoFit/>
          </a:bodyPr>
          <a:lstStyle/>
          <a:p>
            <a:pPr algn="ctr">
              <a:spcBef>
                <a:spcPts val="900"/>
              </a:spcBef>
            </a:pPr>
            <a:r>
              <a:rPr lang="en-US" b="1" kern="0" dirty="0">
                <a:solidFill>
                  <a:schemeClr val="accent6"/>
                </a:solidFill>
                <a:latin typeface="Arial"/>
                <a:cs typeface="Arial"/>
              </a:rPr>
              <a:t>Phase 3</a:t>
            </a:r>
          </a:p>
          <a:p>
            <a:pPr algn="ctr">
              <a:spcBef>
                <a:spcPts val="900"/>
              </a:spcBef>
            </a:pPr>
            <a:r>
              <a:rPr lang="en-US" sz="1300" kern="0" dirty="0">
                <a:solidFill>
                  <a:schemeClr val="accent6"/>
                </a:solidFill>
                <a:latin typeface="Arial"/>
                <a:cs typeface="Arial"/>
              </a:rPr>
              <a:t>Insert your own text to describe this phase</a:t>
            </a:r>
          </a:p>
        </p:txBody>
      </p:sp>
      <p:sp>
        <p:nvSpPr>
          <p:cNvPr id="5" name="Rectangle 4">
            <a:extLst>
              <a:ext uri="{FF2B5EF4-FFF2-40B4-BE49-F238E27FC236}">
                <a16:creationId xmlns:a16="http://schemas.microsoft.com/office/drawing/2014/main" id="{D2F9367A-4F35-48FA-BFC1-F8BE5C865104}"/>
              </a:ext>
            </a:extLst>
          </p:cNvPr>
          <p:cNvSpPr/>
          <p:nvPr/>
        </p:nvSpPr>
        <p:spPr>
          <a:xfrm>
            <a:off x="1097280" y="2858912"/>
            <a:ext cx="3471491" cy="76889"/>
          </a:xfrm>
          <a:prstGeom prst="rect">
            <a:avLst/>
          </a:prstGeom>
          <a:solidFill>
            <a:schemeClr val="bg2">
              <a:lumMod val="50000"/>
              <a:lumOff val="50000"/>
            </a:schemeClr>
          </a:solidFill>
          <a:ln>
            <a:solidFill>
              <a:schemeClr val="bg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7251B458-5687-43D6-8E27-8A038414DE76}"/>
              </a:ext>
            </a:extLst>
          </p:cNvPr>
          <p:cNvSpPr/>
          <p:nvPr/>
        </p:nvSpPr>
        <p:spPr>
          <a:xfrm>
            <a:off x="4569677" y="2588844"/>
            <a:ext cx="3540285" cy="76889"/>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5EFCC52A-2E88-4D51-A026-C317E7D467AC}"/>
              </a:ext>
            </a:extLst>
          </p:cNvPr>
          <p:cNvSpPr/>
          <p:nvPr/>
        </p:nvSpPr>
        <p:spPr>
          <a:xfrm>
            <a:off x="8111187" y="2318776"/>
            <a:ext cx="3471214" cy="7688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90A6848-5DB1-43A4-8826-1B7C484DB6F4}"/>
              </a:ext>
            </a:extLst>
          </p:cNvPr>
          <p:cNvSpPr/>
          <p:nvPr/>
        </p:nvSpPr>
        <p:spPr>
          <a:xfrm rot="16200000">
            <a:off x="4395745" y="2728112"/>
            <a:ext cx="346957" cy="6842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F5AD5F86-D940-4AE6-8814-558983F80595}"/>
              </a:ext>
            </a:extLst>
          </p:cNvPr>
          <p:cNvSpPr/>
          <p:nvPr/>
        </p:nvSpPr>
        <p:spPr>
          <a:xfrm rot="16200000">
            <a:off x="7937095" y="2458045"/>
            <a:ext cx="346957" cy="68423"/>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B93C507-E24E-4BD5-AA82-A202696E4DFC}"/>
              </a:ext>
            </a:extLst>
          </p:cNvPr>
          <p:cNvCxnSpPr>
            <a:cxnSpLocks/>
          </p:cNvCxnSpPr>
          <p:nvPr/>
        </p:nvCxnSpPr>
        <p:spPr>
          <a:xfrm flipV="1">
            <a:off x="941862" y="2858912"/>
            <a:ext cx="0" cy="3215159"/>
          </a:xfrm>
          <a:prstGeom prst="line">
            <a:avLst/>
          </a:prstGeom>
          <a:noFill/>
          <a:ln w="28575" cap="flat" cmpd="sng" algn="ctr">
            <a:solidFill>
              <a:schemeClr val="accent1"/>
            </a:solidFill>
            <a:prstDash val="solid"/>
            <a:tailEnd type="arrow"/>
          </a:ln>
          <a:effectLst/>
        </p:spPr>
      </p:cxnSp>
      <p:cxnSp>
        <p:nvCxnSpPr>
          <p:cNvPr id="34" name="Straight Arrow Connector 33">
            <a:extLst>
              <a:ext uri="{FF2B5EF4-FFF2-40B4-BE49-F238E27FC236}">
                <a16:creationId xmlns:a16="http://schemas.microsoft.com/office/drawing/2014/main" id="{833806C2-7E15-4C8C-AC2E-FB258DA45F79}"/>
              </a:ext>
            </a:extLst>
          </p:cNvPr>
          <p:cNvCxnSpPr>
            <a:cxnSpLocks/>
          </p:cNvCxnSpPr>
          <p:nvPr/>
        </p:nvCxnSpPr>
        <p:spPr>
          <a:xfrm>
            <a:off x="941862" y="6074071"/>
            <a:ext cx="10640538" cy="0"/>
          </a:xfrm>
          <a:prstGeom prst="straightConnector1">
            <a:avLst/>
          </a:prstGeom>
          <a:noFill/>
          <a:ln w="28575" cap="flat" cmpd="sng" algn="ctr">
            <a:solidFill>
              <a:schemeClr val="accent1"/>
            </a:solidFill>
            <a:prstDash val="solid"/>
            <a:tailEnd type="arrow"/>
          </a:ln>
          <a:effectLst/>
        </p:spPr>
      </p:cxnSp>
      <p:sp>
        <p:nvSpPr>
          <p:cNvPr id="28" name="TextBox 27">
            <a:extLst>
              <a:ext uri="{FF2B5EF4-FFF2-40B4-BE49-F238E27FC236}">
                <a16:creationId xmlns:a16="http://schemas.microsoft.com/office/drawing/2014/main" id="{36E37760-EF97-4E53-9B87-C4D7C02444D8}"/>
              </a:ext>
            </a:extLst>
          </p:cNvPr>
          <p:cNvSpPr txBox="1">
            <a:spLocks noChangeArrowheads="1"/>
          </p:cNvSpPr>
          <p:nvPr/>
        </p:nvSpPr>
        <p:spPr bwMode="auto">
          <a:xfrm rot="16200000">
            <a:off x="67662" y="4334596"/>
            <a:ext cx="1347667" cy="263791"/>
          </a:xfrm>
          <a:prstGeom prst="rect">
            <a:avLst/>
          </a:prstGeom>
          <a:noFill/>
          <a:ln w="9525">
            <a:noFill/>
            <a:miter lim="800000"/>
            <a:headEnd/>
            <a:tailEnd/>
          </a:ln>
        </p:spPr>
        <p:txBody>
          <a:bodyPr wrap="none" lIns="90000" tIns="46800" rIns="90000" bIns="46800">
            <a:spAutoFit/>
          </a:bodyPr>
          <a:lstStyle>
            <a:lvl1pPr marL="209550" indent="-209550" algn="l" rtl="0" eaLnBrk="0" fontAlgn="base" hangingPunct="0">
              <a:spcBef>
                <a:spcPct val="20000"/>
              </a:spcBef>
              <a:spcAft>
                <a:spcPct val="0"/>
              </a:spcAft>
              <a:buFont typeface="Wingdings" panose="05000000000000000000" pitchFamily="2" charset="2"/>
              <a:buChar char="§"/>
              <a:defRPr b="0">
                <a:solidFill>
                  <a:schemeClr val="tx1"/>
                </a:solidFill>
                <a:latin typeface="+mn-lt"/>
                <a:ea typeface="+mn-ea"/>
                <a:cs typeface="+mn-cs"/>
              </a:defRPr>
            </a:lvl1pPr>
            <a:lvl2pPr marL="446088" indent="-271463" algn="l" rtl="0" eaLnBrk="0" fontAlgn="base" hangingPunct="0">
              <a:spcBef>
                <a:spcPct val="20000"/>
              </a:spcBef>
              <a:spcAft>
                <a:spcPct val="0"/>
              </a:spcAft>
              <a:buFont typeface="Arial" panose="020B0604020202020204" pitchFamily="34" charset="0"/>
              <a:buChar char="–"/>
              <a:defRPr>
                <a:solidFill>
                  <a:schemeClr val="tx1"/>
                </a:solidFill>
                <a:latin typeface="+mn-lt"/>
                <a:cs typeface="+mn-cs"/>
              </a:defRPr>
            </a:lvl2pPr>
            <a:lvl3pPr marL="631825" indent="-185738" algn="l" rtl="0" eaLnBrk="0" fontAlgn="base" hangingPunct="0">
              <a:spcBef>
                <a:spcPct val="20000"/>
              </a:spcBef>
              <a:spcAft>
                <a:spcPct val="0"/>
              </a:spcAft>
              <a:buChar char="•"/>
              <a:defRPr>
                <a:solidFill>
                  <a:schemeClr val="tx1"/>
                </a:solidFill>
                <a:latin typeface="+mn-lt"/>
                <a:cs typeface="+mn-cs"/>
              </a:defRPr>
            </a:lvl3pPr>
            <a:lvl4pPr marL="892175" indent="-260350" algn="l" rtl="0" eaLnBrk="0" fontAlgn="base" hangingPunct="0">
              <a:spcBef>
                <a:spcPct val="20000"/>
              </a:spcBef>
              <a:spcAft>
                <a:spcPct val="0"/>
              </a:spcAft>
              <a:buChar char="•"/>
              <a:defRPr>
                <a:solidFill>
                  <a:schemeClr val="tx1"/>
                </a:solidFill>
                <a:latin typeface="+mn-lt"/>
                <a:cs typeface="+mn-cs"/>
              </a:defRPr>
            </a:lvl4pPr>
            <a:lvl5pPr marL="1165225" indent="-273050" algn="l" rtl="0" eaLnBrk="0" fontAlgn="base" hangingPunct="0">
              <a:spcBef>
                <a:spcPct val="20000"/>
              </a:spcBef>
              <a:spcAft>
                <a:spcPct val="0"/>
              </a:spcAft>
              <a:buChar char="•"/>
              <a:defRPr>
                <a:solidFill>
                  <a:schemeClr val="tx1"/>
                </a:solidFill>
                <a:latin typeface="+mn-lt"/>
                <a:cs typeface="+mn-cs"/>
              </a:defRPr>
            </a:lvl5pPr>
            <a:lvl6pPr marL="1941513" indent="-195263" algn="l" rtl="0" fontAlgn="base">
              <a:spcBef>
                <a:spcPct val="20000"/>
              </a:spcBef>
              <a:spcAft>
                <a:spcPct val="0"/>
              </a:spcAft>
              <a:buChar char="•"/>
              <a:defRPr>
                <a:solidFill>
                  <a:schemeClr val="tx1"/>
                </a:solidFill>
                <a:latin typeface="+mn-lt"/>
                <a:cs typeface="+mn-cs"/>
              </a:defRPr>
            </a:lvl6pPr>
            <a:lvl7pPr marL="2398713" indent="-195263" algn="l" rtl="0" fontAlgn="base">
              <a:spcBef>
                <a:spcPct val="20000"/>
              </a:spcBef>
              <a:spcAft>
                <a:spcPct val="0"/>
              </a:spcAft>
              <a:buChar char="•"/>
              <a:defRPr>
                <a:solidFill>
                  <a:schemeClr val="tx1"/>
                </a:solidFill>
                <a:latin typeface="+mn-lt"/>
                <a:cs typeface="+mn-cs"/>
              </a:defRPr>
            </a:lvl7pPr>
            <a:lvl8pPr marL="2855913" indent="-195263" algn="l" rtl="0" fontAlgn="base">
              <a:spcBef>
                <a:spcPct val="20000"/>
              </a:spcBef>
              <a:spcAft>
                <a:spcPct val="0"/>
              </a:spcAft>
              <a:buChar char="•"/>
              <a:defRPr>
                <a:solidFill>
                  <a:schemeClr val="tx1"/>
                </a:solidFill>
                <a:latin typeface="+mn-lt"/>
                <a:cs typeface="+mn-cs"/>
              </a:defRPr>
            </a:lvl8pPr>
            <a:lvl9pPr marL="3313113" indent="-195263" algn="l" rtl="0" fontAlgn="base">
              <a:spcBef>
                <a:spcPct val="20000"/>
              </a:spcBef>
              <a:spcAft>
                <a:spcPct val="0"/>
              </a:spcAft>
              <a:buChar char="•"/>
              <a:defRPr>
                <a:solidFill>
                  <a:schemeClr val="tx1"/>
                </a:solidFill>
                <a:latin typeface="+mn-lt"/>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altLang="en-US" sz="1100" b="1" i="1" u="none" strike="noStrike" kern="0" cap="none" spc="0" normalizeH="0" baseline="0" noProof="0" dirty="0">
                <a:ln>
                  <a:noFill/>
                </a:ln>
                <a:solidFill>
                  <a:schemeClr val="tx2"/>
                </a:solidFill>
                <a:effectLst/>
                <a:uLnTx/>
                <a:uFillTx/>
                <a:latin typeface="Arial"/>
                <a:ea typeface="+mn-ea"/>
                <a:cs typeface="Arial"/>
              </a:rPr>
              <a:t>Level of Priority</a:t>
            </a:r>
          </a:p>
        </p:txBody>
      </p:sp>
      <p:sp>
        <p:nvSpPr>
          <p:cNvPr id="23" name="Rectangle: Rounded Corners 22">
            <a:extLst>
              <a:ext uri="{FF2B5EF4-FFF2-40B4-BE49-F238E27FC236}">
                <a16:creationId xmlns:a16="http://schemas.microsoft.com/office/drawing/2014/main" id="{DB10BE64-1D57-4859-A910-D0AEDA0C3602}"/>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75080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GB" sz="2400" dirty="0">
                <a:solidFill>
                  <a:srgbClr val="002776"/>
                </a:solidFill>
              </a:rPr>
              <a:t>Roadmap to reach our strategic objectives</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44</a:t>
            </a:fld>
            <a:endParaRPr lang="en-US" dirty="0">
              <a:solidFill>
                <a:srgbClr val="ADAFBB"/>
              </a:solidFill>
            </a:endParaRPr>
          </a:p>
        </p:txBody>
      </p:sp>
      <p:pic>
        <p:nvPicPr>
          <p:cNvPr id="24" name="Picture 2" descr="C:\Users\bastian.k\Desktop\straße.png">
            <a:extLst>
              <a:ext uri="{FF2B5EF4-FFF2-40B4-BE49-F238E27FC236}">
                <a16:creationId xmlns:a16="http://schemas.microsoft.com/office/drawing/2014/main" id="{69C4C9D1-29FC-4ADE-9A1D-CD79C3D0EA5D}"/>
              </a:ext>
            </a:extLst>
          </p:cNvPr>
          <p:cNvPicPr>
            <a:picLocks noChangeAspect="1" noChangeArrowheads="1"/>
          </p:cNvPicPr>
          <p:nvPr/>
        </p:nvPicPr>
        <p:blipFill>
          <a:blip r:embed="rId6" cstate="print"/>
          <a:srcRect t="889" b="26130"/>
          <a:stretch>
            <a:fillRect/>
          </a:stretch>
        </p:blipFill>
        <p:spPr bwMode="gray">
          <a:xfrm>
            <a:off x="945999" y="1490148"/>
            <a:ext cx="10978396" cy="5100752"/>
          </a:xfrm>
          <a:prstGeom prst="rect">
            <a:avLst/>
          </a:prstGeom>
          <a:noFill/>
          <a:effectLst/>
        </p:spPr>
      </p:pic>
      <p:pic>
        <p:nvPicPr>
          <p:cNvPr id="25" name="Picture 3" descr="\\NAS\charteo\07 Produktion\07_Maps\in_Vorbereitung\Fähnchen\Blau.png">
            <a:extLst>
              <a:ext uri="{FF2B5EF4-FFF2-40B4-BE49-F238E27FC236}">
                <a16:creationId xmlns:a16="http://schemas.microsoft.com/office/drawing/2014/main" id="{02F467C4-8877-47AD-95CA-0F2B3A9386D5}"/>
              </a:ext>
            </a:extLst>
          </p:cNvPr>
          <p:cNvPicPr>
            <a:picLocks noChangeAspect="1" noChangeArrowheads="1"/>
          </p:cNvPicPr>
          <p:nvPr/>
        </p:nvPicPr>
        <p:blipFill>
          <a:blip r:embed="rId7" cstate="print">
            <a:duotone>
              <a:schemeClr val="accent5">
                <a:shade val="45000"/>
                <a:satMod val="135000"/>
              </a:schemeClr>
              <a:prstClr val="white"/>
            </a:duotone>
          </a:blip>
          <a:srcRect/>
          <a:stretch>
            <a:fillRect/>
          </a:stretch>
        </p:blipFill>
        <p:spPr bwMode="gray">
          <a:xfrm>
            <a:off x="7090903" y="4397919"/>
            <a:ext cx="1135083" cy="1453494"/>
          </a:xfrm>
          <a:prstGeom prst="rect">
            <a:avLst/>
          </a:prstGeom>
          <a:noFill/>
          <a:ln w="9525">
            <a:noFill/>
            <a:miter lim="800000"/>
            <a:headEnd/>
            <a:tailEnd/>
          </a:ln>
        </p:spPr>
      </p:pic>
      <p:pic>
        <p:nvPicPr>
          <p:cNvPr id="26" name="Picture 3" descr="\\NAS\charteo\07 Produktion\07_Maps\in_Vorbereitung\Fähnchen\Blau.png">
            <a:extLst>
              <a:ext uri="{FF2B5EF4-FFF2-40B4-BE49-F238E27FC236}">
                <a16:creationId xmlns:a16="http://schemas.microsoft.com/office/drawing/2014/main" id="{AB6CB268-463D-43D0-A405-8DAF5CF76224}"/>
              </a:ext>
            </a:extLst>
          </p:cNvPr>
          <p:cNvPicPr>
            <a:picLocks noChangeAspect="1" noChangeArrowheads="1"/>
          </p:cNvPicPr>
          <p:nvPr/>
        </p:nvPicPr>
        <p:blipFill>
          <a:blip r:embed="rId8" cstate="print">
            <a:duotone>
              <a:schemeClr val="accent5">
                <a:shade val="45000"/>
                <a:satMod val="135000"/>
              </a:schemeClr>
              <a:prstClr val="white"/>
            </a:duotone>
          </a:blip>
          <a:srcRect/>
          <a:stretch>
            <a:fillRect/>
          </a:stretch>
        </p:blipFill>
        <p:spPr bwMode="gray">
          <a:xfrm rot="1142016">
            <a:off x="5787503" y="3673143"/>
            <a:ext cx="690920" cy="885478"/>
          </a:xfrm>
          <a:prstGeom prst="rect">
            <a:avLst/>
          </a:prstGeom>
          <a:noFill/>
          <a:ln w="9525">
            <a:noFill/>
            <a:miter lim="800000"/>
            <a:headEnd/>
            <a:tailEnd/>
          </a:ln>
        </p:spPr>
      </p:pic>
      <p:pic>
        <p:nvPicPr>
          <p:cNvPr id="27" name="Picture 3" descr="\\NAS\charteo\07 Produktion\07_Maps\in_Vorbereitung\Fähnchen\Blau.png">
            <a:extLst>
              <a:ext uri="{FF2B5EF4-FFF2-40B4-BE49-F238E27FC236}">
                <a16:creationId xmlns:a16="http://schemas.microsoft.com/office/drawing/2014/main" id="{B156CD1F-F730-47C4-994A-00F2D35DBDAB}"/>
              </a:ext>
            </a:extLst>
          </p:cNvPr>
          <p:cNvPicPr>
            <a:picLocks noChangeAspect="1" noChangeArrowheads="1"/>
          </p:cNvPicPr>
          <p:nvPr/>
        </p:nvPicPr>
        <p:blipFill>
          <a:blip r:embed="rId9" cstate="print">
            <a:duotone>
              <a:schemeClr val="accent5">
                <a:shade val="45000"/>
                <a:satMod val="135000"/>
              </a:schemeClr>
              <a:prstClr val="white"/>
            </a:duotone>
          </a:blip>
          <a:srcRect/>
          <a:stretch>
            <a:fillRect/>
          </a:stretch>
        </p:blipFill>
        <p:spPr bwMode="gray">
          <a:xfrm rot="21224010" flipH="1">
            <a:off x="3675623" y="3037403"/>
            <a:ext cx="374763" cy="481176"/>
          </a:xfrm>
          <a:prstGeom prst="rect">
            <a:avLst/>
          </a:prstGeom>
          <a:noFill/>
          <a:ln w="9525">
            <a:noFill/>
            <a:miter lim="800000"/>
            <a:headEnd/>
            <a:tailEnd/>
          </a:ln>
        </p:spPr>
      </p:pic>
      <p:cxnSp>
        <p:nvCxnSpPr>
          <p:cNvPr id="29" name="Gerade Verbindung 18">
            <a:extLst>
              <a:ext uri="{FF2B5EF4-FFF2-40B4-BE49-F238E27FC236}">
                <a16:creationId xmlns:a16="http://schemas.microsoft.com/office/drawing/2014/main" id="{FB3843E5-DCDD-459C-8CC8-76B6B9B54F25}"/>
              </a:ext>
            </a:extLst>
          </p:cNvPr>
          <p:cNvCxnSpPr>
            <a:cxnSpLocks noChangeShapeType="1"/>
          </p:cNvCxnSpPr>
          <p:nvPr/>
        </p:nvCxnSpPr>
        <p:spPr bwMode="gray">
          <a:xfrm flipH="1">
            <a:off x="3584801" y="3355991"/>
            <a:ext cx="62903" cy="1"/>
          </a:xfrm>
          <a:prstGeom prst="line">
            <a:avLst/>
          </a:prstGeom>
          <a:noFill/>
          <a:ln w="19050">
            <a:solidFill>
              <a:srgbClr val="969696"/>
            </a:solidFill>
            <a:prstDash val="sysDot"/>
            <a:round/>
            <a:headEnd/>
            <a:tailEnd/>
          </a:ln>
        </p:spPr>
      </p:cxnSp>
      <p:cxnSp>
        <p:nvCxnSpPr>
          <p:cNvPr id="30" name="Gerade Verbindung 20">
            <a:extLst>
              <a:ext uri="{FF2B5EF4-FFF2-40B4-BE49-F238E27FC236}">
                <a16:creationId xmlns:a16="http://schemas.microsoft.com/office/drawing/2014/main" id="{847096CA-C6C0-45C8-92EC-700FB8F9FA6A}"/>
              </a:ext>
            </a:extLst>
          </p:cNvPr>
          <p:cNvCxnSpPr>
            <a:cxnSpLocks noChangeShapeType="1"/>
          </p:cNvCxnSpPr>
          <p:nvPr/>
        </p:nvCxnSpPr>
        <p:spPr bwMode="gray">
          <a:xfrm>
            <a:off x="2536085" y="3085882"/>
            <a:ext cx="1" cy="557736"/>
          </a:xfrm>
          <a:prstGeom prst="line">
            <a:avLst/>
          </a:prstGeom>
          <a:noFill/>
          <a:ln w="19050">
            <a:solidFill>
              <a:srgbClr val="969696"/>
            </a:solidFill>
            <a:prstDash val="sysDot"/>
            <a:round/>
            <a:headEnd/>
            <a:tailEnd/>
          </a:ln>
        </p:spPr>
      </p:cxnSp>
      <p:grpSp>
        <p:nvGrpSpPr>
          <p:cNvPr id="31" name="Gruppieren 24">
            <a:extLst>
              <a:ext uri="{FF2B5EF4-FFF2-40B4-BE49-F238E27FC236}">
                <a16:creationId xmlns:a16="http://schemas.microsoft.com/office/drawing/2014/main" id="{2822B40F-473E-4E86-8A28-E8DE6C93AC2C}"/>
              </a:ext>
            </a:extLst>
          </p:cNvPr>
          <p:cNvGrpSpPr>
            <a:grpSpLocks/>
          </p:cNvGrpSpPr>
          <p:nvPr/>
        </p:nvGrpSpPr>
        <p:grpSpPr bwMode="auto">
          <a:xfrm>
            <a:off x="7775855" y="4840264"/>
            <a:ext cx="459220" cy="581918"/>
            <a:chOff x="5695262" y="1746726"/>
            <a:chExt cx="576063" cy="647551"/>
          </a:xfrm>
        </p:grpSpPr>
        <p:cxnSp>
          <p:nvCxnSpPr>
            <p:cNvPr id="56" name="Gerade Verbindung 25">
              <a:extLst>
                <a:ext uri="{FF2B5EF4-FFF2-40B4-BE49-F238E27FC236}">
                  <a16:creationId xmlns:a16="http://schemas.microsoft.com/office/drawing/2014/main" id="{D82ABC53-CC4B-4B87-BC73-39C9E730C9DC}"/>
                </a:ext>
              </a:extLst>
            </p:cNvPr>
            <p:cNvCxnSpPr>
              <a:cxnSpLocks noChangeShapeType="1"/>
            </p:cNvCxnSpPr>
            <p:nvPr/>
          </p:nvCxnSpPr>
          <p:spPr bwMode="gray">
            <a:xfrm flipH="1">
              <a:off x="5695262" y="2048091"/>
              <a:ext cx="576063" cy="0"/>
            </a:xfrm>
            <a:prstGeom prst="line">
              <a:avLst/>
            </a:prstGeom>
            <a:noFill/>
            <a:ln w="19050">
              <a:solidFill>
                <a:srgbClr val="969696"/>
              </a:solidFill>
              <a:prstDash val="sysDot"/>
              <a:round/>
              <a:headEnd/>
              <a:tailEnd/>
            </a:ln>
          </p:spPr>
        </p:cxnSp>
        <p:cxnSp>
          <p:nvCxnSpPr>
            <p:cNvPr id="57" name="Gerade Verbindung 27">
              <a:extLst>
                <a:ext uri="{FF2B5EF4-FFF2-40B4-BE49-F238E27FC236}">
                  <a16:creationId xmlns:a16="http://schemas.microsoft.com/office/drawing/2014/main" id="{540D1310-739D-497B-85F6-7F5FBFBFEE4F}"/>
                </a:ext>
              </a:extLst>
            </p:cNvPr>
            <p:cNvCxnSpPr>
              <a:cxnSpLocks noChangeShapeType="1"/>
            </p:cNvCxnSpPr>
            <p:nvPr/>
          </p:nvCxnSpPr>
          <p:spPr bwMode="gray">
            <a:xfrm>
              <a:off x="6271324" y="1746726"/>
              <a:ext cx="0" cy="647551"/>
            </a:xfrm>
            <a:prstGeom prst="line">
              <a:avLst/>
            </a:prstGeom>
            <a:noFill/>
            <a:ln w="19050">
              <a:solidFill>
                <a:srgbClr val="969696"/>
              </a:solidFill>
              <a:prstDash val="sysDot"/>
              <a:round/>
              <a:headEnd/>
              <a:tailEnd/>
            </a:ln>
          </p:spPr>
        </p:cxnSp>
      </p:grpSp>
      <p:pic>
        <p:nvPicPr>
          <p:cNvPr id="32" name="Picture 3" descr="\\NAS\charteo\07 Produktion\07_Maps\in_Vorbereitung\Fähnchen\Blau.png">
            <a:extLst>
              <a:ext uri="{FF2B5EF4-FFF2-40B4-BE49-F238E27FC236}">
                <a16:creationId xmlns:a16="http://schemas.microsoft.com/office/drawing/2014/main" id="{2922882C-A8FF-4ADA-B8C7-32C33C917A7E}"/>
              </a:ext>
            </a:extLst>
          </p:cNvPr>
          <p:cNvPicPr>
            <a:picLocks noChangeAspect="1" noChangeArrowheads="1"/>
          </p:cNvPicPr>
          <p:nvPr/>
        </p:nvPicPr>
        <p:blipFill>
          <a:blip r:embed="rId9" cstate="print">
            <a:duotone>
              <a:schemeClr val="accent5">
                <a:shade val="45000"/>
                <a:satMod val="135000"/>
              </a:schemeClr>
              <a:prstClr val="white"/>
            </a:duotone>
          </a:blip>
          <a:srcRect/>
          <a:stretch>
            <a:fillRect/>
          </a:stretch>
        </p:blipFill>
        <p:spPr bwMode="gray">
          <a:xfrm rot="21224010" flipH="1">
            <a:off x="4992056" y="1771118"/>
            <a:ext cx="374763" cy="479753"/>
          </a:xfrm>
          <a:prstGeom prst="rect">
            <a:avLst/>
          </a:prstGeom>
          <a:noFill/>
          <a:ln w="9525">
            <a:noFill/>
            <a:miter lim="800000"/>
            <a:headEnd/>
            <a:tailEnd/>
          </a:ln>
        </p:spPr>
      </p:pic>
      <p:pic>
        <p:nvPicPr>
          <p:cNvPr id="33" name="Picture 3" descr="\\NAS\charteo\07 Produktion\07_Maps\in_Vorbereitung\Fähnchen\Blau.png">
            <a:extLst>
              <a:ext uri="{FF2B5EF4-FFF2-40B4-BE49-F238E27FC236}">
                <a16:creationId xmlns:a16="http://schemas.microsoft.com/office/drawing/2014/main" id="{ADCCDBEE-47DD-4A0A-AD64-7ABF73C25B55}"/>
              </a:ext>
            </a:extLst>
          </p:cNvPr>
          <p:cNvPicPr>
            <a:picLocks noChangeAspect="1" noChangeArrowheads="1"/>
          </p:cNvPicPr>
          <p:nvPr/>
        </p:nvPicPr>
        <p:blipFill>
          <a:blip r:embed="rId10" cstate="print">
            <a:duotone>
              <a:schemeClr val="accent5">
                <a:shade val="45000"/>
                <a:satMod val="135000"/>
              </a:schemeClr>
              <a:prstClr val="white"/>
            </a:duotone>
          </a:blip>
          <a:srcRect/>
          <a:stretch>
            <a:fillRect/>
          </a:stretch>
        </p:blipFill>
        <p:spPr bwMode="gray">
          <a:xfrm>
            <a:off x="8235074" y="2191864"/>
            <a:ext cx="431825" cy="552356"/>
          </a:xfrm>
          <a:prstGeom prst="rect">
            <a:avLst/>
          </a:prstGeom>
          <a:noFill/>
          <a:ln w="9525">
            <a:noFill/>
            <a:miter lim="800000"/>
            <a:headEnd/>
            <a:tailEnd/>
          </a:ln>
        </p:spPr>
      </p:pic>
      <p:cxnSp>
        <p:nvCxnSpPr>
          <p:cNvPr id="35" name="Gerade Verbindung 25">
            <a:extLst>
              <a:ext uri="{FF2B5EF4-FFF2-40B4-BE49-F238E27FC236}">
                <a16:creationId xmlns:a16="http://schemas.microsoft.com/office/drawing/2014/main" id="{C121C82B-86B0-4201-8F46-27436E3FB42E}"/>
              </a:ext>
            </a:extLst>
          </p:cNvPr>
          <p:cNvCxnSpPr>
            <a:cxnSpLocks noChangeShapeType="1"/>
          </p:cNvCxnSpPr>
          <p:nvPr/>
        </p:nvCxnSpPr>
        <p:spPr bwMode="gray">
          <a:xfrm flipH="1">
            <a:off x="9032434" y="2480079"/>
            <a:ext cx="31452" cy="1"/>
          </a:xfrm>
          <a:prstGeom prst="line">
            <a:avLst/>
          </a:prstGeom>
          <a:noFill/>
          <a:ln w="19050">
            <a:solidFill>
              <a:srgbClr val="969696"/>
            </a:solidFill>
            <a:prstDash val="sysDot"/>
            <a:round/>
            <a:headEnd/>
            <a:tailEnd/>
          </a:ln>
        </p:spPr>
      </p:cxnSp>
      <p:cxnSp>
        <p:nvCxnSpPr>
          <p:cNvPr id="36" name="Gerade Verbindung 27">
            <a:extLst>
              <a:ext uri="{FF2B5EF4-FFF2-40B4-BE49-F238E27FC236}">
                <a16:creationId xmlns:a16="http://schemas.microsoft.com/office/drawing/2014/main" id="{2E98CB29-1B33-4C84-9DBC-328E3DDB8551}"/>
              </a:ext>
            </a:extLst>
          </p:cNvPr>
          <p:cNvCxnSpPr>
            <a:cxnSpLocks noChangeShapeType="1"/>
          </p:cNvCxnSpPr>
          <p:nvPr/>
        </p:nvCxnSpPr>
        <p:spPr bwMode="gray">
          <a:xfrm>
            <a:off x="9063885" y="2126980"/>
            <a:ext cx="1" cy="626762"/>
          </a:xfrm>
          <a:prstGeom prst="line">
            <a:avLst/>
          </a:prstGeom>
          <a:noFill/>
          <a:ln w="19050">
            <a:solidFill>
              <a:srgbClr val="969696"/>
            </a:solidFill>
            <a:prstDash val="sysDot"/>
            <a:round/>
            <a:headEnd/>
            <a:tailEnd/>
          </a:ln>
        </p:spPr>
      </p:cxnSp>
      <p:pic>
        <p:nvPicPr>
          <p:cNvPr id="38" name="Picture 3" descr="\\NAS\charteo\07 Produktion\07_Maps\in_Vorbereitung\Fähnchen\Blau.png">
            <a:extLst>
              <a:ext uri="{FF2B5EF4-FFF2-40B4-BE49-F238E27FC236}">
                <a16:creationId xmlns:a16="http://schemas.microsoft.com/office/drawing/2014/main" id="{782C9954-6CC3-487D-B87B-E153FD70EEDE}"/>
              </a:ext>
            </a:extLst>
          </p:cNvPr>
          <p:cNvPicPr>
            <a:picLocks noChangeAspect="1" noChangeArrowheads="1"/>
          </p:cNvPicPr>
          <p:nvPr/>
        </p:nvPicPr>
        <p:blipFill>
          <a:blip r:embed="rId11" cstate="print">
            <a:duotone>
              <a:schemeClr val="accent5">
                <a:shade val="45000"/>
                <a:satMod val="135000"/>
              </a:schemeClr>
              <a:prstClr val="white"/>
            </a:duotone>
          </a:blip>
          <a:srcRect/>
          <a:stretch>
            <a:fillRect/>
          </a:stretch>
        </p:blipFill>
        <p:spPr bwMode="gray">
          <a:xfrm rot="21143549" flipH="1">
            <a:off x="3196700" y="5121432"/>
            <a:ext cx="784997" cy="1005061"/>
          </a:xfrm>
          <a:prstGeom prst="rect">
            <a:avLst/>
          </a:prstGeom>
          <a:noFill/>
          <a:ln w="9525">
            <a:noFill/>
            <a:miter lim="800000"/>
            <a:headEnd/>
            <a:tailEnd/>
          </a:ln>
        </p:spPr>
      </p:pic>
      <p:cxnSp>
        <p:nvCxnSpPr>
          <p:cNvPr id="39" name="Gerade Verbindung 18">
            <a:extLst>
              <a:ext uri="{FF2B5EF4-FFF2-40B4-BE49-F238E27FC236}">
                <a16:creationId xmlns:a16="http://schemas.microsoft.com/office/drawing/2014/main" id="{D704FFF7-B339-4F23-B7D0-D32E357A4EC8}"/>
              </a:ext>
            </a:extLst>
          </p:cNvPr>
          <p:cNvCxnSpPr>
            <a:cxnSpLocks noChangeShapeType="1"/>
          </p:cNvCxnSpPr>
          <p:nvPr/>
        </p:nvCxnSpPr>
        <p:spPr bwMode="gray">
          <a:xfrm flipH="1">
            <a:off x="3578245" y="5955535"/>
            <a:ext cx="37465" cy="1"/>
          </a:xfrm>
          <a:prstGeom prst="line">
            <a:avLst/>
          </a:prstGeom>
          <a:noFill/>
          <a:ln w="19050">
            <a:solidFill>
              <a:srgbClr val="969696"/>
            </a:solidFill>
            <a:prstDash val="sysDot"/>
            <a:round/>
            <a:headEnd/>
            <a:tailEnd/>
          </a:ln>
        </p:spPr>
      </p:cxnSp>
      <p:cxnSp>
        <p:nvCxnSpPr>
          <p:cNvPr id="40" name="Gerade Verbindung 20">
            <a:extLst>
              <a:ext uri="{FF2B5EF4-FFF2-40B4-BE49-F238E27FC236}">
                <a16:creationId xmlns:a16="http://schemas.microsoft.com/office/drawing/2014/main" id="{AB46CDDD-7A80-4ADB-B164-73891F1C72D7}"/>
              </a:ext>
            </a:extLst>
          </p:cNvPr>
          <p:cNvCxnSpPr>
            <a:cxnSpLocks noChangeShapeType="1"/>
          </p:cNvCxnSpPr>
          <p:nvPr/>
        </p:nvCxnSpPr>
        <p:spPr bwMode="gray">
          <a:xfrm>
            <a:off x="2953640" y="5680902"/>
            <a:ext cx="1" cy="549453"/>
          </a:xfrm>
          <a:prstGeom prst="line">
            <a:avLst/>
          </a:prstGeom>
          <a:noFill/>
          <a:ln w="19050">
            <a:solidFill>
              <a:srgbClr val="969696"/>
            </a:solidFill>
            <a:prstDash val="sysDot"/>
            <a:round/>
            <a:headEnd/>
            <a:tailEnd/>
          </a:ln>
        </p:spPr>
      </p:cxnSp>
      <p:cxnSp>
        <p:nvCxnSpPr>
          <p:cNvPr id="42" name="Gerade Verbindung 27">
            <a:extLst>
              <a:ext uri="{FF2B5EF4-FFF2-40B4-BE49-F238E27FC236}">
                <a16:creationId xmlns:a16="http://schemas.microsoft.com/office/drawing/2014/main" id="{E2E625AE-4893-4262-A4BC-F9EC80400887}"/>
              </a:ext>
            </a:extLst>
          </p:cNvPr>
          <p:cNvCxnSpPr>
            <a:cxnSpLocks noChangeShapeType="1"/>
          </p:cNvCxnSpPr>
          <p:nvPr/>
        </p:nvCxnSpPr>
        <p:spPr bwMode="gray">
          <a:xfrm>
            <a:off x="6930196" y="3443046"/>
            <a:ext cx="1" cy="577063"/>
          </a:xfrm>
          <a:prstGeom prst="line">
            <a:avLst/>
          </a:prstGeom>
          <a:noFill/>
          <a:ln w="19050">
            <a:solidFill>
              <a:srgbClr val="969696"/>
            </a:solidFill>
            <a:prstDash val="sysDot"/>
            <a:round/>
            <a:headEnd/>
            <a:tailEnd/>
          </a:ln>
        </p:spPr>
      </p:cxnSp>
      <p:sp>
        <p:nvSpPr>
          <p:cNvPr id="43" name="Rechteck 26">
            <a:extLst>
              <a:ext uri="{FF2B5EF4-FFF2-40B4-BE49-F238E27FC236}">
                <a16:creationId xmlns:a16="http://schemas.microsoft.com/office/drawing/2014/main" id="{58CBCD43-A27D-419B-AC58-9CCF6493632B}"/>
              </a:ext>
            </a:extLst>
          </p:cNvPr>
          <p:cNvSpPr/>
          <p:nvPr/>
        </p:nvSpPr>
        <p:spPr bwMode="gray">
          <a:xfrm>
            <a:off x="1350924" y="5834231"/>
            <a:ext cx="1880137" cy="215444"/>
          </a:xfrm>
          <a:prstGeom prst="rect">
            <a:avLst/>
          </a:prstGeom>
        </p:spPr>
        <p:txBody>
          <a:bodyPr lIns="0" tIns="0" bIns="0" anchor="ctr">
            <a:spAutoFit/>
          </a:bodyPr>
          <a:lstStyle/>
          <a:p>
            <a:pPr>
              <a:spcAft>
                <a:spcPts val="400"/>
              </a:spcAft>
              <a:buClr>
                <a:srgbClr val="808080"/>
              </a:buClr>
              <a:defRPr/>
            </a:pPr>
            <a:r>
              <a:rPr lang="en-US" sz="1400" b="1" noProof="1">
                <a:latin typeface="Arial" charset="0"/>
                <a:cs typeface="Arial" charset="0"/>
              </a:rPr>
              <a:t>Insert Milestone</a:t>
            </a:r>
            <a:endParaRPr lang="en-US" sz="1000" noProof="1">
              <a:latin typeface="Arial" charset="0"/>
              <a:cs typeface="Arial" charset="0"/>
            </a:endParaRPr>
          </a:p>
        </p:txBody>
      </p:sp>
      <p:cxnSp>
        <p:nvCxnSpPr>
          <p:cNvPr id="44" name="Gerade Verbindung 18">
            <a:extLst>
              <a:ext uri="{FF2B5EF4-FFF2-40B4-BE49-F238E27FC236}">
                <a16:creationId xmlns:a16="http://schemas.microsoft.com/office/drawing/2014/main" id="{CC8C2DCF-BE8F-45D2-9703-69E792FC2E94}"/>
              </a:ext>
            </a:extLst>
          </p:cNvPr>
          <p:cNvCxnSpPr>
            <a:cxnSpLocks noChangeShapeType="1"/>
          </p:cNvCxnSpPr>
          <p:nvPr/>
        </p:nvCxnSpPr>
        <p:spPr bwMode="gray">
          <a:xfrm flipH="1">
            <a:off x="2536085" y="3355991"/>
            <a:ext cx="1111619" cy="0"/>
          </a:xfrm>
          <a:prstGeom prst="line">
            <a:avLst/>
          </a:prstGeom>
          <a:noFill/>
          <a:ln w="19050">
            <a:solidFill>
              <a:srgbClr val="969696"/>
            </a:solidFill>
            <a:prstDash val="sysDot"/>
            <a:round/>
            <a:headEnd/>
            <a:tailEnd/>
          </a:ln>
        </p:spPr>
      </p:cxnSp>
      <p:cxnSp>
        <p:nvCxnSpPr>
          <p:cNvPr id="45" name="Gerade Verbindung 18">
            <a:extLst>
              <a:ext uri="{FF2B5EF4-FFF2-40B4-BE49-F238E27FC236}">
                <a16:creationId xmlns:a16="http://schemas.microsoft.com/office/drawing/2014/main" id="{D2158E7F-A031-44CA-AF2D-817CC35B96C7}"/>
              </a:ext>
            </a:extLst>
          </p:cNvPr>
          <p:cNvCxnSpPr>
            <a:cxnSpLocks noChangeShapeType="1"/>
          </p:cNvCxnSpPr>
          <p:nvPr/>
        </p:nvCxnSpPr>
        <p:spPr bwMode="gray">
          <a:xfrm flipH="1">
            <a:off x="2960121" y="5941954"/>
            <a:ext cx="718610" cy="0"/>
          </a:xfrm>
          <a:prstGeom prst="line">
            <a:avLst/>
          </a:prstGeom>
          <a:noFill/>
          <a:ln w="19050">
            <a:solidFill>
              <a:srgbClr val="969696"/>
            </a:solidFill>
            <a:prstDash val="sysDot"/>
            <a:round/>
            <a:headEnd/>
            <a:tailEnd/>
          </a:ln>
        </p:spPr>
      </p:cxnSp>
      <p:cxnSp>
        <p:nvCxnSpPr>
          <p:cNvPr id="46" name="Gerade Verbindung 18">
            <a:extLst>
              <a:ext uri="{FF2B5EF4-FFF2-40B4-BE49-F238E27FC236}">
                <a16:creationId xmlns:a16="http://schemas.microsoft.com/office/drawing/2014/main" id="{C1118FB1-0F07-40C2-BE95-919DA3C980D9}"/>
              </a:ext>
            </a:extLst>
          </p:cNvPr>
          <p:cNvCxnSpPr>
            <a:cxnSpLocks noChangeShapeType="1"/>
          </p:cNvCxnSpPr>
          <p:nvPr/>
        </p:nvCxnSpPr>
        <p:spPr bwMode="gray">
          <a:xfrm flipH="1">
            <a:off x="6401705" y="3719836"/>
            <a:ext cx="513293" cy="0"/>
          </a:xfrm>
          <a:prstGeom prst="line">
            <a:avLst/>
          </a:prstGeom>
          <a:noFill/>
          <a:ln w="19050">
            <a:solidFill>
              <a:srgbClr val="969696"/>
            </a:solidFill>
            <a:prstDash val="sysDot"/>
            <a:round/>
            <a:headEnd/>
            <a:tailEnd/>
          </a:ln>
        </p:spPr>
      </p:cxnSp>
      <p:cxnSp>
        <p:nvCxnSpPr>
          <p:cNvPr id="47" name="Gerade Verbindung 20">
            <a:extLst>
              <a:ext uri="{FF2B5EF4-FFF2-40B4-BE49-F238E27FC236}">
                <a16:creationId xmlns:a16="http://schemas.microsoft.com/office/drawing/2014/main" id="{B112C028-FD02-417B-BA64-0C4D383B716D}"/>
              </a:ext>
            </a:extLst>
          </p:cNvPr>
          <p:cNvCxnSpPr>
            <a:cxnSpLocks noChangeShapeType="1"/>
          </p:cNvCxnSpPr>
          <p:nvPr/>
        </p:nvCxnSpPr>
        <p:spPr bwMode="gray">
          <a:xfrm>
            <a:off x="4315017" y="1732080"/>
            <a:ext cx="1" cy="557736"/>
          </a:xfrm>
          <a:prstGeom prst="line">
            <a:avLst/>
          </a:prstGeom>
          <a:noFill/>
          <a:ln w="19050">
            <a:solidFill>
              <a:srgbClr val="969696"/>
            </a:solidFill>
            <a:prstDash val="sysDot"/>
            <a:round/>
            <a:headEnd/>
            <a:tailEnd/>
          </a:ln>
        </p:spPr>
      </p:cxnSp>
      <p:cxnSp>
        <p:nvCxnSpPr>
          <p:cNvPr id="48" name="Gerade Verbindung 18">
            <a:extLst>
              <a:ext uri="{FF2B5EF4-FFF2-40B4-BE49-F238E27FC236}">
                <a16:creationId xmlns:a16="http://schemas.microsoft.com/office/drawing/2014/main" id="{0EFDA43B-0882-490C-A961-DF432384B357}"/>
              </a:ext>
            </a:extLst>
          </p:cNvPr>
          <p:cNvCxnSpPr>
            <a:cxnSpLocks noChangeShapeType="1"/>
          </p:cNvCxnSpPr>
          <p:nvPr/>
        </p:nvCxnSpPr>
        <p:spPr bwMode="gray">
          <a:xfrm flipH="1">
            <a:off x="4315017" y="2002189"/>
            <a:ext cx="581732" cy="0"/>
          </a:xfrm>
          <a:prstGeom prst="line">
            <a:avLst/>
          </a:prstGeom>
          <a:noFill/>
          <a:ln w="19050">
            <a:solidFill>
              <a:srgbClr val="969696"/>
            </a:solidFill>
            <a:prstDash val="sysDot"/>
            <a:round/>
            <a:headEnd/>
            <a:tailEnd/>
          </a:ln>
        </p:spPr>
      </p:cxnSp>
      <p:cxnSp>
        <p:nvCxnSpPr>
          <p:cNvPr id="49" name="Gerade Verbindung 18">
            <a:extLst>
              <a:ext uri="{FF2B5EF4-FFF2-40B4-BE49-F238E27FC236}">
                <a16:creationId xmlns:a16="http://schemas.microsoft.com/office/drawing/2014/main" id="{3965CA42-260F-4720-B36F-FD23DB3A3315}"/>
              </a:ext>
            </a:extLst>
          </p:cNvPr>
          <p:cNvCxnSpPr>
            <a:cxnSpLocks noChangeShapeType="1"/>
          </p:cNvCxnSpPr>
          <p:nvPr/>
        </p:nvCxnSpPr>
        <p:spPr bwMode="gray">
          <a:xfrm flipH="1">
            <a:off x="8445596" y="2453348"/>
            <a:ext cx="581732" cy="0"/>
          </a:xfrm>
          <a:prstGeom prst="line">
            <a:avLst/>
          </a:prstGeom>
          <a:noFill/>
          <a:ln w="19050">
            <a:solidFill>
              <a:srgbClr val="969696"/>
            </a:solidFill>
            <a:prstDash val="sysDot"/>
            <a:round/>
            <a:headEnd/>
            <a:tailEnd/>
          </a:ln>
        </p:spPr>
      </p:cxnSp>
      <p:sp>
        <p:nvSpPr>
          <p:cNvPr id="50" name="Rechteck 26">
            <a:extLst>
              <a:ext uri="{FF2B5EF4-FFF2-40B4-BE49-F238E27FC236}">
                <a16:creationId xmlns:a16="http://schemas.microsoft.com/office/drawing/2014/main" id="{6D04FD4F-6D4C-48DC-9861-632AFE62E9EA}"/>
              </a:ext>
            </a:extLst>
          </p:cNvPr>
          <p:cNvSpPr/>
          <p:nvPr/>
        </p:nvSpPr>
        <p:spPr bwMode="gray">
          <a:xfrm>
            <a:off x="858907" y="3271809"/>
            <a:ext cx="1880137" cy="215444"/>
          </a:xfrm>
          <a:prstGeom prst="rect">
            <a:avLst/>
          </a:prstGeom>
        </p:spPr>
        <p:txBody>
          <a:bodyPr lIns="0" tIns="0" bIns="0" anchor="ctr">
            <a:spAutoFit/>
          </a:bodyPr>
          <a:lstStyle/>
          <a:p>
            <a:pPr>
              <a:spcAft>
                <a:spcPts val="400"/>
              </a:spcAft>
              <a:buClr>
                <a:srgbClr val="808080"/>
              </a:buClr>
              <a:defRPr/>
            </a:pPr>
            <a:r>
              <a:rPr lang="en-US" sz="1400" b="1" noProof="1">
                <a:latin typeface="Arial" charset="0"/>
                <a:cs typeface="Arial" charset="0"/>
              </a:rPr>
              <a:t>Insert Milestone</a:t>
            </a:r>
            <a:endParaRPr lang="en-US" sz="1000" noProof="1">
              <a:latin typeface="Arial" charset="0"/>
              <a:cs typeface="Arial" charset="0"/>
            </a:endParaRPr>
          </a:p>
        </p:txBody>
      </p:sp>
      <p:sp>
        <p:nvSpPr>
          <p:cNvPr id="51" name="Rechteck 26">
            <a:extLst>
              <a:ext uri="{FF2B5EF4-FFF2-40B4-BE49-F238E27FC236}">
                <a16:creationId xmlns:a16="http://schemas.microsoft.com/office/drawing/2014/main" id="{BE13C297-706D-419A-B40F-55E281F4375D}"/>
              </a:ext>
            </a:extLst>
          </p:cNvPr>
          <p:cNvSpPr/>
          <p:nvPr/>
        </p:nvSpPr>
        <p:spPr bwMode="gray">
          <a:xfrm>
            <a:off x="2532461" y="1900483"/>
            <a:ext cx="1880137" cy="215444"/>
          </a:xfrm>
          <a:prstGeom prst="rect">
            <a:avLst/>
          </a:prstGeom>
        </p:spPr>
        <p:txBody>
          <a:bodyPr lIns="0" tIns="0" bIns="0" anchor="ctr">
            <a:spAutoFit/>
          </a:bodyPr>
          <a:lstStyle/>
          <a:p>
            <a:pPr>
              <a:spcAft>
                <a:spcPts val="400"/>
              </a:spcAft>
              <a:buClr>
                <a:srgbClr val="808080"/>
              </a:buClr>
              <a:defRPr/>
            </a:pPr>
            <a:r>
              <a:rPr lang="en-US" sz="1400" b="1" noProof="1">
                <a:latin typeface="Arial" charset="0"/>
                <a:cs typeface="Arial" charset="0"/>
              </a:rPr>
              <a:t>Insert Milestone</a:t>
            </a:r>
            <a:endParaRPr lang="en-US" sz="1000" noProof="1">
              <a:latin typeface="Arial" charset="0"/>
              <a:cs typeface="Arial" charset="0"/>
            </a:endParaRPr>
          </a:p>
        </p:txBody>
      </p:sp>
      <p:sp>
        <p:nvSpPr>
          <p:cNvPr id="52" name="Rechteck 26">
            <a:extLst>
              <a:ext uri="{FF2B5EF4-FFF2-40B4-BE49-F238E27FC236}">
                <a16:creationId xmlns:a16="http://schemas.microsoft.com/office/drawing/2014/main" id="{4276D078-A706-48FA-8545-7672CF7039E7}"/>
              </a:ext>
            </a:extLst>
          </p:cNvPr>
          <p:cNvSpPr/>
          <p:nvPr/>
        </p:nvSpPr>
        <p:spPr bwMode="gray">
          <a:xfrm>
            <a:off x="9109759" y="2312715"/>
            <a:ext cx="1880137" cy="215444"/>
          </a:xfrm>
          <a:prstGeom prst="rect">
            <a:avLst/>
          </a:prstGeom>
        </p:spPr>
        <p:txBody>
          <a:bodyPr lIns="0" tIns="0" bIns="0" anchor="ctr">
            <a:spAutoFit/>
          </a:bodyPr>
          <a:lstStyle/>
          <a:p>
            <a:pPr>
              <a:spcAft>
                <a:spcPts val="400"/>
              </a:spcAft>
              <a:buClr>
                <a:srgbClr val="808080"/>
              </a:buClr>
              <a:defRPr/>
            </a:pPr>
            <a:r>
              <a:rPr lang="en-US" sz="1400" b="1" noProof="1">
                <a:latin typeface="Arial" charset="0"/>
                <a:cs typeface="Arial" charset="0"/>
              </a:rPr>
              <a:t>Insert Milestone</a:t>
            </a:r>
            <a:endParaRPr lang="en-US" sz="1000" noProof="1">
              <a:latin typeface="Arial" charset="0"/>
              <a:cs typeface="Arial" charset="0"/>
            </a:endParaRPr>
          </a:p>
        </p:txBody>
      </p:sp>
      <p:sp>
        <p:nvSpPr>
          <p:cNvPr id="53" name="Rechteck 26">
            <a:extLst>
              <a:ext uri="{FF2B5EF4-FFF2-40B4-BE49-F238E27FC236}">
                <a16:creationId xmlns:a16="http://schemas.microsoft.com/office/drawing/2014/main" id="{00DCF0DD-430C-490F-99E3-569E179731F7}"/>
              </a:ext>
            </a:extLst>
          </p:cNvPr>
          <p:cNvSpPr/>
          <p:nvPr/>
        </p:nvSpPr>
        <p:spPr bwMode="gray">
          <a:xfrm>
            <a:off x="7090903" y="3604415"/>
            <a:ext cx="1880137" cy="215444"/>
          </a:xfrm>
          <a:prstGeom prst="rect">
            <a:avLst/>
          </a:prstGeom>
        </p:spPr>
        <p:txBody>
          <a:bodyPr lIns="0" tIns="0" bIns="0" anchor="ctr">
            <a:spAutoFit/>
          </a:bodyPr>
          <a:lstStyle/>
          <a:p>
            <a:pPr>
              <a:spcAft>
                <a:spcPts val="400"/>
              </a:spcAft>
              <a:buClr>
                <a:srgbClr val="808080"/>
              </a:buClr>
              <a:defRPr/>
            </a:pPr>
            <a:r>
              <a:rPr lang="en-US" sz="1400" b="1" noProof="1">
                <a:latin typeface="Arial" charset="0"/>
                <a:cs typeface="Arial" charset="0"/>
              </a:rPr>
              <a:t>Insert Milestone</a:t>
            </a:r>
            <a:endParaRPr lang="en-US" sz="1000" noProof="1">
              <a:latin typeface="Arial" charset="0"/>
              <a:cs typeface="Arial" charset="0"/>
            </a:endParaRPr>
          </a:p>
        </p:txBody>
      </p:sp>
      <p:sp>
        <p:nvSpPr>
          <p:cNvPr id="54" name="Rechteck 26">
            <a:extLst>
              <a:ext uri="{FF2B5EF4-FFF2-40B4-BE49-F238E27FC236}">
                <a16:creationId xmlns:a16="http://schemas.microsoft.com/office/drawing/2014/main" id="{9EFAF07A-9439-4ED6-9178-653388C23700}"/>
              </a:ext>
            </a:extLst>
          </p:cNvPr>
          <p:cNvSpPr/>
          <p:nvPr/>
        </p:nvSpPr>
        <p:spPr bwMode="gray">
          <a:xfrm>
            <a:off x="8321539" y="4999161"/>
            <a:ext cx="1880137" cy="215444"/>
          </a:xfrm>
          <a:prstGeom prst="rect">
            <a:avLst/>
          </a:prstGeom>
        </p:spPr>
        <p:txBody>
          <a:bodyPr lIns="0" tIns="0" bIns="0" anchor="ctr">
            <a:spAutoFit/>
          </a:bodyPr>
          <a:lstStyle/>
          <a:p>
            <a:pPr>
              <a:spcAft>
                <a:spcPts val="400"/>
              </a:spcAft>
              <a:buClr>
                <a:srgbClr val="808080"/>
              </a:buClr>
              <a:defRPr/>
            </a:pPr>
            <a:r>
              <a:rPr lang="en-US" sz="1400" b="1" noProof="1">
                <a:latin typeface="Arial" charset="0"/>
                <a:cs typeface="Arial" charset="0"/>
              </a:rPr>
              <a:t>Insert Milestone</a:t>
            </a:r>
            <a:endParaRPr lang="en-US" sz="1000" noProof="1">
              <a:latin typeface="Arial" charset="0"/>
              <a:cs typeface="Arial" charset="0"/>
            </a:endParaRPr>
          </a:p>
        </p:txBody>
      </p:sp>
      <p:sp>
        <p:nvSpPr>
          <p:cNvPr id="55" name="Rechteck 26">
            <a:extLst>
              <a:ext uri="{FF2B5EF4-FFF2-40B4-BE49-F238E27FC236}">
                <a16:creationId xmlns:a16="http://schemas.microsoft.com/office/drawing/2014/main" id="{7857A431-187C-4AAE-B704-D219AF082B45}"/>
              </a:ext>
            </a:extLst>
          </p:cNvPr>
          <p:cNvSpPr/>
          <p:nvPr/>
        </p:nvSpPr>
        <p:spPr bwMode="gray">
          <a:xfrm>
            <a:off x="7674081" y="1506969"/>
            <a:ext cx="1880137" cy="292388"/>
          </a:xfrm>
          <a:prstGeom prst="rect">
            <a:avLst/>
          </a:prstGeom>
        </p:spPr>
        <p:txBody>
          <a:bodyPr lIns="0" tIns="0" bIns="0" anchor="ctr">
            <a:spAutoFit/>
          </a:bodyPr>
          <a:lstStyle/>
          <a:p>
            <a:pPr algn="ctr">
              <a:lnSpc>
                <a:spcPct val="95000"/>
              </a:lnSpc>
              <a:spcAft>
                <a:spcPts val="400"/>
              </a:spcAft>
              <a:buClr>
                <a:srgbClr val="808080"/>
              </a:buClr>
              <a:defRPr/>
            </a:pPr>
            <a:r>
              <a:rPr lang="en-US" sz="2000" b="1" noProof="1">
                <a:solidFill>
                  <a:schemeClr val="accent5"/>
                </a:solidFill>
                <a:latin typeface="Arial" charset="0"/>
                <a:cs typeface="Arial" charset="0"/>
              </a:rPr>
              <a:t>Future State</a:t>
            </a:r>
            <a:endParaRPr lang="en-US" sz="1200" noProof="1">
              <a:solidFill>
                <a:schemeClr val="accent5"/>
              </a:solidFill>
              <a:latin typeface="Arial" charset="0"/>
              <a:cs typeface="Arial" charset="0"/>
            </a:endParaRPr>
          </a:p>
        </p:txBody>
      </p:sp>
      <p:sp>
        <p:nvSpPr>
          <p:cNvPr id="37" name="Rectangle: Rounded Corners 36">
            <a:extLst>
              <a:ext uri="{FF2B5EF4-FFF2-40B4-BE49-F238E27FC236}">
                <a16:creationId xmlns:a16="http://schemas.microsoft.com/office/drawing/2014/main" id="{E48DBE2A-A65D-4C6B-886B-BB8D89F27349}"/>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221549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GB" sz="2400" dirty="0">
                <a:solidFill>
                  <a:srgbClr val="002776"/>
                </a:solidFill>
              </a:rPr>
              <a:t>Roadmap to reach our strategic objectives</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45</a:t>
            </a:fld>
            <a:endParaRPr lang="en-US" dirty="0">
              <a:solidFill>
                <a:srgbClr val="ADAFBB"/>
              </a:solidFill>
            </a:endParaRPr>
          </a:p>
        </p:txBody>
      </p:sp>
      <p:graphicFrame>
        <p:nvGraphicFramePr>
          <p:cNvPr id="37" name="Table 36">
            <a:extLst>
              <a:ext uri="{FF2B5EF4-FFF2-40B4-BE49-F238E27FC236}">
                <a16:creationId xmlns:a16="http://schemas.microsoft.com/office/drawing/2014/main" id="{E04EC8DD-02E7-4BD0-91B7-32AD3E31BE29}"/>
              </a:ext>
            </a:extLst>
          </p:cNvPr>
          <p:cNvGraphicFramePr>
            <a:graphicFrameLocks noGrp="1"/>
          </p:cNvGraphicFramePr>
          <p:nvPr/>
        </p:nvGraphicFramePr>
        <p:xfrm>
          <a:off x="2269194" y="2070496"/>
          <a:ext cx="9184869" cy="4406504"/>
        </p:xfrm>
        <a:graphic>
          <a:graphicData uri="http://schemas.openxmlformats.org/drawingml/2006/table">
            <a:tbl>
              <a:tblPr firstRow="1" bandRow="1"/>
              <a:tblGrid>
                <a:gridCol w="1165077">
                  <a:extLst>
                    <a:ext uri="{9D8B030D-6E8A-4147-A177-3AD203B41FA5}">
                      <a16:colId xmlns:a16="http://schemas.microsoft.com/office/drawing/2014/main" val="20000"/>
                    </a:ext>
                  </a:extLst>
                </a:gridCol>
                <a:gridCol w="1165077">
                  <a:extLst>
                    <a:ext uri="{9D8B030D-6E8A-4147-A177-3AD203B41FA5}">
                      <a16:colId xmlns:a16="http://schemas.microsoft.com/office/drawing/2014/main" val="20001"/>
                    </a:ext>
                  </a:extLst>
                </a:gridCol>
                <a:gridCol w="1081666">
                  <a:extLst>
                    <a:ext uri="{9D8B030D-6E8A-4147-A177-3AD203B41FA5}">
                      <a16:colId xmlns:a16="http://schemas.microsoft.com/office/drawing/2014/main" val="20002"/>
                    </a:ext>
                  </a:extLst>
                </a:gridCol>
                <a:gridCol w="1179891">
                  <a:extLst>
                    <a:ext uri="{9D8B030D-6E8A-4147-A177-3AD203B41FA5}">
                      <a16:colId xmlns:a16="http://schemas.microsoft.com/office/drawing/2014/main" val="20003"/>
                    </a:ext>
                  </a:extLst>
                </a:gridCol>
                <a:gridCol w="1137755">
                  <a:extLst>
                    <a:ext uri="{9D8B030D-6E8A-4147-A177-3AD203B41FA5}">
                      <a16:colId xmlns:a16="http://schemas.microsoft.com/office/drawing/2014/main" val="20004"/>
                    </a:ext>
                  </a:extLst>
                </a:gridCol>
                <a:gridCol w="1158824">
                  <a:extLst>
                    <a:ext uri="{9D8B030D-6E8A-4147-A177-3AD203B41FA5}">
                      <a16:colId xmlns:a16="http://schemas.microsoft.com/office/drawing/2014/main" val="20005"/>
                    </a:ext>
                  </a:extLst>
                </a:gridCol>
                <a:gridCol w="1137755">
                  <a:extLst>
                    <a:ext uri="{9D8B030D-6E8A-4147-A177-3AD203B41FA5}">
                      <a16:colId xmlns:a16="http://schemas.microsoft.com/office/drawing/2014/main" val="20006"/>
                    </a:ext>
                  </a:extLst>
                </a:gridCol>
                <a:gridCol w="1158824">
                  <a:extLst>
                    <a:ext uri="{9D8B030D-6E8A-4147-A177-3AD203B41FA5}">
                      <a16:colId xmlns:a16="http://schemas.microsoft.com/office/drawing/2014/main" val="20007"/>
                    </a:ext>
                  </a:extLst>
                </a:gridCol>
              </a:tblGrid>
              <a:tr h="110162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12700" cmpd="sng">
                      <a:solidFill>
                        <a:sysClr val="window" lastClr="FFFFFF"/>
                      </a:solidFill>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10162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12700" cmpd="sng">
                      <a:solidFill>
                        <a:sysClr val="window" lastClr="FFFFFF"/>
                      </a:solid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12700" cmpd="sng">
                      <a:solidFill>
                        <a:sysClr val="window" lastClr="FFFFFF"/>
                      </a:solid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101626">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12700" cmpd="sng">
                      <a:solidFill>
                        <a:sysClr val="window" lastClr="FFFFFF"/>
                      </a:solid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12700" cmpd="sng">
                      <a:solidFill>
                        <a:sysClr val="window" lastClr="FFFFFF"/>
                      </a:solid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101626">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12700" cmpd="sng">
                      <a:solidFill>
                        <a:sysClr val="window" lastClr="FFFFFF"/>
                      </a:solid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defPPr>
                        <a:defRPr lang="en-US"/>
                      </a:defPPr>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dirty="0"/>
                    </a:p>
                  </a:txBody>
                  <a:tcPr>
                    <a:lnL w="3175"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
        <p:nvSpPr>
          <p:cNvPr id="41" name="Line 16">
            <a:extLst>
              <a:ext uri="{FF2B5EF4-FFF2-40B4-BE49-F238E27FC236}">
                <a16:creationId xmlns:a16="http://schemas.microsoft.com/office/drawing/2014/main" id="{16568746-0472-4816-B00B-C0BEF5001687}"/>
              </a:ext>
            </a:extLst>
          </p:cNvPr>
          <p:cNvSpPr>
            <a:spLocks noChangeShapeType="1"/>
          </p:cNvSpPr>
          <p:nvPr/>
        </p:nvSpPr>
        <p:spPr bwMode="auto">
          <a:xfrm>
            <a:off x="1135006" y="2912481"/>
            <a:ext cx="4623834" cy="0"/>
          </a:xfrm>
          <a:prstGeom prst="line">
            <a:avLst/>
          </a:prstGeom>
          <a:noFill/>
          <a:ln w="6350">
            <a:noFill/>
            <a:round/>
            <a:headEnd type="none" w="sm" len="sm"/>
            <a:tailEnd type="non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600" b="0" i="0" u="none" strike="noStrike" kern="0" cap="none" spc="0" normalizeH="0" baseline="0" noProof="0" dirty="0">
              <a:ln>
                <a:noFill/>
              </a:ln>
              <a:solidFill>
                <a:sysClr val="windowText" lastClr="000000"/>
              </a:solidFill>
              <a:effectLst/>
              <a:uLnTx/>
              <a:uFillTx/>
            </a:endParaRPr>
          </a:p>
        </p:txBody>
      </p:sp>
      <p:sp>
        <p:nvSpPr>
          <p:cNvPr id="58" name="Line 16">
            <a:extLst>
              <a:ext uri="{FF2B5EF4-FFF2-40B4-BE49-F238E27FC236}">
                <a16:creationId xmlns:a16="http://schemas.microsoft.com/office/drawing/2014/main" id="{3DF8022B-EA1A-4414-86C1-BA65010A3DDA}"/>
              </a:ext>
            </a:extLst>
          </p:cNvPr>
          <p:cNvSpPr>
            <a:spLocks noChangeShapeType="1"/>
          </p:cNvSpPr>
          <p:nvPr/>
        </p:nvSpPr>
        <p:spPr bwMode="auto">
          <a:xfrm>
            <a:off x="1134484" y="5153616"/>
            <a:ext cx="7315200" cy="0"/>
          </a:xfrm>
          <a:prstGeom prst="line">
            <a:avLst/>
          </a:prstGeom>
          <a:noFill/>
          <a:ln w="6350">
            <a:noFill/>
            <a:round/>
            <a:headEnd type="none" w="sm" len="sm"/>
            <a:tailEnd type="none" w="sm"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sysClr val="windowText" lastClr="000000"/>
              </a:solidFill>
              <a:effectLst/>
              <a:uLnTx/>
              <a:uFillTx/>
            </a:endParaRPr>
          </a:p>
        </p:txBody>
      </p:sp>
      <p:graphicFrame>
        <p:nvGraphicFramePr>
          <p:cNvPr id="59" name="Table 58">
            <a:extLst>
              <a:ext uri="{FF2B5EF4-FFF2-40B4-BE49-F238E27FC236}">
                <a16:creationId xmlns:a16="http://schemas.microsoft.com/office/drawing/2014/main" id="{3E30EA02-D026-49E0-96BB-CE6D83CCC504}"/>
              </a:ext>
            </a:extLst>
          </p:cNvPr>
          <p:cNvGraphicFramePr>
            <a:graphicFrameLocks noGrp="1"/>
          </p:cNvGraphicFramePr>
          <p:nvPr/>
        </p:nvGraphicFramePr>
        <p:xfrm>
          <a:off x="2268449" y="1663589"/>
          <a:ext cx="9169273" cy="488978"/>
        </p:xfrm>
        <a:graphic>
          <a:graphicData uri="http://schemas.openxmlformats.org/drawingml/2006/table">
            <a:tbl>
              <a:tblPr firstRow="1" bandRow="1"/>
              <a:tblGrid>
                <a:gridCol w="1179156">
                  <a:extLst>
                    <a:ext uri="{9D8B030D-6E8A-4147-A177-3AD203B41FA5}">
                      <a16:colId xmlns:a16="http://schemas.microsoft.com/office/drawing/2014/main" val="20000"/>
                    </a:ext>
                  </a:extLst>
                </a:gridCol>
                <a:gridCol w="1140377">
                  <a:extLst>
                    <a:ext uri="{9D8B030D-6E8A-4147-A177-3AD203B41FA5}">
                      <a16:colId xmlns:a16="http://schemas.microsoft.com/office/drawing/2014/main" val="20001"/>
                    </a:ext>
                  </a:extLst>
                </a:gridCol>
                <a:gridCol w="1080855">
                  <a:extLst>
                    <a:ext uri="{9D8B030D-6E8A-4147-A177-3AD203B41FA5}">
                      <a16:colId xmlns:a16="http://schemas.microsoft.com/office/drawing/2014/main" val="20002"/>
                    </a:ext>
                  </a:extLst>
                </a:gridCol>
                <a:gridCol w="1185249">
                  <a:extLst>
                    <a:ext uri="{9D8B030D-6E8A-4147-A177-3AD203B41FA5}">
                      <a16:colId xmlns:a16="http://schemas.microsoft.com/office/drawing/2014/main" val="20003"/>
                    </a:ext>
                  </a:extLst>
                </a:gridCol>
                <a:gridCol w="1145909">
                  <a:extLst>
                    <a:ext uri="{9D8B030D-6E8A-4147-A177-3AD203B41FA5}">
                      <a16:colId xmlns:a16="http://schemas.microsoft.com/office/drawing/2014/main" val="20004"/>
                    </a:ext>
                  </a:extLst>
                </a:gridCol>
                <a:gridCol w="1145909">
                  <a:extLst>
                    <a:ext uri="{9D8B030D-6E8A-4147-A177-3AD203B41FA5}">
                      <a16:colId xmlns:a16="http://schemas.microsoft.com/office/drawing/2014/main" val="20005"/>
                    </a:ext>
                  </a:extLst>
                </a:gridCol>
                <a:gridCol w="1145909">
                  <a:extLst>
                    <a:ext uri="{9D8B030D-6E8A-4147-A177-3AD203B41FA5}">
                      <a16:colId xmlns:a16="http://schemas.microsoft.com/office/drawing/2014/main" val="20006"/>
                    </a:ext>
                  </a:extLst>
                </a:gridCol>
                <a:gridCol w="1145909">
                  <a:extLst>
                    <a:ext uri="{9D8B030D-6E8A-4147-A177-3AD203B41FA5}">
                      <a16:colId xmlns:a16="http://schemas.microsoft.com/office/drawing/2014/main" val="20007"/>
                    </a:ext>
                  </a:extLst>
                </a:gridCol>
              </a:tblGrid>
              <a:tr h="488978">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FY20 Q1</a:t>
                      </a:r>
                    </a:p>
                    <a:p>
                      <a:pPr algn="ctr"/>
                      <a:r>
                        <a:rPr lang="en-AU" sz="1100" b="0" dirty="0"/>
                        <a:t>(Jul</a:t>
                      </a:r>
                      <a:r>
                        <a:rPr lang="en-AU" sz="1100" b="0" baseline="0" dirty="0"/>
                        <a:t>-Sept)</a:t>
                      </a:r>
                      <a:endParaRPr lang="en-AU" sz="1100" b="0" dirty="0"/>
                    </a:p>
                  </a:txBody>
                  <a:tcPr anchor="ctr">
                    <a:lnL w="3175" cap="flat" cmpd="sng" algn="ctr">
                      <a:solidFill>
                        <a:schemeClr val="tx1"/>
                      </a:solidFill>
                      <a:prstDash val="solid"/>
                      <a:round/>
                      <a:headEnd type="none" w="med" len="med"/>
                      <a:tailEnd type="none" w="med" len="med"/>
                    </a:lnL>
                    <a:lnR w="12700" cmpd="sng">
                      <a:solidFill>
                        <a:sysClr val="window" lastClr="FFFFFF"/>
                      </a:solid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FY20 Q2</a:t>
                      </a:r>
                    </a:p>
                    <a:p>
                      <a:pPr algn="ctr"/>
                      <a:r>
                        <a:rPr lang="en-AU" sz="1100" b="0" dirty="0"/>
                        <a:t>(Oct</a:t>
                      </a:r>
                      <a:r>
                        <a:rPr lang="en-AU" sz="1100" b="0" baseline="0" dirty="0"/>
                        <a:t>-Dec)</a:t>
                      </a:r>
                      <a:endParaRPr lang="en-AU" sz="1100" b="0" dirty="0"/>
                    </a:p>
                  </a:txBody>
                  <a:tcPr anchor="ctr">
                    <a:lnL w="12700" cmpd="sng">
                      <a:solidFill>
                        <a:sysClr val="window" lastClr="FFFFFF"/>
                      </a:solidFill>
                    </a:lnL>
                    <a:lnR w="12700" cmpd="sng">
                      <a:solidFill>
                        <a:sysClr val="window" lastClr="FFFFFF"/>
                      </a:solid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FY20 Q3</a:t>
                      </a:r>
                    </a:p>
                    <a:p>
                      <a:pPr algn="ctr"/>
                      <a:r>
                        <a:rPr lang="en-AU" sz="1100" b="0" dirty="0"/>
                        <a:t>(Jan</a:t>
                      </a:r>
                      <a:r>
                        <a:rPr lang="en-AU" sz="1100" b="0" baseline="0" dirty="0"/>
                        <a:t>-Mar)</a:t>
                      </a:r>
                      <a:endParaRPr lang="en-AU" sz="1100" b="0" dirty="0"/>
                    </a:p>
                  </a:txBody>
                  <a:tcPr anchor="ctr">
                    <a:lnL w="12700" cmpd="sng">
                      <a:solidFill>
                        <a:sysClr val="window" lastClr="FFFFFF"/>
                      </a:solidFill>
                    </a:lnL>
                    <a:lnR w="12700" cmpd="sng">
                      <a:solidFill>
                        <a:sysClr val="window" lastClr="FFFFFF"/>
                      </a:solid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FY20 Q4</a:t>
                      </a:r>
                    </a:p>
                    <a:p>
                      <a:pPr algn="ctr"/>
                      <a:r>
                        <a:rPr lang="en-AU" sz="1100" b="0" dirty="0"/>
                        <a:t>(Apri</a:t>
                      </a:r>
                      <a:r>
                        <a:rPr lang="en-AU" sz="1100" b="0" baseline="0" dirty="0"/>
                        <a:t>-Jun)</a:t>
                      </a:r>
                      <a:endParaRPr lang="en-AU" sz="1100" b="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FY21 Q1</a:t>
                      </a:r>
                    </a:p>
                    <a:p>
                      <a:pPr algn="ctr"/>
                      <a:r>
                        <a:rPr lang="en-AU" sz="1100" b="0" dirty="0"/>
                        <a:t>(Jul</a:t>
                      </a:r>
                      <a:r>
                        <a:rPr lang="en-AU" sz="1100" b="0" baseline="0" dirty="0"/>
                        <a:t>-Sept)</a:t>
                      </a:r>
                      <a:endParaRPr lang="en-AU" sz="1100" b="0" dirty="0"/>
                    </a:p>
                  </a:txBody>
                  <a:tcPr anchor="ctr">
                    <a:lnL w="12700" cmpd="sng">
                      <a:solidFill>
                        <a:sysClr val="window" lastClr="FFFFFF"/>
                      </a:solidFill>
                    </a:lnL>
                    <a:lnR w="12700" cmpd="sng">
                      <a:solidFill>
                        <a:sysClr val="window" lastClr="FFFFFF"/>
                      </a:solid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FY21 Q2</a:t>
                      </a:r>
                    </a:p>
                    <a:p>
                      <a:pPr algn="ctr"/>
                      <a:r>
                        <a:rPr lang="en-AU" sz="1100" b="0" dirty="0"/>
                        <a:t>(Oct</a:t>
                      </a:r>
                      <a:r>
                        <a:rPr lang="en-AU" sz="1100" b="0" baseline="0" dirty="0"/>
                        <a:t>-Dec)</a:t>
                      </a:r>
                      <a:endParaRPr lang="en-AU" sz="1100" b="0" dirty="0"/>
                    </a:p>
                  </a:txBody>
                  <a:tcPr anchor="ctr">
                    <a:lnL w="12700" cmpd="sng">
                      <a:solidFill>
                        <a:sysClr val="window" lastClr="FFFFFF"/>
                      </a:solidFill>
                    </a:lnL>
                    <a:lnR w="12700" cmpd="sng">
                      <a:solidFill>
                        <a:sysClr val="window" lastClr="FFFFFF"/>
                      </a:solid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FY21 Q3</a:t>
                      </a:r>
                    </a:p>
                    <a:p>
                      <a:pPr algn="ctr"/>
                      <a:r>
                        <a:rPr lang="en-AU" sz="1100" b="0" dirty="0"/>
                        <a:t>(Jan</a:t>
                      </a:r>
                      <a:r>
                        <a:rPr lang="en-AU" sz="1100" b="0" baseline="0" dirty="0"/>
                        <a:t>-Mar)</a:t>
                      </a:r>
                      <a:endParaRPr lang="en-AU" sz="1100" b="0" dirty="0"/>
                    </a:p>
                  </a:txBody>
                  <a:tcPr anchor="ctr">
                    <a:lnL w="12700" cmpd="sng">
                      <a:solidFill>
                        <a:sysClr val="window" lastClr="FFFFFF"/>
                      </a:solidFill>
                    </a:lnL>
                    <a:lnR w="12700" cmpd="sng">
                      <a:solidFill>
                        <a:sysClr val="window" lastClr="FFFFFF"/>
                      </a:solid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defPPr>
                        <a:defRPr lang="en-US"/>
                      </a:defPPr>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AU" sz="1100" dirty="0"/>
                        <a:t>FY21 Q4</a:t>
                      </a:r>
                    </a:p>
                    <a:p>
                      <a:pPr algn="ctr"/>
                      <a:r>
                        <a:rPr lang="en-AU" sz="1100" b="0" dirty="0"/>
                        <a:t>(Apri</a:t>
                      </a:r>
                      <a:r>
                        <a:rPr lang="en-AU" sz="1100" b="0" baseline="0" dirty="0"/>
                        <a:t>-Jun)</a:t>
                      </a:r>
                      <a:endParaRPr lang="en-AU" sz="1100" b="0" dirty="0"/>
                    </a:p>
                  </a:txBody>
                  <a:tcPr anchor="ctr">
                    <a:lnL w="12700" cmpd="sng">
                      <a:solidFill>
                        <a:sysClr val="window" lastClr="FFFFFF"/>
                      </a:solidFill>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bl>
          </a:graphicData>
        </a:graphic>
      </p:graphicFrame>
      <p:sp>
        <p:nvSpPr>
          <p:cNvPr id="60" name="Rectangle 59">
            <a:extLst>
              <a:ext uri="{FF2B5EF4-FFF2-40B4-BE49-F238E27FC236}">
                <a16:creationId xmlns:a16="http://schemas.microsoft.com/office/drawing/2014/main" id="{82A06B16-C0BD-4DD2-97CB-A27198B0DCEB}"/>
              </a:ext>
            </a:extLst>
          </p:cNvPr>
          <p:cNvSpPr/>
          <p:nvPr/>
        </p:nvSpPr>
        <p:spPr>
          <a:xfrm>
            <a:off x="669780" y="2125330"/>
            <a:ext cx="1584176" cy="1008000"/>
          </a:xfrm>
          <a:prstGeom prst="rect">
            <a:avLst/>
          </a:prstGeom>
          <a:solidFill>
            <a:schemeClr val="tx1"/>
          </a:solidFill>
          <a:ln w="19050" cap="flat" cmpd="sng" algn="ctr">
            <a:noFill/>
            <a:prstDash val="solid"/>
          </a:ln>
          <a:effectLst/>
        </p:spPr>
        <p:txBody>
          <a:bodyPr lIns="36000" rIns="36000" rtlCol="0" anchor="ctr"/>
          <a:lstStyle/>
          <a:p>
            <a:pPr marL="85725" marR="0" lvl="1" indent="0" algn="ctr" defTabSz="622300" eaLnBrk="0" fontAlgn="auto" latinLnBrk="0" hangingPunct="0">
              <a:spcBef>
                <a:spcPts val="600"/>
              </a:spcBef>
              <a:buClr>
                <a:srgbClr val="000000"/>
              </a:buClr>
              <a:buSzPct val="100000"/>
              <a:buFontTx/>
              <a:buNone/>
              <a:tabLst>
                <a:tab pos="982663" algn="l"/>
                <a:tab pos="3589338" algn="l"/>
              </a:tabLst>
              <a:defRPr/>
            </a:pPr>
            <a:r>
              <a:rPr kumimoji="0" lang="en-US" sz="1200" b="1" i="0" u="none" strike="noStrike" kern="0" cap="none" spc="0" normalizeH="0" baseline="0" noProof="0" dirty="0">
                <a:ln>
                  <a:noFill/>
                </a:ln>
                <a:solidFill>
                  <a:schemeClr val="bg1"/>
                </a:solidFill>
                <a:effectLst/>
                <a:uLnTx/>
                <a:uFillTx/>
              </a:rPr>
              <a:t>Phase 1</a:t>
            </a:r>
          </a:p>
          <a:p>
            <a:pPr marL="85725" marR="0" lvl="1" indent="0" algn="ctr" defTabSz="622300" eaLnBrk="0" fontAlgn="auto" latinLnBrk="0" hangingPunct="0">
              <a:spcBef>
                <a:spcPts val="600"/>
              </a:spcBef>
              <a:buClr>
                <a:srgbClr val="000000"/>
              </a:buClr>
              <a:buSzPct val="100000"/>
              <a:buFontTx/>
              <a:buNone/>
              <a:tabLst>
                <a:tab pos="982663" algn="l"/>
                <a:tab pos="3589338" algn="l"/>
              </a:tabLst>
              <a:defRPr/>
            </a:pPr>
            <a:r>
              <a:rPr kumimoji="0" lang="en-US" sz="1200" b="0" i="0" u="none" strike="noStrike" kern="0" cap="none" spc="0" normalizeH="0" baseline="0" noProof="0" dirty="0">
                <a:ln>
                  <a:noFill/>
                </a:ln>
                <a:solidFill>
                  <a:schemeClr val="bg1"/>
                </a:solidFill>
                <a:effectLst/>
                <a:uLnTx/>
                <a:uFillTx/>
              </a:rPr>
              <a:t>Insert name</a:t>
            </a:r>
            <a:endParaRPr kumimoji="0" lang="fr-FR" sz="1200" b="0" i="0" u="none" strike="noStrike" kern="0" cap="none" spc="0" normalizeH="0" baseline="0" noProof="0" dirty="0">
              <a:ln>
                <a:noFill/>
              </a:ln>
              <a:solidFill>
                <a:schemeClr val="bg1"/>
              </a:solidFill>
              <a:effectLst/>
              <a:uLnTx/>
              <a:uFillTx/>
            </a:endParaRPr>
          </a:p>
        </p:txBody>
      </p:sp>
      <p:sp>
        <p:nvSpPr>
          <p:cNvPr id="66" name="Rectangle 65">
            <a:extLst>
              <a:ext uri="{FF2B5EF4-FFF2-40B4-BE49-F238E27FC236}">
                <a16:creationId xmlns:a16="http://schemas.microsoft.com/office/drawing/2014/main" id="{FC5904F6-8FAC-4872-9BE2-FDF2673284CF}"/>
              </a:ext>
            </a:extLst>
          </p:cNvPr>
          <p:cNvSpPr/>
          <p:nvPr/>
        </p:nvSpPr>
        <p:spPr>
          <a:xfrm>
            <a:off x="669780" y="3228459"/>
            <a:ext cx="1584176" cy="1008000"/>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600"/>
              </a:spcBef>
              <a:buClr>
                <a:srgbClr val="000000"/>
              </a:buClr>
              <a:buSzPct val="100000"/>
              <a:tabLst>
                <a:tab pos="982663" algn="l"/>
                <a:tab pos="3589338" algn="l"/>
              </a:tabLst>
            </a:pPr>
            <a:r>
              <a:rPr lang="en-US" sz="1200" b="1" kern="0" dirty="0">
                <a:solidFill>
                  <a:schemeClr val="bg1"/>
                </a:solidFill>
              </a:rPr>
              <a:t>Phase 2</a:t>
            </a:r>
          </a:p>
          <a:p>
            <a:pPr marL="85725" lvl="1" algn="ctr" defTabSz="622300" eaLnBrk="0" hangingPunct="0">
              <a:spcBef>
                <a:spcPts val="600"/>
              </a:spcBef>
              <a:buClr>
                <a:srgbClr val="000000"/>
              </a:buClr>
              <a:buSzPct val="100000"/>
              <a:tabLst>
                <a:tab pos="982663" algn="l"/>
                <a:tab pos="3589338" algn="l"/>
              </a:tabLst>
            </a:pPr>
            <a:r>
              <a:rPr lang="en-US" sz="1200" kern="0" dirty="0">
                <a:solidFill>
                  <a:schemeClr val="bg1"/>
                </a:solidFill>
              </a:rPr>
              <a:t>Insert name</a:t>
            </a:r>
            <a:endParaRPr lang="fr-FR" sz="1200" kern="0" dirty="0">
              <a:solidFill>
                <a:schemeClr val="bg1"/>
              </a:solidFill>
            </a:endParaRPr>
          </a:p>
        </p:txBody>
      </p:sp>
      <p:sp>
        <p:nvSpPr>
          <p:cNvPr id="67" name="Rectangle 66">
            <a:extLst>
              <a:ext uri="{FF2B5EF4-FFF2-40B4-BE49-F238E27FC236}">
                <a16:creationId xmlns:a16="http://schemas.microsoft.com/office/drawing/2014/main" id="{063BE899-5CA0-4CE9-8A99-279EFAEA13CF}"/>
              </a:ext>
            </a:extLst>
          </p:cNvPr>
          <p:cNvSpPr/>
          <p:nvPr/>
        </p:nvSpPr>
        <p:spPr>
          <a:xfrm>
            <a:off x="669780" y="4331588"/>
            <a:ext cx="1584176" cy="1008000"/>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600"/>
              </a:spcBef>
              <a:buClr>
                <a:srgbClr val="000000"/>
              </a:buClr>
              <a:buSzPct val="100000"/>
              <a:tabLst>
                <a:tab pos="982663" algn="l"/>
                <a:tab pos="3589338" algn="l"/>
              </a:tabLst>
            </a:pPr>
            <a:r>
              <a:rPr lang="en-US" sz="1200" b="1" kern="0" dirty="0">
                <a:solidFill>
                  <a:schemeClr val="bg1"/>
                </a:solidFill>
              </a:rPr>
              <a:t>Phase 3</a:t>
            </a:r>
          </a:p>
          <a:p>
            <a:pPr marL="85725" lvl="1" algn="ctr" defTabSz="622300" eaLnBrk="0" hangingPunct="0">
              <a:spcBef>
                <a:spcPts val="600"/>
              </a:spcBef>
              <a:buClr>
                <a:srgbClr val="000000"/>
              </a:buClr>
              <a:buSzPct val="100000"/>
              <a:tabLst>
                <a:tab pos="982663" algn="l"/>
                <a:tab pos="3589338" algn="l"/>
              </a:tabLst>
            </a:pPr>
            <a:r>
              <a:rPr lang="en-US" sz="1200" kern="0" dirty="0">
                <a:solidFill>
                  <a:schemeClr val="bg1"/>
                </a:solidFill>
              </a:rPr>
              <a:t>Insert name</a:t>
            </a:r>
            <a:endParaRPr lang="fr-FR" sz="1200" kern="0" dirty="0">
              <a:solidFill>
                <a:schemeClr val="bg1"/>
              </a:solidFill>
            </a:endParaRPr>
          </a:p>
        </p:txBody>
      </p:sp>
      <p:sp>
        <p:nvSpPr>
          <p:cNvPr id="68" name="Rectangle 67">
            <a:extLst>
              <a:ext uri="{FF2B5EF4-FFF2-40B4-BE49-F238E27FC236}">
                <a16:creationId xmlns:a16="http://schemas.microsoft.com/office/drawing/2014/main" id="{FB6B34F4-CB1A-42AA-B7F7-EE0541F97AB6}"/>
              </a:ext>
            </a:extLst>
          </p:cNvPr>
          <p:cNvSpPr/>
          <p:nvPr/>
        </p:nvSpPr>
        <p:spPr>
          <a:xfrm>
            <a:off x="669780" y="5434716"/>
            <a:ext cx="1584176" cy="1008000"/>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600"/>
              </a:spcBef>
              <a:buClr>
                <a:srgbClr val="000000"/>
              </a:buClr>
              <a:buSzPct val="100000"/>
              <a:tabLst>
                <a:tab pos="982663" algn="l"/>
                <a:tab pos="3589338" algn="l"/>
              </a:tabLst>
            </a:pPr>
            <a:r>
              <a:rPr lang="en-US" sz="1200" b="1" kern="0" dirty="0">
                <a:solidFill>
                  <a:schemeClr val="bg1"/>
                </a:solidFill>
              </a:rPr>
              <a:t>Phase 4</a:t>
            </a:r>
          </a:p>
          <a:p>
            <a:pPr marL="85725" lvl="1" algn="ctr" defTabSz="622300" eaLnBrk="0" hangingPunct="0">
              <a:spcBef>
                <a:spcPts val="600"/>
              </a:spcBef>
              <a:buClr>
                <a:srgbClr val="000000"/>
              </a:buClr>
              <a:buSzPct val="100000"/>
              <a:tabLst>
                <a:tab pos="982663" algn="l"/>
                <a:tab pos="3589338" algn="l"/>
              </a:tabLst>
            </a:pPr>
            <a:r>
              <a:rPr lang="en-US" sz="1200" kern="0" dirty="0">
                <a:solidFill>
                  <a:schemeClr val="bg1"/>
                </a:solidFill>
              </a:rPr>
              <a:t>Insert name</a:t>
            </a:r>
            <a:endParaRPr lang="fr-FR" sz="1200" kern="0" dirty="0">
              <a:solidFill>
                <a:schemeClr val="bg1"/>
              </a:solidFill>
            </a:endParaRPr>
          </a:p>
        </p:txBody>
      </p:sp>
      <p:sp>
        <p:nvSpPr>
          <p:cNvPr id="61" name="Notched Right Arrow 101">
            <a:extLst>
              <a:ext uri="{FF2B5EF4-FFF2-40B4-BE49-F238E27FC236}">
                <a16:creationId xmlns:a16="http://schemas.microsoft.com/office/drawing/2014/main" id="{2A5880B2-2A9E-4F41-9C8C-588395641D2B}"/>
              </a:ext>
            </a:extLst>
          </p:cNvPr>
          <p:cNvSpPr/>
          <p:nvPr/>
        </p:nvSpPr>
        <p:spPr>
          <a:xfrm>
            <a:off x="2330115" y="2385604"/>
            <a:ext cx="2302280" cy="488816"/>
          </a:xfrm>
          <a:prstGeom prst="notchedRightArrow">
            <a:avLst>
              <a:gd name="adj1" fmla="val 50000"/>
              <a:gd name="adj2" fmla="val 39088"/>
            </a:avLst>
          </a:prstGeom>
          <a:solidFill>
            <a:schemeClr val="accent5">
              <a:lumMod val="20000"/>
              <a:lumOff val="80000"/>
            </a:schemeClr>
          </a:solidFill>
          <a:ln w="9525" cap="flat" cmpd="sng" algn="ctr">
            <a:solidFill>
              <a:schemeClr val="accent5"/>
            </a:solidFill>
            <a:prstDash val="solid"/>
          </a:ln>
          <a:effectLst/>
        </p:spPr>
        <p:txBody>
          <a:bodyPr/>
          <a:lstStyle/>
          <a:p>
            <a:endParaRPr lang="en-US" dirty="0"/>
          </a:p>
        </p:txBody>
      </p:sp>
      <p:sp>
        <p:nvSpPr>
          <p:cNvPr id="62" name="Oval 61">
            <a:extLst>
              <a:ext uri="{FF2B5EF4-FFF2-40B4-BE49-F238E27FC236}">
                <a16:creationId xmlns:a16="http://schemas.microsoft.com/office/drawing/2014/main" id="{BEF886CD-BC11-412D-AA42-051DC84FA553}"/>
              </a:ext>
            </a:extLst>
          </p:cNvPr>
          <p:cNvSpPr/>
          <p:nvPr/>
        </p:nvSpPr>
        <p:spPr>
          <a:xfrm>
            <a:off x="2742822" y="2535569"/>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63" name="Oval 62">
            <a:extLst>
              <a:ext uri="{FF2B5EF4-FFF2-40B4-BE49-F238E27FC236}">
                <a16:creationId xmlns:a16="http://schemas.microsoft.com/office/drawing/2014/main" id="{45EEB9AC-6FFA-464C-ACED-99F9931B7708}"/>
              </a:ext>
            </a:extLst>
          </p:cNvPr>
          <p:cNvSpPr/>
          <p:nvPr/>
        </p:nvSpPr>
        <p:spPr>
          <a:xfrm>
            <a:off x="3343118" y="2535569"/>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64" name="Oval 63">
            <a:extLst>
              <a:ext uri="{FF2B5EF4-FFF2-40B4-BE49-F238E27FC236}">
                <a16:creationId xmlns:a16="http://schemas.microsoft.com/office/drawing/2014/main" id="{2580DF08-DF00-457D-8480-27F44686A834}"/>
              </a:ext>
            </a:extLst>
          </p:cNvPr>
          <p:cNvSpPr/>
          <p:nvPr/>
        </p:nvSpPr>
        <p:spPr>
          <a:xfrm>
            <a:off x="3895666" y="2535569"/>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65" name="TextBox 64">
            <a:extLst>
              <a:ext uri="{FF2B5EF4-FFF2-40B4-BE49-F238E27FC236}">
                <a16:creationId xmlns:a16="http://schemas.microsoft.com/office/drawing/2014/main" id="{D10FED55-2A9E-4ACE-AB8B-B2AA2B4253C9}"/>
              </a:ext>
            </a:extLst>
          </p:cNvPr>
          <p:cNvSpPr txBox="1"/>
          <p:nvPr/>
        </p:nvSpPr>
        <p:spPr>
          <a:xfrm>
            <a:off x="2473806" y="2284242"/>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69" name="TextBox 68">
            <a:extLst>
              <a:ext uri="{FF2B5EF4-FFF2-40B4-BE49-F238E27FC236}">
                <a16:creationId xmlns:a16="http://schemas.microsoft.com/office/drawing/2014/main" id="{3790DBB7-D132-4391-AB75-15624CC4B7BB}"/>
              </a:ext>
            </a:extLst>
          </p:cNvPr>
          <p:cNvSpPr txBox="1"/>
          <p:nvPr/>
        </p:nvSpPr>
        <p:spPr>
          <a:xfrm>
            <a:off x="3119428" y="2798592"/>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70" name="TextBox 69">
            <a:extLst>
              <a:ext uri="{FF2B5EF4-FFF2-40B4-BE49-F238E27FC236}">
                <a16:creationId xmlns:a16="http://schemas.microsoft.com/office/drawing/2014/main" id="{68B504D1-66E9-4081-BE22-77E0C4200C7B}"/>
              </a:ext>
            </a:extLst>
          </p:cNvPr>
          <p:cNvSpPr txBox="1"/>
          <p:nvPr/>
        </p:nvSpPr>
        <p:spPr>
          <a:xfrm>
            <a:off x="3655416" y="2284242"/>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71" name="Notched Right Arrow 101">
            <a:extLst>
              <a:ext uri="{FF2B5EF4-FFF2-40B4-BE49-F238E27FC236}">
                <a16:creationId xmlns:a16="http://schemas.microsoft.com/office/drawing/2014/main" id="{B2B23FC0-E0D2-406E-A8E7-E026B6DADA6F}"/>
              </a:ext>
            </a:extLst>
          </p:cNvPr>
          <p:cNvSpPr/>
          <p:nvPr/>
        </p:nvSpPr>
        <p:spPr>
          <a:xfrm>
            <a:off x="4705549" y="3534760"/>
            <a:ext cx="2302280" cy="488816"/>
          </a:xfrm>
          <a:prstGeom prst="notchedRightArrow">
            <a:avLst>
              <a:gd name="adj1" fmla="val 50000"/>
              <a:gd name="adj2" fmla="val 39088"/>
            </a:avLst>
          </a:prstGeom>
          <a:solidFill>
            <a:schemeClr val="accent5">
              <a:lumMod val="20000"/>
              <a:lumOff val="80000"/>
            </a:schemeClr>
          </a:solidFill>
          <a:ln w="9525" cap="flat" cmpd="sng" algn="ctr">
            <a:solidFill>
              <a:schemeClr val="accent5"/>
            </a:solidFill>
            <a:prstDash val="solid"/>
          </a:ln>
          <a:effectLst/>
        </p:spPr>
        <p:txBody>
          <a:bodyPr/>
          <a:lstStyle/>
          <a:p>
            <a:endParaRPr lang="en-US" dirty="0"/>
          </a:p>
        </p:txBody>
      </p:sp>
      <p:sp>
        <p:nvSpPr>
          <p:cNvPr id="72" name="Oval 71">
            <a:extLst>
              <a:ext uri="{FF2B5EF4-FFF2-40B4-BE49-F238E27FC236}">
                <a16:creationId xmlns:a16="http://schemas.microsoft.com/office/drawing/2014/main" id="{3BC68BBD-EAC5-41F1-9F0F-0F89592F41AA}"/>
              </a:ext>
            </a:extLst>
          </p:cNvPr>
          <p:cNvSpPr/>
          <p:nvPr/>
        </p:nvSpPr>
        <p:spPr>
          <a:xfrm>
            <a:off x="5118256" y="3684725"/>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73" name="Oval 72">
            <a:extLst>
              <a:ext uri="{FF2B5EF4-FFF2-40B4-BE49-F238E27FC236}">
                <a16:creationId xmlns:a16="http://schemas.microsoft.com/office/drawing/2014/main" id="{F93493D1-3D04-4796-A4E6-27304ED3E64A}"/>
              </a:ext>
            </a:extLst>
          </p:cNvPr>
          <p:cNvSpPr/>
          <p:nvPr/>
        </p:nvSpPr>
        <p:spPr>
          <a:xfrm>
            <a:off x="5718552" y="3684725"/>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74" name="Oval 73">
            <a:extLst>
              <a:ext uri="{FF2B5EF4-FFF2-40B4-BE49-F238E27FC236}">
                <a16:creationId xmlns:a16="http://schemas.microsoft.com/office/drawing/2014/main" id="{98C8A73D-219F-4809-A068-74DA5CD90717}"/>
              </a:ext>
            </a:extLst>
          </p:cNvPr>
          <p:cNvSpPr/>
          <p:nvPr/>
        </p:nvSpPr>
        <p:spPr>
          <a:xfrm>
            <a:off x="6271099" y="3684725"/>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75" name="TextBox 74">
            <a:extLst>
              <a:ext uri="{FF2B5EF4-FFF2-40B4-BE49-F238E27FC236}">
                <a16:creationId xmlns:a16="http://schemas.microsoft.com/office/drawing/2014/main" id="{5A8A6AB4-27D4-4E34-B5BF-3F4174137DA7}"/>
              </a:ext>
            </a:extLst>
          </p:cNvPr>
          <p:cNvSpPr txBox="1"/>
          <p:nvPr/>
        </p:nvSpPr>
        <p:spPr>
          <a:xfrm>
            <a:off x="4849240" y="3433398"/>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76" name="TextBox 75">
            <a:extLst>
              <a:ext uri="{FF2B5EF4-FFF2-40B4-BE49-F238E27FC236}">
                <a16:creationId xmlns:a16="http://schemas.microsoft.com/office/drawing/2014/main" id="{04E358C0-11D8-44EF-B7F3-D4671E011278}"/>
              </a:ext>
            </a:extLst>
          </p:cNvPr>
          <p:cNvSpPr txBox="1"/>
          <p:nvPr/>
        </p:nvSpPr>
        <p:spPr>
          <a:xfrm>
            <a:off x="5494862" y="3947748"/>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77" name="TextBox 76">
            <a:extLst>
              <a:ext uri="{FF2B5EF4-FFF2-40B4-BE49-F238E27FC236}">
                <a16:creationId xmlns:a16="http://schemas.microsoft.com/office/drawing/2014/main" id="{DE8F9B8F-212D-4D81-B9EC-AF3ECF956634}"/>
              </a:ext>
            </a:extLst>
          </p:cNvPr>
          <p:cNvSpPr txBox="1"/>
          <p:nvPr/>
        </p:nvSpPr>
        <p:spPr>
          <a:xfrm>
            <a:off x="6030850" y="3433398"/>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78" name="Notched Right Arrow 101">
            <a:extLst>
              <a:ext uri="{FF2B5EF4-FFF2-40B4-BE49-F238E27FC236}">
                <a16:creationId xmlns:a16="http://schemas.microsoft.com/office/drawing/2014/main" id="{C6546B8A-8328-49D7-9057-9FE1D5EA40F1}"/>
              </a:ext>
            </a:extLst>
          </p:cNvPr>
          <p:cNvSpPr/>
          <p:nvPr/>
        </p:nvSpPr>
        <p:spPr>
          <a:xfrm>
            <a:off x="7105282" y="4595937"/>
            <a:ext cx="2302280" cy="488816"/>
          </a:xfrm>
          <a:prstGeom prst="notchedRightArrow">
            <a:avLst>
              <a:gd name="adj1" fmla="val 50000"/>
              <a:gd name="adj2" fmla="val 39088"/>
            </a:avLst>
          </a:prstGeom>
          <a:solidFill>
            <a:schemeClr val="accent5">
              <a:lumMod val="20000"/>
              <a:lumOff val="80000"/>
            </a:schemeClr>
          </a:solidFill>
          <a:ln w="9525" cap="flat" cmpd="sng" algn="ctr">
            <a:solidFill>
              <a:schemeClr val="accent5"/>
            </a:solidFill>
            <a:prstDash val="solid"/>
          </a:ln>
          <a:effectLst/>
        </p:spPr>
        <p:txBody>
          <a:bodyPr/>
          <a:lstStyle/>
          <a:p>
            <a:endParaRPr lang="en-US" dirty="0"/>
          </a:p>
        </p:txBody>
      </p:sp>
      <p:sp>
        <p:nvSpPr>
          <p:cNvPr id="79" name="Oval 78">
            <a:extLst>
              <a:ext uri="{FF2B5EF4-FFF2-40B4-BE49-F238E27FC236}">
                <a16:creationId xmlns:a16="http://schemas.microsoft.com/office/drawing/2014/main" id="{92FED437-17C2-4F22-8E3E-D62AD1CBAB39}"/>
              </a:ext>
            </a:extLst>
          </p:cNvPr>
          <p:cNvSpPr/>
          <p:nvPr/>
        </p:nvSpPr>
        <p:spPr>
          <a:xfrm>
            <a:off x="7517989" y="4745902"/>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80" name="Oval 79">
            <a:extLst>
              <a:ext uri="{FF2B5EF4-FFF2-40B4-BE49-F238E27FC236}">
                <a16:creationId xmlns:a16="http://schemas.microsoft.com/office/drawing/2014/main" id="{74A35036-570E-4E9E-AA37-687CF2113577}"/>
              </a:ext>
            </a:extLst>
          </p:cNvPr>
          <p:cNvSpPr/>
          <p:nvPr/>
        </p:nvSpPr>
        <p:spPr>
          <a:xfrm>
            <a:off x="8118285" y="4745902"/>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81" name="Oval 80">
            <a:extLst>
              <a:ext uri="{FF2B5EF4-FFF2-40B4-BE49-F238E27FC236}">
                <a16:creationId xmlns:a16="http://schemas.microsoft.com/office/drawing/2014/main" id="{980B68C7-C92F-4105-A7EA-644904D0F2D1}"/>
              </a:ext>
            </a:extLst>
          </p:cNvPr>
          <p:cNvSpPr/>
          <p:nvPr/>
        </p:nvSpPr>
        <p:spPr>
          <a:xfrm>
            <a:off x="8670832" y="4745902"/>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82" name="TextBox 81">
            <a:extLst>
              <a:ext uri="{FF2B5EF4-FFF2-40B4-BE49-F238E27FC236}">
                <a16:creationId xmlns:a16="http://schemas.microsoft.com/office/drawing/2014/main" id="{7A7B3605-DD1B-4D89-9AC7-2B7913AF90CB}"/>
              </a:ext>
            </a:extLst>
          </p:cNvPr>
          <p:cNvSpPr txBox="1"/>
          <p:nvPr/>
        </p:nvSpPr>
        <p:spPr>
          <a:xfrm>
            <a:off x="7248973" y="4494575"/>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83" name="TextBox 82">
            <a:extLst>
              <a:ext uri="{FF2B5EF4-FFF2-40B4-BE49-F238E27FC236}">
                <a16:creationId xmlns:a16="http://schemas.microsoft.com/office/drawing/2014/main" id="{5B152E42-97EB-4A21-B754-C37F6ACACAA2}"/>
              </a:ext>
            </a:extLst>
          </p:cNvPr>
          <p:cNvSpPr txBox="1"/>
          <p:nvPr/>
        </p:nvSpPr>
        <p:spPr>
          <a:xfrm>
            <a:off x="7894595" y="5008925"/>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84" name="TextBox 83">
            <a:extLst>
              <a:ext uri="{FF2B5EF4-FFF2-40B4-BE49-F238E27FC236}">
                <a16:creationId xmlns:a16="http://schemas.microsoft.com/office/drawing/2014/main" id="{07D8F9D6-56BA-4169-A94B-9CE076F0B300}"/>
              </a:ext>
            </a:extLst>
          </p:cNvPr>
          <p:cNvSpPr txBox="1"/>
          <p:nvPr/>
        </p:nvSpPr>
        <p:spPr>
          <a:xfrm>
            <a:off x="8430583" y="4494575"/>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85" name="Notched Right Arrow 101">
            <a:extLst>
              <a:ext uri="{FF2B5EF4-FFF2-40B4-BE49-F238E27FC236}">
                <a16:creationId xmlns:a16="http://schemas.microsoft.com/office/drawing/2014/main" id="{65AFFD7B-5202-4D4B-9318-D70120FBB1DC}"/>
              </a:ext>
            </a:extLst>
          </p:cNvPr>
          <p:cNvSpPr/>
          <p:nvPr/>
        </p:nvSpPr>
        <p:spPr>
          <a:xfrm>
            <a:off x="9151782" y="5732285"/>
            <a:ext cx="2302280" cy="488816"/>
          </a:xfrm>
          <a:prstGeom prst="notchedRightArrow">
            <a:avLst>
              <a:gd name="adj1" fmla="val 50000"/>
              <a:gd name="adj2" fmla="val 39088"/>
            </a:avLst>
          </a:prstGeom>
          <a:solidFill>
            <a:schemeClr val="accent5">
              <a:lumMod val="20000"/>
              <a:lumOff val="80000"/>
            </a:schemeClr>
          </a:solidFill>
          <a:ln w="9525" cap="flat" cmpd="sng" algn="ctr">
            <a:solidFill>
              <a:schemeClr val="accent5"/>
            </a:solidFill>
            <a:prstDash val="solid"/>
          </a:ln>
          <a:effectLst/>
        </p:spPr>
        <p:txBody>
          <a:bodyPr/>
          <a:lstStyle/>
          <a:p>
            <a:endParaRPr lang="en-US" dirty="0"/>
          </a:p>
        </p:txBody>
      </p:sp>
      <p:sp>
        <p:nvSpPr>
          <p:cNvPr id="86" name="Oval 85">
            <a:extLst>
              <a:ext uri="{FF2B5EF4-FFF2-40B4-BE49-F238E27FC236}">
                <a16:creationId xmlns:a16="http://schemas.microsoft.com/office/drawing/2014/main" id="{DF8ECEEE-469A-474F-A066-A60411E6D212}"/>
              </a:ext>
            </a:extLst>
          </p:cNvPr>
          <p:cNvSpPr/>
          <p:nvPr/>
        </p:nvSpPr>
        <p:spPr>
          <a:xfrm>
            <a:off x="9564489" y="5882250"/>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87" name="Oval 86">
            <a:extLst>
              <a:ext uri="{FF2B5EF4-FFF2-40B4-BE49-F238E27FC236}">
                <a16:creationId xmlns:a16="http://schemas.microsoft.com/office/drawing/2014/main" id="{48AFBCB2-6A3B-4E78-8099-61C6554426F0}"/>
              </a:ext>
            </a:extLst>
          </p:cNvPr>
          <p:cNvSpPr/>
          <p:nvPr/>
        </p:nvSpPr>
        <p:spPr>
          <a:xfrm>
            <a:off x="10164785" y="5882250"/>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88" name="Oval 87">
            <a:extLst>
              <a:ext uri="{FF2B5EF4-FFF2-40B4-BE49-F238E27FC236}">
                <a16:creationId xmlns:a16="http://schemas.microsoft.com/office/drawing/2014/main" id="{163B1D16-06F7-4D86-8139-3CFD8C9345C5}"/>
              </a:ext>
            </a:extLst>
          </p:cNvPr>
          <p:cNvSpPr/>
          <p:nvPr/>
        </p:nvSpPr>
        <p:spPr>
          <a:xfrm>
            <a:off x="10717332" y="5882250"/>
            <a:ext cx="184182" cy="184695"/>
          </a:xfrm>
          <a:prstGeom prst="ellipse">
            <a:avLst/>
          </a:prstGeom>
          <a:solidFill>
            <a:schemeClr val="accent5"/>
          </a:solidFill>
          <a:ln w="25400" cap="flat" cmpd="sng" algn="ctr">
            <a:noFill/>
            <a:prstDash val="solid"/>
          </a:ln>
          <a:effectLst/>
        </p:spPr>
        <p:txBody>
          <a:bodyPr/>
          <a:lstStyle/>
          <a:p>
            <a:endParaRPr lang="en-US" dirty="0"/>
          </a:p>
        </p:txBody>
      </p:sp>
      <p:sp>
        <p:nvSpPr>
          <p:cNvPr id="89" name="TextBox 88">
            <a:extLst>
              <a:ext uri="{FF2B5EF4-FFF2-40B4-BE49-F238E27FC236}">
                <a16:creationId xmlns:a16="http://schemas.microsoft.com/office/drawing/2014/main" id="{7E2195C3-54A0-4D11-BFBD-B3A33C047C10}"/>
              </a:ext>
            </a:extLst>
          </p:cNvPr>
          <p:cNvSpPr txBox="1"/>
          <p:nvPr/>
        </p:nvSpPr>
        <p:spPr>
          <a:xfrm>
            <a:off x="9295473" y="5630923"/>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90" name="TextBox 89">
            <a:extLst>
              <a:ext uri="{FF2B5EF4-FFF2-40B4-BE49-F238E27FC236}">
                <a16:creationId xmlns:a16="http://schemas.microsoft.com/office/drawing/2014/main" id="{7A4AAE7A-4EE7-4E27-A615-BB8D7A578558}"/>
              </a:ext>
            </a:extLst>
          </p:cNvPr>
          <p:cNvSpPr txBox="1"/>
          <p:nvPr/>
        </p:nvSpPr>
        <p:spPr>
          <a:xfrm>
            <a:off x="9941095" y="6145273"/>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91" name="TextBox 90">
            <a:extLst>
              <a:ext uri="{FF2B5EF4-FFF2-40B4-BE49-F238E27FC236}">
                <a16:creationId xmlns:a16="http://schemas.microsoft.com/office/drawing/2014/main" id="{1C939BA7-7ADE-453F-A0A4-74B27E8CBF8F}"/>
              </a:ext>
            </a:extLst>
          </p:cNvPr>
          <p:cNvSpPr txBox="1"/>
          <p:nvPr/>
        </p:nvSpPr>
        <p:spPr>
          <a:xfrm>
            <a:off x="10477083" y="5630923"/>
            <a:ext cx="677731" cy="193899"/>
          </a:xfrm>
          <a:prstGeom prst="rect">
            <a:avLst/>
          </a:prstGeom>
          <a:noFill/>
          <a:ln w="6350" cap="flat">
            <a:noFill/>
            <a:miter lim="800000"/>
          </a:ln>
        </p:spPr>
        <p:txBody>
          <a:bodyPr wrap="square" lIns="0" tIns="0" rIns="0" bIns="0" rtlCol="0" anchor="t" anchorCtr="0">
            <a:spAutoFit/>
          </a:bodyPr>
          <a:lstStyle/>
          <a:p>
            <a:pPr marL="0" marR="0" lvl="0" indent="0" algn="ctr" defTabSz="914400" eaLnBrk="1" fontAlgn="auto" latinLnBrk="0" hangingPunct="1">
              <a:lnSpc>
                <a:spcPct val="90000"/>
              </a:lnSpc>
              <a:spcBef>
                <a:spcPts val="600"/>
              </a:spcBef>
              <a:spcAft>
                <a:spcPts val="0"/>
              </a:spcAft>
              <a:buClr>
                <a:srgbClr val="0072CF"/>
              </a:buClr>
              <a:buSzTx/>
              <a:buFontTx/>
              <a:buNone/>
              <a:tabLst/>
              <a:defRPr/>
            </a:pPr>
            <a:r>
              <a:rPr lang="en-AU" sz="700" kern="0" dirty="0">
                <a:latin typeface="Arial" pitchFamily="34" charset="0"/>
                <a:cs typeface="Arial" pitchFamily="34" charset="0"/>
              </a:rPr>
              <a:t>Insert activity name</a:t>
            </a:r>
            <a:endParaRPr kumimoji="0" lang="en-AU" sz="700" b="0" i="0" u="none" strike="noStrike" kern="0" cap="none" spc="0" normalizeH="0" baseline="0" noProof="0" dirty="0">
              <a:ln>
                <a:noFill/>
              </a:ln>
              <a:effectLst/>
              <a:uLnTx/>
              <a:uFillTx/>
              <a:latin typeface="Arial" pitchFamily="34" charset="0"/>
              <a:cs typeface="Arial" pitchFamily="34" charset="0"/>
            </a:endParaRPr>
          </a:p>
        </p:txBody>
      </p:sp>
      <p:sp>
        <p:nvSpPr>
          <p:cNvPr id="42" name="Rectangle: Rounded Corners 41">
            <a:extLst>
              <a:ext uri="{FF2B5EF4-FFF2-40B4-BE49-F238E27FC236}">
                <a16:creationId xmlns:a16="http://schemas.microsoft.com/office/drawing/2014/main" id="{7EF19555-2CE1-4970-9B97-8FD6294005FE}"/>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1430086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GB" sz="2400" dirty="0">
                <a:solidFill>
                  <a:srgbClr val="002776"/>
                </a:solidFill>
              </a:rPr>
              <a:t>Roadmap to reach our strategic objectives</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46</a:t>
            </a:fld>
            <a:endParaRPr lang="en-US" dirty="0">
              <a:solidFill>
                <a:srgbClr val="ADAFBB"/>
              </a:solidFill>
            </a:endParaRPr>
          </a:p>
        </p:txBody>
      </p:sp>
      <p:sp>
        <p:nvSpPr>
          <p:cNvPr id="43" name="Freeform 107">
            <a:extLst>
              <a:ext uri="{FF2B5EF4-FFF2-40B4-BE49-F238E27FC236}">
                <a16:creationId xmlns:a16="http://schemas.microsoft.com/office/drawing/2014/main" id="{F09BFB05-2C60-4B9A-8BE1-0CAFB56624C9}"/>
              </a:ext>
            </a:extLst>
          </p:cNvPr>
          <p:cNvSpPr/>
          <p:nvPr/>
        </p:nvSpPr>
        <p:spPr>
          <a:xfrm>
            <a:off x="550125" y="1142999"/>
            <a:ext cx="11037038" cy="5456159"/>
          </a:xfrm>
          <a:custGeom>
            <a:avLst/>
            <a:gdLst>
              <a:gd name="connsiteX0" fmla="*/ 0 w 3276600"/>
              <a:gd name="connsiteY0" fmla="*/ 3886200 h 3886200"/>
              <a:gd name="connsiteX1" fmla="*/ 1638300 w 3276600"/>
              <a:gd name="connsiteY1" fmla="*/ 0 h 3886200"/>
              <a:gd name="connsiteX2" fmla="*/ 3276600 w 3276600"/>
              <a:gd name="connsiteY2" fmla="*/ 3886200 h 3886200"/>
              <a:gd name="connsiteX3" fmla="*/ 0 w 3276600"/>
              <a:gd name="connsiteY3" fmla="*/ 3886200 h 3886200"/>
              <a:gd name="connsiteX0" fmla="*/ 0 w 4495800"/>
              <a:gd name="connsiteY0" fmla="*/ 3886200 h 3886200"/>
              <a:gd name="connsiteX1" fmla="*/ 2857500 w 4495800"/>
              <a:gd name="connsiteY1" fmla="*/ 0 h 3886200"/>
              <a:gd name="connsiteX2" fmla="*/ 4495800 w 4495800"/>
              <a:gd name="connsiteY2" fmla="*/ 3886200 h 3886200"/>
              <a:gd name="connsiteX3" fmla="*/ 0 w 4495800"/>
              <a:gd name="connsiteY3" fmla="*/ 3886200 h 3886200"/>
              <a:gd name="connsiteX0" fmla="*/ 0 w 2857500"/>
              <a:gd name="connsiteY0" fmla="*/ 3886200 h 3886200"/>
              <a:gd name="connsiteX1" fmla="*/ 2857500 w 2857500"/>
              <a:gd name="connsiteY1" fmla="*/ 0 h 3886200"/>
              <a:gd name="connsiteX2" fmla="*/ 2133600 w 2857500"/>
              <a:gd name="connsiteY2" fmla="*/ 3886200 h 3886200"/>
              <a:gd name="connsiteX3" fmla="*/ 0 w 2857500"/>
              <a:gd name="connsiteY3" fmla="*/ 3886200 h 3886200"/>
              <a:gd name="connsiteX0" fmla="*/ 0 w 6057900"/>
              <a:gd name="connsiteY0" fmla="*/ 2381250 h 2381250"/>
              <a:gd name="connsiteX1" fmla="*/ 6057900 w 6057900"/>
              <a:gd name="connsiteY1" fmla="*/ 0 h 2381250"/>
              <a:gd name="connsiteX2" fmla="*/ 2133600 w 6057900"/>
              <a:gd name="connsiteY2" fmla="*/ 2381250 h 2381250"/>
              <a:gd name="connsiteX3" fmla="*/ 0 w 6057900"/>
              <a:gd name="connsiteY3" fmla="*/ 2381250 h 23812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Lst>
            <a:ahLst/>
            <a:cxnLst>
              <a:cxn ang="0">
                <a:pos x="connsiteX0" y="connsiteY0"/>
              </a:cxn>
              <a:cxn ang="0">
                <a:pos x="connsiteX1" y="connsiteY1"/>
              </a:cxn>
              <a:cxn ang="0">
                <a:pos x="connsiteX2" y="connsiteY2"/>
              </a:cxn>
              <a:cxn ang="0">
                <a:pos x="connsiteX3" y="connsiteY3"/>
              </a:cxn>
            </a:cxnLst>
            <a:rect l="l" t="t" r="r" b="b"/>
            <a:pathLst>
              <a:path w="7124700" h="3082925">
                <a:moveTo>
                  <a:pt x="0" y="3082925"/>
                </a:moveTo>
                <a:cubicBezTo>
                  <a:pt x="781050" y="2146300"/>
                  <a:pt x="3533775" y="0"/>
                  <a:pt x="7124700" y="225425"/>
                </a:cubicBezTo>
                <a:cubicBezTo>
                  <a:pt x="4740275" y="209550"/>
                  <a:pt x="2908300" y="1708150"/>
                  <a:pt x="2133600" y="3082925"/>
                </a:cubicBezTo>
                <a:lnTo>
                  <a:pt x="0" y="308292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4">
            <a:extLst>
              <a:ext uri="{FF2B5EF4-FFF2-40B4-BE49-F238E27FC236}">
                <a16:creationId xmlns:a16="http://schemas.microsoft.com/office/drawing/2014/main" id="{BFBE274B-FCE3-4667-B7D9-71520378AD40}"/>
              </a:ext>
            </a:extLst>
          </p:cNvPr>
          <p:cNvSpPr/>
          <p:nvPr/>
        </p:nvSpPr>
        <p:spPr>
          <a:xfrm>
            <a:off x="1600200" y="1196337"/>
            <a:ext cx="9986963" cy="5402822"/>
          </a:xfrm>
          <a:custGeom>
            <a:avLst/>
            <a:gdLst>
              <a:gd name="connsiteX0" fmla="*/ 0 w 3276600"/>
              <a:gd name="connsiteY0" fmla="*/ 3886200 h 3886200"/>
              <a:gd name="connsiteX1" fmla="*/ 1638300 w 3276600"/>
              <a:gd name="connsiteY1" fmla="*/ 0 h 3886200"/>
              <a:gd name="connsiteX2" fmla="*/ 3276600 w 3276600"/>
              <a:gd name="connsiteY2" fmla="*/ 3886200 h 3886200"/>
              <a:gd name="connsiteX3" fmla="*/ 0 w 3276600"/>
              <a:gd name="connsiteY3" fmla="*/ 3886200 h 3886200"/>
              <a:gd name="connsiteX0" fmla="*/ 0 w 4495800"/>
              <a:gd name="connsiteY0" fmla="*/ 3886200 h 3886200"/>
              <a:gd name="connsiteX1" fmla="*/ 2857500 w 4495800"/>
              <a:gd name="connsiteY1" fmla="*/ 0 h 3886200"/>
              <a:gd name="connsiteX2" fmla="*/ 4495800 w 4495800"/>
              <a:gd name="connsiteY2" fmla="*/ 3886200 h 3886200"/>
              <a:gd name="connsiteX3" fmla="*/ 0 w 4495800"/>
              <a:gd name="connsiteY3" fmla="*/ 3886200 h 3886200"/>
              <a:gd name="connsiteX0" fmla="*/ 0 w 2857500"/>
              <a:gd name="connsiteY0" fmla="*/ 3886200 h 3886200"/>
              <a:gd name="connsiteX1" fmla="*/ 2857500 w 2857500"/>
              <a:gd name="connsiteY1" fmla="*/ 0 h 3886200"/>
              <a:gd name="connsiteX2" fmla="*/ 2133600 w 2857500"/>
              <a:gd name="connsiteY2" fmla="*/ 3886200 h 3886200"/>
              <a:gd name="connsiteX3" fmla="*/ 0 w 2857500"/>
              <a:gd name="connsiteY3" fmla="*/ 3886200 h 3886200"/>
              <a:gd name="connsiteX0" fmla="*/ 0 w 6057900"/>
              <a:gd name="connsiteY0" fmla="*/ 2381250 h 2381250"/>
              <a:gd name="connsiteX1" fmla="*/ 6057900 w 6057900"/>
              <a:gd name="connsiteY1" fmla="*/ 0 h 2381250"/>
              <a:gd name="connsiteX2" fmla="*/ 2133600 w 6057900"/>
              <a:gd name="connsiteY2" fmla="*/ 2381250 h 2381250"/>
              <a:gd name="connsiteX3" fmla="*/ 0 w 6057900"/>
              <a:gd name="connsiteY3" fmla="*/ 2381250 h 23812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711450 h 2711450"/>
              <a:gd name="connsiteX1" fmla="*/ 6057900 w 6057900"/>
              <a:gd name="connsiteY1" fmla="*/ 330200 h 2711450"/>
              <a:gd name="connsiteX2" fmla="*/ 2133600 w 6057900"/>
              <a:gd name="connsiteY2" fmla="*/ 2711450 h 2711450"/>
              <a:gd name="connsiteX3" fmla="*/ 0 w 6057900"/>
              <a:gd name="connsiteY3" fmla="*/ 2711450 h 2711450"/>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530475 h 2530475"/>
              <a:gd name="connsiteX1" fmla="*/ 6057900 w 6057900"/>
              <a:gd name="connsiteY1" fmla="*/ 149225 h 2530475"/>
              <a:gd name="connsiteX2" fmla="*/ 2133600 w 6057900"/>
              <a:gd name="connsiteY2" fmla="*/ 2530475 h 2530475"/>
              <a:gd name="connsiteX3" fmla="*/ 0 w 6057900"/>
              <a:gd name="connsiteY3" fmla="*/ 2530475 h 2530475"/>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16200 h 2616200"/>
              <a:gd name="connsiteX1" fmla="*/ 6057900 w 6057900"/>
              <a:gd name="connsiteY1" fmla="*/ 234950 h 2616200"/>
              <a:gd name="connsiteX2" fmla="*/ 2133600 w 6057900"/>
              <a:gd name="connsiteY2" fmla="*/ 2616200 h 2616200"/>
              <a:gd name="connsiteX3" fmla="*/ 0 w 6057900"/>
              <a:gd name="connsiteY3" fmla="*/ 2616200 h 2616200"/>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6057900"/>
              <a:gd name="connsiteY0" fmla="*/ 2606675 h 2606675"/>
              <a:gd name="connsiteX1" fmla="*/ 6057900 w 6057900"/>
              <a:gd name="connsiteY1" fmla="*/ 225425 h 2606675"/>
              <a:gd name="connsiteX2" fmla="*/ 2133600 w 6057900"/>
              <a:gd name="connsiteY2" fmla="*/ 2606675 h 2606675"/>
              <a:gd name="connsiteX3" fmla="*/ 0 w 6057900"/>
              <a:gd name="connsiteY3" fmla="*/ 2606675 h 260667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7124700"/>
              <a:gd name="connsiteY0" fmla="*/ 3082925 h 3082925"/>
              <a:gd name="connsiteX1" fmla="*/ 7124700 w 7124700"/>
              <a:gd name="connsiteY1" fmla="*/ 225425 h 3082925"/>
              <a:gd name="connsiteX2" fmla="*/ 2133600 w 7124700"/>
              <a:gd name="connsiteY2" fmla="*/ 3082925 h 3082925"/>
              <a:gd name="connsiteX3" fmla="*/ 0 w 7124700"/>
              <a:gd name="connsiteY3" fmla="*/ 3082925 h 3082925"/>
              <a:gd name="connsiteX0" fmla="*/ 0 w 6641064"/>
              <a:gd name="connsiteY0" fmla="*/ 3093672 h 3093672"/>
              <a:gd name="connsiteX1" fmla="*/ 6641064 w 6641064"/>
              <a:gd name="connsiteY1" fmla="*/ 225425 h 3093672"/>
              <a:gd name="connsiteX2" fmla="*/ 1649964 w 6641064"/>
              <a:gd name="connsiteY2" fmla="*/ 3082925 h 3093672"/>
              <a:gd name="connsiteX3" fmla="*/ 0 w 6641064"/>
              <a:gd name="connsiteY3" fmla="*/ 3093672 h 3093672"/>
              <a:gd name="connsiteX0" fmla="*/ 0 w 6641064"/>
              <a:gd name="connsiteY0" fmla="*/ 3093672 h 3093672"/>
              <a:gd name="connsiteX1" fmla="*/ 6641064 w 6641064"/>
              <a:gd name="connsiteY1" fmla="*/ 225425 h 3093672"/>
              <a:gd name="connsiteX2" fmla="*/ 704188 w 6641064"/>
              <a:gd name="connsiteY2" fmla="*/ 3082926 h 3093672"/>
              <a:gd name="connsiteX3" fmla="*/ 0 w 6641064"/>
              <a:gd name="connsiteY3" fmla="*/ 3093672 h 3093672"/>
              <a:gd name="connsiteX0" fmla="*/ 0 w 6264903"/>
              <a:gd name="connsiteY0" fmla="*/ 3104419 h 3104419"/>
              <a:gd name="connsiteX1" fmla="*/ 6264903 w 6264903"/>
              <a:gd name="connsiteY1" fmla="*/ 225425 h 3104419"/>
              <a:gd name="connsiteX2" fmla="*/ 328027 w 6264903"/>
              <a:gd name="connsiteY2" fmla="*/ 3082926 h 3104419"/>
              <a:gd name="connsiteX3" fmla="*/ 0 w 6264903"/>
              <a:gd name="connsiteY3" fmla="*/ 3104419 h 3104419"/>
              <a:gd name="connsiteX0" fmla="*/ 0 w 6262130"/>
              <a:gd name="connsiteY0" fmla="*/ 3082231 h 3082926"/>
              <a:gd name="connsiteX1" fmla="*/ 6262130 w 6262130"/>
              <a:gd name="connsiteY1" fmla="*/ 225425 h 3082926"/>
              <a:gd name="connsiteX2" fmla="*/ 325254 w 6262130"/>
              <a:gd name="connsiteY2" fmla="*/ 3082926 h 3082926"/>
              <a:gd name="connsiteX3" fmla="*/ 0 w 6262130"/>
              <a:gd name="connsiteY3" fmla="*/ 3082231 h 3082926"/>
              <a:gd name="connsiteX0" fmla="*/ 0 w 6262130"/>
              <a:gd name="connsiteY0" fmla="*/ 3082231 h 3082926"/>
              <a:gd name="connsiteX1" fmla="*/ 6262130 w 6262130"/>
              <a:gd name="connsiteY1" fmla="*/ 225425 h 3082926"/>
              <a:gd name="connsiteX2" fmla="*/ 325254 w 6262130"/>
              <a:gd name="connsiteY2" fmla="*/ 3082926 h 3082926"/>
              <a:gd name="connsiteX3" fmla="*/ 0 w 6262130"/>
              <a:gd name="connsiteY3" fmla="*/ 3082231 h 3082926"/>
              <a:gd name="connsiteX0" fmla="*/ 0 w 6262130"/>
              <a:gd name="connsiteY0" fmla="*/ 3082231 h 3082926"/>
              <a:gd name="connsiteX1" fmla="*/ 6262130 w 6262130"/>
              <a:gd name="connsiteY1" fmla="*/ 225425 h 3082926"/>
              <a:gd name="connsiteX2" fmla="*/ 325254 w 6262130"/>
              <a:gd name="connsiteY2" fmla="*/ 3082926 h 3082926"/>
              <a:gd name="connsiteX3" fmla="*/ 0 w 6262130"/>
              <a:gd name="connsiteY3" fmla="*/ 3082231 h 3082926"/>
              <a:gd name="connsiteX0" fmla="*/ 0 w 6262130"/>
              <a:gd name="connsiteY0" fmla="*/ 3068053 h 3068748"/>
              <a:gd name="connsiteX1" fmla="*/ 6262130 w 6262130"/>
              <a:gd name="connsiteY1" fmla="*/ 211247 h 3068748"/>
              <a:gd name="connsiteX2" fmla="*/ 325254 w 6262130"/>
              <a:gd name="connsiteY2" fmla="*/ 3068748 h 3068748"/>
              <a:gd name="connsiteX3" fmla="*/ 0 w 6262130"/>
              <a:gd name="connsiteY3" fmla="*/ 3068053 h 3068748"/>
              <a:gd name="connsiteX0" fmla="*/ 0 w 6262130"/>
              <a:gd name="connsiteY0" fmla="*/ 3068053 h 3068748"/>
              <a:gd name="connsiteX1" fmla="*/ 6262130 w 6262130"/>
              <a:gd name="connsiteY1" fmla="*/ 211247 h 3068748"/>
              <a:gd name="connsiteX2" fmla="*/ 325254 w 6262130"/>
              <a:gd name="connsiteY2" fmla="*/ 3068748 h 3068748"/>
              <a:gd name="connsiteX3" fmla="*/ 0 w 6262130"/>
              <a:gd name="connsiteY3" fmla="*/ 3068053 h 3068748"/>
              <a:gd name="connsiteX0" fmla="*/ 0 w 6262130"/>
              <a:gd name="connsiteY0" fmla="*/ 3090375 h 3091070"/>
              <a:gd name="connsiteX1" fmla="*/ 6262130 w 6262130"/>
              <a:gd name="connsiteY1" fmla="*/ 233569 h 3091070"/>
              <a:gd name="connsiteX2" fmla="*/ 325254 w 6262130"/>
              <a:gd name="connsiteY2" fmla="*/ 3091070 h 3091070"/>
              <a:gd name="connsiteX3" fmla="*/ 0 w 6262130"/>
              <a:gd name="connsiteY3" fmla="*/ 3090375 h 3091070"/>
              <a:gd name="connsiteX0" fmla="*/ 0 w 6262130"/>
              <a:gd name="connsiteY0" fmla="*/ 3090375 h 3091070"/>
              <a:gd name="connsiteX1" fmla="*/ 6262130 w 6262130"/>
              <a:gd name="connsiteY1" fmla="*/ 233569 h 3091070"/>
              <a:gd name="connsiteX2" fmla="*/ 325254 w 6262130"/>
              <a:gd name="connsiteY2" fmla="*/ 3091070 h 3091070"/>
              <a:gd name="connsiteX3" fmla="*/ 0 w 6262130"/>
              <a:gd name="connsiteY3" fmla="*/ 3090375 h 3091070"/>
            </a:gdLst>
            <a:ahLst/>
            <a:cxnLst>
              <a:cxn ang="0">
                <a:pos x="connsiteX0" y="connsiteY0"/>
              </a:cxn>
              <a:cxn ang="0">
                <a:pos x="connsiteX1" y="connsiteY1"/>
              </a:cxn>
              <a:cxn ang="0">
                <a:pos x="connsiteX2" y="connsiteY2"/>
              </a:cxn>
              <a:cxn ang="0">
                <a:pos x="connsiteX3" y="connsiteY3"/>
              </a:cxn>
            </a:cxnLst>
            <a:rect l="l" t="t" r="r" b="b"/>
            <a:pathLst>
              <a:path w="6262130" h="3091070">
                <a:moveTo>
                  <a:pt x="0" y="3090375"/>
                </a:moveTo>
                <a:cubicBezTo>
                  <a:pt x="781050" y="2153750"/>
                  <a:pt x="3119398" y="14548"/>
                  <a:pt x="6262130" y="233569"/>
                </a:cubicBezTo>
                <a:cubicBezTo>
                  <a:pt x="4013078" y="0"/>
                  <a:pt x="1099954" y="1716295"/>
                  <a:pt x="325254" y="3091070"/>
                </a:cubicBezTo>
                <a:lnTo>
                  <a:pt x="0" y="3090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2C9F5856-8BF5-4A38-9610-0AD9BF2083C6}"/>
              </a:ext>
            </a:extLst>
          </p:cNvPr>
          <p:cNvCxnSpPr>
            <a:cxnSpLocks/>
          </p:cNvCxnSpPr>
          <p:nvPr/>
        </p:nvCxnSpPr>
        <p:spPr>
          <a:xfrm flipV="1">
            <a:off x="3843926" y="3398758"/>
            <a:ext cx="175625" cy="183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F1E47067-0B69-43C5-9761-AAFD6787AB73}"/>
              </a:ext>
            </a:extLst>
          </p:cNvPr>
          <p:cNvGrpSpPr/>
          <p:nvPr/>
        </p:nvGrpSpPr>
        <p:grpSpPr>
          <a:xfrm>
            <a:off x="1700243" y="4772472"/>
            <a:ext cx="1499816" cy="1559089"/>
            <a:chOff x="6875704" y="5143206"/>
            <a:chExt cx="1300356" cy="1351747"/>
          </a:xfrm>
        </p:grpSpPr>
        <p:sp>
          <p:nvSpPr>
            <p:cNvPr id="95" name="Oval 94">
              <a:extLst>
                <a:ext uri="{FF2B5EF4-FFF2-40B4-BE49-F238E27FC236}">
                  <a16:creationId xmlns:a16="http://schemas.microsoft.com/office/drawing/2014/main" id="{1AD322B4-2D06-401A-BBEE-55FD4D9BCBE4}"/>
                </a:ext>
              </a:extLst>
            </p:cNvPr>
            <p:cNvSpPr/>
            <p:nvPr/>
          </p:nvSpPr>
          <p:spPr>
            <a:xfrm>
              <a:off x="6875704" y="6037753"/>
              <a:ext cx="1300356" cy="457200"/>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E4D1E9F4-27FA-4DAE-BD6A-D04FC6CB85AB}"/>
                </a:ext>
              </a:extLst>
            </p:cNvPr>
            <p:cNvSpPr/>
            <p:nvPr/>
          </p:nvSpPr>
          <p:spPr>
            <a:xfrm>
              <a:off x="6947372" y="5143201"/>
              <a:ext cx="1157020" cy="1157020"/>
            </a:xfrm>
            <a:prstGeom prst="ellipse">
              <a:avLst/>
            </a:prstGeom>
            <a:gradFill>
              <a:gsLst>
                <a:gs pos="100000">
                  <a:schemeClr val="tx1"/>
                </a:gs>
                <a:gs pos="0">
                  <a:schemeClr val="tx2">
                    <a:lumMod val="60000"/>
                    <a:lumOff val="4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47" name="Oval 46">
            <a:extLst>
              <a:ext uri="{FF2B5EF4-FFF2-40B4-BE49-F238E27FC236}">
                <a16:creationId xmlns:a16="http://schemas.microsoft.com/office/drawing/2014/main" id="{177568FC-14B5-4AD6-A03B-D565F2BC0C43}"/>
              </a:ext>
            </a:extLst>
          </p:cNvPr>
          <p:cNvSpPr/>
          <p:nvPr/>
        </p:nvSpPr>
        <p:spPr>
          <a:xfrm>
            <a:off x="7908196" y="1935704"/>
            <a:ext cx="805688" cy="283277"/>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20C57393-2B50-4550-9F13-54A3365C6662}"/>
              </a:ext>
            </a:extLst>
          </p:cNvPr>
          <p:cNvSpPr/>
          <p:nvPr/>
        </p:nvSpPr>
        <p:spPr>
          <a:xfrm>
            <a:off x="7952601" y="1381448"/>
            <a:ext cx="716878" cy="716879"/>
          </a:xfrm>
          <a:prstGeom prst="ellipse">
            <a:avLst/>
          </a:prstGeom>
          <a:gradFill>
            <a:gsLst>
              <a:gs pos="100000">
                <a:schemeClr val="tx1"/>
              </a:gs>
              <a:gs pos="0">
                <a:schemeClr val="tx2">
                  <a:lumMod val="60000"/>
                  <a:lumOff val="4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3">
            <a:extLst>
              <a:ext uri="{FF2B5EF4-FFF2-40B4-BE49-F238E27FC236}">
                <a16:creationId xmlns:a16="http://schemas.microsoft.com/office/drawing/2014/main" id="{105A677C-A158-4998-AEAD-B06D21E35E8D}"/>
              </a:ext>
            </a:extLst>
          </p:cNvPr>
          <p:cNvGrpSpPr/>
          <p:nvPr/>
        </p:nvGrpSpPr>
        <p:grpSpPr>
          <a:xfrm>
            <a:off x="3361722" y="3505903"/>
            <a:ext cx="1218628" cy="1266795"/>
            <a:chOff x="3200059" y="3409666"/>
            <a:chExt cx="1218628" cy="1266795"/>
          </a:xfrm>
        </p:grpSpPr>
        <p:sp>
          <p:nvSpPr>
            <p:cNvPr id="49" name="Oval 48">
              <a:extLst>
                <a:ext uri="{FF2B5EF4-FFF2-40B4-BE49-F238E27FC236}">
                  <a16:creationId xmlns:a16="http://schemas.microsoft.com/office/drawing/2014/main" id="{2235F833-1420-4E80-A3C0-BEF621757408}"/>
                </a:ext>
              </a:extLst>
            </p:cNvPr>
            <p:cNvSpPr/>
            <p:nvPr/>
          </p:nvSpPr>
          <p:spPr>
            <a:xfrm>
              <a:off x="3200059" y="4247996"/>
              <a:ext cx="1218628" cy="428465"/>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CFC16FA-327A-46DC-B4D9-AC46AA669BBD}"/>
                </a:ext>
              </a:extLst>
            </p:cNvPr>
            <p:cNvSpPr/>
            <p:nvPr/>
          </p:nvSpPr>
          <p:spPr>
            <a:xfrm>
              <a:off x="3267223" y="3409666"/>
              <a:ext cx="1084301" cy="1084302"/>
            </a:xfrm>
            <a:prstGeom prst="ellipse">
              <a:avLst/>
            </a:prstGeom>
            <a:gradFill>
              <a:gsLst>
                <a:gs pos="100000">
                  <a:schemeClr val="tx1"/>
                </a:gs>
                <a:gs pos="0">
                  <a:schemeClr val="tx2">
                    <a:lumMod val="60000"/>
                    <a:lumOff val="4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1" name="Oval 50">
            <a:extLst>
              <a:ext uri="{FF2B5EF4-FFF2-40B4-BE49-F238E27FC236}">
                <a16:creationId xmlns:a16="http://schemas.microsoft.com/office/drawing/2014/main" id="{F611E2F9-452F-4E99-AAC2-B4AA9ABF9BFC}"/>
              </a:ext>
            </a:extLst>
          </p:cNvPr>
          <p:cNvSpPr/>
          <p:nvPr/>
        </p:nvSpPr>
        <p:spPr>
          <a:xfrm>
            <a:off x="6438190" y="2438214"/>
            <a:ext cx="886255" cy="311604"/>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8282D0DA-15E9-4709-B90E-13ECA56E903A}"/>
              </a:ext>
            </a:extLst>
          </p:cNvPr>
          <p:cNvSpPr/>
          <p:nvPr/>
        </p:nvSpPr>
        <p:spPr>
          <a:xfrm>
            <a:off x="6487035" y="1828533"/>
            <a:ext cx="788565" cy="788566"/>
          </a:xfrm>
          <a:prstGeom prst="ellipse">
            <a:avLst/>
          </a:prstGeom>
          <a:gradFill>
            <a:gsLst>
              <a:gs pos="100000">
                <a:schemeClr val="tx1"/>
              </a:gs>
              <a:gs pos="0">
                <a:schemeClr val="tx2">
                  <a:lumMod val="60000"/>
                  <a:lumOff val="4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3" name="Oval 52">
            <a:extLst>
              <a:ext uri="{FF2B5EF4-FFF2-40B4-BE49-F238E27FC236}">
                <a16:creationId xmlns:a16="http://schemas.microsoft.com/office/drawing/2014/main" id="{898E3E1A-50B8-4451-BD0C-122D6FD91F92}"/>
              </a:ext>
            </a:extLst>
          </p:cNvPr>
          <p:cNvSpPr/>
          <p:nvPr/>
        </p:nvSpPr>
        <p:spPr>
          <a:xfrm>
            <a:off x="4868349" y="3253745"/>
            <a:ext cx="1006971" cy="354047"/>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2E1CDA01-A3C2-4F19-BC6B-D3F6C893045F}"/>
              </a:ext>
            </a:extLst>
          </p:cNvPr>
          <p:cNvSpPr/>
          <p:nvPr/>
        </p:nvSpPr>
        <p:spPr>
          <a:xfrm>
            <a:off x="4923847" y="2561021"/>
            <a:ext cx="895974" cy="895974"/>
          </a:xfrm>
          <a:prstGeom prst="ellipse">
            <a:avLst/>
          </a:prstGeom>
          <a:gradFill>
            <a:gsLst>
              <a:gs pos="100000">
                <a:schemeClr val="tx1"/>
              </a:gs>
              <a:gs pos="0">
                <a:schemeClr val="tx2">
                  <a:lumMod val="60000"/>
                  <a:lumOff val="40000"/>
                </a:schemeClr>
              </a:gs>
            </a:gsLst>
            <a:path path="shape">
              <a:fillToRect l="50000" t="50000" r="50000" b="50000"/>
            </a:path>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TextBox 9">
            <a:extLst>
              <a:ext uri="{FF2B5EF4-FFF2-40B4-BE49-F238E27FC236}">
                <a16:creationId xmlns:a16="http://schemas.microsoft.com/office/drawing/2014/main" id="{62B3264B-0D2D-4731-AF99-A41664E87EBE}"/>
              </a:ext>
            </a:extLst>
          </p:cNvPr>
          <p:cNvSpPr txBox="1">
            <a:spLocks noChangeArrowheads="1"/>
          </p:cNvSpPr>
          <p:nvPr/>
        </p:nvSpPr>
        <p:spPr bwMode="auto">
          <a:xfrm>
            <a:off x="3236070" y="5555233"/>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t>Milestone 1: </a:t>
            </a:r>
          </a:p>
          <a:p>
            <a:pPr eaLnBrk="1" hangingPunct="1"/>
            <a:r>
              <a:rPr lang="en-US" sz="1400" dirty="0"/>
              <a:t>Insert your own text</a:t>
            </a:r>
          </a:p>
        </p:txBody>
      </p:sp>
      <p:sp>
        <p:nvSpPr>
          <p:cNvPr id="56" name="TextBox 9">
            <a:extLst>
              <a:ext uri="{FF2B5EF4-FFF2-40B4-BE49-F238E27FC236}">
                <a16:creationId xmlns:a16="http://schemas.microsoft.com/office/drawing/2014/main" id="{AE2F6A88-CD36-470F-A173-65C0D38815D7}"/>
              </a:ext>
            </a:extLst>
          </p:cNvPr>
          <p:cNvSpPr txBox="1">
            <a:spLocks noChangeArrowheads="1"/>
          </p:cNvSpPr>
          <p:nvPr/>
        </p:nvSpPr>
        <p:spPr bwMode="auto">
          <a:xfrm>
            <a:off x="4647514" y="4229721"/>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t>Milestone 2: </a:t>
            </a:r>
          </a:p>
          <a:p>
            <a:pPr eaLnBrk="1" hangingPunct="1"/>
            <a:r>
              <a:rPr lang="en-US" sz="1400" dirty="0"/>
              <a:t>Insert your own text</a:t>
            </a:r>
          </a:p>
        </p:txBody>
      </p:sp>
      <p:sp>
        <p:nvSpPr>
          <p:cNvPr id="57" name="TextBox 9">
            <a:extLst>
              <a:ext uri="{FF2B5EF4-FFF2-40B4-BE49-F238E27FC236}">
                <a16:creationId xmlns:a16="http://schemas.microsoft.com/office/drawing/2014/main" id="{519816FE-85D7-4271-A8F4-227ABB49EFC4}"/>
              </a:ext>
            </a:extLst>
          </p:cNvPr>
          <p:cNvSpPr txBox="1">
            <a:spLocks noChangeArrowheads="1"/>
          </p:cNvSpPr>
          <p:nvPr/>
        </p:nvSpPr>
        <p:spPr bwMode="auto">
          <a:xfrm>
            <a:off x="5930818" y="3239028"/>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t>Milestone 3: </a:t>
            </a:r>
          </a:p>
          <a:p>
            <a:pPr eaLnBrk="1" hangingPunct="1"/>
            <a:r>
              <a:rPr lang="en-US" sz="1400" dirty="0"/>
              <a:t>Insert your own text</a:t>
            </a:r>
          </a:p>
        </p:txBody>
      </p:sp>
      <p:sp>
        <p:nvSpPr>
          <p:cNvPr id="92" name="TextBox 9">
            <a:extLst>
              <a:ext uri="{FF2B5EF4-FFF2-40B4-BE49-F238E27FC236}">
                <a16:creationId xmlns:a16="http://schemas.microsoft.com/office/drawing/2014/main" id="{5E798DF6-1342-4C9C-8C7E-ABFBD0C7CEB6}"/>
              </a:ext>
            </a:extLst>
          </p:cNvPr>
          <p:cNvSpPr txBox="1">
            <a:spLocks noChangeArrowheads="1"/>
          </p:cNvSpPr>
          <p:nvPr/>
        </p:nvSpPr>
        <p:spPr bwMode="auto">
          <a:xfrm>
            <a:off x="7424837" y="2513561"/>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t>Milestone 4: </a:t>
            </a:r>
          </a:p>
          <a:p>
            <a:pPr eaLnBrk="1" hangingPunct="1"/>
            <a:r>
              <a:rPr lang="en-US" sz="1400" dirty="0"/>
              <a:t>Insert your own text</a:t>
            </a:r>
          </a:p>
        </p:txBody>
      </p:sp>
      <p:sp>
        <p:nvSpPr>
          <p:cNvPr id="93" name="TextBox 9">
            <a:extLst>
              <a:ext uri="{FF2B5EF4-FFF2-40B4-BE49-F238E27FC236}">
                <a16:creationId xmlns:a16="http://schemas.microsoft.com/office/drawing/2014/main" id="{0C4C7DF4-B63E-46B1-A56D-8A1E7207A589}"/>
              </a:ext>
            </a:extLst>
          </p:cNvPr>
          <p:cNvSpPr txBox="1">
            <a:spLocks noChangeArrowheads="1"/>
          </p:cNvSpPr>
          <p:nvPr/>
        </p:nvSpPr>
        <p:spPr bwMode="auto">
          <a:xfrm>
            <a:off x="8912098" y="1996713"/>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b="1" dirty="0"/>
              <a:t>Milestone 5: </a:t>
            </a:r>
          </a:p>
          <a:p>
            <a:pPr eaLnBrk="1" hangingPunct="1"/>
            <a:r>
              <a:rPr lang="en-US" sz="1400" dirty="0"/>
              <a:t>Insert your own text</a:t>
            </a:r>
          </a:p>
        </p:txBody>
      </p:sp>
      <p:sp>
        <p:nvSpPr>
          <p:cNvPr id="94" name="TextBox 9">
            <a:extLst>
              <a:ext uri="{FF2B5EF4-FFF2-40B4-BE49-F238E27FC236}">
                <a16:creationId xmlns:a16="http://schemas.microsoft.com/office/drawing/2014/main" id="{6DC2DC1C-68AF-4F17-BAEE-12404090AB45}"/>
              </a:ext>
            </a:extLst>
          </p:cNvPr>
          <p:cNvSpPr txBox="1">
            <a:spLocks noChangeArrowheads="1"/>
          </p:cNvSpPr>
          <p:nvPr/>
        </p:nvSpPr>
        <p:spPr bwMode="auto">
          <a:xfrm>
            <a:off x="10262842" y="1724331"/>
            <a:ext cx="13465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b="1" dirty="0">
                <a:solidFill>
                  <a:schemeClr val="accent5"/>
                </a:solidFill>
              </a:rPr>
              <a:t>Future State</a:t>
            </a:r>
            <a:endParaRPr lang="en-US" dirty="0">
              <a:solidFill>
                <a:schemeClr val="accent5"/>
              </a:solidFill>
            </a:endParaRPr>
          </a:p>
        </p:txBody>
      </p:sp>
      <p:sp>
        <p:nvSpPr>
          <p:cNvPr id="27" name="Rectangle: Rounded Corners 26">
            <a:extLst>
              <a:ext uri="{FF2B5EF4-FFF2-40B4-BE49-F238E27FC236}">
                <a16:creationId xmlns:a16="http://schemas.microsoft.com/office/drawing/2014/main" id="{ABD3212F-02BC-49E9-837C-16F41D52F73A}"/>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826694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Detailed Roadmap</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cxnSp>
        <p:nvCxnSpPr>
          <p:cNvPr id="283" name="Straight Connector 282">
            <a:extLst>
              <a:ext uri="{FF2B5EF4-FFF2-40B4-BE49-F238E27FC236}">
                <a16:creationId xmlns:a16="http://schemas.microsoft.com/office/drawing/2014/main" id="{48F766A0-16BC-47CA-9DFD-C0D864448EB0}"/>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7AB8C868-71D4-4CAC-BBDC-D1FECD42266A}"/>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Week</a:t>
            </a:r>
          </a:p>
        </p:txBody>
      </p:sp>
      <p:graphicFrame>
        <p:nvGraphicFramePr>
          <p:cNvPr id="285" name="Group 3">
            <a:extLst>
              <a:ext uri="{FF2B5EF4-FFF2-40B4-BE49-F238E27FC236}">
                <a16:creationId xmlns:a16="http://schemas.microsoft.com/office/drawing/2014/main" id="{CB1B83D7-C778-4E6C-981D-C3D4E97C8616}"/>
              </a:ext>
            </a:extLst>
          </p:cNvPr>
          <p:cNvGraphicFramePr>
            <a:graphicFrameLocks noGrp="1"/>
          </p:cNvGraphicFramePr>
          <p:nvPr/>
        </p:nvGraphicFramePr>
        <p:xfrm>
          <a:off x="604837" y="1905000"/>
          <a:ext cx="10982323" cy="4519715"/>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10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11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algn="l" defTabSz="914377" rtl="0" eaLnBrk="1" fontAlgn="b" latinLnBrk="0" hangingPunct="1"/>
                      <a:r>
                        <a:rPr lang="en-GB" sz="900" b="0" i="0" u="none" strike="noStrike" kern="1200" dirty="0">
                          <a:solidFill>
                            <a:srgbClr val="002060"/>
                          </a:solidFill>
                          <a:effectLst/>
                          <a:latin typeface="Arial" panose="020B0604020202020204" pitchFamily="34" charset="0"/>
                          <a:ea typeface="+mn-ea"/>
                          <a:cs typeface="+mn-cs"/>
                        </a:rPr>
                        <a:t>Insert your own text</a:t>
                      </a:r>
                      <a:endParaRPr lang="en-AU" sz="900" b="0" i="0" u="none" strike="noStrike" kern="1200" dirty="0">
                        <a:solidFill>
                          <a:srgbClr val="002060"/>
                        </a:solidFill>
                        <a:effectLst/>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dirty="0">
                          <a:ln>
                            <a:noFill/>
                          </a:ln>
                          <a:solidFill>
                            <a:srgbClr val="002776"/>
                          </a:solidFill>
                          <a:effectLst/>
                          <a:uLnTx/>
                          <a:uFillTx/>
                          <a:latin typeface="+mj-lt"/>
                          <a:ea typeface="+mn-ea"/>
                          <a:cs typeface="+mn-cs"/>
                        </a:rPr>
                        <a:t>Mar 31</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7700">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0"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dirty="0">
                          <a:ln>
                            <a:noFill/>
                          </a:ln>
                          <a:solidFill>
                            <a:srgbClr val="002776"/>
                          </a:solidFill>
                          <a:effectLst/>
                          <a:uLnTx/>
                          <a:uFillTx/>
                          <a:latin typeface="+mj-lt"/>
                          <a:ea typeface="+mn-ea"/>
                          <a:cs typeface="+mn-cs"/>
                        </a:rPr>
                        <a:t>Mar 21</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39188966"/>
                  </a:ext>
                </a:extLst>
              </a:tr>
              <a:tr h="313902">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7700">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25391351"/>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35841350"/>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56916155"/>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0" i="0" u="none" strike="noStrike" kern="1200" cap="none" spc="0" normalizeH="0" baseline="0" noProof="0" dirty="0">
                          <a:ln>
                            <a:noFill/>
                          </a:ln>
                          <a:solidFill>
                            <a:srgbClr val="002776"/>
                          </a:solidFill>
                          <a:effectLst/>
                          <a:uLnTx/>
                          <a:uFillTx/>
                          <a:latin typeface="Arial" panose="020B0604020202020204"/>
                          <a:ea typeface="+mn-ea"/>
                          <a:cs typeface="+mn-cs"/>
                        </a:rPr>
                        <a:t>Mar 21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10094828"/>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6604593"/>
                  </a:ext>
                </a:extLst>
              </a:tr>
              <a:tr h="312241">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rPr>
                        <a:t>Insert your own text</a:t>
                      </a:r>
                      <a:endParaRPr kumimoji="0" lang="en-AU" sz="900" b="0"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 31</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4613215"/>
                  </a:ext>
                </a:extLst>
              </a:tr>
            </a:tbl>
          </a:graphicData>
        </a:graphic>
      </p:graphicFrame>
      <p:sp>
        <p:nvSpPr>
          <p:cNvPr id="8" name="Rectangle: Rounded Corners 7">
            <a:extLst>
              <a:ext uri="{FF2B5EF4-FFF2-40B4-BE49-F238E27FC236}">
                <a16:creationId xmlns:a16="http://schemas.microsoft.com/office/drawing/2014/main" id="{D9BB3645-07FD-4D40-BBE4-961AD5FE4121}"/>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815182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Detailed Roadmap in Excel</a:t>
            </a:r>
            <a:br>
              <a:rPr lang="en-US" dirty="0"/>
            </a:br>
            <a:r>
              <a:rPr lang="en-US" b="0" dirty="0"/>
              <a:t>You’ll see below a screenshot of our detailed initiatives plan. For more details, open the excel document “Detailed initiatives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48</a:t>
            </a:fld>
            <a:endParaRPr lang="en-US" dirty="0">
              <a:solidFill>
                <a:srgbClr val="ADAFBB"/>
              </a:solidFill>
            </a:endParaRPr>
          </a:p>
        </p:txBody>
      </p:sp>
      <p:pic>
        <p:nvPicPr>
          <p:cNvPr id="5" name="Picture 4">
            <a:extLst>
              <a:ext uri="{FF2B5EF4-FFF2-40B4-BE49-F238E27FC236}">
                <a16:creationId xmlns:a16="http://schemas.microsoft.com/office/drawing/2014/main" id="{88985EC0-23FB-40F4-AE36-C003C4AB880E}"/>
              </a:ext>
            </a:extLst>
          </p:cNvPr>
          <p:cNvPicPr>
            <a:picLocks noChangeAspect="1"/>
          </p:cNvPicPr>
          <p:nvPr/>
        </p:nvPicPr>
        <p:blipFill>
          <a:blip r:embed="rId6"/>
          <a:stretch>
            <a:fillRect/>
          </a:stretch>
        </p:blipFill>
        <p:spPr>
          <a:xfrm>
            <a:off x="872687" y="2163647"/>
            <a:ext cx="10078849" cy="3761864"/>
          </a:xfrm>
          <a:prstGeom prst="rect">
            <a:avLst/>
          </a:prstGeom>
          <a:ln>
            <a:noFill/>
          </a:ln>
          <a:effectLst>
            <a:outerShdw blurRad="292100" dist="139700" dir="2700000" algn="tl" rotWithShape="0">
              <a:srgbClr val="333333">
                <a:alpha val="65000"/>
              </a:srgbClr>
            </a:outerShdw>
          </a:effectLst>
        </p:spPr>
      </p:pic>
      <p:sp>
        <p:nvSpPr>
          <p:cNvPr id="9" name="Rectangle: Rounded Corners 8">
            <a:extLst>
              <a:ext uri="{FF2B5EF4-FFF2-40B4-BE49-F238E27FC236}">
                <a16:creationId xmlns:a16="http://schemas.microsoft.com/office/drawing/2014/main" id="{15A641D1-522C-4DD8-B1E5-433977AF263D}"/>
              </a:ext>
            </a:extLst>
          </p:cNvPr>
          <p:cNvSpPr/>
          <p:nvPr/>
        </p:nvSpPr>
        <p:spPr>
          <a:xfrm>
            <a:off x="9474376" y="30737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Tree>
    <p:extLst>
      <p:ext uri="{BB962C8B-B14F-4D97-AF65-F5344CB8AC3E}">
        <p14:creationId xmlns:p14="http://schemas.microsoft.com/office/powerpoint/2010/main" val="1547606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5388269"/>
            <a:ext cx="1641250" cy="363948"/>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AD65D2C1-3935-4334-8CA4-9D4A9ACC43D2}"/>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DDBBA4E-DE05-45E1-9AC6-19FEFDACA163}"/>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0C2ECBEC-86C5-496D-8916-A84B5078650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B2DA520-DC2D-4E80-ADA4-FBDADE9CD2B6}"/>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802E7640-69C7-4F43-8BB4-953EB1AF259E}"/>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6D832E7-8638-4681-A14C-E6738EB9A60A}"/>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62A9D73F-ADCE-4002-A8D9-70BCE98624D4}"/>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AB7E528-CEC4-4736-9C2D-11AD1DD347C4}"/>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495AE974-6D9C-4BFE-97A1-7C9662CD71F1}"/>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BFBA304-728D-49B6-A5B4-14509A588120}"/>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275CF6F7-1DD4-4E83-B55F-6987DC154D7C}"/>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F598A5-EE9A-4411-94C8-B7432F4CFC9F}"/>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67133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2995931"/>
            <a:ext cx="1641250" cy="52344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B7013771-EF10-40BA-8C4E-C0935F198930}"/>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7F8437F-B740-4A8A-AC3D-B39B3564D5A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59A24C10-35E1-4E2A-B393-F3FD1FF69DF2}"/>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599ABE6-6CFC-4EE0-A9D9-1DCF82A30351}"/>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47337327-0785-4E6C-85B0-AFD19E3C1026}"/>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DF7B744-F31A-4B7E-9033-EAE597B66811}"/>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059E18D9-5E95-4191-93C3-8568CFCBE62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BA3BBBE-F461-4ABD-B8C0-B8C7343FC59B}"/>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8B6AAD1B-449F-428B-B982-F788773B9EB8}"/>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19A8B2A-3D68-4EB9-8103-B6A8499CEACB}"/>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E3B927A2-1A6A-482C-8AC2-9EB8C0DA1242}"/>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3806349-1D7C-4AC1-824B-BF8595575AB0}"/>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845502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fontScale="90000"/>
          </a:bodyPr>
          <a:lstStyle/>
          <a:p>
            <a:pPr>
              <a:lnSpc>
                <a:spcPct val="100000"/>
              </a:lnSpc>
            </a:pPr>
            <a:r>
              <a:rPr lang="en-US" kern="0" dirty="0"/>
              <a:t>Risk Management Team Headcount</a:t>
            </a:r>
            <a:br>
              <a:rPr lang="en-US" dirty="0"/>
            </a:br>
            <a:r>
              <a:rPr lang="en-US" b="0" dirty="0"/>
              <a:t>Our Risk Management team will include 180 [insert your own number] people in 2022 [insert your own year]</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sp>
        <p:nvSpPr>
          <p:cNvPr id="8" name="TextBox 7">
            <a:extLst>
              <a:ext uri="{FF2B5EF4-FFF2-40B4-BE49-F238E27FC236}">
                <a16:creationId xmlns:a16="http://schemas.microsoft.com/office/drawing/2014/main" id="{D06C4F56-F1B2-4C29-B27E-D111D276DD08}"/>
              </a:ext>
            </a:extLst>
          </p:cNvPr>
          <p:cNvSpPr txBox="1"/>
          <p:nvPr/>
        </p:nvSpPr>
        <p:spPr>
          <a:xfrm>
            <a:off x="3276600" y="1723749"/>
            <a:ext cx="5638800" cy="646331"/>
          </a:xfrm>
          <a:prstGeom prst="rect">
            <a:avLst/>
          </a:prstGeom>
          <a:noFill/>
        </p:spPr>
        <p:txBody>
          <a:bodyPr wrap="square" rtlCol="0">
            <a:spAutoFit/>
          </a:bodyPr>
          <a:lstStyle/>
          <a:p>
            <a:pPr algn="ctr"/>
            <a:r>
              <a:rPr lang="en-US" b="1" kern="0" dirty="0"/>
              <a:t>Risk Management Team </a:t>
            </a:r>
            <a:r>
              <a:rPr lang="en-US" b="1" dirty="0"/>
              <a:t>Headcount</a:t>
            </a:r>
            <a:endParaRPr lang="en-US" dirty="0"/>
          </a:p>
          <a:p>
            <a:pPr algn="ctr"/>
            <a:r>
              <a:rPr lang="en-US" dirty="0"/>
              <a:t>Past &amp; Projection</a:t>
            </a:r>
          </a:p>
        </p:txBody>
      </p:sp>
      <p:pic>
        <p:nvPicPr>
          <p:cNvPr id="10" name="Picture 9">
            <a:extLst>
              <a:ext uri="{FF2B5EF4-FFF2-40B4-BE49-F238E27FC236}">
                <a16:creationId xmlns:a16="http://schemas.microsoft.com/office/drawing/2014/main" id="{D87F91F0-3411-44D4-9886-0777BC5AA095}"/>
              </a:ext>
            </a:extLst>
          </p:cNvPr>
          <p:cNvPicPr>
            <a:picLocks noChangeAspect="1"/>
          </p:cNvPicPr>
          <p:nvPr/>
        </p:nvPicPr>
        <p:blipFill>
          <a:blip r:embed="rId6"/>
          <a:stretch>
            <a:fillRect/>
          </a:stretch>
        </p:blipFill>
        <p:spPr>
          <a:xfrm>
            <a:off x="1631373" y="2563147"/>
            <a:ext cx="8928000" cy="3813191"/>
          </a:xfrm>
          <a:prstGeom prst="rect">
            <a:avLst/>
          </a:prstGeom>
        </p:spPr>
      </p:pic>
    </p:spTree>
    <p:extLst>
      <p:ext uri="{BB962C8B-B14F-4D97-AF65-F5344CB8AC3E}">
        <p14:creationId xmlns:p14="http://schemas.microsoft.com/office/powerpoint/2010/main" val="3128898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fontScale="90000"/>
          </a:bodyPr>
          <a:lstStyle/>
          <a:p>
            <a:pPr>
              <a:lnSpc>
                <a:spcPct val="100000"/>
              </a:lnSpc>
            </a:pPr>
            <a:r>
              <a:rPr lang="en-US" kern="0" dirty="0"/>
              <a:t>Risk Management Team Headcount</a:t>
            </a:r>
            <a:br>
              <a:rPr lang="en-US" dirty="0"/>
            </a:br>
            <a:r>
              <a:rPr lang="en-US" b="0" dirty="0"/>
              <a:t>Our Risk Management team will include 180 [insert your own number] people in 2022 [insert your own year]</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8" name="TextBox 7">
            <a:extLst>
              <a:ext uri="{FF2B5EF4-FFF2-40B4-BE49-F238E27FC236}">
                <a16:creationId xmlns:a16="http://schemas.microsoft.com/office/drawing/2014/main" id="{D06C4F56-F1B2-4C29-B27E-D111D276DD08}"/>
              </a:ext>
            </a:extLst>
          </p:cNvPr>
          <p:cNvSpPr txBox="1"/>
          <p:nvPr/>
        </p:nvSpPr>
        <p:spPr>
          <a:xfrm>
            <a:off x="3276600" y="1723749"/>
            <a:ext cx="5638800" cy="646331"/>
          </a:xfrm>
          <a:prstGeom prst="rect">
            <a:avLst/>
          </a:prstGeom>
          <a:noFill/>
        </p:spPr>
        <p:txBody>
          <a:bodyPr wrap="square" rtlCol="0">
            <a:spAutoFit/>
          </a:bodyPr>
          <a:lstStyle/>
          <a:p>
            <a:pPr algn="ctr"/>
            <a:r>
              <a:rPr lang="en-US" b="1" kern="0" dirty="0"/>
              <a:t>Risk Management Team </a:t>
            </a:r>
            <a:r>
              <a:rPr lang="en-US" b="1" dirty="0"/>
              <a:t>Headcount</a:t>
            </a:r>
            <a:endParaRPr lang="en-US" dirty="0"/>
          </a:p>
          <a:p>
            <a:pPr algn="ctr"/>
            <a:r>
              <a:rPr lang="en-US" dirty="0"/>
              <a:t>Past &amp; Projection</a:t>
            </a:r>
          </a:p>
        </p:txBody>
      </p:sp>
      <p:pic>
        <p:nvPicPr>
          <p:cNvPr id="10" name="Picture 9">
            <a:extLst>
              <a:ext uri="{FF2B5EF4-FFF2-40B4-BE49-F238E27FC236}">
                <a16:creationId xmlns:a16="http://schemas.microsoft.com/office/drawing/2014/main" id="{D87F91F0-3411-44D4-9886-0777BC5AA095}"/>
              </a:ext>
            </a:extLst>
          </p:cNvPr>
          <p:cNvPicPr>
            <a:picLocks noChangeAspect="1"/>
          </p:cNvPicPr>
          <p:nvPr/>
        </p:nvPicPr>
        <p:blipFill>
          <a:blip r:embed="rId6"/>
          <a:stretch>
            <a:fillRect/>
          </a:stretch>
        </p:blipFill>
        <p:spPr>
          <a:xfrm>
            <a:off x="1631373" y="2563147"/>
            <a:ext cx="8928000" cy="3813191"/>
          </a:xfrm>
          <a:prstGeom prst="rect">
            <a:avLst/>
          </a:prstGeom>
        </p:spPr>
      </p:pic>
      <p:sp>
        <p:nvSpPr>
          <p:cNvPr id="11" name="Rectangle: Rounded Corners 10">
            <a:extLst>
              <a:ext uri="{FF2B5EF4-FFF2-40B4-BE49-F238E27FC236}">
                <a16:creationId xmlns:a16="http://schemas.microsoft.com/office/drawing/2014/main" id="{63AACBC9-E699-4FF9-A4E4-2825C11DFD7D}"/>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12" name="Rounded Rectangular Callout 19">
            <a:extLst>
              <a:ext uri="{FF2B5EF4-FFF2-40B4-BE49-F238E27FC236}">
                <a16:creationId xmlns:a16="http://schemas.microsoft.com/office/drawing/2014/main" id="{F52C1805-BB29-4003-86ED-9A7B2F9CC542}"/>
              </a:ext>
            </a:extLst>
          </p:cNvPr>
          <p:cNvSpPr/>
          <p:nvPr/>
        </p:nvSpPr>
        <p:spPr bwMode="auto">
          <a:xfrm>
            <a:off x="6692898" y="3664947"/>
            <a:ext cx="4096411" cy="1656353"/>
          </a:xfrm>
          <a:prstGeom prst="wedgeRoundRectCallout">
            <a:avLst>
              <a:gd name="adj1" fmla="val -82347"/>
              <a:gd name="adj2" fmla="val -10105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To edit this chart &amp; table:</a:t>
            </a:r>
          </a:p>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1.Open the excel sheet “Risk Management Team and Budget”</a:t>
            </a:r>
          </a:p>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2.Edit</a:t>
            </a:r>
          </a:p>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3.Copy paste the updated chart and table in this slide as an image</a:t>
            </a:r>
          </a:p>
        </p:txBody>
      </p:sp>
    </p:spTree>
    <p:extLst>
      <p:ext uri="{BB962C8B-B14F-4D97-AF65-F5344CB8AC3E}">
        <p14:creationId xmlns:p14="http://schemas.microsoft.com/office/powerpoint/2010/main" val="1351308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Management Team Structure</a:t>
            </a:r>
            <a:br>
              <a:rPr lang="en-US" sz="2400" kern="0" dirty="0"/>
            </a:br>
            <a:r>
              <a:rPr lang="en-US" sz="2400" b="0" dirty="0">
                <a:solidFill>
                  <a:srgbClr val="002060"/>
                </a:solidFill>
                <a:latin typeface="Arial" panose="020B0604020202020204" pitchFamily="34" charset="0"/>
                <a:cs typeface="Arial" panose="020B0604020202020204" pitchFamily="34" charset="0"/>
              </a:rPr>
              <a:t>Our structure will include 3 [insert your own number] layers .</a:t>
            </a: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Risk Management Officer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Tree>
    <p:extLst>
      <p:ext uri="{BB962C8B-B14F-4D97-AF65-F5344CB8AC3E}">
        <p14:creationId xmlns:p14="http://schemas.microsoft.com/office/powerpoint/2010/main" val="30559210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Risk Management Team Structure</a:t>
            </a:r>
            <a:br>
              <a:rPr lang="en-US" sz="2400" kern="0" dirty="0"/>
            </a:br>
            <a:r>
              <a:rPr lang="en-US" sz="2400" b="0" dirty="0">
                <a:solidFill>
                  <a:srgbClr val="002060"/>
                </a:solidFill>
                <a:latin typeface="Arial" panose="020B0604020202020204" pitchFamily="34" charset="0"/>
                <a:cs typeface="Arial" panose="020B0604020202020204" pitchFamily="34" charset="0"/>
              </a:rPr>
              <a:t>Our structure will include 3 [insert your own number] layers .</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25" name="Rectangle: Rounded Corners 24">
            <a:extLst>
              <a:ext uri="{FF2B5EF4-FFF2-40B4-BE49-F238E27FC236}">
                <a16:creationId xmlns:a16="http://schemas.microsoft.com/office/drawing/2014/main" id="{7B21EE4F-416F-406E-B670-6FBA9BCAD6B1}"/>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 you may prefer to use</a:t>
            </a:r>
          </a:p>
        </p:txBody>
      </p:sp>
      <p:sp>
        <p:nvSpPr>
          <p:cNvPr id="26" name="Rectangle 25">
            <a:extLst>
              <a:ext uri="{FF2B5EF4-FFF2-40B4-BE49-F238E27FC236}">
                <a16:creationId xmlns:a16="http://schemas.microsoft.com/office/drawing/2014/main" id="{92594157-DA61-4FD6-9A61-80D67F442203}"/>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Risk Management Officer</a:t>
            </a:r>
          </a:p>
        </p:txBody>
      </p:sp>
      <p:cxnSp>
        <p:nvCxnSpPr>
          <p:cNvPr id="27" name="Connector: Elbow 26">
            <a:extLst>
              <a:ext uri="{FF2B5EF4-FFF2-40B4-BE49-F238E27FC236}">
                <a16:creationId xmlns:a16="http://schemas.microsoft.com/office/drawing/2014/main" id="{161DD8D1-49EE-414A-89F1-39ECA8D52CC7}"/>
              </a:ext>
            </a:extLst>
          </p:cNvPr>
          <p:cNvCxnSpPr>
            <a:cxnSpLocks/>
            <a:stCxn id="26" idx="2"/>
            <a:endCxn id="38"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5FD9E00-8CB2-4A95-A068-363DFEFB4421}"/>
              </a:ext>
            </a:extLst>
          </p:cNvPr>
          <p:cNvCxnSpPr>
            <a:cxnSpLocks/>
            <a:stCxn id="26" idx="2"/>
            <a:endCxn id="35"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2318048-34BA-4D7A-BDDB-C04F8366A69C}"/>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0" name="Rectangle 29">
            <a:extLst>
              <a:ext uri="{FF2B5EF4-FFF2-40B4-BE49-F238E27FC236}">
                <a16:creationId xmlns:a16="http://schemas.microsoft.com/office/drawing/2014/main" id="{002AC65B-FAD9-482A-986F-ACDB907B03C4}"/>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1" name="Rectangle 30">
            <a:extLst>
              <a:ext uri="{FF2B5EF4-FFF2-40B4-BE49-F238E27FC236}">
                <a16:creationId xmlns:a16="http://schemas.microsoft.com/office/drawing/2014/main" id="{700D1F05-BD0B-4BAE-91D9-41462E1B0790}"/>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2" name="Rectangle 31">
            <a:extLst>
              <a:ext uri="{FF2B5EF4-FFF2-40B4-BE49-F238E27FC236}">
                <a16:creationId xmlns:a16="http://schemas.microsoft.com/office/drawing/2014/main" id="{3DA6E8BF-8FA2-4975-99BA-F3926C22D7AF}"/>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3" name="Rectangle 32">
            <a:extLst>
              <a:ext uri="{FF2B5EF4-FFF2-40B4-BE49-F238E27FC236}">
                <a16:creationId xmlns:a16="http://schemas.microsoft.com/office/drawing/2014/main" id="{C1FB8D17-5B1E-428F-9EF8-23D443E8348F}"/>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4" name="Rectangle 33">
            <a:extLst>
              <a:ext uri="{FF2B5EF4-FFF2-40B4-BE49-F238E27FC236}">
                <a16:creationId xmlns:a16="http://schemas.microsoft.com/office/drawing/2014/main" id="{665A9D6F-62D0-469A-B016-B07F2AFEEC49}"/>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5" name="Rectangle 34">
            <a:extLst>
              <a:ext uri="{FF2B5EF4-FFF2-40B4-BE49-F238E27FC236}">
                <a16:creationId xmlns:a16="http://schemas.microsoft.com/office/drawing/2014/main" id="{9492B660-1FF3-4E5E-AFF9-2202503DF22D}"/>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6" name="Rectangle 35">
            <a:extLst>
              <a:ext uri="{FF2B5EF4-FFF2-40B4-BE49-F238E27FC236}">
                <a16:creationId xmlns:a16="http://schemas.microsoft.com/office/drawing/2014/main" id="{AB894A22-1A6A-4F57-884B-060CCD6937D7}"/>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7" name="Rectangle 36">
            <a:extLst>
              <a:ext uri="{FF2B5EF4-FFF2-40B4-BE49-F238E27FC236}">
                <a16:creationId xmlns:a16="http://schemas.microsoft.com/office/drawing/2014/main" id="{C8B3F93A-6F19-4B1E-B8FE-038C9F59EF21}"/>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8" name="Rectangle 37">
            <a:extLst>
              <a:ext uri="{FF2B5EF4-FFF2-40B4-BE49-F238E27FC236}">
                <a16:creationId xmlns:a16="http://schemas.microsoft.com/office/drawing/2014/main" id="{61F2CAAF-E9E1-491B-8263-2E359FEF5529}"/>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39" name="Rectangle 38">
            <a:extLst>
              <a:ext uri="{FF2B5EF4-FFF2-40B4-BE49-F238E27FC236}">
                <a16:creationId xmlns:a16="http://schemas.microsoft.com/office/drawing/2014/main" id="{F5DD9DF6-E0EF-4519-820A-D4DD00DA214F}"/>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sp>
        <p:nvSpPr>
          <p:cNvPr id="40" name="Rectangle 39">
            <a:extLst>
              <a:ext uri="{FF2B5EF4-FFF2-40B4-BE49-F238E27FC236}">
                <a16:creationId xmlns:a16="http://schemas.microsoft.com/office/drawing/2014/main" id="{123F951C-6B4C-4798-8012-B52D0E90BCC4}"/>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Insert Role</a:t>
            </a:r>
          </a:p>
        </p:txBody>
      </p:sp>
      <p:cxnSp>
        <p:nvCxnSpPr>
          <p:cNvPr id="41" name="Connector: Elbow 40">
            <a:extLst>
              <a:ext uri="{FF2B5EF4-FFF2-40B4-BE49-F238E27FC236}">
                <a16:creationId xmlns:a16="http://schemas.microsoft.com/office/drawing/2014/main" id="{EA38A777-43B1-482B-853A-B47274CD7E9D}"/>
              </a:ext>
            </a:extLst>
          </p:cNvPr>
          <p:cNvCxnSpPr>
            <a:cxnSpLocks/>
            <a:stCxn id="26" idx="2"/>
            <a:endCxn id="37"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5178140F-C1AF-400B-BA5C-19ADCAC2D8AA}"/>
              </a:ext>
            </a:extLst>
          </p:cNvPr>
          <p:cNvCxnSpPr>
            <a:cxnSpLocks/>
            <a:stCxn id="26" idx="2"/>
            <a:endCxn id="36"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895E65E-5CE8-456B-9745-A365E26A43A5}"/>
              </a:ext>
            </a:extLst>
          </p:cNvPr>
          <p:cNvCxnSpPr>
            <a:cxnSpLocks/>
            <a:stCxn id="35" idx="2"/>
            <a:endCxn id="29"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FE1F6D0-D308-457F-B9D2-A7A72977EC6A}"/>
              </a:ext>
            </a:extLst>
          </p:cNvPr>
          <p:cNvCxnSpPr>
            <a:cxnSpLocks/>
            <a:stCxn id="35" idx="2"/>
            <a:endCxn id="30"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5C065BE3-1766-4738-AB49-3D369C5DA590}"/>
              </a:ext>
            </a:extLst>
          </p:cNvPr>
          <p:cNvCxnSpPr>
            <a:cxnSpLocks/>
            <a:stCxn id="36" idx="2"/>
            <a:endCxn id="31"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73F590C-BBAC-4163-AB0F-2595F4DD899E}"/>
              </a:ext>
            </a:extLst>
          </p:cNvPr>
          <p:cNvCxnSpPr>
            <a:cxnSpLocks/>
            <a:stCxn id="36" idx="2"/>
            <a:endCxn id="33"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6624763E-07FE-4DD3-B23D-0269EB1173E9}"/>
              </a:ext>
            </a:extLst>
          </p:cNvPr>
          <p:cNvCxnSpPr>
            <a:cxnSpLocks/>
            <a:stCxn id="37" idx="2"/>
            <a:endCxn id="32"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15FC9040-1B84-425A-BA66-32FFF5C80FEF}"/>
              </a:ext>
            </a:extLst>
          </p:cNvPr>
          <p:cNvCxnSpPr>
            <a:cxnSpLocks/>
            <a:stCxn id="37" idx="2"/>
            <a:endCxn id="34"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47429CD-523B-41F5-ABDD-C87BE38DEA2B}"/>
              </a:ext>
            </a:extLst>
          </p:cNvPr>
          <p:cNvCxnSpPr>
            <a:cxnSpLocks/>
            <a:stCxn id="38" idx="2"/>
            <a:endCxn id="39"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4056F9A-1EA5-4EB3-B9C4-C6FE5258A169}"/>
              </a:ext>
            </a:extLst>
          </p:cNvPr>
          <p:cNvCxnSpPr>
            <a:cxnSpLocks/>
            <a:stCxn id="38" idx="2"/>
            <a:endCxn id="40"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397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fontScale="90000"/>
          </a:bodyPr>
          <a:lstStyle/>
          <a:p>
            <a:pPr>
              <a:lnSpc>
                <a:spcPct val="100000"/>
              </a:lnSpc>
            </a:pPr>
            <a:r>
              <a:rPr lang="en-US" kern="0" dirty="0"/>
              <a:t>Risk Management Team Budget</a:t>
            </a:r>
            <a:br>
              <a:rPr lang="en-US" dirty="0"/>
            </a:br>
            <a:r>
              <a:rPr lang="en-GB" b="0" dirty="0"/>
              <a:t>Our Risk Management team will be $1.6M [insert your own number] in 2022 [insert your own year]</a:t>
            </a:r>
            <a:endParaRPr lang="en-US" b="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pic>
        <p:nvPicPr>
          <p:cNvPr id="7" name="Picture 6">
            <a:extLst>
              <a:ext uri="{FF2B5EF4-FFF2-40B4-BE49-F238E27FC236}">
                <a16:creationId xmlns:a16="http://schemas.microsoft.com/office/drawing/2014/main" id="{211C60C7-8A77-4112-84F0-D4EA378333E9}"/>
              </a:ext>
            </a:extLst>
          </p:cNvPr>
          <p:cNvPicPr>
            <a:picLocks noChangeAspect="1"/>
          </p:cNvPicPr>
          <p:nvPr/>
        </p:nvPicPr>
        <p:blipFill>
          <a:blip r:embed="rId6"/>
          <a:stretch>
            <a:fillRect/>
          </a:stretch>
        </p:blipFill>
        <p:spPr>
          <a:xfrm>
            <a:off x="1631373" y="2563147"/>
            <a:ext cx="8929254" cy="3641736"/>
          </a:xfrm>
          <a:prstGeom prst="rect">
            <a:avLst/>
          </a:prstGeom>
        </p:spPr>
      </p:pic>
      <p:sp>
        <p:nvSpPr>
          <p:cNvPr id="8" name="TextBox 7">
            <a:extLst>
              <a:ext uri="{FF2B5EF4-FFF2-40B4-BE49-F238E27FC236}">
                <a16:creationId xmlns:a16="http://schemas.microsoft.com/office/drawing/2014/main" id="{D06C4F56-F1B2-4C29-B27E-D111D276DD08}"/>
              </a:ext>
            </a:extLst>
          </p:cNvPr>
          <p:cNvSpPr txBox="1"/>
          <p:nvPr/>
        </p:nvSpPr>
        <p:spPr>
          <a:xfrm>
            <a:off x="3276600" y="1723749"/>
            <a:ext cx="5638800" cy="646331"/>
          </a:xfrm>
          <a:prstGeom prst="rect">
            <a:avLst/>
          </a:prstGeom>
          <a:noFill/>
        </p:spPr>
        <p:txBody>
          <a:bodyPr wrap="square" rtlCol="0">
            <a:spAutoFit/>
          </a:bodyPr>
          <a:lstStyle/>
          <a:p>
            <a:pPr algn="ctr"/>
            <a:r>
              <a:rPr lang="en-US" b="1" dirty="0">
                <a:solidFill>
                  <a:srgbClr val="002060"/>
                </a:solidFill>
              </a:rPr>
              <a:t>Risk Management Team Budget </a:t>
            </a:r>
            <a:r>
              <a:rPr lang="en-US" dirty="0">
                <a:solidFill>
                  <a:srgbClr val="002060"/>
                </a:solidFill>
              </a:rPr>
              <a:t>(US$)</a:t>
            </a:r>
          </a:p>
          <a:p>
            <a:pPr algn="ctr"/>
            <a:r>
              <a:rPr lang="en-US" dirty="0">
                <a:solidFill>
                  <a:srgbClr val="002060"/>
                </a:solidFill>
              </a:rPr>
              <a:t>Past &amp; Projection</a:t>
            </a:r>
          </a:p>
        </p:txBody>
      </p:sp>
    </p:spTree>
    <p:extLst>
      <p:ext uri="{BB962C8B-B14F-4D97-AF65-F5344CB8AC3E}">
        <p14:creationId xmlns:p14="http://schemas.microsoft.com/office/powerpoint/2010/main" val="3560175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fontScale="90000"/>
          </a:bodyPr>
          <a:lstStyle/>
          <a:p>
            <a:pPr>
              <a:lnSpc>
                <a:spcPct val="100000"/>
              </a:lnSpc>
            </a:pPr>
            <a:r>
              <a:rPr lang="en-US" kern="0" dirty="0"/>
              <a:t>Risk Management Team Budget</a:t>
            </a:r>
            <a:br>
              <a:rPr lang="en-US" dirty="0"/>
            </a:br>
            <a:r>
              <a:rPr lang="en-GB" b="0" dirty="0"/>
              <a:t>Our Risk Management team will be $1.6M [insert your own number] in 2022 [insert your own year]</a:t>
            </a:r>
            <a:endParaRPr lang="en-US" b="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pic>
        <p:nvPicPr>
          <p:cNvPr id="7" name="Picture 6">
            <a:extLst>
              <a:ext uri="{FF2B5EF4-FFF2-40B4-BE49-F238E27FC236}">
                <a16:creationId xmlns:a16="http://schemas.microsoft.com/office/drawing/2014/main" id="{211C60C7-8A77-4112-84F0-D4EA378333E9}"/>
              </a:ext>
            </a:extLst>
          </p:cNvPr>
          <p:cNvPicPr>
            <a:picLocks noChangeAspect="1"/>
          </p:cNvPicPr>
          <p:nvPr/>
        </p:nvPicPr>
        <p:blipFill>
          <a:blip r:embed="rId6"/>
          <a:stretch>
            <a:fillRect/>
          </a:stretch>
        </p:blipFill>
        <p:spPr>
          <a:xfrm>
            <a:off x="1631373" y="2563147"/>
            <a:ext cx="8929254" cy="3641736"/>
          </a:xfrm>
          <a:prstGeom prst="rect">
            <a:avLst/>
          </a:prstGeom>
        </p:spPr>
      </p:pic>
      <p:sp>
        <p:nvSpPr>
          <p:cNvPr id="8" name="TextBox 7">
            <a:extLst>
              <a:ext uri="{FF2B5EF4-FFF2-40B4-BE49-F238E27FC236}">
                <a16:creationId xmlns:a16="http://schemas.microsoft.com/office/drawing/2014/main" id="{D06C4F56-F1B2-4C29-B27E-D111D276DD08}"/>
              </a:ext>
            </a:extLst>
          </p:cNvPr>
          <p:cNvSpPr txBox="1"/>
          <p:nvPr/>
        </p:nvSpPr>
        <p:spPr>
          <a:xfrm>
            <a:off x="3276600" y="1723749"/>
            <a:ext cx="5638800" cy="646331"/>
          </a:xfrm>
          <a:prstGeom prst="rect">
            <a:avLst/>
          </a:prstGeom>
          <a:noFill/>
        </p:spPr>
        <p:txBody>
          <a:bodyPr wrap="square" rtlCol="0">
            <a:spAutoFit/>
          </a:bodyPr>
          <a:lstStyle/>
          <a:p>
            <a:pPr algn="ctr"/>
            <a:r>
              <a:rPr lang="en-US" b="1" dirty="0">
                <a:solidFill>
                  <a:srgbClr val="002060"/>
                </a:solidFill>
              </a:rPr>
              <a:t>Risk Management Team Budget </a:t>
            </a:r>
            <a:r>
              <a:rPr lang="en-US" dirty="0">
                <a:solidFill>
                  <a:srgbClr val="002060"/>
                </a:solidFill>
              </a:rPr>
              <a:t>(US$)</a:t>
            </a:r>
          </a:p>
          <a:p>
            <a:pPr algn="ctr"/>
            <a:r>
              <a:rPr lang="en-US" dirty="0">
                <a:solidFill>
                  <a:srgbClr val="002060"/>
                </a:solidFill>
              </a:rPr>
              <a:t>Past &amp; Projection</a:t>
            </a:r>
          </a:p>
        </p:txBody>
      </p:sp>
      <p:sp>
        <p:nvSpPr>
          <p:cNvPr id="10" name="Rectangle: Rounded Corners 9">
            <a:extLst>
              <a:ext uri="{FF2B5EF4-FFF2-40B4-BE49-F238E27FC236}">
                <a16:creationId xmlns:a16="http://schemas.microsoft.com/office/drawing/2014/main" id="{F49AD957-CF79-4ADB-9283-0B8040801DFE}"/>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11" name="Rounded Rectangular Callout 19">
            <a:extLst>
              <a:ext uri="{FF2B5EF4-FFF2-40B4-BE49-F238E27FC236}">
                <a16:creationId xmlns:a16="http://schemas.microsoft.com/office/drawing/2014/main" id="{E26638E6-4D67-495A-A7B1-5A8ECAFC6A67}"/>
              </a:ext>
            </a:extLst>
          </p:cNvPr>
          <p:cNvSpPr/>
          <p:nvPr/>
        </p:nvSpPr>
        <p:spPr bwMode="auto">
          <a:xfrm>
            <a:off x="6692898" y="3664947"/>
            <a:ext cx="4096411" cy="1656353"/>
          </a:xfrm>
          <a:prstGeom prst="wedgeRoundRectCallout">
            <a:avLst>
              <a:gd name="adj1" fmla="val -82347"/>
              <a:gd name="adj2" fmla="val -10105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To edit this chart &amp; table:</a:t>
            </a:r>
          </a:p>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1.Open the excel sheet “Risk Management Team and Budget”</a:t>
            </a:r>
          </a:p>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2.Edit</a:t>
            </a:r>
          </a:p>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3.Copy paste the updated chart and table in this slide as an image</a:t>
            </a:r>
          </a:p>
        </p:txBody>
      </p:sp>
    </p:spTree>
    <p:extLst>
      <p:ext uri="{BB962C8B-B14F-4D97-AF65-F5344CB8AC3E}">
        <p14:creationId xmlns:p14="http://schemas.microsoft.com/office/powerpoint/2010/main" val="2507351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5760410"/>
            <a:ext cx="1641250" cy="20445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54ACA370-18C6-45C2-ABB5-D50CB0C42A3A}"/>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E21473D-9190-474E-BF69-6641EF888BBA}"/>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C4C14290-5191-437B-BB6A-773EA763EA2D}"/>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1DECCE-3480-448C-9112-3E4143EFD59F}"/>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BC54B087-4DF5-40E5-8C14-64E52C9A2113}"/>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9D41ED5-EC85-4B20-A251-166A945AF275}"/>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7FA6B724-0801-4D7D-B592-E5A6D9C6E68D}"/>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6B6EE86-F229-40BE-9A23-B31C5051FF93}"/>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CCB8A06E-CBF8-4102-AFFC-798A9BACB199}"/>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28983A6-CC2A-49EB-A9EE-157BAF59D7DC}"/>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EA3A5477-6105-4E8A-AE97-8456CAED00C8}"/>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11AF59F-DF98-40E2-B715-1A7193C99FB7}"/>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442309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200"/>
              </a:spcBef>
              <a:spcAft>
                <a:spcPts val="200"/>
              </a:spcAft>
              <a:defRPr/>
            </a:pPr>
            <a:r>
              <a:rPr lang="en-GB" sz="2400" dirty="0">
                <a:solidFill>
                  <a:srgbClr val="002776"/>
                </a:solidFill>
              </a:rPr>
              <a:t>Risk Management governance structure</a:t>
            </a:r>
            <a:br>
              <a:rPr lang="en-GB" sz="2400" dirty="0">
                <a:solidFill>
                  <a:srgbClr val="002776"/>
                </a:solidFill>
              </a:rPr>
            </a:br>
            <a:r>
              <a:rPr lang="en-GB" sz="2400" b="0" dirty="0">
                <a:solidFill>
                  <a:srgbClr val="002776"/>
                </a:solidFill>
              </a:rPr>
              <a:t>Introduction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893100"/>
          </a:xfrm>
          <a:prstGeom prst="rect">
            <a:avLst/>
          </a:prstGeom>
          <a:noFill/>
        </p:spPr>
        <p:txBody>
          <a:bodyPr wrap="square" rtlCol="0">
            <a:spAutoFit/>
          </a:bodyPr>
          <a:lstStyle/>
          <a:p>
            <a:pPr>
              <a:spcBef>
                <a:spcPts val="600"/>
              </a:spcBef>
              <a:spcAft>
                <a:spcPts val="600"/>
              </a:spcAft>
            </a:pPr>
            <a:r>
              <a:rPr lang="en-GB" dirty="0"/>
              <a:t>Our organisation’s ability to conduct effective risk management is dependent upon having an appropriate risk governance structure and well-defined roles and responsibilities.</a:t>
            </a:r>
          </a:p>
          <a:p>
            <a:pPr>
              <a:spcBef>
                <a:spcPts val="600"/>
              </a:spcBef>
              <a:spcAft>
                <a:spcPts val="600"/>
              </a:spcAft>
            </a:pPr>
            <a:r>
              <a:rPr lang="en-GB" dirty="0"/>
              <a:t>It is important for everyone to be aware of his or her individual and collective risk management responsibilities. For risks to be effectively managed, it is essential to have people behaving in a way that is consistent with the organisation’s approved approach. This indicates that risk management is not merely about having a well-defined process but also about implementing the behavioural change necessary for risk management to be embedded in all organisational activities.</a:t>
            </a:r>
          </a:p>
          <a:p>
            <a:pPr>
              <a:spcBef>
                <a:spcPts val="600"/>
              </a:spcBef>
              <a:spcAft>
                <a:spcPts val="600"/>
              </a:spcAft>
            </a:pPr>
            <a:r>
              <a:rPr lang="en-GB" dirty="0"/>
              <a:t>The risk management governance structure presented in the next slide illustrates that risk management is not the sole responsibility of one individual but rather occurs and is supported at all organisational levels.</a:t>
            </a:r>
            <a:endParaRPr lang="en-US" dirty="0"/>
          </a:p>
        </p:txBody>
      </p:sp>
    </p:spTree>
    <p:extLst>
      <p:ext uri="{BB962C8B-B14F-4D97-AF65-F5344CB8AC3E}">
        <p14:creationId xmlns:p14="http://schemas.microsoft.com/office/powerpoint/2010/main" val="2029122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200"/>
              </a:spcBef>
              <a:spcAft>
                <a:spcPts val="200"/>
              </a:spcAft>
              <a:defRPr/>
            </a:pPr>
            <a:r>
              <a:rPr lang="en-GB" sz="2400" dirty="0">
                <a:solidFill>
                  <a:srgbClr val="002776"/>
                </a:solidFill>
              </a:rPr>
              <a:t>Risk Management governance structure</a:t>
            </a:r>
            <a:br>
              <a:rPr lang="en-GB" sz="2400" dirty="0">
                <a:solidFill>
                  <a:srgbClr val="002776"/>
                </a:solidFill>
              </a:rPr>
            </a:br>
            <a:r>
              <a:rPr lang="en-GB" sz="2400" b="0" dirty="0">
                <a:solidFill>
                  <a:srgbClr val="002776"/>
                </a:solidFill>
              </a:rPr>
              <a:t>Organigram</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19" name="Rectangle 18">
            <a:extLst>
              <a:ext uri="{FF2B5EF4-FFF2-40B4-BE49-F238E27FC236}">
                <a16:creationId xmlns:a16="http://schemas.microsoft.com/office/drawing/2014/main" id="{B70B53CB-C9A4-4D40-8696-21BC42AE2FE5}"/>
              </a:ext>
            </a:extLst>
          </p:cNvPr>
          <p:cNvSpPr/>
          <p:nvPr/>
        </p:nvSpPr>
        <p:spPr>
          <a:xfrm>
            <a:off x="2136808" y="1546020"/>
            <a:ext cx="8037095" cy="703889"/>
          </a:xfrm>
          <a:prstGeom prst="rect">
            <a:avLst/>
          </a:prstGeom>
          <a:solidFill>
            <a:schemeClr val="tx1"/>
          </a:solidFill>
          <a:ln w="19050" cap="flat" cmpd="sng" algn="ctr">
            <a:noFill/>
            <a:prstDash val="solid"/>
          </a:ln>
          <a:effectLst/>
        </p:spPr>
        <p:txBody>
          <a:bodyPr lIns="36000" rIns="36000" rtlCol="0" anchor="ctr"/>
          <a:lstStyle/>
          <a:p>
            <a:pPr marL="85725" marR="0" lvl="1" indent="0" algn="ctr" defTabSz="622300" eaLnBrk="0" fontAlgn="auto" latinLnBrk="0" hangingPunct="0">
              <a:spcBef>
                <a:spcPts val="200"/>
              </a:spcBef>
              <a:buClr>
                <a:srgbClr val="000000"/>
              </a:buClr>
              <a:buSzPct val="100000"/>
              <a:buFontTx/>
              <a:buNone/>
              <a:tabLst>
                <a:tab pos="982663" algn="l"/>
                <a:tab pos="3589338" algn="l"/>
              </a:tabLst>
              <a:defRPr/>
            </a:pPr>
            <a:r>
              <a:rPr kumimoji="0" lang="en-US" sz="1200" b="1" i="0" u="none" strike="noStrike" kern="0" cap="none" spc="0" normalizeH="0" baseline="0" noProof="0" dirty="0">
                <a:ln>
                  <a:noFill/>
                </a:ln>
                <a:solidFill>
                  <a:schemeClr val="bg1"/>
                </a:solidFill>
                <a:effectLst/>
                <a:uLnTx/>
                <a:uFillTx/>
              </a:rPr>
              <a:t>Board</a:t>
            </a:r>
          </a:p>
          <a:p>
            <a:pPr marL="85725" marR="0" lvl="1" indent="0" algn="ctr" defTabSz="622300" eaLnBrk="0" fontAlgn="auto" latinLnBrk="0" hangingPunct="0">
              <a:spcBef>
                <a:spcPts val="200"/>
              </a:spcBef>
              <a:buClr>
                <a:srgbClr val="000000"/>
              </a:buClr>
              <a:buSzPct val="100000"/>
              <a:buFontTx/>
              <a:buNone/>
              <a:tabLst>
                <a:tab pos="982663" algn="l"/>
                <a:tab pos="3589338" algn="l"/>
              </a:tabLst>
              <a:defRPr/>
            </a:pPr>
            <a:r>
              <a:rPr kumimoji="0" lang="en-US" sz="1200" b="0" i="0" u="none" strike="noStrike" kern="0" cap="none" spc="0" normalizeH="0" baseline="0" noProof="0" dirty="0">
                <a:ln>
                  <a:noFill/>
                </a:ln>
                <a:solidFill>
                  <a:schemeClr val="bg1"/>
                </a:solidFill>
                <a:effectLst/>
                <a:uLnTx/>
                <a:uFillTx/>
              </a:rPr>
              <a:t>Provide oversight.</a:t>
            </a:r>
          </a:p>
          <a:p>
            <a:pPr marL="85725" marR="0" lvl="1" indent="0" algn="ctr" defTabSz="622300" eaLnBrk="0" fontAlgn="auto" latinLnBrk="0" hangingPunct="0">
              <a:spcBef>
                <a:spcPts val="200"/>
              </a:spcBef>
              <a:buClr>
                <a:srgbClr val="000000"/>
              </a:buClr>
              <a:buSzPct val="100000"/>
              <a:buFontTx/>
              <a:buNone/>
              <a:tabLst>
                <a:tab pos="982663" algn="l"/>
                <a:tab pos="3589338" algn="l"/>
              </a:tabLst>
              <a:defRPr/>
            </a:pPr>
            <a:r>
              <a:rPr kumimoji="0" lang="en-US" sz="1200" b="0" i="0" u="none" strike="noStrike" kern="0" cap="none" spc="0" normalizeH="0" baseline="0" noProof="0" dirty="0">
                <a:ln>
                  <a:noFill/>
                </a:ln>
                <a:solidFill>
                  <a:schemeClr val="bg1"/>
                </a:solidFill>
                <a:effectLst/>
                <a:uLnTx/>
                <a:uFillTx/>
              </a:rPr>
              <a:t>Review key risks.</a:t>
            </a:r>
          </a:p>
        </p:txBody>
      </p:sp>
      <p:sp>
        <p:nvSpPr>
          <p:cNvPr id="20" name="Rectangle 19">
            <a:extLst>
              <a:ext uri="{FF2B5EF4-FFF2-40B4-BE49-F238E27FC236}">
                <a16:creationId xmlns:a16="http://schemas.microsoft.com/office/drawing/2014/main" id="{CB1DC510-2E30-45DE-9FE7-A6D80801F74B}"/>
              </a:ext>
            </a:extLst>
          </p:cNvPr>
          <p:cNvSpPr/>
          <p:nvPr/>
        </p:nvSpPr>
        <p:spPr>
          <a:xfrm>
            <a:off x="2136808" y="2403866"/>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CEO</a:t>
            </a:r>
          </a:p>
          <a:p>
            <a:pPr marL="85725" lvl="1" algn="ctr" defTabSz="622300" eaLnBrk="0" hangingPunct="0">
              <a:spcBef>
                <a:spcPts val="200"/>
              </a:spcBef>
              <a:buClr>
                <a:srgbClr val="000000"/>
              </a:buClr>
              <a:buSzPct val="100000"/>
              <a:tabLst>
                <a:tab pos="982663" algn="l"/>
                <a:tab pos="3589338" algn="l"/>
              </a:tabLst>
            </a:pPr>
            <a:r>
              <a:rPr lang="en-US" sz="1200" kern="0" dirty="0">
                <a:solidFill>
                  <a:schemeClr val="bg1"/>
                </a:solidFill>
              </a:rPr>
              <a:t>Approve and sponsor the risk management strategy, framework and culture. </a:t>
            </a:r>
          </a:p>
          <a:p>
            <a:pPr marL="85725" lvl="1" algn="ctr" defTabSz="622300" eaLnBrk="0" hangingPunct="0">
              <a:spcBef>
                <a:spcPts val="200"/>
              </a:spcBef>
              <a:buClr>
                <a:srgbClr val="000000"/>
              </a:buClr>
              <a:buSzPct val="100000"/>
              <a:tabLst>
                <a:tab pos="982663" algn="l"/>
                <a:tab pos="3589338" algn="l"/>
              </a:tabLst>
            </a:pPr>
            <a:r>
              <a:rPr kumimoji="0" lang="en-US" sz="1200" b="0" i="0" u="none" strike="noStrike" kern="0" cap="none" spc="0" normalizeH="0" baseline="0" noProof="0" dirty="0">
                <a:ln>
                  <a:noFill/>
                </a:ln>
                <a:solidFill>
                  <a:schemeClr val="bg1"/>
                </a:solidFill>
                <a:effectLst/>
                <a:uLnTx/>
                <a:uFillTx/>
              </a:rPr>
              <a:t>Review key risks.</a:t>
            </a:r>
            <a:endParaRPr lang="fr-FR" sz="1200" kern="0" dirty="0">
              <a:solidFill>
                <a:schemeClr val="bg1"/>
              </a:solidFill>
            </a:endParaRPr>
          </a:p>
        </p:txBody>
      </p:sp>
      <p:sp>
        <p:nvSpPr>
          <p:cNvPr id="21" name="Rectangle 20">
            <a:extLst>
              <a:ext uri="{FF2B5EF4-FFF2-40B4-BE49-F238E27FC236}">
                <a16:creationId xmlns:a16="http://schemas.microsoft.com/office/drawing/2014/main" id="{059E2CD6-56C3-44E8-8FA6-382AD482EF45}"/>
              </a:ext>
            </a:extLst>
          </p:cNvPr>
          <p:cNvSpPr/>
          <p:nvPr/>
        </p:nvSpPr>
        <p:spPr>
          <a:xfrm>
            <a:off x="2136808" y="4119558"/>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spcAft>
                <a:spcPts val="200"/>
              </a:spcAft>
              <a:buClr>
                <a:srgbClr val="000000"/>
              </a:buClr>
              <a:buSzPct val="100000"/>
              <a:tabLst>
                <a:tab pos="982663" algn="l"/>
                <a:tab pos="3589338" algn="l"/>
              </a:tabLst>
            </a:pPr>
            <a:r>
              <a:rPr lang="en-US" sz="1200" b="1" kern="0" dirty="0">
                <a:solidFill>
                  <a:schemeClr val="bg1"/>
                </a:solidFill>
              </a:rPr>
              <a:t>Risk Committee</a:t>
            </a:r>
          </a:p>
          <a:p>
            <a:pPr marL="85725" lvl="1" algn="ctr" defTabSz="622300" eaLnBrk="0" hangingPunct="0">
              <a:spcBef>
                <a:spcPts val="200"/>
              </a:spcBef>
              <a:spcAft>
                <a:spcPts val="200"/>
              </a:spcAft>
              <a:buClr>
                <a:srgbClr val="000000"/>
              </a:buClr>
              <a:buSzPct val="100000"/>
              <a:tabLst>
                <a:tab pos="982663" algn="l"/>
                <a:tab pos="3589338" algn="l"/>
              </a:tabLst>
            </a:pPr>
            <a:r>
              <a:rPr lang="en-GB" sz="1200" kern="0" dirty="0">
                <a:solidFill>
                  <a:schemeClr val="bg1"/>
                </a:solidFill>
              </a:rPr>
              <a:t>Endorse </a:t>
            </a:r>
            <a:r>
              <a:rPr lang="en-US" sz="1200" kern="0" dirty="0">
                <a:solidFill>
                  <a:schemeClr val="bg1"/>
                </a:solidFill>
              </a:rPr>
              <a:t>the risk management strategy, framework and culture.</a:t>
            </a:r>
            <a:r>
              <a:rPr lang="fr-FR" sz="1200" kern="0" dirty="0">
                <a:solidFill>
                  <a:schemeClr val="bg1"/>
                </a:solidFill>
              </a:rPr>
              <a:t> </a:t>
            </a:r>
          </a:p>
          <a:p>
            <a:pPr marL="85725" lvl="1" algn="ctr" defTabSz="622300" eaLnBrk="0" hangingPunct="0">
              <a:spcBef>
                <a:spcPts val="200"/>
              </a:spcBef>
              <a:spcAft>
                <a:spcPts val="200"/>
              </a:spcAft>
              <a:buClr>
                <a:srgbClr val="000000"/>
              </a:buClr>
              <a:buSzPct val="100000"/>
              <a:tabLst>
                <a:tab pos="982663" algn="l"/>
                <a:tab pos="3589338" algn="l"/>
              </a:tabLst>
            </a:pPr>
            <a:r>
              <a:rPr lang="en-GB" sz="1200" kern="0" dirty="0">
                <a:solidFill>
                  <a:schemeClr val="bg1"/>
                </a:solidFill>
              </a:rPr>
              <a:t> </a:t>
            </a:r>
            <a:r>
              <a:rPr kumimoji="0" lang="en-US" sz="1200" b="0" i="0" u="none" strike="noStrike" kern="0" cap="none" spc="0" normalizeH="0" baseline="0" noProof="0" dirty="0">
                <a:ln>
                  <a:noFill/>
                </a:ln>
                <a:solidFill>
                  <a:schemeClr val="bg1"/>
                </a:solidFill>
                <a:effectLst/>
                <a:uLnTx/>
                <a:uFillTx/>
              </a:rPr>
              <a:t>Review</a:t>
            </a:r>
            <a:r>
              <a:rPr lang="en-GB" sz="1200" kern="0" dirty="0">
                <a:solidFill>
                  <a:schemeClr val="bg1"/>
                </a:solidFill>
              </a:rPr>
              <a:t> risk status.</a:t>
            </a:r>
            <a:endParaRPr lang="fr-FR" sz="1200" kern="0" dirty="0">
              <a:solidFill>
                <a:schemeClr val="bg1"/>
              </a:solidFill>
            </a:endParaRPr>
          </a:p>
        </p:txBody>
      </p:sp>
      <p:sp>
        <p:nvSpPr>
          <p:cNvPr id="22" name="Rectangle 21">
            <a:extLst>
              <a:ext uri="{FF2B5EF4-FFF2-40B4-BE49-F238E27FC236}">
                <a16:creationId xmlns:a16="http://schemas.microsoft.com/office/drawing/2014/main" id="{9AAF2754-71F1-490A-98BE-7108EF459287}"/>
              </a:ext>
            </a:extLst>
          </p:cNvPr>
          <p:cNvSpPr/>
          <p:nvPr/>
        </p:nvSpPr>
        <p:spPr>
          <a:xfrm>
            <a:off x="2136808" y="4977404"/>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Leadership and Management Team</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Support </a:t>
            </a:r>
            <a:r>
              <a:rPr lang="en-US" sz="1200" kern="0" dirty="0">
                <a:solidFill>
                  <a:schemeClr val="bg1"/>
                </a:solidFill>
              </a:rPr>
              <a:t>the risk management strategy, framework and culture.</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Identify &amp; manage risks</a:t>
            </a:r>
            <a:endParaRPr lang="fr-FR" sz="1200" kern="0" dirty="0">
              <a:solidFill>
                <a:schemeClr val="bg1"/>
              </a:solidFill>
            </a:endParaRPr>
          </a:p>
        </p:txBody>
      </p:sp>
      <p:sp>
        <p:nvSpPr>
          <p:cNvPr id="23" name="Rectangle 22">
            <a:extLst>
              <a:ext uri="{FF2B5EF4-FFF2-40B4-BE49-F238E27FC236}">
                <a16:creationId xmlns:a16="http://schemas.microsoft.com/office/drawing/2014/main" id="{29F7E41F-2A23-4778-91FF-A80FC9D209F3}"/>
              </a:ext>
            </a:extLst>
          </p:cNvPr>
          <p:cNvSpPr/>
          <p:nvPr/>
        </p:nvSpPr>
        <p:spPr>
          <a:xfrm>
            <a:off x="2136808" y="5835248"/>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Staff and contractors</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Apply </a:t>
            </a:r>
            <a:r>
              <a:rPr lang="en-US" sz="1200" kern="0" dirty="0">
                <a:solidFill>
                  <a:schemeClr val="bg1"/>
                </a:solidFill>
              </a:rPr>
              <a:t>the risk management strategy and framework and adopt the culture.</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Identify risks.</a:t>
            </a:r>
            <a:endParaRPr lang="fr-FR" sz="1200" kern="0" dirty="0">
              <a:solidFill>
                <a:schemeClr val="bg1"/>
              </a:solidFill>
            </a:endParaRPr>
          </a:p>
        </p:txBody>
      </p:sp>
      <p:sp>
        <p:nvSpPr>
          <p:cNvPr id="32" name="Rectangle 31">
            <a:extLst>
              <a:ext uri="{FF2B5EF4-FFF2-40B4-BE49-F238E27FC236}">
                <a16:creationId xmlns:a16="http://schemas.microsoft.com/office/drawing/2014/main" id="{CF051B2C-CBC3-4147-85D5-CAD88B490BAC}"/>
              </a:ext>
            </a:extLst>
          </p:cNvPr>
          <p:cNvSpPr/>
          <p:nvPr/>
        </p:nvSpPr>
        <p:spPr>
          <a:xfrm>
            <a:off x="2136808" y="3261712"/>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Chief Risk Officer and its team</a:t>
            </a:r>
          </a:p>
          <a:p>
            <a:pPr marL="85725" lvl="1" algn="ctr" defTabSz="622300" eaLnBrk="0" hangingPunct="0">
              <a:spcBef>
                <a:spcPts val="200"/>
              </a:spcBef>
              <a:buClr>
                <a:srgbClr val="000000"/>
              </a:buClr>
              <a:buSzPct val="100000"/>
              <a:tabLst>
                <a:tab pos="982663" algn="l"/>
                <a:tab pos="3589338" algn="l"/>
              </a:tabLst>
            </a:pPr>
            <a:r>
              <a:rPr lang="en-US" sz="1200" kern="0" dirty="0">
                <a:solidFill>
                  <a:schemeClr val="bg1"/>
                </a:solidFill>
              </a:rPr>
              <a:t>Define the risk management strategy, framework and culture using an inclusive approach.</a:t>
            </a:r>
          </a:p>
          <a:p>
            <a:pPr marL="85725" lvl="1" algn="ctr" defTabSz="622300" eaLnBrk="0" hangingPunct="0">
              <a:spcBef>
                <a:spcPts val="200"/>
              </a:spcBef>
              <a:buClr>
                <a:srgbClr val="000000"/>
              </a:buClr>
              <a:buSzPct val="100000"/>
              <a:tabLst>
                <a:tab pos="982663" algn="l"/>
                <a:tab pos="3589338" algn="l"/>
              </a:tabLst>
            </a:pPr>
            <a:r>
              <a:rPr kumimoji="0" lang="en-US" sz="1200" b="0" i="0" u="none" strike="noStrike" kern="0" cap="none" spc="0" normalizeH="0" baseline="0" noProof="0" dirty="0">
                <a:ln>
                  <a:noFill/>
                </a:ln>
                <a:solidFill>
                  <a:schemeClr val="bg1"/>
                </a:solidFill>
                <a:effectLst/>
                <a:uLnTx/>
                <a:uFillTx/>
              </a:rPr>
              <a:t>Ensure implementation of the </a:t>
            </a:r>
            <a:r>
              <a:rPr lang="en-US" sz="1200" kern="0" dirty="0">
                <a:solidFill>
                  <a:schemeClr val="bg1"/>
                </a:solidFill>
              </a:rPr>
              <a:t>risk management strategy, framework and culture throughout the organization.</a:t>
            </a:r>
            <a:endParaRPr lang="fr-FR" sz="1200" kern="0" dirty="0">
              <a:solidFill>
                <a:schemeClr val="bg1"/>
              </a:solidFill>
            </a:endParaRPr>
          </a:p>
        </p:txBody>
      </p:sp>
      <p:cxnSp>
        <p:nvCxnSpPr>
          <p:cNvPr id="34" name="Straight Connector 33">
            <a:extLst>
              <a:ext uri="{FF2B5EF4-FFF2-40B4-BE49-F238E27FC236}">
                <a16:creationId xmlns:a16="http://schemas.microsoft.com/office/drawing/2014/main" id="{2E3E30EB-469D-42C2-A390-F2A7557381C1}"/>
              </a:ext>
            </a:extLst>
          </p:cNvPr>
          <p:cNvCxnSpPr>
            <a:stCxn id="19" idx="2"/>
            <a:endCxn id="20" idx="0"/>
          </p:cNvCxnSpPr>
          <p:nvPr/>
        </p:nvCxnSpPr>
        <p:spPr>
          <a:xfrm>
            <a:off x="6155356" y="2249909"/>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6C6E2B-2098-4A7B-A9A3-A9718DFF4C86}"/>
              </a:ext>
            </a:extLst>
          </p:cNvPr>
          <p:cNvCxnSpPr>
            <a:stCxn id="20" idx="2"/>
            <a:endCxn id="32" idx="0"/>
          </p:cNvCxnSpPr>
          <p:nvPr/>
        </p:nvCxnSpPr>
        <p:spPr>
          <a:xfrm>
            <a:off x="6155356" y="3107755"/>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87EE0A-DAA4-48C7-B06E-61A79F8F78FE}"/>
              </a:ext>
            </a:extLst>
          </p:cNvPr>
          <p:cNvCxnSpPr>
            <a:stCxn id="32" idx="2"/>
            <a:endCxn id="21" idx="0"/>
          </p:cNvCxnSpPr>
          <p:nvPr/>
        </p:nvCxnSpPr>
        <p:spPr>
          <a:xfrm>
            <a:off x="6155356" y="3965601"/>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E51DDA-12E1-41B6-B027-3FBE8EF6A242}"/>
              </a:ext>
            </a:extLst>
          </p:cNvPr>
          <p:cNvCxnSpPr>
            <a:stCxn id="21" idx="2"/>
            <a:endCxn id="22" idx="0"/>
          </p:cNvCxnSpPr>
          <p:nvPr/>
        </p:nvCxnSpPr>
        <p:spPr>
          <a:xfrm>
            <a:off x="6155356" y="4823447"/>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9D2818-F8AD-4089-9064-F8348A0FEEC2}"/>
              </a:ext>
            </a:extLst>
          </p:cNvPr>
          <p:cNvCxnSpPr>
            <a:stCxn id="22" idx="2"/>
            <a:endCxn id="23" idx="0"/>
          </p:cNvCxnSpPr>
          <p:nvPr/>
        </p:nvCxnSpPr>
        <p:spPr>
          <a:xfrm>
            <a:off x="6155356" y="5681293"/>
            <a:ext cx="0" cy="1539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140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200"/>
              </a:spcBef>
              <a:spcAft>
                <a:spcPts val="200"/>
              </a:spcAft>
              <a:defRPr/>
            </a:pPr>
            <a:r>
              <a:rPr lang="en-GB" sz="2400" dirty="0">
                <a:solidFill>
                  <a:srgbClr val="002776"/>
                </a:solidFill>
              </a:rPr>
              <a:t>Risk Management governance structure</a:t>
            </a:r>
            <a:br>
              <a:rPr lang="en-GB" sz="2400" dirty="0">
                <a:solidFill>
                  <a:srgbClr val="002776"/>
                </a:solidFill>
              </a:rPr>
            </a:br>
            <a:r>
              <a:rPr lang="en-GB" sz="2400" b="0" dirty="0">
                <a:solidFill>
                  <a:srgbClr val="002776"/>
                </a:solidFill>
              </a:rPr>
              <a:t>Organigram</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59</a:t>
            </a:fld>
            <a:endParaRPr lang="en-US" sz="1000" dirty="0">
              <a:solidFill>
                <a:srgbClr val="ADAFBB"/>
              </a:solidFill>
            </a:endParaRPr>
          </a:p>
        </p:txBody>
      </p:sp>
      <p:sp>
        <p:nvSpPr>
          <p:cNvPr id="14" name="Rectangle: Rounded Corners 13">
            <a:extLst>
              <a:ext uri="{FF2B5EF4-FFF2-40B4-BE49-F238E27FC236}">
                <a16:creationId xmlns:a16="http://schemas.microsoft.com/office/drawing/2014/main" id="{836474F3-219E-4EDF-A011-147196C8DFD4}"/>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28" name="Rectangle 27">
            <a:extLst>
              <a:ext uri="{FF2B5EF4-FFF2-40B4-BE49-F238E27FC236}">
                <a16:creationId xmlns:a16="http://schemas.microsoft.com/office/drawing/2014/main" id="{387C8568-2CE5-40CC-BCFE-7F42BEC214C4}"/>
              </a:ext>
            </a:extLst>
          </p:cNvPr>
          <p:cNvSpPr/>
          <p:nvPr/>
        </p:nvSpPr>
        <p:spPr>
          <a:xfrm>
            <a:off x="2136808" y="1546020"/>
            <a:ext cx="8037095" cy="703889"/>
          </a:xfrm>
          <a:prstGeom prst="rect">
            <a:avLst/>
          </a:prstGeom>
          <a:solidFill>
            <a:schemeClr val="tx1"/>
          </a:solidFill>
          <a:ln w="19050" cap="flat" cmpd="sng" algn="ctr">
            <a:noFill/>
            <a:prstDash val="solid"/>
          </a:ln>
          <a:effectLst/>
        </p:spPr>
        <p:txBody>
          <a:bodyPr lIns="36000" rIns="36000" rtlCol="0" anchor="ctr"/>
          <a:lstStyle/>
          <a:p>
            <a:pPr marL="85725" marR="0" lvl="1" indent="0" algn="ctr" defTabSz="622300" eaLnBrk="0" fontAlgn="auto" latinLnBrk="0" hangingPunct="0">
              <a:spcBef>
                <a:spcPts val="200"/>
              </a:spcBef>
              <a:buClr>
                <a:srgbClr val="000000"/>
              </a:buClr>
              <a:buSzPct val="100000"/>
              <a:buFontTx/>
              <a:buNone/>
              <a:tabLst>
                <a:tab pos="982663" algn="l"/>
                <a:tab pos="3589338" algn="l"/>
              </a:tabLst>
              <a:defRPr/>
            </a:pPr>
            <a:r>
              <a:rPr kumimoji="0" lang="en-US" sz="1200" b="1" i="0" u="none" strike="noStrike" kern="0" cap="none" spc="0" normalizeH="0" baseline="0" noProof="0" dirty="0">
                <a:ln>
                  <a:noFill/>
                </a:ln>
                <a:solidFill>
                  <a:schemeClr val="bg1"/>
                </a:solidFill>
                <a:effectLst/>
                <a:uLnTx/>
                <a:uFillTx/>
              </a:rPr>
              <a:t>Board</a:t>
            </a:r>
          </a:p>
          <a:p>
            <a:pPr marL="85725" marR="0" lvl="1" indent="0" algn="ctr" defTabSz="622300" eaLnBrk="0" fontAlgn="auto" latinLnBrk="0" hangingPunct="0">
              <a:spcBef>
                <a:spcPts val="200"/>
              </a:spcBef>
              <a:buClr>
                <a:srgbClr val="000000"/>
              </a:buClr>
              <a:buSzPct val="100000"/>
              <a:buFontTx/>
              <a:buNone/>
              <a:tabLst>
                <a:tab pos="982663" algn="l"/>
                <a:tab pos="3589338" algn="l"/>
              </a:tabLst>
              <a:defRPr/>
            </a:pPr>
            <a:r>
              <a:rPr kumimoji="0" lang="en-US" sz="1200" b="0" i="0" u="none" strike="noStrike" kern="0" cap="none" spc="0" normalizeH="0" baseline="0" noProof="0" dirty="0">
                <a:ln>
                  <a:noFill/>
                </a:ln>
                <a:solidFill>
                  <a:schemeClr val="bg1"/>
                </a:solidFill>
                <a:effectLst/>
                <a:uLnTx/>
                <a:uFillTx/>
              </a:rPr>
              <a:t>Provide oversight.</a:t>
            </a:r>
          </a:p>
          <a:p>
            <a:pPr marL="85725" marR="0" lvl="1" indent="0" algn="ctr" defTabSz="622300" eaLnBrk="0" fontAlgn="auto" latinLnBrk="0" hangingPunct="0">
              <a:spcBef>
                <a:spcPts val="200"/>
              </a:spcBef>
              <a:buClr>
                <a:srgbClr val="000000"/>
              </a:buClr>
              <a:buSzPct val="100000"/>
              <a:buFontTx/>
              <a:buNone/>
              <a:tabLst>
                <a:tab pos="982663" algn="l"/>
                <a:tab pos="3589338" algn="l"/>
              </a:tabLst>
              <a:defRPr/>
            </a:pPr>
            <a:r>
              <a:rPr kumimoji="0" lang="en-US" sz="1200" b="0" i="0" u="none" strike="noStrike" kern="0" cap="none" spc="0" normalizeH="0" baseline="0" noProof="0" dirty="0">
                <a:ln>
                  <a:noFill/>
                </a:ln>
                <a:solidFill>
                  <a:schemeClr val="bg1"/>
                </a:solidFill>
                <a:effectLst/>
                <a:uLnTx/>
                <a:uFillTx/>
              </a:rPr>
              <a:t>Review key risks.</a:t>
            </a:r>
          </a:p>
        </p:txBody>
      </p:sp>
      <p:sp>
        <p:nvSpPr>
          <p:cNvPr id="29" name="Rectangle 28">
            <a:extLst>
              <a:ext uri="{FF2B5EF4-FFF2-40B4-BE49-F238E27FC236}">
                <a16:creationId xmlns:a16="http://schemas.microsoft.com/office/drawing/2014/main" id="{C1621AB1-6BD4-411A-ADB4-D65E9C272685}"/>
              </a:ext>
            </a:extLst>
          </p:cNvPr>
          <p:cNvSpPr/>
          <p:nvPr/>
        </p:nvSpPr>
        <p:spPr>
          <a:xfrm>
            <a:off x="2136808" y="2403866"/>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CEO</a:t>
            </a:r>
          </a:p>
          <a:p>
            <a:pPr marL="85725" lvl="1" algn="ctr" defTabSz="622300" eaLnBrk="0" hangingPunct="0">
              <a:spcBef>
                <a:spcPts val="200"/>
              </a:spcBef>
              <a:buClr>
                <a:srgbClr val="000000"/>
              </a:buClr>
              <a:buSzPct val="100000"/>
              <a:tabLst>
                <a:tab pos="982663" algn="l"/>
                <a:tab pos="3589338" algn="l"/>
              </a:tabLst>
            </a:pPr>
            <a:r>
              <a:rPr lang="en-US" sz="1200" kern="0" dirty="0">
                <a:solidFill>
                  <a:schemeClr val="bg1"/>
                </a:solidFill>
              </a:rPr>
              <a:t>Approve and sponsor the risk management strategy, framework and culture. </a:t>
            </a:r>
          </a:p>
          <a:p>
            <a:pPr marL="85725" lvl="1" algn="ctr" defTabSz="622300" eaLnBrk="0" hangingPunct="0">
              <a:spcBef>
                <a:spcPts val="200"/>
              </a:spcBef>
              <a:buClr>
                <a:srgbClr val="000000"/>
              </a:buClr>
              <a:buSzPct val="100000"/>
              <a:tabLst>
                <a:tab pos="982663" algn="l"/>
                <a:tab pos="3589338" algn="l"/>
              </a:tabLst>
            </a:pPr>
            <a:r>
              <a:rPr kumimoji="0" lang="en-US" sz="1200" b="0" i="0" u="none" strike="noStrike" kern="0" cap="none" spc="0" normalizeH="0" baseline="0" noProof="0" dirty="0">
                <a:ln>
                  <a:noFill/>
                </a:ln>
                <a:solidFill>
                  <a:schemeClr val="bg1"/>
                </a:solidFill>
                <a:effectLst/>
                <a:uLnTx/>
                <a:uFillTx/>
              </a:rPr>
              <a:t>Review key risks.</a:t>
            </a:r>
            <a:endParaRPr lang="fr-FR" sz="1200" kern="0" dirty="0">
              <a:solidFill>
                <a:schemeClr val="bg1"/>
              </a:solidFill>
            </a:endParaRPr>
          </a:p>
        </p:txBody>
      </p:sp>
      <p:sp>
        <p:nvSpPr>
          <p:cNvPr id="30" name="Rectangle 29">
            <a:extLst>
              <a:ext uri="{FF2B5EF4-FFF2-40B4-BE49-F238E27FC236}">
                <a16:creationId xmlns:a16="http://schemas.microsoft.com/office/drawing/2014/main" id="{E6EC2717-CFF2-40C0-A643-E945BE479ED0}"/>
              </a:ext>
            </a:extLst>
          </p:cNvPr>
          <p:cNvSpPr/>
          <p:nvPr/>
        </p:nvSpPr>
        <p:spPr>
          <a:xfrm>
            <a:off x="2136808" y="4119558"/>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spcAft>
                <a:spcPts val="200"/>
              </a:spcAft>
              <a:buClr>
                <a:srgbClr val="000000"/>
              </a:buClr>
              <a:buSzPct val="100000"/>
              <a:tabLst>
                <a:tab pos="982663" algn="l"/>
                <a:tab pos="3589338" algn="l"/>
              </a:tabLst>
            </a:pPr>
            <a:r>
              <a:rPr lang="en-US" sz="1200" b="1" kern="0" dirty="0">
                <a:solidFill>
                  <a:schemeClr val="bg1"/>
                </a:solidFill>
              </a:rPr>
              <a:t>Risk Committee</a:t>
            </a:r>
          </a:p>
          <a:p>
            <a:pPr marL="85725" lvl="1" algn="ctr" defTabSz="622300" eaLnBrk="0" hangingPunct="0">
              <a:spcBef>
                <a:spcPts val="200"/>
              </a:spcBef>
              <a:spcAft>
                <a:spcPts val="200"/>
              </a:spcAft>
              <a:buClr>
                <a:srgbClr val="000000"/>
              </a:buClr>
              <a:buSzPct val="100000"/>
              <a:tabLst>
                <a:tab pos="982663" algn="l"/>
                <a:tab pos="3589338" algn="l"/>
              </a:tabLst>
            </a:pPr>
            <a:r>
              <a:rPr lang="en-GB" sz="1200" kern="0" dirty="0">
                <a:solidFill>
                  <a:schemeClr val="bg1"/>
                </a:solidFill>
              </a:rPr>
              <a:t>Endorse </a:t>
            </a:r>
            <a:r>
              <a:rPr lang="en-US" sz="1200" kern="0" dirty="0">
                <a:solidFill>
                  <a:schemeClr val="bg1"/>
                </a:solidFill>
              </a:rPr>
              <a:t>the risk management strategy, framework and culture.</a:t>
            </a:r>
            <a:r>
              <a:rPr lang="fr-FR" sz="1200" kern="0" dirty="0">
                <a:solidFill>
                  <a:schemeClr val="bg1"/>
                </a:solidFill>
              </a:rPr>
              <a:t> </a:t>
            </a:r>
          </a:p>
          <a:p>
            <a:pPr marL="85725" lvl="1" algn="ctr" defTabSz="622300" eaLnBrk="0" hangingPunct="0">
              <a:spcBef>
                <a:spcPts val="200"/>
              </a:spcBef>
              <a:spcAft>
                <a:spcPts val="200"/>
              </a:spcAft>
              <a:buClr>
                <a:srgbClr val="000000"/>
              </a:buClr>
              <a:buSzPct val="100000"/>
              <a:tabLst>
                <a:tab pos="982663" algn="l"/>
                <a:tab pos="3589338" algn="l"/>
              </a:tabLst>
            </a:pPr>
            <a:r>
              <a:rPr lang="en-GB" sz="1200" kern="0" dirty="0">
                <a:solidFill>
                  <a:schemeClr val="bg1"/>
                </a:solidFill>
              </a:rPr>
              <a:t> </a:t>
            </a:r>
            <a:r>
              <a:rPr kumimoji="0" lang="en-US" sz="1200" b="0" i="0" u="none" strike="noStrike" kern="0" cap="none" spc="0" normalizeH="0" baseline="0" noProof="0" dirty="0">
                <a:ln>
                  <a:noFill/>
                </a:ln>
                <a:solidFill>
                  <a:schemeClr val="bg1"/>
                </a:solidFill>
                <a:effectLst/>
                <a:uLnTx/>
                <a:uFillTx/>
              </a:rPr>
              <a:t>Review</a:t>
            </a:r>
            <a:r>
              <a:rPr lang="en-GB" sz="1200" kern="0" dirty="0">
                <a:solidFill>
                  <a:schemeClr val="bg1"/>
                </a:solidFill>
              </a:rPr>
              <a:t> risk status.</a:t>
            </a:r>
            <a:endParaRPr lang="fr-FR" sz="1200" kern="0" dirty="0">
              <a:solidFill>
                <a:schemeClr val="bg1"/>
              </a:solidFill>
            </a:endParaRPr>
          </a:p>
        </p:txBody>
      </p:sp>
      <p:sp>
        <p:nvSpPr>
          <p:cNvPr id="31" name="Rectangle 30">
            <a:extLst>
              <a:ext uri="{FF2B5EF4-FFF2-40B4-BE49-F238E27FC236}">
                <a16:creationId xmlns:a16="http://schemas.microsoft.com/office/drawing/2014/main" id="{5D548A01-CFC3-47BD-81F9-82DA0B490858}"/>
              </a:ext>
            </a:extLst>
          </p:cNvPr>
          <p:cNvSpPr/>
          <p:nvPr/>
        </p:nvSpPr>
        <p:spPr>
          <a:xfrm>
            <a:off x="2136808" y="4977404"/>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Leadership and Management Team</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Support </a:t>
            </a:r>
            <a:r>
              <a:rPr lang="en-US" sz="1200" kern="0" dirty="0">
                <a:solidFill>
                  <a:schemeClr val="bg1"/>
                </a:solidFill>
              </a:rPr>
              <a:t>the risk management strategy, framework and culture.</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Identify &amp; manage risks</a:t>
            </a:r>
            <a:endParaRPr lang="fr-FR" sz="1200" kern="0" dirty="0">
              <a:solidFill>
                <a:schemeClr val="bg1"/>
              </a:solidFill>
            </a:endParaRPr>
          </a:p>
        </p:txBody>
      </p:sp>
      <p:sp>
        <p:nvSpPr>
          <p:cNvPr id="32" name="Rectangle 31">
            <a:extLst>
              <a:ext uri="{FF2B5EF4-FFF2-40B4-BE49-F238E27FC236}">
                <a16:creationId xmlns:a16="http://schemas.microsoft.com/office/drawing/2014/main" id="{2E5D3D7D-7F32-44A6-A961-D6E7B821E4C5}"/>
              </a:ext>
            </a:extLst>
          </p:cNvPr>
          <p:cNvSpPr/>
          <p:nvPr/>
        </p:nvSpPr>
        <p:spPr>
          <a:xfrm>
            <a:off x="2136808" y="5835248"/>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Staff and contractors</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Apply </a:t>
            </a:r>
            <a:r>
              <a:rPr lang="en-US" sz="1200" kern="0" dirty="0">
                <a:solidFill>
                  <a:schemeClr val="bg1"/>
                </a:solidFill>
              </a:rPr>
              <a:t>the risk management strategy and framework and adopt the culture.</a:t>
            </a:r>
          </a:p>
          <a:p>
            <a:pPr marL="85725" lvl="1" algn="ctr" defTabSz="622300" eaLnBrk="0" hangingPunct="0">
              <a:spcBef>
                <a:spcPts val="200"/>
              </a:spcBef>
              <a:buClr>
                <a:srgbClr val="000000"/>
              </a:buClr>
              <a:buSzPct val="100000"/>
              <a:tabLst>
                <a:tab pos="982663" algn="l"/>
                <a:tab pos="3589338" algn="l"/>
              </a:tabLst>
            </a:pPr>
            <a:r>
              <a:rPr lang="en-GB" sz="1200" kern="0" dirty="0">
                <a:solidFill>
                  <a:schemeClr val="bg1"/>
                </a:solidFill>
              </a:rPr>
              <a:t>Identify risks.</a:t>
            </a:r>
            <a:endParaRPr lang="fr-FR" sz="1200" kern="0" dirty="0">
              <a:solidFill>
                <a:schemeClr val="bg1"/>
              </a:solidFill>
            </a:endParaRPr>
          </a:p>
        </p:txBody>
      </p:sp>
      <p:sp>
        <p:nvSpPr>
          <p:cNvPr id="33" name="Rectangle 32">
            <a:extLst>
              <a:ext uri="{FF2B5EF4-FFF2-40B4-BE49-F238E27FC236}">
                <a16:creationId xmlns:a16="http://schemas.microsoft.com/office/drawing/2014/main" id="{73EDF0DA-60D2-4E56-8D0A-7ECC9283A028}"/>
              </a:ext>
            </a:extLst>
          </p:cNvPr>
          <p:cNvSpPr/>
          <p:nvPr/>
        </p:nvSpPr>
        <p:spPr>
          <a:xfrm>
            <a:off x="2136808" y="3261712"/>
            <a:ext cx="8037095" cy="703889"/>
          </a:xfrm>
          <a:prstGeom prst="rect">
            <a:avLst/>
          </a:prstGeom>
          <a:solidFill>
            <a:schemeClr val="tx1"/>
          </a:solidFill>
          <a:ln w="19050" cap="flat" cmpd="sng" algn="ctr">
            <a:noFill/>
            <a:prstDash val="solid"/>
          </a:ln>
          <a:effectLst/>
        </p:spPr>
        <p:txBody>
          <a:bodyPr lIns="36000" rIns="36000" rtlCol="0" anchor="ctr"/>
          <a:lstStyle/>
          <a:p>
            <a:pPr marL="85725" lvl="1" algn="ctr" defTabSz="622300" eaLnBrk="0" hangingPunct="0">
              <a:spcBef>
                <a:spcPts val="200"/>
              </a:spcBef>
              <a:buClr>
                <a:srgbClr val="000000"/>
              </a:buClr>
              <a:buSzPct val="100000"/>
              <a:tabLst>
                <a:tab pos="982663" algn="l"/>
                <a:tab pos="3589338" algn="l"/>
              </a:tabLst>
            </a:pPr>
            <a:r>
              <a:rPr lang="en-US" sz="1200" b="1" kern="0" dirty="0">
                <a:solidFill>
                  <a:schemeClr val="bg1"/>
                </a:solidFill>
              </a:rPr>
              <a:t>Chief Risk Officer and its team</a:t>
            </a:r>
          </a:p>
          <a:p>
            <a:pPr marL="85725" lvl="1" algn="ctr" defTabSz="622300" eaLnBrk="0" hangingPunct="0">
              <a:spcBef>
                <a:spcPts val="200"/>
              </a:spcBef>
              <a:buClr>
                <a:srgbClr val="000000"/>
              </a:buClr>
              <a:buSzPct val="100000"/>
              <a:tabLst>
                <a:tab pos="982663" algn="l"/>
                <a:tab pos="3589338" algn="l"/>
              </a:tabLst>
            </a:pPr>
            <a:r>
              <a:rPr lang="en-US" sz="1200" kern="0" dirty="0">
                <a:solidFill>
                  <a:schemeClr val="bg1"/>
                </a:solidFill>
              </a:rPr>
              <a:t>Define the risk management strategy, framework and culture using an inclusive approach.</a:t>
            </a:r>
          </a:p>
          <a:p>
            <a:pPr marL="85725" lvl="1" algn="ctr" defTabSz="622300" eaLnBrk="0" hangingPunct="0">
              <a:spcBef>
                <a:spcPts val="200"/>
              </a:spcBef>
              <a:buClr>
                <a:srgbClr val="000000"/>
              </a:buClr>
              <a:buSzPct val="100000"/>
              <a:tabLst>
                <a:tab pos="982663" algn="l"/>
                <a:tab pos="3589338" algn="l"/>
              </a:tabLst>
            </a:pPr>
            <a:r>
              <a:rPr kumimoji="0" lang="en-US" sz="1200" b="0" i="0" u="none" strike="noStrike" kern="0" cap="none" spc="0" normalizeH="0" baseline="0" noProof="0" dirty="0">
                <a:ln>
                  <a:noFill/>
                </a:ln>
                <a:solidFill>
                  <a:schemeClr val="bg1"/>
                </a:solidFill>
                <a:effectLst/>
                <a:uLnTx/>
                <a:uFillTx/>
              </a:rPr>
              <a:t>Ensure implementation of the </a:t>
            </a:r>
            <a:r>
              <a:rPr lang="en-US" sz="1200" kern="0" dirty="0">
                <a:solidFill>
                  <a:schemeClr val="bg1"/>
                </a:solidFill>
              </a:rPr>
              <a:t>risk management strategy, framework and culture throughout the organization.</a:t>
            </a:r>
            <a:endParaRPr lang="fr-FR" sz="1200" kern="0" dirty="0">
              <a:solidFill>
                <a:schemeClr val="bg1"/>
              </a:solidFill>
            </a:endParaRPr>
          </a:p>
        </p:txBody>
      </p:sp>
      <p:cxnSp>
        <p:nvCxnSpPr>
          <p:cNvPr id="34" name="Straight Connector 33">
            <a:extLst>
              <a:ext uri="{FF2B5EF4-FFF2-40B4-BE49-F238E27FC236}">
                <a16:creationId xmlns:a16="http://schemas.microsoft.com/office/drawing/2014/main" id="{77C158CF-C1BB-4D01-AEA4-ED9F892EF003}"/>
              </a:ext>
            </a:extLst>
          </p:cNvPr>
          <p:cNvCxnSpPr>
            <a:stCxn id="28" idx="2"/>
            <a:endCxn id="29" idx="0"/>
          </p:cNvCxnSpPr>
          <p:nvPr/>
        </p:nvCxnSpPr>
        <p:spPr>
          <a:xfrm>
            <a:off x="6155356" y="2249909"/>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784C0A-CE10-4ABC-B326-5E4E71C5BF0C}"/>
              </a:ext>
            </a:extLst>
          </p:cNvPr>
          <p:cNvCxnSpPr>
            <a:stCxn id="29" idx="2"/>
            <a:endCxn id="33" idx="0"/>
          </p:cNvCxnSpPr>
          <p:nvPr/>
        </p:nvCxnSpPr>
        <p:spPr>
          <a:xfrm>
            <a:off x="6155356" y="3107755"/>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4AD256-C79E-48F9-8A09-29A8B7C06EB3}"/>
              </a:ext>
            </a:extLst>
          </p:cNvPr>
          <p:cNvCxnSpPr>
            <a:stCxn id="33" idx="2"/>
            <a:endCxn id="30" idx="0"/>
          </p:cNvCxnSpPr>
          <p:nvPr/>
        </p:nvCxnSpPr>
        <p:spPr>
          <a:xfrm>
            <a:off x="6155356" y="3965601"/>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FE3B40-AA1E-4C15-8395-1629CEF5C2C3}"/>
              </a:ext>
            </a:extLst>
          </p:cNvPr>
          <p:cNvCxnSpPr>
            <a:stCxn id="30" idx="2"/>
            <a:endCxn id="31" idx="0"/>
          </p:cNvCxnSpPr>
          <p:nvPr/>
        </p:nvCxnSpPr>
        <p:spPr>
          <a:xfrm>
            <a:off x="6155356" y="4823447"/>
            <a:ext cx="0" cy="153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32396D-A4F1-4662-9D4C-2CBF38A6B995}"/>
              </a:ext>
            </a:extLst>
          </p:cNvPr>
          <p:cNvCxnSpPr>
            <a:stCxn id="31" idx="2"/>
            <a:endCxn id="32" idx="0"/>
          </p:cNvCxnSpPr>
          <p:nvPr/>
        </p:nvCxnSpPr>
        <p:spPr>
          <a:xfrm>
            <a:off x="6155356" y="5681293"/>
            <a:ext cx="0" cy="1539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ular Callout 19">
            <a:extLst>
              <a:ext uri="{FF2B5EF4-FFF2-40B4-BE49-F238E27FC236}">
                <a16:creationId xmlns:a16="http://schemas.microsoft.com/office/drawing/2014/main" id="{702415F9-0EE9-4629-9C38-688F7911A941}"/>
              </a:ext>
            </a:extLst>
          </p:cNvPr>
          <p:cNvSpPr/>
          <p:nvPr/>
        </p:nvSpPr>
        <p:spPr bwMode="auto">
          <a:xfrm>
            <a:off x="9284454" y="4471502"/>
            <a:ext cx="2721406" cy="1459505"/>
          </a:xfrm>
          <a:prstGeom prst="wedgeRoundRectCallout">
            <a:avLst>
              <a:gd name="adj1" fmla="val -74170"/>
              <a:gd name="adj2" fmla="val -4486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1"/>
              </a:buClr>
            </a:pPr>
            <a:r>
              <a:rPr lang="en-US" sz="1100" b="1" dirty="0">
                <a:solidFill>
                  <a:srgbClr val="0C2870"/>
                </a:solidFill>
                <a:latin typeface="Arial" charset="0"/>
                <a:cs typeface="Times New Roman" pitchFamily="18" charset="0"/>
              </a:rPr>
              <a:t>Of course, you may want to adjust this governance structure based on the specificities of your organization. </a:t>
            </a:r>
          </a:p>
        </p:txBody>
      </p:sp>
    </p:spTree>
    <p:extLst>
      <p:ext uri="{BB962C8B-B14F-4D97-AF65-F5344CB8AC3E}">
        <p14:creationId xmlns:p14="http://schemas.microsoft.com/office/powerpoint/2010/main" val="4072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21" name="Rectangle 20">
            <a:extLst>
              <a:ext uri="{FF2B5EF4-FFF2-40B4-BE49-F238E27FC236}">
                <a16:creationId xmlns:a16="http://schemas.microsoft.com/office/drawing/2014/main" id="{8887032C-CE4E-4107-8157-6C8608EF9A32}"/>
              </a:ext>
            </a:extLst>
          </p:cNvPr>
          <p:cNvSpPr/>
          <p:nvPr/>
        </p:nvSpPr>
        <p:spPr>
          <a:xfrm>
            <a:off x="6389699"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389699"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Mission statement, vision statement and values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6</a:t>
            </a:fld>
            <a:endParaRPr lang="en-US" dirty="0">
              <a:solidFill>
                <a:srgbClr val="ADAFBB"/>
              </a:solidFill>
            </a:endParaRPr>
          </a:p>
        </p:txBody>
      </p:sp>
      <p:sp>
        <p:nvSpPr>
          <p:cNvPr id="9" name="Rectangle 8">
            <a:extLst>
              <a:ext uri="{FF2B5EF4-FFF2-40B4-BE49-F238E27FC236}">
                <a16:creationId xmlns:a16="http://schemas.microsoft.com/office/drawing/2014/main" id="{B769D6F6-AFD9-4EA9-B80A-33F28CA11BE0}"/>
              </a:ext>
            </a:extLst>
          </p:cNvPr>
          <p:cNvSpPr/>
          <p:nvPr/>
        </p:nvSpPr>
        <p:spPr>
          <a:xfrm>
            <a:off x="618835"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0" name="Rectangle 9">
            <a:extLst>
              <a:ext uri="{FF2B5EF4-FFF2-40B4-BE49-F238E27FC236}">
                <a16:creationId xmlns:a16="http://schemas.microsoft.com/office/drawing/2014/main" id="{5B7FFB86-AF8B-42F2-8248-7F825E9729B5}"/>
              </a:ext>
            </a:extLst>
          </p:cNvPr>
          <p:cNvSpPr/>
          <p:nvPr/>
        </p:nvSpPr>
        <p:spPr>
          <a:xfrm>
            <a:off x="2897862"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1" name="Rectangle 10">
            <a:extLst>
              <a:ext uri="{FF2B5EF4-FFF2-40B4-BE49-F238E27FC236}">
                <a16:creationId xmlns:a16="http://schemas.microsoft.com/office/drawing/2014/main" id="{9BCB142E-72D8-4305-9096-885998A95FB3}"/>
              </a:ext>
            </a:extLst>
          </p:cNvPr>
          <p:cNvSpPr/>
          <p:nvPr/>
        </p:nvSpPr>
        <p:spPr>
          <a:xfrm>
            <a:off x="5176889"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2" name="Rectangle 11">
            <a:extLst>
              <a:ext uri="{FF2B5EF4-FFF2-40B4-BE49-F238E27FC236}">
                <a16:creationId xmlns:a16="http://schemas.microsoft.com/office/drawing/2014/main" id="{9A65ADC9-0635-434B-9829-EA26E50BCCAC}"/>
              </a:ext>
            </a:extLst>
          </p:cNvPr>
          <p:cNvSpPr/>
          <p:nvPr/>
        </p:nvSpPr>
        <p:spPr>
          <a:xfrm>
            <a:off x="7455916"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4" name="Rectangle 13">
            <a:extLst>
              <a:ext uri="{FF2B5EF4-FFF2-40B4-BE49-F238E27FC236}">
                <a16:creationId xmlns:a16="http://schemas.microsoft.com/office/drawing/2014/main" id="{01AF693B-D65B-427E-AB73-775C9CA6F9F8}"/>
              </a:ext>
            </a:extLst>
          </p:cNvPr>
          <p:cNvSpPr/>
          <p:nvPr/>
        </p:nvSpPr>
        <p:spPr>
          <a:xfrm>
            <a:off x="9734941"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Tree>
    <p:extLst>
      <p:ext uri="{BB962C8B-B14F-4D97-AF65-F5344CB8AC3E}">
        <p14:creationId xmlns:p14="http://schemas.microsoft.com/office/powerpoint/2010/main" val="14477720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5973064"/>
            <a:ext cx="1641250" cy="20445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357BE801-FA4C-43BC-AE1A-10DDBD6489E2}"/>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A1C26CD-0C8B-4EDC-A06A-3900B9662B3B}"/>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7891BF97-9644-41D4-BE19-C74A924104DC}"/>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1ACD539-BD77-41A6-A534-24B47A6AAAD9}"/>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921DB422-1F5B-4EC8-9B16-04F944C70E7F}"/>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B2A8F98-55EC-462E-B622-9A333E9E38E5}"/>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CE93EA9D-DA0F-4BEB-955F-F5E05108F4E1}"/>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19E1A8E-F656-4439-B2EA-80A8EFEFA5C4}"/>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054E3C59-D28B-47FF-AC78-DE4239622CE2}"/>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7545FB1-2A7A-47BA-A4E0-DCBC5186522E}"/>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8F74C722-09FF-4C9A-942F-124268D22327}"/>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65A2554-2189-40C1-B0DF-676255A221CA}"/>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904547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Risk management guiding principles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7" name="Rectangle 6">
            <a:extLst>
              <a:ext uri="{FF2B5EF4-FFF2-40B4-BE49-F238E27FC236}">
                <a16:creationId xmlns:a16="http://schemas.microsoft.com/office/drawing/2014/main" id="{F3D92D05-F38F-4E1E-98FA-8C91E0943E10}"/>
              </a:ext>
            </a:extLst>
          </p:cNvPr>
          <p:cNvSpPr/>
          <p:nvPr/>
        </p:nvSpPr>
        <p:spPr>
          <a:xfrm>
            <a:off x="622551" y="1599845"/>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8" name="Rectangle 7">
            <a:extLst>
              <a:ext uri="{FF2B5EF4-FFF2-40B4-BE49-F238E27FC236}">
                <a16:creationId xmlns:a16="http://schemas.microsoft.com/office/drawing/2014/main" id="{AACC707B-7DF4-4BD3-8C2B-1CB9E338575A}"/>
              </a:ext>
            </a:extLst>
          </p:cNvPr>
          <p:cNvSpPr/>
          <p:nvPr/>
        </p:nvSpPr>
        <p:spPr>
          <a:xfrm>
            <a:off x="1549149" y="1599845"/>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Insert your own guiding principle</a:t>
            </a:r>
            <a:endParaRPr lang="en-US" b="1" dirty="0">
              <a:solidFill>
                <a:srgbClr val="002060"/>
              </a:solidFill>
              <a:latin typeface="Arial" panose="020B0604020202020204"/>
            </a:endParaRPr>
          </a:p>
        </p:txBody>
      </p:sp>
      <p:sp>
        <p:nvSpPr>
          <p:cNvPr id="9" name="Rectangle 8">
            <a:extLst>
              <a:ext uri="{FF2B5EF4-FFF2-40B4-BE49-F238E27FC236}">
                <a16:creationId xmlns:a16="http://schemas.microsoft.com/office/drawing/2014/main" id="{CB495F7D-9FA1-4956-9E53-FFB12CD5B248}"/>
              </a:ext>
            </a:extLst>
          </p:cNvPr>
          <p:cNvSpPr/>
          <p:nvPr/>
        </p:nvSpPr>
        <p:spPr>
          <a:xfrm>
            <a:off x="622551" y="2443884"/>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0" name="Rectangle 9">
            <a:extLst>
              <a:ext uri="{FF2B5EF4-FFF2-40B4-BE49-F238E27FC236}">
                <a16:creationId xmlns:a16="http://schemas.microsoft.com/office/drawing/2014/main" id="{F58E5573-4B43-45C3-B54E-7F40AC706F25}"/>
              </a:ext>
            </a:extLst>
          </p:cNvPr>
          <p:cNvSpPr/>
          <p:nvPr/>
        </p:nvSpPr>
        <p:spPr>
          <a:xfrm>
            <a:off x="1549149" y="2443884"/>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Insert your own guiding principle</a:t>
            </a:r>
            <a:endParaRPr lang="en-US" b="1" dirty="0">
              <a:solidFill>
                <a:srgbClr val="002060"/>
              </a:solidFill>
              <a:latin typeface="Arial" panose="020B0604020202020204"/>
            </a:endParaRPr>
          </a:p>
        </p:txBody>
      </p:sp>
      <p:sp>
        <p:nvSpPr>
          <p:cNvPr id="11" name="Rectangle 10">
            <a:extLst>
              <a:ext uri="{FF2B5EF4-FFF2-40B4-BE49-F238E27FC236}">
                <a16:creationId xmlns:a16="http://schemas.microsoft.com/office/drawing/2014/main" id="{F528F3F8-F680-43CB-8F8E-1F67A37D456C}"/>
              </a:ext>
            </a:extLst>
          </p:cNvPr>
          <p:cNvSpPr/>
          <p:nvPr/>
        </p:nvSpPr>
        <p:spPr>
          <a:xfrm>
            <a:off x="622551" y="3287923"/>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12" name="Rectangle 11">
            <a:extLst>
              <a:ext uri="{FF2B5EF4-FFF2-40B4-BE49-F238E27FC236}">
                <a16:creationId xmlns:a16="http://schemas.microsoft.com/office/drawing/2014/main" id="{37C69335-5146-4A43-8A66-3D812CCEE71C}"/>
              </a:ext>
            </a:extLst>
          </p:cNvPr>
          <p:cNvSpPr/>
          <p:nvPr/>
        </p:nvSpPr>
        <p:spPr>
          <a:xfrm>
            <a:off x="1549149" y="3287923"/>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Insert your own guiding principle</a:t>
            </a:r>
            <a:endParaRPr lang="en-US" b="1" dirty="0">
              <a:solidFill>
                <a:srgbClr val="002060"/>
              </a:solidFill>
              <a:latin typeface="Arial" panose="020B0604020202020204"/>
            </a:endParaRPr>
          </a:p>
        </p:txBody>
      </p:sp>
      <p:sp>
        <p:nvSpPr>
          <p:cNvPr id="14" name="Rectangle 13">
            <a:extLst>
              <a:ext uri="{FF2B5EF4-FFF2-40B4-BE49-F238E27FC236}">
                <a16:creationId xmlns:a16="http://schemas.microsoft.com/office/drawing/2014/main" id="{D92C495A-99B5-4714-B5E2-FEBE6566B74E}"/>
              </a:ext>
            </a:extLst>
          </p:cNvPr>
          <p:cNvSpPr/>
          <p:nvPr/>
        </p:nvSpPr>
        <p:spPr>
          <a:xfrm>
            <a:off x="622551" y="4131962"/>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15" name="Rectangle 14">
            <a:extLst>
              <a:ext uri="{FF2B5EF4-FFF2-40B4-BE49-F238E27FC236}">
                <a16:creationId xmlns:a16="http://schemas.microsoft.com/office/drawing/2014/main" id="{9062EAF1-FB94-40E1-84A8-0E20771138DD}"/>
              </a:ext>
            </a:extLst>
          </p:cNvPr>
          <p:cNvSpPr/>
          <p:nvPr/>
        </p:nvSpPr>
        <p:spPr>
          <a:xfrm>
            <a:off x="1549149" y="4131962"/>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Insert your own guiding principle</a:t>
            </a:r>
            <a:endParaRPr lang="en-US" b="1" dirty="0">
              <a:solidFill>
                <a:srgbClr val="002060"/>
              </a:solidFill>
              <a:latin typeface="Arial" panose="020B0604020202020204"/>
            </a:endParaRPr>
          </a:p>
        </p:txBody>
      </p:sp>
      <p:sp>
        <p:nvSpPr>
          <p:cNvPr id="17" name="Rectangle 16">
            <a:extLst>
              <a:ext uri="{FF2B5EF4-FFF2-40B4-BE49-F238E27FC236}">
                <a16:creationId xmlns:a16="http://schemas.microsoft.com/office/drawing/2014/main" id="{D1ABBD7A-273E-4A85-A5DA-4DBAE8B3064B}"/>
              </a:ext>
            </a:extLst>
          </p:cNvPr>
          <p:cNvSpPr/>
          <p:nvPr/>
        </p:nvSpPr>
        <p:spPr>
          <a:xfrm>
            <a:off x="622551" y="497600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18" name="Rectangle 17">
            <a:extLst>
              <a:ext uri="{FF2B5EF4-FFF2-40B4-BE49-F238E27FC236}">
                <a16:creationId xmlns:a16="http://schemas.microsoft.com/office/drawing/2014/main" id="{52C4EDF7-1E42-49A5-8C69-0510341BC7DE}"/>
              </a:ext>
            </a:extLst>
          </p:cNvPr>
          <p:cNvSpPr/>
          <p:nvPr/>
        </p:nvSpPr>
        <p:spPr>
          <a:xfrm>
            <a:off x="1549149" y="497600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Insert your own guiding principle</a:t>
            </a:r>
            <a:endParaRPr lang="en-US" b="1" dirty="0">
              <a:solidFill>
                <a:srgbClr val="002060"/>
              </a:solidFill>
              <a:latin typeface="Arial" panose="020B0604020202020204"/>
            </a:endParaRPr>
          </a:p>
        </p:txBody>
      </p:sp>
      <p:sp>
        <p:nvSpPr>
          <p:cNvPr id="19" name="Rectangle 18">
            <a:extLst>
              <a:ext uri="{FF2B5EF4-FFF2-40B4-BE49-F238E27FC236}">
                <a16:creationId xmlns:a16="http://schemas.microsoft.com/office/drawing/2014/main" id="{A3B830A0-81EF-41D7-AC5C-4B03E119CB5F}"/>
              </a:ext>
            </a:extLst>
          </p:cNvPr>
          <p:cNvSpPr/>
          <p:nvPr/>
        </p:nvSpPr>
        <p:spPr>
          <a:xfrm>
            <a:off x="622551" y="582004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20" name="Rectangle 19">
            <a:extLst>
              <a:ext uri="{FF2B5EF4-FFF2-40B4-BE49-F238E27FC236}">
                <a16:creationId xmlns:a16="http://schemas.microsoft.com/office/drawing/2014/main" id="{C67663DF-A355-45E3-8516-D6C8CD1488D3}"/>
              </a:ext>
            </a:extLst>
          </p:cNvPr>
          <p:cNvSpPr/>
          <p:nvPr/>
        </p:nvSpPr>
        <p:spPr>
          <a:xfrm>
            <a:off x="1549149" y="582004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Insert your own guiding principle</a:t>
            </a:r>
            <a:endParaRPr lang="en-US" b="1" dirty="0">
              <a:solidFill>
                <a:srgbClr val="002060"/>
              </a:solidFill>
              <a:latin typeface="Arial" panose="020B0604020202020204"/>
            </a:endParaRPr>
          </a:p>
        </p:txBody>
      </p:sp>
    </p:spTree>
    <p:extLst>
      <p:ext uri="{BB962C8B-B14F-4D97-AF65-F5344CB8AC3E}">
        <p14:creationId xmlns:p14="http://schemas.microsoft.com/office/powerpoint/2010/main" val="27262580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Risk management guiding principles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sp>
        <p:nvSpPr>
          <p:cNvPr id="7" name="Rectangle 6">
            <a:extLst>
              <a:ext uri="{FF2B5EF4-FFF2-40B4-BE49-F238E27FC236}">
                <a16:creationId xmlns:a16="http://schemas.microsoft.com/office/drawing/2014/main" id="{F3D92D05-F38F-4E1E-98FA-8C91E0943E10}"/>
              </a:ext>
            </a:extLst>
          </p:cNvPr>
          <p:cNvSpPr/>
          <p:nvPr/>
        </p:nvSpPr>
        <p:spPr>
          <a:xfrm>
            <a:off x="622551" y="1599845"/>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8" name="Rectangle 7">
            <a:extLst>
              <a:ext uri="{FF2B5EF4-FFF2-40B4-BE49-F238E27FC236}">
                <a16:creationId xmlns:a16="http://schemas.microsoft.com/office/drawing/2014/main" id="{AACC707B-7DF4-4BD3-8C2B-1CB9E338575A}"/>
              </a:ext>
            </a:extLst>
          </p:cNvPr>
          <p:cNvSpPr/>
          <p:nvPr/>
        </p:nvSpPr>
        <p:spPr>
          <a:xfrm>
            <a:off x="1549149" y="1599845"/>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Ensure alignment between the risk management strategy and the corporate and business strategy</a:t>
            </a:r>
            <a:endParaRPr lang="en-US" b="1" dirty="0">
              <a:solidFill>
                <a:srgbClr val="002060"/>
              </a:solidFill>
              <a:latin typeface="Arial" panose="020B0604020202020204"/>
            </a:endParaRPr>
          </a:p>
        </p:txBody>
      </p:sp>
      <p:sp>
        <p:nvSpPr>
          <p:cNvPr id="9" name="Rectangle 8">
            <a:extLst>
              <a:ext uri="{FF2B5EF4-FFF2-40B4-BE49-F238E27FC236}">
                <a16:creationId xmlns:a16="http://schemas.microsoft.com/office/drawing/2014/main" id="{CB495F7D-9FA1-4956-9E53-FFB12CD5B248}"/>
              </a:ext>
            </a:extLst>
          </p:cNvPr>
          <p:cNvSpPr/>
          <p:nvPr/>
        </p:nvSpPr>
        <p:spPr>
          <a:xfrm>
            <a:off x="622551" y="2443884"/>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0" name="Rectangle 9">
            <a:extLst>
              <a:ext uri="{FF2B5EF4-FFF2-40B4-BE49-F238E27FC236}">
                <a16:creationId xmlns:a16="http://schemas.microsoft.com/office/drawing/2014/main" id="{F58E5573-4B43-45C3-B54E-7F40AC706F25}"/>
              </a:ext>
            </a:extLst>
          </p:cNvPr>
          <p:cNvSpPr/>
          <p:nvPr/>
        </p:nvSpPr>
        <p:spPr>
          <a:xfrm>
            <a:off x="1549149" y="2443884"/>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Involve stakeholders</a:t>
            </a:r>
            <a:endParaRPr lang="en-US" b="1" dirty="0">
              <a:solidFill>
                <a:srgbClr val="002060"/>
              </a:solidFill>
              <a:latin typeface="Arial" panose="020B0604020202020204"/>
            </a:endParaRPr>
          </a:p>
        </p:txBody>
      </p:sp>
      <p:sp>
        <p:nvSpPr>
          <p:cNvPr id="11" name="Rectangle 10">
            <a:extLst>
              <a:ext uri="{FF2B5EF4-FFF2-40B4-BE49-F238E27FC236}">
                <a16:creationId xmlns:a16="http://schemas.microsoft.com/office/drawing/2014/main" id="{F528F3F8-F680-43CB-8F8E-1F67A37D456C}"/>
              </a:ext>
            </a:extLst>
          </p:cNvPr>
          <p:cNvSpPr/>
          <p:nvPr/>
        </p:nvSpPr>
        <p:spPr>
          <a:xfrm>
            <a:off x="622551" y="3287923"/>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12" name="Rectangle 11">
            <a:extLst>
              <a:ext uri="{FF2B5EF4-FFF2-40B4-BE49-F238E27FC236}">
                <a16:creationId xmlns:a16="http://schemas.microsoft.com/office/drawing/2014/main" id="{37C69335-5146-4A43-8A66-3D812CCEE71C}"/>
              </a:ext>
            </a:extLst>
          </p:cNvPr>
          <p:cNvSpPr/>
          <p:nvPr/>
        </p:nvSpPr>
        <p:spPr>
          <a:xfrm>
            <a:off x="1549149" y="3287923"/>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Manage risk within context</a:t>
            </a:r>
            <a:endParaRPr lang="en-US" b="1" dirty="0">
              <a:solidFill>
                <a:srgbClr val="002060"/>
              </a:solidFill>
              <a:latin typeface="Arial" panose="020B0604020202020204"/>
            </a:endParaRPr>
          </a:p>
        </p:txBody>
      </p:sp>
      <p:sp>
        <p:nvSpPr>
          <p:cNvPr id="14" name="Rectangle 13">
            <a:extLst>
              <a:ext uri="{FF2B5EF4-FFF2-40B4-BE49-F238E27FC236}">
                <a16:creationId xmlns:a16="http://schemas.microsoft.com/office/drawing/2014/main" id="{D92C495A-99B5-4714-B5E2-FEBE6566B74E}"/>
              </a:ext>
            </a:extLst>
          </p:cNvPr>
          <p:cNvSpPr/>
          <p:nvPr/>
        </p:nvSpPr>
        <p:spPr>
          <a:xfrm>
            <a:off x="622551" y="4131962"/>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15" name="Rectangle 14">
            <a:extLst>
              <a:ext uri="{FF2B5EF4-FFF2-40B4-BE49-F238E27FC236}">
                <a16:creationId xmlns:a16="http://schemas.microsoft.com/office/drawing/2014/main" id="{9062EAF1-FB94-40E1-84A8-0E20771138DD}"/>
              </a:ext>
            </a:extLst>
          </p:cNvPr>
          <p:cNvSpPr/>
          <p:nvPr/>
        </p:nvSpPr>
        <p:spPr>
          <a:xfrm>
            <a:off x="1549149" y="4131962"/>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Ensure risks are identified early</a:t>
            </a:r>
            <a:endParaRPr lang="en-US" b="1" dirty="0">
              <a:solidFill>
                <a:srgbClr val="002060"/>
              </a:solidFill>
              <a:latin typeface="Arial" panose="020B0604020202020204"/>
            </a:endParaRPr>
          </a:p>
        </p:txBody>
      </p:sp>
      <p:sp>
        <p:nvSpPr>
          <p:cNvPr id="17" name="Rectangle 16">
            <a:extLst>
              <a:ext uri="{FF2B5EF4-FFF2-40B4-BE49-F238E27FC236}">
                <a16:creationId xmlns:a16="http://schemas.microsoft.com/office/drawing/2014/main" id="{D1ABBD7A-273E-4A85-A5DA-4DBAE8B3064B}"/>
              </a:ext>
            </a:extLst>
          </p:cNvPr>
          <p:cNvSpPr/>
          <p:nvPr/>
        </p:nvSpPr>
        <p:spPr>
          <a:xfrm>
            <a:off x="622551" y="497600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18" name="Rectangle 17">
            <a:extLst>
              <a:ext uri="{FF2B5EF4-FFF2-40B4-BE49-F238E27FC236}">
                <a16:creationId xmlns:a16="http://schemas.microsoft.com/office/drawing/2014/main" id="{52C4EDF7-1E42-49A5-8C69-0510341BC7DE}"/>
              </a:ext>
            </a:extLst>
          </p:cNvPr>
          <p:cNvSpPr/>
          <p:nvPr/>
        </p:nvSpPr>
        <p:spPr>
          <a:xfrm>
            <a:off x="1549149" y="497600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Ensure responsibilities and roles are clear</a:t>
            </a:r>
            <a:endParaRPr lang="en-US" b="1" dirty="0">
              <a:solidFill>
                <a:srgbClr val="002060"/>
              </a:solidFill>
              <a:latin typeface="Arial" panose="020B0604020202020204"/>
            </a:endParaRPr>
          </a:p>
        </p:txBody>
      </p:sp>
      <p:sp>
        <p:nvSpPr>
          <p:cNvPr id="19" name="Rectangle 18">
            <a:extLst>
              <a:ext uri="{FF2B5EF4-FFF2-40B4-BE49-F238E27FC236}">
                <a16:creationId xmlns:a16="http://schemas.microsoft.com/office/drawing/2014/main" id="{A3B830A0-81EF-41D7-AC5C-4B03E119CB5F}"/>
              </a:ext>
            </a:extLst>
          </p:cNvPr>
          <p:cNvSpPr/>
          <p:nvPr/>
        </p:nvSpPr>
        <p:spPr>
          <a:xfrm>
            <a:off x="622551" y="582004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20" name="Rectangle 19">
            <a:extLst>
              <a:ext uri="{FF2B5EF4-FFF2-40B4-BE49-F238E27FC236}">
                <a16:creationId xmlns:a16="http://schemas.microsoft.com/office/drawing/2014/main" id="{C67663DF-A355-45E3-8516-D6C8CD1488D3}"/>
              </a:ext>
            </a:extLst>
          </p:cNvPr>
          <p:cNvSpPr/>
          <p:nvPr/>
        </p:nvSpPr>
        <p:spPr>
          <a:xfrm>
            <a:off x="1549149" y="582004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Strive for continuous improvement</a:t>
            </a:r>
            <a:endParaRPr lang="en-US" b="1" dirty="0">
              <a:solidFill>
                <a:srgbClr val="002060"/>
              </a:solidFill>
              <a:latin typeface="Arial" panose="020B0604020202020204"/>
            </a:endParaRPr>
          </a:p>
        </p:txBody>
      </p:sp>
      <p:sp>
        <p:nvSpPr>
          <p:cNvPr id="21" name="Rectangle: Rounded Corners 20">
            <a:extLst>
              <a:ext uri="{FF2B5EF4-FFF2-40B4-BE49-F238E27FC236}">
                <a16:creationId xmlns:a16="http://schemas.microsoft.com/office/drawing/2014/main" id="{7B85545C-2801-44EE-B529-46D6283165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from a Fortune 1000 company</a:t>
            </a:r>
          </a:p>
        </p:txBody>
      </p:sp>
    </p:spTree>
    <p:extLst>
      <p:ext uri="{BB962C8B-B14F-4D97-AF65-F5344CB8AC3E}">
        <p14:creationId xmlns:p14="http://schemas.microsoft.com/office/powerpoint/2010/main" val="1101361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Risk management guiding principles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sp>
        <p:nvSpPr>
          <p:cNvPr id="7" name="Rectangle 6">
            <a:extLst>
              <a:ext uri="{FF2B5EF4-FFF2-40B4-BE49-F238E27FC236}">
                <a16:creationId xmlns:a16="http://schemas.microsoft.com/office/drawing/2014/main" id="{F3D92D05-F38F-4E1E-98FA-8C91E0943E10}"/>
              </a:ext>
            </a:extLst>
          </p:cNvPr>
          <p:cNvSpPr/>
          <p:nvPr/>
        </p:nvSpPr>
        <p:spPr>
          <a:xfrm>
            <a:off x="622551" y="1599845"/>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8" name="Rectangle 7">
            <a:extLst>
              <a:ext uri="{FF2B5EF4-FFF2-40B4-BE49-F238E27FC236}">
                <a16:creationId xmlns:a16="http://schemas.microsoft.com/office/drawing/2014/main" id="{AACC707B-7DF4-4BD3-8C2B-1CB9E338575A}"/>
              </a:ext>
            </a:extLst>
          </p:cNvPr>
          <p:cNvSpPr/>
          <p:nvPr/>
        </p:nvSpPr>
        <p:spPr>
          <a:xfrm>
            <a:off x="1549149" y="1599845"/>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Good governance and leadership are critical to ensure effective risk management throughout the organization</a:t>
            </a:r>
            <a:endParaRPr lang="en-US" b="1" dirty="0">
              <a:solidFill>
                <a:srgbClr val="002060"/>
              </a:solidFill>
              <a:latin typeface="Arial" panose="020B0604020202020204"/>
            </a:endParaRPr>
          </a:p>
        </p:txBody>
      </p:sp>
      <p:sp>
        <p:nvSpPr>
          <p:cNvPr id="9" name="Rectangle 8">
            <a:extLst>
              <a:ext uri="{FF2B5EF4-FFF2-40B4-BE49-F238E27FC236}">
                <a16:creationId xmlns:a16="http://schemas.microsoft.com/office/drawing/2014/main" id="{CB495F7D-9FA1-4956-9E53-FFB12CD5B248}"/>
              </a:ext>
            </a:extLst>
          </p:cNvPr>
          <p:cNvSpPr/>
          <p:nvPr/>
        </p:nvSpPr>
        <p:spPr>
          <a:xfrm>
            <a:off x="622551" y="2443884"/>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0" name="Rectangle 9">
            <a:extLst>
              <a:ext uri="{FF2B5EF4-FFF2-40B4-BE49-F238E27FC236}">
                <a16:creationId xmlns:a16="http://schemas.microsoft.com/office/drawing/2014/main" id="{F58E5573-4B43-45C3-B54E-7F40AC706F25}"/>
              </a:ext>
            </a:extLst>
          </p:cNvPr>
          <p:cNvSpPr/>
          <p:nvPr/>
        </p:nvSpPr>
        <p:spPr>
          <a:xfrm>
            <a:off x="1549149" y="2443884"/>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An inclusive approach to define the risk management strategy helps to achieve necessary buy-in across the organization</a:t>
            </a:r>
            <a:endParaRPr lang="en-US" b="1" dirty="0">
              <a:solidFill>
                <a:srgbClr val="002060"/>
              </a:solidFill>
              <a:latin typeface="Arial" panose="020B0604020202020204"/>
            </a:endParaRPr>
          </a:p>
        </p:txBody>
      </p:sp>
      <p:sp>
        <p:nvSpPr>
          <p:cNvPr id="11" name="Rectangle 10">
            <a:extLst>
              <a:ext uri="{FF2B5EF4-FFF2-40B4-BE49-F238E27FC236}">
                <a16:creationId xmlns:a16="http://schemas.microsoft.com/office/drawing/2014/main" id="{F528F3F8-F680-43CB-8F8E-1F67A37D456C}"/>
              </a:ext>
            </a:extLst>
          </p:cNvPr>
          <p:cNvSpPr/>
          <p:nvPr/>
        </p:nvSpPr>
        <p:spPr>
          <a:xfrm>
            <a:off x="622551" y="3287923"/>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12" name="Rectangle 11">
            <a:extLst>
              <a:ext uri="{FF2B5EF4-FFF2-40B4-BE49-F238E27FC236}">
                <a16:creationId xmlns:a16="http://schemas.microsoft.com/office/drawing/2014/main" id="{37C69335-5146-4A43-8A66-3D812CCEE71C}"/>
              </a:ext>
            </a:extLst>
          </p:cNvPr>
          <p:cNvSpPr/>
          <p:nvPr/>
        </p:nvSpPr>
        <p:spPr>
          <a:xfrm>
            <a:off x="1549149" y="3287923"/>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A common language surrounding risk management must be established to unify and standardize risk management across the organization</a:t>
            </a:r>
            <a:endParaRPr lang="en-US" b="1" dirty="0">
              <a:solidFill>
                <a:srgbClr val="002060"/>
              </a:solidFill>
              <a:latin typeface="Arial" panose="020B0604020202020204"/>
            </a:endParaRPr>
          </a:p>
        </p:txBody>
      </p:sp>
      <p:sp>
        <p:nvSpPr>
          <p:cNvPr id="14" name="Rectangle 13">
            <a:extLst>
              <a:ext uri="{FF2B5EF4-FFF2-40B4-BE49-F238E27FC236}">
                <a16:creationId xmlns:a16="http://schemas.microsoft.com/office/drawing/2014/main" id="{D92C495A-99B5-4714-B5E2-FEBE6566B74E}"/>
              </a:ext>
            </a:extLst>
          </p:cNvPr>
          <p:cNvSpPr/>
          <p:nvPr/>
        </p:nvSpPr>
        <p:spPr>
          <a:xfrm>
            <a:off x="622551" y="4131962"/>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15" name="Rectangle 14">
            <a:extLst>
              <a:ext uri="{FF2B5EF4-FFF2-40B4-BE49-F238E27FC236}">
                <a16:creationId xmlns:a16="http://schemas.microsoft.com/office/drawing/2014/main" id="{9062EAF1-FB94-40E1-84A8-0E20771138DD}"/>
              </a:ext>
            </a:extLst>
          </p:cNvPr>
          <p:cNvSpPr/>
          <p:nvPr/>
        </p:nvSpPr>
        <p:spPr>
          <a:xfrm>
            <a:off x="1549149" y="4131962"/>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Pragmatism is key in developing and refining our risk management framework </a:t>
            </a:r>
            <a:endParaRPr lang="en-US" b="1" dirty="0">
              <a:solidFill>
                <a:srgbClr val="002060"/>
              </a:solidFill>
              <a:latin typeface="Arial" panose="020B0604020202020204"/>
            </a:endParaRPr>
          </a:p>
        </p:txBody>
      </p:sp>
      <p:sp>
        <p:nvSpPr>
          <p:cNvPr id="17" name="Rectangle 16">
            <a:extLst>
              <a:ext uri="{FF2B5EF4-FFF2-40B4-BE49-F238E27FC236}">
                <a16:creationId xmlns:a16="http://schemas.microsoft.com/office/drawing/2014/main" id="{D1ABBD7A-273E-4A85-A5DA-4DBAE8B3064B}"/>
              </a:ext>
            </a:extLst>
          </p:cNvPr>
          <p:cNvSpPr/>
          <p:nvPr/>
        </p:nvSpPr>
        <p:spPr>
          <a:xfrm>
            <a:off x="622551" y="497600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18" name="Rectangle 17">
            <a:extLst>
              <a:ext uri="{FF2B5EF4-FFF2-40B4-BE49-F238E27FC236}">
                <a16:creationId xmlns:a16="http://schemas.microsoft.com/office/drawing/2014/main" id="{52C4EDF7-1E42-49A5-8C69-0510341BC7DE}"/>
              </a:ext>
            </a:extLst>
          </p:cNvPr>
          <p:cNvSpPr/>
          <p:nvPr/>
        </p:nvSpPr>
        <p:spPr>
          <a:xfrm>
            <a:off x="1549149" y="497600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Risk must be embedded in decision-making processes</a:t>
            </a:r>
            <a:endParaRPr lang="en-US" b="1" dirty="0">
              <a:solidFill>
                <a:srgbClr val="002060"/>
              </a:solidFill>
              <a:latin typeface="Arial" panose="020B0604020202020204"/>
            </a:endParaRPr>
          </a:p>
        </p:txBody>
      </p:sp>
      <p:sp>
        <p:nvSpPr>
          <p:cNvPr id="19" name="Rectangle 18">
            <a:extLst>
              <a:ext uri="{FF2B5EF4-FFF2-40B4-BE49-F238E27FC236}">
                <a16:creationId xmlns:a16="http://schemas.microsoft.com/office/drawing/2014/main" id="{A3B830A0-81EF-41D7-AC5C-4B03E119CB5F}"/>
              </a:ext>
            </a:extLst>
          </p:cNvPr>
          <p:cNvSpPr/>
          <p:nvPr/>
        </p:nvSpPr>
        <p:spPr>
          <a:xfrm>
            <a:off x="622551" y="582004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20" name="Rectangle 19">
            <a:extLst>
              <a:ext uri="{FF2B5EF4-FFF2-40B4-BE49-F238E27FC236}">
                <a16:creationId xmlns:a16="http://schemas.microsoft.com/office/drawing/2014/main" id="{C67663DF-A355-45E3-8516-D6C8CD1488D3}"/>
              </a:ext>
            </a:extLst>
          </p:cNvPr>
          <p:cNvSpPr/>
          <p:nvPr/>
        </p:nvSpPr>
        <p:spPr>
          <a:xfrm>
            <a:off x="1549149" y="582004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Risk management is a journey</a:t>
            </a:r>
            <a:endParaRPr lang="en-US" b="1" dirty="0">
              <a:solidFill>
                <a:srgbClr val="002060"/>
              </a:solidFill>
              <a:latin typeface="Arial" panose="020B0604020202020204"/>
            </a:endParaRPr>
          </a:p>
        </p:txBody>
      </p:sp>
      <p:sp>
        <p:nvSpPr>
          <p:cNvPr id="21" name="Rectangle: Rounded Corners 20">
            <a:extLst>
              <a:ext uri="{FF2B5EF4-FFF2-40B4-BE49-F238E27FC236}">
                <a16:creationId xmlns:a16="http://schemas.microsoft.com/office/drawing/2014/main" id="{7B85545C-2801-44EE-B529-46D6283165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from a Fortune 1000 company</a:t>
            </a:r>
          </a:p>
        </p:txBody>
      </p:sp>
    </p:spTree>
    <p:extLst>
      <p:ext uri="{BB962C8B-B14F-4D97-AF65-F5344CB8AC3E}">
        <p14:creationId xmlns:p14="http://schemas.microsoft.com/office/powerpoint/2010/main" val="2733897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9069CC-F3BC-492D-98E0-15A3F0955C37}"/>
              </a:ext>
            </a:extLst>
          </p:cNvPr>
          <p:cNvSpPr/>
          <p:nvPr/>
        </p:nvSpPr>
        <p:spPr bwMode="auto">
          <a:xfrm>
            <a:off x="388424" y="6185712"/>
            <a:ext cx="1641250" cy="40829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Table of contents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64</a:t>
            </a:fld>
            <a:endParaRPr lang="en-US" sz="1000" dirty="0">
              <a:solidFill>
                <a:srgbClr val="ADAFBB"/>
              </a:solidFill>
            </a:endParaRPr>
          </a:p>
        </p:txBody>
      </p:sp>
      <p:sp>
        <p:nvSpPr>
          <p:cNvPr id="33" name="Chevron 10">
            <a:extLst>
              <a:ext uri="{FF2B5EF4-FFF2-40B4-BE49-F238E27FC236}">
                <a16:creationId xmlns:a16="http://schemas.microsoft.com/office/drawing/2014/main" id="{6D641CE2-C736-46BE-BEE6-A0DE5CAB1F38}"/>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34" name="Chevron 12">
            <a:extLst>
              <a:ext uri="{FF2B5EF4-FFF2-40B4-BE49-F238E27FC236}">
                <a16:creationId xmlns:a16="http://schemas.microsoft.com/office/drawing/2014/main" id="{FDBD5CF0-EB02-479A-AD2C-A55DF921BB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5" name="Chevron 14">
            <a:extLst>
              <a:ext uri="{FF2B5EF4-FFF2-40B4-BE49-F238E27FC236}">
                <a16:creationId xmlns:a16="http://schemas.microsoft.com/office/drawing/2014/main" id="{EB182DE2-9682-4365-87FD-2E8079067A44}"/>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6" name="Chevron 167">
            <a:extLst>
              <a:ext uri="{FF2B5EF4-FFF2-40B4-BE49-F238E27FC236}">
                <a16:creationId xmlns:a16="http://schemas.microsoft.com/office/drawing/2014/main" id="{AAD30E49-2F81-4273-95C3-7F8C1FE208AA}"/>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1E2D5D96-B1C1-4535-AB55-FC3DC4DB61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39" name="Chevron 14">
            <a:extLst>
              <a:ext uri="{FF2B5EF4-FFF2-40B4-BE49-F238E27FC236}">
                <a16:creationId xmlns:a16="http://schemas.microsoft.com/office/drawing/2014/main" id="{8F34EF84-E47A-4497-81CF-E7E5AC3810B3}"/>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96E67F19-9A07-482E-83C2-BAA7C7515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41" name="Graphic 40" descr="Clipboard">
            <a:extLst>
              <a:ext uri="{FF2B5EF4-FFF2-40B4-BE49-F238E27FC236}">
                <a16:creationId xmlns:a16="http://schemas.microsoft.com/office/drawing/2014/main" id="{BA9E677A-ECF1-46A3-80F7-C9559E244C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42" name="Graphic 41" descr="Shield Tick">
            <a:extLst>
              <a:ext uri="{FF2B5EF4-FFF2-40B4-BE49-F238E27FC236}">
                <a16:creationId xmlns:a16="http://schemas.microsoft.com/office/drawing/2014/main" id="{AFA2B1F9-1904-4100-A9E3-A1C8356F1A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43" name="Graphic 42" descr="Inbox Check">
            <a:extLst>
              <a:ext uri="{FF2B5EF4-FFF2-40B4-BE49-F238E27FC236}">
                <a16:creationId xmlns:a16="http://schemas.microsoft.com/office/drawing/2014/main" id="{E7DE5E06-800B-46F1-BD58-7A6C11D8CFF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44" name="Chevron 14">
            <a:extLst>
              <a:ext uri="{FF2B5EF4-FFF2-40B4-BE49-F238E27FC236}">
                <a16:creationId xmlns:a16="http://schemas.microsoft.com/office/drawing/2014/main" id="{BCC7B568-60B8-43BB-8B91-83943337DA18}"/>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91DDEE50-77B9-47D2-B0A7-81403D1CD71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46" name="Chevron 167">
            <a:extLst>
              <a:ext uri="{FF2B5EF4-FFF2-40B4-BE49-F238E27FC236}">
                <a16:creationId xmlns:a16="http://schemas.microsoft.com/office/drawing/2014/main" id="{78BEE3C0-2448-4B26-97AA-EB99C14CE276}"/>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229BA781-9CA5-42EC-B216-C9275A383C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48" name="Rectangle 47">
            <a:extLst>
              <a:ext uri="{FF2B5EF4-FFF2-40B4-BE49-F238E27FC236}">
                <a16:creationId xmlns:a16="http://schemas.microsoft.com/office/drawing/2014/main" id="{AD7B4589-4D15-4265-8E5A-F04B8E84520B}"/>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21" name="Straight Connector 20">
            <a:extLst>
              <a:ext uri="{FF2B5EF4-FFF2-40B4-BE49-F238E27FC236}">
                <a16:creationId xmlns:a16="http://schemas.microsoft.com/office/drawing/2014/main" id="{122D2873-6B45-4249-BF01-2C933F6BBA48}"/>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F92F635-F67F-4585-BD22-37F4344F47BF}"/>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4" name="Straight Connector 23">
            <a:extLst>
              <a:ext uri="{FF2B5EF4-FFF2-40B4-BE49-F238E27FC236}">
                <a16:creationId xmlns:a16="http://schemas.microsoft.com/office/drawing/2014/main" id="{A83C0630-8A63-4576-92BD-B0A795C2D3BF}"/>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31ED572-C5DC-4C98-BC8E-56D6B26B1332}"/>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risk to happen</a:t>
            </a: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26" name="Straight Connector 25">
            <a:extLst>
              <a:ext uri="{FF2B5EF4-FFF2-40B4-BE49-F238E27FC236}">
                <a16:creationId xmlns:a16="http://schemas.microsoft.com/office/drawing/2014/main" id="{C4861E5A-281D-4836-B6B3-F5E99742BD7A}"/>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AAC951A-3F0E-4D9A-A4F4-F306BCC87918}"/>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3 by 3 risk prioritization matrix in Powerpoint and Excel</a:t>
            </a:r>
          </a:p>
          <a:p>
            <a:pPr marL="169863" indent="-169863">
              <a:spcBef>
                <a:spcPts val="400"/>
              </a:spcBef>
              <a:spcAft>
                <a:spcPts val="400"/>
              </a:spcAft>
              <a:buFont typeface="+mj-lt"/>
              <a:buAutoNum type="arabicPeriod"/>
            </a:pPr>
            <a:r>
              <a:rPr lang="en-GB" sz="1050" dirty="0">
                <a:solidFill>
                  <a:schemeClr val="bg1">
                    <a:lumMod val="50000"/>
                  </a:schemeClr>
                </a:solidFill>
              </a:rPr>
              <a:t>5 by 5 risk prioritization matrix in Powerpoint and Excel</a:t>
            </a:r>
          </a:p>
        </p:txBody>
      </p:sp>
      <p:cxnSp>
        <p:nvCxnSpPr>
          <p:cNvPr id="28" name="Straight Connector 27">
            <a:extLst>
              <a:ext uri="{FF2B5EF4-FFF2-40B4-BE49-F238E27FC236}">
                <a16:creationId xmlns:a16="http://schemas.microsoft.com/office/drawing/2014/main" id="{54C1A1F1-3A62-416F-919B-DC8049BEF8B2}"/>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8B15EEC-4CCE-4566-BC58-AB6B1DCEA265}"/>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 deadlines  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30" name="Straight Connector 29">
            <a:extLst>
              <a:ext uri="{FF2B5EF4-FFF2-40B4-BE49-F238E27FC236}">
                <a16:creationId xmlns:a16="http://schemas.microsoft.com/office/drawing/2014/main" id="{926FA2EE-2FD5-427A-94DB-4AA1107B1E99}"/>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5D2D72A-F713-4BB0-B48B-5C51BE0A3972}"/>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32" name="Straight Connector 31">
            <a:extLst>
              <a:ext uri="{FF2B5EF4-FFF2-40B4-BE49-F238E27FC236}">
                <a16:creationId xmlns:a16="http://schemas.microsoft.com/office/drawing/2014/main" id="{8985EE33-7506-422F-AA35-2A605069AE8F}"/>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5C22D4A-B20B-4B83-AB63-FC6953CD3961}"/>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4262398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200"/>
              </a:spcBef>
              <a:spcAft>
                <a:spcPts val="200"/>
              </a:spcAft>
              <a:defRPr/>
            </a:pPr>
            <a:r>
              <a:rPr lang="en-GB" sz="2400" dirty="0">
                <a:solidFill>
                  <a:srgbClr val="002776"/>
                </a:solidFill>
              </a:rPr>
              <a:t>Framework to manage risk</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65</a:t>
            </a:fld>
            <a:endParaRPr lang="en-US" sz="1000" dirty="0">
              <a:solidFill>
                <a:srgbClr val="ADAFBB"/>
              </a:solidFill>
            </a:endParaRPr>
          </a:p>
        </p:txBody>
      </p:sp>
      <p:sp>
        <p:nvSpPr>
          <p:cNvPr id="33" name="Arrow: Striped Right 32">
            <a:extLst>
              <a:ext uri="{FF2B5EF4-FFF2-40B4-BE49-F238E27FC236}">
                <a16:creationId xmlns:a16="http://schemas.microsoft.com/office/drawing/2014/main" id="{536AD223-77AC-4C3C-B271-B02622C26DD9}"/>
              </a:ext>
            </a:extLst>
          </p:cNvPr>
          <p:cNvSpPr/>
          <p:nvPr/>
        </p:nvSpPr>
        <p:spPr>
          <a:xfrm>
            <a:off x="1026839" y="5614292"/>
            <a:ext cx="774176" cy="646331"/>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TextBox 33">
            <a:extLst>
              <a:ext uri="{FF2B5EF4-FFF2-40B4-BE49-F238E27FC236}">
                <a16:creationId xmlns:a16="http://schemas.microsoft.com/office/drawing/2014/main" id="{68CC5945-6D07-48D2-BE04-86F64C9BA1FB}"/>
              </a:ext>
            </a:extLst>
          </p:cNvPr>
          <p:cNvSpPr txBox="1"/>
          <p:nvPr/>
        </p:nvSpPr>
        <p:spPr>
          <a:xfrm>
            <a:off x="1937049" y="5497331"/>
            <a:ext cx="9619026" cy="923330"/>
          </a:xfrm>
          <a:prstGeom prst="rect">
            <a:avLst/>
          </a:prstGeom>
          <a:noFill/>
        </p:spPr>
        <p:txBody>
          <a:bodyPr wrap="square" rtlCol="0">
            <a:spAutoFit/>
          </a:bodyPr>
          <a:lstStyle/>
          <a:p>
            <a:r>
              <a:rPr lang="en-US" dirty="0"/>
              <a:t>This approach is simple and straightforward, which makes its implementation easy for everyone within your organization. For more details, open the document “Risk Management Framework”</a:t>
            </a:r>
            <a:endParaRPr lang="en-AU" dirty="0"/>
          </a:p>
        </p:txBody>
      </p:sp>
      <p:sp>
        <p:nvSpPr>
          <p:cNvPr id="19" name="Rectangle 18">
            <a:extLst>
              <a:ext uri="{FF2B5EF4-FFF2-40B4-BE49-F238E27FC236}">
                <a16:creationId xmlns:a16="http://schemas.microsoft.com/office/drawing/2014/main" id="{99F31ECA-3756-46FA-BD1E-51D46B4A77B4}"/>
              </a:ext>
            </a:extLst>
          </p:cNvPr>
          <p:cNvSpPr/>
          <p:nvPr/>
        </p:nvSpPr>
        <p:spPr bwMode="auto">
          <a:xfrm>
            <a:off x="2029674" y="2228850"/>
            <a:ext cx="9894721" cy="313182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0" name="Chevron 10">
            <a:extLst>
              <a:ext uri="{FF2B5EF4-FFF2-40B4-BE49-F238E27FC236}">
                <a16:creationId xmlns:a16="http://schemas.microsoft.com/office/drawing/2014/main" id="{2B328C4A-4115-4479-997C-5EBA74019C16}"/>
              </a:ext>
            </a:extLst>
          </p:cNvPr>
          <p:cNvSpPr/>
          <p:nvPr/>
        </p:nvSpPr>
        <p:spPr bwMode="auto">
          <a:xfrm>
            <a:off x="3628831"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3.Risk Assessment</a:t>
            </a:r>
          </a:p>
        </p:txBody>
      </p:sp>
      <p:sp>
        <p:nvSpPr>
          <p:cNvPr id="35" name="Chevron 12">
            <a:extLst>
              <a:ext uri="{FF2B5EF4-FFF2-40B4-BE49-F238E27FC236}">
                <a16:creationId xmlns:a16="http://schemas.microsoft.com/office/drawing/2014/main" id="{2713C3EB-8B66-4F25-AF1E-F7408DA50895}"/>
              </a:ext>
            </a:extLst>
          </p:cNvPr>
          <p:cNvSpPr/>
          <p:nvPr/>
        </p:nvSpPr>
        <p:spPr bwMode="auto">
          <a:xfrm>
            <a:off x="5227989"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36" name="Chevron 14">
            <a:extLst>
              <a:ext uri="{FF2B5EF4-FFF2-40B4-BE49-F238E27FC236}">
                <a16:creationId xmlns:a16="http://schemas.microsoft.com/office/drawing/2014/main" id="{74EE6798-7405-41BC-BBF3-4A8CB6CC6BBE}"/>
              </a:ext>
            </a:extLst>
          </p:cNvPr>
          <p:cNvSpPr/>
          <p:nvPr/>
        </p:nvSpPr>
        <p:spPr bwMode="auto">
          <a:xfrm>
            <a:off x="6827146"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37" name="Chevron 167">
            <a:extLst>
              <a:ext uri="{FF2B5EF4-FFF2-40B4-BE49-F238E27FC236}">
                <a16:creationId xmlns:a16="http://schemas.microsoft.com/office/drawing/2014/main" id="{BC200CA9-D695-4846-9D49-DED596BFD35F}"/>
              </a:ext>
            </a:extLst>
          </p:cNvPr>
          <p:cNvSpPr/>
          <p:nvPr/>
        </p:nvSpPr>
        <p:spPr bwMode="auto">
          <a:xfrm>
            <a:off x="2029674"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38" name="Graphic 37" descr="Magnifying glass">
            <a:extLst>
              <a:ext uri="{FF2B5EF4-FFF2-40B4-BE49-F238E27FC236}">
                <a16:creationId xmlns:a16="http://schemas.microsoft.com/office/drawing/2014/main" id="{02C114FA-36B2-4611-A806-D38FD59B36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3034797"/>
            <a:ext cx="458173" cy="458172"/>
          </a:xfrm>
          <a:prstGeom prst="rect">
            <a:avLst/>
          </a:prstGeom>
        </p:spPr>
      </p:pic>
      <p:sp>
        <p:nvSpPr>
          <p:cNvPr id="39" name="Chevron 14">
            <a:extLst>
              <a:ext uri="{FF2B5EF4-FFF2-40B4-BE49-F238E27FC236}">
                <a16:creationId xmlns:a16="http://schemas.microsoft.com/office/drawing/2014/main" id="{68454122-1073-46ED-AD1D-4E84F16123A5}"/>
              </a:ext>
            </a:extLst>
          </p:cNvPr>
          <p:cNvSpPr/>
          <p:nvPr/>
        </p:nvSpPr>
        <p:spPr bwMode="auto">
          <a:xfrm>
            <a:off x="8426303"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40" name="Graphic 39" descr="Priorities">
            <a:extLst>
              <a:ext uri="{FF2B5EF4-FFF2-40B4-BE49-F238E27FC236}">
                <a16:creationId xmlns:a16="http://schemas.microsoft.com/office/drawing/2014/main" id="{6AD495A0-9F03-4721-BC20-E5403B05CC0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2992179"/>
            <a:ext cx="561211" cy="561211"/>
          </a:xfrm>
          <a:prstGeom prst="rect">
            <a:avLst/>
          </a:prstGeom>
        </p:spPr>
      </p:pic>
      <p:pic>
        <p:nvPicPr>
          <p:cNvPr id="41" name="Graphic 40" descr="Clipboard">
            <a:extLst>
              <a:ext uri="{FF2B5EF4-FFF2-40B4-BE49-F238E27FC236}">
                <a16:creationId xmlns:a16="http://schemas.microsoft.com/office/drawing/2014/main" id="{B1599C47-8C08-4736-BC4F-58D4627051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3011327"/>
            <a:ext cx="514917" cy="514917"/>
          </a:xfrm>
          <a:prstGeom prst="rect">
            <a:avLst/>
          </a:prstGeom>
        </p:spPr>
      </p:pic>
      <p:pic>
        <p:nvPicPr>
          <p:cNvPr id="42" name="Graphic 41" descr="Shield Tick">
            <a:extLst>
              <a:ext uri="{FF2B5EF4-FFF2-40B4-BE49-F238E27FC236}">
                <a16:creationId xmlns:a16="http://schemas.microsoft.com/office/drawing/2014/main" id="{ADA6572B-3883-4AF6-B76B-67B28B81A01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2983196"/>
            <a:ext cx="582930" cy="582930"/>
          </a:xfrm>
          <a:prstGeom prst="rect">
            <a:avLst/>
          </a:prstGeom>
        </p:spPr>
      </p:pic>
      <p:pic>
        <p:nvPicPr>
          <p:cNvPr id="43" name="Graphic 42" descr="Inbox Check">
            <a:extLst>
              <a:ext uri="{FF2B5EF4-FFF2-40B4-BE49-F238E27FC236}">
                <a16:creationId xmlns:a16="http://schemas.microsoft.com/office/drawing/2014/main" id="{2CBDE07D-51AD-4638-AF48-001A67664F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2963842"/>
            <a:ext cx="629722" cy="629722"/>
          </a:xfrm>
          <a:prstGeom prst="rect">
            <a:avLst/>
          </a:prstGeom>
        </p:spPr>
      </p:pic>
      <p:sp>
        <p:nvSpPr>
          <p:cNvPr id="44" name="Chevron 14">
            <a:extLst>
              <a:ext uri="{FF2B5EF4-FFF2-40B4-BE49-F238E27FC236}">
                <a16:creationId xmlns:a16="http://schemas.microsoft.com/office/drawing/2014/main" id="{0BB0CD5B-B5B8-4B85-A90A-9CFA768FB575}"/>
              </a:ext>
            </a:extLst>
          </p:cNvPr>
          <p:cNvSpPr/>
          <p:nvPr/>
        </p:nvSpPr>
        <p:spPr bwMode="auto">
          <a:xfrm>
            <a:off x="10025460" y="3579084"/>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45" name="Graphic 44" descr="Hurdle with solid fill">
            <a:extLst>
              <a:ext uri="{FF2B5EF4-FFF2-40B4-BE49-F238E27FC236}">
                <a16:creationId xmlns:a16="http://schemas.microsoft.com/office/drawing/2014/main" id="{CDAEF945-58A5-4459-B308-3BC8F8BDA54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2983196"/>
            <a:ext cx="582930" cy="582930"/>
          </a:xfrm>
          <a:prstGeom prst="rect">
            <a:avLst/>
          </a:prstGeom>
        </p:spPr>
      </p:pic>
      <p:sp>
        <p:nvSpPr>
          <p:cNvPr id="46" name="Chevron 167">
            <a:extLst>
              <a:ext uri="{FF2B5EF4-FFF2-40B4-BE49-F238E27FC236}">
                <a16:creationId xmlns:a16="http://schemas.microsoft.com/office/drawing/2014/main" id="{0A882058-5A7C-4765-B478-4C163817C911}"/>
              </a:ext>
            </a:extLst>
          </p:cNvPr>
          <p:cNvSpPr/>
          <p:nvPr/>
        </p:nvSpPr>
        <p:spPr bwMode="auto">
          <a:xfrm>
            <a:off x="430517" y="3579084"/>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47" name="Graphic 46" descr="Lightbulb with solid fill">
            <a:extLst>
              <a:ext uri="{FF2B5EF4-FFF2-40B4-BE49-F238E27FC236}">
                <a16:creationId xmlns:a16="http://schemas.microsoft.com/office/drawing/2014/main" id="{88A79BEE-E9E3-4772-AF2E-E5FCB89B0A6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3011327"/>
            <a:ext cx="514917" cy="514917"/>
          </a:xfrm>
          <a:prstGeom prst="rect">
            <a:avLst/>
          </a:prstGeom>
        </p:spPr>
      </p:pic>
      <p:sp>
        <p:nvSpPr>
          <p:cNvPr id="48" name="TextBox 47">
            <a:extLst>
              <a:ext uri="{FF2B5EF4-FFF2-40B4-BE49-F238E27FC236}">
                <a16:creationId xmlns:a16="http://schemas.microsoft.com/office/drawing/2014/main" id="{1241EB5D-D7C8-4A87-B236-788BF4EA58FE}"/>
              </a:ext>
            </a:extLst>
          </p:cNvPr>
          <p:cNvSpPr txBox="1"/>
          <p:nvPr/>
        </p:nvSpPr>
        <p:spPr>
          <a:xfrm>
            <a:off x="2029674" y="1923837"/>
            <a:ext cx="9894721" cy="338554"/>
          </a:xfrm>
          <a:prstGeom prst="rect">
            <a:avLst/>
          </a:prstGeom>
          <a:noFill/>
        </p:spPr>
        <p:txBody>
          <a:bodyPr wrap="square" rtlCol="0">
            <a:spAutoFit/>
          </a:bodyPr>
          <a:lstStyle/>
          <a:p>
            <a:pPr marL="92075" algn="ctr">
              <a:spcBef>
                <a:spcPts val="500"/>
              </a:spcBef>
              <a:spcAft>
                <a:spcPts val="500"/>
              </a:spcAft>
            </a:pPr>
            <a:r>
              <a:rPr lang="en-GB" sz="1600" b="1" dirty="0"/>
              <a:t>Practical Framework to Manage Risk</a:t>
            </a:r>
            <a:endParaRPr lang="en-GB" sz="1600" dirty="0"/>
          </a:p>
        </p:txBody>
      </p:sp>
    </p:spTree>
    <p:extLst>
      <p:ext uri="{BB962C8B-B14F-4D97-AF65-F5344CB8AC3E}">
        <p14:creationId xmlns:p14="http://schemas.microsoft.com/office/powerpoint/2010/main" val="3062356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66</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67</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is the company’s reason for existence or purpose.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intent of the organization.</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p:txBody>
      </p:sp>
      <p:sp>
        <p:nvSpPr>
          <p:cNvPr id="21" name="Rectangle 20">
            <a:extLst>
              <a:ext uri="{FF2B5EF4-FFF2-40B4-BE49-F238E27FC236}">
                <a16:creationId xmlns:a16="http://schemas.microsoft.com/office/drawing/2014/main" id="{8887032C-CE4E-4107-8157-6C8608EF9A32}"/>
              </a:ext>
            </a:extLst>
          </p:cNvPr>
          <p:cNvSpPr/>
          <p:nvPr/>
        </p:nvSpPr>
        <p:spPr>
          <a:xfrm>
            <a:off x="6389699"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389699"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organization desired or intended state at some point in the near or distant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aim of the organization as it progresses into the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Like the Mission Statement, 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6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Mission statement, vision statement and values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7</a:t>
            </a:fld>
            <a:endParaRPr lang="en-US" dirty="0">
              <a:solidFill>
                <a:srgbClr val="ADAFBB"/>
              </a:solidFill>
            </a:endParaRPr>
          </a:p>
        </p:txBody>
      </p:sp>
      <p:sp>
        <p:nvSpPr>
          <p:cNvPr id="9" name="Rectangle 8">
            <a:extLst>
              <a:ext uri="{FF2B5EF4-FFF2-40B4-BE49-F238E27FC236}">
                <a16:creationId xmlns:a16="http://schemas.microsoft.com/office/drawing/2014/main" id="{B769D6F6-AFD9-4EA9-B80A-33F28CA11BE0}"/>
              </a:ext>
            </a:extLst>
          </p:cNvPr>
          <p:cNvSpPr/>
          <p:nvPr/>
        </p:nvSpPr>
        <p:spPr>
          <a:xfrm>
            <a:off x="618835"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0" name="Rectangle 9">
            <a:extLst>
              <a:ext uri="{FF2B5EF4-FFF2-40B4-BE49-F238E27FC236}">
                <a16:creationId xmlns:a16="http://schemas.microsoft.com/office/drawing/2014/main" id="{5B7FFB86-AF8B-42F2-8248-7F825E9729B5}"/>
              </a:ext>
            </a:extLst>
          </p:cNvPr>
          <p:cNvSpPr/>
          <p:nvPr/>
        </p:nvSpPr>
        <p:spPr>
          <a:xfrm>
            <a:off x="2897862"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1" name="Rectangle 10">
            <a:extLst>
              <a:ext uri="{FF2B5EF4-FFF2-40B4-BE49-F238E27FC236}">
                <a16:creationId xmlns:a16="http://schemas.microsoft.com/office/drawing/2014/main" id="{9BCB142E-72D8-4305-9096-885998A95FB3}"/>
              </a:ext>
            </a:extLst>
          </p:cNvPr>
          <p:cNvSpPr/>
          <p:nvPr/>
        </p:nvSpPr>
        <p:spPr>
          <a:xfrm>
            <a:off x="5176889"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2" name="Rectangle 11">
            <a:extLst>
              <a:ext uri="{FF2B5EF4-FFF2-40B4-BE49-F238E27FC236}">
                <a16:creationId xmlns:a16="http://schemas.microsoft.com/office/drawing/2014/main" id="{9A65ADC9-0635-434B-9829-EA26E50BCCAC}"/>
              </a:ext>
            </a:extLst>
          </p:cNvPr>
          <p:cNvSpPr/>
          <p:nvPr/>
        </p:nvSpPr>
        <p:spPr>
          <a:xfrm>
            <a:off x="7455916"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4" name="Rectangle 13">
            <a:extLst>
              <a:ext uri="{FF2B5EF4-FFF2-40B4-BE49-F238E27FC236}">
                <a16:creationId xmlns:a16="http://schemas.microsoft.com/office/drawing/2014/main" id="{01AF693B-D65B-427E-AB73-775C9CA6F9F8}"/>
              </a:ext>
            </a:extLst>
          </p:cNvPr>
          <p:cNvSpPr/>
          <p:nvPr/>
        </p:nvSpPr>
        <p:spPr>
          <a:xfrm>
            <a:off x="9734941"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value</a:t>
            </a:r>
          </a:p>
        </p:txBody>
      </p:sp>
      <p:sp>
        <p:nvSpPr>
          <p:cNvPr id="15" name="Rectangle: Rounded Corners 14">
            <a:extLst>
              <a:ext uri="{FF2B5EF4-FFF2-40B4-BE49-F238E27FC236}">
                <a16:creationId xmlns:a16="http://schemas.microsoft.com/office/drawing/2014/main" id="{FBE02BA7-7C6E-40DE-9B89-927467FBDA67}"/>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19" name="Speech Bubble: Rectangle with Corners Rounded 18">
            <a:extLst>
              <a:ext uri="{FF2B5EF4-FFF2-40B4-BE49-F238E27FC236}">
                <a16:creationId xmlns:a16="http://schemas.microsoft.com/office/drawing/2014/main" id="{66B60A93-2DCF-4486-BAB9-520E8CE15686}"/>
              </a:ext>
            </a:extLst>
          </p:cNvPr>
          <p:cNvSpPr/>
          <p:nvPr/>
        </p:nvSpPr>
        <p:spPr>
          <a:xfrm>
            <a:off x="2835276" y="5539244"/>
            <a:ext cx="9089119" cy="1013369"/>
          </a:xfrm>
          <a:prstGeom prst="wedgeRoundRectCallout">
            <a:avLst>
              <a:gd name="adj1" fmla="val -55578"/>
              <a:gd name="adj2" fmla="val -15968"/>
              <a:gd name="adj3" fmla="val 16667"/>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tx1"/>
                </a:solidFill>
              </a:rPr>
              <a:t>Company values (also called corporate values or core values) are the set of guiding principles and fundamental beliefs that help a group of people function together as a team and work toward a common business goal. These values are often related to business relationships, customer relationships, and company growth. Company values don’t have to be unique; they should be what your company wants to see in itself and its employees. Some examples are “Integrity”, “Trust”, “Accountability”, “Respect” or “Value-centricity</a:t>
            </a:r>
            <a:endParaRPr lang="en-US" sz="1200" dirty="0">
              <a:solidFill>
                <a:schemeClr val="tx1"/>
              </a:solidFill>
            </a:endParaRPr>
          </a:p>
        </p:txBody>
      </p:sp>
    </p:spTree>
    <p:extLst>
      <p:ext uri="{BB962C8B-B14F-4D97-AF65-F5344CB8AC3E}">
        <p14:creationId xmlns:p14="http://schemas.microsoft.com/office/powerpoint/2010/main" val="421732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3" name="Rectangle 32">
            <a:extLst>
              <a:ext uri="{FF2B5EF4-FFF2-40B4-BE49-F238E27FC236}">
                <a16:creationId xmlns:a16="http://schemas.microsoft.com/office/drawing/2014/main" id="{776F6CD8-D021-4324-A787-CA133115D5D0}"/>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812F2834-9BD5-4F7B-BD39-699D586BDC57}"/>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7" name="Rectangle 36">
            <a:extLst>
              <a:ext uri="{FF2B5EF4-FFF2-40B4-BE49-F238E27FC236}">
                <a16:creationId xmlns:a16="http://schemas.microsoft.com/office/drawing/2014/main" id="{8533644C-A49E-40B6-AC46-670CA7AD496E}"/>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8" name="Rectangle 37">
            <a:extLst>
              <a:ext uri="{FF2B5EF4-FFF2-40B4-BE49-F238E27FC236}">
                <a16:creationId xmlns:a16="http://schemas.microsoft.com/office/drawing/2014/main" id="{233BB6A3-4F60-4431-B6A4-FB84B1D46ADB}"/>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9" name="Rectangle 38">
            <a:extLst>
              <a:ext uri="{FF2B5EF4-FFF2-40B4-BE49-F238E27FC236}">
                <a16:creationId xmlns:a16="http://schemas.microsoft.com/office/drawing/2014/main" id="{E413AB94-3423-4CA4-B970-0480D91C6738}"/>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40" name="Rectangle 39">
            <a:extLst>
              <a:ext uri="{FF2B5EF4-FFF2-40B4-BE49-F238E27FC236}">
                <a16:creationId xmlns:a16="http://schemas.microsoft.com/office/drawing/2014/main" id="{AA7090B9-1DD4-4B74-95D9-727A5ABF296C}"/>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41" name="Rectangle 40">
            <a:extLst>
              <a:ext uri="{FF2B5EF4-FFF2-40B4-BE49-F238E27FC236}">
                <a16:creationId xmlns:a16="http://schemas.microsoft.com/office/drawing/2014/main" id="{D48123EC-579D-4878-99F2-4EE0BDB05BD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51" name="Rectangle 50">
            <a:extLst>
              <a:ext uri="{FF2B5EF4-FFF2-40B4-BE49-F238E27FC236}">
                <a16:creationId xmlns:a16="http://schemas.microsoft.com/office/drawing/2014/main" id="{AAD46DC4-9757-40A0-97A9-25EA0827B737}"/>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52" name="Rectangle 51">
            <a:extLst>
              <a:ext uri="{FF2B5EF4-FFF2-40B4-BE49-F238E27FC236}">
                <a16:creationId xmlns:a16="http://schemas.microsoft.com/office/drawing/2014/main" id="{8D0626C1-C65A-44D5-A2C5-BD1501A58C2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53" name="Rectangle 52">
            <a:extLst>
              <a:ext uri="{FF2B5EF4-FFF2-40B4-BE49-F238E27FC236}">
                <a16:creationId xmlns:a16="http://schemas.microsoft.com/office/drawing/2014/main" id="{4952F40E-90A3-41E2-BB06-3DD9DF29AF4B}"/>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54" name="Connector: Elbow 53">
            <a:extLst>
              <a:ext uri="{FF2B5EF4-FFF2-40B4-BE49-F238E27FC236}">
                <a16:creationId xmlns:a16="http://schemas.microsoft.com/office/drawing/2014/main" id="{BA55616F-2575-4B10-A2DA-201C95F6446A}"/>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A2AF416-5BDA-4B5E-97BB-B45B4C113371}"/>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2A17A95-556C-443A-90A6-CF7A9EDF1C69}"/>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EAE57FC-DBA4-41CD-A2B7-99F75EBCAC2B}"/>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4" name="Oval 63">
            <a:extLst>
              <a:ext uri="{FF2B5EF4-FFF2-40B4-BE49-F238E27FC236}">
                <a16:creationId xmlns:a16="http://schemas.microsoft.com/office/drawing/2014/main" id="{81E993C5-1138-4E47-AE61-48BAF942E84B}"/>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5" name="Oval 64">
            <a:extLst>
              <a:ext uri="{FF2B5EF4-FFF2-40B4-BE49-F238E27FC236}">
                <a16:creationId xmlns:a16="http://schemas.microsoft.com/office/drawing/2014/main" id="{2D34D913-678F-4A3A-9DDD-BFC3F147F0C1}"/>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6" name="Oval 65">
            <a:extLst>
              <a:ext uri="{FF2B5EF4-FFF2-40B4-BE49-F238E27FC236}">
                <a16:creationId xmlns:a16="http://schemas.microsoft.com/office/drawing/2014/main" id="{BC1E392C-551E-41A4-84C5-D18A6C7056E6}"/>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7" name="Oval 66">
            <a:extLst>
              <a:ext uri="{FF2B5EF4-FFF2-40B4-BE49-F238E27FC236}">
                <a16:creationId xmlns:a16="http://schemas.microsoft.com/office/drawing/2014/main" id="{9D4A8AF5-4D4D-4E4D-B75D-C062EDCE3D97}"/>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8" name="Oval 67">
            <a:extLst>
              <a:ext uri="{FF2B5EF4-FFF2-40B4-BE49-F238E27FC236}">
                <a16:creationId xmlns:a16="http://schemas.microsoft.com/office/drawing/2014/main" id="{3EC36376-7962-4C21-A30B-B8B0EA58579C}"/>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69" name="Oval 68">
            <a:extLst>
              <a:ext uri="{FF2B5EF4-FFF2-40B4-BE49-F238E27FC236}">
                <a16:creationId xmlns:a16="http://schemas.microsoft.com/office/drawing/2014/main" id="{38D84DF8-F43E-4DB4-9C72-FE6072EAB19B}"/>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0" name="Oval 69">
            <a:extLst>
              <a:ext uri="{FF2B5EF4-FFF2-40B4-BE49-F238E27FC236}">
                <a16:creationId xmlns:a16="http://schemas.microsoft.com/office/drawing/2014/main" id="{CACD9FBE-0CD9-438D-A1CF-9FC8C10DB4AB}"/>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1" name="Oval 70">
            <a:extLst>
              <a:ext uri="{FF2B5EF4-FFF2-40B4-BE49-F238E27FC236}">
                <a16:creationId xmlns:a16="http://schemas.microsoft.com/office/drawing/2014/main" id="{7F27F842-98E1-4C09-8488-4995E018C6F7}"/>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2" name="Oval 71">
            <a:extLst>
              <a:ext uri="{FF2B5EF4-FFF2-40B4-BE49-F238E27FC236}">
                <a16:creationId xmlns:a16="http://schemas.microsoft.com/office/drawing/2014/main" id="{DE5CD164-6F7E-4324-A2D3-C0335A4C1F7E}"/>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3" name="Oval 72">
            <a:extLst>
              <a:ext uri="{FF2B5EF4-FFF2-40B4-BE49-F238E27FC236}">
                <a16:creationId xmlns:a16="http://schemas.microsoft.com/office/drawing/2014/main" id="{6ADE0E03-C06F-4067-A933-028A918F3379}"/>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4" name="Oval 73">
            <a:extLst>
              <a:ext uri="{FF2B5EF4-FFF2-40B4-BE49-F238E27FC236}">
                <a16:creationId xmlns:a16="http://schemas.microsoft.com/office/drawing/2014/main" id="{BED5DBF4-9D63-4409-89C5-866DE7CEBE99}"/>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5" name="Oval 74">
            <a:extLst>
              <a:ext uri="{FF2B5EF4-FFF2-40B4-BE49-F238E27FC236}">
                <a16:creationId xmlns:a16="http://schemas.microsoft.com/office/drawing/2014/main" id="{4AACC1B6-3766-4825-A88E-4E7537E2061C}"/>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6" name="Oval 75">
            <a:extLst>
              <a:ext uri="{FF2B5EF4-FFF2-40B4-BE49-F238E27FC236}">
                <a16:creationId xmlns:a16="http://schemas.microsoft.com/office/drawing/2014/main" id="{D484820B-07CE-422F-9596-7C80F2066FC9}"/>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77" name="Oval 76">
            <a:extLst>
              <a:ext uri="{FF2B5EF4-FFF2-40B4-BE49-F238E27FC236}">
                <a16:creationId xmlns:a16="http://schemas.microsoft.com/office/drawing/2014/main" id="{967189E9-6AC2-45A7-8CAA-DB776E2783AC}"/>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8" name="Oval 77">
            <a:extLst>
              <a:ext uri="{FF2B5EF4-FFF2-40B4-BE49-F238E27FC236}">
                <a16:creationId xmlns:a16="http://schemas.microsoft.com/office/drawing/2014/main" id="{C87CABC0-4B30-45EA-8C80-632724B25664}"/>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79" name="Oval 78">
            <a:extLst>
              <a:ext uri="{FF2B5EF4-FFF2-40B4-BE49-F238E27FC236}">
                <a16:creationId xmlns:a16="http://schemas.microsoft.com/office/drawing/2014/main" id="{01DE3E5B-5CA6-4912-AB70-CD40FDC72E20}"/>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80" name="Oval 79">
            <a:extLst>
              <a:ext uri="{FF2B5EF4-FFF2-40B4-BE49-F238E27FC236}">
                <a16:creationId xmlns:a16="http://schemas.microsoft.com/office/drawing/2014/main" id="{9D62B737-19A6-4980-AC43-8E0981608D24}"/>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Tree>
    <p:extLst>
      <p:ext uri="{BB962C8B-B14F-4D97-AF65-F5344CB8AC3E}">
        <p14:creationId xmlns:p14="http://schemas.microsoft.com/office/powerpoint/2010/main" val="278104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Strategy Map</a:t>
            </a:r>
            <a:br>
              <a:rPr lang="en-US" sz="2400" kern="0" dirty="0"/>
            </a:br>
            <a:r>
              <a:rPr lang="en-US" sz="2400" b="0" kern="0" dirty="0"/>
              <a:t>Purpose</a:t>
            </a:r>
          </a:p>
        </p:txBody>
      </p:sp>
      <p:sp>
        <p:nvSpPr>
          <p:cNvPr id="2" name="Slide Number Placeholder 1">
            <a:extLst>
              <a:ext uri="{FF2B5EF4-FFF2-40B4-BE49-F238E27FC236}">
                <a16:creationId xmlns:a16="http://schemas.microsoft.com/office/drawing/2014/main" id="{96F69DFC-5251-4AD4-A696-D2EAA298B52B}"/>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9</a:t>
            </a:fld>
            <a:endParaRPr lang="en-US" dirty="0">
              <a:solidFill>
                <a:srgbClr val="ADAFBB"/>
              </a:solidFill>
            </a:endParaRPr>
          </a:p>
        </p:txBody>
      </p:sp>
      <p:sp>
        <p:nvSpPr>
          <p:cNvPr id="12" name="AutoShape 11">
            <a:extLst>
              <a:ext uri="{FF2B5EF4-FFF2-40B4-BE49-F238E27FC236}">
                <a16:creationId xmlns:a16="http://schemas.microsoft.com/office/drawing/2014/main" id="{1D8BE6D5-37CE-49C8-818A-9BED70D3F374}"/>
              </a:ext>
            </a:extLst>
          </p:cNvPr>
          <p:cNvSpPr>
            <a:spLocks noChangeArrowheads="1"/>
          </p:cNvSpPr>
          <p:nvPr/>
        </p:nvSpPr>
        <p:spPr bwMode="auto">
          <a:xfrm>
            <a:off x="2001292" y="2525816"/>
            <a:ext cx="3450730" cy="328443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lstStyle/>
          <a:p>
            <a:pPr eaLnBrk="0" hangingPunct="0">
              <a:spcBef>
                <a:spcPts val="600"/>
              </a:spcBef>
              <a:spcAft>
                <a:spcPts val="600"/>
              </a:spcAft>
            </a:pPr>
            <a:r>
              <a:rPr lang="en-US" sz="2200" dirty="0">
                <a:cs typeface="Times New Roman" pitchFamily="18" charset="0"/>
              </a:rPr>
              <a:t>The Strategy Map provides an overview of all the Strategic Objectives that need to be reached in order to achieve the company’s Mission and Vision.</a:t>
            </a:r>
          </a:p>
        </p:txBody>
      </p:sp>
      <p:grpSp>
        <p:nvGrpSpPr>
          <p:cNvPr id="14" name="Group 13">
            <a:extLst>
              <a:ext uri="{FF2B5EF4-FFF2-40B4-BE49-F238E27FC236}">
                <a16:creationId xmlns:a16="http://schemas.microsoft.com/office/drawing/2014/main" id="{9FA7080E-69C2-419E-AFA5-5D97557F77BA}"/>
              </a:ext>
            </a:extLst>
          </p:cNvPr>
          <p:cNvGrpSpPr/>
          <p:nvPr/>
        </p:nvGrpSpPr>
        <p:grpSpPr>
          <a:xfrm>
            <a:off x="3626872" y="2235012"/>
            <a:ext cx="199571" cy="473686"/>
            <a:chOff x="3333647" y="5812278"/>
            <a:chExt cx="199571" cy="473686"/>
          </a:xfrm>
        </p:grpSpPr>
        <p:sp>
          <p:nvSpPr>
            <p:cNvPr id="15" name="Isosceles Triangle 14">
              <a:extLst>
                <a:ext uri="{FF2B5EF4-FFF2-40B4-BE49-F238E27FC236}">
                  <a16:creationId xmlns:a16="http://schemas.microsoft.com/office/drawing/2014/main" id="{C7DDF235-0C9C-48AD-B236-87BDF06EDE88}"/>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7" name="Oval 16">
              <a:extLst>
                <a:ext uri="{FF2B5EF4-FFF2-40B4-BE49-F238E27FC236}">
                  <a16:creationId xmlns:a16="http://schemas.microsoft.com/office/drawing/2014/main" id="{4F516333-1F8C-4222-BCE8-0E8AF1CEC900}"/>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9" name="AutoShape 11">
            <a:extLst>
              <a:ext uri="{FF2B5EF4-FFF2-40B4-BE49-F238E27FC236}">
                <a16:creationId xmlns:a16="http://schemas.microsoft.com/office/drawing/2014/main" id="{FFE37FE2-DE1C-49BF-BC67-B3A69151A619}"/>
              </a:ext>
            </a:extLst>
          </p:cNvPr>
          <p:cNvSpPr>
            <a:spLocks noChangeArrowheads="1"/>
          </p:cNvSpPr>
          <p:nvPr/>
        </p:nvSpPr>
        <p:spPr bwMode="auto">
          <a:xfrm>
            <a:off x="6739978" y="2525816"/>
            <a:ext cx="3450730" cy="328443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lstStyle/>
          <a:p>
            <a:pPr eaLnBrk="0" hangingPunct="0">
              <a:spcBef>
                <a:spcPts val="600"/>
              </a:spcBef>
              <a:spcAft>
                <a:spcPts val="600"/>
              </a:spcAft>
            </a:pPr>
            <a:r>
              <a:rPr lang="en-US" sz="2200" dirty="0">
                <a:cs typeface="Times New Roman" pitchFamily="18" charset="0"/>
              </a:rPr>
              <a:t>It also provides a better understanding of the Cause-Effect relationships between the different Strategic Objectives.</a:t>
            </a:r>
          </a:p>
        </p:txBody>
      </p:sp>
      <p:grpSp>
        <p:nvGrpSpPr>
          <p:cNvPr id="10" name="Group 9">
            <a:extLst>
              <a:ext uri="{FF2B5EF4-FFF2-40B4-BE49-F238E27FC236}">
                <a16:creationId xmlns:a16="http://schemas.microsoft.com/office/drawing/2014/main" id="{DD00D5CD-7B34-43EF-BDA0-6CCA7AC6ED7B}"/>
              </a:ext>
            </a:extLst>
          </p:cNvPr>
          <p:cNvGrpSpPr/>
          <p:nvPr/>
        </p:nvGrpSpPr>
        <p:grpSpPr>
          <a:xfrm>
            <a:off x="8365558" y="2235012"/>
            <a:ext cx="199571" cy="473686"/>
            <a:chOff x="3333647" y="5812278"/>
            <a:chExt cx="199571" cy="473686"/>
          </a:xfrm>
        </p:grpSpPr>
        <p:sp>
          <p:nvSpPr>
            <p:cNvPr id="11" name="Isosceles Triangle 10">
              <a:extLst>
                <a:ext uri="{FF2B5EF4-FFF2-40B4-BE49-F238E27FC236}">
                  <a16:creationId xmlns:a16="http://schemas.microsoft.com/office/drawing/2014/main" id="{1AF383E4-8D65-4063-AA04-12EE04475085}"/>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8" name="Oval 17">
              <a:extLst>
                <a:ext uri="{FF2B5EF4-FFF2-40B4-BE49-F238E27FC236}">
                  <a16:creationId xmlns:a16="http://schemas.microsoft.com/office/drawing/2014/main" id="{2A976771-8125-4EF4-88E3-1FC2B507C35F}"/>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19" name="Rectangle: Rounded Corners 18">
            <a:extLst>
              <a:ext uri="{FF2B5EF4-FFF2-40B4-BE49-F238E27FC236}">
                <a16:creationId xmlns:a16="http://schemas.microsoft.com/office/drawing/2014/main" id="{8BD483CC-82B0-4F03-9828-63A91A946A32}"/>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3565173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Default Design">
  <a:themeElements>
    <a:clrScheme name="hkw 1">
      <a:dk1>
        <a:srgbClr val="5B5F67"/>
      </a:dk1>
      <a:lt1>
        <a:srgbClr val="EFF1F2"/>
      </a:lt1>
      <a:dk2>
        <a:srgbClr val="0070CE"/>
      </a:dk2>
      <a:lt2>
        <a:srgbClr val="B3B3B3"/>
      </a:lt2>
      <a:accent1>
        <a:srgbClr val="00C2E8"/>
      </a:accent1>
      <a:accent2>
        <a:srgbClr val="FF7000"/>
      </a:accent2>
      <a:accent3>
        <a:srgbClr val="1FAE00"/>
      </a:accent3>
      <a:accent4>
        <a:srgbClr val="000000"/>
      </a:accent4>
      <a:accent5>
        <a:srgbClr val="FFFFFF"/>
      </a:accent5>
      <a:accent6>
        <a:srgbClr val="1A578D"/>
      </a:accent6>
      <a:hlink>
        <a:srgbClr val="0070CE"/>
      </a:hlink>
      <a:folHlink>
        <a:srgbClr val="5B5F6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01882" tIns="50941" rIns="101882" bIns="50941" numCol="1" anchor="t" anchorCtr="0" compatLnSpc="1">
        <a:prstTxWarp prst="textNoShape">
          <a:avLst/>
        </a:prstTxWarp>
        <a:spAutoFit/>
      </a:bodyPr>
      <a:lstStyle>
        <a:defPPr marL="0" marR="0" indent="0" algn="l" defTabSz="1019175"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Times New Roman"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101882" tIns="50941" rIns="101882" bIns="50941" numCol="1" anchor="t" anchorCtr="0" compatLnSpc="1">
        <a:prstTxWarp prst="textNoShape">
          <a:avLst/>
        </a:prstTxWarp>
        <a:spAutoFit/>
      </a:bodyPr>
      <a:lstStyle>
        <a:defPPr marL="0" marR="0" indent="0" algn="l" defTabSz="1019175"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Times New Roman" pitchFamily="-10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E9D3A2"/>
        </a:dk1>
        <a:lt1>
          <a:srgbClr val="FFFFFF"/>
        </a:lt1>
        <a:dk2>
          <a:srgbClr val="005595"/>
        </a:dk2>
        <a:lt2>
          <a:srgbClr val="808080"/>
        </a:lt2>
        <a:accent1>
          <a:srgbClr val="949B51"/>
        </a:accent1>
        <a:accent2>
          <a:srgbClr val="E2A856"/>
        </a:accent2>
        <a:accent3>
          <a:srgbClr val="FFFFFF"/>
        </a:accent3>
        <a:accent4>
          <a:srgbClr val="C7B48A"/>
        </a:accent4>
        <a:accent5>
          <a:srgbClr val="C8CBB3"/>
        </a:accent5>
        <a:accent6>
          <a:srgbClr val="CD984D"/>
        </a:accent6>
        <a:hlink>
          <a:srgbClr val="642200"/>
        </a:hlink>
        <a:folHlink>
          <a:srgbClr val="C7B18B"/>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5595"/>
        </a:dk2>
        <a:lt2>
          <a:srgbClr val="E9D3A2"/>
        </a:lt2>
        <a:accent1>
          <a:srgbClr val="949B51"/>
        </a:accent1>
        <a:accent2>
          <a:srgbClr val="E2A856"/>
        </a:accent2>
        <a:accent3>
          <a:srgbClr val="FFFFFF"/>
        </a:accent3>
        <a:accent4>
          <a:srgbClr val="000000"/>
        </a:accent4>
        <a:accent5>
          <a:srgbClr val="C8CBB3"/>
        </a:accent5>
        <a:accent6>
          <a:srgbClr val="CD984D"/>
        </a:accent6>
        <a:hlink>
          <a:srgbClr val="642200"/>
        </a:hlink>
        <a:folHlink>
          <a:srgbClr val="C7B18B"/>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5288"/>
        </a:dk2>
        <a:lt2>
          <a:srgbClr val="E9D3A2"/>
        </a:lt2>
        <a:accent1>
          <a:srgbClr val="949B51"/>
        </a:accent1>
        <a:accent2>
          <a:srgbClr val="E2A856"/>
        </a:accent2>
        <a:accent3>
          <a:srgbClr val="FFFFFF"/>
        </a:accent3>
        <a:accent4>
          <a:srgbClr val="000000"/>
        </a:accent4>
        <a:accent5>
          <a:srgbClr val="C8CBB3"/>
        </a:accent5>
        <a:accent6>
          <a:srgbClr val="CD984D"/>
        </a:accent6>
        <a:hlink>
          <a:srgbClr val="642200"/>
        </a:hlink>
        <a:folHlink>
          <a:srgbClr val="C7B18B"/>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447C"/>
        </a:dk2>
        <a:lt2>
          <a:srgbClr val="E9D3A2"/>
        </a:lt2>
        <a:accent1>
          <a:srgbClr val="949B51"/>
        </a:accent1>
        <a:accent2>
          <a:srgbClr val="E2A856"/>
        </a:accent2>
        <a:accent3>
          <a:srgbClr val="FFFFFF"/>
        </a:accent3>
        <a:accent4>
          <a:srgbClr val="000000"/>
        </a:accent4>
        <a:accent5>
          <a:srgbClr val="C8CBB3"/>
        </a:accent5>
        <a:accent6>
          <a:srgbClr val="CD984D"/>
        </a:accent6>
        <a:hlink>
          <a:srgbClr val="642200"/>
        </a:hlink>
        <a:folHlink>
          <a:srgbClr val="C7B18B"/>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4911</TotalTime>
  <Words>7969</Words>
  <Application>Microsoft Office PowerPoint</Application>
  <PresentationFormat>Widescreen</PresentationFormat>
  <Paragraphs>1641</Paragraphs>
  <Slides>67</Slides>
  <Notes>27</Notes>
  <HiddenSlides>0</HiddenSlides>
  <MMClips>0</MMClips>
  <ScaleCrop>false</ScaleCrop>
  <HeadingPairs>
    <vt:vector size="8" baseType="variant">
      <vt:variant>
        <vt:lpstr>Fonts Used</vt:lpstr>
      </vt:variant>
      <vt:variant>
        <vt:i4>7</vt:i4>
      </vt:variant>
      <vt:variant>
        <vt:lpstr>Theme</vt:lpstr>
      </vt:variant>
      <vt:variant>
        <vt:i4>12</vt:i4>
      </vt:variant>
      <vt:variant>
        <vt:lpstr>Embedded OLE Servers</vt:lpstr>
      </vt:variant>
      <vt:variant>
        <vt:i4>1</vt:i4>
      </vt:variant>
      <vt:variant>
        <vt:lpstr>Slide Titles</vt:lpstr>
      </vt:variant>
      <vt:variant>
        <vt:i4>67</vt:i4>
      </vt:variant>
    </vt:vector>
  </HeadingPairs>
  <TitlesOfParts>
    <vt:vector size="87" baseType="lpstr">
      <vt:lpstr>Arial</vt:lpstr>
      <vt:lpstr>Calibri</vt:lpstr>
      <vt:lpstr>Times</vt:lpstr>
      <vt:lpstr>Times New Roman</vt:lpstr>
      <vt:lpstr>Wingdings</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1_2007_Screen_Small_27-94x21-59_18Nov08</vt:lpstr>
      <vt:lpstr>Default Design</vt:lpstr>
      <vt:lpstr>think-cell Slide</vt:lpstr>
      <vt:lpstr>Risk Management Strategy</vt:lpstr>
      <vt:lpstr>This deliverable will focus on the phase I of our 7-phase Risk Management Approach</vt:lpstr>
      <vt:lpstr>Introduction</vt:lpstr>
      <vt:lpstr>Table of contents</vt:lpstr>
      <vt:lpstr>Table of contents</vt:lpstr>
      <vt:lpstr>Mission statement, vision statement and values</vt:lpstr>
      <vt:lpstr>Mission statement, vision statement and values</vt:lpstr>
      <vt:lpstr>Strategy Map</vt:lpstr>
      <vt:lpstr>Strategy Map Purpose</vt:lpstr>
      <vt:lpstr>Strategy Map A Strategy map includes 4 perspectives</vt:lpstr>
      <vt:lpstr>Strategy Map There is a cause-and-effect logic between each perspective</vt:lpstr>
      <vt:lpstr>Strategy Map How to identify your strategic objectives in 6 questions?</vt:lpstr>
      <vt:lpstr>Strategy Map</vt:lpstr>
      <vt:lpstr>Strategy Map Example of a Strategy Map</vt:lpstr>
      <vt:lpstr>Strategy Map Example of a Strategy Map with explicit relationships between the top strategic objectives</vt:lpstr>
      <vt:lpstr>Strategy Map Template #2</vt:lpstr>
      <vt:lpstr>Strategy Map Template #3</vt:lpstr>
      <vt:lpstr>Balanced Scorecard Purpose</vt:lpstr>
      <vt:lpstr>Balanced Scorecard</vt:lpstr>
      <vt:lpstr>Balanced Scorecard Description</vt:lpstr>
      <vt:lpstr>Balanced Scorecard Description</vt:lpstr>
      <vt:lpstr>Balanced Scorecard Description</vt:lpstr>
      <vt:lpstr>Table of contents</vt:lpstr>
      <vt:lpstr>What do we mean by risk appetite?</vt:lpstr>
      <vt:lpstr>What are the benefits of defining risk appetite?</vt:lpstr>
      <vt:lpstr>Risk appetite scale</vt:lpstr>
      <vt:lpstr>Risk appetite scale</vt:lpstr>
      <vt:lpstr>Following multiple interviews and workshops, we assessed that the risk appetite of our organization was high [insert your own rating</vt:lpstr>
      <vt:lpstr>Table of contents</vt:lpstr>
      <vt:lpstr>Why should we use a risk management capability maturity model?</vt:lpstr>
      <vt:lpstr>Risk Management Capability Maturity Assessment Description</vt:lpstr>
      <vt:lpstr>Risk Management Capability Maturity Assessment Description</vt:lpstr>
      <vt:lpstr>Risk Management Capability Maturity Assessment Current state</vt:lpstr>
      <vt:lpstr>Risk Management Capability Maturity Assessment Target state</vt:lpstr>
      <vt:lpstr>Table of contents</vt:lpstr>
      <vt:lpstr>Risk management function’s mission statement, vision statement and strategic objectives</vt:lpstr>
      <vt:lpstr>Risk management function’s mission statement, vision statement and strategic objectives</vt:lpstr>
      <vt:lpstr>Table of contents</vt:lpstr>
      <vt:lpstr>Risk management strategic objectives, KPIs and targets</vt:lpstr>
      <vt:lpstr>Table of contents</vt:lpstr>
      <vt:lpstr>Risk management initiatives to reach our strategic objectives</vt:lpstr>
      <vt:lpstr>Roadmap to reach our strategic objectives</vt:lpstr>
      <vt:lpstr>Roadmap to reach our strategic objectives</vt:lpstr>
      <vt:lpstr>Roadmap to reach our strategic objectives</vt:lpstr>
      <vt:lpstr>Roadmap to reach our strategic objectives</vt:lpstr>
      <vt:lpstr>Roadmap to reach our strategic objectives</vt:lpstr>
      <vt:lpstr>Detailed Roadmap</vt:lpstr>
      <vt:lpstr>Detailed Roadmap in Excel You’ll see below a screenshot of our detailed initiatives plan. For more details, open the excel document “Detailed initiatives plan”</vt:lpstr>
      <vt:lpstr>Table of contents</vt:lpstr>
      <vt:lpstr>Risk Management Team Headcount Our Risk Management team will include 180 [insert your own number] people in 2022 [insert your own year]</vt:lpstr>
      <vt:lpstr>Risk Management Team Headcount Our Risk Management team will include 180 [insert your own number] people in 2022 [insert your own year]</vt:lpstr>
      <vt:lpstr>Risk Management Team Structure Our structure will include 3 [insert your own number] layers .</vt:lpstr>
      <vt:lpstr>Risk Management Team Structure Our structure will include 3 [insert your own number] layers .</vt:lpstr>
      <vt:lpstr>Risk Management Team Budget Our Risk Management team will be $1.6M [insert your own number] in 2022 [insert your own year]</vt:lpstr>
      <vt:lpstr>Risk Management Team Budget Our Risk Management team will be $1.6M [insert your own number] in 2022 [insert your own year]</vt:lpstr>
      <vt:lpstr>Table of contents</vt:lpstr>
      <vt:lpstr>Risk Management governance structure Introduction</vt:lpstr>
      <vt:lpstr>Risk Management governance structure Organigram</vt:lpstr>
      <vt:lpstr>Risk Management governance structure Organigram</vt:lpstr>
      <vt:lpstr>Table of contents</vt:lpstr>
      <vt:lpstr>Risk management guiding principles </vt:lpstr>
      <vt:lpstr>Risk management guiding principles </vt:lpstr>
      <vt:lpstr>Risk management guiding principles </vt:lpstr>
      <vt:lpstr>Table of contents</vt:lpstr>
      <vt:lpstr>Framework to manage risk</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2023-01-30T05:38:16Z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