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72.xml" ContentType="application/vnd.openxmlformats-officedocument.presentationml.slideLayout+xml"/>
  <Override PartName="/ppt/theme/theme10.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notesSlides/notesSlide1.xml" ContentType="application/vnd.openxmlformats-officedocument.presentationml.notesSlide+xml"/>
  <Override PartName="/ppt/tags/tag107.xml" ContentType="application/vnd.openxmlformats-officedocument.presentationml.tags+xml"/>
  <Override PartName="/ppt/notesSlides/notesSlide2.xml" ContentType="application/vnd.openxmlformats-officedocument.presentationml.notesSlide+xml"/>
  <Override PartName="/ppt/tags/tag108.xml" ContentType="application/vnd.openxmlformats-officedocument.presentationml.tags+xml"/>
  <Override PartName="/ppt/notesSlides/notesSlide3.xml" ContentType="application/vnd.openxmlformats-officedocument.presentationml.notesSlide+xml"/>
  <Override PartName="/ppt/tags/tag109.xml" ContentType="application/vnd.openxmlformats-officedocument.presentationml.tags+xml"/>
  <Override PartName="/ppt/notesSlides/notesSlide4.xml" ContentType="application/vnd.openxmlformats-officedocument.presentationml.notesSlide+xml"/>
  <Override PartName="/ppt/tags/tag110.xml" ContentType="application/vnd.openxmlformats-officedocument.presentationml.tags+xml"/>
  <Override PartName="/ppt/notesSlides/notesSlide5.xml" ContentType="application/vnd.openxmlformats-officedocument.presentationml.notesSlide+xml"/>
  <Override PartName="/ppt/tags/tag111.xml" ContentType="application/vnd.openxmlformats-officedocument.presentationml.tags+xml"/>
  <Override PartName="/ppt/notesSlides/notesSlide6.xml" ContentType="application/vnd.openxmlformats-officedocument.presentationml.notesSlide+xml"/>
  <Override PartName="/ppt/tags/tag112.xml" ContentType="application/vnd.openxmlformats-officedocument.presentationml.tags+xml"/>
  <Override PartName="/ppt/notesSlides/notesSlide7.xml" ContentType="application/vnd.openxmlformats-officedocument.presentationml.notesSlide+xml"/>
  <Override PartName="/ppt/tags/tag113.xml" ContentType="application/vnd.openxmlformats-officedocument.presentationml.tags+xml"/>
  <Override PartName="/ppt/notesSlides/notesSlide8.xml" ContentType="application/vnd.openxmlformats-officedocument.presentationml.notesSlide+xml"/>
  <Override PartName="/ppt/tags/tag114.xml" ContentType="application/vnd.openxmlformats-officedocument.presentationml.tags+xml"/>
  <Override PartName="/ppt/notesSlides/notesSlide9.xml" ContentType="application/vnd.openxmlformats-officedocument.presentationml.notesSlide+xml"/>
  <Override PartName="/ppt/tags/tag115.xml" ContentType="application/vnd.openxmlformats-officedocument.presentationml.tags+xml"/>
  <Override PartName="/ppt/notesSlides/notesSlide10.xml" ContentType="application/vnd.openxmlformats-officedocument.presentationml.notesSlide+xml"/>
  <Override PartName="/ppt/tags/tag116.xml" ContentType="application/vnd.openxmlformats-officedocument.presentationml.tags+xml"/>
  <Override PartName="/ppt/notesSlides/notesSlide11.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2.xml" ContentType="application/vnd.openxmlformats-officedocument.presentationml.notesSlide+xml"/>
  <Override PartName="/ppt/tags/tag120.xml" ContentType="application/vnd.openxmlformats-officedocument.presentationml.tags+xml"/>
  <Override PartName="/ppt/notesSlides/notesSlide13.xml" ContentType="application/vnd.openxmlformats-officedocument.presentationml.notesSlide+xml"/>
  <Override PartName="/ppt/tags/tag121.xml" ContentType="application/vnd.openxmlformats-officedocument.presentationml.tags+xml"/>
  <Override PartName="/ppt/notesSlides/notesSlide14.xml" ContentType="application/vnd.openxmlformats-officedocument.presentationml.notesSlide+xml"/>
  <Override PartName="/ppt/tags/tag122.xml" ContentType="application/vnd.openxmlformats-officedocument.presentationml.tags+xml"/>
  <Override PartName="/ppt/notesSlides/notesSlide15.xml" ContentType="application/vnd.openxmlformats-officedocument.presentationml.notesSlide+xml"/>
  <Override PartName="/ppt/tags/tag123.xml" ContentType="application/vnd.openxmlformats-officedocument.presentationml.tags+xml"/>
  <Override PartName="/ppt/notesSlides/notesSlide16.xml" ContentType="application/vnd.openxmlformats-officedocument.presentationml.notesSlide+xml"/>
  <Override PartName="/ppt/tags/tag124.xml" ContentType="application/vnd.openxmlformats-officedocument.presentationml.tags+xml"/>
  <Override PartName="/ppt/notesSlides/notesSlide17.xml" ContentType="application/vnd.openxmlformats-officedocument.presentationml.notesSlide+xml"/>
  <Override PartName="/ppt/tags/tag125.xml" ContentType="application/vnd.openxmlformats-officedocument.presentationml.tags+xml"/>
  <Override PartName="/ppt/notesSlides/notesSlide18.xml" ContentType="application/vnd.openxmlformats-officedocument.presentationml.notesSlide+xml"/>
  <Override PartName="/ppt/tags/tag126.xml" ContentType="application/vnd.openxmlformats-officedocument.presentationml.tags+xml"/>
  <Override PartName="/ppt/notesSlides/notesSlide19.xml" ContentType="application/vnd.openxmlformats-officedocument.presentationml.notesSlide+xml"/>
  <Override PartName="/ppt/tags/tag127.xml" ContentType="application/vnd.openxmlformats-officedocument.presentationml.tags+xml"/>
  <Override PartName="/ppt/notesSlides/notesSlide20.xml" ContentType="application/vnd.openxmlformats-officedocument.presentationml.notesSlide+xml"/>
  <Override PartName="/ppt/tags/tag128.xml" ContentType="application/vnd.openxmlformats-officedocument.presentationml.tags+xml"/>
  <Override PartName="/ppt/notesSlides/notesSlide21.xml" ContentType="application/vnd.openxmlformats-officedocument.presentationml.notesSlide+xml"/>
  <Override PartName="/ppt/tags/tag129.xml" ContentType="application/vnd.openxmlformats-officedocument.presentationml.tags+xml"/>
  <Override PartName="/ppt/notesSlides/notesSlide22.xml" ContentType="application/vnd.openxmlformats-officedocument.presentationml.notesSlide+xml"/>
  <Override PartName="/ppt/tags/tag130.xml" ContentType="application/vnd.openxmlformats-officedocument.presentationml.tags+xml"/>
  <Override PartName="/ppt/notesSlides/notesSlide23.xml" ContentType="application/vnd.openxmlformats-officedocument.presentationml.notesSlide+xml"/>
  <Override PartName="/ppt/tags/tag131.xml" ContentType="application/vnd.openxmlformats-officedocument.presentationml.tags+xml"/>
  <Override PartName="/ppt/notesSlides/notesSlide24.xml" ContentType="application/vnd.openxmlformats-officedocument.presentationml.notesSlide+xml"/>
  <Override PartName="/ppt/tags/tag132.xml" ContentType="application/vnd.openxmlformats-officedocument.presentationml.tags+xml"/>
  <Override PartName="/ppt/notesSlides/notesSlide25.xml" ContentType="application/vnd.openxmlformats-officedocument.presentationml.notesSlide+xml"/>
  <Override PartName="/ppt/tags/tag133.xml" ContentType="application/vnd.openxmlformats-officedocument.presentationml.tags+xml"/>
  <Override PartName="/ppt/notesSlides/notesSlide26.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7.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28.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29.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30.xml" ContentType="application/vnd.openxmlformats-officedocument.presentationml.notesSlide+xml"/>
  <Override PartName="/ppt/tags/tag176.xml" ContentType="application/vnd.openxmlformats-officedocument.presentationml.tags+xml"/>
  <Override PartName="/ppt/notesSlides/notesSlide31.xml" ContentType="application/vnd.openxmlformats-officedocument.presentationml.notesSlide+xml"/>
  <Override PartName="/ppt/tags/tag177.xml" ContentType="application/vnd.openxmlformats-officedocument.presentationml.tags+xml"/>
  <Override PartName="/ppt/notesSlides/notesSlide32.xml" ContentType="application/vnd.openxmlformats-officedocument.presentationml.notesSlide+xml"/>
  <Override PartName="/ppt/tags/tag178.xml" ContentType="application/vnd.openxmlformats-officedocument.presentationml.tags+xml"/>
  <Override PartName="/ppt/notesSlides/notesSlide33.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notesSlides/notesSlide34.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Lst>
  <p:notesMasterIdLst>
    <p:notesMasterId r:id="rId73"/>
  </p:notesMasterIdLst>
  <p:handoutMasterIdLst>
    <p:handoutMasterId r:id="rId74"/>
  </p:handoutMasterIdLst>
  <p:sldIdLst>
    <p:sldId id="256" r:id="rId14"/>
    <p:sldId id="2348" r:id="rId15"/>
    <p:sldId id="2269" r:id="rId16"/>
    <p:sldId id="2350" r:id="rId17"/>
    <p:sldId id="2351" r:id="rId18"/>
    <p:sldId id="2303" r:id="rId19"/>
    <p:sldId id="2352" r:id="rId20"/>
    <p:sldId id="2353" r:id="rId21"/>
    <p:sldId id="2354" r:id="rId22"/>
    <p:sldId id="2355" r:id="rId23"/>
    <p:sldId id="2356" r:id="rId24"/>
    <p:sldId id="2357" r:id="rId25"/>
    <p:sldId id="2358" r:id="rId26"/>
    <p:sldId id="2359" r:id="rId27"/>
    <p:sldId id="2360" r:id="rId28"/>
    <p:sldId id="2361" r:id="rId29"/>
    <p:sldId id="2364" r:id="rId30"/>
    <p:sldId id="2362" r:id="rId31"/>
    <p:sldId id="2363" r:id="rId32"/>
    <p:sldId id="2365" r:id="rId33"/>
    <p:sldId id="2366" r:id="rId34"/>
    <p:sldId id="2367" r:id="rId35"/>
    <p:sldId id="2368" r:id="rId36"/>
    <p:sldId id="2369" r:id="rId37"/>
    <p:sldId id="2370" r:id="rId38"/>
    <p:sldId id="2371" r:id="rId39"/>
    <p:sldId id="2373" r:id="rId40"/>
    <p:sldId id="2374" r:id="rId41"/>
    <p:sldId id="1845" r:id="rId42"/>
    <p:sldId id="2375" r:id="rId43"/>
    <p:sldId id="2376" r:id="rId44"/>
    <p:sldId id="2377" r:id="rId45"/>
    <p:sldId id="2378" r:id="rId46"/>
    <p:sldId id="2379" r:id="rId47"/>
    <p:sldId id="2380" r:id="rId48"/>
    <p:sldId id="2381" r:id="rId49"/>
    <p:sldId id="2382" r:id="rId50"/>
    <p:sldId id="2383" r:id="rId51"/>
    <p:sldId id="2384" r:id="rId52"/>
    <p:sldId id="2385" r:id="rId53"/>
    <p:sldId id="2386" r:id="rId54"/>
    <p:sldId id="2387" r:id="rId55"/>
    <p:sldId id="2388" r:id="rId56"/>
    <p:sldId id="1887" r:id="rId57"/>
    <p:sldId id="2389" r:id="rId58"/>
    <p:sldId id="2390" r:id="rId59"/>
    <p:sldId id="2393" r:id="rId60"/>
    <p:sldId id="2397" r:id="rId61"/>
    <p:sldId id="2398" r:id="rId62"/>
    <p:sldId id="2399" r:id="rId63"/>
    <p:sldId id="2400" r:id="rId64"/>
    <p:sldId id="2391" r:id="rId65"/>
    <p:sldId id="2394" r:id="rId66"/>
    <p:sldId id="2392" r:id="rId67"/>
    <p:sldId id="2395" r:id="rId68"/>
    <p:sldId id="1846" r:id="rId69"/>
    <p:sldId id="2401" r:id="rId70"/>
    <p:sldId id="1598" r:id="rId71"/>
    <p:sldId id="2149" r:id="rId72"/>
  </p:sldIdLst>
  <p:sldSz cx="12192000" cy="6858000"/>
  <p:notesSz cx="6858000" cy="9144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C4"/>
    <a:srgbClr val="E7EEFF"/>
    <a:srgbClr val="F3D26A"/>
    <a:srgbClr val="EBF6DE"/>
    <a:srgbClr val="D3EFCE"/>
    <a:srgbClr val="FFEAA5"/>
    <a:srgbClr val="FFE9A0"/>
    <a:srgbClr val="FFABAB"/>
    <a:srgbClr val="FF8B8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CBBA21-D448-423E-A9AD-FB99981D4628}" v="29" dt="2023-01-30T05:38:48.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9" autoAdjust="0"/>
    <p:restoredTop sz="94987" autoAdjust="0"/>
  </p:normalViewPr>
  <p:slideViewPr>
    <p:cSldViewPr snapToGrid="0">
      <p:cViewPr varScale="1">
        <p:scale>
          <a:sx n="56" d="100"/>
          <a:sy n="56" d="100"/>
        </p:scale>
        <p:origin x="128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366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16" Type="http://schemas.openxmlformats.org/officeDocument/2006/relationships/slide" Target="slides/slide3.xml"/><Relationship Id="rId11" Type="http://schemas.openxmlformats.org/officeDocument/2006/relationships/slideMaster" Target="slideMasters/slideMaster8.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handoutMaster" Target="handoutMasters/handoutMaster1.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48.xml"/><Relationship Id="rId82" Type="http://schemas.microsoft.com/office/2015/10/relationships/revisionInfo" Target="revisionInfo.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notesMaster" Target="notesMasters/notesMaster1.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commentAuthors" Target="commentAuthors.xml"/><Relationship Id="rId7" Type="http://schemas.openxmlformats.org/officeDocument/2006/relationships/slideMaster" Target="slideMasters/slideMaster4.xml"/><Relationship Id="rId71"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27T01:27:06.051" v="1819" actId="20577"/>
      <pc:docMkLst>
        <pc:docMk/>
      </pc:docMkLst>
      <pc:sldChg chg="addSp delSp modSp mod">
        <pc:chgData name="Aurelien Domont" userId="6da7715ce44349b3" providerId="LiveId" clId="{E6277905-FCCE-4B88-BAD6-C5854D60B696}" dt="2021-05-26T08:17:58.329" v="1789"/>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spChg chg="del">
          <ac:chgData name="Aurelien Domont" userId="6da7715ce44349b3" providerId="LiveId" clId="{E6277905-FCCE-4B88-BAD6-C5854D60B696}" dt="2021-05-26T08:17:54.457" v="1785" actId="478"/>
          <ac:spMkLst>
            <pc:docMk/>
            <pc:sldMk cId="3131901387" sldId="256"/>
            <ac:spMk id="3" creationId="{D781CD62-85AB-400E-A66C-9594AAD807B4}"/>
          </ac:spMkLst>
        </pc:spChg>
        <pc:spChg chg="add del mod">
          <ac:chgData name="Aurelien Domont" userId="6da7715ce44349b3" providerId="LiveId" clId="{E6277905-FCCE-4B88-BAD6-C5854D60B696}" dt="2021-05-26T08:17:58.130" v="1788" actId="478"/>
          <ac:spMkLst>
            <pc:docMk/>
            <pc:sldMk cId="3131901387" sldId="256"/>
            <ac:spMk id="13" creationId="{E68CF082-1C0C-4C11-B13F-09DA90F94204}"/>
          </ac:spMkLst>
        </pc:spChg>
        <pc:spChg chg="add del mod">
          <ac:chgData name="Aurelien Domont" userId="6da7715ce44349b3" providerId="LiveId" clId="{E6277905-FCCE-4B88-BAD6-C5854D60B696}" dt="2021-05-26T08:17:55.811" v="1787"/>
          <ac:spMkLst>
            <pc:docMk/>
            <pc:sldMk cId="3131901387" sldId="256"/>
            <ac:spMk id="15" creationId="{DD548747-1142-4189-A48E-B3F4AF3517AD}"/>
          </ac:spMkLst>
        </pc:spChg>
        <pc:spChg chg="add mod">
          <ac:chgData name="Aurelien Domont" userId="6da7715ce44349b3" providerId="LiveId" clId="{E6277905-FCCE-4B88-BAD6-C5854D60B696}" dt="2021-05-26T08:17:58.329" v="1789"/>
          <ac:spMkLst>
            <pc:docMk/>
            <pc:sldMk cId="3131901387" sldId="256"/>
            <ac:spMk id="16" creationId="{2436D48A-FAB5-4E4C-AB97-233E7A3795E6}"/>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del mod">
          <ac:chgData name="Aurelien Domont" userId="6da7715ce44349b3" providerId="LiveId" clId="{E6277905-FCCE-4B88-BAD6-C5854D60B696}" dt="2021-05-26T08:17:54.457" v="1785" actId="478"/>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del mod">
        <pc:chgData name="Aurelien Domont" userId="6da7715ce44349b3" providerId="LiveId" clId="{E6277905-FCCE-4B88-BAD6-C5854D60B696}" dt="2021-05-19T07:33:11.627" v="1777" actId="47"/>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addSp delSp modSp add mod">
        <pc:chgData name="Aurelien Domont" userId="6da7715ce44349b3" providerId="LiveId" clId="{E6277905-FCCE-4B88-BAD6-C5854D60B696}" dt="2021-05-27T01:27:06.051" v="1819" actId="20577"/>
        <pc:sldMkLst>
          <pc:docMk/>
          <pc:sldMk cId="3004254457" sldId="2150"/>
        </pc:sldMkLst>
        <pc:spChg chg="add del mod">
          <ac:chgData name="Aurelien Domont" userId="6da7715ce44349b3" providerId="LiveId" clId="{E6277905-FCCE-4B88-BAD6-C5854D60B696}" dt="2021-05-26T06:40:50.460" v="1781"/>
          <ac:spMkLst>
            <pc:docMk/>
            <pc:sldMk cId="3004254457" sldId="2150"/>
            <ac:spMk id="15" creationId="{289522BB-8120-41ED-8691-D1DB7714657B}"/>
          </ac:spMkLst>
        </pc:spChg>
        <pc:spChg chg="del">
          <ac:chgData name="Aurelien Domont" userId="6da7715ce44349b3" providerId="LiveId" clId="{E6277905-FCCE-4B88-BAD6-C5854D60B696}" dt="2021-05-26T06:40:44.917" v="1778" actId="478"/>
          <ac:spMkLst>
            <pc:docMk/>
            <pc:sldMk cId="3004254457" sldId="2150"/>
            <ac:spMk id="17" creationId="{469F466A-B940-41E3-B12F-110D72502BCE}"/>
          </ac:spMkLst>
        </pc:spChg>
        <pc:spChg chg="add del mod">
          <ac:chgData name="Aurelien Domont" userId="6da7715ce44349b3" providerId="LiveId" clId="{E6277905-FCCE-4B88-BAD6-C5854D60B696}" dt="2021-05-26T06:40:50.460" v="1781"/>
          <ac:spMkLst>
            <pc:docMk/>
            <pc:sldMk cId="3004254457" sldId="2150"/>
            <ac:spMk id="18" creationId="{810A83E6-FE02-4001-9505-44D323E9D95D}"/>
          </ac:spMkLst>
        </pc:spChg>
        <pc:spChg chg="add del mod">
          <ac:chgData name="Aurelien Domont" userId="6da7715ce44349b3" providerId="LiveId" clId="{E6277905-FCCE-4B88-BAD6-C5854D60B696}" dt="2021-05-26T06:40:50.460" v="1781"/>
          <ac:spMkLst>
            <pc:docMk/>
            <pc:sldMk cId="3004254457" sldId="2150"/>
            <ac:spMk id="19" creationId="{6B0700AA-AC6D-4D0E-87F8-23C3C0894B7F}"/>
          </ac:spMkLst>
        </pc:spChg>
        <pc:spChg chg="del">
          <ac:chgData name="Aurelien Domont" userId="6da7715ce44349b3" providerId="LiveId" clId="{E6277905-FCCE-4B88-BAD6-C5854D60B696}" dt="2021-05-26T06:40:44.917" v="1778" actId="478"/>
          <ac:spMkLst>
            <pc:docMk/>
            <pc:sldMk cId="3004254457" sldId="2150"/>
            <ac:spMk id="20" creationId="{3A4E6A8C-908C-49FF-9BF8-90A9FC12224D}"/>
          </ac:spMkLst>
        </pc:spChg>
        <pc:spChg chg="del">
          <ac:chgData name="Aurelien Domont" userId="6da7715ce44349b3" providerId="LiveId" clId="{E6277905-FCCE-4B88-BAD6-C5854D60B696}" dt="2021-05-26T06:40:44.917" v="1778" actId="478"/>
          <ac:spMkLst>
            <pc:docMk/>
            <pc:sldMk cId="3004254457" sldId="2150"/>
            <ac:spMk id="21" creationId="{16FAC062-BB56-4A49-9044-4444E78429DF}"/>
          </ac:spMkLst>
        </pc:spChg>
        <pc:spChg chg="add del mod">
          <ac:chgData name="Aurelien Domont" userId="6da7715ce44349b3" providerId="LiveId" clId="{E6277905-FCCE-4B88-BAD6-C5854D60B696}" dt="2021-05-26T06:40:50.460" v="1781"/>
          <ac:spMkLst>
            <pc:docMk/>
            <pc:sldMk cId="3004254457" sldId="2150"/>
            <ac:spMk id="23" creationId="{DDAAF93C-8394-4D44-BF82-1D40800031E3}"/>
          </ac:spMkLst>
        </pc:spChg>
        <pc:spChg chg="del">
          <ac:chgData name="Aurelien Domont" userId="6da7715ce44349b3" providerId="LiveId" clId="{E6277905-FCCE-4B88-BAD6-C5854D60B696}" dt="2021-05-26T06:40:44.917" v="1778" actId="478"/>
          <ac:spMkLst>
            <pc:docMk/>
            <pc:sldMk cId="3004254457" sldId="2150"/>
            <ac:spMk id="24" creationId="{95714746-22CF-48C5-AD51-9D9AE6E5F2C8}"/>
          </ac:spMkLst>
        </pc:spChg>
        <pc:spChg chg="del">
          <ac:chgData name="Aurelien Domont" userId="6da7715ce44349b3" providerId="LiveId" clId="{E6277905-FCCE-4B88-BAD6-C5854D60B696}" dt="2021-05-26T06:40:48.253" v="1779" actId="478"/>
          <ac:spMkLst>
            <pc:docMk/>
            <pc:sldMk cId="3004254457" sldId="2150"/>
            <ac:spMk id="25" creationId="{0B462317-12E0-4745-AFEC-1DF156C5EB17}"/>
          </ac:spMkLst>
        </pc:spChg>
        <pc:spChg chg="add del mod">
          <ac:chgData name="Aurelien Domont" userId="6da7715ce44349b3" providerId="LiveId" clId="{E6277905-FCCE-4B88-BAD6-C5854D60B696}" dt="2021-05-26T06:40:50.460" v="1781"/>
          <ac:spMkLst>
            <pc:docMk/>
            <pc:sldMk cId="3004254457" sldId="2150"/>
            <ac:spMk id="27" creationId="{1E9241A9-8AC6-40BA-9028-747979496287}"/>
          </ac:spMkLst>
        </pc:spChg>
        <pc:spChg chg="del">
          <ac:chgData name="Aurelien Domont" userId="6da7715ce44349b3" providerId="LiveId" clId="{E6277905-FCCE-4B88-BAD6-C5854D60B696}" dt="2021-05-26T06:40:44.917" v="1778" actId="478"/>
          <ac:spMkLst>
            <pc:docMk/>
            <pc:sldMk cId="3004254457" sldId="2150"/>
            <ac:spMk id="28" creationId="{46F541B2-19A4-48FE-BC36-F95AB3359448}"/>
          </ac:spMkLst>
        </pc:spChg>
        <pc:spChg chg="add del mod">
          <ac:chgData name="Aurelien Domont" userId="6da7715ce44349b3" providerId="LiveId" clId="{E6277905-FCCE-4B88-BAD6-C5854D60B696}" dt="2021-05-26T06:40:50.460" v="1781"/>
          <ac:spMkLst>
            <pc:docMk/>
            <pc:sldMk cId="3004254457" sldId="2150"/>
            <ac:spMk id="29" creationId="{18ED52D6-0147-4100-8A16-A75D674809A5}"/>
          </ac:spMkLst>
        </pc:spChg>
        <pc:spChg chg="add del mod">
          <ac:chgData name="Aurelien Domont" userId="6da7715ce44349b3" providerId="LiveId" clId="{E6277905-FCCE-4B88-BAD6-C5854D60B696}" dt="2021-05-26T06:40:56.939" v="1783" actId="478"/>
          <ac:spMkLst>
            <pc:docMk/>
            <pc:sldMk cId="3004254457" sldId="2150"/>
            <ac:spMk id="31" creationId="{C800D2F5-D2B7-4475-A5E3-A9FE8396C089}"/>
          </ac:spMkLst>
        </pc:spChg>
        <pc:spChg chg="add mod">
          <ac:chgData name="Aurelien Domont" userId="6da7715ce44349b3" providerId="LiveId" clId="{E6277905-FCCE-4B88-BAD6-C5854D60B696}" dt="2021-05-26T06:40:54.163" v="1782"/>
          <ac:spMkLst>
            <pc:docMk/>
            <pc:sldMk cId="3004254457" sldId="2150"/>
            <ac:spMk id="32" creationId="{F4E53BA9-9AB9-48F0-A73B-05C6322E3392}"/>
          </ac:spMkLst>
        </pc:spChg>
        <pc:spChg chg="add mod">
          <ac:chgData name="Aurelien Domont" userId="6da7715ce44349b3" providerId="LiveId" clId="{E6277905-FCCE-4B88-BAD6-C5854D60B696}" dt="2021-05-26T06:40:54.163" v="1782"/>
          <ac:spMkLst>
            <pc:docMk/>
            <pc:sldMk cId="3004254457" sldId="2150"/>
            <ac:spMk id="33" creationId="{CDADC7B4-4779-49A3-9FCF-3DC29EF44738}"/>
          </ac:spMkLst>
        </pc:spChg>
        <pc:spChg chg="add mod">
          <ac:chgData name="Aurelien Domont" userId="6da7715ce44349b3" providerId="LiveId" clId="{E6277905-FCCE-4B88-BAD6-C5854D60B696}" dt="2021-05-26T06:40:59.418" v="1784" actId="108"/>
          <ac:spMkLst>
            <pc:docMk/>
            <pc:sldMk cId="3004254457" sldId="2150"/>
            <ac:spMk id="34" creationId="{30185B92-2394-4D45-8987-284B6B741CF6}"/>
          </ac:spMkLst>
        </pc:spChg>
        <pc:spChg chg="add mod">
          <ac:chgData name="Aurelien Domont" userId="6da7715ce44349b3" providerId="LiveId" clId="{E6277905-FCCE-4B88-BAD6-C5854D60B696}" dt="2021-05-26T06:40:54.163" v="1782"/>
          <ac:spMkLst>
            <pc:docMk/>
            <pc:sldMk cId="3004254457" sldId="2150"/>
            <ac:spMk id="36" creationId="{AAC5EFF7-9581-4CFA-9007-0B2D138DC929}"/>
          </ac:spMkLst>
        </pc:spChg>
        <pc:spChg chg="add mod">
          <ac:chgData name="Aurelien Domont" userId="6da7715ce44349b3" providerId="LiveId" clId="{E6277905-FCCE-4B88-BAD6-C5854D60B696}" dt="2021-05-26T06:40:54.163" v="1782"/>
          <ac:spMkLst>
            <pc:docMk/>
            <pc:sldMk cId="3004254457" sldId="2150"/>
            <ac:spMk id="37" creationId="{97849EAC-234E-45EF-B196-78699AC97FA2}"/>
          </ac:spMkLst>
        </pc:spChg>
        <pc:spChg chg="add mod">
          <ac:chgData name="Aurelien Domont" userId="6da7715ce44349b3" providerId="LiveId" clId="{E6277905-FCCE-4B88-BAD6-C5854D60B696}" dt="2021-05-27T01:27:06.051" v="1819" actId="20577"/>
          <ac:spMkLst>
            <pc:docMk/>
            <pc:sldMk cId="3004254457" sldId="2150"/>
            <ac:spMk id="38" creationId="{3CA2023D-F310-415B-9867-7BDE343D904B}"/>
          </ac:spMkLst>
        </pc:spChg>
        <pc:cxnChg chg="del">
          <ac:chgData name="Aurelien Domont" userId="6da7715ce44349b3" providerId="LiveId" clId="{E6277905-FCCE-4B88-BAD6-C5854D60B696}" dt="2021-05-26T06:40:44.917" v="1778" actId="478"/>
          <ac:cxnSpMkLst>
            <pc:docMk/>
            <pc:sldMk cId="3004254457" sldId="2150"/>
            <ac:cxnSpMk id="14" creationId="{8AF311F1-81EB-4B55-BE8A-132238822DBA}"/>
          </ac:cxnSpMkLst>
        </pc:cxnChg>
        <pc:cxnChg chg="del">
          <ac:chgData name="Aurelien Domont" userId="6da7715ce44349b3" providerId="LiveId" clId="{E6277905-FCCE-4B88-BAD6-C5854D60B696}" dt="2021-05-26T06:40:44.917" v="1778" actId="478"/>
          <ac:cxnSpMkLst>
            <pc:docMk/>
            <pc:sldMk cId="3004254457" sldId="2150"/>
            <ac:cxnSpMk id="22" creationId="{8F214CF9-01D2-40DC-9D6F-DAC675E238D0}"/>
          </ac:cxnSpMkLst>
        </pc:cxnChg>
        <pc:cxnChg chg="add del mod">
          <ac:chgData name="Aurelien Domont" userId="6da7715ce44349b3" providerId="LiveId" clId="{E6277905-FCCE-4B88-BAD6-C5854D60B696}" dt="2021-05-26T06:40:50.460" v="1781"/>
          <ac:cxnSpMkLst>
            <pc:docMk/>
            <pc:sldMk cId="3004254457" sldId="2150"/>
            <ac:cxnSpMk id="26" creationId="{57957259-D5E3-4C24-91F9-79457648283C}"/>
          </ac:cxnSpMkLst>
        </pc:cxnChg>
        <pc:cxnChg chg="add del mod">
          <ac:chgData name="Aurelien Domont" userId="6da7715ce44349b3" providerId="LiveId" clId="{E6277905-FCCE-4B88-BAD6-C5854D60B696}" dt="2021-05-26T06:40:50.460" v="1781"/>
          <ac:cxnSpMkLst>
            <pc:docMk/>
            <pc:sldMk cId="3004254457" sldId="2150"/>
            <ac:cxnSpMk id="30" creationId="{BE7426A9-F6EC-4B08-9D2D-D1185F92903E}"/>
          </ac:cxnSpMkLst>
        </pc:cxnChg>
        <pc:cxnChg chg="add mod">
          <ac:chgData name="Aurelien Domont" userId="6da7715ce44349b3" providerId="LiveId" clId="{E6277905-FCCE-4B88-BAD6-C5854D60B696}" dt="2021-05-26T06:40:54.163" v="1782"/>
          <ac:cxnSpMkLst>
            <pc:docMk/>
            <pc:sldMk cId="3004254457" sldId="2150"/>
            <ac:cxnSpMk id="35" creationId="{AC48342A-109D-4373-B3D7-98BE0267DC04}"/>
          </ac:cxnSpMkLst>
        </pc:cxnChg>
        <pc:cxnChg chg="add mod">
          <ac:chgData name="Aurelien Domont" userId="6da7715ce44349b3" providerId="LiveId" clId="{E6277905-FCCE-4B88-BAD6-C5854D60B696}" dt="2021-05-26T06:40:54.163" v="1782"/>
          <ac:cxnSpMkLst>
            <pc:docMk/>
            <pc:sldMk cId="3004254457" sldId="2150"/>
            <ac:cxnSpMk id="39" creationId="{02DB1088-3FCD-49FB-A3C3-A1CEBA001978}"/>
          </ac:cxnSpMkLst>
        </pc:cxnChg>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C07E2EBA-75E5-46FC-801F-7BF5FEE4CB57}"/>
    <pc:docChg chg="modSld">
      <pc:chgData name="Aurelien Domont" userId="6da7715ce44349b3" providerId="LiveId" clId="{C07E2EBA-75E5-46FC-801F-7BF5FEE4CB57}" dt="2021-06-30T05:48:57.645" v="8" actId="113"/>
      <pc:docMkLst>
        <pc:docMk/>
      </pc:docMkLst>
      <pc:sldChg chg="modSp mod">
        <pc:chgData name="Aurelien Domont" userId="6da7715ce44349b3" providerId="LiveId" clId="{C07E2EBA-75E5-46FC-801F-7BF5FEE4CB57}" dt="2021-06-30T05:48:57.645" v="8" actId="113"/>
        <pc:sldMkLst>
          <pc:docMk/>
          <pc:sldMk cId="3131901387" sldId="256"/>
        </pc:sldMkLst>
        <pc:spChg chg="mod">
          <ac:chgData name="Aurelien Domont" userId="6da7715ce44349b3" providerId="LiveId" clId="{C07E2EBA-75E5-46FC-801F-7BF5FEE4CB57}" dt="2021-06-30T05:48:57.645" v="8" actId="113"/>
          <ac:spMkLst>
            <pc:docMk/>
            <pc:sldMk cId="3131901387" sldId="256"/>
            <ac:spMk id="2" creationId="{5261080C-C60C-4746-B6B1-A9A4FFA86785}"/>
          </ac:spMkLst>
        </pc:spChg>
      </pc:sldChg>
    </pc:docChg>
  </pc:docChgLst>
  <pc:docChgLst>
    <pc:chgData name="Aurelien Domont" userId="6da7715ce44349b3" providerId="LiveId" clId="{52CBBA21-D448-423E-A9AD-FB99981D4628}"/>
    <pc:docChg chg="undo custSel addSld delSld modSld">
      <pc:chgData name="Aurelien Domont" userId="6da7715ce44349b3" providerId="LiveId" clId="{52CBBA21-D448-423E-A9AD-FB99981D4628}" dt="2023-01-30T05:38:48.642" v="648"/>
      <pc:docMkLst>
        <pc:docMk/>
      </pc:docMkLst>
      <pc:sldChg chg="addSp delSp modSp mod">
        <pc:chgData name="Aurelien Domont" userId="6da7715ce44349b3" providerId="LiveId" clId="{52CBBA21-D448-423E-A9AD-FB99981D4628}" dt="2023-01-30T05:38:32.653" v="646"/>
        <pc:sldMkLst>
          <pc:docMk/>
          <pc:sldMk cId="3131901387" sldId="256"/>
        </pc:sldMkLst>
        <pc:picChg chg="add mod">
          <ac:chgData name="Aurelien Domont" userId="6da7715ce44349b3" providerId="LiveId" clId="{52CBBA21-D448-423E-A9AD-FB99981D4628}" dt="2023-01-30T05:38:32.653" v="646"/>
          <ac:picMkLst>
            <pc:docMk/>
            <pc:sldMk cId="3131901387" sldId="256"/>
            <ac:picMk id="3" creationId="{5E47F591-14BA-90AA-2AA1-DF13EF9A1AE9}"/>
          </ac:picMkLst>
        </pc:picChg>
        <pc:picChg chg="del">
          <ac:chgData name="Aurelien Domont" userId="6da7715ce44349b3" providerId="LiveId" clId="{52CBBA21-D448-423E-A9AD-FB99981D4628}" dt="2023-01-30T05:38:27.241" v="645" actId="478"/>
          <ac:picMkLst>
            <pc:docMk/>
            <pc:sldMk cId="3131901387" sldId="256"/>
            <ac:picMk id="7" creationId="{56F6D9FE-2BD8-43FA-8517-544E7B92AA1A}"/>
          </ac:picMkLst>
        </pc:picChg>
      </pc:sldChg>
      <pc:sldChg chg="add del">
        <pc:chgData name="Aurelien Domont" userId="6da7715ce44349b3" providerId="LiveId" clId="{52CBBA21-D448-423E-A9AD-FB99981D4628}" dt="2023-01-30T05:38:48.642" v="648"/>
        <pc:sldMkLst>
          <pc:docMk/>
          <pc:sldMk cId="1754585881" sldId="1598"/>
        </pc:sldMkLst>
      </pc:sldChg>
      <pc:sldChg chg="del">
        <pc:chgData name="Aurelien Domont" userId="6da7715ce44349b3" providerId="LiveId" clId="{52CBBA21-D448-423E-A9AD-FB99981D4628}" dt="2023-01-30T05:38:42.496" v="647" actId="47"/>
        <pc:sldMkLst>
          <pc:docMk/>
          <pc:sldMk cId="2853806433" sldId="1600"/>
        </pc:sldMkLst>
      </pc:sldChg>
      <pc:sldChg chg="del">
        <pc:chgData name="Aurelien Domont" userId="6da7715ce44349b3" providerId="LiveId" clId="{52CBBA21-D448-423E-A9AD-FB99981D4628}" dt="2023-01-30T05:38:42.496" v="647" actId="47"/>
        <pc:sldMkLst>
          <pc:docMk/>
          <pc:sldMk cId="1252826214" sldId="1711"/>
        </pc:sldMkLst>
      </pc:sldChg>
      <pc:sldChg chg="del">
        <pc:chgData name="Aurelien Domont" userId="6da7715ce44349b3" providerId="LiveId" clId="{52CBBA21-D448-423E-A9AD-FB99981D4628}" dt="2023-01-30T05:38:42.496" v="647" actId="47"/>
        <pc:sldMkLst>
          <pc:docMk/>
          <pc:sldMk cId="3938337455" sldId="2034"/>
        </pc:sldMkLst>
      </pc:sldChg>
      <pc:sldChg chg="del">
        <pc:chgData name="Aurelien Domont" userId="6da7715ce44349b3" providerId="LiveId" clId="{52CBBA21-D448-423E-A9AD-FB99981D4628}" dt="2023-01-30T05:38:42.496" v="647" actId="47"/>
        <pc:sldMkLst>
          <pc:docMk/>
          <pc:sldMk cId="1926619926" sldId="2147"/>
        </pc:sldMkLst>
      </pc:sldChg>
      <pc:sldChg chg="add">
        <pc:chgData name="Aurelien Domont" userId="6da7715ce44349b3" providerId="LiveId" clId="{52CBBA21-D448-423E-A9AD-FB99981D4628}" dt="2023-01-30T05:38:48.642" v="648"/>
        <pc:sldMkLst>
          <pc:docMk/>
          <pc:sldMk cId="1289725493" sldId="2149"/>
        </pc:sldMkLst>
      </pc:sldChg>
      <pc:sldChg chg="modSp mod">
        <pc:chgData name="Aurelien Domont" userId="6da7715ce44349b3" providerId="LiveId" clId="{52CBBA21-D448-423E-A9AD-FB99981D4628}" dt="2022-01-31T23:55:49.822" v="22"/>
        <pc:sldMkLst>
          <pc:docMk/>
          <pc:sldMk cId="915017365" sldId="2350"/>
        </pc:sldMkLst>
        <pc:spChg chg="mod">
          <ac:chgData name="Aurelien Domont" userId="6da7715ce44349b3" providerId="LiveId" clId="{52CBBA21-D448-423E-A9AD-FB99981D4628}" dt="2022-01-31T23:55:49.822" v="22"/>
          <ac:spMkLst>
            <pc:docMk/>
            <pc:sldMk cId="915017365" sldId="2350"/>
            <ac:spMk id="71" creationId="{0F181CE6-61A6-4798-98E4-A3F3C9A66F59}"/>
          </ac:spMkLst>
        </pc:spChg>
        <pc:picChg chg="mod">
          <ac:chgData name="Aurelien Domont" userId="6da7715ce44349b3" providerId="LiveId" clId="{52CBBA21-D448-423E-A9AD-FB99981D4628}" dt="2022-01-25T06:29:48.692" v="0" actId="108"/>
          <ac:picMkLst>
            <pc:docMk/>
            <pc:sldMk cId="915017365" sldId="2350"/>
            <ac:picMk id="53" creationId="{071AC5EA-E3DB-453D-B163-436FE287C08B}"/>
          </ac:picMkLst>
        </pc:picChg>
        <pc:picChg chg="mod">
          <ac:chgData name="Aurelien Domont" userId="6da7715ce44349b3" providerId="LiveId" clId="{52CBBA21-D448-423E-A9AD-FB99981D4628}" dt="2022-01-25T06:29:51.333" v="1" actId="108"/>
          <ac:picMkLst>
            <pc:docMk/>
            <pc:sldMk cId="915017365" sldId="2350"/>
            <ac:picMk id="62" creationId="{17E6F3B5-B5FA-462F-9E3E-7B664635978F}"/>
          </ac:picMkLst>
        </pc:picChg>
      </pc:sldChg>
      <pc:sldChg chg="modSp mod">
        <pc:chgData name="Aurelien Domont" userId="6da7715ce44349b3" providerId="LiveId" clId="{52CBBA21-D448-423E-A9AD-FB99981D4628}" dt="2022-01-31T23:55:54.725" v="23"/>
        <pc:sldMkLst>
          <pc:docMk/>
          <pc:sldMk cId="4054958142" sldId="2351"/>
        </pc:sldMkLst>
        <pc:spChg chg="mod">
          <ac:chgData name="Aurelien Domont" userId="6da7715ce44349b3" providerId="LiveId" clId="{52CBBA21-D448-423E-A9AD-FB99981D4628}" dt="2022-01-31T23:55:54.725" v="23"/>
          <ac:spMkLst>
            <pc:docMk/>
            <pc:sldMk cId="4054958142" sldId="2351"/>
            <ac:spMk id="71" creationId="{0F181CE6-61A6-4798-98E4-A3F3C9A66F59}"/>
          </ac:spMkLst>
        </pc:spChg>
        <pc:picChg chg="mod">
          <ac:chgData name="Aurelien Domont" userId="6da7715ce44349b3" providerId="LiveId" clId="{52CBBA21-D448-423E-A9AD-FB99981D4628}" dt="2022-01-25T06:30:11.972" v="2" actId="108"/>
          <ac:picMkLst>
            <pc:docMk/>
            <pc:sldMk cId="4054958142" sldId="2351"/>
            <ac:picMk id="53" creationId="{071AC5EA-E3DB-453D-B163-436FE287C08B}"/>
          </ac:picMkLst>
        </pc:picChg>
        <pc:picChg chg="mod">
          <ac:chgData name="Aurelien Domont" userId="6da7715ce44349b3" providerId="LiveId" clId="{52CBBA21-D448-423E-A9AD-FB99981D4628}" dt="2022-01-25T06:30:14.614" v="3" actId="108"/>
          <ac:picMkLst>
            <pc:docMk/>
            <pc:sldMk cId="4054958142" sldId="2351"/>
            <ac:picMk id="62" creationId="{17E6F3B5-B5FA-462F-9E3E-7B664635978F}"/>
          </ac:picMkLst>
        </pc:picChg>
      </pc:sldChg>
      <pc:sldChg chg="modSp mod">
        <pc:chgData name="Aurelien Domont" userId="6da7715ce44349b3" providerId="LiveId" clId="{52CBBA21-D448-423E-A9AD-FB99981D4628}" dt="2022-01-31T23:55:59.992" v="24"/>
        <pc:sldMkLst>
          <pc:docMk/>
          <pc:sldMk cId="1905208263" sldId="2352"/>
        </pc:sldMkLst>
        <pc:spChg chg="mod">
          <ac:chgData name="Aurelien Domont" userId="6da7715ce44349b3" providerId="LiveId" clId="{52CBBA21-D448-423E-A9AD-FB99981D4628}" dt="2022-01-31T23:55:59.992" v="24"/>
          <ac:spMkLst>
            <pc:docMk/>
            <pc:sldMk cId="1905208263" sldId="2352"/>
            <ac:spMk id="71" creationId="{0F181CE6-61A6-4798-98E4-A3F3C9A66F59}"/>
          </ac:spMkLst>
        </pc:spChg>
        <pc:picChg chg="mod">
          <ac:chgData name="Aurelien Domont" userId="6da7715ce44349b3" providerId="LiveId" clId="{52CBBA21-D448-423E-A9AD-FB99981D4628}" dt="2022-01-25T06:30:24.112" v="4" actId="108"/>
          <ac:picMkLst>
            <pc:docMk/>
            <pc:sldMk cId="1905208263" sldId="2352"/>
            <ac:picMk id="53" creationId="{071AC5EA-E3DB-453D-B163-436FE287C08B}"/>
          </ac:picMkLst>
        </pc:picChg>
        <pc:picChg chg="mod">
          <ac:chgData name="Aurelien Domont" userId="6da7715ce44349b3" providerId="LiveId" clId="{52CBBA21-D448-423E-A9AD-FB99981D4628}" dt="2022-01-25T06:30:26.799" v="5" actId="108"/>
          <ac:picMkLst>
            <pc:docMk/>
            <pc:sldMk cId="1905208263" sldId="2352"/>
            <ac:picMk id="62" creationId="{17E6F3B5-B5FA-462F-9E3E-7B664635978F}"/>
          </ac:picMkLst>
        </pc:picChg>
      </pc:sldChg>
      <pc:sldChg chg="modSp mod">
        <pc:chgData name="Aurelien Domont" userId="6da7715ce44349b3" providerId="LiveId" clId="{52CBBA21-D448-423E-A9AD-FB99981D4628}" dt="2022-01-31T23:56:06.739" v="25"/>
        <pc:sldMkLst>
          <pc:docMk/>
          <pc:sldMk cId="1837860320" sldId="2371"/>
        </pc:sldMkLst>
        <pc:spChg chg="mod">
          <ac:chgData name="Aurelien Domont" userId="6da7715ce44349b3" providerId="LiveId" clId="{52CBBA21-D448-423E-A9AD-FB99981D4628}" dt="2022-01-31T23:56:06.739" v="25"/>
          <ac:spMkLst>
            <pc:docMk/>
            <pc:sldMk cId="1837860320" sldId="2371"/>
            <ac:spMk id="71" creationId="{0F181CE6-61A6-4798-98E4-A3F3C9A66F59}"/>
          </ac:spMkLst>
        </pc:spChg>
        <pc:picChg chg="mod">
          <ac:chgData name="Aurelien Domont" userId="6da7715ce44349b3" providerId="LiveId" clId="{52CBBA21-D448-423E-A9AD-FB99981D4628}" dt="2022-01-25T06:30:40.837" v="6" actId="108"/>
          <ac:picMkLst>
            <pc:docMk/>
            <pc:sldMk cId="1837860320" sldId="2371"/>
            <ac:picMk id="53" creationId="{071AC5EA-E3DB-453D-B163-436FE287C08B}"/>
          </ac:picMkLst>
        </pc:picChg>
        <pc:picChg chg="mod">
          <ac:chgData name="Aurelien Domont" userId="6da7715ce44349b3" providerId="LiveId" clId="{52CBBA21-D448-423E-A9AD-FB99981D4628}" dt="2022-01-25T06:30:43.130" v="7" actId="108"/>
          <ac:picMkLst>
            <pc:docMk/>
            <pc:sldMk cId="1837860320" sldId="2371"/>
            <ac:picMk id="62" creationId="{17E6F3B5-B5FA-462F-9E3E-7B664635978F}"/>
          </ac:picMkLst>
        </pc:picChg>
      </pc:sldChg>
      <pc:sldChg chg="modSp mod">
        <pc:chgData name="Aurelien Domont" userId="6da7715ce44349b3" providerId="LiveId" clId="{52CBBA21-D448-423E-A9AD-FB99981D4628}" dt="2022-01-31T23:56:12.960" v="26"/>
        <pc:sldMkLst>
          <pc:docMk/>
          <pc:sldMk cId="3778738992" sldId="2375"/>
        </pc:sldMkLst>
        <pc:spChg chg="mod">
          <ac:chgData name="Aurelien Domont" userId="6da7715ce44349b3" providerId="LiveId" clId="{52CBBA21-D448-423E-A9AD-FB99981D4628}" dt="2022-01-31T23:56:12.960" v="26"/>
          <ac:spMkLst>
            <pc:docMk/>
            <pc:sldMk cId="3778738992" sldId="2375"/>
            <ac:spMk id="71" creationId="{0F181CE6-61A6-4798-98E4-A3F3C9A66F59}"/>
          </ac:spMkLst>
        </pc:spChg>
        <pc:picChg chg="mod">
          <ac:chgData name="Aurelien Domont" userId="6da7715ce44349b3" providerId="LiveId" clId="{52CBBA21-D448-423E-A9AD-FB99981D4628}" dt="2022-01-25T06:30:54.399" v="10" actId="108"/>
          <ac:picMkLst>
            <pc:docMk/>
            <pc:sldMk cId="3778738992" sldId="2375"/>
            <ac:picMk id="53" creationId="{071AC5EA-E3DB-453D-B163-436FE287C08B}"/>
          </ac:picMkLst>
        </pc:picChg>
        <pc:picChg chg="mod">
          <ac:chgData name="Aurelien Domont" userId="6da7715ce44349b3" providerId="LiveId" clId="{52CBBA21-D448-423E-A9AD-FB99981D4628}" dt="2022-01-25T06:30:56.518" v="11" actId="108"/>
          <ac:picMkLst>
            <pc:docMk/>
            <pc:sldMk cId="3778738992" sldId="2375"/>
            <ac:picMk id="62" creationId="{17E6F3B5-B5FA-462F-9E3E-7B664635978F}"/>
          </ac:picMkLst>
        </pc:picChg>
      </pc:sldChg>
      <pc:sldChg chg="modSp mod">
        <pc:chgData name="Aurelien Domont" userId="6da7715ce44349b3" providerId="LiveId" clId="{52CBBA21-D448-423E-A9AD-FB99981D4628}" dt="2022-01-31T23:56:18.996" v="27"/>
        <pc:sldMkLst>
          <pc:docMk/>
          <pc:sldMk cId="3580092222" sldId="2377"/>
        </pc:sldMkLst>
        <pc:spChg chg="mod">
          <ac:chgData name="Aurelien Domont" userId="6da7715ce44349b3" providerId="LiveId" clId="{52CBBA21-D448-423E-A9AD-FB99981D4628}" dt="2022-01-31T23:56:18.996" v="27"/>
          <ac:spMkLst>
            <pc:docMk/>
            <pc:sldMk cId="3580092222" sldId="2377"/>
            <ac:spMk id="71" creationId="{0F181CE6-61A6-4798-98E4-A3F3C9A66F59}"/>
          </ac:spMkLst>
        </pc:spChg>
        <pc:picChg chg="mod">
          <ac:chgData name="Aurelien Domont" userId="6da7715ce44349b3" providerId="LiveId" clId="{52CBBA21-D448-423E-A9AD-FB99981D4628}" dt="2022-01-25T06:31:03.583" v="12" actId="108"/>
          <ac:picMkLst>
            <pc:docMk/>
            <pc:sldMk cId="3580092222" sldId="2377"/>
            <ac:picMk id="56" creationId="{3DB3B3D8-B8C7-46F7-BCB3-D387638B10D1}"/>
          </ac:picMkLst>
        </pc:picChg>
        <pc:picChg chg="mod">
          <ac:chgData name="Aurelien Domont" userId="6da7715ce44349b3" providerId="LiveId" clId="{52CBBA21-D448-423E-A9AD-FB99981D4628}" dt="2022-01-25T06:31:06.288" v="13" actId="108"/>
          <ac:picMkLst>
            <pc:docMk/>
            <pc:sldMk cId="3580092222" sldId="2377"/>
            <ac:picMk id="62" creationId="{17E6F3B5-B5FA-462F-9E3E-7B664635978F}"/>
          </ac:picMkLst>
        </pc:picChg>
      </pc:sldChg>
      <pc:sldChg chg="modSp mod">
        <pc:chgData name="Aurelien Domont" userId="6da7715ce44349b3" providerId="LiveId" clId="{52CBBA21-D448-423E-A9AD-FB99981D4628}" dt="2022-01-31T23:56:24.675" v="28"/>
        <pc:sldMkLst>
          <pc:docMk/>
          <pc:sldMk cId="2537297828" sldId="2384"/>
        </pc:sldMkLst>
        <pc:spChg chg="mod">
          <ac:chgData name="Aurelien Domont" userId="6da7715ce44349b3" providerId="LiveId" clId="{52CBBA21-D448-423E-A9AD-FB99981D4628}" dt="2022-01-31T23:56:24.675" v="28"/>
          <ac:spMkLst>
            <pc:docMk/>
            <pc:sldMk cId="2537297828" sldId="2384"/>
            <ac:spMk id="71" creationId="{0F181CE6-61A6-4798-98E4-A3F3C9A66F59}"/>
          </ac:spMkLst>
        </pc:spChg>
        <pc:picChg chg="mod">
          <ac:chgData name="Aurelien Domont" userId="6da7715ce44349b3" providerId="LiveId" clId="{52CBBA21-D448-423E-A9AD-FB99981D4628}" dt="2022-01-25T06:31:13.009" v="14" actId="108"/>
          <ac:picMkLst>
            <pc:docMk/>
            <pc:sldMk cId="2537297828" sldId="2384"/>
            <ac:picMk id="55" creationId="{1863D9E8-2024-418B-8125-680DA127985A}"/>
          </ac:picMkLst>
        </pc:picChg>
        <pc:picChg chg="mod">
          <ac:chgData name="Aurelien Domont" userId="6da7715ce44349b3" providerId="LiveId" clId="{52CBBA21-D448-423E-A9AD-FB99981D4628}" dt="2022-01-25T06:31:15.391" v="15" actId="108"/>
          <ac:picMkLst>
            <pc:docMk/>
            <pc:sldMk cId="2537297828" sldId="2384"/>
            <ac:picMk id="62" creationId="{17E6F3B5-B5FA-462F-9E3E-7B664635978F}"/>
          </ac:picMkLst>
        </pc:picChg>
      </pc:sldChg>
      <pc:sldChg chg="modSp mod">
        <pc:chgData name="Aurelien Domont" userId="6da7715ce44349b3" providerId="LiveId" clId="{52CBBA21-D448-423E-A9AD-FB99981D4628}" dt="2022-01-31T23:56:36.897" v="32" actId="14100"/>
        <pc:sldMkLst>
          <pc:docMk/>
          <pc:sldMk cId="4187722684" sldId="2390"/>
        </pc:sldMkLst>
        <pc:spChg chg="mod">
          <ac:chgData name="Aurelien Domont" userId="6da7715ce44349b3" providerId="LiveId" clId="{52CBBA21-D448-423E-A9AD-FB99981D4628}" dt="2022-01-31T23:56:32.438" v="31"/>
          <ac:spMkLst>
            <pc:docMk/>
            <pc:sldMk cId="4187722684" sldId="2390"/>
            <ac:spMk id="71" creationId="{0F181CE6-61A6-4798-98E4-A3F3C9A66F59}"/>
          </ac:spMkLst>
        </pc:spChg>
        <pc:spChg chg="mod">
          <ac:chgData name="Aurelien Domont" userId="6da7715ce44349b3" providerId="LiveId" clId="{52CBBA21-D448-423E-A9AD-FB99981D4628}" dt="2022-01-31T23:56:36.897" v="32" actId="14100"/>
          <ac:spMkLst>
            <pc:docMk/>
            <pc:sldMk cId="4187722684" sldId="2390"/>
            <ac:spMk id="76" creationId="{5DF34341-9880-4631-9467-C41CCE14B3C9}"/>
          </ac:spMkLst>
        </pc:spChg>
        <pc:picChg chg="mod">
          <ac:chgData name="Aurelien Domont" userId="6da7715ce44349b3" providerId="LiveId" clId="{52CBBA21-D448-423E-A9AD-FB99981D4628}" dt="2022-01-25T06:31:22.419" v="16" actId="108"/>
          <ac:picMkLst>
            <pc:docMk/>
            <pc:sldMk cId="4187722684" sldId="2390"/>
            <ac:picMk id="57" creationId="{36B81532-F00F-4A40-9186-51828E6BA705}"/>
          </ac:picMkLst>
        </pc:picChg>
        <pc:picChg chg="mod">
          <ac:chgData name="Aurelien Domont" userId="6da7715ce44349b3" providerId="LiveId" clId="{52CBBA21-D448-423E-A9AD-FB99981D4628}" dt="2022-01-25T06:31:32.236" v="17" actId="108"/>
          <ac:picMkLst>
            <pc:docMk/>
            <pc:sldMk cId="4187722684" sldId="2390"/>
            <ac:picMk id="62" creationId="{17E6F3B5-B5FA-462F-9E3E-7B664635978F}"/>
          </ac:picMkLst>
        </pc:picChg>
      </pc:sldChg>
      <pc:sldChg chg="modSp mod">
        <pc:chgData name="Aurelien Domont" userId="6da7715ce44349b3" providerId="LiveId" clId="{52CBBA21-D448-423E-A9AD-FB99981D4628}" dt="2022-01-31T23:56:42.815" v="33"/>
        <pc:sldMkLst>
          <pc:docMk/>
          <pc:sldMk cId="3199875469" sldId="2391"/>
        </pc:sldMkLst>
        <pc:spChg chg="mod">
          <ac:chgData name="Aurelien Domont" userId="6da7715ce44349b3" providerId="LiveId" clId="{52CBBA21-D448-423E-A9AD-FB99981D4628}" dt="2022-01-31T23:56:42.815" v="33"/>
          <ac:spMkLst>
            <pc:docMk/>
            <pc:sldMk cId="3199875469" sldId="2391"/>
            <ac:spMk id="71" creationId="{0F181CE6-61A6-4798-98E4-A3F3C9A66F59}"/>
          </ac:spMkLst>
        </pc:spChg>
        <pc:picChg chg="mod">
          <ac:chgData name="Aurelien Domont" userId="6da7715ce44349b3" providerId="LiveId" clId="{52CBBA21-D448-423E-A9AD-FB99981D4628}" dt="2022-01-25T06:31:39.728" v="18" actId="108"/>
          <ac:picMkLst>
            <pc:docMk/>
            <pc:sldMk cId="3199875469" sldId="2391"/>
            <ac:picMk id="58" creationId="{D2C2395B-45CC-4D8F-A2EC-103C9A66AE45}"/>
          </ac:picMkLst>
        </pc:picChg>
        <pc:picChg chg="mod">
          <ac:chgData name="Aurelien Domont" userId="6da7715ce44349b3" providerId="LiveId" clId="{52CBBA21-D448-423E-A9AD-FB99981D4628}" dt="2022-01-25T06:31:42.832" v="19" actId="108"/>
          <ac:picMkLst>
            <pc:docMk/>
            <pc:sldMk cId="3199875469" sldId="2391"/>
            <ac:picMk id="62" creationId="{17E6F3B5-B5FA-462F-9E3E-7B664635978F}"/>
          </ac:picMkLst>
        </pc:picChg>
      </pc:sldChg>
      <pc:sldChg chg="modSp mod">
        <pc:chgData name="Aurelien Domont" userId="6da7715ce44349b3" providerId="LiveId" clId="{52CBBA21-D448-423E-A9AD-FB99981D4628}" dt="2022-01-31T23:56:48.495" v="34"/>
        <pc:sldMkLst>
          <pc:docMk/>
          <pc:sldMk cId="1623276575" sldId="2392"/>
        </pc:sldMkLst>
        <pc:spChg chg="mod">
          <ac:chgData name="Aurelien Domont" userId="6da7715ce44349b3" providerId="LiveId" clId="{52CBBA21-D448-423E-A9AD-FB99981D4628}" dt="2022-01-31T23:56:48.495" v="34"/>
          <ac:spMkLst>
            <pc:docMk/>
            <pc:sldMk cId="1623276575" sldId="2392"/>
            <ac:spMk id="71" creationId="{0F181CE6-61A6-4798-98E4-A3F3C9A66F59}"/>
          </ac:spMkLst>
        </pc:spChg>
        <pc:picChg chg="mod">
          <ac:chgData name="Aurelien Domont" userId="6da7715ce44349b3" providerId="LiveId" clId="{52CBBA21-D448-423E-A9AD-FB99981D4628}" dt="2022-01-25T06:31:47.810" v="20" actId="108"/>
          <ac:picMkLst>
            <pc:docMk/>
            <pc:sldMk cId="1623276575" sldId="2392"/>
            <ac:picMk id="60" creationId="{BA5122D1-7EC6-40D0-AEA5-FB5C6BD4ED96}"/>
          </ac:picMkLst>
        </pc:picChg>
        <pc:picChg chg="mod">
          <ac:chgData name="Aurelien Domont" userId="6da7715ce44349b3" providerId="LiveId" clId="{52CBBA21-D448-423E-A9AD-FB99981D4628}" dt="2022-01-25T06:31:50.409" v="21" actId="108"/>
          <ac:picMkLst>
            <pc:docMk/>
            <pc:sldMk cId="1623276575" sldId="2392"/>
            <ac:picMk id="62" creationId="{17E6F3B5-B5FA-462F-9E3E-7B664635978F}"/>
          </ac:picMkLst>
        </pc:picChg>
      </pc:sldChg>
      <pc:sldChg chg="addSp delSp modSp mod">
        <pc:chgData name="Aurelien Domont" userId="6da7715ce44349b3" providerId="LiveId" clId="{52CBBA21-D448-423E-A9AD-FB99981D4628}" dt="2022-02-01T00:06:46.399" v="627" actId="108"/>
        <pc:sldMkLst>
          <pc:docMk/>
          <pc:sldMk cId="634759917" sldId="2395"/>
        </pc:sldMkLst>
        <pc:spChg chg="mod">
          <ac:chgData name="Aurelien Domont" userId="6da7715ce44349b3" providerId="LiveId" clId="{52CBBA21-D448-423E-A9AD-FB99981D4628}" dt="2022-02-01T00:05:53.043" v="617" actId="20577"/>
          <ac:spMkLst>
            <pc:docMk/>
            <pc:sldMk cId="634759917" sldId="2395"/>
            <ac:spMk id="2" creationId="{46B55DDA-1775-480D-A3BD-788B119EF109}"/>
          </ac:spMkLst>
        </pc:spChg>
        <pc:picChg chg="add mod">
          <ac:chgData name="Aurelien Domont" userId="6da7715ce44349b3" providerId="LiveId" clId="{52CBBA21-D448-423E-A9AD-FB99981D4628}" dt="2022-02-01T00:06:46.399" v="627" actId="108"/>
          <ac:picMkLst>
            <pc:docMk/>
            <pc:sldMk cId="634759917" sldId="2395"/>
            <ac:picMk id="5" creationId="{58794D56-67D9-4F49-9FC1-2F914CEEF12F}"/>
          </ac:picMkLst>
        </pc:picChg>
        <pc:picChg chg="mod">
          <ac:chgData name="Aurelien Domont" userId="6da7715ce44349b3" providerId="LiveId" clId="{52CBBA21-D448-423E-A9AD-FB99981D4628}" dt="2022-02-01T00:06:41.757" v="626" actId="166"/>
          <ac:picMkLst>
            <pc:docMk/>
            <pc:sldMk cId="634759917" sldId="2395"/>
            <ac:picMk id="14" creationId="{AC0D815F-FAFE-4181-9097-113C5263552F}"/>
          </ac:picMkLst>
        </pc:picChg>
        <pc:picChg chg="del">
          <ac:chgData name="Aurelien Domont" userId="6da7715ce44349b3" providerId="LiveId" clId="{52CBBA21-D448-423E-A9AD-FB99981D4628}" dt="2022-02-01T00:05:53.887" v="618" actId="478"/>
          <ac:picMkLst>
            <pc:docMk/>
            <pc:sldMk cId="634759917" sldId="2395"/>
            <ac:picMk id="23" creationId="{F4C390EC-E739-4D4B-B4EE-5D3B32B659DF}"/>
          </ac:picMkLst>
        </pc:picChg>
      </pc:sldChg>
      <pc:sldChg chg="modSp mod">
        <pc:chgData name="Aurelien Domont" userId="6da7715ce44349b3" providerId="LiveId" clId="{52CBBA21-D448-423E-A9AD-FB99981D4628}" dt="2022-01-31T23:57:28.046" v="35" actId="20577"/>
        <pc:sldMkLst>
          <pc:docMk/>
          <pc:sldMk cId="419877256" sldId="2398"/>
        </pc:sldMkLst>
        <pc:spChg chg="mod">
          <ac:chgData name="Aurelien Domont" userId="6da7715ce44349b3" providerId="LiveId" clId="{52CBBA21-D448-423E-A9AD-FB99981D4628}" dt="2022-01-31T23:57:28.046" v="35" actId="20577"/>
          <ac:spMkLst>
            <pc:docMk/>
            <pc:sldMk cId="419877256" sldId="2398"/>
            <ac:spMk id="2" creationId="{46B55DDA-1775-480D-A3BD-788B119EF109}"/>
          </ac:spMkLst>
        </pc:spChg>
      </pc:sldChg>
      <pc:sldChg chg="addSp delSp modSp add mod">
        <pc:chgData name="Aurelien Domont" userId="6da7715ce44349b3" providerId="LiveId" clId="{52CBBA21-D448-423E-A9AD-FB99981D4628}" dt="2022-02-01T00:03:49.942" v="525" actId="20577"/>
        <pc:sldMkLst>
          <pc:docMk/>
          <pc:sldMk cId="3332575559" sldId="2399"/>
        </pc:sldMkLst>
        <pc:spChg chg="mod">
          <ac:chgData name="Aurelien Domont" userId="6da7715ce44349b3" providerId="LiveId" clId="{52CBBA21-D448-423E-A9AD-FB99981D4628}" dt="2022-02-01T00:03:49.942" v="525" actId="20577"/>
          <ac:spMkLst>
            <pc:docMk/>
            <pc:sldMk cId="3332575559" sldId="2399"/>
            <ac:spMk id="2" creationId="{46B55DDA-1775-480D-A3BD-788B119EF109}"/>
          </ac:spMkLst>
        </pc:spChg>
        <pc:spChg chg="del">
          <ac:chgData name="Aurelien Domont" userId="6da7715ce44349b3" providerId="LiveId" clId="{52CBBA21-D448-423E-A9AD-FB99981D4628}" dt="2022-01-31T23:58:23.542" v="37" actId="478"/>
          <ac:spMkLst>
            <pc:docMk/>
            <pc:sldMk cId="3332575559" sldId="2399"/>
            <ac:spMk id="13" creationId="{C9EAB343-D860-4D1D-A61B-AB4C77809428}"/>
          </ac:spMkLst>
        </pc:spChg>
        <pc:spChg chg="del">
          <ac:chgData name="Aurelien Domont" userId="6da7715ce44349b3" providerId="LiveId" clId="{52CBBA21-D448-423E-A9AD-FB99981D4628}" dt="2022-01-31T23:58:23.542" v="37" actId="478"/>
          <ac:spMkLst>
            <pc:docMk/>
            <pc:sldMk cId="3332575559" sldId="2399"/>
            <ac:spMk id="15" creationId="{2200F2C2-DD6F-4607-8802-490024301F2C}"/>
          </ac:spMkLst>
        </pc:spChg>
        <pc:spChg chg="del">
          <ac:chgData name="Aurelien Domont" userId="6da7715ce44349b3" providerId="LiveId" clId="{52CBBA21-D448-423E-A9AD-FB99981D4628}" dt="2022-01-31T23:58:23.542" v="37" actId="478"/>
          <ac:spMkLst>
            <pc:docMk/>
            <pc:sldMk cId="3332575559" sldId="2399"/>
            <ac:spMk id="16" creationId="{6AA1FB8D-19D9-4BB6-AD38-F79CCA442049}"/>
          </ac:spMkLst>
        </pc:spChg>
        <pc:spChg chg="del">
          <ac:chgData name="Aurelien Domont" userId="6da7715ce44349b3" providerId="LiveId" clId="{52CBBA21-D448-423E-A9AD-FB99981D4628}" dt="2022-01-31T23:58:23.542" v="37" actId="478"/>
          <ac:spMkLst>
            <pc:docMk/>
            <pc:sldMk cId="3332575559" sldId="2399"/>
            <ac:spMk id="17" creationId="{9F7BFCB5-0788-44D9-8C22-7D68A5574305}"/>
          </ac:spMkLst>
        </pc:spChg>
        <pc:spChg chg="del">
          <ac:chgData name="Aurelien Domont" userId="6da7715ce44349b3" providerId="LiveId" clId="{52CBBA21-D448-423E-A9AD-FB99981D4628}" dt="2022-01-31T23:58:23.542" v="37" actId="478"/>
          <ac:spMkLst>
            <pc:docMk/>
            <pc:sldMk cId="3332575559" sldId="2399"/>
            <ac:spMk id="18" creationId="{3E679C7C-9D53-4674-A26A-B8F0AE3955C0}"/>
          </ac:spMkLst>
        </pc:spChg>
        <pc:spChg chg="del">
          <ac:chgData name="Aurelien Domont" userId="6da7715ce44349b3" providerId="LiveId" clId="{52CBBA21-D448-423E-A9AD-FB99981D4628}" dt="2022-01-31T23:58:23.542" v="37" actId="478"/>
          <ac:spMkLst>
            <pc:docMk/>
            <pc:sldMk cId="3332575559" sldId="2399"/>
            <ac:spMk id="19" creationId="{6CABB1EC-A5F9-4ED1-BC5C-CC0F35AB0719}"/>
          </ac:spMkLst>
        </pc:spChg>
        <pc:spChg chg="del">
          <ac:chgData name="Aurelien Domont" userId="6da7715ce44349b3" providerId="LiveId" clId="{52CBBA21-D448-423E-A9AD-FB99981D4628}" dt="2022-01-31T23:58:23.542" v="37" actId="478"/>
          <ac:spMkLst>
            <pc:docMk/>
            <pc:sldMk cId="3332575559" sldId="2399"/>
            <ac:spMk id="20" creationId="{DF154A28-7706-4495-B694-46320ABBBF18}"/>
          </ac:spMkLst>
        </pc:spChg>
        <pc:spChg chg="del">
          <ac:chgData name="Aurelien Domont" userId="6da7715ce44349b3" providerId="LiveId" clId="{52CBBA21-D448-423E-A9AD-FB99981D4628}" dt="2022-01-31T23:58:23.542" v="37" actId="478"/>
          <ac:spMkLst>
            <pc:docMk/>
            <pc:sldMk cId="3332575559" sldId="2399"/>
            <ac:spMk id="21" creationId="{146FFDF9-F9A4-48AD-9C68-3620A094F1A0}"/>
          </ac:spMkLst>
        </pc:spChg>
        <pc:spChg chg="del">
          <ac:chgData name="Aurelien Domont" userId="6da7715ce44349b3" providerId="LiveId" clId="{52CBBA21-D448-423E-A9AD-FB99981D4628}" dt="2022-01-31T23:58:23.542" v="37" actId="478"/>
          <ac:spMkLst>
            <pc:docMk/>
            <pc:sldMk cId="3332575559" sldId="2399"/>
            <ac:spMk id="22" creationId="{56DE0914-AE6C-4CF4-9ACB-10B07E980C32}"/>
          </ac:spMkLst>
        </pc:spChg>
        <pc:spChg chg="del">
          <ac:chgData name="Aurelien Domont" userId="6da7715ce44349b3" providerId="LiveId" clId="{52CBBA21-D448-423E-A9AD-FB99981D4628}" dt="2022-01-31T23:58:23.542" v="37" actId="478"/>
          <ac:spMkLst>
            <pc:docMk/>
            <pc:sldMk cId="3332575559" sldId="2399"/>
            <ac:spMk id="23" creationId="{E9AAEA20-3E4C-4171-91EF-8FFD785C13D6}"/>
          </ac:spMkLst>
        </pc:spChg>
        <pc:spChg chg="del">
          <ac:chgData name="Aurelien Domont" userId="6da7715ce44349b3" providerId="LiveId" clId="{52CBBA21-D448-423E-A9AD-FB99981D4628}" dt="2022-01-31T23:58:23.542" v="37" actId="478"/>
          <ac:spMkLst>
            <pc:docMk/>
            <pc:sldMk cId="3332575559" sldId="2399"/>
            <ac:spMk id="24" creationId="{2C5DBDE2-E40D-4B68-ACB9-FF00936FE4E5}"/>
          </ac:spMkLst>
        </pc:spChg>
        <pc:spChg chg="del">
          <ac:chgData name="Aurelien Domont" userId="6da7715ce44349b3" providerId="LiveId" clId="{52CBBA21-D448-423E-A9AD-FB99981D4628}" dt="2022-01-31T23:58:23.542" v="37" actId="478"/>
          <ac:spMkLst>
            <pc:docMk/>
            <pc:sldMk cId="3332575559" sldId="2399"/>
            <ac:spMk id="25" creationId="{D1D54D59-5272-4E58-B4FF-6251AE0D01C1}"/>
          </ac:spMkLst>
        </pc:spChg>
        <pc:picChg chg="add mod">
          <ac:chgData name="Aurelien Domont" userId="6da7715ce44349b3" providerId="LiveId" clId="{52CBBA21-D448-423E-A9AD-FB99981D4628}" dt="2022-02-01T00:00:45.709" v="244" actId="1076"/>
          <ac:picMkLst>
            <pc:docMk/>
            <pc:sldMk cId="3332575559" sldId="2399"/>
            <ac:picMk id="26" creationId="{4A9EE507-82E3-42FD-BEF6-71ABA0C91869}"/>
          </ac:picMkLst>
        </pc:picChg>
        <pc:picChg chg="add mod">
          <ac:chgData name="Aurelien Domont" userId="6da7715ce44349b3" providerId="LiveId" clId="{52CBBA21-D448-423E-A9AD-FB99981D4628}" dt="2022-02-01T00:00:47.137" v="245" actId="1076"/>
          <ac:picMkLst>
            <pc:docMk/>
            <pc:sldMk cId="3332575559" sldId="2399"/>
            <ac:picMk id="27" creationId="{A863A16B-1FEF-4B6C-BB2C-ABF5FD5CFCD2}"/>
          </ac:picMkLst>
        </pc:picChg>
      </pc:sldChg>
      <pc:sldChg chg="addSp delSp modSp add mod">
        <pc:chgData name="Aurelien Domont" userId="6da7715ce44349b3" providerId="LiveId" clId="{52CBBA21-D448-423E-A9AD-FB99981D4628}" dt="2022-02-01T00:05:14.921" v="616" actId="5793"/>
        <pc:sldMkLst>
          <pc:docMk/>
          <pc:sldMk cId="4264333025" sldId="2400"/>
        </pc:sldMkLst>
        <pc:spChg chg="mod">
          <ac:chgData name="Aurelien Domont" userId="6da7715ce44349b3" providerId="LiveId" clId="{52CBBA21-D448-423E-A9AD-FB99981D4628}" dt="2022-02-01T00:05:14.921" v="616" actId="5793"/>
          <ac:spMkLst>
            <pc:docMk/>
            <pc:sldMk cId="4264333025" sldId="2400"/>
            <ac:spMk id="2" creationId="{46B55DDA-1775-480D-A3BD-788B119EF109}"/>
          </ac:spMkLst>
        </pc:spChg>
        <pc:spChg chg="add del mod">
          <ac:chgData name="Aurelien Domont" userId="6da7715ce44349b3" providerId="LiveId" clId="{52CBBA21-D448-423E-A9AD-FB99981D4628}" dt="2022-02-01T00:03:04.677" v="498" actId="478"/>
          <ac:spMkLst>
            <pc:docMk/>
            <pc:sldMk cId="4264333025" sldId="2400"/>
            <ac:spMk id="7" creationId="{058B0B18-CC7A-4537-9A3F-A0401D4D5CB5}"/>
          </ac:spMkLst>
        </pc:spChg>
        <pc:picChg chg="add mod modCrop">
          <ac:chgData name="Aurelien Domont" userId="6da7715ce44349b3" providerId="LiveId" clId="{52CBBA21-D448-423E-A9AD-FB99981D4628}" dt="2022-02-01T00:04:39.695" v="607" actId="1076"/>
          <ac:picMkLst>
            <pc:docMk/>
            <pc:sldMk cId="4264333025" sldId="2400"/>
            <ac:picMk id="8" creationId="{DEA69F91-9BCE-4057-A54F-1EF3CE358434}"/>
          </ac:picMkLst>
        </pc:picChg>
        <pc:picChg chg="add mod">
          <ac:chgData name="Aurelien Domont" userId="6da7715ce44349b3" providerId="LiveId" clId="{52CBBA21-D448-423E-A9AD-FB99981D4628}" dt="2022-02-01T00:04:39.695" v="607" actId="1076"/>
          <ac:picMkLst>
            <pc:docMk/>
            <pc:sldMk cId="4264333025" sldId="2400"/>
            <ac:picMk id="9" creationId="{F8D43BFC-57C2-4560-A8BC-5E2AABC68E2E}"/>
          </ac:picMkLst>
        </pc:picChg>
        <pc:picChg chg="del">
          <ac:chgData name="Aurelien Domont" userId="6da7715ce44349b3" providerId="LiveId" clId="{52CBBA21-D448-423E-A9AD-FB99981D4628}" dt="2022-02-01T00:02:47.995" v="491" actId="478"/>
          <ac:picMkLst>
            <pc:docMk/>
            <pc:sldMk cId="4264333025" sldId="2400"/>
            <ac:picMk id="26" creationId="{4A9EE507-82E3-42FD-BEF6-71ABA0C91869}"/>
          </ac:picMkLst>
        </pc:picChg>
        <pc:picChg chg="del">
          <ac:chgData name="Aurelien Domont" userId="6da7715ce44349b3" providerId="LiveId" clId="{52CBBA21-D448-423E-A9AD-FB99981D4628}" dt="2022-02-01T00:02:47.995" v="491" actId="478"/>
          <ac:picMkLst>
            <pc:docMk/>
            <pc:sldMk cId="4264333025" sldId="2400"/>
            <ac:picMk id="27" creationId="{A863A16B-1FEF-4B6C-BB2C-ABF5FD5CFCD2}"/>
          </ac:picMkLst>
        </pc:picChg>
      </pc:sldChg>
      <pc:sldChg chg="addSp delSp modSp add mod">
        <pc:chgData name="Aurelien Domont" userId="6da7715ce44349b3" providerId="LiveId" clId="{52CBBA21-D448-423E-A9AD-FB99981D4628}" dt="2022-02-01T00:07:55.085" v="644" actId="167"/>
        <pc:sldMkLst>
          <pc:docMk/>
          <pc:sldMk cId="1243946468" sldId="2401"/>
        </pc:sldMkLst>
        <pc:spChg chg="mod">
          <ac:chgData name="Aurelien Domont" userId="6da7715ce44349b3" providerId="LiveId" clId="{52CBBA21-D448-423E-A9AD-FB99981D4628}" dt="2022-02-01T00:07:13.878" v="635" actId="20577"/>
          <ac:spMkLst>
            <pc:docMk/>
            <pc:sldMk cId="1243946468" sldId="2401"/>
            <ac:spMk id="2" creationId="{46B55DDA-1775-480D-A3BD-788B119EF109}"/>
          </ac:spMkLst>
        </pc:spChg>
        <pc:picChg chg="add mod ord">
          <ac:chgData name="Aurelien Domont" userId="6da7715ce44349b3" providerId="LiveId" clId="{52CBBA21-D448-423E-A9AD-FB99981D4628}" dt="2022-02-01T00:07:55.085" v="644" actId="167"/>
          <ac:picMkLst>
            <pc:docMk/>
            <pc:sldMk cId="1243946468" sldId="2401"/>
            <ac:picMk id="5" creationId="{AEDF3371-89E5-4FF0-8D5D-BBC7073DA9D6}"/>
          </ac:picMkLst>
        </pc:picChg>
        <pc:picChg chg="del">
          <ac:chgData name="Aurelien Domont" userId="6da7715ce44349b3" providerId="LiveId" clId="{52CBBA21-D448-423E-A9AD-FB99981D4628}" dt="2022-02-01T00:07:46.086" v="640" actId="478"/>
          <ac:picMkLst>
            <pc:docMk/>
            <pc:sldMk cId="1243946468" sldId="2401"/>
            <ac:picMk id="8" creationId="{DEA69F91-9BCE-4057-A54F-1EF3CE358434}"/>
          </ac:picMkLst>
        </pc:pic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4B4C3012-157D-4E70-9450-C4952F9A74AA}"/>
    <pc:docChg chg="undo custSel addSld delSld modSld">
      <pc:chgData name="Aurelien Domont" userId="6da7715ce44349b3" providerId="LiveId" clId="{4B4C3012-157D-4E70-9450-C4952F9A74AA}" dt="2021-07-20T00:29:00.949" v="631" actId="47"/>
      <pc:docMkLst>
        <pc:docMk/>
      </pc:docMkLst>
      <pc:sldChg chg="modSp mod">
        <pc:chgData name="Aurelien Domont" userId="6da7715ce44349b3" providerId="LiveId" clId="{4B4C3012-157D-4E70-9450-C4952F9A74AA}" dt="2021-07-12T01:42:03.218" v="594" actId="20577"/>
        <pc:sldMkLst>
          <pc:docMk/>
          <pc:sldMk cId="2853806433" sldId="1600"/>
        </pc:sldMkLst>
        <pc:spChg chg="mod">
          <ac:chgData name="Aurelien Domont" userId="6da7715ce44349b3" providerId="LiveId" clId="{4B4C3012-157D-4E70-9450-C4952F9A74AA}" dt="2021-07-12T01:42:03.218" v="594" actId="20577"/>
          <ac:spMkLst>
            <pc:docMk/>
            <pc:sldMk cId="2853806433" sldId="1600"/>
            <ac:spMk id="2" creationId="{406113FD-AA7D-4249-90D7-70AF85BE48E1}"/>
          </ac:spMkLst>
        </pc:spChg>
      </pc:sldChg>
      <pc:sldChg chg="modSp add del mod">
        <pc:chgData name="Aurelien Domont" userId="6da7715ce44349b3" providerId="LiveId" clId="{4B4C3012-157D-4E70-9450-C4952F9A74AA}" dt="2021-07-12T01:22:42.869" v="581" actId="47"/>
        <pc:sldMkLst>
          <pc:docMk/>
          <pc:sldMk cId="2069390891" sldId="1763"/>
        </pc:sldMkLst>
        <pc:spChg chg="mod">
          <ac:chgData name="Aurelien Domont" userId="6da7715ce44349b3" providerId="LiveId" clId="{4B4C3012-157D-4E70-9450-C4952F9A74AA}" dt="2021-07-12T01:21:50.041" v="555" actId="403"/>
          <ac:spMkLst>
            <pc:docMk/>
            <pc:sldMk cId="2069390891" sldId="1763"/>
            <ac:spMk id="10" creationId="{16072BC7-027B-4FA2-AAE0-7E3D674C24B4}"/>
          </ac:spMkLst>
        </pc:spChg>
        <pc:spChg chg="mod">
          <ac:chgData name="Aurelien Domont" userId="6da7715ce44349b3" providerId="LiveId" clId="{4B4C3012-157D-4E70-9450-C4952F9A74AA}" dt="2021-07-12T01:21:59.919" v="580" actId="1035"/>
          <ac:spMkLst>
            <pc:docMk/>
            <pc:sldMk cId="2069390891" sldId="1763"/>
            <ac:spMk id="11" creationId="{89F91B17-DF76-41EF-BAC2-4E1F9B978D53}"/>
          </ac:spMkLst>
        </pc:spChg>
      </pc:sldChg>
      <pc:sldChg chg="add del">
        <pc:chgData name="Aurelien Domont" userId="6da7715ce44349b3" providerId="LiveId" clId="{4B4C3012-157D-4E70-9450-C4952F9A74AA}" dt="2021-07-09T05:14:58.434" v="535"/>
        <pc:sldMkLst>
          <pc:docMk/>
          <pc:sldMk cId="235018652" sldId="1927"/>
        </pc:sldMkLst>
      </pc:sldChg>
      <pc:sldChg chg="add del">
        <pc:chgData name="Aurelien Domont" userId="6da7715ce44349b3" providerId="LiveId" clId="{4B4C3012-157D-4E70-9450-C4952F9A74AA}" dt="2021-07-09T05:14:58.434" v="535"/>
        <pc:sldMkLst>
          <pc:docMk/>
          <pc:sldMk cId="802743741" sldId="1929"/>
        </pc:sldMkLst>
      </pc:sldChg>
      <pc:sldChg chg="add del">
        <pc:chgData name="Aurelien Domont" userId="6da7715ce44349b3" providerId="LiveId" clId="{4B4C3012-157D-4E70-9450-C4952F9A74AA}" dt="2021-07-09T05:14:58.434" v="535"/>
        <pc:sldMkLst>
          <pc:docMk/>
          <pc:sldMk cId="784211076" sldId="1931"/>
        </pc:sldMkLst>
      </pc:sldChg>
      <pc:sldChg chg="addSp delSp modSp mod">
        <pc:chgData name="Aurelien Domont" userId="6da7715ce44349b3" providerId="LiveId" clId="{4B4C3012-157D-4E70-9450-C4952F9A74AA}" dt="2021-07-20T00:26:45.640" v="595" actId="20577"/>
        <pc:sldMkLst>
          <pc:docMk/>
          <pc:sldMk cId="1073937120" sldId="2160"/>
        </pc:sldMkLst>
        <pc:spChg chg="add mod">
          <ac:chgData name="Aurelien Domont" userId="6da7715ce44349b3" providerId="LiveId" clId="{4B4C3012-157D-4E70-9450-C4952F9A74AA}" dt="2021-07-09T05:04:19.515" v="529"/>
          <ac:spMkLst>
            <pc:docMk/>
            <pc:sldMk cId="1073937120" sldId="2160"/>
            <ac:spMk id="26" creationId="{51E7AD63-D05E-440F-B518-E42303202DF0}"/>
          </ac:spMkLst>
        </pc:spChg>
        <pc:spChg chg="add mod">
          <ac:chgData name="Aurelien Domont" userId="6da7715ce44349b3" providerId="LiveId" clId="{4B4C3012-157D-4E70-9450-C4952F9A74AA}" dt="2021-07-09T05:04:19.515" v="529"/>
          <ac:spMkLst>
            <pc:docMk/>
            <pc:sldMk cId="1073937120" sldId="2160"/>
            <ac:spMk id="27" creationId="{389B6A88-DF79-4470-B957-67678D2E59E3}"/>
          </ac:spMkLst>
        </pc:spChg>
        <pc:spChg chg="add mod">
          <ac:chgData name="Aurelien Domont" userId="6da7715ce44349b3" providerId="LiveId" clId="{4B4C3012-157D-4E70-9450-C4952F9A74AA}" dt="2021-07-09T05:04:19.515" v="529"/>
          <ac:spMkLst>
            <pc:docMk/>
            <pc:sldMk cId="1073937120" sldId="2160"/>
            <ac:spMk id="28" creationId="{074D8FB3-5C99-41C5-8B3A-2154BE2A5650}"/>
          </ac:spMkLst>
        </pc:spChg>
        <pc:spChg chg="add mod">
          <ac:chgData name="Aurelien Domont" userId="6da7715ce44349b3" providerId="LiveId" clId="{4B4C3012-157D-4E70-9450-C4952F9A74AA}" dt="2021-07-09T05:04:19.515" v="529"/>
          <ac:spMkLst>
            <pc:docMk/>
            <pc:sldMk cId="1073937120" sldId="2160"/>
            <ac:spMk id="29" creationId="{5931362B-A46C-4DD5-B513-AEEEFA22128D}"/>
          </ac:spMkLst>
        </pc:spChg>
        <pc:spChg chg="add mod">
          <ac:chgData name="Aurelien Domont" userId="6da7715ce44349b3" providerId="LiveId" clId="{4B4C3012-157D-4E70-9450-C4952F9A74AA}" dt="2021-07-09T05:04:19.515" v="529"/>
          <ac:spMkLst>
            <pc:docMk/>
            <pc:sldMk cId="1073937120" sldId="2160"/>
            <ac:spMk id="30" creationId="{41E077D9-A5A3-42BF-8B50-40D03F9671FF}"/>
          </ac:spMkLst>
        </pc:spChg>
        <pc:spChg chg="add mod">
          <ac:chgData name="Aurelien Domont" userId="6da7715ce44349b3" providerId="LiveId" clId="{4B4C3012-157D-4E70-9450-C4952F9A74AA}" dt="2021-07-09T05:04:19.515" v="529"/>
          <ac:spMkLst>
            <pc:docMk/>
            <pc:sldMk cId="1073937120" sldId="2160"/>
            <ac:spMk id="32" creationId="{AE184A87-2CA0-44AE-A84B-18A40382DC26}"/>
          </ac:spMkLst>
        </pc:spChg>
        <pc:spChg chg="mod">
          <ac:chgData name="Aurelien Domont" userId="6da7715ce44349b3" providerId="LiveId" clId="{4B4C3012-157D-4E70-9450-C4952F9A74AA}" dt="2021-07-20T00:26:45.640" v="595" actId="20577"/>
          <ac:spMkLst>
            <pc:docMk/>
            <pc:sldMk cId="1073937120" sldId="2160"/>
            <ac:spMk id="51" creationId="{7E31ED7F-C9D6-48C3-B1F3-EC53DABCBEF6}"/>
          </ac:spMkLst>
        </pc:spChg>
        <pc:spChg chg="add mod">
          <ac:chgData name="Aurelien Domont" userId="6da7715ce44349b3" providerId="LiveId" clId="{4B4C3012-157D-4E70-9450-C4952F9A74AA}" dt="2021-07-09T05:04:19.515" v="529"/>
          <ac:spMkLst>
            <pc:docMk/>
            <pc:sldMk cId="1073937120" sldId="2160"/>
            <ac:spMk id="52" creationId="{CAA32041-7F25-42ED-B37F-F714D85B693C}"/>
          </ac:spMkLst>
        </pc:spChg>
        <pc:spChg chg="add mod">
          <ac:chgData name="Aurelien Domont" userId="6da7715ce44349b3" providerId="LiveId" clId="{4B4C3012-157D-4E70-9450-C4952F9A74AA}" dt="2021-07-09T05:04:19.515" v="529"/>
          <ac:spMkLst>
            <pc:docMk/>
            <pc:sldMk cId="1073937120" sldId="2160"/>
            <ac:spMk id="53" creationId="{64072F56-A6E2-4D15-86BF-2D0667154CDA}"/>
          </ac:spMkLst>
        </pc:spChg>
        <pc:spChg chg="add mod">
          <ac:chgData name="Aurelien Domont" userId="6da7715ce44349b3" providerId="LiveId" clId="{4B4C3012-157D-4E70-9450-C4952F9A74AA}" dt="2021-07-09T05:04:19.515" v="529"/>
          <ac:spMkLst>
            <pc:docMk/>
            <pc:sldMk cId="1073937120" sldId="2160"/>
            <ac:spMk id="54" creationId="{6EB76EF7-6CA5-4B8C-9956-B38FC542729F}"/>
          </ac:spMkLst>
        </pc:spChg>
        <pc:grpChg chg="del">
          <ac:chgData name="Aurelien Domont" userId="6da7715ce44349b3" providerId="LiveId" clId="{4B4C3012-157D-4E70-9450-C4952F9A74AA}" dt="2021-07-09T05:04:19.221" v="528" actId="478"/>
          <ac:grpSpMkLst>
            <pc:docMk/>
            <pc:sldMk cId="1073937120" sldId="2160"/>
            <ac:grpSpMk id="4" creationId="{BD5EFEE5-15B1-4D1C-9CCE-C42E69F4F8C9}"/>
          </ac:grpSpMkLst>
        </pc:grpChg>
        <pc:picChg chg="add mod">
          <ac:chgData name="Aurelien Domont" userId="6da7715ce44349b3" providerId="LiveId" clId="{4B4C3012-157D-4E70-9450-C4952F9A74AA}" dt="2021-07-09T05:04:19.515" v="529"/>
          <ac:picMkLst>
            <pc:docMk/>
            <pc:sldMk cId="1073937120" sldId="2160"/>
            <ac:picMk id="55" creationId="{5AF42744-0A7A-4FE3-AD6A-B20B356CB535}"/>
          </ac:picMkLst>
        </pc:picChg>
        <pc:picChg chg="add mod">
          <ac:chgData name="Aurelien Domont" userId="6da7715ce44349b3" providerId="LiveId" clId="{4B4C3012-157D-4E70-9450-C4952F9A74AA}" dt="2021-07-09T05:04:19.515" v="529"/>
          <ac:picMkLst>
            <pc:docMk/>
            <pc:sldMk cId="1073937120" sldId="2160"/>
            <ac:picMk id="56" creationId="{A20042D1-018A-4793-8CD6-975DC39FEE26}"/>
          </ac:picMkLst>
        </pc:picChg>
        <pc:picChg chg="add mod">
          <ac:chgData name="Aurelien Domont" userId="6da7715ce44349b3" providerId="LiveId" clId="{4B4C3012-157D-4E70-9450-C4952F9A74AA}" dt="2021-07-09T05:04:19.515" v="529"/>
          <ac:picMkLst>
            <pc:docMk/>
            <pc:sldMk cId="1073937120" sldId="2160"/>
            <ac:picMk id="57" creationId="{47BADDA9-B58C-43E9-BFAD-DA557AB61D10}"/>
          </ac:picMkLst>
        </pc:picChg>
        <pc:picChg chg="add mod">
          <ac:chgData name="Aurelien Domont" userId="6da7715ce44349b3" providerId="LiveId" clId="{4B4C3012-157D-4E70-9450-C4952F9A74AA}" dt="2021-07-09T05:04:19.515" v="529"/>
          <ac:picMkLst>
            <pc:docMk/>
            <pc:sldMk cId="1073937120" sldId="2160"/>
            <ac:picMk id="58" creationId="{E798BA5B-09AD-4C90-8607-68C307E9019A}"/>
          </ac:picMkLst>
        </pc:picChg>
        <pc:picChg chg="add mod">
          <ac:chgData name="Aurelien Domont" userId="6da7715ce44349b3" providerId="LiveId" clId="{4B4C3012-157D-4E70-9450-C4952F9A74AA}" dt="2021-07-09T05:04:19.515" v="529"/>
          <ac:picMkLst>
            <pc:docMk/>
            <pc:sldMk cId="1073937120" sldId="2160"/>
            <ac:picMk id="59" creationId="{3D2EBE42-E787-4633-8D77-210E92CCF312}"/>
          </ac:picMkLst>
        </pc:picChg>
        <pc:picChg chg="add mod">
          <ac:chgData name="Aurelien Domont" userId="6da7715ce44349b3" providerId="LiveId" clId="{4B4C3012-157D-4E70-9450-C4952F9A74AA}" dt="2021-07-09T05:04:19.515" v="529"/>
          <ac:picMkLst>
            <pc:docMk/>
            <pc:sldMk cId="1073937120" sldId="2160"/>
            <ac:picMk id="60" creationId="{CA08537E-3207-47A0-8F35-E8D043CF0D93}"/>
          </ac:picMkLst>
        </pc:picChg>
        <pc:picChg chg="add mod">
          <ac:chgData name="Aurelien Domont" userId="6da7715ce44349b3" providerId="LiveId" clId="{4B4C3012-157D-4E70-9450-C4952F9A74AA}" dt="2021-07-09T05:04:19.515" v="529"/>
          <ac:picMkLst>
            <pc:docMk/>
            <pc:sldMk cId="1073937120" sldId="2160"/>
            <ac:picMk id="61" creationId="{2F9CFA8F-70C5-4FED-9A51-DC5BDA0787AA}"/>
          </ac:picMkLst>
        </pc:picChg>
        <pc:picChg chg="add mod">
          <ac:chgData name="Aurelien Domont" userId="6da7715ce44349b3" providerId="LiveId" clId="{4B4C3012-157D-4E70-9450-C4952F9A74AA}" dt="2021-07-09T05:04:19.515" v="529"/>
          <ac:picMkLst>
            <pc:docMk/>
            <pc:sldMk cId="1073937120" sldId="2160"/>
            <ac:picMk id="62" creationId="{615CB01F-A41A-4817-8303-5EEB26521D3A}"/>
          </ac:picMkLst>
        </pc:picChg>
        <pc:picChg chg="add mod">
          <ac:chgData name="Aurelien Domont" userId="6da7715ce44349b3" providerId="LiveId" clId="{4B4C3012-157D-4E70-9450-C4952F9A74AA}" dt="2021-07-09T05:04:19.515" v="529"/>
          <ac:picMkLst>
            <pc:docMk/>
            <pc:sldMk cId="1073937120" sldId="2160"/>
            <ac:picMk id="63" creationId="{D678C573-E4B9-437A-B8C0-F98C1FBE72C0}"/>
          </ac:picMkLst>
        </pc:picChg>
      </pc:sldChg>
      <pc:sldChg chg="modSp mod">
        <pc:chgData name="Aurelien Domont" userId="6da7715ce44349b3" providerId="LiveId" clId="{4B4C3012-157D-4E70-9450-C4952F9A74AA}" dt="2021-07-09T04:52:23.935" v="527" actId="404"/>
        <pc:sldMkLst>
          <pc:docMk/>
          <pc:sldMk cId="3272444503" sldId="2162"/>
        </pc:sldMkLst>
        <pc:spChg chg="mod">
          <ac:chgData name="Aurelien Domont" userId="6da7715ce44349b3" providerId="LiveId" clId="{4B4C3012-157D-4E70-9450-C4952F9A74AA}" dt="2021-07-09T04:52:23.935" v="527" actId="404"/>
          <ac:spMkLst>
            <pc:docMk/>
            <pc:sldMk cId="3272444503" sldId="2162"/>
            <ac:spMk id="16" creationId="{6C2BB713-9637-4B9B-938F-E9768876782A}"/>
          </ac:spMkLst>
        </pc:spChg>
        <pc:spChg chg="mod">
          <ac:chgData name="Aurelien Domont" userId="6da7715ce44349b3" providerId="LiveId" clId="{4B4C3012-157D-4E70-9450-C4952F9A74AA}" dt="2021-07-09T03:29:03.401" v="49"/>
          <ac:spMkLst>
            <pc:docMk/>
            <pc:sldMk cId="3272444503" sldId="2162"/>
            <ac:spMk id="34" creationId="{2B936149-E2A6-4141-A333-C5E1855245B1}"/>
          </ac:spMkLst>
        </pc:spChg>
      </pc:sldChg>
      <pc:sldChg chg="modSp mod">
        <pc:chgData name="Aurelien Domont" userId="6da7715ce44349b3" providerId="LiveId" clId="{4B4C3012-157D-4E70-9450-C4952F9A74AA}" dt="2021-07-09T05:06:07.112" v="530"/>
        <pc:sldMkLst>
          <pc:docMk/>
          <pc:sldMk cId="3193088531" sldId="2164"/>
        </pc:sldMkLst>
        <pc:spChg chg="mod">
          <ac:chgData name="Aurelien Domont" userId="6da7715ce44349b3" providerId="LiveId" clId="{4B4C3012-157D-4E70-9450-C4952F9A74AA}" dt="2021-07-09T03:29:03.401" v="49"/>
          <ac:spMkLst>
            <pc:docMk/>
            <pc:sldMk cId="3193088531" sldId="2164"/>
            <ac:spMk id="10" creationId="{F6F130AE-016B-49E7-B056-02422308B35C}"/>
          </ac:spMkLst>
        </pc:spChg>
        <pc:spChg chg="mod">
          <ac:chgData name="Aurelien Domont" userId="6da7715ce44349b3" providerId="LiveId" clId="{4B4C3012-157D-4E70-9450-C4952F9A74AA}" dt="2021-07-09T05:06:07.112" v="530"/>
          <ac:spMkLst>
            <pc:docMk/>
            <pc:sldMk cId="3193088531" sldId="2164"/>
            <ac:spMk id="16" creationId="{6C2BB713-9637-4B9B-938F-E9768876782A}"/>
          </ac:spMkLst>
        </pc:spChg>
      </pc:sldChg>
      <pc:sldChg chg="del">
        <pc:chgData name="Aurelien Domont" userId="6da7715ce44349b3" providerId="LiveId" clId="{4B4C3012-157D-4E70-9450-C4952F9A74AA}" dt="2021-07-20T00:29:00.949" v="631" actId="47"/>
        <pc:sldMkLst>
          <pc:docMk/>
          <pc:sldMk cId="2400249224" sldId="2165"/>
        </pc:sldMkLst>
      </pc:sldChg>
      <pc:sldChg chg="modSp mod">
        <pc:chgData name="Aurelien Domont" userId="6da7715ce44349b3" providerId="LiveId" clId="{4B4C3012-157D-4E70-9450-C4952F9A74AA}" dt="2021-07-09T05:07:52.798" v="531" actId="20577"/>
        <pc:sldMkLst>
          <pc:docMk/>
          <pc:sldMk cId="2369505737" sldId="2167"/>
        </pc:sldMkLst>
        <pc:spChg chg="mod">
          <ac:chgData name="Aurelien Domont" userId="6da7715ce44349b3" providerId="LiveId" clId="{4B4C3012-157D-4E70-9450-C4952F9A74AA}" dt="2021-07-09T03:28:26.059" v="48" actId="6549"/>
          <ac:spMkLst>
            <pc:docMk/>
            <pc:sldMk cId="2369505737" sldId="2167"/>
            <ac:spMk id="10" creationId="{B4598AEF-78F8-475E-AC7D-E8372096BAB2}"/>
          </ac:spMkLst>
        </pc:spChg>
        <pc:spChg chg="mod">
          <ac:chgData name="Aurelien Domont" userId="6da7715ce44349b3" providerId="LiveId" clId="{4B4C3012-157D-4E70-9450-C4952F9A74AA}" dt="2021-07-09T05:07:52.798" v="531" actId="20577"/>
          <ac:spMkLst>
            <pc:docMk/>
            <pc:sldMk cId="2369505737" sldId="2167"/>
            <ac:spMk id="16" creationId="{6C2BB713-9637-4B9B-938F-E9768876782A}"/>
          </ac:spMkLst>
        </pc:spChg>
      </pc:sldChg>
      <pc:sldChg chg="addSp delSp modSp mod">
        <pc:chgData name="Aurelien Domont" userId="6da7715ce44349b3" providerId="LiveId" clId="{4B4C3012-157D-4E70-9450-C4952F9A74AA}" dt="2021-07-09T05:23:13.038" v="539"/>
        <pc:sldMkLst>
          <pc:docMk/>
          <pc:sldMk cId="4178836903" sldId="2169"/>
        </pc:sldMkLst>
        <pc:spChg chg="add mod">
          <ac:chgData name="Aurelien Domont" userId="6da7715ce44349b3" providerId="LiveId" clId="{4B4C3012-157D-4E70-9450-C4952F9A74AA}" dt="2021-07-09T05:23:06.603" v="536"/>
          <ac:spMkLst>
            <pc:docMk/>
            <pc:sldMk cId="4178836903" sldId="2169"/>
            <ac:spMk id="12" creationId="{E7675798-47BC-4250-BA24-0E2AC4A10A86}"/>
          </ac:spMkLst>
        </pc:spChg>
        <pc:spChg chg="add mod">
          <ac:chgData name="Aurelien Domont" userId="6da7715ce44349b3" providerId="LiveId" clId="{4B4C3012-157D-4E70-9450-C4952F9A74AA}" dt="2021-07-09T05:23:13.038" v="539"/>
          <ac:spMkLst>
            <pc:docMk/>
            <pc:sldMk cId="4178836903" sldId="2169"/>
            <ac:spMk id="15" creationId="{9D051C05-62A5-4FB5-846C-31987D33AA9E}"/>
          </ac:spMkLst>
        </pc:spChg>
        <pc:spChg chg="add mod">
          <ac:chgData name="Aurelien Domont" userId="6da7715ce44349b3" providerId="LiveId" clId="{4B4C3012-157D-4E70-9450-C4952F9A74AA}" dt="2021-07-09T05:23:09.408" v="537"/>
          <ac:spMkLst>
            <pc:docMk/>
            <pc:sldMk cId="4178836903" sldId="2169"/>
            <ac:spMk id="17" creationId="{142BE8BF-9256-475D-900B-55FCC0CE6DB5}"/>
          </ac:spMkLst>
        </pc:spChg>
        <pc:spChg chg="add del mod">
          <ac:chgData name="Aurelien Domont" userId="6da7715ce44349b3" providerId="LiveId" clId="{4B4C3012-157D-4E70-9450-C4952F9A74AA}" dt="2021-07-09T03:46:05.495" v="223" actId="478"/>
          <ac:spMkLst>
            <pc:docMk/>
            <pc:sldMk cId="4178836903" sldId="2169"/>
            <ac:spMk id="18" creationId="{E12AE6E6-31E1-4A14-87D6-554577C39F2D}"/>
          </ac:spMkLst>
        </pc:spChg>
        <pc:spChg chg="add mod">
          <ac:chgData name="Aurelien Domont" userId="6da7715ce44349b3" providerId="LiveId" clId="{4B4C3012-157D-4E70-9450-C4952F9A74AA}" dt="2021-07-09T05:23:11.059" v="538"/>
          <ac:spMkLst>
            <pc:docMk/>
            <pc:sldMk cId="4178836903" sldId="2169"/>
            <ac:spMk id="19" creationId="{B9017FA6-F0E0-4269-9C6B-53FA5BEF3E64}"/>
          </ac:spMkLst>
        </pc:spChg>
        <pc:picChg chg="mod">
          <ac:chgData name="Aurelien Domont" userId="6da7715ce44349b3" providerId="LiveId" clId="{4B4C3012-157D-4E70-9450-C4952F9A74AA}" dt="2021-07-09T03:43:30.991" v="113" actId="14100"/>
          <ac:picMkLst>
            <pc:docMk/>
            <pc:sldMk cId="4178836903" sldId="2169"/>
            <ac:picMk id="2" creationId="{84E5CC93-D5AA-458E-BB87-714F1E53178E}"/>
          </ac:picMkLst>
        </pc:picChg>
        <pc:picChg chg="mod">
          <ac:chgData name="Aurelien Domont" userId="6da7715ce44349b3" providerId="LiveId" clId="{4B4C3012-157D-4E70-9450-C4952F9A74AA}" dt="2021-07-09T03:43:30.991" v="113" actId="14100"/>
          <ac:picMkLst>
            <pc:docMk/>
            <pc:sldMk cId="4178836903" sldId="2169"/>
            <ac:picMk id="3" creationId="{097ECFA8-B152-4816-9DCE-7FB11FD32803}"/>
          </ac:picMkLst>
        </pc:picChg>
        <pc:picChg chg="mod">
          <ac:chgData name="Aurelien Domont" userId="6da7715ce44349b3" providerId="LiveId" clId="{4B4C3012-157D-4E70-9450-C4952F9A74AA}" dt="2021-07-09T03:43:38.206" v="123" actId="1036"/>
          <ac:picMkLst>
            <pc:docMk/>
            <pc:sldMk cId="4178836903" sldId="2169"/>
            <ac:picMk id="4" creationId="{71090539-4853-42C0-8BB5-619FDF372F84}"/>
          </ac:picMkLst>
        </pc:picChg>
        <pc:picChg chg="mod">
          <ac:chgData name="Aurelien Domont" userId="6da7715ce44349b3" providerId="LiveId" clId="{4B4C3012-157D-4E70-9450-C4952F9A74AA}" dt="2021-07-09T03:43:38.206" v="123" actId="1036"/>
          <ac:picMkLst>
            <pc:docMk/>
            <pc:sldMk cId="4178836903" sldId="2169"/>
            <ac:picMk id="11" creationId="{F7A9918B-B7CD-4643-8B6A-74AEBFA4B2C2}"/>
          </ac:picMkLst>
        </pc:picChg>
      </pc:sldChg>
      <pc:sldChg chg="add del">
        <pc:chgData name="Aurelien Domont" userId="6da7715ce44349b3" providerId="LiveId" clId="{4B4C3012-157D-4E70-9450-C4952F9A74AA}" dt="2021-07-09T05:14:58.434" v="535"/>
        <pc:sldMkLst>
          <pc:docMk/>
          <pc:sldMk cId="150556238" sldId="2178"/>
        </pc:sldMkLst>
      </pc:sldChg>
      <pc:sldChg chg="addSp delSp modSp add del">
        <pc:chgData name="Aurelien Domont" userId="6da7715ce44349b3" providerId="LiveId" clId="{4B4C3012-157D-4E70-9450-C4952F9A74AA}" dt="2021-07-09T05:14:58.434" v="535"/>
        <pc:sldMkLst>
          <pc:docMk/>
          <pc:sldMk cId="1447101754" sldId="2185"/>
        </pc:sldMkLst>
        <pc:spChg chg="mod">
          <ac:chgData name="Aurelien Domont" userId="6da7715ce44349b3" providerId="LiveId" clId="{4B4C3012-157D-4E70-9450-C4952F9A74AA}" dt="2021-07-09T05:14:43.935" v="533"/>
          <ac:spMkLst>
            <pc:docMk/>
            <pc:sldMk cId="1447101754" sldId="2185"/>
            <ac:spMk id="20" creationId="{500E19B8-4760-43E2-B0C3-8FD34131B73C}"/>
          </ac:spMkLst>
        </pc:spChg>
        <pc:spChg chg="mod">
          <ac:chgData name="Aurelien Domont" userId="6da7715ce44349b3" providerId="LiveId" clId="{4B4C3012-157D-4E70-9450-C4952F9A74AA}" dt="2021-07-09T05:14:43.935" v="533"/>
          <ac:spMkLst>
            <pc:docMk/>
            <pc:sldMk cId="1447101754" sldId="2185"/>
            <ac:spMk id="25" creationId="{B5DA6C01-D894-48F7-BA18-57CB6E1CF65F}"/>
          </ac:spMkLst>
        </pc:spChg>
        <pc:grpChg chg="add del mod">
          <ac:chgData name="Aurelien Domont" userId="6da7715ce44349b3" providerId="LiveId" clId="{4B4C3012-157D-4E70-9450-C4952F9A74AA}" dt="2021-07-09T05:14:56.697" v="534"/>
          <ac:grpSpMkLst>
            <pc:docMk/>
            <pc:sldMk cId="1447101754" sldId="2185"/>
            <ac:grpSpMk id="19" creationId="{09608659-59A9-427D-BFBD-4E8147C07B18}"/>
          </ac:grpSpMkLst>
        </pc:grpChg>
        <pc:cxnChg chg="mod">
          <ac:chgData name="Aurelien Domont" userId="6da7715ce44349b3" providerId="LiveId" clId="{4B4C3012-157D-4E70-9450-C4952F9A74AA}" dt="2021-07-09T05:14:43.935" v="533"/>
          <ac:cxnSpMkLst>
            <pc:docMk/>
            <pc:sldMk cId="1447101754" sldId="2185"/>
            <ac:cxnSpMk id="26" creationId="{C7DE88C2-30F2-47D9-A1E7-0733BBDED017}"/>
          </ac:cxnSpMkLst>
        </pc:cxnChg>
        <pc:cxnChg chg="mod">
          <ac:chgData name="Aurelien Domont" userId="6da7715ce44349b3" providerId="LiveId" clId="{4B4C3012-157D-4E70-9450-C4952F9A74AA}" dt="2021-07-09T05:14:43.935" v="533"/>
          <ac:cxnSpMkLst>
            <pc:docMk/>
            <pc:sldMk cId="1447101754" sldId="2185"/>
            <ac:cxnSpMk id="27" creationId="{C6929354-02D7-4E62-BF12-6CCA108382AE}"/>
          </ac:cxnSpMkLst>
        </pc:cxnChg>
      </pc:sldChg>
      <pc:sldChg chg="modSp">
        <pc:chgData name="Aurelien Domont" userId="6da7715ce44349b3" providerId="LiveId" clId="{4B4C3012-157D-4E70-9450-C4952F9A74AA}" dt="2021-07-09T03:29:03.401" v="49"/>
        <pc:sldMkLst>
          <pc:docMk/>
          <pc:sldMk cId="4258618140" sldId="2187"/>
        </pc:sldMkLst>
        <pc:spChg chg="mod">
          <ac:chgData name="Aurelien Domont" userId="6da7715ce44349b3" providerId="LiveId" clId="{4B4C3012-157D-4E70-9450-C4952F9A74AA}" dt="2021-07-09T03:29:03.401" v="49"/>
          <ac:spMkLst>
            <pc:docMk/>
            <pc:sldMk cId="4258618140" sldId="2187"/>
            <ac:spMk id="37" creationId="{4C7EFCC8-043E-481C-9578-CB71BB412AE5}"/>
          </ac:spMkLst>
        </pc:spChg>
        <pc:spChg chg="mod">
          <ac:chgData name="Aurelien Domont" userId="6da7715ce44349b3" providerId="LiveId" clId="{4B4C3012-157D-4E70-9450-C4952F9A74AA}" dt="2021-07-09T03:29:03.401" v="49"/>
          <ac:spMkLst>
            <pc:docMk/>
            <pc:sldMk cId="4258618140" sldId="2187"/>
            <ac:spMk id="41" creationId="{72366D1D-DF2B-48D3-BEAB-6BC2B5054885}"/>
          </ac:spMkLst>
        </pc:spChg>
      </pc:sldChg>
      <pc:sldChg chg="modSp">
        <pc:chgData name="Aurelien Domont" userId="6da7715ce44349b3" providerId="LiveId" clId="{4B4C3012-157D-4E70-9450-C4952F9A74AA}" dt="2021-07-09T03:29:03.401" v="49"/>
        <pc:sldMkLst>
          <pc:docMk/>
          <pc:sldMk cId="1390113814" sldId="2188"/>
        </pc:sldMkLst>
        <pc:spChg chg="mod">
          <ac:chgData name="Aurelien Domont" userId="6da7715ce44349b3" providerId="LiveId" clId="{4B4C3012-157D-4E70-9450-C4952F9A74AA}" dt="2021-07-09T03:29:03.401" v="49"/>
          <ac:spMkLst>
            <pc:docMk/>
            <pc:sldMk cId="1390113814" sldId="2188"/>
            <ac:spMk id="10" creationId="{B4598AEF-78F8-475E-AC7D-E8372096BAB2}"/>
          </ac:spMkLst>
        </pc:spChg>
      </pc:sldChg>
      <pc:sldChg chg="modSp">
        <pc:chgData name="Aurelien Domont" userId="6da7715ce44349b3" providerId="LiveId" clId="{4B4C3012-157D-4E70-9450-C4952F9A74AA}" dt="2021-07-09T03:29:03.401" v="49"/>
        <pc:sldMkLst>
          <pc:docMk/>
          <pc:sldMk cId="1002747840" sldId="2189"/>
        </pc:sldMkLst>
        <pc:spChg chg="mod">
          <ac:chgData name="Aurelien Domont" userId="6da7715ce44349b3" providerId="LiveId" clId="{4B4C3012-157D-4E70-9450-C4952F9A74AA}" dt="2021-07-09T03:29:03.401" v="49"/>
          <ac:spMkLst>
            <pc:docMk/>
            <pc:sldMk cId="1002747840" sldId="2189"/>
            <ac:spMk id="10" creationId="{B4598AEF-78F8-475E-AC7D-E8372096BAB2}"/>
          </ac:spMkLst>
        </pc:spChg>
      </pc:sldChg>
      <pc:sldChg chg="addSp delSp modSp mod">
        <pc:chgData name="Aurelien Domont" userId="6da7715ce44349b3" providerId="LiveId" clId="{4B4C3012-157D-4E70-9450-C4952F9A74AA}" dt="2021-07-09T05:23:23.628" v="543"/>
        <pc:sldMkLst>
          <pc:docMk/>
          <pc:sldMk cId="2349979947" sldId="2190"/>
        </pc:sldMkLst>
        <pc:spChg chg="add mod">
          <ac:chgData name="Aurelien Domont" userId="6da7715ce44349b3" providerId="LiveId" clId="{4B4C3012-157D-4E70-9450-C4952F9A74AA}" dt="2021-07-09T05:23:16.945" v="540"/>
          <ac:spMkLst>
            <pc:docMk/>
            <pc:sldMk cId="2349979947" sldId="2190"/>
            <ac:spMk id="22" creationId="{F4DAF654-340D-4B75-B8E9-38BAB8DB34FD}"/>
          </ac:spMkLst>
        </pc:spChg>
        <pc:spChg chg="add mod">
          <ac:chgData name="Aurelien Domont" userId="6da7715ce44349b3" providerId="LiveId" clId="{4B4C3012-157D-4E70-9450-C4952F9A74AA}" dt="2021-07-09T05:23:23.628" v="543"/>
          <ac:spMkLst>
            <pc:docMk/>
            <pc:sldMk cId="2349979947" sldId="2190"/>
            <ac:spMk id="23" creationId="{5992F7C2-C90A-496E-BD21-743F05885307}"/>
          </ac:spMkLst>
        </pc:spChg>
        <pc:spChg chg="add mod">
          <ac:chgData name="Aurelien Domont" userId="6da7715ce44349b3" providerId="LiveId" clId="{4B4C3012-157D-4E70-9450-C4952F9A74AA}" dt="2021-07-09T05:23:18.667" v="541"/>
          <ac:spMkLst>
            <pc:docMk/>
            <pc:sldMk cId="2349979947" sldId="2190"/>
            <ac:spMk id="24" creationId="{045700D2-8228-44CB-B976-038E65CAE418}"/>
          </ac:spMkLst>
        </pc:spChg>
        <pc:spChg chg="add mod">
          <ac:chgData name="Aurelien Domont" userId="6da7715ce44349b3" providerId="LiveId" clId="{4B4C3012-157D-4E70-9450-C4952F9A74AA}" dt="2021-07-09T05:23:19.995" v="542"/>
          <ac:spMkLst>
            <pc:docMk/>
            <pc:sldMk cId="2349979947" sldId="2190"/>
            <ac:spMk id="25" creationId="{A903233A-54AD-46D4-850C-64259B5EB4D8}"/>
          </ac:spMkLst>
        </pc:spChg>
        <pc:picChg chg="del">
          <ac:chgData name="Aurelien Domont" userId="6da7715ce44349b3" providerId="LiveId" clId="{4B4C3012-157D-4E70-9450-C4952F9A74AA}" dt="2021-07-09T03:48:32.086" v="239" actId="478"/>
          <ac:picMkLst>
            <pc:docMk/>
            <pc:sldMk cId="2349979947" sldId="2190"/>
            <ac:picMk id="12" creationId="{FE9B9E94-357E-4B04-9B76-B64A2AD3319C}"/>
          </ac:picMkLst>
        </pc:picChg>
        <pc:picChg chg="del">
          <ac:chgData name="Aurelien Domont" userId="6da7715ce44349b3" providerId="LiveId" clId="{4B4C3012-157D-4E70-9450-C4952F9A74AA}" dt="2021-07-09T03:48:32.086" v="239" actId="478"/>
          <ac:picMkLst>
            <pc:docMk/>
            <pc:sldMk cId="2349979947" sldId="2190"/>
            <ac:picMk id="14" creationId="{4D3A6F3A-8786-441E-90A3-61E8C8D72553}"/>
          </ac:picMkLst>
        </pc:picChg>
        <pc:picChg chg="del">
          <ac:chgData name="Aurelien Domont" userId="6da7715ce44349b3" providerId="LiveId" clId="{4B4C3012-157D-4E70-9450-C4952F9A74AA}" dt="2021-07-09T03:48:32.086" v="239" actId="478"/>
          <ac:picMkLst>
            <pc:docMk/>
            <pc:sldMk cId="2349979947" sldId="2190"/>
            <ac:picMk id="15" creationId="{659A23D5-65DD-4CEA-855D-90A0B5E2BE2A}"/>
          </ac:picMkLst>
        </pc:picChg>
        <pc:picChg chg="del">
          <ac:chgData name="Aurelien Domont" userId="6da7715ce44349b3" providerId="LiveId" clId="{4B4C3012-157D-4E70-9450-C4952F9A74AA}" dt="2021-07-09T03:48:32.086" v="239" actId="478"/>
          <ac:picMkLst>
            <pc:docMk/>
            <pc:sldMk cId="2349979947" sldId="2190"/>
            <ac:picMk id="17" creationId="{3A1116B0-8834-4AD7-B5A9-FC56ADD00397}"/>
          </ac:picMkLst>
        </pc:picChg>
        <pc:picChg chg="add del mod">
          <ac:chgData name="Aurelien Domont" userId="6da7715ce44349b3" providerId="LiveId" clId="{4B4C3012-157D-4E70-9450-C4952F9A74AA}" dt="2021-07-09T03:49:54.017" v="266" actId="478"/>
          <ac:picMkLst>
            <pc:docMk/>
            <pc:sldMk cId="2349979947" sldId="2190"/>
            <ac:picMk id="18" creationId="{C3BA0179-4EC8-4CB0-B9F3-382CC0868B43}"/>
          </ac:picMkLst>
        </pc:picChg>
        <pc:picChg chg="add del mod">
          <ac:chgData name="Aurelien Domont" userId="6da7715ce44349b3" providerId="LiveId" clId="{4B4C3012-157D-4E70-9450-C4952F9A74AA}" dt="2021-07-09T03:49:54.017" v="266" actId="478"/>
          <ac:picMkLst>
            <pc:docMk/>
            <pc:sldMk cId="2349979947" sldId="2190"/>
            <ac:picMk id="19" creationId="{FC4CA3FB-F8B5-4BCC-9CC3-4C31D96FC49F}"/>
          </ac:picMkLst>
        </pc:picChg>
        <pc:picChg chg="add del mod">
          <ac:chgData name="Aurelien Domont" userId="6da7715ce44349b3" providerId="LiveId" clId="{4B4C3012-157D-4E70-9450-C4952F9A74AA}" dt="2021-07-09T03:49:54.017" v="266" actId="478"/>
          <ac:picMkLst>
            <pc:docMk/>
            <pc:sldMk cId="2349979947" sldId="2190"/>
            <ac:picMk id="20" creationId="{6F5B41ED-29E9-43E5-A152-8BD1390D618D}"/>
          </ac:picMkLst>
        </pc:picChg>
        <pc:picChg chg="add del mod">
          <ac:chgData name="Aurelien Domont" userId="6da7715ce44349b3" providerId="LiveId" clId="{4B4C3012-157D-4E70-9450-C4952F9A74AA}" dt="2021-07-09T03:49:54.017" v="266" actId="478"/>
          <ac:picMkLst>
            <pc:docMk/>
            <pc:sldMk cId="2349979947" sldId="2190"/>
            <ac:picMk id="21" creationId="{F022D1B4-33F9-4D0F-B431-47A0A627DD59}"/>
          </ac:picMkLst>
        </pc:picChg>
        <pc:picChg chg="add del mod">
          <ac:chgData name="Aurelien Domont" userId="6da7715ce44349b3" providerId="LiveId" clId="{4B4C3012-157D-4E70-9450-C4952F9A74AA}" dt="2021-07-09T03:49:13.878" v="250"/>
          <ac:picMkLst>
            <pc:docMk/>
            <pc:sldMk cId="2349979947" sldId="2190"/>
            <ac:picMk id="26" creationId="{38407265-3265-4C18-8AA6-70950F7316F0}"/>
          </ac:picMkLst>
        </pc:picChg>
        <pc:picChg chg="add del mod">
          <ac:chgData name="Aurelien Domont" userId="6da7715ce44349b3" providerId="LiveId" clId="{4B4C3012-157D-4E70-9450-C4952F9A74AA}" dt="2021-07-09T03:49:13.878" v="250"/>
          <ac:picMkLst>
            <pc:docMk/>
            <pc:sldMk cId="2349979947" sldId="2190"/>
            <ac:picMk id="27" creationId="{B30E59E1-CE9C-4FDB-9671-22383CA60698}"/>
          </ac:picMkLst>
        </pc:picChg>
        <pc:picChg chg="add del mod">
          <ac:chgData name="Aurelien Domont" userId="6da7715ce44349b3" providerId="LiveId" clId="{4B4C3012-157D-4E70-9450-C4952F9A74AA}" dt="2021-07-09T03:49:13.878" v="250"/>
          <ac:picMkLst>
            <pc:docMk/>
            <pc:sldMk cId="2349979947" sldId="2190"/>
            <ac:picMk id="28" creationId="{2C6FAC14-187B-4417-95BE-79C063CA384A}"/>
          </ac:picMkLst>
        </pc:picChg>
        <pc:picChg chg="add del mod">
          <ac:chgData name="Aurelien Domont" userId="6da7715ce44349b3" providerId="LiveId" clId="{4B4C3012-157D-4E70-9450-C4952F9A74AA}" dt="2021-07-09T03:49:13.878" v="250"/>
          <ac:picMkLst>
            <pc:docMk/>
            <pc:sldMk cId="2349979947" sldId="2190"/>
            <ac:picMk id="29" creationId="{623787E6-7A4B-4B4C-8813-D49ABF4096F6}"/>
          </ac:picMkLst>
        </pc:picChg>
        <pc:picChg chg="add mod ord">
          <ac:chgData name="Aurelien Domont" userId="6da7715ce44349b3" providerId="LiveId" clId="{4B4C3012-157D-4E70-9450-C4952F9A74AA}" dt="2021-07-09T03:49:50.441" v="265" actId="167"/>
          <ac:picMkLst>
            <pc:docMk/>
            <pc:sldMk cId="2349979947" sldId="2190"/>
            <ac:picMk id="30" creationId="{7BE26EE6-02D0-4299-8D40-D5FE747FC6EC}"/>
          </ac:picMkLst>
        </pc:picChg>
        <pc:picChg chg="add mod ord">
          <ac:chgData name="Aurelien Domont" userId="6da7715ce44349b3" providerId="LiveId" clId="{4B4C3012-157D-4E70-9450-C4952F9A74AA}" dt="2021-07-09T03:49:50.441" v="265" actId="167"/>
          <ac:picMkLst>
            <pc:docMk/>
            <pc:sldMk cId="2349979947" sldId="2190"/>
            <ac:picMk id="31" creationId="{01772D02-2A23-4F53-A80C-CFCBAA14DE60}"/>
          </ac:picMkLst>
        </pc:picChg>
        <pc:picChg chg="add mod ord">
          <ac:chgData name="Aurelien Domont" userId="6da7715ce44349b3" providerId="LiveId" clId="{4B4C3012-157D-4E70-9450-C4952F9A74AA}" dt="2021-07-09T03:49:50.441" v="265" actId="167"/>
          <ac:picMkLst>
            <pc:docMk/>
            <pc:sldMk cId="2349979947" sldId="2190"/>
            <ac:picMk id="32" creationId="{736A7551-1054-4CFB-A286-4083A79078E0}"/>
          </ac:picMkLst>
        </pc:picChg>
        <pc:picChg chg="add mod ord">
          <ac:chgData name="Aurelien Domont" userId="6da7715ce44349b3" providerId="LiveId" clId="{4B4C3012-157D-4E70-9450-C4952F9A74AA}" dt="2021-07-09T03:49:50.441" v="265" actId="167"/>
          <ac:picMkLst>
            <pc:docMk/>
            <pc:sldMk cId="2349979947" sldId="2190"/>
            <ac:picMk id="33" creationId="{3886DD78-4C41-40C9-8DAB-58415E8DB15A}"/>
          </ac:picMkLst>
        </pc:picChg>
      </pc:sldChg>
      <pc:sldChg chg="addSp delSp modSp mod">
        <pc:chgData name="Aurelien Domont" userId="6da7715ce44349b3" providerId="LiveId" clId="{4B4C3012-157D-4E70-9450-C4952F9A74AA}" dt="2021-07-09T05:23:34.675" v="547"/>
        <pc:sldMkLst>
          <pc:docMk/>
          <pc:sldMk cId="3340324934" sldId="2191"/>
        </pc:sldMkLst>
        <pc:spChg chg="add mod">
          <ac:chgData name="Aurelien Domont" userId="6da7715ce44349b3" providerId="LiveId" clId="{4B4C3012-157D-4E70-9450-C4952F9A74AA}" dt="2021-07-09T05:23:30.543" v="545"/>
          <ac:spMkLst>
            <pc:docMk/>
            <pc:sldMk cId="3340324934" sldId="2191"/>
            <ac:spMk id="21" creationId="{75061E4F-FB3F-4F06-9960-64F132A3A8D1}"/>
          </ac:spMkLst>
        </pc:spChg>
        <pc:spChg chg="add mod">
          <ac:chgData name="Aurelien Domont" userId="6da7715ce44349b3" providerId="LiveId" clId="{4B4C3012-157D-4E70-9450-C4952F9A74AA}" dt="2021-07-09T05:23:28.577" v="544"/>
          <ac:spMkLst>
            <pc:docMk/>
            <pc:sldMk cId="3340324934" sldId="2191"/>
            <ac:spMk id="22" creationId="{BE5FBC9B-6CEF-4DA9-9F52-9FA051FC5284}"/>
          </ac:spMkLst>
        </pc:spChg>
        <pc:spChg chg="add mod">
          <ac:chgData name="Aurelien Domont" userId="6da7715ce44349b3" providerId="LiveId" clId="{4B4C3012-157D-4E70-9450-C4952F9A74AA}" dt="2021-07-09T05:23:32.034" v="546"/>
          <ac:spMkLst>
            <pc:docMk/>
            <pc:sldMk cId="3340324934" sldId="2191"/>
            <ac:spMk id="23" creationId="{F4285113-78D1-43EE-BCA0-447610636AE3}"/>
          </ac:spMkLst>
        </pc:spChg>
        <pc:spChg chg="add mod">
          <ac:chgData name="Aurelien Domont" userId="6da7715ce44349b3" providerId="LiveId" clId="{4B4C3012-157D-4E70-9450-C4952F9A74AA}" dt="2021-07-09T05:23:34.675" v="547"/>
          <ac:spMkLst>
            <pc:docMk/>
            <pc:sldMk cId="3340324934" sldId="2191"/>
            <ac:spMk id="24" creationId="{E8D393BA-0F9C-45C6-9A09-6B2652E3655F}"/>
          </ac:spMkLst>
        </pc:spChg>
        <pc:picChg chg="del">
          <ac:chgData name="Aurelien Domont" userId="6da7715ce44349b3" providerId="LiveId" clId="{4B4C3012-157D-4E70-9450-C4952F9A74AA}" dt="2021-07-09T03:52:34.244" v="376" actId="478"/>
          <ac:picMkLst>
            <pc:docMk/>
            <pc:sldMk cId="3340324934" sldId="2191"/>
            <ac:picMk id="3" creationId="{15370C7C-145F-4349-AE96-1E50E9582145}"/>
          </ac:picMkLst>
        </pc:picChg>
        <pc:picChg chg="del mod">
          <ac:chgData name="Aurelien Domont" userId="6da7715ce44349b3" providerId="LiveId" clId="{4B4C3012-157D-4E70-9450-C4952F9A74AA}" dt="2021-07-09T03:52:34.244" v="376" actId="478"/>
          <ac:picMkLst>
            <pc:docMk/>
            <pc:sldMk cId="3340324934" sldId="2191"/>
            <ac:picMk id="11" creationId="{25D5DDB8-F1BB-4113-A087-0C0A746C7EB2}"/>
          </ac:picMkLst>
        </pc:picChg>
        <pc:picChg chg="add del mod">
          <ac:chgData name="Aurelien Domont" userId="6da7715ce44349b3" providerId="LiveId" clId="{4B4C3012-157D-4E70-9450-C4952F9A74AA}" dt="2021-07-09T03:54:01.047" v="464" actId="478"/>
          <ac:picMkLst>
            <pc:docMk/>
            <pc:sldMk cId="3340324934" sldId="2191"/>
            <ac:picMk id="14" creationId="{1B8F1F4A-CAB8-4B44-9253-6CE8E4FA1118}"/>
          </ac:picMkLst>
        </pc:picChg>
        <pc:picChg chg="add del mod">
          <ac:chgData name="Aurelien Domont" userId="6da7715ce44349b3" providerId="LiveId" clId="{4B4C3012-157D-4E70-9450-C4952F9A74AA}" dt="2021-07-09T03:54:01.047" v="464" actId="478"/>
          <ac:picMkLst>
            <pc:docMk/>
            <pc:sldMk cId="3340324934" sldId="2191"/>
            <ac:picMk id="15" creationId="{5FE44C92-7319-41CC-B6B3-2E206B3A9A9D}"/>
          </ac:picMkLst>
        </pc:picChg>
        <pc:picChg chg="add del mod">
          <ac:chgData name="Aurelien Domont" userId="6da7715ce44349b3" providerId="LiveId" clId="{4B4C3012-157D-4E70-9450-C4952F9A74AA}" dt="2021-07-09T03:54:01.047" v="464" actId="478"/>
          <ac:picMkLst>
            <pc:docMk/>
            <pc:sldMk cId="3340324934" sldId="2191"/>
            <ac:picMk id="17" creationId="{46323CE5-9CDD-4223-969E-B50F5D2DBB38}"/>
          </ac:picMkLst>
        </pc:picChg>
        <pc:picChg chg="add del mod">
          <ac:chgData name="Aurelien Domont" userId="6da7715ce44349b3" providerId="LiveId" clId="{4B4C3012-157D-4E70-9450-C4952F9A74AA}" dt="2021-07-09T03:54:01.047" v="464" actId="478"/>
          <ac:picMkLst>
            <pc:docMk/>
            <pc:sldMk cId="3340324934" sldId="2191"/>
            <ac:picMk id="18" creationId="{2B4EEF77-CFFE-4C4A-9E35-B54C15B65443}"/>
          </ac:picMkLst>
        </pc:picChg>
        <pc:picChg chg="del">
          <ac:chgData name="Aurelien Domont" userId="6da7715ce44349b3" providerId="LiveId" clId="{4B4C3012-157D-4E70-9450-C4952F9A74AA}" dt="2021-07-09T03:52:34.244" v="376" actId="478"/>
          <ac:picMkLst>
            <pc:docMk/>
            <pc:sldMk cId="3340324934" sldId="2191"/>
            <ac:picMk id="19" creationId="{510380BB-04DC-414E-AEA0-0A102EFB8B64}"/>
          </ac:picMkLst>
        </pc:picChg>
        <pc:picChg chg="del">
          <ac:chgData name="Aurelien Domont" userId="6da7715ce44349b3" providerId="LiveId" clId="{4B4C3012-157D-4E70-9450-C4952F9A74AA}" dt="2021-07-09T03:52:34.244" v="376" actId="478"/>
          <ac:picMkLst>
            <pc:docMk/>
            <pc:sldMk cId="3340324934" sldId="2191"/>
            <ac:picMk id="20" creationId="{6A38595B-0C20-4D15-AA90-C5B669693A38}"/>
          </ac:picMkLst>
        </pc:picChg>
        <pc:picChg chg="add mod ord">
          <ac:chgData name="Aurelien Domont" userId="6da7715ce44349b3" providerId="LiveId" clId="{4B4C3012-157D-4E70-9450-C4952F9A74AA}" dt="2021-07-09T03:53:57.632" v="463" actId="167"/>
          <ac:picMkLst>
            <pc:docMk/>
            <pc:sldMk cId="3340324934" sldId="2191"/>
            <ac:picMk id="25" creationId="{991C0F3F-DC96-4D75-A8E5-1828A799E29D}"/>
          </ac:picMkLst>
        </pc:picChg>
        <pc:picChg chg="add mod ord">
          <ac:chgData name="Aurelien Domont" userId="6da7715ce44349b3" providerId="LiveId" clId="{4B4C3012-157D-4E70-9450-C4952F9A74AA}" dt="2021-07-09T03:53:57.632" v="463" actId="167"/>
          <ac:picMkLst>
            <pc:docMk/>
            <pc:sldMk cId="3340324934" sldId="2191"/>
            <ac:picMk id="26" creationId="{6AAE44A4-591A-4C94-9FB2-433CDDFA6C03}"/>
          </ac:picMkLst>
        </pc:picChg>
        <pc:picChg chg="add mod ord">
          <ac:chgData name="Aurelien Domont" userId="6da7715ce44349b3" providerId="LiveId" clId="{4B4C3012-157D-4E70-9450-C4952F9A74AA}" dt="2021-07-09T03:53:57.632" v="463" actId="167"/>
          <ac:picMkLst>
            <pc:docMk/>
            <pc:sldMk cId="3340324934" sldId="2191"/>
            <ac:picMk id="27" creationId="{4C96D69A-8109-4F2B-8848-F0AC20DB52D1}"/>
          </ac:picMkLst>
        </pc:picChg>
        <pc:picChg chg="add mod ord">
          <ac:chgData name="Aurelien Domont" userId="6da7715ce44349b3" providerId="LiveId" clId="{4B4C3012-157D-4E70-9450-C4952F9A74AA}" dt="2021-07-09T03:53:57.632" v="463" actId="167"/>
          <ac:picMkLst>
            <pc:docMk/>
            <pc:sldMk cId="3340324934" sldId="2191"/>
            <ac:picMk id="28" creationId="{EDB39F5E-6638-42AD-AAA7-9ED4C622426E}"/>
          </ac:picMkLst>
        </pc:picChg>
      </pc:sldChg>
      <pc:sldChg chg="addSp delSp modSp add mod">
        <pc:chgData name="Aurelien Domont" userId="6da7715ce44349b3" providerId="LiveId" clId="{4B4C3012-157D-4E70-9450-C4952F9A74AA}" dt="2021-07-20T00:28:38.336" v="630" actId="20577"/>
        <pc:sldMkLst>
          <pc:docMk/>
          <pc:sldMk cId="1209091634" sldId="2192"/>
        </pc:sldMkLst>
        <pc:spChg chg="del">
          <ac:chgData name="Aurelien Domont" userId="6da7715ce44349b3" providerId="LiveId" clId="{4B4C3012-157D-4E70-9450-C4952F9A74AA}" dt="2021-07-20T00:27:02.310" v="597" actId="478"/>
          <ac:spMkLst>
            <pc:docMk/>
            <pc:sldMk cId="1209091634" sldId="2192"/>
            <ac:spMk id="11" creationId="{C945D0E4-EB22-47D2-A223-70BD240B1835}"/>
          </ac:spMkLst>
        </pc:spChg>
        <pc:spChg chg="del">
          <ac:chgData name="Aurelien Domont" userId="6da7715ce44349b3" providerId="LiveId" clId="{4B4C3012-157D-4E70-9450-C4952F9A74AA}" dt="2021-07-20T00:27:02.310" v="597" actId="478"/>
          <ac:spMkLst>
            <pc:docMk/>
            <pc:sldMk cId="1209091634" sldId="2192"/>
            <ac:spMk id="12" creationId="{823B4944-65C4-4BB1-9DFE-E40E286EE30D}"/>
          </ac:spMkLst>
        </pc:spChg>
        <pc:spChg chg="del">
          <ac:chgData name="Aurelien Domont" userId="6da7715ce44349b3" providerId="LiveId" clId="{4B4C3012-157D-4E70-9450-C4952F9A74AA}" dt="2021-07-20T00:27:02.310" v="597" actId="478"/>
          <ac:spMkLst>
            <pc:docMk/>
            <pc:sldMk cId="1209091634" sldId="2192"/>
            <ac:spMk id="18" creationId="{88429D78-7296-4BC5-B009-22D19FB81666}"/>
          </ac:spMkLst>
        </pc:spChg>
        <pc:spChg chg="del">
          <ac:chgData name="Aurelien Domont" userId="6da7715ce44349b3" providerId="LiveId" clId="{4B4C3012-157D-4E70-9450-C4952F9A74AA}" dt="2021-07-20T00:27:02.310" v="597" actId="478"/>
          <ac:spMkLst>
            <pc:docMk/>
            <pc:sldMk cId="1209091634" sldId="2192"/>
            <ac:spMk id="19" creationId="{D1342AC6-4D4C-4458-9891-9AB7B9818B31}"/>
          </ac:spMkLst>
        </pc:spChg>
        <pc:spChg chg="del">
          <ac:chgData name="Aurelien Domont" userId="6da7715ce44349b3" providerId="LiveId" clId="{4B4C3012-157D-4E70-9450-C4952F9A74AA}" dt="2021-07-20T00:27:02.310" v="597" actId="478"/>
          <ac:spMkLst>
            <pc:docMk/>
            <pc:sldMk cId="1209091634" sldId="2192"/>
            <ac:spMk id="20" creationId="{0C424759-6A53-4EB2-8AFA-918C5FBE1D15}"/>
          </ac:spMkLst>
        </pc:spChg>
        <pc:spChg chg="del">
          <ac:chgData name="Aurelien Domont" userId="6da7715ce44349b3" providerId="LiveId" clId="{4B4C3012-157D-4E70-9450-C4952F9A74AA}" dt="2021-07-20T00:27:02.310" v="597" actId="478"/>
          <ac:spMkLst>
            <pc:docMk/>
            <pc:sldMk cId="1209091634" sldId="2192"/>
            <ac:spMk id="22" creationId="{2F78B30E-DA97-4E69-8F7E-6B67C7C7ACEC}"/>
          </ac:spMkLst>
        </pc:spChg>
        <pc:spChg chg="del">
          <ac:chgData name="Aurelien Domont" userId="6da7715ce44349b3" providerId="LiveId" clId="{4B4C3012-157D-4E70-9450-C4952F9A74AA}" dt="2021-07-20T00:27:02.310" v="597" actId="478"/>
          <ac:spMkLst>
            <pc:docMk/>
            <pc:sldMk cId="1209091634" sldId="2192"/>
            <ac:spMk id="23" creationId="{1EA029EC-6818-49F2-B572-01B2F5F20DEB}"/>
          </ac:spMkLst>
        </pc:spChg>
        <pc:spChg chg="del">
          <ac:chgData name="Aurelien Domont" userId="6da7715ce44349b3" providerId="LiveId" clId="{4B4C3012-157D-4E70-9450-C4952F9A74AA}" dt="2021-07-20T00:27:02.310" v="597" actId="478"/>
          <ac:spMkLst>
            <pc:docMk/>
            <pc:sldMk cId="1209091634" sldId="2192"/>
            <ac:spMk id="24" creationId="{C5DC413F-6B65-4481-B60E-C6DBB128152C}"/>
          </ac:spMkLst>
        </pc:spChg>
        <pc:spChg chg="add mod">
          <ac:chgData name="Aurelien Domont" userId="6da7715ce44349b3" providerId="LiveId" clId="{4B4C3012-157D-4E70-9450-C4952F9A74AA}" dt="2021-07-20T00:27:25.873" v="598"/>
          <ac:spMkLst>
            <pc:docMk/>
            <pc:sldMk cId="1209091634" sldId="2192"/>
            <ac:spMk id="27" creationId="{022F9676-1CDA-4501-AB55-94D67867C319}"/>
          </ac:spMkLst>
        </pc:spChg>
        <pc:spChg chg="del">
          <ac:chgData name="Aurelien Domont" userId="6da7715ce44349b3" providerId="LiveId" clId="{4B4C3012-157D-4E70-9450-C4952F9A74AA}" dt="2021-07-20T00:27:02.310" v="597" actId="478"/>
          <ac:spMkLst>
            <pc:docMk/>
            <pc:sldMk cId="1209091634" sldId="2192"/>
            <ac:spMk id="29" creationId="{29DBF3F6-943A-4401-86EA-08968460D530}"/>
          </ac:spMkLst>
        </pc:spChg>
        <pc:spChg chg="del">
          <ac:chgData name="Aurelien Domont" userId="6da7715ce44349b3" providerId="LiveId" clId="{4B4C3012-157D-4E70-9450-C4952F9A74AA}" dt="2021-07-20T00:27:02.310" v="597" actId="478"/>
          <ac:spMkLst>
            <pc:docMk/>
            <pc:sldMk cId="1209091634" sldId="2192"/>
            <ac:spMk id="30" creationId="{C38C2946-25FF-4699-86AA-50F5DEBCFD04}"/>
          </ac:spMkLst>
        </pc:spChg>
        <pc:spChg chg="add mod">
          <ac:chgData name="Aurelien Domont" userId="6da7715ce44349b3" providerId="LiveId" clId="{4B4C3012-157D-4E70-9450-C4952F9A74AA}" dt="2021-07-20T00:27:25.873" v="598"/>
          <ac:spMkLst>
            <pc:docMk/>
            <pc:sldMk cId="1209091634" sldId="2192"/>
            <ac:spMk id="34" creationId="{7E571953-6197-4747-BD0F-640FF96CDD1D}"/>
          </ac:spMkLst>
        </pc:spChg>
        <pc:spChg chg="add mod">
          <ac:chgData name="Aurelien Domont" userId="6da7715ce44349b3" providerId="LiveId" clId="{4B4C3012-157D-4E70-9450-C4952F9A74AA}" dt="2021-07-20T00:27:25.873" v="598"/>
          <ac:spMkLst>
            <pc:docMk/>
            <pc:sldMk cId="1209091634" sldId="2192"/>
            <ac:spMk id="35" creationId="{4A99C3F6-A408-4486-A9F9-59002C595D07}"/>
          </ac:spMkLst>
        </pc:spChg>
        <pc:spChg chg="add mod">
          <ac:chgData name="Aurelien Domont" userId="6da7715ce44349b3" providerId="LiveId" clId="{4B4C3012-157D-4E70-9450-C4952F9A74AA}" dt="2021-07-20T00:27:25.873" v="598"/>
          <ac:spMkLst>
            <pc:docMk/>
            <pc:sldMk cId="1209091634" sldId="2192"/>
            <ac:spMk id="36" creationId="{5D53319E-0468-4B4B-98E5-3E07127703C8}"/>
          </ac:spMkLst>
        </pc:spChg>
        <pc:spChg chg="del">
          <ac:chgData name="Aurelien Domont" userId="6da7715ce44349b3" providerId="LiveId" clId="{4B4C3012-157D-4E70-9450-C4952F9A74AA}" dt="2021-07-20T00:27:02.310" v="597" actId="478"/>
          <ac:spMkLst>
            <pc:docMk/>
            <pc:sldMk cId="1209091634" sldId="2192"/>
            <ac:spMk id="37" creationId="{E090C855-9260-479C-B65C-3952652E8DF4}"/>
          </ac:spMkLst>
        </pc:spChg>
        <pc:spChg chg="add mod">
          <ac:chgData name="Aurelien Domont" userId="6da7715ce44349b3" providerId="LiveId" clId="{4B4C3012-157D-4E70-9450-C4952F9A74AA}" dt="2021-07-20T00:27:25.873" v="598"/>
          <ac:spMkLst>
            <pc:docMk/>
            <pc:sldMk cId="1209091634" sldId="2192"/>
            <ac:spMk id="38" creationId="{B6B72380-C6BC-4134-9D0C-56D5EA500C68}"/>
          </ac:spMkLst>
        </pc:spChg>
        <pc:spChg chg="add mod">
          <ac:chgData name="Aurelien Domont" userId="6da7715ce44349b3" providerId="LiveId" clId="{4B4C3012-157D-4E70-9450-C4952F9A74AA}" dt="2021-07-20T00:28:20.067" v="629" actId="1038"/>
          <ac:spMkLst>
            <pc:docMk/>
            <pc:sldMk cId="1209091634" sldId="2192"/>
            <ac:spMk id="39" creationId="{2D9D59B7-B461-45F8-BF85-083779934B0A}"/>
          </ac:spMkLst>
        </pc:spChg>
        <pc:spChg chg="add mod">
          <ac:chgData name="Aurelien Domont" userId="6da7715ce44349b3" providerId="LiveId" clId="{4B4C3012-157D-4E70-9450-C4952F9A74AA}" dt="2021-07-20T00:27:59.763" v="613"/>
          <ac:spMkLst>
            <pc:docMk/>
            <pc:sldMk cId="1209091634" sldId="2192"/>
            <ac:spMk id="40" creationId="{FEDB459F-A4B8-4765-B92A-8FA0C8E5F993}"/>
          </ac:spMkLst>
        </pc:spChg>
        <pc:spChg chg="add mod">
          <ac:chgData name="Aurelien Domont" userId="6da7715ce44349b3" providerId="LiveId" clId="{4B4C3012-157D-4E70-9450-C4952F9A74AA}" dt="2021-07-20T00:28:05.074" v="614"/>
          <ac:spMkLst>
            <pc:docMk/>
            <pc:sldMk cId="1209091634" sldId="2192"/>
            <ac:spMk id="41" creationId="{728AF1DC-F738-487E-B414-3D2103CF27C5}"/>
          </ac:spMkLst>
        </pc:spChg>
        <pc:spChg chg="add mod">
          <ac:chgData name="Aurelien Domont" userId="6da7715ce44349b3" providerId="LiveId" clId="{4B4C3012-157D-4E70-9450-C4952F9A74AA}" dt="2021-07-20T00:28:09.364" v="615"/>
          <ac:spMkLst>
            <pc:docMk/>
            <pc:sldMk cId="1209091634" sldId="2192"/>
            <ac:spMk id="42" creationId="{144BC78D-497F-4A02-8EDB-65B763F21D95}"/>
          </ac:spMkLst>
        </pc:spChg>
        <pc:spChg chg="add mod">
          <ac:chgData name="Aurelien Domont" userId="6da7715ce44349b3" providerId="LiveId" clId="{4B4C3012-157D-4E70-9450-C4952F9A74AA}" dt="2021-07-20T00:27:33.298" v="605" actId="6549"/>
          <ac:spMkLst>
            <pc:docMk/>
            <pc:sldMk cId="1209091634" sldId="2192"/>
            <ac:spMk id="45" creationId="{66C5F612-5A89-4C48-BDA9-92B6DBF678F8}"/>
          </ac:spMkLst>
        </pc:spChg>
        <pc:spChg chg="add mod">
          <ac:chgData name="Aurelien Domont" userId="6da7715ce44349b3" providerId="LiveId" clId="{4B4C3012-157D-4E70-9450-C4952F9A74AA}" dt="2021-07-20T00:27:37.181" v="610" actId="20577"/>
          <ac:spMkLst>
            <pc:docMk/>
            <pc:sldMk cId="1209091634" sldId="2192"/>
            <ac:spMk id="46" creationId="{5EDAE2A3-62C3-43E6-BBF2-1A1A1EBD0B6E}"/>
          </ac:spMkLst>
        </pc:spChg>
        <pc:spChg chg="add mod">
          <ac:chgData name="Aurelien Domont" userId="6da7715ce44349b3" providerId="LiveId" clId="{4B4C3012-157D-4E70-9450-C4952F9A74AA}" dt="2021-07-20T00:27:25.873" v="598"/>
          <ac:spMkLst>
            <pc:docMk/>
            <pc:sldMk cId="1209091634" sldId="2192"/>
            <ac:spMk id="47" creationId="{8CD051DA-5632-4D12-9C75-ED64000E9143}"/>
          </ac:spMkLst>
        </pc:spChg>
        <pc:spChg chg="add mod">
          <ac:chgData name="Aurelien Domont" userId="6da7715ce44349b3" providerId="LiveId" clId="{4B4C3012-157D-4E70-9450-C4952F9A74AA}" dt="2021-07-20T00:27:25.873" v="598"/>
          <ac:spMkLst>
            <pc:docMk/>
            <pc:sldMk cId="1209091634" sldId="2192"/>
            <ac:spMk id="48" creationId="{76C9DD00-67A5-4365-A8E4-8BE79F30DFD3}"/>
          </ac:spMkLst>
        </pc:spChg>
        <pc:spChg chg="add mod">
          <ac:chgData name="Aurelien Domont" userId="6da7715ce44349b3" providerId="LiveId" clId="{4B4C3012-157D-4E70-9450-C4952F9A74AA}" dt="2021-07-20T00:27:25.873" v="598"/>
          <ac:spMkLst>
            <pc:docMk/>
            <pc:sldMk cId="1209091634" sldId="2192"/>
            <ac:spMk id="49" creationId="{357A4FF3-34B5-4549-BAFF-E8D4357C8F42}"/>
          </ac:spMkLst>
        </pc:spChg>
        <pc:spChg chg="add mod">
          <ac:chgData name="Aurelien Domont" userId="6da7715ce44349b3" providerId="LiveId" clId="{4B4C3012-157D-4E70-9450-C4952F9A74AA}" dt="2021-07-20T00:27:25.873" v="598"/>
          <ac:spMkLst>
            <pc:docMk/>
            <pc:sldMk cId="1209091634" sldId="2192"/>
            <ac:spMk id="50" creationId="{9F7306CF-551A-43F0-88F1-076DA251C3BE}"/>
          </ac:spMkLst>
        </pc:spChg>
        <pc:spChg chg="del">
          <ac:chgData name="Aurelien Domont" userId="6da7715ce44349b3" providerId="LiveId" clId="{4B4C3012-157D-4E70-9450-C4952F9A74AA}" dt="2021-07-20T00:27:02.310" v="597" actId="478"/>
          <ac:spMkLst>
            <pc:docMk/>
            <pc:sldMk cId="1209091634" sldId="2192"/>
            <ac:spMk id="51" creationId="{89C21646-4673-48FC-8467-4C1C08EEAC56}"/>
          </ac:spMkLst>
        </pc:spChg>
        <pc:spChg chg="add mod">
          <ac:chgData name="Aurelien Domont" userId="6da7715ce44349b3" providerId="LiveId" clId="{4B4C3012-157D-4E70-9450-C4952F9A74AA}" dt="2021-07-20T00:27:25.873" v="598"/>
          <ac:spMkLst>
            <pc:docMk/>
            <pc:sldMk cId="1209091634" sldId="2192"/>
            <ac:spMk id="52" creationId="{82F73540-0B81-4EC5-9FE2-004B8ABC7144}"/>
          </ac:spMkLst>
        </pc:spChg>
        <pc:spChg chg="add mod">
          <ac:chgData name="Aurelien Domont" userId="6da7715ce44349b3" providerId="LiveId" clId="{4B4C3012-157D-4E70-9450-C4952F9A74AA}" dt="2021-07-20T00:28:38.336" v="630" actId="20577"/>
          <ac:spMkLst>
            <pc:docMk/>
            <pc:sldMk cId="1209091634" sldId="2192"/>
            <ac:spMk id="53" creationId="{CED486D3-E0D9-4427-96B3-325C56C98857}"/>
          </ac:spMkLst>
        </pc:spChg>
        <pc:spChg chg="del">
          <ac:chgData name="Aurelien Domont" userId="6da7715ce44349b3" providerId="LiveId" clId="{4B4C3012-157D-4E70-9450-C4952F9A74AA}" dt="2021-07-20T00:27:02.310" v="597" actId="478"/>
          <ac:spMkLst>
            <pc:docMk/>
            <pc:sldMk cId="1209091634" sldId="2192"/>
            <ac:spMk id="54" creationId="{207750B2-0729-4BB5-BFF3-873815BFFE7B}"/>
          </ac:spMkLst>
        </pc:spChg>
        <pc:spChg chg="del">
          <ac:chgData name="Aurelien Domont" userId="6da7715ce44349b3" providerId="LiveId" clId="{4B4C3012-157D-4E70-9450-C4952F9A74AA}" dt="2021-07-20T00:27:02.310" v="597" actId="478"/>
          <ac:spMkLst>
            <pc:docMk/>
            <pc:sldMk cId="1209091634" sldId="2192"/>
            <ac:spMk id="55" creationId="{D510DCA3-5B46-483C-A161-635432637180}"/>
          </ac:spMkLst>
        </pc:spChg>
        <pc:spChg chg="del">
          <ac:chgData name="Aurelien Domont" userId="6da7715ce44349b3" providerId="LiveId" clId="{4B4C3012-157D-4E70-9450-C4952F9A74AA}" dt="2021-07-20T00:27:02.310" v="597" actId="478"/>
          <ac:spMkLst>
            <pc:docMk/>
            <pc:sldMk cId="1209091634" sldId="2192"/>
            <ac:spMk id="56" creationId="{149F8417-C82B-4D73-84CD-1D791D410559}"/>
          </ac:spMkLst>
        </pc:spChg>
        <pc:spChg chg="del">
          <ac:chgData name="Aurelien Domont" userId="6da7715ce44349b3" providerId="LiveId" clId="{4B4C3012-157D-4E70-9450-C4952F9A74AA}" dt="2021-07-20T00:27:02.310" v="597" actId="478"/>
          <ac:spMkLst>
            <pc:docMk/>
            <pc:sldMk cId="1209091634" sldId="2192"/>
            <ac:spMk id="57" creationId="{6881C0D3-7F7F-4F87-A07A-1B0585F319D1}"/>
          </ac:spMkLst>
        </pc:spChg>
        <pc:spChg chg="add del mod">
          <ac:chgData name="Aurelien Domont" userId="6da7715ce44349b3" providerId="LiveId" clId="{4B4C3012-157D-4E70-9450-C4952F9A74AA}" dt="2021-07-20T00:28:12.647" v="616" actId="478"/>
          <ac:spMkLst>
            <pc:docMk/>
            <pc:sldMk cId="1209091634" sldId="2192"/>
            <ac:spMk id="59" creationId="{13BB2EED-BBA0-45C8-9F27-80B0B9A2AEDF}"/>
          </ac:spMkLst>
        </pc:spChg>
        <pc:spChg chg="add del mod">
          <ac:chgData name="Aurelien Domont" userId="6da7715ce44349b3" providerId="LiveId" clId="{4B4C3012-157D-4E70-9450-C4952F9A74AA}" dt="2021-07-20T00:28:12.647" v="616" actId="478"/>
          <ac:spMkLst>
            <pc:docMk/>
            <pc:sldMk cId="1209091634" sldId="2192"/>
            <ac:spMk id="60" creationId="{843562F2-3B78-4C12-847B-1AF94F2709FA}"/>
          </ac:spMkLst>
        </pc:spChg>
        <pc:spChg chg="add del mod">
          <ac:chgData name="Aurelien Domont" userId="6da7715ce44349b3" providerId="LiveId" clId="{4B4C3012-157D-4E70-9450-C4952F9A74AA}" dt="2021-07-20T00:28:12.647" v="616" actId="478"/>
          <ac:spMkLst>
            <pc:docMk/>
            <pc:sldMk cId="1209091634" sldId="2192"/>
            <ac:spMk id="61" creationId="{259A57A1-1598-4FD3-B94D-0AEAFA275358}"/>
          </ac:spMkLst>
        </pc:spChg>
        <pc:picChg chg="del">
          <ac:chgData name="Aurelien Domont" userId="6da7715ce44349b3" providerId="LiveId" clId="{4B4C3012-157D-4E70-9450-C4952F9A74AA}" dt="2021-07-20T00:27:02.310" v="597" actId="478"/>
          <ac:picMkLst>
            <pc:docMk/>
            <pc:sldMk cId="1209091634" sldId="2192"/>
            <ac:picMk id="3" creationId="{71758693-EE1D-4F29-A184-12C0424C4705}"/>
          </ac:picMkLst>
        </pc:picChg>
        <pc:picChg chg="del">
          <ac:chgData name="Aurelien Domont" userId="6da7715ce44349b3" providerId="LiveId" clId="{4B4C3012-157D-4E70-9450-C4952F9A74AA}" dt="2021-07-20T00:27:02.310" v="597" actId="478"/>
          <ac:picMkLst>
            <pc:docMk/>
            <pc:sldMk cId="1209091634" sldId="2192"/>
            <ac:picMk id="14" creationId="{74CA0334-E7F2-4E00-8F48-A0C54D7E9AC0}"/>
          </ac:picMkLst>
        </pc:picChg>
        <pc:picChg chg="del">
          <ac:chgData name="Aurelien Domont" userId="6da7715ce44349b3" providerId="LiveId" clId="{4B4C3012-157D-4E70-9450-C4952F9A74AA}" dt="2021-07-20T00:27:02.310" v="597" actId="478"/>
          <ac:picMkLst>
            <pc:docMk/>
            <pc:sldMk cId="1209091634" sldId="2192"/>
            <ac:picMk id="15" creationId="{70E9EE01-614F-4CDA-95D1-0894D8A6384F}"/>
          </ac:picMkLst>
        </pc:picChg>
        <pc:picChg chg="del">
          <ac:chgData name="Aurelien Domont" userId="6da7715ce44349b3" providerId="LiveId" clId="{4B4C3012-157D-4E70-9450-C4952F9A74AA}" dt="2021-07-20T00:27:02.310" v="597" actId="478"/>
          <ac:picMkLst>
            <pc:docMk/>
            <pc:sldMk cId="1209091634" sldId="2192"/>
            <ac:picMk id="17" creationId="{2D239190-B59B-474E-8796-CC98D3CA8AC1}"/>
          </ac:picMkLst>
        </pc:picChg>
        <pc:picChg chg="add mod">
          <ac:chgData name="Aurelien Domont" userId="6da7715ce44349b3" providerId="LiveId" clId="{4B4C3012-157D-4E70-9450-C4952F9A74AA}" dt="2021-07-20T00:27:25.873" v="598"/>
          <ac:picMkLst>
            <pc:docMk/>
            <pc:sldMk cId="1209091634" sldId="2192"/>
            <ac:picMk id="28" creationId="{FF355F01-F007-4C24-AA95-9E4FE7DF0ACD}"/>
          </ac:picMkLst>
        </pc:picChg>
        <pc:picChg chg="add mod">
          <ac:chgData name="Aurelien Domont" userId="6da7715ce44349b3" providerId="LiveId" clId="{4B4C3012-157D-4E70-9450-C4952F9A74AA}" dt="2021-07-20T00:27:25.873" v="598"/>
          <ac:picMkLst>
            <pc:docMk/>
            <pc:sldMk cId="1209091634" sldId="2192"/>
            <ac:picMk id="31" creationId="{89979A0A-C018-44ED-8A86-BF1A8BB599EB}"/>
          </ac:picMkLst>
        </pc:picChg>
        <pc:picChg chg="add mod">
          <ac:chgData name="Aurelien Domont" userId="6da7715ce44349b3" providerId="LiveId" clId="{4B4C3012-157D-4E70-9450-C4952F9A74AA}" dt="2021-07-20T00:27:25.873" v="598"/>
          <ac:picMkLst>
            <pc:docMk/>
            <pc:sldMk cId="1209091634" sldId="2192"/>
            <ac:picMk id="32" creationId="{1E632C31-E784-4327-B032-5A1C8A2B01A8}"/>
          </ac:picMkLst>
        </pc:picChg>
        <pc:picChg chg="add mod">
          <ac:chgData name="Aurelien Domont" userId="6da7715ce44349b3" providerId="LiveId" clId="{4B4C3012-157D-4E70-9450-C4952F9A74AA}" dt="2021-07-20T00:27:25.873" v="598"/>
          <ac:picMkLst>
            <pc:docMk/>
            <pc:sldMk cId="1209091634" sldId="2192"/>
            <ac:picMk id="33" creationId="{E020A810-A41E-42A1-9544-5550D5B20660}"/>
          </ac:picMkLst>
        </pc:picChg>
        <pc:picChg chg="add mod">
          <ac:chgData name="Aurelien Domont" userId="6da7715ce44349b3" providerId="LiveId" clId="{4B4C3012-157D-4E70-9450-C4952F9A74AA}" dt="2021-07-20T00:27:25.873" v="598"/>
          <ac:picMkLst>
            <pc:docMk/>
            <pc:sldMk cId="1209091634" sldId="2192"/>
            <ac:picMk id="43" creationId="{250E8DD8-D2B2-4AA9-8FCB-518B8D2D5850}"/>
          </ac:picMkLst>
        </pc:picChg>
        <pc:picChg chg="add mod">
          <ac:chgData name="Aurelien Domont" userId="6da7715ce44349b3" providerId="LiveId" clId="{4B4C3012-157D-4E70-9450-C4952F9A74AA}" dt="2021-07-20T00:27:25.873" v="598"/>
          <ac:picMkLst>
            <pc:docMk/>
            <pc:sldMk cId="1209091634" sldId="2192"/>
            <ac:picMk id="44" creationId="{713EEF7A-E025-4053-86B3-ABF91302CF16}"/>
          </ac:picMkLst>
        </pc:picChg>
        <pc:picChg chg="add mod">
          <ac:chgData name="Aurelien Domont" userId="6da7715ce44349b3" providerId="LiveId" clId="{4B4C3012-157D-4E70-9450-C4952F9A74AA}" dt="2021-07-20T00:27:25.873" v="598"/>
          <ac:picMkLst>
            <pc:docMk/>
            <pc:sldMk cId="1209091634" sldId="2192"/>
            <ac:picMk id="58" creationId="{CCE5CC6E-6411-4A67-AF69-17311BDEEB5E}"/>
          </ac:picMkLst>
        </pc:picChg>
        <pc:picChg chg="del">
          <ac:chgData name="Aurelien Domont" userId="6da7715ce44349b3" providerId="LiveId" clId="{4B4C3012-157D-4E70-9450-C4952F9A74AA}" dt="2021-07-20T00:27:02.310" v="597" actId="478"/>
          <ac:picMkLst>
            <pc:docMk/>
            <pc:sldMk cId="1209091634" sldId="2192"/>
            <ac:picMk id="3074" creationId="{0AC0D32F-D87D-4B83-8BFC-E6D05DAEC117}"/>
          </ac:picMkLst>
        </pc:picChg>
        <pc:picChg chg="del">
          <ac:chgData name="Aurelien Domont" userId="6da7715ce44349b3" providerId="LiveId" clId="{4B4C3012-157D-4E70-9450-C4952F9A74AA}" dt="2021-07-20T00:27:02.310" v="597" actId="478"/>
          <ac:picMkLst>
            <pc:docMk/>
            <pc:sldMk cId="1209091634" sldId="2192"/>
            <ac:picMk id="3078" creationId="{C3956BAD-05A7-4E7C-B3FC-6E893538FA78}"/>
          </ac:picMkLst>
        </pc:picChg>
      </pc:sldChg>
      <pc:sldChg chg="add del">
        <pc:chgData name="Aurelien Domont" userId="6da7715ce44349b3" providerId="LiveId" clId="{4B4C3012-157D-4E70-9450-C4952F9A74AA}" dt="2021-07-09T03:54:44.127" v="526" actId="47"/>
        <pc:sldMkLst>
          <pc:docMk/>
          <pc:sldMk cId="1278776622" sldId="2192"/>
        </pc:sldMkLst>
      </pc:sldChg>
      <pc:sldChg chg="add del">
        <pc:chgData name="Aurelien Domont" userId="6da7715ce44349b3" providerId="LiveId" clId="{4B4C3012-157D-4E70-9450-C4952F9A74AA}" dt="2021-07-09T03:52:13.186" v="373" actId="47"/>
        <pc:sldMkLst>
          <pc:docMk/>
          <pc:sldMk cId="2696631081" sldId="2192"/>
        </pc:sldMkLst>
      </pc:sldChg>
      <pc:sldMasterChg chg="delSldLayout">
        <pc:chgData name="Aurelien Domont" userId="6da7715ce44349b3" providerId="LiveId" clId="{4B4C3012-157D-4E70-9450-C4952F9A74AA}" dt="2021-07-12T01:22:42.869" v="581" actId="47"/>
        <pc:sldMasterMkLst>
          <pc:docMk/>
          <pc:sldMasterMk cId="3928899566" sldId="2147483746"/>
        </pc:sldMasterMkLst>
        <pc:sldLayoutChg chg="del">
          <pc:chgData name="Aurelien Domont" userId="6da7715ce44349b3" providerId="LiveId" clId="{4B4C3012-157D-4E70-9450-C4952F9A74AA}" dt="2021-07-12T01:22:42.869" v="581" actId="47"/>
          <pc:sldLayoutMkLst>
            <pc:docMk/>
            <pc:sldMasterMk cId="3928899566" sldId="2147483746"/>
            <pc:sldLayoutMk cId="1194144568" sldId="2147483748"/>
          </pc:sldLayoutMkLst>
        </pc:sldLayoutChg>
      </pc:sldMaster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2349E0AC-9333-4F13-B2C9-E74906101359}"/>
    <pc:docChg chg="undo redo custSel addSld delSld modSld sldOrd">
      <pc:chgData name="Aurelien Domont" userId="6da7715ce44349b3" providerId="LiveId" clId="{2349E0AC-9333-4F13-B2C9-E74906101359}" dt="2022-01-25T00:12:14.492" v="4598" actId="1076"/>
      <pc:docMkLst>
        <pc:docMk/>
      </pc:docMkLst>
      <pc:sldChg chg="modSp mod">
        <pc:chgData name="Aurelien Domont" userId="6da7715ce44349b3" providerId="LiveId" clId="{2349E0AC-9333-4F13-B2C9-E74906101359}" dt="2021-09-13T07:24:56.028" v="1898" actId="20577"/>
        <pc:sldMkLst>
          <pc:docMk/>
          <pc:sldMk cId="3131901387" sldId="256"/>
        </pc:sldMkLst>
        <pc:spChg chg="mod">
          <ac:chgData name="Aurelien Domont" userId="6da7715ce44349b3" providerId="LiveId" clId="{2349E0AC-9333-4F13-B2C9-E74906101359}" dt="2021-09-09T05:42:19.723" v="30" actId="20577"/>
          <ac:spMkLst>
            <pc:docMk/>
            <pc:sldMk cId="3131901387" sldId="256"/>
            <ac:spMk id="2" creationId="{5261080C-C60C-4746-B6B1-A9A4FFA86785}"/>
          </ac:spMkLst>
        </pc:spChg>
        <pc:spChg chg="mod">
          <ac:chgData name="Aurelien Domont" userId="6da7715ce44349b3" providerId="LiveId" clId="{2349E0AC-9333-4F13-B2C9-E74906101359}" dt="2021-09-13T07:24:56.028" v="1898" actId="20577"/>
          <ac:spMkLst>
            <pc:docMk/>
            <pc:sldMk cId="3131901387" sldId="256"/>
            <ac:spMk id="16" creationId="{2436D48A-FAB5-4E4C-AB97-233E7A3795E6}"/>
          </ac:spMkLst>
        </pc:spChg>
      </pc:sldChg>
      <pc:sldChg chg="del">
        <pc:chgData name="Aurelien Domont" userId="6da7715ce44349b3" providerId="LiveId" clId="{2349E0AC-9333-4F13-B2C9-E74906101359}" dt="2021-09-09T06:01:33.871" v="271" actId="47"/>
        <pc:sldMkLst>
          <pc:docMk/>
          <pc:sldMk cId="3072119178" sldId="1488"/>
        </pc:sldMkLst>
      </pc:sldChg>
      <pc:sldChg chg="del">
        <pc:chgData name="Aurelien Domont" userId="6da7715ce44349b3" providerId="LiveId" clId="{2349E0AC-9333-4F13-B2C9-E74906101359}" dt="2021-09-09T06:01:33.871" v="271" actId="47"/>
        <pc:sldMkLst>
          <pc:docMk/>
          <pc:sldMk cId="926313830" sldId="1489"/>
        </pc:sldMkLst>
      </pc:sldChg>
      <pc:sldChg chg="del">
        <pc:chgData name="Aurelien Domont" userId="6da7715ce44349b3" providerId="LiveId" clId="{2349E0AC-9333-4F13-B2C9-E74906101359}" dt="2021-09-09T06:01:33.871" v="271" actId="47"/>
        <pc:sldMkLst>
          <pc:docMk/>
          <pc:sldMk cId="3370215172" sldId="1490"/>
        </pc:sldMkLst>
      </pc:sldChg>
      <pc:sldChg chg="del">
        <pc:chgData name="Aurelien Domont" userId="6da7715ce44349b3" providerId="LiveId" clId="{2349E0AC-9333-4F13-B2C9-E74906101359}" dt="2021-09-09T06:01:33.871" v="271" actId="47"/>
        <pc:sldMkLst>
          <pc:docMk/>
          <pc:sldMk cId="388158782" sldId="1514"/>
        </pc:sldMkLst>
      </pc:sldChg>
      <pc:sldChg chg="del">
        <pc:chgData name="Aurelien Domont" userId="6da7715ce44349b3" providerId="LiveId" clId="{2349E0AC-9333-4F13-B2C9-E74906101359}" dt="2021-09-09T06:01:33.871" v="271" actId="47"/>
        <pc:sldMkLst>
          <pc:docMk/>
          <pc:sldMk cId="2270541995" sldId="1519"/>
        </pc:sldMkLst>
      </pc:sldChg>
      <pc:sldChg chg="del">
        <pc:chgData name="Aurelien Domont" userId="6da7715ce44349b3" providerId="LiveId" clId="{2349E0AC-9333-4F13-B2C9-E74906101359}" dt="2021-09-09T06:01:33.871" v="271" actId="47"/>
        <pc:sldMkLst>
          <pc:docMk/>
          <pc:sldMk cId="112122695" sldId="1521"/>
        </pc:sldMkLst>
      </pc:sldChg>
      <pc:sldChg chg="del">
        <pc:chgData name="Aurelien Domont" userId="6da7715ce44349b3" providerId="LiveId" clId="{2349E0AC-9333-4F13-B2C9-E74906101359}" dt="2021-09-09T06:01:33.871" v="271" actId="47"/>
        <pc:sldMkLst>
          <pc:docMk/>
          <pc:sldMk cId="3014473461" sldId="1527"/>
        </pc:sldMkLst>
      </pc:sldChg>
      <pc:sldChg chg="del">
        <pc:chgData name="Aurelien Domont" userId="6da7715ce44349b3" providerId="LiveId" clId="{2349E0AC-9333-4F13-B2C9-E74906101359}" dt="2021-09-09T06:01:33.871" v="271" actId="47"/>
        <pc:sldMkLst>
          <pc:docMk/>
          <pc:sldMk cId="4130717619" sldId="1530"/>
        </pc:sldMkLst>
      </pc:sldChg>
      <pc:sldChg chg="del">
        <pc:chgData name="Aurelien Domont" userId="6da7715ce44349b3" providerId="LiveId" clId="{2349E0AC-9333-4F13-B2C9-E74906101359}" dt="2021-09-09T06:01:33.871" v="271" actId="47"/>
        <pc:sldMkLst>
          <pc:docMk/>
          <pc:sldMk cId="2815671749" sldId="1601"/>
        </pc:sldMkLst>
      </pc:sldChg>
      <pc:sldChg chg="del">
        <pc:chgData name="Aurelien Domont" userId="6da7715ce44349b3" providerId="LiveId" clId="{2349E0AC-9333-4F13-B2C9-E74906101359}" dt="2021-09-09T05:44:08.117" v="34" actId="47"/>
        <pc:sldMkLst>
          <pc:docMk/>
          <pc:sldMk cId="317099162" sldId="1749"/>
        </pc:sldMkLst>
      </pc:sldChg>
      <pc:sldChg chg="del">
        <pc:chgData name="Aurelien Domont" userId="6da7715ce44349b3" providerId="LiveId" clId="{2349E0AC-9333-4F13-B2C9-E74906101359}" dt="2021-09-09T06:01:33.871" v="271" actId="47"/>
        <pc:sldMkLst>
          <pc:docMk/>
          <pc:sldMk cId="2603859724" sldId="1763"/>
        </pc:sldMkLst>
      </pc:sldChg>
      <pc:sldChg chg="del">
        <pc:chgData name="Aurelien Domont" userId="6da7715ce44349b3" providerId="LiveId" clId="{2349E0AC-9333-4F13-B2C9-E74906101359}" dt="2021-09-09T06:01:33.871" v="271" actId="47"/>
        <pc:sldMkLst>
          <pc:docMk/>
          <pc:sldMk cId="99687317" sldId="1764"/>
        </pc:sldMkLst>
      </pc:sldChg>
      <pc:sldChg chg="del">
        <pc:chgData name="Aurelien Domont" userId="6da7715ce44349b3" providerId="LiveId" clId="{2349E0AC-9333-4F13-B2C9-E74906101359}" dt="2021-09-09T06:01:33.871" v="271" actId="47"/>
        <pc:sldMkLst>
          <pc:docMk/>
          <pc:sldMk cId="3975128435" sldId="1765"/>
        </pc:sldMkLst>
      </pc:sldChg>
      <pc:sldChg chg="del">
        <pc:chgData name="Aurelien Domont" userId="6da7715ce44349b3" providerId="LiveId" clId="{2349E0AC-9333-4F13-B2C9-E74906101359}" dt="2021-09-09T06:01:33.871" v="271" actId="47"/>
        <pc:sldMkLst>
          <pc:docMk/>
          <pc:sldMk cId="3598292899" sldId="1770"/>
        </pc:sldMkLst>
      </pc:sldChg>
      <pc:sldChg chg="del">
        <pc:chgData name="Aurelien Domont" userId="6da7715ce44349b3" providerId="LiveId" clId="{2349E0AC-9333-4F13-B2C9-E74906101359}" dt="2021-09-09T06:01:33.871" v="271" actId="47"/>
        <pc:sldMkLst>
          <pc:docMk/>
          <pc:sldMk cId="1016381984" sldId="1771"/>
        </pc:sldMkLst>
      </pc:sldChg>
      <pc:sldChg chg="addSp delSp add mod">
        <pc:chgData name="Aurelien Domont" userId="6da7715ce44349b3" providerId="LiveId" clId="{2349E0AC-9333-4F13-B2C9-E74906101359}" dt="2021-09-09T06:05:48.550" v="292" actId="478"/>
        <pc:sldMkLst>
          <pc:docMk/>
          <pc:sldMk cId="1731686811" sldId="1837"/>
        </pc:sldMkLst>
        <pc:picChg chg="add del">
          <ac:chgData name="Aurelien Domont" userId="6da7715ce44349b3" providerId="LiveId" clId="{2349E0AC-9333-4F13-B2C9-E74906101359}" dt="2021-09-09T06:05:48.550" v="292" actId="478"/>
          <ac:picMkLst>
            <pc:docMk/>
            <pc:sldMk cId="1731686811" sldId="1837"/>
            <ac:picMk id="2" creationId="{8096B213-6C7B-42B5-AB6A-FE497971FC41}"/>
          </ac:picMkLst>
        </pc:picChg>
      </pc:sldChg>
      <pc:sldChg chg="addSp delSp modSp add mod">
        <pc:chgData name="Aurelien Domont" userId="6da7715ce44349b3" providerId="LiveId" clId="{2349E0AC-9333-4F13-B2C9-E74906101359}" dt="2021-09-13T05:04:39.772" v="490" actId="404"/>
        <pc:sldMkLst>
          <pc:docMk/>
          <pc:sldMk cId="889375178" sldId="1838"/>
        </pc:sldMkLst>
        <pc:spChg chg="add mod">
          <ac:chgData name="Aurelien Domont" userId="6da7715ce44349b3" providerId="LiveId" clId="{2349E0AC-9333-4F13-B2C9-E74906101359}" dt="2021-09-13T05:04:34.058" v="477" actId="571"/>
          <ac:spMkLst>
            <pc:docMk/>
            <pc:sldMk cId="889375178" sldId="1838"/>
            <ac:spMk id="17" creationId="{F1826678-76B6-45C0-A969-994CC69E6668}"/>
          </ac:spMkLst>
        </pc:spChg>
        <pc:spChg chg="mod topLvl">
          <ac:chgData name="Aurelien Domont" userId="6da7715ce44349b3" providerId="LiveId" clId="{2349E0AC-9333-4F13-B2C9-E74906101359}" dt="2021-09-13T05:04:39.772" v="490" actId="404"/>
          <ac:spMkLst>
            <pc:docMk/>
            <pc:sldMk cId="889375178" sldId="1838"/>
            <ac:spMk id="18" creationId="{BC3E0BAE-E4EF-4334-8BFD-318B286C24F2}"/>
          </ac:spMkLst>
        </pc:spChg>
        <pc:spChg chg="mod topLvl">
          <ac:chgData name="Aurelien Domont" userId="6da7715ce44349b3" providerId="LiveId" clId="{2349E0AC-9333-4F13-B2C9-E74906101359}" dt="2021-09-13T05:04:39.772" v="490" actId="404"/>
          <ac:spMkLst>
            <pc:docMk/>
            <pc:sldMk cId="889375178" sldId="1838"/>
            <ac:spMk id="19" creationId="{869551C0-25DF-403A-890D-97CE020A9F12}"/>
          </ac:spMkLst>
        </pc:spChg>
        <pc:spChg chg="mod topLvl">
          <ac:chgData name="Aurelien Domont" userId="6da7715ce44349b3" providerId="LiveId" clId="{2349E0AC-9333-4F13-B2C9-E74906101359}" dt="2021-09-13T05:04:39.772" v="490" actId="404"/>
          <ac:spMkLst>
            <pc:docMk/>
            <pc:sldMk cId="889375178" sldId="1838"/>
            <ac:spMk id="22" creationId="{56A08451-34F7-41B6-9E25-D863C521246F}"/>
          </ac:spMkLst>
        </pc:spChg>
        <pc:spChg chg="mod topLvl">
          <ac:chgData name="Aurelien Domont" userId="6da7715ce44349b3" providerId="LiveId" clId="{2349E0AC-9333-4F13-B2C9-E74906101359}" dt="2021-09-13T05:04:39.772" v="490" actId="404"/>
          <ac:spMkLst>
            <pc:docMk/>
            <pc:sldMk cId="889375178" sldId="1838"/>
            <ac:spMk id="23" creationId="{8C3B4796-37E9-4121-AE04-1AF5440B709B}"/>
          </ac:spMkLst>
        </pc:spChg>
        <pc:spChg chg="mod topLvl">
          <ac:chgData name="Aurelien Domont" userId="6da7715ce44349b3" providerId="LiveId" clId="{2349E0AC-9333-4F13-B2C9-E74906101359}" dt="2021-09-13T05:04:39.772" v="490" actId="404"/>
          <ac:spMkLst>
            <pc:docMk/>
            <pc:sldMk cId="889375178" sldId="1838"/>
            <ac:spMk id="24" creationId="{34BE031C-2EC1-40A9-990C-5DB6C74F7A80}"/>
          </ac:spMkLst>
        </pc:spChg>
        <pc:spChg chg="mod topLvl">
          <ac:chgData name="Aurelien Domont" userId="6da7715ce44349b3" providerId="LiveId" clId="{2349E0AC-9333-4F13-B2C9-E74906101359}" dt="2021-09-13T05:04:39.772" v="490" actId="404"/>
          <ac:spMkLst>
            <pc:docMk/>
            <pc:sldMk cId="889375178" sldId="1838"/>
            <ac:spMk id="27" creationId="{14B0F252-E628-4E0F-8C07-E7A8B51B1AA4}"/>
          </ac:spMkLst>
        </pc:spChg>
        <pc:spChg chg="mod topLvl">
          <ac:chgData name="Aurelien Domont" userId="6da7715ce44349b3" providerId="LiveId" clId="{2349E0AC-9333-4F13-B2C9-E74906101359}" dt="2021-09-13T05:04:39.772" v="490" actId="404"/>
          <ac:spMkLst>
            <pc:docMk/>
            <pc:sldMk cId="889375178" sldId="1838"/>
            <ac:spMk id="28" creationId="{77038E7B-92E8-422A-8D82-7C0C202D7BDE}"/>
          </ac:spMkLst>
        </pc:spChg>
        <pc:spChg chg="mod topLvl">
          <ac:chgData name="Aurelien Domont" userId="6da7715ce44349b3" providerId="LiveId" clId="{2349E0AC-9333-4F13-B2C9-E74906101359}" dt="2021-09-13T05:04:39.772" v="490" actId="404"/>
          <ac:spMkLst>
            <pc:docMk/>
            <pc:sldMk cId="889375178" sldId="1838"/>
            <ac:spMk id="29" creationId="{A9DDAAD0-E410-40C2-A7D1-FDF0DBC6205F}"/>
          </ac:spMkLst>
        </pc:spChg>
        <pc:spChg chg="mod">
          <ac:chgData name="Aurelien Domont" userId="6da7715ce44349b3" providerId="LiveId" clId="{2349E0AC-9333-4F13-B2C9-E74906101359}" dt="2021-09-13T05:04:35.540" v="481" actId="1076"/>
          <ac:spMkLst>
            <pc:docMk/>
            <pc:sldMk cId="889375178" sldId="1838"/>
            <ac:spMk id="30" creationId="{94B73FCF-28F3-4E86-85DA-20AF3B8D9B6C}"/>
          </ac:spMkLst>
        </pc:spChg>
        <pc:grpChg chg="add del mod">
          <ac:chgData name="Aurelien Domont" userId="6da7715ce44349b3" providerId="LiveId" clId="{2349E0AC-9333-4F13-B2C9-E74906101359}" dt="2021-09-13T05:04:38.271" v="487" actId="164"/>
          <ac:grpSpMkLst>
            <pc:docMk/>
            <pc:sldMk cId="889375178" sldId="1838"/>
            <ac:grpSpMk id="4" creationId="{6A2C8F7C-E246-48B5-A80F-835DAEB4F2B9}"/>
          </ac:grpSpMkLst>
        </pc:grpChg>
        <pc:picChg chg="add del">
          <ac:chgData name="Aurelien Domont" userId="6da7715ce44349b3" providerId="LiveId" clId="{2349E0AC-9333-4F13-B2C9-E74906101359}" dt="2021-09-09T06:05:47.718" v="291" actId="478"/>
          <ac:picMkLst>
            <pc:docMk/>
            <pc:sldMk cId="889375178" sldId="1838"/>
            <ac:picMk id="2" creationId="{FD962C3B-EB62-4D3F-B1EA-BA1CE63C555E}"/>
          </ac:picMkLst>
        </pc:picChg>
      </pc:sldChg>
      <pc:sldChg chg="addSp delSp add mod">
        <pc:chgData name="Aurelien Domont" userId="6da7715ce44349b3" providerId="LiveId" clId="{2349E0AC-9333-4F13-B2C9-E74906101359}" dt="2021-09-09T06:05:47.187" v="289" actId="478"/>
        <pc:sldMkLst>
          <pc:docMk/>
          <pc:sldMk cId="3806977209" sldId="1839"/>
        </pc:sldMkLst>
        <pc:picChg chg="add del">
          <ac:chgData name="Aurelien Domont" userId="6da7715ce44349b3" providerId="LiveId" clId="{2349E0AC-9333-4F13-B2C9-E74906101359}" dt="2021-09-09T06:05:47.187" v="289" actId="478"/>
          <ac:picMkLst>
            <pc:docMk/>
            <pc:sldMk cId="3806977209" sldId="1839"/>
            <ac:picMk id="2" creationId="{3CC147DF-F638-4250-82E6-C54A7FC02A93}"/>
          </ac:picMkLst>
        </pc:picChg>
      </pc:sldChg>
      <pc:sldChg chg="addSp delSp modSp add mod ord">
        <pc:chgData name="Aurelien Domont" userId="6da7715ce44349b3" providerId="LiveId" clId="{2349E0AC-9333-4F13-B2C9-E74906101359}" dt="2021-09-13T04:58:22.852" v="312"/>
        <pc:sldMkLst>
          <pc:docMk/>
          <pc:sldMk cId="1104121548" sldId="1840"/>
        </pc:sldMkLst>
        <pc:spChg chg="mod">
          <ac:chgData name="Aurelien Domont" userId="6da7715ce44349b3" providerId="LiveId" clId="{2349E0AC-9333-4F13-B2C9-E74906101359}" dt="2021-09-09T05:58:02.705" v="251" actId="1036"/>
          <ac:spMkLst>
            <pc:docMk/>
            <pc:sldMk cId="1104121548" sldId="1840"/>
            <ac:spMk id="33" creationId="{DF4A6C6C-6E92-41F9-B075-06FF335A0BE5}"/>
          </ac:spMkLst>
        </pc:spChg>
        <pc:spChg chg="mod">
          <ac:chgData name="Aurelien Domont" userId="6da7715ce44349b3" providerId="LiveId" clId="{2349E0AC-9333-4F13-B2C9-E74906101359}" dt="2021-09-09T05:58:02.705" v="251" actId="1036"/>
          <ac:spMkLst>
            <pc:docMk/>
            <pc:sldMk cId="1104121548" sldId="1840"/>
            <ac:spMk id="37" creationId="{F84E2F7A-6EEF-4BD1-8C1E-B3F4B5AE445E}"/>
          </ac:spMkLst>
        </pc:spChg>
        <pc:picChg chg="add del">
          <ac:chgData name="Aurelien Domont" userId="6da7715ce44349b3" providerId="LiveId" clId="{2349E0AC-9333-4F13-B2C9-E74906101359}" dt="2021-09-09T06:05:46.624" v="287" actId="478"/>
          <ac:picMkLst>
            <pc:docMk/>
            <pc:sldMk cId="1104121548" sldId="1840"/>
            <ac:picMk id="2" creationId="{3BDA960F-41D8-432D-A4F6-9AE6234CDB1C}"/>
          </ac:picMkLst>
        </pc:picChg>
      </pc:sldChg>
      <pc:sldChg chg="modSp add mod">
        <pc:chgData name="Aurelien Domont" userId="6da7715ce44349b3" providerId="LiveId" clId="{2349E0AC-9333-4F13-B2C9-E74906101359}" dt="2021-09-13T06:05:14.217" v="787" actId="115"/>
        <pc:sldMkLst>
          <pc:docMk/>
          <pc:sldMk cId="919636543" sldId="1841"/>
        </pc:sldMkLst>
        <pc:spChg chg="mod">
          <ac:chgData name="Aurelien Domont" userId="6da7715ce44349b3" providerId="LiveId" clId="{2349E0AC-9333-4F13-B2C9-E74906101359}" dt="2021-09-13T05:05:05.915" v="498" actId="20577"/>
          <ac:spMkLst>
            <pc:docMk/>
            <pc:sldMk cId="919636543" sldId="1841"/>
            <ac:spMk id="16" creationId="{6C2BB713-9637-4B9B-938F-E9768876782A}"/>
          </ac:spMkLst>
        </pc:spChg>
        <pc:spChg chg="mod">
          <ac:chgData name="Aurelien Domont" userId="6da7715ce44349b3" providerId="LiveId" clId="{2349E0AC-9333-4F13-B2C9-E74906101359}" dt="2021-09-13T06:05:14.217" v="787" actId="115"/>
          <ac:spMkLst>
            <pc:docMk/>
            <pc:sldMk cId="919636543" sldId="1841"/>
            <ac:spMk id="30" creationId="{94B73FCF-28F3-4E86-85DA-20AF3B8D9B6C}"/>
          </ac:spMkLst>
        </pc:spChg>
      </pc:sldChg>
      <pc:sldChg chg="addSp delSp modSp add mod">
        <pc:chgData name="Aurelien Domont" userId="6da7715ce44349b3" providerId="LiveId" clId="{2349E0AC-9333-4F13-B2C9-E74906101359}" dt="2021-09-13T07:24:17.677" v="1891"/>
        <pc:sldMkLst>
          <pc:docMk/>
          <pc:sldMk cId="2051299408" sldId="1844"/>
        </pc:sldMkLst>
        <pc:spChg chg="add mod">
          <ac:chgData name="Aurelien Domont" userId="6da7715ce44349b3" providerId="LiveId" clId="{2349E0AC-9333-4F13-B2C9-E74906101359}" dt="2021-09-13T06:58:18.836" v="1438" actId="1076"/>
          <ac:spMkLst>
            <pc:docMk/>
            <pc:sldMk cId="2051299408" sldId="1844"/>
            <ac:spMk id="7" creationId="{1011ABFB-AE74-4E3F-AD2A-B71B4D1DCFFE}"/>
          </ac:spMkLst>
        </pc:spChg>
        <pc:spChg chg="del">
          <ac:chgData name="Aurelien Domont" userId="6da7715ce44349b3" providerId="LiveId" clId="{2349E0AC-9333-4F13-B2C9-E74906101359}" dt="2021-09-13T06:17:58.019" v="937" actId="478"/>
          <ac:spMkLst>
            <pc:docMk/>
            <pc:sldMk cId="2051299408" sldId="1844"/>
            <ac:spMk id="8" creationId="{AB822850-31C4-4825-8060-42484E950D33}"/>
          </ac:spMkLst>
        </pc:spChg>
        <pc:spChg chg="del">
          <ac:chgData name="Aurelien Domont" userId="6da7715ce44349b3" providerId="LiveId" clId="{2349E0AC-9333-4F13-B2C9-E74906101359}" dt="2021-09-13T06:17:58.019" v="937" actId="478"/>
          <ac:spMkLst>
            <pc:docMk/>
            <pc:sldMk cId="2051299408" sldId="1844"/>
            <ac:spMk id="9" creationId="{E1E81CD1-DF53-4335-9A67-04333923696E}"/>
          </ac:spMkLst>
        </pc:spChg>
        <pc:spChg chg="add mod">
          <ac:chgData name="Aurelien Domont" userId="6da7715ce44349b3" providerId="LiveId" clId="{2349E0AC-9333-4F13-B2C9-E74906101359}" dt="2021-09-13T06:58:18.836" v="1438" actId="1076"/>
          <ac:spMkLst>
            <pc:docMk/>
            <pc:sldMk cId="2051299408" sldId="1844"/>
            <ac:spMk id="10" creationId="{AEFE6601-5234-484E-9432-5673F630DD4B}"/>
          </ac:spMkLst>
        </pc:spChg>
        <pc:spChg chg="del">
          <ac:chgData name="Aurelien Domont" userId="6da7715ce44349b3" providerId="LiveId" clId="{2349E0AC-9333-4F13-B2C9-E74906101359}" dt="2021-09-13T06:17:58.019" v="937" actId="478"/>
          <ac:spMkLst>
            <pc:docMk/>
            <pc:sldMk cId="2051299408" sldId="1844"/>
            <ac:spMk id="12" creationId="{A911761E-7FE3-4FD8-8F34-CBB1632C1A94}"/>
          </ac:spMkLst>
        </pc:spChg>
        <pc:spChg chg="del">
          <ac:chgData name="Aurelien Domont" userId="6da7715ce44349b3" providerId="LiveId" clId="{2349E0AC-9333-4F13-B2C9-E74906101359}" dt="2021-09-13T06:17:58.019" v="937" actId="478"/>
          <ac:spMkLst>
            <pc:docMk/>
            <pc:sldMk cId="2051299408" sldId="1844"/>
            <ac:spMk id="14" creationId="{6FFC631C-E47E-46F9-B6E1-10C22B75BDA8}"/>
          </ac:spMkLst>
        </pc:spChg>
        <pc:spChg chg="add del mod">
          <ac:chgData name="Aurelien Domont" userId="6da7715ce44349b3" providerId="LiveId" clId="{2349E0AC-9333-4F13-B2C9-E74906101359}" dt="2021-09-13T06:53:49.387" v="1144" actId="478"/>
          <ac:spMkLst>
            <pc:docMk/>
            <pc:sldMk cId="2051299408" sldId="1844"/>
            <ac:spMk id="15" creationId="{BCE5CA50-BF41-416E-A6F6-506BA459198B}"/>
          </ac:spMkLst>
        </pc:spChg>
        <pc:spChg chg="mod">
          <ac:chgData name="Aurelien Domont" userId="6da7715ce44349b3" providerId="LiveId" clId="{2349E0AC-9333-4F13-B2C9-E74906101359}" dt="2021-09-13T06:55:35.194" v="1152" actId="20577"/>
          <ac:spMkLst>
            <pc:docMk/>
            <pc:sldMk cId="2051299408" sldId="1844"/>
            <ac:spMk id="16" creationId="{6C2BB713-9637-4B9B-938F-E9768876782A}"/>
          </ac:spMkLst>
        </pc:spChg>
        <pc:spChg chg="del">
          <ac:chgData name="Aurelien Domont" userId="6da7715ce44349b3" providerId="LiveId" clId="{2349E0AC-9333-4F13-B2C9-E74906101359}" dt="2021-09-13T06:17:58.019" v="937" actId="478"/>
          <ac:spMkLst>
            <pc:docMk/>
            <pc:sldMk cId="2051299408" sldId="1844"/>
            <ac:spMk id="17" creationId="{9A09880F-011B-4E73-AC69-69E89422AFC0}"/>
          </ac:spMkLst>
        </pc:spChg>
        <pc:spChg chg="del">
          <ac:chgData name="Aurelien Domont" userId="6da7715ce44349b3" providerId="LiveId" clId="{2349E0AC-9333-4F13-B2C9-E74906101359}" dt="2021-09-13T06:17:58.019" v="937" actId="478"/>
          <ac:spMkLst>
            <pc:docMk/>
            <pc:sldMk cId="2051299408" sldId="1844"/>
            <ac:spMk id="18" creationId="{1DD5B661-5905-4EEF-90A0-84A539DE9E9F}"/>
          </ac:spMkLst>
        </pc:spChg>
        <pc:spChg chg="del">
          <ac:chgData name="Aurelien Domont" userId="6da7715ce44349b3" providerId="LiveId" clId="{2349E0AC-9333-4F13-B2C9-E74906101359}" dt="2021-09-13T06:17:58.019" v="937" actId="478"/>
          <ac:spMkLst>
            <pc:docMk/>
            <pc:sldMk cId="2051299408" sldId="1844"/>
            <ac:spMk id="19" creationId="{6216820C-ADCD-4515-A1B4-13BD93421E17}"/>
          </ac:spMkLst>
        </pc:spChg>
        <pc:spChg chg="del">
          <ac:chgData name="Aurelien Domont" userId="6da7715ce44349b3" providerId="LiveId" clId="{2349E0AC-9333-4F13-B2C9-E74906101359}" dt="2021-09-13T06:17:58.019" v="937" actId="478"/>
          <ac:spMkLst>
            <pc:docMk/>
            <pc:sldMk cId="2051299408" sldId="1844"/>
            <ac:spMk id="20" creationId="{8F55F59D-3254-4797-AB88-18BDAF2D1CF6}"/>
          </ac:spMkLst>
        </pc:spChg>
        <pc:grpChg chg="del">
          <ac:chgData name="Aurelien Domont" userId="6da7715ce44349b3" providerId="LiveId" clId="{2349E0AC-9333-4F13-B2C9-E74906101359}" dt="2021-09-13T06:17:58.019" v="937" actId="478"/>
          <ac:grpSpMkLst>
            <pc:docMk/>
            <pc:sldMk cId="2051299408" sldId="1844"/>
            <ac:grpSpMk id="15" creationId="{DDB47B36-C676-4890-81B9-3D338AF4FE1B}"/>
          </ac:grpSpMkLst>
        </pc:grpChg>
        <pc:grpChg chg="del">
          <ac:chgData name="Aurelien Domont" userId="6da7715ce44349b3" providerId="LiveId" clId="{2349E0AC-9333-4F13-B2C9-E74906101359}" dt="2021-09-13T06:17:58.019" v="937" actId="478"/>
          <ac:grpSpMkLst>
            <pc:docMk/>
            <pc:sldMk cId="2051299408" sldId="1844"/>
            <ac:grpSpMk id="30" creationId="{AA1FA20D-EB23-44D8-AC87-4A2A741AE1AA}"/>
          </ac:grpSpMkLst>
        </pc:grpChg>
        <pc:picChg chg="add mod ord">
          <ac:chgData name="Aurelien Domont" userId="6da7715ce44349b3" providerId="LiveId" clId="{2349E0AC-9333-4F13-B2C9-E74906101359}" dt="2021-09-13T06:58:18.836" v="1438" actId="1076"/>
          <ac:picMkLst>
            <pc:docMk/>
            <pc:sldMk cId="2051299408" sldId="1844"/>
            <ac:picMk id="2" creationId="{7B3383E0-E8F7-4812-A1B8-75B0F54F6A56}"/>
          </ac:picMkLst>
        </pc:picChg>
        <pc:picChg chg="add del mod">
          <ac:chgData name="Aurelien Domont" userId="6da7715ce44349b3" providerId="LiveId" clId="{2349E0AC-9333-4F13-B2C9-E74906101359}" dt="2021-09-13T06:44:48.491" v="1021" actId="478"/>
          <ac:picMkLst>
            <pc:docMk/>
            <pc:sldMk cId="2051299408" sldId="1844"/>
            <ac:picMk id="5" creationId="{E6AC648F-89AC-410D-BDA9-D944A3F16D51}"/>
          </ac:picMkLst>
        </pc:picChg>
        <pc:picChg chg="add mod">
          <ac:chgData name="Aurelien Domont" userId="6da7715ce44349b3" providerId="LiveId" clId="{2349E0AC-9333-4F13-B2C9-E74906101359}" dt="2021-09-13T06:58:18.836" v="1438" actId="1076"/>
          <ac:picMkLst>
            <pc:docMk/>
            <pc:sldMk cId="2051299408" sldId="1844"/>
            <ac:picMk id="6" creationId="{32F73633-4336-48C2-B986-969E3D8A1351}"/>
          </ac:picMkLst>
        </pc:picChg>
        <pc:picChg chg="add del mod">
          <ac:chgData name="Aurelien Domont" userId="6da7715ce44349b3" providerId="LiveId" clId="{2349E0AC-9333-4F13-B2C9-E74906101359}" dt="2021-09-13T06:45:29.079" v="1042" actId="478"/>
          <ac:picMkLst>
            <pc:docMk/>
            <pc:sldMk cId="2051299408" sldId="1844"/>
            <ac:picMk id="8" creationId="{26D78348-B776-4B40-91B5-2B037896AAB1}"/>
          </ac:picMkLst>
        </pc:picChg>
        <pc:picChg chg="add mod">
          <ac:chgData name="Aurelien Domont" userId="6da7715ce44349b3" providerId="LiveId" clId="{2349E0AC-9333-4F13-B2C9-E74906101359}" dt="2021-09-13T06:58:18.836" v="1438" actId="1076"/>
          <ac:picMkLst>
            <pc:docMk/>
            <pc:sldMk cId="2051299408" sldId="1844"/>
            <ac:picMk id="9" creationId="{936EA75A-6C63-4EFA-8687-05688661B938}"/>
          </ac:picMkLst>
        </pc:picChg>
        <pc:picChg chg="add mod ord">
          <ac:chgData name="Aurelien Domont" userId="6da7715ce44349b3" providerId="LiveId" clId="{2349E0AC-9333-4F13-B2C9-E74906101359}" dt="2021-09-13T06:58:18.836" v="1438" actId="1076"/>
          <ac:picMkLst>
            <pc:docMk/>
            <pc:sldMk cId="2051299408" sldId="1844"/>
            <ac:picMk id="11" creationId="{295357B5-B446-4DE0-9464-7E49F08AA96C}"/>
          </ac:picMkLst>
        </pc:picChg>
        <pc:picChg chg="add del mod">
          <ac:chgData name="Aurelien Domont" userId="6da7715ce44349b3" providerId="LiveId" clId="{2349E0AC-9333-4F13-B2C9-E74906101359}" dt="2021-09-13T06:53:49.387" v="1144" actId="478"/>
          <ac:picMkLst>
            <pc:docMk/>
            <pc:sldMk cId="2051299408" sldId="1844"/>
            <ac:picMk id="14" creationId="{270C3430-B572-4369-AAE8-C8576D7612D5}"/>
          </ac:picMkLst>
        </pc:picChg>
        <pc:picChg chg="add del mod">
          <ac:chgData name="Aurelien Domont" userId="6da7715ce44349b3" providerId="LiveId" clId="{2349E0AC-9333-4F13-B2C9-E74906101359}" dt="2021-09-13T06:53:49.661" v="1145" actId="478"/>
          <ac:picMkLst>
            <pc:docMk/>
            <pc:sldMk cId="2051299408" sldId="1844"/>
            <ac:picMk id="17" creationId="{F455CA9E-8D53-4032-9AAD-6C4B21BE4D4A}"/>
          </ac:picMkLst>
        </pc:picChg>
        <pc:picChg chg="add mod">
          <ac:chgData name="Aurelien Domont" userId="6da7715ce44349b3" providerId="LiveId" clId="{2349E0AC-9333-4F13-B2C9-E74906101359}" dt="2021-09-13T07:24:17.677" v="1891"/>
          <ac:picMkLst>
            <pc:docMk/>
            <pc:sldMk cId="2051299408" sldId="1844"/>
            <ac:picMk id="18" creationId="{DD338F37-8F97-4976-AC92-9458A7F2112E}"/>
          </ac:picMkLst>
        </pc:picChg>
      </pc:sldChg>
      <pc:sldChg chg="modSp add del mod">
        <pc:chgData name="Aurelien Domont" userId="6da7715ce44349b3" providerId="LiveId" clId="{2349E0AC-9333-4F13-B2C9-E74906101359}" dt="2021-09-13T07:00:52.164" v="1472" actId="47"/>
        <pc:sldMkLst>
          <pc:docMk/>
          <pc:sldMk cId="875473973" sldId="1845"/>
        </pc:sldMkLst>
        <pc:spChg chg="mod">
          <ac:chgData name="Aurelien Domont" userId="6da7715ce44349b3" providerId="LiveId" clId="{2349E0AC-9333-4F13-B2C9-E74906101359}" dt="2021-09-13T05:08:18.119" v="531" actId="27636"/>
          <ac:spMkLst>
            <pc:docMk/>
            <pc:sldMk cId="875473973" sldId="1845"/>
            <ac:spMk id="16" creationId="{6C2BB713-9637-4B9B-938F-E9768876782A}"/>
          </ac:spMkLst>
        </pc:spChg>
      </pc:sldChg>
      <pc:sldChg chg="modSp add mod">
        <pc:chgData name="Aurelien Domont" userId="6da7715ce44349b3" providerId="LiveId" clId="{2349E0AC-9333-4F13-B2C9-E74906101359}" dt="2021-09-13T07:21:42.961" v="1730" actId="108"/>
        <pc:sldMkLst>
          <pc:docMk/>
          <pc:sldMk cId="342613520" sldId="1881"/>
        </pc:sldMkLst>
        <pc:spChg chg="mod">
          <ac:chgData name="Aurelien Domont" userId="6da7715ce44349b3" providerId="LiveId" clId="{2349E0AC-9333-4F13-B2C9-E74906101359}" dt="2021-09-13T07:21:42.961" v="1730" actId="108"/>
          <ac:spMkLst>
            <pc:docMk/>
            <pc:sldMk cId="342613520" sldId="1881"/>
            <ac:spMk id="10" creationId="{8440315D-180C-4707-9214-248D8EC10E01}"/>
          </ac:spMkLst>
        </pc:spChg>
      </pc:sldChg>
      <pc:sldChg chg="addSp delSp modSp add mod">
        <pc:chgData name="Aurelien Domont" userId="6da7715ce44349b3" providerId="LiveId" clId="{2349E0AC-9333-4F13-B2C9-E74906101359}" dt="2021-09-13T06:07:41.422" v="795" actId="207"/>
        <pc:sldMkLst>
          <pc:docMk/>
          <pc:sldMk cId="3495023181" sldId="1885"/>
        </pc:sldMkLst>
        <pc:spChg chg="mod">
          <ac:chgData name="Aurelien Domont" userId="6da7715ce44349b3" providerId="LiveId" clId="{2349E0AC-9333-4F13-B2C9-E74906101359}" dt="2021-09-13T06:07:41.422" v="795" actId="207"/>
          <ac:spMkLst>
            <pc:docMk/>
            <pc:sldMk cId="3495023181" sldId="1885"/>
            <ac:spMk id="19" creationId="{869551C0-25DF-403A-890D-97CE020A9F12}"/>
          </ac:spMkLst>
        </pc:spChg>
        <pc:spChg chg="mod">
          <ac:chgData name="Aurelien Domont" userId="6da7715ce44349b3" providerId="LiveId" clId="{2349E0AC-9333-4F13-B2C9-E74906101359}" dt="2021-09-13T06:07:34.578" v="793" actId="108"/>
          <ac:spMkLst>
            <pc:docMk/>
            <pc:sldMk cId="3495023181" sldId="1885"/>
            <ac:spMk id="20" creationId="{7DD7E35F-8B62-4955-9B3B-370BA2CF66AC}"/>
          </ac:spMkLst>
        </pc:spChg>
        <pc:spChg chg="mod">
          <ac:chgData name="Aurelien Domont" userId="6da7715ce44349b3" providerId="LiveId" clId="{2349E0AC-9333-4F13-B2C9-E74906101359}" dt="2021-09-13T06:07:41.422" v="795" actId="207"/>
          <ac:spMkLst>
            <pc:docMk/>
            <pc:sldMk cId="3495023181" sldId="1885"/>
            <ac:spMk id="24" creationId="{34BE031C-2EC1-40A9-990C-5DB6C74F7A80}"/>
          </ac:spMkLst>
        </pc:spChg>
        <pc:spChg chg="mod">
          <ac:chgData name="Aurelien Domont" userId="6da7715ce44349b3" providerId="LiveId" clId="{2349E0AC-9333-4F13-B2C9-E74906101359}" dt="2021-09-13T06:07:37.499" v="794" actId="108"/>
          <ac:spMkLst>
            <pc:docMk/>
            <pc:sldMk cId="3495023181" sldId="1885"/>
            <ac:spMk id="25" creationId="{DEECD197-3636-417D-BDEF-DA8CC209C3A7}"/>
          </ac:spMkLst>
        </pc:spChg>
        <pc:picChg chg="add del">
          <ac:chgData name="Aurelien Domont" userId="6da7715ce44349b3" providerId="LiveId" clId="{2349E0AC-9333-4F13-B2C9-E74906101359}" dt="2021-09-09T06:05:47.412" v="290" actId="478"/>
          <ac:picMkLst>
            <pc:docMk/>
            <pc:sldMk cId="3495023181" sldId="1885"/>
            <ac:picMk id="2" creationId="{E1AD4CB8-9BFB-4520-BDE7-18C9172303CB}"/>
          </ac:picMkLst>
        </pc:picChg>
      </pc:sldChg>
      <pc:sldChg chg="addSp delSp modSp add mod">
        <pc:chgData name="Aurelien Domont" userId="6da7715ce44349b3" providerId="LiveId" clId="{2349E0AC-9333-4F13-B2C9-E74906101359}" dt="2021-09-13T06:07:23.358" v="792" actId="207"/>
        <pc:sldMkLst>
          <pc:docMk/>
          <pc:sldMk cId="1514729160" sldId="1886"/>
        </pc:sldMkLst>
        <pc:spChg chg="mod">
          <ac:chgData name="Aurelien Domont" userId="6da7715ce44349b3" providerId="LiveId" clId="{2349E0AC-9333-4F13-B2C9-E74906101359}" dt="2021-09-13T04:43:03.679" v="300" actId="14100"/>
          <ac:spMkLst>
            <pc:docMk/>
            <pc:sldMk cId="1514729160" sldId="1886"/>
            <ac:spMk id="16" creationId="{6C2BB713-9637-4B9B-938F-E9768876782A}"/>
          </ac:spMkLst>
        </pc:spChg>
        <pc:spChg chg="mod">
          <ac:chgData name="Aurelien Domont" userId="6da7715ce44349b3" providerId="LiveId" clId="{2349E0AC-9333-4F13-B2C9-E74906101359}" dt="2021-09-13T06:07:18.552" v="791" actId="207"/>
          <ac:spMkLst>
            <pc:docMk/>
            <pc:sldMk cId="1514729160" sldId="1886"/>
            <ac:spMk id="19" creationId="{869551C0-25DF-403A-890D-97CE020A9F12}"/>
          </ac:spMkLst>
        </pc:spChg>
        <pc:spChg chg="mod">
          <ac:chgData name="Aurelien Domont" userId="6da7715ce44349b3" providerId="LiveId" clId="{2349E0AC-9333-4F13-B2C9-E74906101359}" dt="2021-09-13T06:07:23.358" v="792" actId="207"/>
          <ac:spMkLst>
            <pc:docMk/>
            <pc:sldMk cId="1514729160" sldId="1886"/>
            <ac:spMk id="20" creationId="{7DD7E35F-8B62-4955-9B3B-370BA2CF66AC}"/>
          </ac:spMkLst>
        </pc:spChg>
        <pc:spChg chg="mod">
          <ac:chgData name="Aurelien Domont" userId="6da7715ce44349b3" providerId="LiveId" clId="{2349E0AC-9333-4F13-B2C9-E74906101359}" dt="2021-09-13T06:07:18.552" v="791" actId="207"/>
          <ac:spMkLst>
            <pc:docMk/>
            <pc:sldMk cId="1514729160" sldId="1886"/>
            <ac:spMk id="24" creationId="{34BE031C-2EC1-40A9-990C-5DB6C74F7A80}"/>
          </ac:spMkLst>
        </pc:spChg>
        <pc:spChg chg="mod">
          <ac:chgData name="Aurelien Domont" userId="6da7715ce44349b3" providerId="LiveId" clId="{2349E0AC-9333-4F13-B2C9-E74906101359}" dt="2021-09-13T06:07:23.358" v="792" actId="207"/>
          <ac:spMkLst>
            <pc:docMk/>
            <pc:sldMk cId="1514729160" sldId="1886"/>
            <ac:spMk id="25" creationId="{DEECD197-3636-417D-BDEF-DA8CC209C3A7}"/>
          </ac:spMkLst>
        </pc:spChg>
        <pc:picChg chg="add del">
          <ac:chgData name="Aurelien Domont" userId="6da7715ce44349b3" providerId="LiveId" clId="{2349E0AC-9333-4F13-B2C9-E74906101359}" dt="2021-09-09T06:05:46.915" v="288" actId="478"/>
          <ac:picMkLst>
            <pc:docMk/>
            <pc:sldMk cId="1514729160" sldId="1886"/>
            <ac:picMk id="2" creationId="{2654BD7A-F89A-4818-855A-4C2FE46BBE34}"/>
          </ac:picMkLst>
        </pc:picChg>
      </pc:sldChg>
      <pc:sldChg chg="modSp add del mod">
        <pc:chgData name="Aurelien Domont" userId="6da7715ce44349b3" providerId="LiveId" clId="{2349E0AC-9333-4F13-B2C9-E74906101359}" dt="2021-09-13T07:00:53.146" v="1473" actId="47"/>
        <pc:sldMkLst>
          <pc:docMk/>
          <pc:sldMk cId="892800185" sldId="1887"/>
        </pc:sldMkLst>
        <pc:spChg chg="mod">
          <ac:chgData name="Aurelien Domont" userId="6da7715ce44349b3" providerId="LiveId" clId="{2349E0AC-9333-4F13-B2C9-E74906101359}" dt="2021-09-13T06:07:02.323" v="789" actId="207"/>
          <ac:spMkLst>
            <pc:docMk/>
            <pc:sldMk cId="892800185" sldId="1887"/>
            <ac:spMk id="19" creationId="{869551C0-25DF-403A-890D-97CE020A9F12}"/>
          </ac:spMkLst>
        </pc:spChg>
        <pc:spChg chg="mod">
          <ac:chgData name="Aurelien Domont" userId="6da7715ce44349b3" providerId="LiveId" clId="{2349E0AC-9333-4F13-B2C9-E74906101359}" dt="2021-09-13T06:07:07.320" v="790" actId="207"/>
          <ac:spMkLst>
            <pc:docMk/>
            <pc:sldMk cId="892800185" sldId="1887"/>
            <ac:spMk id="20" creationId="{7DD7E35F-8B62-4955-9B3B-370BA2CF66AC}"/>
          </ac:spMkLst>
        </pc:spChg>
        <pc:spChg chg="mod">
          <ac:chgData name="Aurelien Domont" userId="6da7715ce44349b3" providerId="LiveId" clId="{2349E0AC-9333-4F13-B2C9-E74906101359}" dt="2021-09-13T06:07:02.323" v="789" actId="207"/>
          <ac:spMkLst>
            <pc:docMk/>
            <pc:sldMk cId="892800185" sldId="1887"/>
            <ac:spMk id="24" creationId="{34BE031C-2EC1-40A9-990C-5DB6C74F7A80}"/>
          </ac:spMkLst>
        </pc:spChg>
        <pc:spChg chg="mod">
          <ac:chgData name="Aurelien Domont" userId="6da7715ce44349b3" providerId="LiveId" clId="{2349E0AC-9333-4F13-B2C9-E74906101359}" dt="2021-09-13T06:07:07.320" v="790" actId="207"/>
          <ac:spMkLst>
            <pc:docMk/>
            <pc:sldMk cId="892800185" sldId="1887"/>
            <ac:spMk id="25" creationId="{DEECD197-3636-417D-BDEF-DA8CC209C3A7}"/>
          </ac:spMkLst>
        </pc:spChg>
      </pc:sldChg>
      <pc:sldChg chg="modSp add mod">
        <pc:chgData name="Aurelien Domont" userId="6da7715ce44349b3" providerId="LiveId" clId="{2349E0AC-9333-4F13-B2C9-E74906101359}" dt="2021-09-13T06:05:19.306" v="788" actId="115"/>
        <pc:sldMkLst>
          <pc:docMk/>
          <pc:sldMk cId="144941444" sldId="1888"/>
        </pc:sldMkLst>
        <pc:spChg chg="mod">
          <ac:chgData name="Aurelien Domont" userId="6da7715ce44349b3" providerId="LiveId" clId="{2349E0AC-9333-4F13-B2C9-E74906101359}" dt="2021-09-13T05:05:39.085" v="499"/>
          <ac:spMkLst>
            <pc:docMk/>
            <pc:sldMk cId="144941444" sldId="1888"/>
            <ac:spMk id="16" creationId="{6C2BB713-9637-4B9B-938F-E9768876782A}"/>
          </ac:spMkLst>
        </pc:spChg>
        <pc:spChg chg="mod">
          <ac:chgData name="Aurelien Domont" userId="6da7715ce44349b3" providerId="LiveId" clId="{2349E0AC-9333-4F13-B2C9-E74906101359}" dt="2021-09-13T06:05:19.306" v="788" actId="115"/>
          <ac:spMkLst>
            <pc:docMk/>
            <pc:sldMk cId="144941444" sldId="1888"/>
            <ac:spMk id="30" creationId="{94B73FCF-28F3-4E86-85DA-20AF3B8D9B6C}"/>
          </ac:spMkLst>
        </pc:spChg>
      </pc:sldChg>
      <pc:sldChg chg="modSp add mod">
        <pc:chgData name="Aurelien Domont" userId="6da7715ce44349b3" providerId="LiveId" clId="{2349E0AC-9333-4F13-B2C9-E74906101359}" dt="2021-09-13T07:11:32.868" v="1514" actId="20577"/>
        <pc:sldMkLst>
          <pc:docMk/>
          <pc:sldMk cId="1318092047" sldId="1893"/>
        </pc:sldMkLst>
        <pc:spChg chg="mod">
          <ac:chgData name="Aurelien Domont" userId="6da7715ce44349b3" providerId="LiveId" clId="{2349E0AC-9333-4F13-B2C9-E74906101359}" dt="2021-09-13T07:11:32.868" v="1514" actId="20577"/>
          <ac:spMkLst>
            <pc:docMk/>
            <pc:sldMk cId="1318092047" sldId="1893"/>
            <ac:spMk id="3" creationId="{AF0E7D2C-C905-4E3E-97B5-FEBCBC67B565}"/>
          </ac:spMkLst>
        </pc:spChg>
      </pc:sldChg>
      <pc:sldChg chg="addSp delSp modSp add mod">
        <pc:chgData name="Aurelien Domont" userId="6da7715ce44349b3" providerId="LiveId" clId="{2349E0AC-9333-4F13-B2C9-E74906101359}" dt="2021-09-13T07:24:03.605" v="1890" actId="20577"/>
        <pc:sldMkLst>
          <pc:docMk/>
          <pc:sldMk cId="1117051054" sldId="1895"/>
        </pc:sldMkLst>
        <pc:spChg chg="mod">
          <ac:chgData name="Aurelien Domont" userId="6da7715ce44349b3" providerId="LiveId" clId="{2349E0AC-9333-4F13-B2C9-E74906101359}" dt="2021-09-13T07:24:03.605" v="1890" actId="20577"/>
          <ac:spMkLst>
            <pc:docMk/>
            <pc:sldMk cId="1117051054" sldId="1895"/>
            <ac:spMk id="18" creationId="{167BA9C0-26E6-4DEB-8145-88445085F9A5}"/>
          </ac:spMkLst>
        </pc:spChg>
        <pc:spChg chg="del mod">
          <ac:chgData name="Aurelien Domont" userId="6da7715ce44349b3" providerId="LiveId" clId="{2349E0AC-9333-4F13-B2C9-E74906101359}" dt="2021-09-13T07:19:35.913" v="1602" actId="478"/>
          <ac:spMkLst>
            <pc:docMk/>
            <pc:sldMk cId="1117051054" sldId="1895"/>
            <ac:spMk id="20" creationId="{26DC7E42-8B51-4503-AE0E-82C18658C1D0}"/>
          </ac:spMkLst>
        </pc:spChg>
        <pc:spChg chg="del mod">
          <ac:chgData name="Aurelien Domont" userId="6da7715ce44349b3" providerId="LiveId" clId="{2349E0AC-9333-4F13-B2C9-E74906101359}" dt="2021-09-13T07:19:35.913" v="1602" actId="478"/>
          <ac:spMkLst>
            <pc:docMk/>
            <pc:sldMk cId="1117051054" sldId="1895"/>
            <ac:spMk id="22" creationId="{82908FAC-1BD6-424D-8A71-FD23D12A5A81}"/>
          </ac:spMkLst>
        </pc:spChg>
        <pc:spChg chg="del">
          <ac:chgData name="Aurelien Domont" userId="6da7715ce44349b3" providerId="LiveId" clId="{2349E0AC-9333-4F13-B2C9-E74906101359}" dt="2021-09-13T07:15:41.748" v="1558" actId="478"/>
          <ac:spMkLst>
            <pc:docMk/>
            <pc:sldMk cId="1117051054" sldId="1895"/>
            <ac:spMk id="27" creationId="{FDEE6112-2C7E-468F-890E-7287C8C9F888}"/>
          </ac:spMkLst>
        </pc:spChg>
        <pc:spChg chg="del">
          <ac:chgData name="Aurelien Domont" userId="6da7715ce44349b3" providerId="LiveId" clId="{2349E0AC-9333-4F13-B2C9-E74906101359}" dt="2021-09-13T07:15:41.748" v="1558" actId="478"/>
          <ac:spMkLst>
            <pc:docMk/>
            <pc:sldMk cId="1117051054" sldId="1895"/>
            <ac:spMk id="28" creationId="{CEDF9737-FF9B-4E1B-87B3-F80F43D1111B}"/>
          </ac:spMkLst>
        </pc:spChg>
        <pc:spChg chg="del mod">
          <ac:chgData name="Aurelien Domont" userId="6da7715ce44349b3" providerId="LiveId" clId="{2349E0AC-9333-4F13-B2C9-E74906101359}" dt="2021-09-13T07:15:41.748" v="1558" actId="478"/>
          <ac:spMkLst>
            <pc:docMk/>
            <pc:sldMk cId="1117051054" sldId="1895"/>
            <ac:spMk id="30" creationId="{65D022A9-E010-4009-AE35-ED56A6B43A7B}"/>
          </ac:spMkLst>
        </pc:spChg>
        <pc:picChg chg="add del mod">
          <ac:chgData name="Aurelien Domont" userId="6da7715ce44349b3" providerId="LiveId" clId="{2349E0AC-9333-4F13-B2C9-E74906101359}" dt="2021-09-13T07:19:35.913" v="1602" actId="478"/>
          <ac:picMkLst>
            <pc:docMk/>
            <pc:sldMk cId="1117051054" sldId="1895"/>
            <ac:picMk id="13" creationId="{1E205A37-54F3-4F42-8A21-9820A3290D97}"/>
          </ac:picMkLst>
        </pc:picChg>
        <pc:picChg chg="add del mod">
          <ac:chgData name="Aurelien Domont" userId="6da7715ce44349b3" providerId="LiveId" clId="{2349E0AC-9333-4F13-B2C9-E74906101359}" dt="2021-09-13T07:19:35.913" v="1602" actId="478"/>
          <ac:picMkLst>
            <pc:docMk/>
            <pc:sldMk cId="1117051054" sldId="1895"/>
            <ac:picMk id="14" creationId="{AC0D815F-FAFE-4181-9097-113C5263552F}"/>
          </ac:picMkLst>
        </pc:picChg>
        <pc:picChg chg="del mod">
          <ac:chgData name="Aurelien Domont" userId="6da7715ce44349b3" providerId="LiveId" clId="{2349E0AC-9333-4F13-B2C9-E74906101359}" dt="2021-09-13T07:19:35.913" v="1602" actId="478"/>
          <ac:picMkLst>
            <pc:docMk/>
            <pc:sldMk cId="1117051054" sldId="1895"/>
            <ac:picMk id="23" creationId="{F4C390EC-E739-4D4B-B4EE-5D3B32B659DF}"/>
          </ac:picMkLst>
        </pc:picChg>
        <pc:picChg chg="del mod">
          <ac:chgData name="Aurelien Domont" userId="6da7715ce44349b3" providerId="LiveId" clId="{2349E0AC-9333-4F13-B2C9-E74906101359}" dt="2021-09-13T07:19:35.913" v="1602" actId="478"/>
          <ac:picMkLst>
            <pc:docMk/>
            <pc:sldMk cId="1117051054" sldId="1895"/>
            <ac:picMk id="24" creationId="{8CD703EB-47EC-42E2-9927-A44532753981}"/>
          </ac:picMkLst>
        </pc:picChg>
      </pc:sldChg>
      <pc:sldChg chg="modSp mod">
        <pc:chgData name="Aurelien Domont" userId="6da7715ce44349b3" providerId="LiveId" clId="{2349E0AC-9333-4F13-B2C9-E74906101359}" dt="2021-10-06T03:50:26.870" v="1961"/>
        <pc:sldMkLst>
          <pc:docMk/>
          <pc:sldMk cId="3938337455" sldId="2034"/>
        </pc:sldMkLst>
        <pc:spChg chg="mod">
          <ac:chgData name="Aurelien Domont" userId="6da7715ce44349b3" providerId="LiveId" clId="{2349E0AC-9333-4F13-B2C9-E74906101359}" dt="2021-10-06T03:50:26.870" v="1961"/>
          <ac:spMkLst>
            <pc:docMk/>
            <pc:sldMk cId="3938337455" sldId="2034"/>
            <ac:spMk id="48" creationId="{971D573A-5304-4C92-8CB7-47985CE6549D}"/>
          </ac:spMkLst>
        </pc:spChg>
      </pc:sldChg>
      <pc:sldChg chg="del">
        <pc:chgData name="Aurelien Domont" userId="6da7715ce44349b3" providerId="LiveId" clId="{2349E0AC-9333-4F13-B2C9-E74906101359}" dt="2021-09-09T06:01:33.871" v="271" actId="47"/>
        <pc:sldMkLst>
          <pc:docMk/>
          <pc:sldMk cId="2943938352" sldId="2154"/>
        </pc:sldMkLst>
      </pc:sldChg>
      <pc:sldChg chg="del">
        <pc:chgData name="Aurelien Domont" userId="6da7715ce44349b3" providerId="LiveId" clId="{2349E0AC-9333-4F13-B2C9-E74906101359}" dt="2021-09-09T06:01:33.871" v="271" actId="47"/>
        <pc:sldMkLst>
          <pc:docMk/>
          <pc:sldMk cId="1479295029" sldId="2156"/>
        </pc:sldMkLst>
      </pc:sldChg>
      <pc:sldChg chg="del">
        <pc:chgData name="Aurelien Domont" userId="6da7715ce44349b3" providerId="LiveId" clId="{2349E0AC-9333-4F13-B2C9-E74906101359}" dt="2021-09-09T05:44:09.494" v="35" actId="47"/>
        <pc:sldMkLst>
          <pc:docMk/>
          <pc:sldMk cId="1073937120" sldId="2160"/>
        </pc:sldMkLst>
      </pc:sldChg>
      <pc:sldChg chg="delSp modSp mod">
        <pc:chgData name="Aurelien Domont" userId="6da7715ce44349b3" providerId="LiveId" clId="{2349E0AC-9333-4F13-B2C9-E74906101359}" dt="2021-09-09T05:45:38.129" v="62" actId="1076"/>
        <pc:sldMkLst>
          <pc:docMk/>
          <pc:sldMk cId="62308209" sldId="2161"/>
        </pc:sldMkLst>
        <pc:spChg chg="mod">
          <ac:chgData name="Aurelien Domont" userId="6da7715ce44349b3" providerId="LiveId" clId="{2349E0AC-9333-4F13-B2C9-E74906101359}" dt="2021-09-09T05:45:30.441" v="60" actId="20577"/>
          <ac:spMkLst>
            <pc:docMk/>
            <pc:sldMk cId="62308209" sldId="2161"/>
            <ac:spMk id="16" creationId="{6C2BB713-9637-4B9B-938F-E9768876782A}"/>
          </ac:spMkLst>
        </pc:spChg>
        <pc:spChg chg="del">
          <ac:chgData name="Aurelien Domont" userId="6da7715ce44349b3" providerId="LiveId" clId="{2349E0AC-9333-4F13-B2C9-E74906101359}" dt="2021-09-09T05:45:33.649" v="61" actId="478"/>
          <ac:spMkLst>
            <pc:docMk/>
            <pc:sldMk cId="62308209" sldId="2161"/>
            <ac:spMk id="31" creationId="{80DB5C2A-CB4E-438A-8801-EB0869040D7B}"/>
          </ac:spMkLst>
        </pc:spChg>
        <pc:spChg chg="mod">
          <ac:chgData name="Aurelien Domont" userId="6da7715ce44349b3" providerId="LiveId" clId="{2349E0AC-9333-4F13-B2C9-E74906101359}" dt="2021-09-09T05:45:38.129" v="62" actId="1076"/>
          <ac:spMkLst>
            <pc:docMk/>
            <pc:sldMk cId="62308209" sldId="2161"/>
            <ac:spMk id="34" creationId="{E1B2FFE3-DBA5-416B-9DB3-3731D3B7B0A4}"/>
          </ac:spMkLst>
        </pc:spChg>
        <pc:spChg chg="mod">
          <ac:chgData name="Aurelien Domont" userId="6da7715ce44349b3" providerId="LiveId" clId="{2349E0AC-9333-4F13-B2C9-E74906101359}" dt="2021-09-09T05:45:38.129" v="62" actId="1076"/>
          <ac:spMkLst>
            <pc:docMk/>
            <pc:sldMk cId="62308209" sldId="2161"/>
            <ac:spMk id="35" creationId="{4D42CE75-EBD5-4944-A919-A414AA408861}"/>
          </ac:spMkLst>
        </pc:spChg>
        <pc:spChg chg="mod">
          <ac:chgData name="Aurelien Domont" userId="6da7715ce44349b3" providerId="LiveId" clId="{2349E0AC-9333-4F13-B2C9-E74906101359}" dt="2021-09-09T05:45:38.129" v="62" actId="1076"/>
          <ac:spMkLst>
            <pc:docMk/>
            <pc:sldMk cId="62308209" sldId="2161"/>
            <ac:spMk id="36" creationId="{374D2436-4DE9-43A4-9BB8-B23AA8701B3A}"/>
          </ac:spMkLst>
        </pc:spChg>
        <pc:spChg chg="mod">
          <ac:chgData name="Aurelien Domont" userId="6da7715ce44349b3" providerId="LiveId" clId="{2349E0AC-9333-4F13-B2C9-E74906101359}" dt="2021-09-09T05:45:38.129" v="62" actId="1076"/>
          <ac:spMkLst>
            <pc:docMk/>
            <pc:sldMk cId="62308209" sldId="2161"/>
            <ac:spMk id="37" creationId="{3C2FA24C-C27B-41CE-B094-2513F027D3A8}"/>
          </ac:spMkLst>
        </pc:spChg>
        <pc:spChg chg="mod">
          <ac:chgData name="Aurelien Domont" userId="6da7715ce44349b3" providerId="LiveId" clId="{2349E0AC-9333-4F13-B2C9-E74906101359}" dt="2021-09-09T05:45:38.129" v="62" actId="1076"/>
          <ac:spMkLst>
            <pc:docMk/>
            <pc:sldMk cId="62308209" sldId="2161"/>
            <ac:spMk id="38" creationId="{B6F8B35C-55F2-4C82-90F4-14AA1AB67BFC}"/>
          </ac:spMkLst>
        </pc:spChg>
        <pc:spChg chg="mod">
          <ac:chgData name="Aurelien Domont" userId="6da7715ce44349b3" providerId="LiveId" clId="{2349E0AC-9333-4F13-B2C9-E74906101359}" dt="2021-09-09T05:45:38.129" v="62" actId="1076"/>
          <ac:spMkLst>
            <pc:docMk/>
            <pc:sldMk cId="62308209" sldId="2161"/>
            <ac:spMk id="39" creationId="{519C9AE0-754E-4933-AD30-219E481A0051}"/>
          </ac:spMkLst>
        </pc:spChg>
        <pc:spChg chg="mod">
          <ac:chgData name="Aurelien Domont" userId="6da7715ce44349b3" providerId="LiveId" clId="{2349E0AC-9333-4F13-B2C9-E74906101359}" dt="2021-09-09T05:45:38.129" v="62" actId="1076"/>
          <ac:spMkLst>
            <pc:docMk/>
            <pc:sldMk cId="62308209" sldId="2161"/>
            <ac:spMk id="40" creationId="{89F4B0CF-9378-4A72-B65B-CA382567820F}"/>
          </ac:spMkLst>
        </pc:spChg>
        <pc:spChg chg="mod">
          <ac:chgData name="Aurelien Domont" userId="6da7715ce44349b3" providerId="LiveId" clId="{2349E0AC-9333-4F13-B2C9-E74906101359}" dt="2021-09-09T05:45:38.129" v="62" actId="1076"/>
          <ac:spMkLst>
            <pc:docMk/>
            <pc:sldMk cId="62308209" sldId="2161"/>
            <ac:spMk id="48" creationId="{19B26507-7537-48B2-A522-7220639B33CC}"/>
          </ac:spMkLst>
        </pc:spChg>
        <pc:spChg chg="mod">
          <ac:chgData name="Aurelien Domont" userId="6da7715ce44349b3" providerId="LiveId" clId="{2349E0AC-9333-4F13-B2C9-E74906101359}" dt="2021-09-09T05:45:38.129" v="62" actId="1076"/>
          <ac:spMkLst>
            <pc:docMk/>
            <pc:sldMk cId="62308209" sldId="2161"/>
            <ac:spMk id="49" creationId="{48639D28-B55E-4ADC-ACFB-B92978A605C1}"/>
          </ac:spMkLst>
        </pc:spChg>
        <pc:spChg chg="mod">
          <ac:chgData name="Aurelien Domont" userId="6da7715ce44349b3" providerId="LiveId" clId="{2349E0AC-9333-4F13-B2C9-E74906101359}" dt="2021-09-09T05:45:38.129" v="62" actId="1076"/>
          <ac:spMkLst>
            <pc:docMk/>
            <pc:sldMk cId="62308209" sldId="2161"/>
            <ac:spMk id="50" creationId="{EAC42D61-C273-4449-982C-A24D5A5FBED7}"/>
          </ac:spMkLst>
        </pc:spChg>
        <pc:spChg chg="mod">
          <ac:chgData name="Aurelien Domont" userId="6da7715ce44349b3" providerId="LiveId" clId="{2349E0AC-9333-4F13-B2C9-E74906101359}" dt="2021-09-09T05:45:38.129" v="62" actId="1076"/>
          <ac:spMkLst>
            <pc:docMk/>
            <pc:sldMk cId="62308209" sldId="2161"/>
            <ac:spMk id="51" creationId="{3A45E5FA-0069-45C4-B7A6-2A52D8054710}"/>
          </ac:spMkLst>
        </pc:spChg>
        <pc:spChg chg="mod">
          <ac:chgData name="Aurelien Domont" userId="6da7715ce44349b3" providerId="LiveId" clId="{2349E0AC-9333-4F13-B2C9-E74906101359}" dt="2021-09-09T05:45:38.129" v="62" actId="1076"/>
          <ac:spMkLst>
            <pc:docMk/>
            <pc:sldMk cId="62308209" sldId="2161"/>
            <ac:spMk id="73" creationId="{C668EDCD-6B28-442F-B7C3-2B0D4897B6F9}"/>
          </ac:spMkLst>
        </pc:spChg>
        <pc:spChg chg="mod">
          <ac:chgData name="Aurelien Domont" userId="6da7715ce44349b3" providerId="LiveId" clId="{2349E0AC-9333-4F13-B2C9-E74906101359}" dt="2021-09-09T05:45:38.129" v="62" actId="1076"/>
          <ac:spMkLst>
            <pc:docMk/>
            <pc:sldMk cId="62308209" sldId="2161"/>
            <ac:spMk id="74" creationId="{03F6514F-3D02-4564-ADC8-DC0817BCC948}"/>
          </ac:spMkLst>
        </pc:spChg>
        <pc:spChg chg="mod">
          <ac:chgData name="Aurelien Domont" userId="6da7715ce44349b3" providerId="LiveId" clId="{2349E0AC-9333-4F13-B2C9-E74906101359}" dt="2021-09-09T05:45:38.129" v="62" actId="1076"/>
          <ac:spMkLst>
            <pc:docMk/>
            <pc:sldMk cId="62308209" sldId="2161"/>
            <ac:spMk id="75" creationId="{6C561391-988C-4874-A798-F591CEF046D9}"/>
          </ac:spMkLst>
        </pc:spChg>
        <pc:spChg chg="mod">
          <ac:chgData name="Aurelien Domont" userId="6da7715ce44349b3" providerId="LiveId" clId="{2349E0AC-9333-4F13-B2C9-E74906101359}" dt="2021-09-09T05:45:38.129" v="62" actId="1076"/>
          <ac:spMkLst>
            <pc:docMk/>
            <pc:sldMk cId="62308209" sldId="2161"/>
            <ac:spMk id="76" creationId="{B4DAE029-E3D6-430E-8906-A24ABCE60AF7}"/>
          </ac:spMkLst>
        </pc:spChg>
        <pc:spChg chg="mod">
          <ac:chgData name="Aurelien Domont" userId="6da7715ce44349b3" providerId="LiveId" clId="{2349E0AC-9333-4F13-B2C9-E74906101359}" dt="2021-09-09T05:45:38.129" v="62" actId="1076"/>
          <ac:spMkLst>
            <pc:docMk/>
            <pc:sldMk cId="62308209" sldId="2161"/>
            <ac:spMk id="77" creationId="{7BA855D7-CC73-483D-8655-83DEC862FF66}"/>
          </ac:spMkLst>
        </pc:spChg>
        <pc:spChg chg="mod">
          <ac:chgData name="Aurelien Domont" userId="6da7715ce44349b3" providerId="LiveId" clId="{2349E0AC-9333-4F13-B2C9-E74906101359}" dt="2021-09-09T05:45:38.129" v="62" actId="1076"/>
          <ac:spMkLst>
            <pc:docMk/>
            <pc:sldMk cId="62308209" sldId="2161"/>
            <ac:spMk id="78" creationId="{FA1091B8-4DD8-4C8D-8CBD-A2E2CEE60B1F}"/>
          </ac:spMkLst>
        </pc:spChg>
        <pc:grpChg chg="mod">
          <ac:chgData name="Aurelien Domont" userId="6da7715ce44349b3" providerId="LiveId" clId="{2349E0AC-9333-4F13-B2C9-E74906101359}" dt="2021-09-09T05:45:38.129" v="62" actId="1076"/>
          <ac:grpSpMkLst>
            <pc:docMk/>
            <pc:sldMk cId="62308209" sldId="2161"/>
            <ac:grpSpMk id="85" creationId="{29E32D0B-A58E-4E75-B2E7-01A6CE79C7F0}"/>
          </ac:grpSpMkLst>
        </pc:grpChg>
        <pc:picChg chg="mod">
          <ac:chgData name="Aurelien Domont" userId="6da7715ce44349b3" providerId="LiveId" clId="{2349E0AC-9333-4F13-B2C9-E74906101359}" dt="2021-09-09T05:45:38.129" v="62" actId="1076"/>
          <ac:picMkLst>
            <pc:docMk/>
            <pc:sldMk cId="62308209" sldId="2161"/>
            <ac:picMk id="79" creationId="{8323D500-379C-42EB-829B-5CBA0C9BD11A}"/>
          </ac:picMkLst>
        </pc:picChg>
        <pc:picChg chg="mod">
          <ac:chgData name="Aurelien Domont" userId="6da7715ce44349b3" providerId="LiveId" clId="{2349E0AC-9333-4F13-B2C9-E74906101359}" dt="2021-09-09T05:45:38.129" v="62" actId="1076"/>
          <ac:picMkLst>
            <pc:docMk/>
            <pc:sldMk cId="62308209" sldId="2161"/>
            <ac:picMk id="80" creationId="{15E36AB3-1C2B-4419-BA3B-C76E995F1C2E}"/>
          </ac:picMkLst>
        </pc:picChg>
        <pc:picChg chg="mod">
          <ac:chgData name="Aurelien Domont" userId="6da7715ce44349b3" providerId="LiveId" clId="{2349E0AC-9333-4F13-B2C9-E74906101359}" dt="2021-09-09T05:45:38.129" v="62" actId="1076"/>
          <ac:picMkLst>
            <pc:docMk/>
            <pc:sldMk cId="62308209" sldId="2161"/>
            <ac:picMk id="81" creationId="{D6EFFCE4-6246-4DF3-ADA4-8908107C4126}"/>
          </ac:picMkLst>
        </pc:picChg>
        <pc:picChg chg="mod">
          <ac:chgData name="Aurelien Domont" userId="6da7715ce44349b3" providerId="LiveId" clId="{2349E0AC-9333-4F13-B2C9-E74906101359}" dt="2021-09-09T05:45:38.129" v="62" actId="1076"/>
          <ac:picMkLst>
            <pc:docMk/>
            <pc:sldMk cId="62308209" sldId="2161"/>
            <ac:picMk id="82" creationId="{CF628464-EBFE-42E9-962A-D71144AD423F}"/>
          </ac:picMkLst>
        </pc:picChg>
        <pc:picChg chg="mod">
          <ac:chgData name="Aurelien Domont" userId="6da7715ce44349b3" providerId="LiveId" clId="{2349E0AC-9333-4F13-B2C9-E74906101359}" dt="2021-09-09T05:45:38.129" v="62" actId="1076"/>
          <ac:picMkLst>
            <pc:docMk/>
            <pc:sldMk cId="62308209" sldId="2161"/>
            <ac:picMk id="83" creationId="{BA885BFE-89BB-4CC9-9B7E-B34C40B6D5D7}"/>
          </ac:picMkLst>
        </pc:picChg>
        <pc:picChg chg="mod">
          <ac:chgData name="Aurelien Domont" userId="6da7715ce44349b3" providerId="LiveId" clId="{2349E0AC-9333-4F13-B2C9-E74906101359}" dt="2021-09-09T05:45:38.129" v="62" actId="1076"/>
          <ac:picMkLst>
            <pc:docMk/>
            <pc:sldMk cId="62308209" sldId="2161"/>
            <ac:picMk id="84" creationId="{0BE82368-4F77-4BDE-ACE8-51420ECE202E}"/>
          </ac:picMkLst>
        </pc:picChg>
        <pc:cxnChg chg="mod">
          <ac:chgData name="Aurelien Domont" userId="6da7715ce44349b3" providerId="LiveId" clId="{2349E0AC-9333-4F13-B2C9-E74906101359}" dt="2021-09-09T05:45:38.129" v="62" actId="1076"/>
          <ac:cxnSpMkLst>
            <pc:docMk/>
            <pc:sldMk cId="62308209" sldId="2161"/>
            <ac:cxnSpMk id="41" creationId="{8C5AD82E-AB23-4089-AA37-932F239A2C62}"/>
          </ac:cxnSpMkLst>
        </pc:cxnChg>
        <pc:cxnChg chg="mod">
          <ac:chgData name="Aurelien Domont" userId="6da7715ce44349b3" providerId="LiveId" clId="{2349E0AC-9333-4F13-B2C9-E74906101359}" dt="2021-09-09T05:45:38.129" v="62" actId="1076"/>
          <ac:cxnSpMkLst>
            <pc:docMk/>
            <pc:sldMk cId="62308209" sldId="2161"/>
            <ac:cxnSpMk id="42" creationId="{9453C508-ECBC-4AF0-B3F0-207099046C59}"/>
          </ac:cxnSpMkLst>
        </pc:cxnChg>
        <pc:cxnChg chg="mod">
          <ac:chgData name="Aurelien Domont" userId="6da7715ce44349b3" providerId="LiveId" clId="{2349E0AC-9333-4F13-B2C9-E74906101359}" dt="2021-09-09T05:45:38.129" v="62" actId="1076"/>
          <ac:cxnSpMkLst>
            <pc:docMk/>
            <pc:sldMk cId="62308209" sldId="2161"/>
            <ac:cxnSpMk id="43" creationId="{ECB40045-54EE-48A2-9963-3DAA40D26B70}"/>
          </ac:cxnSpMkLst>
        </pc:cxnChg>
        <pc:cxnChg chg="mod">
          <ac:chgData name="Aurelien Domont" userId="6da7715ce44349b3" providerId="LiveId" clId="{2349E0AC-9333-4F13-B2C9-E74906101359}" dt="2021-09-09T05:45:38.129" v="62" actId="1076"/>
          <ac:cxnSpMkLst>
            <pc:docMk/>
            <pc:sldMk cId="62308209" sldId="2161"/>
            <ac:cxnSpMk id="44" creationId="{328F4FA4-D5AC-41D7-A610-C71E56353ABA}"/>
          </ac:cxnSpMkLst>
        </pc:cxnChg>
        <pc:cxnChg chg="mod">
          <ac:chgData name="Aurelien Domont" userId="6da7715ce44349b3" providerId="LiveId" clId="{2349E0AC-9333-4F13-B2C9-E74906101359}" dt="2021-09-09T05:45:38.129" v="62" actId="1076"/>
          <ac:cxnSpMkLst>
            <pc:docMk/>
            <pc:sldMk cId="62308209" sldId="2161"/>
            <ac:cxnSpMk id="45" creationId="{5A00F544-B637-4AE0-9456-DEADC19170B4}"/>
          </ac:cxnSpMkLst>
        </pc:cxnChg>
        <pc:cxnChg chg="mod">
          <ac:chgData name="Aurelien Domont" userId="6da7715ce44349b3" providerId="LiveId" clId="{2349E0AC-9333-4F13-B2C9-E74906101359}" dt="2021-09-09T05:45:38.129" v="62" actId="1076"/>
          <ac:cxnSpMkLst>
            <pc:docMk/>
            <pc:sldMk cId="62308209" sldId="2161"/>
            <ac:cxnSpMk id="46" creationId="{89563420-A8F1-4B09-BC0F-B0F2CBFDEA49}"/>
          </ac:cxnSpMkLst>
        </pc:cxnChg>
        <pc:cxnChg chg="mod">
          <ac:chgData name="Aurelien Domont" userId="6da7715ce44349b3" providerId="LiveId" clId="{2349E0AC-9333-4F13-B2C9-E74906101359}" dt="2021-09-09T05:45:38.129" v="62" actId="1076"/>
          <ac:cxnSpMkLst>
            <pc:docMk/>
            <pc:sldMk cId="62308209" sldId="2161"/>
            <ac:cxnSpMk id="47" creationId="{15F6E258-DA49-4678-AA7D-F999C6AE98B0}"/>
          </ac:cxnSpMkLst>
        </pc:cxnChg>
      </pc:sldChg>
      <pc:sldChg chg="addSp delSp modSp mod">
        <pc:chgData name="Aurelien Domont" userId="6da7715ce44349b3" providerId="LiveId" clId="{2349E0AC-9333-4F13-B2C9-E74906101359}" dt="2021-09-13T07:28:24.523" v="1960" actId="5793"/>
        <pc:sldMkLst>
          <pc:docMk/>
          <pc:sldMk cId="3272444503" sldId="2162"/>
        </pc:sldMkLst>
        <pc:spChg chg="del mod">
          <ac:chgData name="Aurelien Domont" userId="6da7715ce44349b3" providerId="LiveId" clId="{2349E0AC-9333-4F13-B2C9-E74906101359}" dt="2021-09-09T05:46:44.985" v="66" actId="478"/>
          <ac:spMkLst>
            <pc:docMk/>
            <pc:sldMk cId="3272444503" sldId="2162"/>
            <ac:spMk id="6" creationId="{22D27BA3-CC85-4DD2-AEDB-C22AC367D60A}"/>
          </ac:spMkLst>
        </pc:spChg>
        <pc:spChg chg="add mod">
          <ac:chgData name="Aurelien Domont" userId="6da7715ce44349b3" providerId="LiveId" clId="{2349E0AC-9333-4F13-B2C9-E74906101359}" dt="2021-09-13T07:28:24.523" v="1960" actId="5793"/>
          <ac:spMkLst>
            <pc:docMk/>
            <pc:sldMk cId="3272444503" sldId="2162"/>
            <ac:spMk id="7" creationId="{6873D066-724E-4E57-89E0-1F7649425086}"/>
          </ac:spMkLst>
        </pc:spChg>
        <pc:spChg chg="mod">
          <ac:chgData name="Aurelien Domont" userId="6da7715ce44349b3" providerId="LiveId" clId="{2349E0AC-9333-4F13-B2C9-E74906101359}" dt="2021-09-09T05:47:27.085" v="77" actId="20577"/>
          <ac:spMkLst>
            <pc:docMk/>
            <pc:sldMk cId="3272444503" sldId="2162"/>
            <ac:spMk id="16" creationId="{6C2BB713-9637-4B9B-938F-E9768876782A}"/>
          </ac:spMkLst>
        </pc:spChg>
      </pc:sldChg>
      <pc:sldChg chg="del">
        <pc:chgData name="Aurelien Domont" userId="6da7715ce44349b3" providerId="LiveId" clId="{2349E0AC-9333-4F13-B2C9-E74906101359}" dt="2021-09-09T06:01:33.871" v="271" actId="47"/>
        <pc:sldMkLst>
          <pc:docMk/>
          <pc:sldMk cId="4178836903" sldId="2169"/>
        </pc:sldMkLst>
      </pc:sldChg>
      <pc:sldChg chg="del">
        <pc:chgData name="Aurelien Domont" userId="6da7715ce44349b3" providerId="LiveId" clId="{2349E0AC-9333-4F13-B2C9-E74906101359}" dt="2021-09-09T06:01:33.871" v="271" actId="47"/>
        <pc:sldMkLst>
          <pc:docMk/>
          <pc:sldMk cId="2678382071" sldId="2170"/>
        </pc:sldMkLst>
      </pc:sldChg>
      <pc:sldChg chg="del">
        <pc:chgData name="Aurelien Domont" userId="6da7715ce44349b3" providerId="LiveId" clId="{2349E0AC-9333-4F13-B2C9-E74906101359}" dt="2021-09-09T06:01:33.871" v="271" actId="47"/>
        <pc:sldMkLst>
          <pc:docMk/>
          <pc:sldMk cId="4258618140" sldId="2187"/>
        </pc:sldMkLst>
      </pc:sldChg>
      <pc:sldChg chg="del">
        <pc:chgData name="Aurelien Domont" userId="6da7715ce44349b3" providerId="LiveId" clId="{2349E0AC-9333-4F13-B2C9-E74906101359}" dt="2021-09-09T06:01:33.871" v="271" actId="47"/>
        <pc:sldMkLst>
          <pc:docMk/>
          <pc:sldMk cId="2349979947" sldId="2190"/>
        </pc:sldMkLst>
      </pc:sldChg>
      <pc:sldChg chg="del">
        <pc:chgData name="Aurelien Domont" userId="6da7715ce44349b3" providerId="LiveId" clId="{2349E0AC-9333-4F13-B2C9-E74906101359}" dt="2021-09-09T06:01:33.871" v="271" actId="47"/>
        <pc:sldMkLst>
          <pc:docMk/>
          <pc:sldMk cId="3340324934" sldId="2191"/>
        </pc:sldMkLst>
      </pc:sldChg>
      <pc:sldChg chg="modSp del mod">
        <pc:chgData name="Aurelien Domont" userId="6da7715ce44349b3" providerId="LiveId" clId="{2349E0AC-9333-4F13-B2C9-E74906101359}" dt="2021-09-13T07:14:54.063" v="1546" actId="47"/>
        <pc:sldMkLst>
          <pc:docMk/>
          <pc:sldMk cId="1209091634" sldId="2192"/>
        </pc:sldMkLst>
        <pc:spChg chg="mod">
          <ac:chgData name="Aurelien Domont" userId="6da7715ce44349b3" providerId="LiveId" clId="{2349E0AC-9333-4F13-B2C9-E74906101359}" dt="2021-09-13T05:09:35.355" v="547" actId="20577"/>
          <ac:spMkLst>
            <pc:docMk/>
            <pc:sldMk cId="1209091634" sldId="2192"/>
            <ac:spMk id="16" creationId="{6C2BB713-9637-4B9B-938F-E9768876782A}"/>
          </ac:spMkLst>
        </pc:spChg>
        <pc:spChg chg="mod">
          <ac:chgData name="Aurelien Domont" userId="6da7715ce44349b3" providerId="LiveId" clId="{2349E0AC-9333-4F13-B2C9-E74906101359}" dt="2021-09-09T06:05:57.149" v="296" actId="20577"/>
          <ac:spMkLst>
            <pc:docMk/>
            <pc:sldMk cId="1209091634" sldId="2192"/>
            <ac:spMk id="45" creationId="{66C5F612-5A89-4C48-BDA9-92B6DBF678F8}"/>
          </ac:spMkLst>
        </pc:spChg>
        <pc:spChg chg="mod">
          <ac:chgData name="Aurelien Domont" userId="6da7715ce44349b3" providerId="LiveId" clId="{2349E0AC-9333-4F13-B2C9-E74906101359}" dt="2021-09-09T06:05:59.916" v="299" actId="20577"/>
          <ac:spMkLst>
            <pc:docMk/>
            <pc:sldMk cId="1209091634" sldId="2192"/>
            <ac:spMk id="46" creationId="{5EDAE2A3-62C3-43E6-BBF2-1A1A1EBD0B6E}"/>
          </ac:spMkLst>
        </pc:spChg>
      </pc:sldChg>
      <pc:sldChg chg="del">
        <pc:chgData name="Aurelien Domont" userId="6da7715ce44349b3" providerId="LiveId" clId="{2349E0AC-9333-4F13-B2C9-E74906101359}" dt="2021-09-09T06:01:33.871" v="271" actId="47"/>
        <pc:sldMkLst>
          <pc:docMk/>
          <pc:sldMk cId="1270591852" sldId="2200"/>
        </pc:sldMkLst>
      </pc:sldChg>
      <pc:sldChg chg="del">
        <pc:chgData name="Aurelien Domont" userId="6da7715ce44349b3" providerId="LiveId" clId="{2349E0AC-9333-4F13-B2C9-E74906101359}" dt="2021-09-09T06:01:33.871" v="271" actId="47"/>
        <pc:sldMkLst>
          <pc:docMk/>
          <pc:sldMk cId="526020649" sldId="2201"/>
        </pc:sldMkLst>
      </pc:sldChg>
      <pc:sldChg chg="del">
        <pc:chgData name="Aurelien Domont" userId="6da7715ce44349b3" providerId="LiveId" clId="{2349E0AC-9333-4F13-B2C9-E74906101359}" dt="2021-09-09T06:01:33.871" v="271" actId="47"/>
        <pc:sldMkLst>
          <pc:docMk/>
          <pc:sldMk cId="750087135" sldId="2202"/>
        </pc:sldMkLst>
      </pc:sldChg>
      <pc:sldChg chg="del">
        <pc:chgData name="Aurelien Domont" userId="6da7715ce44349b3" providerId="LiveId" clId="{2349E0AC-9333-4F13-B2C9-E74906101359}" dt="2021-09-09T06:01:33.871" v="271" actId="47"/>
        <pc:sldMkLst>
          <pc:docMk/>
          <pc:sldMk cId="4234697142" sldId="2203"/>
        </pc:sldMkLst>
      </pc:sldChg>
      <pc:sldChg chg="del">
        <pc:chgData name="Aurelien Domont" userId="6da7715ce44349b3" providerId="LiveId" clId="{2349E0AC-9333-4F13-B2C9-E74906101359}" dt="2021-09-09T06:01:33.871" v="271" actId="47"/>
        <pc:sldMkLst>
          <pc:docMk/>
          <pc:sldMk cId="224053391" sldId="2204"/>
        </pc:sldMkLst>
      </pc:sldChg>
      <pc:sldChg chg="addSp modSp new del mod">
        <pc:chgData name="Aurelien Domont" userId="6da7715ce44349b3" providerId="LiveId" clId="{2349E0AC-9333-4F13-B2C9-E74906101359}" dt="2021-09-09T06:01:37.007" v="272" actId="47"/>
        <pc:sldMkLst>
          <pc:docMk/>
          <pc:sldMk cId="2076640696" sldId="2205"/>
        </pc:sldMkLst>
        <pc:spChg chg="add mod">
          <ac:chgData name="Aurelien Domont" userId="6da7715ce44349b3" providerId="LiveId" clId="{2349E0AC-9333-4F13-B2C9-E74906101359}" dt="2021-09-09T05:47:46.599" v="80" actId="13822"/>
          <ac:spMkLst>
            <pc:docMk/>
            <pc:sldMk cId="2076640696" sldId="2205"/>
            <ac:spMk id="8" creationId="{F6462C69-8327-4A4C-BB20-664CFBC0809C}"/>
          </ac:spMkLst>
        </pc:spChg>
      </pc:sldChg>
      <pc:sldChg chg="addSp delSp modSp add del mod">
        <pc:chgData name="Aurelien Domont" userId="6da7715ce44349b3" providerId="LiveId" clId="{2349E0AC-9333-4F13-B2C9-E74906101359}" dt="2021-09-13T05:51:25.931" v="549" actId="47"/>
        <pc:sldMkLst>
          <pc:docMk/>
          <pc:sldMk cId="1832315193" sldId="2206"/>
        </pc:sldMkLst>
        <pc:spChg chg="add mod">
          <ac:chgData name="Aurelien Domont" userId="6da7715ce44349b3" providerId="LiveId" clId="{2349E0AC-9333-4F13-B2C9-E74906101359}" dt="2021-09-09T05:51:39.924" v="189"/>
          <ac:spMkLst>
            <pc:docMk/>
            <pc:sldMk cId="1832315193" sldId="2206"/>
            <ac:spMk id="6" creationId="{238F0036-6BC1-440E-B8F1-6711ACC674F0}"/>
          </ac:spMkLst>
        </pc:spChg>
        <pc:spChg chg="del">
          <ac:chgData name="Aurelien Domont" userId="6da7715ce44349b3" providerId="LiveId" clId="{2349E0AC-9333-4F13-B2C9-E74906101359}" dt="2021-09-09T05:51:38.879" v="188" actId="478"/>
          <ac:spMkLst>
            <pc:docMk/>
            <pc:sldMk cId="1832315193" sldId="2206"/>
            <ac:spMk id="7" creationId="{6873D066-724E-4E57-89E0-1F7649425086}"/>
          </ac:spMkLst>
        </pc:spChg>
        <pc:spChg chg="add mod">
          <ac:chgData name="Aurelien Domont" userId="6da7715ce44349b3" providerId="LiveId" clId="{2349E0AC-9333-4F13-B2C9-E74906101359}" dt="2021-09-09T05:51:39.924" v="189"/>
          <ac:spMkLst>
            <pc:docMk/>
            <pc:sldMk cId="1832315193" sldId="2206"/>
            <ac:spMk id="8" creationId="{5AD20283-C610-4E4E-B7FD-0A74829B17D2}"/>
          </ac:spMkLst>
        </pc:spChg>
        <pc:spChg chg="add mod">
          <ac:chgData name="Aurelien Domont" userId="6da7715ce44349b3" providerId="LiveId" clId="{2349E0AC-9333-4F13-B2C9-E74906101359}" dt="2021-09-09T05:51:39.924" v="189"/>
          <ac:spMkLst>
            <pc:docMk/>
            <pc:sldMk cId="1832315193" sldId="2206"/>
            <ac:spMk id="9" creationId="{9916BF81-D831-4945-8A7F-F1BBF3BE00F7}"/>
          </ac:spMkLst>
        </pc:spChg>
        <pc:spChg chg="add mod">
          <ac:chgData name="Aurelien Domont" userId="6da7715ce44349b3" providerId="LiveId" clId="{2349E0AC-9333-4F13-B2C9-E74906101359}" dt="2021-09-09T05:51:39.924" v="189"/>
          <ac:spMkLst>
            <pc:docMk/>
            <pc:sldMk cId="1832315193" sldId="2206"/>
            <ac:spMk id="10" creationId="{B1C88FC8-A399-4036-A50C-88B22BCA06AE}"/>
          </ac:spMkLst>
        </pc:spChg>
        <pc:spChg chg="add mod">
          <ac:chgData name="Aurelien Domont" userId="6da7715ce44349b3" providerId="LiveId" clId="{2349E0AC-9333-4F13-B2C9-E74906101359}" dt="2021-09-09T05:51:39.924" v="189"/>
          <ac:spMkLst>
            <pc:docMk/>
            <pc:sldMk cId="1832315193" sldId="2206"/>
            <ac:spMk id="12" creationId="{669CF01D-E2E3-4BEE-B623-8324947E2082}"/>
          </ac:spMkLst>
        </pc:spChg>
        <pc:spChg chg="mod">
          <ac:chgData name="Aurelien Domont" userId="6da7715ce44349b3" providerId="LiveId" clId="{2349E0AC-9333-4F13-B2C9-E74906101359}" dt="2021-09-09T05:51:21.054" v="187" actId="20577"/>
          <ac:spMkLst>
            <pc:docMk/>
            <pc:sldMk cId="1832315193" sldId="2206"/>
            <ac:spMk id="16" creationId="{6C2BB713-9637-4B9B-938F-E9768876782A}"/>
          </ac:spMkLst>
        </pc:spChg>
        <pc:spChg chg="add mod">
          <ac:chgData name="Aurelien Domont" userId="6da7715ce44349b3" providerId="LiveId" clId="{2349E0AC-9333-4F13-B2C9-E74906101359}" dt="2021-09-09T05:51:39.924" v="189"/>
          <ac:spMkLst>
            <pc:docMk/>
            <pc:sldMk cId="1832315193" sldId="2206"/>
            <ac:spMk id="19" creationId="{40F450C2-7100-4D0F-91E4-597A71B103E4}"/>
          </ac:spMkLst>
        </pc:spChg>
        <pc:spChg chg="add mod">
          <ac:chgData name="Aurelien Domont" userId="6da7715ce44349b3" providerId="LiveId" clId="{2349E0AC-9333-4F13-B2C9-E74906101359}" dt="2021-09-09T05:51:39.924" v="189"/>
          <ac:spMkLst>
            <pc:docMk/>
            <pc:sldMk cId="1832315193" sldId="2206"/>
            <ac:spMk id="20" creationId="{0C20E171-2CDF-4CC5-9794-E43D383FF666}"/>
          </ac:spMkLst>
        </pc:spChg>
        <pc:picChg chg="add mod">
          <ac:chgData name="Aurelien Domont" userId="6da7715ce44349b3" providerId="LiveId" clId="{2349E0AC-9333-4F13-B2C9-E74906101359}" dt="2021-09-09T05:51:39.924" v="189"/>
          <ac:picMkLst>
            <pc:docMk/>
            <pc:sldMk cId="1832315193" sldId="2206"/>
            <ac:picMk id="11" creationId="{EC760C83-E385-463D-9CCD-28497A47952E}"/>
          </ac:picMkLst>
        </pc:picChg>
        <pc:picChg chg="add mod">
          <ac:chgData name="Aurelien Domont" userId="6da7715ce44349b3" providerId="LiveId" clId="{2349E0AC-9333-4F13-B2C9-E74906101359}" dt="2021-09-09T05:51:39.924" v="189"/>
          <ac:picMkLst>
            <pc:docMk/>
            <pc:sldMk cId="1832315193" sldId="2206"/>
            <ac:picMk id="14" creationId="{95D2287B-DEFC-4271-97FD-F9656371E0A0}"/>
          </ac:picMkLst>
        </pc:picChg>
        <pc:picChg chg="add mod">
          <ac:chgData name="Aurelien Domont" userId="6da7715ce44349b3" providerId="LiveId" clId="{2349E0AC-9333-4F13-B2C9-E74906101359}" dt="2021-09-09T05:51:39.924" v="189"/>
          <ac:picMkLst>
            <pc:docMk/>
            <pc:sldMk cId="1832315193" sldId="2206"/>
            <ac:picMk id="15" creationId="{398F2540-B59B-4D5F-9697-D1EBA87669D5}"/>
          </ac:picMkLst>
        </pc:picChg>
        <pc:picChg chg="add mod">
          <ac:chgData name="Aurelien Domont" userId="6da7715ce44349b3" providerId="LiveId" clId="{2349E0AC-9333-4F13-B2C9-E74906101359}" dt="2021-09-09T05:51:39.924" v="189"/>
          <ac:picMkLst>
            <pc:docMk/>
            <pc:sldMk cId="1832315193" sldId="2206"/>
            <ac:picMk id="17" creationId="{09696FBC-6BC1-492A-B2D9-00F4424B947F}"/>
          </ac:picMkLst>
        </pc:picChg>
        <pc:picChg chg="add mod">
          <ac:chgData name="Aurelien Domont" userId="6da7715ce44349b3" providerId="LiveId" clId="{2349E0AC-9333-4F13-B2C9-E74906101359}" dt="2021-09-09T05:51:39.924" v="189"/>
          <ac:picMkLst>
            <pc:docMk/>
            <pc:sldMk cId="1832315193" sldId="2206"/>
            <ac:picMk id="18" creationId="{2CA1C184-9BAE-4ADD-BE0C-74D76F74D94E}"/>
          </ac:picMkLst>
        </pc:picChg>
      </pc:sldChg>
      <pc:sldChg chg="addSp delSp modSp add del mod">
        <pc:chgData name="Aurelien Domont" userId="6da7715ce44349b3" providerId="LiveId" clId="{2349E0AC-9333-4F13-B2C9-E74906101359}" dt="2021-09-13T05:57:20.137" v="773" actId="47"/>
        <pc:sldMkLst>
          <pc:docMk/>
          <pc:sldMk cId="3126592537" sldId="2207"/>
        </pc:sldMkLst>
        <pc:spChg chg="del">
          <ac:chgData name="Aurelien Domont" userId="6da7715ce44349b3" providerId="LiveId" clId="{2349E0AC-9333-4F13-B2C9-E74906101359}" dt="2021-09-09T05:53:47.425" v="222" actId="478"/>
          <ac:spMkLst>
            <pc:docMk/>
            <pc:sldMk cId="3126592537" sldId="2207"/>
            <ac:spMk id="6" creationId="{238F0036-6BC1-440E-B8F1-6711ACC674F0}"/>
          </ac:spMkLst>
        </pc:spChg>
        <pc:spChg chg="del">
          <ac:chgData name="Aurelien Domont" userId="6da7715ce44349b3" providerId="LiveId" clId="{2349E0AC-9333-4F13-B2C9-E74906101359}" dt="2021-09-09T05:53:47.425" v="222" actId="478"/>
          <ac:spMkLst>
            <pc:docMk/>
            <pc:sldMk cId="3126592537" sldId="2207"/>
            <ac:spMk id="8" creationId="{5AD20283-C610-4E4E-B7FD-0A74829B17D2}"/>
          </ac:spMkLst>
        </pc:spChg>
        <pc:spChg chg="del">
          <ac:chgData name="Aurelien Domont" userId="6da7715ce44349b3" providerId="LiveId" clId="{2349E0AC-9333-4F13-B2C9-E74906101359}" dt="2021-09-09T05:53:47.425" v="222" actId="478"/>
          <ac:spMkLst>
            <pc:docMk/>
            <pc:sldMk cId="3126592537" sldId="2207"/>
            <ac:spMk id="9" creationId="{9916BF81-D831-4945-8A7F-F1BBF3BE00F7}"/>
          </ac:spMkLst>
        </pc:spChg>
        <pc:spChg chg="del">
          <ac:chgData name="Aurelien Domont" userId="6da7715ce44349b3" providerId="LiveId" clId="{2349E0AC-9333-4F13-B2C9-E74906101359}" dt="2021-09-09T05:53:47.425" v="222" actId="478"/>
          <ac:spMkLst>
            <pc:docMk/>
            <pc:sldMk cId="3126592537" sldId="2207"/>
            <ac:spMk id="10" creationId="{B1C88FC8-A399-4036-A50C-88B22BCA06AE}"/>
          </ac:spMkLst>
        </pc:spChg>
        <pc:spChg chg="del">
          <ac:chgData name="Aurelien Domont" userId="6da7715ce44349b3" providerId="LiveId" clId="{2349E0AC-9333-4F13-B2C9-E74906101359}" dt="2021-09-09T05:53:47.425" v="222" actId="478"/>
          <ac:spMkLst>
            <pc:docMk/>
            <pc:sldMk cId="3126592537" sldId="2207"/>
            <ac:spMk id="12" creationId="{669CF01D-E2E3-4BEE-B623-8324947E2082}"/>
          </ac:spMkLst>
        </pc:spChg>
        <pc:spChg chg="mod">
          <ac:chgData name="Aurelien Domont" userId="6da7715ce44349b3" providerId="LiveId" clId="{2349E0AC-9333-4F13-B2C9-E74906101359}" dt="2021-09-09T05:56:30.610" v="228" actId="20577"/>
          <ac:spMkLst>
            <pc:docMk/>
            <pc:sldMk cId="3126592537" sldId="2207"/>
            <ac:spMk id="16" creationId="{6C2BB713-9637-4B9B-938F-E9768876782A}"/>
          </ac:spMkLst>
        </pc:spChg>
        <pc:spChg chg="del">
          <ac:chgData name="Aurelien Domont" userId="6da7715ce44349b3" providerId="LiveId" clId="{2349E0AC-9333-4F13-B2C9-E74906101359}" dt="2021-09-09T05:53:47.425" v="222" actId="478"/>
          <ac:spMkLst>
            <pc:docMk/>
            <pc:sldMk cId="3126592537" sldId="2207"/>
            <ac:spMk id="19" creationId="{40F450C2-7100-4D0F-91E4-597A71B103E4}"/>
          </ac:spMkLst>
        </pc:spChg>
        <pc:spChg chg="del">
          <ac:chgData name="Aurelien Domont" userId="6da7715ce44349b3" providerId="LiveId" clId="{2349E0AC-9333-4F13-B2C9-E74906101359}" dt="2021-09-09T05:53:47.425" v="222" actId="478"/>
          <ac:spMkLst>
            <pc:docMk/>
            <pc:sldMk cId="3126592537" sldId="2207"/>
            <ac:spMk id="20" creationId="{0C20E171-2CDF-4CC5-9794-E43D383FF666}"/>
          </ac:spMkLst>
        </pc:spChg>
        <pc:spChg chg="add mod">
          <ac:chgData name="Aurelien Domont" userId="6da7715ce44349b3" providerId="LiveId" clId="{2349E0AC-9333-4F13-B2C9-E74906101359}" dt="2021-09-09T05:53:47.752" v="223"/>
          <ac:spMkLst>
            <pc:docMk/>
            <pc:sldMk cId="3126592537" sldId="2207"/>
            <ac:spMk id="21" creationId="{BDC4347E-732F-4CBB-9F1F-43DFA73E2480}"/>
          </ac:spMkLst>
        </pc:spChg>
        <pc:spChg chg="add mod">
          <ac:chgData name="Aurelien Domont" userId="6da7715ce44349b3" providerId="LiveId" clId="{2349E0AC-9333-4F13-B2C9-E74906101359}" dt="2021-09-09T05:53:47.752" v="223"/>
          <ac:spMkLst>
            <pc:docMk/>
            <pc:sldMk cId="3126592537" sldId="2207"/>
            <ac:spMk id="22" creationId="{1FE6A84D-F23A-4A92-942F-F59499C4998E}"/>
          </ac:spMkLst>
        </pc:spChg>
        <pc:spChg chg="add mod">
          <ac:chgData name="Aurelien Domont" userId="6da7715ce44349b3" providerId="LiveId" clId="{2349E0AC-9333-4F13-B2C9-E74906101359}" dt="2021-09-09T05:53:47.752" v="223"/>
          <ac:spMkLst>
            <pc:docMk/>
            <pc:sldMk cId="3126592537" sldId="2207"/>
            <ac:spMk id="23" creationId="{38B66352-7F18-40E6-805A-E76E9D76FEBA}"/>
          </ac:spMkLst>
        </pc:spChg>
        <pc:spChg chg="add mod">
          <ac:chgData name="Aurelien Domont" userId="6da7715ce44349b3" providerId="LiveId" clId="{2349E0AC-9333-4F13-B2C9-E74906101359}" dt="2021-09-09T05:53:47.752" v="223"/>
          <ac:spMkLst>
            <pc:docMk/>
            <pc:sldMk cId="3126592537" sldId="2207"/>
            <ac:spMk id="24" creationId="{F69DCE93-91F1-47B7-8667-A6F5F9DFF108}"/>
          </ac:spMkLst>
        </pc:spChg>
        <pc:spChg chg="add mod">
          <ac:chgData name="Aurelien Domont" userId="6da7715ce44349b3" providerId="LiveId" clId="{2349E0AC-9333-4F13-B2C9-E74906101359}" dt="2021-09-09T05:53:47.752" v="223"/>
          <ac:spMkLst>
            <pc:docMk/>
            <pc:sldMk cId="3126592537" sldId="2207"/>
            <ac:spMk id="26" creationId="{C07B01CE-E3A4-4425-8FDD-E2E1938F231E}"/>
          </ac:spMkLst>
        </pc:spChg>
        <pc:picChg chg="del">
          <ac:chgData name="Aurelien Domont" userId="6da7715ce44349b3" providerId="LiveId" clId="{2349E0AC-9333-4F13-B2C9-E74906101359}" dt="2021-09-09T05:53:47.425" v="222" actId="478"/>
          <ac:picMkLst>
            <pc:docMk/>
            <pc:sldMk cId="3126592537" sldId="2207"/>
            <ac:picMk id="11" creationId="{EC760C83-E385-463D-9CCD-28497A47952E}"/>
          </ac:picMkLst>
        </pc:picChg>
        <pc:picChg chg="del">
          <ac:chgData name="Aurelien Domont" userId="6da7715ce44349b3" providerId="LiveId" clId="{2349E0AC-9333-4F13-B2C9-E74906101359}" dt="2021-09-09T05:53:47.425" v="222" actId="478"/>
          <ac:picMkLst>
            <pc:docMk/>
            <pc:sldMk cId="3126592537" sldId="2207"/>
            <ac:picMk id="14" creationId="{95D2287B-DEFC-4271-97FD-F9656371E0A0}"/>
          </ac:picMkLst>
        </pc:picChg>
        <pc:picChg chg="del">
          <ac:chgData name="Aurelien Domont" userId="6da7715ce44349b3" providerId="LiveId" clId="{2349E0AC-9333-4F13-B2C9-E74906101359}" dt="2021-09-09T05:53:47.425" v="222" actId="478"/>
          <ac:picMkLst>
            <pc:docMk/>
            <pc:sldMk cId="3126592537" sldId="2207"/>
            <ac:picMk id="15" creationId="{398F2540-B59B-4D5F-9697-D1EBA87669D5}"/>
          </ac:picMkLst>
        </pc:picChg>
        <pc:picChg chg="del">
          <ac:chgData name="Aurelien Domont" userId="6da7715ce44349b3" providerId="LiveId" clId="{2349E0AC-9333-4F13-B2C9-E74906101359}" dt="2021-09-09T05:53:47.425" v="222" actId="478"/>
          <ac:picMkLst>
            <pc:docMk/>
            <pc:sldMk cId="3126592537" sldId="2207"/>
            <ac:picMk id="17" creationId="{09696FBC-6BC1-492A-B2D9-00F4424B947F}"/>
          </ac:picMkLst>
        </pc:picChg>
        <pc:picChg chg="del">
          <ac:chgData name="Aurelien Domont" userId="6da7715ce44349b3" providerId="LiveId" clId="{2349E0AC-9333-4F13-B2C9-E74906101359}" dt="2021-09-09T05:53:47.425" v="222" actId="478"/>
          <ac:picMkLst>
            <pc:docMk/>
            <pc:sldMk cId="3126592537" sldId="2207"/>
            <ac:picMk id="18" creationId="{2CA1C184-9BAE-4ADD-BE0C-74D76F74D94E}"/>
          </ac:picMkLst>
        </pc:picChg>
        <pc:picChg chg="add mod">
          <ac:chgData name="Aurelien Domont" userId="6da7715ce44349b3" providerId="LiveId" clId="{2349E0AC-9333-4F13-B2C9-E74906101359}" dt="2021-09-09T05:53:47.752" v="223"/>
          <ac:picMkLst>
            <pc:docMk/>
            <pc:sldMk cId="3126592537" sldId="2207"/>
            <ac:picMk id="25" creationId="{09C67E05-AB69-4EF3-9322-C0B4FFCCE828}"/>
          </ac:picMkLst>
        </pc:picChg>
        <pc:picChg chg="add mod">
          <ac:chgData name="Aurelien Domont" userId="6da7715ce44349b3" providerId="LiveId" clId="{2349E0AC-9333-4F13-B2C9-E74906101359}" dt="2021-09-09T05:53:47.752" v="223"/>
          <ac:picMkLst>
            <pc:docMk/>
            <pc:sldMk cId="3126592537" sldId="2207"/>
            <ac:picMk id="27" creationId="{70FE4D46-C1AD-4485-9B51-C7D1AC4213C8}"/>
          </ac:picMkLst>
        </pc:picChg>
        <pc:picChg chg="add mod">
          <ac:chgData name="Aurelien Domont" userId="6da7715ce44349b3" providerId="LiveId" clId="{2349E0AC-9333-4F13-B2C9-E74906101359}" dt="2021-09-09T05:53:47.752" v="223"/>
          <ac:picMkLst>
            <pc:docMk/>
            <pc:sldMk cId="3126592537" sldId="2207"/>
            <ac:picMk id="28" creationId="{0BD87EAB-96D8-4CDE-9273-814C855A3DDA}"/>
          </ac:picMkLst>
        </pc:picChg>
        <pc:picChg chg="add mod">
          <ac:chgData name="Aurelien Domont" userId="6da7715ce44349b3" providerId="LiveId" clId="{2349E0AC-9333-4F13-B2C9-E74906101359}" dt="2021-09-09T05:53:47.752" v="223"/>
          <ac:picMkLst>
            <pc:docMk/>
            <pc:sldMk cId="3126592537" sldId="2207"/>
            <ac:picMk id="29" creationId="{F52CA9E3-D635-442C-A161-1C928D3369A9}"/>
          </ac:picMkLst>
        </pc:picChg>
        <pc:picChg chg="add mod">
          <ac:chgData name="Aurelien Domont" userId="6da7715ce44349b3" providerId="LiveId" clId="{2349E0AC-9333-4F13-B2C9-E74906101359}" dt="2021-09-09T05:53:47.752" v="223"/>
          <ac:picMkLst>
            <pc:docMk/>
            <pc:sldMk cId="3126592537" sldId="2207"/>
            <ac:picMk id="30" creationId="{C1CA2193-0121-413E-A001-FBFB64E250C2}"/>
          </ac:picMkLst>
        </pc:picChg>
      </pc:sldChg>
      <pc:sldChg chg="addSp delSp modSp add del mod">
        <pc:chgData name="Aurelien Domont" userId="6da7715ce44349b3" providerId="LiveId" clId="{2349E0AC-9333-4F13-B2C9-E74906101359}" dt="2021-09-13T06:02:14.043" v="775" actId="47"/>
        <pc:sldMkLst>
          <pc:docMk/>
          <pc:sldMk cId="1364633413" sldId="2208"/>
        </pc:sldMkLst>
        <pc:spChg chg="add mod">
          <ac:chgData name="Aurelien Domont" userId="6da7715ce44349b3" providerId="LiveId" clId="{2349E0AC-9333-4F13-B2C9-E74906101359}" dt="2021-09-09T05:56:48.182" v="232"/>
          <ac:spMkLst>
            <pc:docMk/>
            <pc:sldMk cId="1364633413" sldId="2208"/>
            <ac:spMk id="15" creationId="{6B2886F7-2457-48B9-B1D9-D4A139D6CA8E}"/>
          </ac:spMkLst>
        </pc:spChg>
        <pc:spChg chg="mod">
          <ac:chgData name="Aurelien Domont" userId="6da7715ce44349b3" providerId="LiveId" clId="{2349E0AC-9333-4F13-B2C9-E74906101359}" dt="2021-09-09T05:56:39.421" v="230" actId="20577"/>
          <ac:spMkLst>
            <pc:docMk/>
            <pc:sldMk cId="1364633413" sldId="2208"/>
            <ac:spMk id="16" creationId="{6C2BB713-9637-4B9B-938F-E9768876782A}"/>
          </ac:spMkLst>
        </pc:spChg>
        <pc:spChg chg="add mod">
          <ac:chgData name="Aurelien Domont" userId="6da7715ce44349b3" providerId="LiveId" clId="{2349E0AC-9333-4F13-B2C9-E74906101359}" dt="2021-09-09T05:56:48.182" v="232"/>
          <ac:spMkLst>
            <pc:docMk/>
            <pc:sldMk cId="1364633413" sldId="2208"/>
            <ac:spMk id="17" creationId="{7683B72C-CD47-4C45-95A5-12C07D45017B}"/>
          </ac:spMkLst>
        </pc:spChg>
        <pc:spChg chg="add mod">
          <ac:chgData name="Aurelien Domont" userId="6da7715ce44349b3" providerId="LiveId" clId="{2349E0AC-9333-4F13-B2C9-E74906101359}" dt="2021-09-09T05:56:48.182" v="232"/>
          <ac:spMkLst>
            <pc:docMk/>
            <pc:sldMk cId="1364633413" sldId="2208"/>
            <ac:spMk id="18" creationId="{676F5070-8D34-494E-AAA4-5E81DA1F0A14}"/>
          </ac:spMkLst>
        </pc:spChg>
        <pc:spChg chg="add mod">
          <ac:chgData name="Aurelien Domont" userId="6da7715ce44349b3" providerId="LiveId" clId="{2349E0AC-9333-4F13-B2C9-E74906101359}" dt="2021-09-09T05:56:48.182" v="232"/>
          <ac:spMkLst>
            <pc:docMk/>
            <pc:sldMk cId="1364633413" sldId="2208"/>
            <ac:spMk id="19" creationId="{7A56B016-EEFB-467C-9BEC-0744975EC113}"/>
          </ac:spMkLst>
        </pc:spChg>
        <pc:spChg chg="del">
          <ac:chgData name="Aurelien Domont" userId="6da7715ce44349b3" providerId="LiveId" clId="{2349E0AC-9333-4F13-B2C9-E74906101359}" dt="2021-09-09T05:56:47.881" v="231" actId="478"/>
          <ac:spMkLst>
            <pc:docMk/>
            <pc:sldMk cId="1364633413" sldId="2208"/>
            <ac:spMk id="21" creationId="{BDC4347E-732F-4CBB-9F1F-43DFA73E2480}"/>
          </ac:spMkLst>
        </pc:spChg>
        <pc:spChg chg="del">
          <ac:chgData name="Aurelien Domont" userId="6da7715ce44349b3" providerId="LiveId" clId="{2349E0AC-9333-4F13-B2C9-E74906101359}" dt="2021-09-09T05:56:47.881" v="231" actId="478"/>
          <ac:spMkLst>
            <pc:docMk/>
            <pc:sldMk cId="1364633413" sldId="2208"/>
            <ac:spMk id="22" creationId="{1FE6A84D-F23A-4A92-942F-F59499C4998E}"/>
          </ac:spMkLst>
        </pc:spChg>
        <pc:spChg chg="del">
          <ac:chgData name="Aurelien Domont" userId="6da7715ce44349b3" providerId="LiveId" clId="{2349E0AC-9333-4F13-B2C9-E74906101359}" dt="2021-09-09T05:56:47.881" v="231" actId="478"/>
          <ac:spMkLst>
            <pc:docMk/>
            <pc:sldMk cId="1364633413" sldId="2208"/>
            <ac:spMk id="23" creationId="{38B66352-7F18-40E6-805A-E76E9D76FEBA}"/>
          </ac:spMkLst>
        </pc:spChg>
        <pc:spChg chg="del">
          <ac:chgData name="Aurelien Domont" userId="6da7715ce44349b3" providerId="LiveId" clId="{2349E0AC-9333-4F13-B2C9-E74906101359}" dt="2021-09-09T05:56:47.881" v="231" actId="478"/>
          <ac:spMkLst>
            <pc:docMk/>
            <pc:sldMk cId="1364633413" sldId="2208"/>
            <ac:spMk id="24" creationId="{F69DCE93-91F1-47B7-8667-A6F5F9DFF108}"/>
          </ac:spMkLst>
        </pc:spChg>
        <pc:spChg chg="del">
          <ac:chgData name="Aurelien Domont" userId="6da7715ce44349b3" providerId="LiveId" clId="{2349E0AC-9333-4F13-B2C9-E74906101359}" dt="2021-09-09T05:56:47.881" v="231" actId="478"/>
          <ac:spMkLst>
            <pc:docMk/>
            <pc:sldMk cId="1364633413" sldId="2208"/>
            <ac:spMk id="26" creationId="{C07B01CE-E3A4-4425-8FDD-E2E1938F231E}"/>
          </ac:spMkLst>
        </pc:spChg>
        <pc:spChg chg="add mod">
          <ac:chgData name="Aurelien Domont" userId="6da7715ce44349b3" providerId="LiveId" clId="{2349E0AC-9333-4F13-B2C9-E74906101359}" dt="2021-09-09T05:56:48.182" v="232"/>
          <ac:spMkLst>
            <pc:docMk/>
            <pc:sldMk cId="1364633413" sldId="2208"/>
            <ac:spMk id="31" creationId="{5DA67E3D-59A5-47C1-A7AF-6AFD7BED1AE1}"/>
          </ac:spMkLst>
        </pc:spChg>
        <pc:picChg chg="add mod">
          <ac:chgData name="Aurelien Domont" userId="6da7715ce44349b3" providerId="LiveId" clId="{2349E0AC-9333-4F13-B2C9-E74906101359}" dt="2021-09-09T05:56:48.182" v="232"/>
          <ac:picMkLst>
            <pc:docMk/>
            <pc:sldMk cId="1364633413" sldId="2208"/>
            <ac:picMk id="20" creationId="{B6900531-A23E-429E-8A70-7B9B1C76B53E}"/>
          </ac:picMkLst>
        </pc:picChg>
        <pc:picChg chg="del">
          <ac:chgData name="Aurelien Domont" userId="6da7715ce44349b3" providerId="LiveId" clId="{2349E0AC-9333-4F13-B2C9-E74906101359}" dt="2021-09-09T05:56:47.881" v="231" actId="478"/>
          <ac:picMkLst>
            <pc:docMk/>
            <pc:sldMk cId="1364633413" sldId="2208"/>
            <ac:picMk id="25" creationId="{09C67E05-AB69-4EF3-9322-C0B4FFCCE828}"/>
          </ac:picMkLst>
        </pc:picChg>
        <pc:picChg chg="del">
          <ac:chgData name="Aurelien Domont" userId="6da7715ce44349b3" providerId="LiveId" clId="{2349E0AC-9333-4F13-B2C9-E74906101359}" dt="2021-09-09T05:56:47.881" v="231" actId="478"/>
          <ac:picMkLst>
            <pc:docMk/>
            <pc:sldMk cId="1364633413" sldId="2208"/>
            <ac:picMk id="27" creationId="{70FE4D46-C1AD-4485-9B51-C7D1AC4213C8}"/>
          </ac:picMkLst>
        </pc:picChg>
        <pc:picChg chg="del">
          <ac:chgData name="Aurelien Domont" userId="6da7715ce44349b3" providerId="LiveId" clId="{2349E0AC-9333-4F13-B2C9-E74906101359}" dt="2021-09-09T05:56:47.881" v="231" actId="478"/>
          <ac:picMkLst>
            <pc:docMk/>
            <pc:sldMk cId="1364633413" sldId="2208"/>
            <ac:picMk id="28" creationId="{0BD87EAB-96D8-4CDE-9273-814C855A3DDA}"/>
          </ac:picMkLst>
        </pc:picChg>
        <pc:picChg chg="del">
          <ac:chgData name="Aurelien Domont" userId="6da7715ce44349b3" providerId="LiveId" clId="{2349E0AC-9333-4F13-B2C9-E74906101359}" dt="2021-09-09T05:56:47.881" v="231" actId="478"/>
          <ac:picMkLst>
            <pc:docMk/>
            <pc:sldMk cId="1364633413" sldId="2208"/>
            <ac:picMk id="29" creationId="{F52CA9E3-D635-442C-A161-1C928D3369A9}"/>
          </ac:picMkLst>
        </pc:picChg>
        <pc:picChg chg="del">
          <ac:chgData name="Aurelien Domont" userId="6da7715ce44349b3" providerId="LiveId" clId="{2349E0AC-9333-4F13-B2C9-E74906101359}" dt="2021-09-09T05:56:47.881" v="231" actId="478"/>
          <ac:picMkLst>
            <pc:docMk/>
            <pc:sldMk cId="1364633413" sldId="2208"/>
            <ac:picMk id="30" creationId="{C1CA2193-0121-413E-A001-FBFB64E250C2}"/>
          </ac:picMkLst>
        </pc:picChg>
        <pc:picChg chg="add mod">
          <ac:chgData name="Aurelien Domont" userId="6da7715ce44349b3" providerId="LiveId" clId="{2349E0AC-9333-4F13-B2C9-E74906101359}" dt="2021-09-09T05:56:48.182" v="232"/>
          <ac:picMkLst>
            <pc:docMk/>
            <pc:sldMk cId="1364633413" sldId="2208"/>
            <ac:picMk id="32" creationId="{E5C0147F-4A20-4759-B5DE-F458B90BE088}"/>
          </ac:picMkLst>
        </pc:picChg>
        <pc:picChg chg="add mod">
          <ac:chgData name="Aurelien Domont" userId="6da7715ce44349b3" providerId="LiveId" clId="{2349E0AC-9333-4F13-B2C9-E74906101359}" dt="2021-09-09T05:56:48.182" v="232"/>
          <ac:picMkLst>
            <pc:docMk/>
            <pc:sldMk cId="1364633413" sldId="2208"/>
            <ac:picMk id="33" creationId="{C71371A1-E4C2-438B-B60E-3FE09563F17D}"/>
          </ac:picMkLst>
        </pc:picChg>
        <pc:picChg chg="add mod">
          <ac:chgData name="Aurelien Domont" userId="6da7715ce44349b3" providerId="LiveId" clId="{2349E0AC-9333-4F13-B2C9-E74906101359}" dt="2021-09-09T05:56:48.182" v="232"/>
          <ac:picMkLst>
            <pc:docMk/>
            <pc:sldMk cId="1364633413" sldId="2208"/>
            <ac:picMk id="34" creationId="{0E37A9C0-1F7D-49DA-B7AF-99E67ED5A834}"/>
          </ac:picMkLst>
        </pc:picChg>
        <pc:picChg chg="add mod">
          <ac:chgData name="Aurelien Domont" userId="6da7715ce44349b3" providerId="LiveId" clId="{2349E0AC-9333-4F13-B2C9-E74906101359}" dt="2021-09-09T05:56:48.182" v="232"/>
          <ac:picMkLst>
            <pc:docMk/>
            <pc:sldMk cId="1364633413" sldId="2208"/>
            <ac:picMk id="35" creationId="{76B635DC-EF5A-4742-BF57-4F9906E4287E}"/>
          </ac:picMkLst>
        </pc:picChg>
      </pc:sldChg>
      <pc:sldChg chg="addSp delSp modSp add mod">
        <pc:chgData name="Aurelien Domont" userId="6da7715ce44349b3" providerId="LiveId" clId="{2349E0AC-9333-4F13-B2C9-E74906101359}" dt="2021-09-13T07:13:25.038" v="1532"/>
        <pc:sldMkLst>
          <pc:docMk/>
          <pc:sldMk cId="1187449849" sldId="2209"/>
        </pc:sldMkLst>
        <pc:spChg chg="add mod">
          <ac:chgData name="Aurelien Domont" userId="6da7715ce44349b3" providerId="LiveId" clId="{2349E0AC-9333-4F13-B2C9-E74906101359}" dt="2021-09-13T06:04:44.489" v="785" actId="108"/>
          <ac:spMkLst>
            <pc:docMk/>
            <pc:sldMk cId="1187449849" sldId="2209"/>
            <ac:spMk id="15" creationId="{6AA77AFF-B802-4BB1-BE33-1E6A0977B49F}"/>
          </ac:spMkLst>
        </pc:spChg>
        <pc:spChg chg="del">
          <ac:chgData name="Aurelien Domont" userId="6da7715ce44349b3" providerId="LiveId" clId="{2349E0AC-9333-4F13-B2C9-E74906101359}" dt="2021-09-09T05:58:20.335" v="254" actId="478"/>
          <ac:spMkLst>
            <pc:docMk/>
            <pc:sldMk cId="1187449849" sldId="2209"/>
            <ac:spMk id="15" creationId="{6B2886F7-2457-48B9-B1D9-D4A139D6CA8E}"/>
          </ac:spMkLst>
        </pc:spChg>
        <pc:spChg chg="mod">
          <ac:chgData name="Aurelien Domont" userId="6da7715ce44349b3" providerId="LiveId" clId="{2349E0AC-9333-4F13-B2C9-E74906101359}" dt="2021-09-09T05:58:14.405" v="253" actId="20577"/>
          <ac:spMkLst>
            <pc:docMk/>
            <pc:sldMk cId="1187449849" sldId="2209"/>
            <ac:spMk id="16" creationId="{6C2BB713-9637-4B9B-938F-E9768876782A}"/>
          </ac:spMkLst>
        </pc:spChg>
        <pc:spChg chg="add mod">
          <ac:chgData name="Aurelien Domont" userId="6da7715ce44349b3" providerId="LiveId" clId="{2349E0AC-9333-4F13-B2C9-E74906101359}" dt="2021-09-13T06:04:38.972" v="783" actId="108"/>
          <ac:spMkLst>
            <pc:docMk/>
            <pc:sldMk cId="1187449849" sldId="2209"/>
            <ac:spMk id="17" creationId="{667224F8-0556-4323-935F-B797F849D8F3}"/>
          </ac:spMkLst>
        </pc:spChg>
        <pc:spChg chg="del">
          <ac:chgData name="Aurelien Domont" userId="6da7715ce44349b3" providerId="LiveId" clId="{2349E0AC-9333-4F13-B2C9-E74906101359}" dt="2021-09-09T05:58:20.335" v="254" actId="478"/>
          <ac:spMkLst>
            <pc:docMk/>
            <pc:sldMk cId="1187449849" sldId="2209"/>
            <ac:spMk id="17" creationId="{7683B72C-CD47-4C45-95A5-12C07D45017B}"/>
          </ac:spMkLst>
        </pc:spChg>
        <pc:spChg chg="add mod">
          <ac:chgData name="Aurelien Domont" userId="6da7715ce44349b3" providerId="LiveId" clId="{2349E0AC-9333-4F13-B2C9-E74906101359}" dt="2021-09-13T06:04:35.070" v="782"/>
          <ac:spMkLst>
            <pc:docMk/>
            <pc:sldMk cId="1187449849" sldId="2209"/>
            <ac:spMk id="18" creationId="{4D6638B1-B8F2-402E-AE59-61BF456FD3F0}"/>
          </ac:spMkLst>
        </pc:spChg>
        <pc:spChg chg="del">
          <ac:chgData name="Aurelien Domont" userId="6da7715ce44349b3" providerId="LiveId" clId="{2349E0AC-9333-4F13-B2C9-E74906101359}" dt="2021-09-09T05:58:20.335" v="254" actId="478"/>
          <ac:spMkLst>
            <pc:docMk/>
            <pc:sldMk cId="1187449849" sldId="2209"/>
            <ac:spMk id="18" creationId="{676F5070-8D34-494E-AAA4-5E81DA1F0A14}"/>
          </ac:spMkLst>
        </pc:spChg>
        <pc:spChg chg="add mod">
          <ac:chgData name="Aurelien Domont" userId="6da7715ce44349b3" providerId="LiveId" clId="{2349E0AC-9333-4F13-B2C9-E74906101359}" dt="2021-09-13T06:04:35.070" v="782"/>
          <ac:spMkLst>
            <pc:docMk/>
            <pc:sldMk cId="1187449849" sldId="2209"/>
            <ac:spMk id="19" creationId="{14F649C0-9326-4D45-8F1F-B0326A90CC14}"/>
          </ac:spMkLst>
        </pc:spChg>
        <pc:spChg chg="del">
          <ac:chgData name="Aurelien Domont" userId="6da7715ce44349b3" providerId="LiveId" clId="{2349E0AC-9333-4F13-B2C9-E74906101359}" dt="2021-09-09T05:58:20.335" v="254" actId="478"/>
          <ac:spMkLst>
            <pc:docMk/>
            <pc:sldMk cId="1187449849" sldId="2209"/>
            <ac:spMk id="19" creationId="{7A56B016-EEFB-467C-9BEC-0744975EC113}"/>
          </ac:spMkLst>
        </pc:spChg>
        <pc:spChg chg="add del mod">
          <ac:chgData name="Aurelien Domont" userId="6da7715ce44349b3" providerId="LiveId" clId="{2349E0AC-9333-4F13-B2C9-E74906101359}" dt="2021-09-13T06:04:29.547" v="781" actId="478"/>
          <ac:spMkLst>
            <pc:docMk/>
            <pc:sldMk cId="1187449849" sldId="2209"/>
            <ac:spMk id="21" creationId="{7CA623C5-7551-4686-8482-61B644C46D69}"/>
          </ac:spMkLst>
        </pc:spChg>
        <pc:spChg chg="add del mod">
          <ac:chgData name="Aurelien Domont" userId="6da7715ce44349b3" providerId="LiveId" clId="{2349E0AC-9333-4F13-B2C9-E74906101359}" dt="2021-09-13T06:04:29.547" v="781" actId="478"/>
          <ac:spMkLst>
            <pc:docMk/>
            <pc:sldMk cId="1187449849" sldId="2209"/>
            <ac:spMk id="22" creationId="{C99BD222-3085-49B0-B278-6D2EB663036D}"/>
          </ac:spMkLst>
        </pc:spChg>
        <pc:spChg chg="add del mod">
          <ac:chgData name="Aurelien Domont" userId="6da7715ce44349b3" providerId="LiveId" clId="{2349E0AC-9333-4F13-B2C9-E74906101359}" dt="2021-09-13T06:04:29.547" v="781" actId="478"/>
          <ac:spMkLst>
            <pc:docMk/>
            <pc:sldMk cId="1187449849" sldId="2209"/>
            <ac:spMk id="23" creationId="{011FFF89-4E7E-4FF0-8D3A-E5D3C5034069}"/>
          </ac:spMkLst>
        </pc:spChg>
        <pc:spChg chg="add del mod">
          <ac:chgData name="Aurelien Domont" userId="6da7715ce44349b3" providerId="LiveId" clId="{2349E0AC-9333-4F13-B2C9-E74906101359}" dt="2021-09-13T06:04:29.547" v="781" actId="478"/>
          <ac:spMkLst>
            <pc:docMk/>
            <pc:sldMk cId="1187449849" sldId="2209"/>
            <ac:spMk id="24" creationId="{5646DF68-CB4C-4082-A956-690DBCB11CB5}"/>
          </ac:spMkLst>
        </pc:spChg>
        <pc:spChg chg="add del mod">
          <ac:chgData name="Aurelien Domont" userId="6da7715ce44349b3" providerId="LiveId" clId="{2349E0AC-9333-4F13-B2C9-E74906101359}" dt="2021-09-13T06:04:29.547" v="781" actId="478"/>
          <ac:spMkLst>
            <pc:docMk/>
            <pc:sldMk cId="1187449849" sldId="2209"/>
            <ac:spMk id="26" creationId="{296DB536-68C0-4BE3-90B5-9CAF1DC5A468}"/>
          </ac:spMkLst>
        </pc:spChg>
        <pc:spChg chg="add mod">
          <ac:chgData name="Aurelien Domont" userId="6da7715ce44349b3" providerId="LiveId" clId="{2349E0AC-9333-4F13-B2C9-E74906101359}" dt="2021-09-13T07:13:25.038" v="1532"/>
          <ac:spMkLst>
            <pc:docMk/>
            <pc:sldMk cId="1187449849" sldId="2209"/>
            <ac:spMk id="31" creationId="{3EA7DED3-27EE-45F6-9C7F-5B745A79513B}"/>
          </ac:spMkLst>
        </pc:spChg>
        <pc:spChg chg="del">
          <ac:chgData name="Aurelien Domont" userId="6da7715ce44349b3" providerId="LiveId" clId="{2349E0AC-9333-4F13-B2C9-E74906101359}" dt="2021-09-09T05:58:20.335" v="254" actId="478"/>
          <ac:spMkLst>
            <pc:docMk/>
            <pc:sldMk cId="1187449849" sldId="2209"/>
            <ac:spMk id="31" creationId="{5DA67E3D-59A5-47C1-A7AF-6AFD7BED1AE1}"/>
          </ac:spMkLst>
        </pc:spChg>
        <pc:spChg chg="add mod">
          <ac:chgData name="Aurelien Domont" userId="6da7715ce44349b3" providerId="LiveId" clId="{2349E0AC-9333-4F13-B2C9-E74906101359}" dt="2021-09-13T06:04:35.070" v="782"/>
          <ac:spMkLst>
            <pc:docMk/>
            <pc:sldMk cId="1187449849" sldId="2209"/>
            <ac:spMk id="36" creationId="{8795193E-C927-4885-A3D8-8ACFD9D36B7F}"/>
          </ac:spMkLst>
        </pc:spChg>
        <pc:picChg chg="del">
          <ac:chgData name="Aurelien Domont" userId="6da7715ce44349b3" providerId="LiveId" clId="{2349E0AC-9333-4F13-B2C9-E74906101359}" dt="2021-09-09T05:58:20.335" v="254" actId="478"/>
          <ac:picMkLst>
            <pc:docMk/>
            <pc:sldMk cId="1187449849" sldId="2209"/>
            <ac:picMk id="20" creationId="{B6900531-A23E-429E-8A70-7B9B1C76B53E}"/>
          </ac:picMkLst>
        </pc:picChg>
        <pc:picChg chg="add mod">
          <ac:chgData name="Aurelien Domont" userId="6da7715ce44349b3" providerId="LiveId" clId="{2349E0AC-9333-4F13-B2C9-E74906101359}" dt="2021-09-13T06:04:35.070" v="782"/>
          <ac:picMkLst>
            <pc:docMk/>
            <pc:sldMk cId="1187449849" sldId="2209"/>
            <ac:picMk id="20" creationId="{DFC6F6ED-CA02-42A0-8016-14C67D0AF905}"/>
          </ac:picMkLst>
        </pc:picChg>
        <pc:picChg chg="add del mod">
          <ac:chgData name="Aurelien Domont" userId="6da7715ce44349b3" providerId="LiveId" clId="{2349E0AC-9333-4F13-B2C9-E74906101359}" dt="2021-09-13T06:04:29.547" v="781" actId="478"/>
          <ac:picMkLst>
            <pc:docMk/>
            <pc:sldMk cId="1187449849" sldId="2209"/>
            <ac:picMk id="25" creationId="{2BEBBC07-C2E7-4F90-848B-3D4FD110D2A3}"/>
          </ac:picMkLst>
        </pc:picChg>
        <pc:picChg chg="add del mod">
          <ac:chgData name="Aurelien Domont" userId="6da7715ce44349b3" providerId="LiveId" clId="{2349E0AC-9333-4F13-B2C9-E74906101359}" dt="2021-09-13T06:04:29.547" v="781" actId="478"/>
          <ac:picMkLst>
            <pc:docMk/>
            <pc:sldMk cId="1187449849" sldId="2209"/>
            <ac:picMk id="27" creationId="{7404A5A7-6D83-4AAF-85A4-97C0AE12A4D4}"/>
          </ac:picMkLst>
        </pc:picChg>
        <pc:picChg chg="add del mod">
          <ac:chgData name="Aurelien Domont" userId="6da7715ce44349b3" providerId="LiveId" clId="{2349E0AC-9333-4F13-B2C9-E74906101359}" dt="2021-09-13T06:04:29.547" v="781" actId="478"/>
          <ac:picMkLst>
            <pc:docMk/>
            <pc:sldMk cId="1187449849" sldId="2209"/>
            <ac:picMk id="28" creationId="{7BD7F011-E132-419C-A588-FD04165EC37C}"/>
          </ac:picMkLst>
        </pc:picChg>
        <pc:picChg chg="add del mod">
          <ac:chgData name="Aurelien Domont" userId="6da7715ce44349b3" providerId="LiveId" clId="{2349E0AC-9333-4F13-B2C9-E74906101359}" dt="2021-09-13T06:04:29.547" v="781" actId="478"/>
          <ac:picMkLst>
            <pc:docMk/>
            <pc:sldMk cId="1187449849" sldId="2209"/>
            <ac:picMk id="29" creationId="{F429DC31-F3D8-4D14-A3E6-9102653CED1B}"/>
          </ac:picMkLst>
        </pc:picChg>
        <pc:picChg chg="add del mod">
          <ac:chgData name="Aurelien Domont" userId="6da7715ce44349b3" providerId="LiveId" clId="{2349E0AC-9333-4F13-B2C9-E74906101359}" dt="2021-09-13T06:04:29.547" v="781" actId="478"/>
          <ac:picMkLst>
            <pc:docMk/>
            <pc:sldMk cId="1187449849" sldId="2209"/>
            <ac:picMk id="30" creationId="{4ABB8513-0FE2-40FC-ABDC-9D2D37724AE7}"/>
          </ac:picMkLst>
        </pc:picChg>
        <pc:picChg chg="add mod">
          <ac:chgData name="Aurelien Domont" userId="6da7715ce44349b3" providerId="LiveId" clId="{2349E0AC-9333-4F13-B2C9-E74906101359}" dt="2021-09-13T06:04:41.782" v="784" actId="108"/>
          <ac:picMkLst>
            <pc:docMk/>
            <pc:sldMk cId="1187449849" sldId="2209"/>
            <ac:picMk id="32" creationId="{764851BA-E442-4565-9A00-F6645F03CFA8}"/>
          </ac:picMkLst>
        </pc:picChg>
        <pc:picChg chg="del">
          <ac:chgData name="Aurelien Domont" userId="6da7715ce44349b3" providerId="LiveId" clId="{2349E0AC-9333-4F13-B2C9-E74906101359}" dt="2021-09-09T05:58:20.335" v="254" actId="478"/>
          <ac:picMkLst>
            <pc:docMk/>
            <pc:sldMk cId="1187449849" sldId="2209"/>
            <ac:picMk id="32" creationId="{E5C0147F-4A20-4759-B5DE-F458B90BE088}"/>
          </ac:picMkLst>
        </pc:picChg>
        <pc:picChg chg="add mod">
          <ac:chgData name="Aurelien Domont" userId="6da7715ce44349b3" providerId="LiveId" clId="{2349E0AC-9333-4F13-B2C9-E74906101359}" dt="2021-09-13T06:04:46.888" v="786" actId="108"/>
          <ac:picMkLst>
            <pc:docMk/>
            <pc:sldMk cId="1187449849" sldId="2209"/>
            <ac:picMk id="33" creationId="{BEA33173-4B54-46FB-A742-8D6667223068}"/>
          </ac:picMkLst>
        </pc:picChg>
        <pc:picChg chg="del">
          <ac:chgData name="Aurelien Domont" userId="6da7715ce44349b3" providerId="LiveId" clId="{2349E0AC-9333-4F13-B2C9-E74906101359}" dt="2021-09-09T05:58:20.335" v="254" actId="478"/>
          <ac:picMkLst>
            <pc:docMk/>
            <pc:sldMk cId="1187449849" sldId="2209"/>
            <ac:picMk id="33" creationId="{C71371A1-E4C2-438B-B60E-3FE09563F17D}"/>
          </ac:picMkLst>
        </pc:picChg>
        <pc:picChg chg="del">
          <ac:chgData name="Aurelien Domont" userId="6da7715ce44349b3" providerId="LiveId" clId="{2349E0AC-9333-4F13-B2C9-E74906101359}" dt="2021-09-09T05:58:20.335" v="254" actId="478"/>
          <ac:picMkLst>
            <pc:docMk/>
            <pc:sldMk cId="1187449849" sldId="2209"/>
            <ac:picMk id="34" creationId="{0E37A9C0-1F7D-49DA-B7AF-99E67ED5A834}"/>
          </ac:picMkLst>
        </pc:picChg>
        <pc:picChg chg="add mod">
          <ac:chgData name="Aurelien Domont" userId="6da7715ce44349b3" providerId="LiveId" clId="{2349E0AC-9333-4F13-B2C9-E74906101359}" dt="2021-09-13T06:04:35.070" v="782"/>
          <ac:picMkLst>
            <pc:docMk/>
            <pc:sldMk cId="1187449849" sldId="2209"/>
            <ac:picMk id="34" creationId="{9FDFD039-52E4-47B3-9AE3-0D3A2FFE39B8}"/>
          </ac:picMkLst>
        </pc:picChg>
        <pc:picChg chg="add mod">
          <ac:chgData name="Aurelien Domont" userId="6da7715ce44349b3" providerId="LiveId" clId="{2349E0AC-9333-4F13-B2C9-E74906101359}" dt="2021-09-13T06:04:35.070" v="782"/>
          <ac:picMkLst>
            <pc:docMk/>
            <pc:sldMk cId="1187449849" sldId="2209"/>
            <ac:picMk id="35" creationId="{309B703F-85D1-40A8-9F45-493A59673A0A}"/>
          </ac:picMkLst>
        </pc:picChg>
        <pc:picChg chg="del">
          <ac:chgData name="Aurelien Domont" userId="6da7715ce44349b3" providerId="LiveId" clId="{2349E0AC-9333-4F13-B2C9-E74906101359}" dt="2021-09-09T05:58:20.335" v="254" actId="478"/>
          <ac:picMkLst>
            <pc:docMk/>
            <pc:sldMk cId="1187449849" sldId="2209"/>
            <ac:picMk id="35" creationId="{76B635DC-EF5A-4742-BF57-4F9906E4287E}"/>
          </ac:picMkLst>
        </pc:picChg>
        <pc:picChg chg="add mod">
          <ac:chgData name="Aurelien Domont" userId="6da7715ce44349b3" providerId="LiveId" clId="{2349E0AC-9333-4F13-B2C9-E74906101359}" dt="2021-09-13T06:04:35.070" v="782"/>
          <ac:picMkLst>
            <pc:docMk/>
            <pc:sldMk cId="1187449849" sldId="2209"/>
            <ac:picMk id="37" creationId="{D7C90B81-326C-4ACE-858A-6069F1EEF2B9}"/>
          </ac:picMkLst>
        </pc:picChg>
      </pc:sldChg>
      <pc:sldChg chg="addSp delSp modSp add mod">
        <pc:chgData name="Aurelien Domont" userId="6da7715ce44349b3" providerId="LiveId" clId="{2349E0AC-9333-4F13-B2C9-E74906101359}" dt="2021-09-13T07:13:28.772" v="1533"/>
        <pc:sldMkLst>
          <pc:docMk/>
          <pc:sldMk cId="2094671344" sldId="2210"/>
        </pc:sldMkLst>
        <pc:spChg chg="add del mod">
          <ac:chgData name="Aurelien Domont" userId="6da7715ce44349b3" providerId="LiveId" clId="{2349E0AC-9333-4F13-B2C9-E74906101359}" dt="2021-09-13T07:10:50.995" v="1508" actId="478"/>
          <ac:spMkLst>
            <pc:docMk/>
            <pc:sldMk cId="2094671344" sldId="2210"/>
            <ac:spMk id="15" creationId="{8A7BC17A-109F-476E-B942-7AE3D7588D52}"/>
          </ac:spMkLst>
        </pc:spChg>
        <pc:spChg chg="mod">
          <ac:chgData name="Aurelien Domont" userId="6da7715ce44349b3" providerId="LiveId" clId="{2349E0AC-9333-4F13-B2C9-E74906101359}" dt="2021-09-09T05:59:10.106" v="262" actId="6549"/>
          <ac:spMkLst>
            <pc:docMk/>
            <pc:sldMk cId="2094671344" sldId="2210"/>
            <ac:spMk id="16" creationId="{6C2BB713-9637-4B9B-938F-E9768876782A}"/>
          </ac:spMkLst>
        </pc:spChg>
        <pc:spChg chg="add del mod">
          <ac:chgData name="Aurelien Domont" userId="6da7715ce44349b3" providerId="LiveId" clId="{2349E0AC-9333-4F13-B2C9-E74906101359}" dt="2021-09-13T07:10:50.995" v="1508" actId="478"/>
          <ac:spMkLst>
            <pc:docMk/>
            <pc:sldMk cId="2094671344" sldId="2210"/>
            <ac:spMk id="17" creationId="{E808FA01-0EBC-4427-B542-075DDB18E079}"/>
          </ac:spMkLst>
        </pc:spChg>
        <pc:spChg chg="add del mod">
          <ac:chgData name="Aurelien Domont" userId="6da7715ce44349b3" providerId="LiveId" clId="{2349E0AC-9333-4F13-B2C9-E74906101359}" dt="2021-09-13T07:10:50.995" v="1508" actId="478"/>
          <ac:spMkLst>
            <pc:docMk/>
            <pc:sldMk cId="2094671344" sldId="2210"/>
            <ac:spMk id="18" creationId="{43EE83B8-ABED-43F5-9216-FDCC5E7B35C2}"/>
          </ac:spMkLst>
        </pc:spChg>
        <pc:spChg chg="add del mod">
          <ac:chgData name="Aurelien Domont" userId="6da7715ce44349b3" providerId="LiveId" clId="{2349E0AC-9333-4F13-B2C9-E74906101359}" dt="2021-09-13T07:10:50.995" v="1508" actId="478"/>
          <ac:spMkLst>
            <pc:docMk/>
            <pc:sldMk cId="2094671344" sldId="2210"/>
            <ac:spMk id="19" creationId="{24CA7CA0-42F7-44D4-B1B2-1F234CA2FA0F}"/>
          </ac:spMkLst>
        </pc:spChg>
        <pc:spChg chg="del">
          <ac:chgData name="Aurelien Domont" userId="6da7715ce44349b3" providerId="LiveId" clId="{2349E0AC-9333-4F13-B2C9-E74906101359}" dt="2021-09-09T05:59:13.571" v="263" actId="478"/>
          <ac:spMkLst>
            <pc:docMk/>
            <pc:sldMk cId="2094671344" sldId="2210"/>
            <ac:spMk id="21" creationId="{7CA623C5-7551-4686-8482-61B644C46D69}"/>
          </ac:spMkLst>
        </pc:spChg>
        <pc:spChg chg="add mod">
          <ac:chgData name="Aurelien Domont" userId="6da7715ce44349b3" providerId="LiveId" clId="{2349E0AC-9333-4F13-B2C9-E74906101359}" dt="2021-09-13T07:10:51.183" v="1509"/>
          <ac:spMkLst>
            <pc:docMk/>
            <pc:sldMk cId="2094671344" sldId="2210"/>
            <ac:spMk id="21" creationId="{C17B6A3F-2071-4A6E-AEB6-229AEA3F8CD0}"/>
          </ac:spMkLst>
        </pc:spChg>
        <pc:spChg chg="add mod">
          <ac:chgData name="Aurelien Domont" userId="6da7715ce44349b3" providerId="LiveId" clId="{2349E0AC-9333-4F13-B2C9-E74906101359}" dt="2021-09-13T07:11:04.989" v="1512" actId="108"/>
          <ac:spMkLst>
            <pc:docMk/>
            <pc:sldMk cId="2094671344" sldId="2210"/>
            <ac:spMk id="22" creationId="{B75D054B-1EBB-47FC-900A-D5F820920602}"/>
          </ac:spMkLst>
        </pc:spChg>
        <pc:spChg chg="del">
          <ac:chgData name="Aurelien Domont" userId="6da7715ce44349b3" providerId="LiveId" clId="{2349E0AC-9333-4F13-B2C9-E74906101359}" dt="2021-09-09T05:59:13.571" v="263" actId="478"/>
          <ac:spMkLst>
            <pc:docMk/>
            <pc:sldMk cId="2094671344" sldId="2210"/>
            <ac:spMk id="22" creationId="{C99BD222-3085-49B0-B278-6D2EB663036D}"/>
          </ac:spMkLst>
        </pc:spChg>
        <pc:spChg chg="del">
          <ac:chgData name="Aurelien Domont" userId="6da7715ce44349b3" providerId="LiveId" clId="{2349E0AC-9333-4F13-B2C9-E74906101359}" dt="2021-09-09T05:59:13.571" v="263" actId="478"/>
          <ac:spMkLst>
            <pc:docMk/>
            <pc:sldMk cId="2094671344" sldId="2210"/>
            <ac:spMk id="23" creationId="{011FFF89-4E7E-4FF0-8D3A-E5D3C5034069}"/>
          </ac:spMkLst>
        </pc:spChg>
        <pc:spChg chg="add mod">
          <ac:chgData name="Aurelien Domont" userId="6da7715ce44349b3" providerId="LiveId" clId="{2349E0AC-9333-4F13-B2C9-E74906101359}" dt="2021-09-13T07:11:00.580" v="1510" actId="108"/>
          <ac:spMkLst>
            <pc:docMk/>
            <pc:sldMk cId="2094671344" sldId="2210"/>
            <ac:spMk id="23" creationId="{5C4A5F46-0571-4A3F-AC36-20659439852F}"/>
          </ac:spMkLst>
        </pc:spChg>
        <pc:spChg chg="add mod">
          <ac:chgData name="Aurelien Domont" userId="6da7715ce44349b3" providerId="LiveId" clId="{2349E0AC-9333-4F13-B2C9-E74906101359}" dt="2021-09-13T07:10:51.183" v="1509"/>
          <ac:spMkLst>
            <pc:docMk/>
            <pc:sldMk cId="2094671344" sldId="2210"/>
            <ac:spMk id="24" creationId="{3163DBAE-A7AE-41C7-A3B4-B11EB9948D89}"/>
          </ac:spMkLst>
        </pc:spChg>
        <pc:spChg chg="del">
          <ac:chgData name="Aurelien Domont" userId="6da7715ce44349b3" providerId="LiveId" clId="{2349E0AC-9333-4F13-B2C9-E74906101359}" dt="2021-09-09T05:59:13.571" v="263" actId="478"/>
          <ac:spMkLst>
            <pc:docMk/>
            <pc:sldMk cId="2094671344" sldId="2210"/>
            <ac:spMk id="24" creationId="{5646DF68-CB4C-4082-A956-690DBCB11CB5}"/>
          </ac:spMkLst>
        </pc:spChg>
        <pc:spChg chg="add mod">
          <ac:chgData name="Aurelien Domont" userId="6da7715ce44349b3" providerId="LiveId" clId="{2349E0AC-9333-4F13-B2C9-E74906101359}" dt="2021-09-13T07:13:28.772" v="1533"/>
          <ac:spMkLst>
            <pc:docMk/>
            <pc:sldMk cId="2094671344" sldId="2210"/>
            <ac:spMk id="26" creationId="{059AADC8-B591-41CC-A425-DFA3B4089111}"/>
          </ac:spMkLst>
        </pc:spChg>
        <pc:spChg chg="del">
          <ac:chgData name="Aurelien Domont" userId="6da7715ce44349b3" providerId="LiveId" clId="{2349E0AC-9333-4F13-B2C9-E74906101359}" dt="2021-09-09T05:59:13.571" v="263" actId="478"/>
          <ac:spMkLst>
            <pc:docMk/>
            <pc:sldMk cId="2094671344" sldId="2210"/>
            <ac:spMk id="26" creationId="{296DB536-68C0-4BE3-90B5-9CAF1DC5A468}"/>
          </ac:spMkLst>
        </pc:spChg>
        <pc:spChg chg="add del mod">
          <ac:chgData name="Aurelien Domont" userId="6da7715ce44349b3" providerId="LiveId" clId="{2349E0AC-9333-4F13-B2C9-E74906101359}" dt="2021-09-13T07:10:50.995" v="1508" actId="478"/>
          <ac:spMkLst>
            <pc:docMk/>
            <pc:sldMk cId="2094671344" sldId="2210"/>
            <ac:spMk id="31" creationId="{9171B997-7BDA-4A3F-AA7A-16C20A960905}"/>
          </ac:spMkLst>
        </pc:spChg>
        <pc:spChg chg="add mod">
          <ac:chgData name="Aurelien Domont" userId="6da7715ce44349b3" providerId="LiveId" clId="{2349E0AC-9333-4F13-B2C9-E74906101359}" dt="2021-09-13T07:10:51.183" v="1509"/>
          <ac:spMkLst>
            <pc:docMk/>
            <pc:sldMk cId="2094671344" sldId="2210"/>
            <ac:spMk id="36" creationId="{4997F94A-7BBF-4F21-A4DE-1FC6AB192530}"/>
          </ac:spMkLst>
        </pc:spChg>
        <pc:picChg chg="add del mod">
          <ac:chgData name="Aurelien Domont" userId="6da7715ce44349b3" providerId="LiveId" clId="{2349E0AC-9333-4F13-B2C9-E74906101359}" dt="2021-09-13T07:10:50.995" v="1508" actId="478"/>
          <ac:picMkLst>
            <pc:docMk/>
            <pc:sldMk cId="2094671344" sldId="2210"/>
            <ac:picMk id="20" creationId="{569E2562-9CF9-430C-8AA5-AA7990E13F2C}"/>
          </ac:picMkLst>
        </pc:picChg>
        <pc:picChg chg="del">
          <ac:chgData name="Aurelien Domont" userId="6da7715ce44349b3" providerId="LiveId" clId="{2349E0AC-9333-4F13-B2C9-E74906101359}" dt="2021-09-09T05:59:13.571" v="263" actId="478"/>
          <ac:picMkLst>
            <pc:docMk/>
            <pc:sldMk cId="2094671344" sldId="2210"/>
            <ac:picMk id="25" creationId="{2BEBBC07-C2E7-4F90-848B-3D4FD110D2A3}"/>
          </ac:picMkLst>
        </pc:picChg>
        <pc:picChg chg="add mod">
          <ac:chgData name="Aurelien Domont" userId="6da7715ce44349b3" providerId="LiveId" clId="{2349E0AC-9333-4F13-B2C9-E74906101359}" dt="2021-09-13T07:10:51.183" v="1509"/>
          <ac:picMkLst>
            <pc:docMk/>
            <pc:sldMk cId="2094671344" sldId="2210"/>
            <ac:picMk id="25" creationId="{84535467-6A79-4BF4-A775-9D76A5C56359}"/>
          </ac:picMkLst>
        </pc:picChg>
        <pc:picChg chg="del">
          <ac:chgData name="Aurelien Domont" userId="6da7715ce44349b3" providerId="LiveId" clId="{2349E0AC-9333-4F13-B2C9-E74906101359}" dt="2021-09-09T05:59:13.571" v="263" actId="478"/>
          <ac:picMkLst>
            <pc:docMk/>
            <pc:sldMk cId="2094671344" sldId="2210"/>
            <ac:picMk id="27" creationId="{7404A5A7-6D83-4AAF-85A4-97C0AE12A4D4}"/>
          </ac:picMkLst>
        </pc:picChg>
        <pc:picChg chg="add mod">
          <ac:chgData name="Aurelien Domont" userId="6da7715ce44349b3" providerId="LiveId" clId="{2349E0AC-9333-4F13-B2C9-E74906101359}" dt="2021-09-13T07:11:07.444" v="1513" actId="108"/>
          <ac:picMkLst>
            <pc:docMk/>
            <pc:sldMk cId="2094671344" sldId="2210"/>
            <ac:picMk id="27" creationId="{81FAB0F2-1808-4F61-B226-665BAC8E63B5}"/>
          </ac:picMkLst>
        </pc:picChg>
        <pc:picChg chg="add mod">
          <ac:chgData name="Aurelien Domont" userId="6da7715ce44349b3" providerId="LiveId" clId="{2349E0AC-9333-4F13-B2C9-E74906101359}" dt="2021-09-13T07:10:51.183" v="1509"/>
          <ac:picMkLst>
            <pc:docMk/>
            <pc:sldMk cId="2094671344" sldId="2210"/>
            <ac:picMk id="28" creationId="{65D4D811-48D6-4DF0-AC07-72F9E025D6A9}"/>
          </ac:picMkLst>
        </pc:picChg>
        <pc:picChg chg="del">
          <ac:chgData name="Aurelien Domont" userId="6da7715ce44349b3" providerId="LiveId" clId="{2349E0AC-9333-4F13-B2C9-E74906101359}" dt="2021-09-09T05:59:13.571" v="263" actId="478"/>
          <ac:picMkLst>
            <pc:docMk/>
            <pc:sldMk cId="2094671344" sldId="2210"/>
            <ac:picMk id="28" creationId="{7BD7F011-E132-419C-A588-FD04165EC37C}"/>
          </ac:picMkLst>
        </pc:picChg>
        <pc:picChg chg="add mod">
          <ac:chgData name="Aurelien Domont" userId="6da7715ce44349b3" providerId="LiveId" clId="{2349E0AC-9333-4F13-B2C9-E74906101359}" dt="2021-09-13T07:11:02.828" v="1511" actId="108"/>
          <ac:picMkLst>
            <pc:docMk/>
            <pc:sldMk cId="2094671344" sldId="2210"/>
            <ac:picMk id="29" creationId="{BB6C81BF-5319-4B90-8D33-FE63CC91D77B}"/>
          </ac:picMkLst>
        </pc:picChg>
        <pc:picChg chg="del">
          <ac:chgData name="Aurelien Domont" userId="6da7715ce44349b3" providerId="LiveId" clId="{2349E0AC-9333-4F13-B2C9-E74906101359}" dt="2021-09-09T05:59:13.571" v="263" actId="478"/>
          <ac:picMkLst>
            <pc:docMk/>
            <pc:sldMk cId="2094671344" sldId="2210"/>
            <ac:picMk id="29" creationId="{F429DC31-F3D8-4D14-A3E6-9102653CED1B}"/>
          </ac:picMkLst>
        </pc:picChg>
        <pc:picChg chg="del">
          <ac:chgData name="Aurelien Domont" userId="6da7715ce44349b3" providerId="LiveId" clId="{2349E0AC-9333-4F13-B2C9-E74906101359}" dt="2021-09-09T05:59:13.571" v="263" actId="478"/>
          <ac:picMkLst>
            <pc:docMk/>
            <pc:sldMk cId="2094671344" sldId="2210"/>
            <ac:picMk id="30" creationId="{4ABB8513-0FE2-40FC-ABDC-9D2D37724AE7}"/>
          </ac:picMkLst>
        </pc:picChg>
        <pc:picChg chg="add mod">
          <ac:chgData name="Aurelien Domont" userId="6da7715ce44349b3" providerId="LiveId" clId="{2349E0AC-9333-4F13-B2C9-E74906101359}" dt="2021-09-13T07:10:51.183" v="1509"/>
          <ac:picMkLst>
            <pc:docMk/>
            <pc:sldMk cId="2094671344" sldId="2210"/>
            <ac:picMk id="30" creationId="{D3B21425-3456-4C47-91B5-9E83AA55D90F}"/>
          </ac:picMkLst>
        </pc:picChg>
        <pc:picChg chg="add del mod">
          <ac:chgData name="Aurelien Domont" userId="6da7715ce44349b3" providerId="LiveId" clId="{2349E0AC-9333-4F13-B2C9-E74906101359}" dt="2021-09-13T07:10:50.995" v="1508" actId="478"/>
          <ac:picMkLst>
            <pc:docMk/>
            <pc:sldMk cId="2094671344" sldId="2210"/>
            <ac:picMk id="32" creationId="{664062A1-3A7B-4F22-A4E5-63CD656CBC09}"/>
          </ac:picMkLst>
        </pc:picChg>
        <pc:picChg chg="add del mod">
          <ac:chgData name="Aurelien Domont" userId="6da7715ce44349b3" providerId="LiveId" clId="{2349E0AC-9333-4F13-B2C9-E74906101359}" dt="2021-09-13T07:10:50.995" v="1508" actId="478"/>
          <ac:picMkLst>
            <pc:docMk/>
            <pc:sldMk cId="2094671344" sldId="2210"/>
            <ac:picMk id="33" creationId="{BBF6AFA0-E82A-472C-8E42-F1EF8CDC49DF}"/>
          </ac:picMkLst>
        </pc:picChg>
        <pc:picChg chg="add del mod">
          <ac:chgData name="Aurelien Domont" userId="6da7715ce44349b3" providerId="LiveId" clId="{2349E0AC-9333-4F13-B2C9-E74906101359}" dt="2021-09-13T07:10:50.995" v="1508" actId="478"/>
          <ac:picMkLst>
            <pc:docMk/>
            <pc:sldMk cId="2094671344" sldId="2210"/>
            <ac:picMk id="34" creationId="{61B2F611-8E00-4E69-B2CD-EC73BFD6AB7D}"/>
          </ac:picMkLst>
        </pc:picChg>
        <pc:picChg chg="add del mod">
          <ac:chgData name="Aurelien Domont" userId="6da7715ce44349b3" providerId="LiveId" clId="{2349E0AC-9333-4F13-B2C9-E74906101359}" dt="2021-09-13T07:10:50.995" v="1508" actId="478"/>
          <ac:picMkLst>
            <pc:docMk/>
            <pc:sldMk cId="2094671344" sldId="2210"/>
            <ac:picMk id="35" creationId="{18AD88B1-3D34-4B3C-9CAC-6FAF2F6E6217}"/>
          </ac:picMkLst>
        </pc:picChg>
        <pc:picChg chg="add mod">
          <ac:chgData name="Aurelien Domont" userId="6da7715ce44349b3" providerId="LiveId" clId="{2349E0AC-9333-4F13-B2C9-E74906101359}" dt="2021-09-13T07:10:51.183" v="1509"/>
          <ac:picMkLst>
            <pc:docMk/>
            <pc:sldMk cId="2094671344" sldId="2210"/>
            <ac:picMk id="37" creationId="{9EE9071D-6B92-4D30-9111-743475D76C36}"/>
          </ac:picMkLst>
        </pc:picChg>
      </pc:sldChg>
      <pc:sldChg chg="addSp delSp modSp add mod">
        <pc:chgData name="Aurelien Domont" userId="6da7715ce44349b3" providerId="LiveId" clId="{2349E0AC-9333-4F13-B2C9-E74906101359}" dt="2021-09-13T07:13:55.671" v="1541" actId="108"/>
        <pc:sldMkLst>
          <pc:docMk/>
          <pc:sldMk cId="420470242" sldId="2211"/>
        </pc:sldMkLst>
        <pc:spChg chg="del">
          <ac:chgData name="Aurelien Domont" userId="6da7715ce44349b3" providerId="LiveId" clId="{2349E0AC-9333-4F13-B2C9-E74906101359}" dt="2021-09-09T05:59:45.050" v="268" actId="478"/>
          <ac:spMkLst>
            <pc:docMk/>
            <pc:sldMk cId="420470242" sldId="2211"/>
            <ac:spMk id="15" creationId="{8A7BC17A-109F-476E-B942-7AE3D7588D52}"/>
          </ac:spMkLst>
        </pc:spChg>
        <pc:spChg chg="add del mod">
          <ac:chgData name="Aurelien Domont" userId="6da7715ce44349b3" providerId="LiveId" clId="{2349E0AC-9333-4F13-B2C9-E74906101359}" dt="2021-09-13T07:13:40.662" v="1535"/>
          <ac:spMkLst>
            <pc:docMk/>
            <pc:sldMk cId="420470242" sldId="2211"/>
            <ac:spMk id="15" creationId="{F892D110-E1CB-41EF-9E81-7BB4ABBF1BA7}"/>
          </ac:spMkLst>
        </pc:spChg>
        <pc:spChg chg="mod">
          <ac:chgData name="Aurelien Domont" userId="6da7715ce44349b3" providerId="LiveId" clId="{2349E0AC-9333-4F13-B2C9-E74906101359}" dt="2021-09-09T05:59:41.787" v="267" actId="20577"/>
          <ac:spMkLst>
            <pc:docMk/>
            <pc:sldMk cId="420470242" sldId="2211"/>
            <ac:spMk id="16" creationId="{6C2BB713-9637-4B9B-938F-E9768876782A}"/>
          </ac:spMkLst>
        </pc:spChg>
        <pc:spChg chg="add del mod">
          <ac:chgData name="Aurelien Domont" userId="6da7715ce44349b3" providerId="LiveId" clId="{2349E0AC-9333-4F13-B2C9-E74906101359}" dt="2021-09-13T07:13:40.662" v="1535"/>
          <ac:spMkLst>
            <pc:docMk/>
            <pc:sldMk cId="420470242" sldId="2211"/>
            <ac:spMk id="17" creationId="{AF32311D-78B9-492A-B7C8-DBA7D30B0FC3}"/>
          </ac:spMkLst>
        </pc:spChg>
        <pc:spChg chg="del">
          <ac:chgData name="Aurelien Domont" userId="6da7715ce44349b3" providerId="LiveId" clId="{2349E0AC-9333-4F13-B2C9-E74906101359}" dt="2021-09-09T05:59:45.050" v="268" actId="478"/>
          <ac:spMkLst>
            <pc:docMk/>
            <pc:sldMk cId="420470242" sldId="2211"/>
            <ac:spMk id="17" creationId="{E808FA01-0EBC-4427-B542-075DDB18E079}"/>
          </ac:spMkLst>
        </pc:spChg>
        <pc:spChg chg="del">
          <ac:chgData name="Aurelien Domont" userId="6da7715ce44349b3" providerId="LiveId" clId="{2349E0AC-9333-4F13-B2C9-E74906101359}" dt="2021-09-09T05:59:45.050" v="268" actId="478"/>
          <ac:spMkLst>
            <pc:docMk/>
            <pc:sldMk cId="420470242" sldId="2211"/>
            <ac:spMk id="18" creationId="{43EE83B8-ABED-43F5-9216-FDCC5E7B35C2}"/>
          </ac:spMkLst>
        </pc:spChg>
        <pc:spChg chg="add del mod">
          <ac:chgData name="Aurelien Domont" userId="6da7715ce44349b3" providerId="LiveId" clId="{2349E0AC-9333-4F13-B2C9-E74906101359}" dt="2021-09-13T07:13:40.662" v="1535"/>
          <ac:spMkLst>
            <pc:docMk/>
            <pc:sldMk cId="420470242" sldId="2211"/>
            <ac:spMk id="18" creationId="{DD52F311-3B63-437A-9FFB-2CDF3C8216B1}"/>
          </ac:spMkLst>
        </pc:spChg>
        <pc:spChg chg="add del mod">
          <ac:chgData name="Aurelien Domont" userId="6da7715ce44349b3" providerId="LiveId" clId="{2349E0AC-9333-4F13-B2C9-E74906101359}" dt="2021-09-13T07:13:40.662" v="1535"/>
          <ac:spMkLst>
            <pc:docMk/>
            <pc:sldMk cId="420470242" sldId="2211"/>
            <ac:spMk id="19" creationId="{13D6AE79-C270-45BE-A533-8B6F18C4BFB5}"/>
          </ac:spMkLst>
        </pc:spChg>
        <pc:spChg chg="del">
          <ac:chgData name="Aurelien Domont" userId="6da7715ce44349b3" providerId="LiveId" clId="{2349E0AC-9333-4F13-B2C9-E74906101359}" dt="2021-09-09T05:59:45.050" v="268" actId="478"/>
          <ac:spMkLst>
            <pc:docMk/>
            <pc:sldMk cId="420470242" sldId="2211"/>
            <ac:spMk id="19" creationId="{24CA7CA0-42F7-44D4-B1B2-1F234CA2FA0F}"/>
          </ac:spMkLst>
        </pc:spChg>
        <pc:spChg chg="add del mod">
          <ac:chgData name="Aurelien Domont" userId="6da7715ce44349b3" providerId="LiveId" clId="{2349E0AC-9333-4F13-B2C9-E74906101359}" dt="2021-09-13T07:13:43.215" v="1536" actId="478"/>
          <ac:spMkLst>
            <pc:docMk/>
            <pc:sldMk cId="420470242" sldId="2211"/>
            <ac:spMk id="21" creationId="{B819C294-1E3C-4A99-BDCB-03FEA52E236B}"/>
          </ac:spMkLst>
        </pc:spChg>
        <pc:spChg chg="add del mod">
          <ac:chgData name="Aurelien Domont" userId="6da7715ce44349b3" providerId="LiveId" clId="{2349E0AC-9333-4F13-B2C9-E74906101359}" dt="2021-09-13T07:13:43.215" v="1536" actId="478"/>
          <ac:spMkLst>
            <pc:docMk/>
            <pc:sldMk cId="420470242" sldId="2211"/>
            <ac:spMk id="22" creationId="{FB947044-A5BD-4A2C-B5A6-C661002024D3}"/>
          </ac:spMkLst>
        </pc:spChg>
        <pc:spChg chg="add del mod">
          <ac:chgData name="Aurelien Domont" userId="6da7715ce44349b3" providerId="LiveId" clId="{2349E0AC-9333-4F13-B2C9-E74906101359}" dt="2021-09-13T07:13:43.215" v="1536" actId="478"/>
          <ac:spMkLst>
            <pc:docMk/>
            <pc:sldMk cId="420470242" sldId="2211"/>
            <ac:spMk id="23" creationId="{0F2574A5-BA76-4152-BBE9-D3E3B8878F41}"/>
          </ac:spMkLst>
        </pc:spChg>
        <pc:spChg chg="add del mod">
          <ac:chgData name="Aurelien Domont" userId="6da7715ce44349b3" providerId="LiveId" clId="{2349E0AC-9333-4F13-B2C9-E74906101359}" dt="2021-09-13T07:13:43.215" v="1536" actId="478"/>
          <ac:spMkLst>
            <pc:docMk/>
            <pc:sldMk cId="420470242" sldId="2211"/>
            <ac:spMk id="24" creationId="{27F60708-4B75-4C0D-828E-8FD6F5DAE705}"/>
          </ac:spMkLst>
        </pc:spChg>
        <pc:spChg chg="add del mod">
          <ac:chgData name="Aurelien Domont" userId="6da7715ce44349b3" providerId="LiveId" clId="{2349E0AC-9333-4F13-B2C9-E74906101359}" dt="2021-09-13T07:13:43.215" v="1536" actId="478"/>
          <ac:spMkLst>
            <pc:docMk/>
            <pc:sldMk cId="420470242" sldId="2211"/>
            <ac:spMk id="26" creationId="{D67393E2-A220-4995-A31A-B2EB579CFEE5}"/>
          </ac:spMkLst>
        </pc:spChg>
        <pc:spChg chg="del">
          <ac:chgData name="Aurelien Domont" userId="6da7715ce44349b3" providerId="LiveId" clId="{2349E0AC-9333-4F13-B2C9-E74906101359}" dt="2021-09-09T05:59:45.050" v="268" actId="478"/>
          <ac:spMkLst>
            <pc:docMk/>
            <pc:sldMk cId="420470242" sldId="2211"/>
            <ac:spMk id="31" creationId="{9171B997-7BDA-4A3F-AA7A-16C20A960905}"/>
          </ac:spMkLst>
        </pc:spChg>
        <pc:spChg chg="add del mod">
          <ac:chgData name="Aurelien Domont" userId="6da7715ce44349b3" providerId="LiveId" clId="{2349E0AC-9333-4F13-B2C9-E74906101359}" dt="2021-09-13T07:13:40.662" v="1535"/>
          <ac:spMkLst>
            <pc:docMk/>
            <pc:sldMk cId="420470242" sldId="2211"/>
            <ac:spMk id="31" creationId="{BB27C0EB-3A0F-442D-A598-081800471736}"/>
          </ac:spMkLst>
        </pc:spChg>
        <pc:spChg chg="add del mod">
          <ac:chgData name="Aurelien Domont" userId="6da7715ce44349b3" providerId="LiveId" clId="{2349E0AC-9333-4F13-B2C9-E74906101359}" dt="2021-09-13T07:13:40.662" v="1535"/>
          <ac:spMkLst>
            <pc:docMk/>
            <pc:sldMk cId="420470242" sldId="2211"/>
            <ac:spMk id="36" creationId="{1CF06497-302B-4C88-9FA4-A80AF0202553}"/>
          </ac:spMkLst>
        </pc:spChg>
        <pc:spChg chg="add mod">
          <ac:chgData name="Aurelien Domont" userId="6da7715ce44349b3" providerId="LiveId" clId="{2349E0AC-9333-4F13-B2C9-E74906101359}" dt="2021-09-13T07:13:43.590" v="1537"/>
          <ac:spMkLst>
            <pc:docMk/>
            <pc:sldMk cId="420470242" sldId="2211"/>
            <ac:spMk id="38" creationId="{0EB4D640-58C1-42F3-8F9A-D1E7345556C9}"/>
          </ac:spMkLst>
        </pc:spChg>
        <pc:spChg chg="add mod">
          <ac:chgData name="Aurelien Domont" userId="6da7715ce44349b3" providerId="LiveId" clId="{2349E0AC-9333-4F13-B2C9-E74906101359}" dt="2021-09-13T07:13:43.590" v="1537"/>
          <ac:spMkLst>
            <pc:docMk/>
            <pc:sldMk cId="420470242" sldId="2211"/>
            <ac:spMk id="39" creationId="{35C29905-3836-471B-B334-CFC61749B365}"/>
          </ac:spMkLst>
        </pc:spChg>
        <pc:spChg chg="add mod">
          <ac:chgData name="Aurelien Domont" userId="6da7715ce44349b3" providerId="LiveId" clId="{2349E0AC-9333-4F13-B2C9-E74906101359}" dt="2021-09-13T07:13:53.514" v="1540" actId="108"/>
          <ac:spMkLst>
            <pc:docMk/>
            <pc:sldMk cId="420470242" sldId="2211"/>
            <ac:spMk id="40" creationId="{EA67CAED-446A-429F-BE71-EDFD1EF6435D}"/>
          </ac:spMkLst>
        </pc:spChg>
        <pc:spChg chg="add mod">
          <ac:chgData name="Aurelien Domont" userId="6da7715ce44349b3" providerId="LiveId" clId="{2349E0AC-9333-4F13-B2C9-E74906101359}" dt="2021-09-13T07:13:43.590" v="1537"/>
          <ac:spMkLst>
            <pc:docMk/>
            <pc:sldMk cId="420470242" sldId="2211"/>
            <ac:spMk id="41" creationId="{9C465857-9A4C-46D3-A08F-ED5EB8FB6E54}"/>
          </ac:spMkLst>
        </pc:spChg>
        <pc:spChg chg="add mod">
          <ac:chgData name="Aurelien Domont" userId="6da7715ce44349b3" providerId="LiveId" clId="{2349E0AC-9333-4F13-B2C9-E74906101359}" dt="2021-09-13T07:13:47.757" v="1538" actId="108"/>
          <ac:spMkLst>
            <pc:docMk/>
            <pc:sldMk cId="420470242" sldId="2211"/>
            <ac:spMk id="43" creationId="{953A42D6-9E38-4497-A21C-ED7E998CF115}"/>
          </ac:spMkLst>
        </pc:spChg>
        <pc:spChg chg="add mod">
          <ac:chgData name="Aurelien Domont" userId="6da7715ce44349b3" providerId="LiveId" clId="{2349E0AC-9333-4F13-B2C9-E74906101359}" dt="2021-09-13T07:13:43.590" v="1537"/>
          <ac:spMkLst>
            <pc:docMk/>
            <pc:sldMk cId="420470242" sldId="2211"/>
            <ac:spMk id="48" creationId="{B8514B2B-84F6-49A2-84BF-729223F23D6A}"/>
          </ac:spMkLst>
        </pc:spChg>
        <pc:picChg chg="del">
          <ac:chgData name="Aurelien Domont" userId="6da7715ce44349b3" providerId="LiveId" clId="{2349E0AC-9333-4F13-B2C9-E74906101359}" dt="2021-09-09T05:59:45.050" v="268" actId="478"/>
          <ac:picMkLst>
            <pc:docMk/>
            <pc:sldMk cId="420470242" sldId="2211"/>
            <ac:picMk id="20" creationId="{569E2562-9CF9-430C-8AA5-AA7990E13F2C}"/>
          </ac:picMkLst>
        </pc:picChg>
        <pc:picChg chg="add del mod">
          <ac:chgData name="Aurelien Domont" userId="6da7715ce44349b3" providerId="LiveId" clId="{2349E0AC-9333-4F13-B2C9-E74906101359}" dt="2021-09-13T07:13:40.662" v="1535"/>
          <ac:picMkLst>
            <pc:docMk/>
            <pc:sldMk cId="420470242" sldId="2211"/>
            <ac:picMk id="20" creationId="{C4795A71-4C7D-4238-B76E-5B8A7727027D}"/>
          </ac:picMkLst>
        </pc:picChg>
        <pc:picChg chg="add del mod">
          <ac:chgData name="Aurelien Domont" userId="6da7715ce44349b3" providerId="LiveId" clId="{2349E0AC-9333-4F13-B2C9-E74906101359}" dt="2021-09-13T07:13:43.215" v="1536" actId="478"/>
          <ac:picMkLst>
            <pc:docMk/>
            <pc:sldMk cId="420470242" sldId="2211"/>
            <ac:picMk id="25" creationId="{1BF4F82B-CFB2-4A94-A652-DF0B85D439A0}"/>
          </ac:picMkLst>
        </pc:picChg>
        <pc:picChg chg="add del mod">
          <ac:chgData name="Aurelien Domont" userId="6da7715ce44349b3" providerId="LiveId" clId="{2349E0AC-9333-4F13-B2C9-E74906101359}" dt="2021-09-13T07:13:43.215" v="1536" actId="478"/>
          <ac:picMkLst>
            <pc:docMk/>
            <pc:sldMk cId="420470242" sldId="2211"/>
            <ac:picMk id="27" creationId="{42408E70-1CFC-4EDE-886D-63A5B58F4E14}"/>
          </ac:picMkLst>
        </pc:picChg>
        <pc:picChg chg="add del mod">
          <ac:chgData name="Aurelien Domont" userId="6da7715ce44349b3" providerId="LiveId" clId="{2349E0AC-9333-4F13-B2C9-E74906101359}" dt="2021-09-13T07:13:43.215" v="1536" actId="478"/>
          <ac:picMkLst>
            <pc:docMk/>
            <pc:sldMk cId="420470242" sldId="2211"/>
            <ac:picMk id="28" creationId="{123D5F6B-80B6-4F3C-A071-07D3AF4F0727}"/>
          </ac:picMkLst>
        </pc:picChg>
        <pc:picChg chg="add del mod">
          <ac:chgData name="Aurelien Domont" userId="6da7715ce44349b3" providerId="LiveId" clId="{2349E0AC-9333-4F13-B2C9-E74906101359}" dt="2021-09-13T07:13:43.215" v="1536" actId="478"/>
          <ac:picMkLst>
            <pc:docMk/>
            <pc:sldMk cId="420470242" sldId="2211"/>
            <ac:picMk id="29" creationId="{AC994464-0261-482E-AC7C-B3E80CEB338F}"/>
          </ac:picMkLst>
        </pc:picChg>
        <pc:picChg chg="add del mod">
          <ac:chgData name="Aurelien Domont" userId="6da7715ce44349b3" providerId="LiveId" clId="{2349E0AC-9333-4F13-B2C9-E74906101359}" dt="2021-09-13T07:13:43.215" v="1536" actId="478"/>
          <ac:picMkLst>
            <pc:docMk/>
            <pc:sldMk cId="420470242" sldId="2211"/>
            <ac:picMk id="30" creationId="{5DFEA13F-FBC5-43BE-A021-9227E780D7B4}"/>
          </ac:picMkLst>
        </pc:picChg>
        <pc:picChg chg="del">
          <ac:chgData name="Aurelien Domont" userId="6da7715ce44349b3" providerId="LiveId" clId="{2349E0AC-9333-4F13-B2C9-E74906101359}" dt="2021-09-09T05:59:45.050" v="268" actId="478"/>
          <ac:picMkLst>
            <pc:docMk/>
            <pc:sldMk cId="420470242" sldId="2211"/>
            <ac:picMk id="32" creationId="{664062A1-3A7B-4F22-A4E5-63CD656CBC09}"/>
          </ac:picMkLst>
        </pc:picChg>
        <pc:picChg chg="add del mod">
          <ac:chgData name="Aurelien Domont" userId="6da7715ce44349b3" providerId="LiveId" clId="{2349E0AC-9333-4F13-B2C9-E74906101359}" dt="2021-09-13T07:13:40.662" v="1535"/>
          <ac:picMkLst>
            <pc:docMk/>
            <pc:sldMk cId="420470242" sldId="2211"/>
            <ac:picMk id="32" creationId="{D5232D7D-0FA7-46C9-8671-B01CCD78FA8A}"/>
          </ac:picMkLst>
        </pc:picChg>
        <pc:picChg chg="del">
          <ac:chgData name="Aurelien Domont" userId="6da7715ce44349b3" providerId="LiveId" clId="{2349E0AC-9333-4F13-B2C9-E74906101359}" dt="2021-09-09T05:59:45.050" v="268" actId="478"/>
          <ac:picMkLst>
            <pc:docMk/>
            <pc:sldMk cId="420470242" sldId="2211"/>
            <ac:picMk id="33" creationId="{BBF6AFA0-E82A-472C-8E42-F1EF8CDC49DF}"/>
          </ac:picMkLst>
        </pc:picChg>
        <pc:picChg chg="add del mod">
          <ac:chgData name="Aurelien Domont" userId="6da7715ce44349b3" providerId="LiveId" clId="{2349E0AC-9333-4F13-B2C9-E74906101359}" dt="2021-09-13T07:13:40.662" v="1535"/>
          <ac:picMkLst>
            <pc:docMk/>
            <pc:sldMk cId="420470242" sldId="2211"/>
            <ac:picMk id="33" creationId="{BD7038F7-6621-4756-B6BE-DAD4CA15E756}"/>
          </ac:picMkLst>
        </pc:picChg>
        <pc:picChg chg="del">
          <ac:chgData name="Aurelien Domont" userId="6da7715ce44349b3" providerId="LiveId" clId="{2349E0AC-9333-4F13-B2C9-E74906101359}" dt="2021-09-09T05:59:45.050" v="268" actId="478"/>
          <ac:picMkLst>
            <pc:docMk/>
            <pc:sldMk cId="420470242" sldId="2211"/>
            <ac:picMk id="34" creationId="{61B2F611-8E00-4E69-B2CD-EC73BFD6AB7D}"/>
          </ac:picMkLst>
        </pc:picChg>
        <pc:picChg chg="add del mod">
          <ac:chgData name="Aurelien Domont" userId="6da7715ce44349b3" providerId="LiveId" clId="{2349E0AC-9333-4F13-B2C9-E74906101359}" dt="2021-09-13T07:13:40.662" v="1535"/>
          <ac:picMkLst>
            <pc:docMk/>
            <pc:sldMk cId="420470242" sldId="2211"/>
            <ac:picMk id="34" creationId="{D028810E-77F2-4E1B-840F-BEF9D6F71520}"/>
          </ac:picMkLst>
        </pc:picChg>
        <pc:picChg chg="del">
          <ac:chgData name="Aurelien Domont" userId="6da7715ce44349b3" providerId="LiveId" clId="{2349E0AC-9333-4F13-B2C9-E74906101359}" dt="2021-09-09T05:59:45.050" v="268" actId="478"/>
          <ac:picMkLst>
            <pc:docMk/>
            <pc:sldMk cId="420470242" sldId="2211"/>
            <ac:picMk id="35" creationId="{18AD88B1-3D34-4B3C-9CAC-6FAF2F6E6217}"/>
          </ac:picMkLst>
        </pc:picChg>
        <pc:picChg chg="add del mod">
          <ac:chgData name="Aurelien Domont" userId="6da7715ce44349b3" providerId="LiveId" clId="{2349E0AC-9333-4F13-B2C9-E74906101359}" dt="2021-09-13T07:13:40.662" v="1535"/>
          <ac:picMkLst>
            <pc:docMk/>
            <pc:sldMk cId="420470242" sldId="2211"/>
            <ac:picMk id="35" creationId="{AB4CA457-C44C-4731-BD85-3324142582E2}"/>
          </ac:picMkLst>
        </pc:picChg>
        <pc:picChg chg="add del mod">
          <ac:chgData name="Aurelien Domont" userId="6da7715ce44349b3" providerId="LiveId" clId="{2349E0AC-9333-4F13-B2C9-E74906101359}" dt="2021-09-13T07:13:40.662" v="1535"/>
          <ac:picMkLst>
            <pc:docMk/>
            <pc:sldMk cId="420470242" sldId="2211"/>
            <ac:picMk id="37" creationId="{B5333FBE-663E-459A-8D15-EEE29C6D87CA}"/>
          </ac:picMkLst>
        </pc:picChg>
        <pc:picChg chg="add mod">
          <ac:chgData name="Aurelien Domont" userId="6da7715ce44349b3" providerId="LiveId" clId="{2349E0AC-9333-4F13-B2C9-E74906101359}" dt="2021-09-13T07:13:43.590" v="1537"/>
          <ac:picMkLst>
            <pc:docMk/>
            <pc:sldMk cId="420470242" sldId="2211"/>
            <ac:picMk id="42" creationId="{CFDA1E1D-E689-46E8-A47C-D641D2A8B878}"/>
          </ac:picMkLst>
        </pc:picChg>
        <pc:picChg chg="add mod">
          <ac:chgData name="Aurelien Domont" userId="6da7715ce44349b3" providerId="LiveId" clId="{2349E0AC-9333-4F13-B2C9-E74906101359}" dt="2021-09-13T07:13:43.590" v="1537"/>
          <ac:picMkLst>
            <pc:docMk/>
            <pc:sldMk cId="420470242" sldId="2211"/>
            <ac:picMk id="44" creationId="{C96D08E1-52FB-4EE3-8BD2-4591CF65C37F}"/>
          </ac:picMkLst>
        </pc:picChg>
        <pc:picChg chg="add mod">
          <ac:chgData name="Aurelien Domont" userId="6da7715ce44349b3" providerId="LiveId" clId="{2349E0AC-9333-4F13-B2C9-E74906101359}" dt="2021-09-13T07:13:43.590" v="1537"/>
          <ac:picMkLst>
            <pc:docMk/>
            <pc:sldMk cId="420470242" sldId="2211"/>
            <ac:picMk id="45" creationId="{F2B09052-0603-42C1-9F3C-9D8E6874D825}"/>
          </ac:picMkLst>
        </pc:picChg>
        <pc:picChg chg="add mod">
          <ac:chgData name="Aurelien Domont" userId="6da7715ce44349b3" providerId="LiveId" clId="{2349E0AC-9333-4F13-B2C9-E74906101359}" dt="2021-09-13T07:13:55.671" v="1541" actId="108"/>
          <ac:picMkLst>
            <pc:docMk/>
            <pc:sldMk cId="420470242" sldId="2211"/>
            <ac:picMk id="46" creationId="{C0D7A384-2248-43D6-83B5-DDA8B9B1EB18}"/>
          </ac:picMkLst>
        </pc:picChg>
        <pc:picChg chg="add mod">
          <ac:chgData name="Aurelien Domont" userId="6da7715ce44349b3" providerId="LiveId" clId="{2349E0AC-9333-4F13-B2C9-E74906101359}" dt="2021-09-13T07:13:50.035" v="1539" actId="108"/>
          <ac:picMkLst>
            <pc:docMk/>
            <pc:sldMk cId="420470242" sldId="2211"/>
            <ac:picMk id="47" creationId="{499F935E-0FD7-4BEF-8EDD-7AD5BEDC857D}"/>
          </ac:picMkLst>
        </pc:picChg>
        <pc:picChg chg="add mod">
          <ac:chgData name="Aurelien Domont" userId="6da7715ce44349b3" providerId="LiveId" clId="{2349E0AC-9333-4F13-B2C9-E74906101359}" dt="2021-09-13T07:13:43.590" v="1537"/>
          <ac:picMkLst>
            <pc:docMk/>
            <pc:sldMk cId="420470242" sldId="2211"/>
            <ac:picMk id="49" creationId="{9E29894F-7BE2-4CC1-8A75-318324B0413C}"/>
          </ac:picMkLst>
        </pc:picChg>
      </pc:sldChg>
      <pc:sldChg chg="addSp delSp modSp add mod">
        <pc:chgData name="Aurelien Domont" userId="6da7715ce44349b3" providerId="LiveId" clId="{2349E0AC-9333-4F13-B2C9-E74906101359}" dt="2022-01-25T00:12:14.492" v="4598" actId="1076"/>
        <pc:sldMkLst>
          <pc:docMk/>
          <pc:sldMk cId="1819835358" sldId="2212"/>
        </pc:sldMkLst>
        <pc:spChg chg="mod topLvl">
          <ac:chgData name="Aurelien Domont" userId="6da7715ce44349b3" providerId="LiveId" clId="{2349E0AC-9333-4F13-B2C9-E74906101359}" dt="2022-01-18T00:32:13.700" v="2041" actId="164"/>
          <ac:spMkLst>
            <pc:docMk/>
            <pc:sldMk cId="1819835358" sldId="2212"/>
            <ac:spMk id="6" creationId="{238F0036-6BC1-440E-B8F1-6711ACC674F0}"/>
          </ac:spMkLst>
        </pc:spChg>
        <pc:spChg chg="mod topLvl">
          <ac:chgData name="Aurelien Domont" userId="6da7715ce44349b3" providerId="LiveId" clId="{2349E0AC-9333-4F13-B2C9-E74906101359}" dt="2022-01-18T00:32:13.700" v="2041" actId="164"/>
          <ac:spMkLst>
            <pc:docMk/>
            <pc:sldMk cId="1819835358" sldId="2212"/>
            <ac:spMk id="8" creationId="{5AD20283-C610-4E4E-B7FD-0A74829B17D2}"/>
          </ac:spMkLst>
        </pc:spChg>
        <pc:spChg chg="mod topLvl">
          <ac:chgData name="Aurelien Domont" userId="6da7715ce44349b3" providerId="LiveId" clId="{2349E0AC-9333-4F13-B2C9-E74906101359}" dt="2022-01-18T00:32:13.700" v="2041" actId="164"/>
          <ac:spMkLst>
            <pc:docMk/>
            <pc:sldMk cId="1819835358" sldId="2212"/>
            <ac:spMk id="9" creationId="{9916BF81-D831-4945-8A7F-F1BBF3BE00F7}"/>
          </ac:spMkLst>
        </pc:spChg>
        <pc:spChg chg="mod topLvl">
          <ac:chgData name="Aurelien Domont" userId="6da7715ce44349b3" providerId="LiveId" clId="{2349E0AC-9333-4F13-B2C9-E74906101359}" dt="2022-01-18T00:32:13.700" v="2041" actId="164"/>
          <ac:spMkLst>
            <pc:docMk/>
            <pc:sldMk cId="1819835358" sldId="2212"/>
            <ac:spMk id="10" creationId="{B1C88FC8-A399-4036-A50C-88B22BCA06AE}"/>
          </ac:spMkLst>
        </pc:spChg>
        <pc:spChg chg="mod topLvl">
          <ac:chgData name="Aurelien Domont" userId="6da7715ce44349b3" providerId="LiveId" clId="{2349E0AC-9333-4F13-B2C9-E74906101359}" dt="2022-01-18T00:32:13.700" v="2041" actId="164"/>
          <ac:spMkLst>
            <pc:docMk/>
            <pc:sldMk cId="1819835358" sldId="2212"/>
            <ac:spMk id="12" creationId="{669CF01D-E2E3-4BEE-B623-8324947E2082}"/>
          </ac:spMkLst>
        </pc:spChg>
        <pc:spChg chg="mod">
          <ac:chgData name="Aurelien Domont" userId="6da7715ce44349b3" providerId="LiveId" clId="{2349E0AC-9333-4F13-B2C9-E74906101359}" dt="2022-01-18T05:14:47.954" v="3916" actId="20577"/>
          <ac:spMkLst>
            <pc:docMk/>
            <pc:sldMk cId="1819835358" sldId="2212"/>
            <ac:spMk id="16" creationId="{6C2BB713-9637-4B9B-938F-E9768876782A}"/>
          </ac:spMkLst>
        </pc:spChg>
        <pc:spChg chg="mod">
          <ac:chgData name="Aurelien Domont" userId="6da7715ce44349b3" providerId="LiveId" clId="{2349E0AC-9333-4F13-B2C9-E74906101359}" dt="2022-01-18T02:01:03.632" v="2643" actId="404"/>
          <ac:spMkLst>
            <pc:docMk/>
            <pc:sldMk cId="1819835358" sldId="2212"/>
            <ac:spMk id="19" creationId="{40F450C2-7100-4D0F-91E4-597A71B103E4}"/>
          </ac:spMkLst>
        </pc:spChg>
        <pc:spChg chg="mod">
          <ac:chgData name="Aurelien Domont" userId="6da7715ce44349b3" providerId="LiveId" clId="{2349E0AC-9333-4F13-B2C9-E74906101359}" dt="2022-01-18T04:24:34.546" v="3660" actId="20577"/>
          <ac:spMkLst>
            <pc:docMk/>
            <pc:sldMk cId="1819835358" sldId="2212"/>
            <ac:spMk id="20" creationId="{0C20E171-2CDF-4CC5-9794-E43D383FF666}"/>
          </ac:spMkLst>
        </pc:spChg>
        <pc:spChg chg="mod topLvl">
          <ac:chgData name="Aurelien Domont" userId="6da7715ce44349b3" providerId="LiveId" clId="{2349E0AC-9333-4F13-B2C9-E74906101359}" dt="2022-01-18T00:32:13.700" v="2041" actId="164"/>
          <ac:spMkLst>
            <pc:docMk/>
            <pc:sldMk cId="1819835358" sldId="2212"/>
            <ac:spMk id="21" creationId="{071A8FDB-0B99-4D72-8433-F20F1989A3E1}"/>
          </ac:spMkLst>
        </pc:spChg>
        <pc:spChg chg="add mod">
          <ac:chgData name="Aurelien Domont" userId="6da7715ce44349b3" providerId="LiveId" clId="{2349E0AC-9333-4F13-B2C9-E74906101359}" dt="2022-01-18T00:32:13.700" v="2041" actId="164"/>
          <ac:spMkLst>
            <pc:docMk/>
            <pc:sldMk cId="1819835358" sldId="2212"/>
            <ac:spMk id="22" creationId="{FFF5E51A-812F-4FC6-A8DC-0A0B2A6DC5FD}"/>
          </ac:spMkLst>
        </pc:spChg>
        <pc:spChg chg="add mod">
          <ac:chgData name="Aurelien Domont" userId="6da7715ce44349b3" providerId="LiveId" clId="{2349E0AC-9333-4F13-B2C9-E74906101359}" dt="2022-01-19T23:57:50.732" v="4582" actId="20577"/>
          <ac:spMkLst>
            <pc:docMk/>
            <pc:sldMk cId="1819835358" sldId="2212"/>
            <ac:spMk id="25" creationId="{D348A143-274E-4A41-AB3A-A29748744FD7}"/>
          </ac:spMkLst>
        </pc:spChg>
        <pc:spChg chg="add mod">
          <ac:chgData name="Aurelien Domont" userId="6da7715ce44349b3" providerId="LiveId" clId="{2349E0AC-9333-4F13-B2C9-E74906101359}" dt="2022-01-18T04:26:05.609" v="3679" actId="20577"/>
          <ac:spMkLst>
            <pc:docMk/>
            <pc:sldMk cId="1819835358" sldId="2212"/>
            <ac:spMk id="26" creationId="{DADCBFB9-0776-4C6F-8E6D-EE4B21AAEB03}"/>
          </ac:spMkLst>
        </pc:spChg>
        <pc:spChg chg="add del mod">
          <ac:chgData name="Aurelien Domont" userId="6da7715ce44349b3" providerId="LiveId" clId="{2349E0AC-9333-4F13-B2C9-E74906101359}" dt="2022-01-18T00:35:06.608" v="2185" actId="478"/>
          <ac:spMkLst>
            <pc:docMk/>
            <pc:sldMk cId="1819835358" sldId="2212"/>
            <ac:spMk id="28" creationId="{AF1D64A9-58DA-43C1-9BCC-8D7646D10CAA}"/>
          </ac:spMkLst>
        </pc:spChg>
        <pc:spChg chg="add del mod">
          <ac:chgData name="Aurelien Domont" userId="6da7715ce44349b3" providerId="LiveId" clId="{2349E0AC-9333-4F13-B2C9-E74906101359}" dt="2022-01-18T00:35:06.608" v="2185" actId="478"/>
          <ac:spMkLst>
            <pc:docMk/>
            <pc:sldMk cId="1819835358" sldId="2212"/>
            <ac:spMk id="29" creationId="{1BE01C86-343E-44A6-B905-10DD72D1AD03}"/>
          </ac:spMkLst>
        </pc:spChg>
        <pc:spChg chg="add del mod">
          <ac:chgData name="Aurelien Domont" userId="6da7715ce44349b3" providerId="LiveId" clId="{2349E0AC-9333-4F13-B2C9-E74906101359}" dt="2022-01-18T00:35:06.608" v="2185" actId="478"/>
          <ac:spMkLst>
            <pc:docMk/>
            <pc:sldMk cId="1819835358" sldId="2212"/>
            <ac:spMk id="31" creationId="{0D52A507-5AA2-4D67-90D1-B5379B3907C1}"/>
          </ac:spMkLst>
        </pc:spChg>
        <pc:spChg chg="add del mod">
          <ac:chgData name="Aurelien Domont" userId="6da7715ce44349b3" providerId="LiveId" clId="{2349E0AC-9333-4F13-B2C9-E74906101359}" dt="2022-01-18T00:35:06.608" v="2185" actId="478"/>
          <ac:spMkLst>
            <pc:docMk/>
            <pc:sldMk cId="1819835358" sldId="2212"/>
            <ac:spMk id="33" creationId="{4B4D132D-4390-403A-A1BD-BFB6953A8A1E}"/>
          </ac:spMkLst>
        </pc:spChg>
        <pc:spChg chg="add mod">
          <ac:chgData name="Aurelien Domont" userId="6da7715ce44349b3" providerId="LiveId" clId="{2349E0AC-9333-4F13-B2C9-E74906101359}" dt="2022-01-18T01:56:17.525" v="2550"/>
          <ac:spMkLst>
            <pc:docMk/>
            <pc:sldMk cId="1819835358" sldId="2212"/>
            <ac:spMk id="35" creationId="{CCFDE267-06EB-4DF6-9EF6-9ED5828B7732}"/>
          </ac:spMkLst>
        </pc:spChg>
        <pc:spChg chg="add mod">
          <ac:chgData name="Aurelien Domont" userId="6da7715ce44349b3" providerId="LiveId" clId="{2349E0AC-9333-4F13-B2C9-E74906101359}" dt="2022-01-18T03:47:19.968" v="3320" actId="20577"/>
          <ac:spMkLst>
            <pc:docMk/>
            <pc:sldMk cId="1819835358" sldId="2212"/>
            <ac:spMk id="37" creationId="{5FF771AA-5C21-4695-BAC7-125631A7368D}"/>
          </ac:spMkLst>
        </pc:spChg>
        <pc:spChg chg="add mod">
          <ac:chgData name="Aurelien Domont" userId="6da7715ce44349b3" providerId="LiveId" clId="{2349E0AC-9333-4F13-B2C9-E74906101359}" dt="2022-01-18T04:07:10.512" v="3499" actId="20577"/>
          <ac:spMkLst>
            <pc:docMk/>
            <pc:sldMk cId="1819835358" sldId="2212"/>
            <ac:spMk id="39" creationId="{101F4CCF-42E1-4863-8D16-7464782147EB}"/>
          </ac:spMkLst>
        </pc:spChg>
        <pc:spChg chg="add mod">
          <ac:chgData name="Aurelien Domont" userId="6da7715ce44349b3" providerId="LiveId" clId="{2349E0AC-9333-4F13-B2C9-E74906101359}" dt="2022-01-18T00:46:04.129" v="2392" actId="20577"/>
          <ac:spMkLst>
            <pc:docMk/>
            <pc:sldMk cId="1819835358" sldId="2212"/>
            <ac:spMk id="41" creationId="{EB848122-EF4B-4636-8180-DF79420A5C73}"/>
          </ac:spMkLst>
        </pc:spChg>
        <pc:spChg chg="add del mod">
          <ac:chgData name="Aurelien Domont" userId="6da7715ce44349b3" providerId="LiveId" clId="{2349E0AC-9333-4F13-B2C9-E74906101359}" dt="2022-01-18T01:56:37.371" v="2562" actId="20577"/>
          <ac:spMkLst>
            <pc:docMk/>
            <pc:sldMk cId="1819835358" sldId="2212"/>
            <ac:spMk id="43" creationId="{494E9511-AF6A-43ED-9AAC-68C535C7F435}"/>
          </ac:spMkLst>
        </pc:spChg>
        <pc:spChg chg="add del mod">
          <ac:chgData name="Aurelien Domont" userId="6da7715ce44349b3" providerId="LiveId" clId="{2349E0AC-9333-4F13-B2C9-E74906101359}" dt="2022-01-18T00:48:23.956" v="2394" actId="478"/>
          <ac:spMkLst>
            <pc:docMk/>
            <pc:sldMk cId="1819835358" sldId="2212"/>
            <ac:spMk id="45" creationId="{0EFD645D-C31D-4167-8D84-F757A28C5C43}"/>
          </ac:spMkLst>
        </pc:spChg>
        <pc:spChg chg="mod">
          <ac:chgData name="Aurelien Domont" userId="6da7715ce44349b3" providerId="LiveId" clId="{2349E0AC-9333-4F13-B2C9-E74906101359}" dt="2022-01-18T00:39:37.704" v="2242"/>
          <ac:spMkLst>
            <pc:docMk/>
            <pc:sldMk cId="1819835358" sldId="2212"/>
            <ac:spMk id="47" creationId="{AA563F2F-541F-40C8-897B-F4852BCFF06D}"/>
          </ac:spMkLst>
        </pc:spChg>
        <pc:spChg chg="mod">
          <ac:chgData name="Aurelien Domont" userId="6da7715ce44349b3" providerId="LiveId" clId="{2349E0AC-9333-4F13-B2C9-E74906101359}" dt="2022-01-18T00:39:37.704" v="2242"/>
          <ac:spMkLst>
            <pc:docMk/>
            <pc:sldMk cId="1819835358" sldId="2212"/>
            <ac:spMk id="48" creationId="{2870993E-8421-4050-9BC2-AB88468B4088}"/>
          </ac:spMkLst>
        </pc:spChg>
        <pc:spChg chg="mod">
          <ac:chgData name="Aurelien Domont" userId="6da7715ce44349b3" providerId="LiveId" clId="{2349E0AC-9333-4F13-B2C9-E74906101359}" dt="2022-01-18T00:39:37.704" v="2242"/>
          <ac:spMkLst>
            <pc:docMk/>
            <pc:sldMk cId="1819835358" sldId="2212"/>
            <ac:spMk id="49" creationId="{4ACBD267-AC22-478A-803A-C80F0860D854}"/>
          </ac:spMkLst>
        </pc:spChg>
        <pc:spChg chg="mod">
          <ac:chgData name="Aurelien Domont" userId="6da7715ce44349b3" providerId="LiveId" clId="{2349E0AC-9333-4F13-B2C9-E74906101359}" dt="2022-01-18T00:39:37.704" v="2242"/>
          <ac:spMkLst>
            <pc:docMk/>
            <pc:sldMk cId="1819835358" sldId="2212"/>
            <ac:spMk id="50" creationId="{19500E44-AF9D-4B56-9BED-9CCC9B22E63D}"/>
          </ac:spMkLst>
        </pc:spChg>
        <pc:spChg chg="mod">
          <ac:chgData name="Aurelien Domont" userId="6da7715ce44349b3" providerId="LiveId" clId="{2349E0AC-9333-4F13-B2C9-E74906101359}" dt="2022-01-18T00:39:37.704" v="2242"/>
          <ac:spMkLst>
            <pc:docMk/>
            <pc:sldMk cId="1819835358" sldId="2212"/>
            <ac:spMk id="51" creationId="{C02D4035-F15F-4699-B6D2-FE03DD3A47A9}"/>
          </ac:spMkLst>
        </pc:spChg>
        <pc:spChg chg="mod">
          <ac:chgData name="Aurelien Domont" userId="6da7715ce44349b3" providerId="LiveId" clId="{2349E0AC-9333-4F13-B2C9-E74906101359}" dt="2022-01-18T00:39:37.704" v="2242"/>
          <ac:spMkLst>
            <pc:docMk/>
            <pc:sldMk cId="1819835358" sldId="2212"/>
            <ac:spMk id="52" creationId="{AD8F2D92-8E94-433A-B853-DE92071EB616}"/>
          </ac:spMkLst>
        </pc:spChg>
        <pc:spChg chg="mod">
          <ac:chgData name="Aurelien Domont" userId="6da7715ce44349b3" providerId="LiveId" clId="{2349E0AC-9333-4F13-B2C9-E74906101359}" dt="2022-01-18T00:39:37.704" v="2242"/>
          <ac:spMkLst>
            <pc:docMk/>
            <pc:sldMk cId="1819835358" sldId="2212"/>
            <ac:spMk id="53" creationId="{348A08B6-CC46-4EBA-846B-056F2840DE43}"/>
          </ac:spMkLst>
        </pc:spChg>
        <pc:spChg chg="mod">
          <ac:chgData name="Aurelien Domont" userId="6da7715ce44349b3" providerId="LiveId" clId="{2349E0AC-9333-4F13-B2C9-E74906101359}" dt="2022-01-18T00:39:37.704" v="2242"/>
          <ac:spMkLst>
            <pc:docMk/>
            <pc:sldMk cId="1819835358" sldId="2212"/>
            <ac:spMk id="54" creationId="{F814F818-0A64-4B34-BA48-638B271BFBB8}"/>
          </ac:spMkLst>
        </pc:spChg>
        <pc:spChg chg="add del mod">
          <ac:chgData name="Aurelien Domont" userId="6da7715ce44349b3" providerId="LiveId" clId="{2349E0AC-9333-4F13-B2C9-E74906101359}" dt="2022-01-18T00:41:23.043" v="2256"/>
          <ac:spMkLst>
            <pc:docMk/>
            <pc:sldMk cId="1819835358" sldId="2212"/>
            <ac:spMk id="55" creationId="{86278835-D0E7-4E3D-9D77-AEF0A4A4FE81}"/>
          </ac:spMkLst>
        </pc:spChg>
        <pc:spChg chg="add del mod">
          <ac:chgData name="Aurelien Domont" userId="6da7715ce44349b3" providerId="LiveId" clId="{2349E0AC-9333-4F13-B2C9-E74906101359}" dt="2022-01-18T00:41:23.043" v="2256"/>
          <ac:spMkLst>
            <pc:docMk/>
            <pc:sldMk cId="1819835358" sldId="2212"/>
            <ac:spMk id="56" creationId="{AE8613B7-AE90-4F61-A96E-186D25A8E003}"/>
          </ac:spMkLst>
        </pc:spChg>
        <pc:spChg chg="add del mod">
          <ac:chgData name="Aurelien Domont" userId="6da7715ce44349b3" providerId="LiveId" clId="{2349E0AC-9333-4F13-B2C9-E74906101359}" dt="2022-01-18T00:46:27.682" v="2393" actId="478"/>
          <ac:spMkLst>
            <pc:docMk/>
            <pc:sldMk cId="1819835358" sldId="2212"/>
            <ac:spMk id="57" creationId="{7776E522-5A98-41A5-8F71-69B66B4FCD62}"/>
          </ac:spMkLst>
        </pc:spChg>
        <pc:spChg chg="add del mod">
          <ac:chgData name="Aurelien Domont" userId="6da7715ce44349b3" providerId="LiveId" clId="{2349E0AC-9333-4F13-B2C9-E74906101359}" dt="2022-01-18T00:46:27.682" v="2393" actId="478"/>
          <ac:spMkLst>
            <pc:docMk/>
            <pc:sldMk cId="1819835358" sldId="2212"/>
            <ac:spMk id="58" creationId="{A78A7F71-EC30-467C-8350-953B80BBBABB}"/>
          </ac:spMkLst>
        </pc:spChg>
        <pc:grpChg chg="add del mod">
          <ac:chgData name="Aurelien Domont" userId="6da7715ce44349b3" providerId="LiveId" clId="{2349E0AC-9333-4F13-B2C9-E74906101359}" dt="2022-01-18T00:30:48.197" v="1967" actId="165"/>
          <ac:grpSpMkLst>
            <pc:docMk/>
            <pc:sldMk cId="1819835358" sldId="2212"/>
            <ac:grpSpMk id="2" creationId="{7F05B6B5-1353-4F59-9033-B3844CE658DC}"/>
          </ac:grpSpMkLst>
        </pc:grpChg>
        <pc:grpChg chg="add mod">
          <ac:chgData name="Aurelien Domont" userId="6da7715ce44349b3" providerId="LiveId" clId="{2349E0AC-9333-4F13-B2C9-E74906101359}" dt="2022-01-18T00:34:18.980" v="2127" actId="1035"/>
          <ac:grpSpMkLst>
            <pc:docMk/>
            <pc:sldMk cId="1819835358" sldId="2212"/>
            <ac:grpSpMk id="23" creationId="{E78D7F8B-FAC2-4C48-85B3-EC4489488AE5}"/>
          </ac:grpSpMkLst>
        </pc:grpChg>
        <pc:grpChg chg="add del mod">
          <ac:chgData name="Aurelien Domont" userId="6da7715ce44349b3" providerId="LiveId" clId="{2349E0AC-9333-4F13-B2C9-E74906101359}" dt="2022-01-18T00:40:07.710" v="2254" actId="478"/>
          <ac:grpSpMkLst>
            <pc:docMk/>
            <pc:sldMk cId="1819835358" sldId="2212"/>
            <ac:grpSpMk id="46" creationId="{3566A640-7E90-45E1-8230-55D6800E15A2}"/>
          </ac:grpSpMkLst>
        </pc:grpChg>
        <pc:picChg chg="mod topLvl">
          <ac:chgData name="Aurelien Domont" userId="6da7715ce44349b3" providerId="LiveId" clId="{2349E0AC-9333-4F13-B2C9-E74906101359}" dt="2022-01-18T00:32:13.700" v="2041" actId="164"/>
          <ac:picMkLst>
            <pc:docMk/>
            <pc:sldMk cId="1819835358" sldId="2212"/>
            <ac:picMk id="3" creationId="{597D2EEF-5A3E-4D2E-B870-9D84D816AD29}"/>
          </ac:picMkLst>
        </pc:picChg>
        <pc:picChg chg="add mod">
          <ac:chgData name="Aurelien Domont" userId="6da7715ce44349b3" providerId="LiveId" clId="{2349E0AC-9333-4F13-B2C9-E74906101359}" dt="2022-01-25T00:12:14.492" v="4598" actId="1076"/>
          <ac:picMkLst>
            <pc:docMk/>
            <pc:sldMk cId="1819835358" sldId="2212"/>
            <ac:picMk id="4" creationId="{5415B6BA-C0C0-4C5A-9F62-963D6F01C177}"/>
          </ac:picMkLst>
        </pc:picChg>
        <pc:picChg chg="add mod">
          <ac:chgData name="Aurelien Domont" userId="6da7715ce44349b3" providerId="LiveId" clId="{2349E0AC-9333-4F13-B2C9-E74906101359}" dt="2022-01-18T00:32:13.700" v="2041" actId="164"/>
          <ac:picMkLst>
            <pc:docMk/>
            <pc:sldMk cId="1819835358" sldId="2212"/>
            <ac:picMk id="7" creationId="{0E56FFC8-50D3-42DA-A7FE-EDD79D628A75}"/>
          </ac:picMkLst>
        </pc:picChg>
        <pc:picChg chg="mod topLvl">
          <ac:chgData name="Aurelien Domont" userId="6da7715ce44349b3" providerId="LiveId" clId="{2349E0AC-9333-4F13-B2C9-E74906101359}" dt="2022-01-18T00:32:13.700" v="2041" actId="164"/>
          <ac:picMkLst>
            <pc:docMk/>
            <pc:sldMk cId="1819835358" sldId="2212"/>
            <ac:picMk id="11" creationId="{EC760C83-E385-463D-9CCD-28497A47952E}"/>
          </ac:picMkLst>
        </pc:picChg>
        <pc:picChg chg="mod topLvl">
          <ac:chgData name="Aurelien Domont" userId="6da7715ce44349b3" providerId="LiveId" clId="{2349E0AC-9333-4F13-B2C9-E74906101359}" dt="2022-01-18T00:32:13.700" v="2041" actId="164"/>
          <ac:picMkLst>
            <pc:docMk/>
            <pc:sldMk cId="1819835358" sldId="2212"/>
            <ac:picMk id="14" creationId="{95D2287B-DEFC-4271-97FD-F9656371E0A0}"/>
          </ac:picMkLst>
        </pc:picChg>
        <pc:picChg chg="mod topLvl">
          <ac:chgData name="Aurelien Domont" userId="6da7715ce44349b3" providerId="LiveId" clId="{2349E0AC-9333-4F13-B2C9-E74906101359}" dt="2022-01-18T00:32:13.700" v="2041" actId="164"/>
          <ac:picMkLst>
            <pc:docMk/>
            <pc:sldMk cId="1819835358" sldId="2212"/>
            <ac:picMk id="15" creationId="{398F2540-B59B-4D5F-9697-D1EBA87669D5}"/>
          </ac:picMkLst>
        </pc:picChg>
        <pc:picChg chg="mod topLvl">
          <ac:chgData name="Aurelien Domont" userId="6da7715ce44349b3" providerId="LiveId" clId="{2349E0AC-9333-4F13-B2C9-E74906101359}" dt="2022-01-18T00:32:13.700" v="2041" actId="164"/>
          <ac:picMkLst>
            <pc:docMk/>
            <pc:sldMk cId="1819835358" sldId="2212"/>
            <ac:picMk id="17" creationId="{09696FBC-6BC1-492A-B2D9-00F4424B947F}"/>
          </ac:picMkLst>
        </pc:picChg>
        <pc:picChg chg="mod topLvl">
          <ac:chgData name="Aurelien Domont" userId="6da7715ce44349b3" providerId="LiveId" clId="{2349E0AC-9333-4F13-B2C9-E74906101359}" dt="2022-01-18T00:32:13.700" v="2041" actId="164"/>
          <ac:picMkLst>
            <pc:docMk/>
            <pc:sldMk cId="1819835358" sldId="2212"/>
            <ac:picMk id="18" creationId="{2CA1C184-9BAE-4ADD-BE0C-74D76F74D94E}"/>
          </ac:picMkLst>
        </pc:picChg>
        <pc:cxnChg chg="add mod">
          <ac:chgData name="Aurelien Domont" userId="6da7715ce44349b3" providerId="LiveId" clId="{2349E0AC-9333-4F13-B2C9-E74906101359}" dt="2022-01-18T00:34:41.740" v="2153" actId="1037"/>
          <ac:cxnSpMkLst>
            <pc:docMk/>
            <pc:sldMk cId="1819835358" sldId="2212"/>
            <ac:cxnSpMk id="24" creationId="{739DD4D3-831C-432A-AAC7-0BE75DE58841}"/>
          </ac:cxnSpMkLst>
        </pc:cxnChg>
        <pc:cxnChg chg="add mod">
          <ac:chgData name="Aurelien Domont" userId="6da7715ce44349b3" providerId="LiveId" clId="{2349E0AC-9333-4F13-B2C9-E74906101359}" dt="2022-01-18T00:34:51.212" v="2184" actId="1038"/>
          <ac:cxnSpMkLst>
            <pc:docMk/>
            <pc:sldMk cId="1819835358" sldId="2212"/>
            <ac:cxnSpMk id="27" creationId="{57291B43-950F-4EE8-AD8E-C50F63ABA791}"/>
          </ac:cxnSpMkLst>
        </pc:cxnChg>
        <pc:cxnChg chg="add del mod">
          <ac:chgData name="Aurelien Domont" userId="6da7715ce44349b3" providerId="LiveId" clId="{2349E0AC-9333-4F13-B2C9-E74906101359}" dt="2022-01-18T00:35:06.608" v="2185" actId="478"/>
          <ac:cxnSpMkLst>
            <pc:docMk/>
            <pc:sldMk cId="1819835358" sldId="2212"/>
            <ac:cxnSpMk id="30" creationId="{EB94D3B3-4F42-4C66-9D94-5D8C90B042F0}"/>
          </ac:cxnSpMkLst>
        </pc:cxnChg>
        <pc:cxnChg chg="add del mod">
          <ac:chgData name="Aurelien Domont" userId="6da7715ce44349b3" providerId="LiveId" clId="{2349E0AC-9333-4F13-B2C9-E74906101359}" dt="2022-01-18T00:35:06.608" v="2185" actId="478"/>
          <ac:cxnSpMkLst>
            <pc:docMk/>
            <pc:sldMk cId="1819835358" sldId="2212"/>
            <ac:cxnSpMk id="32" creationId="{6064A0E6-A534-4BA9-9B78-0DCE61CB2E1F}"/>
          </ac:cxnSpMkLst>
        </pc:cxnChg>
        <pc:cxnChg chg="add del mod">
          <ac:chgData name="Aurelien Domont" userId="6da7715ce44349b3" providerId="LiveId" clId="{2349E0AC-9333-4F13-B2C9-E74906101359}" dt="2022-01-18T00:35:06.608" v="2185" actId="478"/>
          <ac:cxnSpMkLst>
            <pc:docMk/>
            <pc:sldMk cId="1819835358" sldId="2212"/>
            <ac:cxnSpMk id="34" creationId="{7B7A8467-3049-4DE0-B05A-DBD4009815CC}"/>
          </ac:cxnSpMkLst>
        </pc:cxnChg>
        <pc:cxnChg chg="add mod">
          <ac:chgData name="Aurelien Domont" userId="6da7715ce44349b3" providerId="LiveId" clId="{2349E0AC-9333-4F13-B2C9-E74906101359}" dt="2022-01-18T00:35:14.266" v="2186" actId="571"/>
          <ac:cxnSpMkLst>
            <pc:docMk/>
            <pc:sldMk cId="1819835358" sldId="2212"/>
            <ac:cxnSpMk id="36" creationId="{27288C4D-AC3E-4C4C-928C-4C309B64B73F}"/>
          </ac:cxnSpMkLst>
        </pc:cxnChg>
        <pc:cxnChg chg="add mod">
          <ac:chgData name="Aurelien Domont" userId="6da7715ce44349b3" providerId="LiveId" clId="{2349E0AC-9333-4F13-B2C9-E74906101359}" dt="2022-01-18T00:35:17.612" v="2187" actId="571"/>
          <ac:cxnSpMkLst>
            <pc:docMk/>
            <pc:sldMk cId="1819835358" sldId="2212"/>
            <ac:cxnSpMk id="38" creationId="{64542919-6FDB-44D6-A342-D97FB1602566}"/>
          </ac:cxnSpMkLst>
        </pc:cxnChg>
        <pc:cxnChg chg="add mod">
          <ac:chgData name="Aurelien Domont" userId="6da7715ce44349b3" providerId="LiveId" clId="{2349E0AC-9333-4F13-B2C9-E74906101359}" dt="2022-01-18T00:35:19.858" v="2188" actId="571"/>
          <ac:cxnSpMkLst>
            <pc:docMk/>
            <pc:sldMk cId="1819835358" sldId="2212"/>
            <ac:cxnSpMk id="40" creationId="{D98A4F4A-374D-487D-95F8-179276D7E29F}"/>
          </ac:cxnSpMkLst>
        </pc:cxnChg>
        <pc:cxnChg chg="add mod">
          <ac:chgData name="Aurelien Domont" userId="6da7715ce44349b3" providerId="LiveId" clId="{2349E0AC-9333-4F13-B2C9-E74906101359}" dt="2022-01-18T00:35:22.917" v="2189" actId="571"/>
          <ac:cxnSpMkLst>
            <pc:docMk/>
            <pc:sldMk cId="1819835358" sldId="2212"/>
            <ac:cxnSpMk id="42" creationId="{EC2E4C59-03CF-465F-A3E4-251F88790835}"/>
          </ac:cxnSpMkLst>
        </pc:cxnChg>
        <pc:cxnChg chg="add del mod">
          <ac:chgData name="Aurelien Domont" userId="6da7715ce44349b3" providerId="LiveId" clId="{2349E0AC-9333-4F13-B2C9-E74906101359}" dt="2022-01-18T00:35:28.134" v="2191" actId="478"/>
          <ac:cxnSpMkLst>
            <pc:docMk/>
            <pc:sldMk cId="1819835358" sldId="2212"/>
            <ac:cxnSpMk id="44" creationId="{564BA077-249A-4CA9-926A-68E06A00BC66}"/>
          </ac:cxnSpMkLst>
        </pc:cxnChg>
      </pc:sldChg>
      <pc:sldChg chg="add del">
        <pc:chgData name="Aurelien Domont" userId="6da7715ce44349b3" providerId="LiveId" clId="{2349E0AC-9333-4F13-B2C9-E74906101359}" dt="2021-09-13T05:04:40.150" v="491"/>
        <pc:sldMkLst>
          <pc:docMk/>
          <pc:sldMk cId="3468609792" sldId="2212"/>
        </pc:sldMkLst>
      </pc:sldChg>
      <pc:sldChg chg="addSp modSp add mod">
        <pc:chgData name="Aurelien Domont" userId="6da7715ce44349b3" providerId="LiveId" clId="{2349E0AC-9333-4F13-B2C9-E74906101359}" dt="2021-09-13T05:55:39.756" v="762" actId="20577"/>
        <pc:sldMkLst>
          <pc:docMk/>
          <pc:sldMk cId="1501677046" sldId="2213"/>
        </pc:sldMkLst>
        <pc:spChg chg="mod">
          <ac:chgData name="Aurelien Domont" userId="6da7715ce44349b3" providerId="LiveId" clId="{2349E0AC-9333-4F13-B2C9-E74906101359}" dt="2021-09-13T05:53:21.621" v="679" actId="20577"/>
          <ac:spMkLst>
            <pc:docMk/>
            <pc:sldMk cId="1501677046" sldId="2213"/>
            <ac:spMk id="16" creationId="{6C2BB713-9637-4B9B-938F-E9768876782A}"/>
          </ac:spMkLst>
        </pc:spChg>
        <pc:spChg chg="add mod">
          <ac:chgData name="Aurelien Domont" userId="6da7715ce44349b3" providerId="LiveId" clId="{2349E0AC-9333-4F13-B2C9-E74906101359}" dt="2021-09-13T05:55:22.849" v="749" actId="20577"/>
          <ac:spMkLst>
            <pc:docMk/>
            <pc:sldMk cId="1501677046" sldId="2213"/>
            <ac:spMk id="20" creationId="{7A76E8F9-DBF2-417D-8099-1BF8609451EA}"/>
          </ac:spMkLst>
        </pc:spChg>
        <pc:spChg chg="mod">
          <ac:chgData name="Aurelien Domont" userId="6da7715ce44349b3" providerId="LiveId" clId="{2349E0AC-9333-4F13-B2C9-E74906101359}" dt="2021-09-13T05:55:31.263" v="754" actId="20577"/>
          <ac:spMkLst>
            <pc:docMk/>
            <pc:sldMk cId="1501677046" sldId="2213"/>
            <ac:spMk id="24" creationId="{468FA227-5ED8-4D6D-A094-6124C40CF721}"/>
          </ac:spMkLst>
        </pc:spChg>
        <pc:spChg chg="mod">
          <ac:chgData name="Aurelien Domont" userId="6da7715ce44349b3" providerId="LiveId" clId="{2349E0AC-9333-4F13-B2C9-E74906101359}" dt="2021-09-13T05:55:28.833" v="750" actId="20577"/>
          <ac:spMkLst>
            <pc:docMk/>
            <pc:sldMk cId="1501677046" sldId="2213"/>
            <ac:spMk id="25" creationId="{3F67EFDE-ED88-458C-9546-D151580656D9}"/>
          </ac:spMkLst>
        </pc:spChg>
        <pc:spChg chg="mod">
          <ac:chgData name="Aurelien Domont" userId="6da7715ce44349b3" providerId="LiveId" clId="{2349E0AC-9333-4F13-B2C9-E74906101359}" dt="2021-09-13T05:55:36.820" v="758" actId="20577"/>
          <ac:spMkLst>
            <pc:docMk/>
            <pc:sldMk cId="1501677046" sldId="2213"/>
            <ac:spMk id="27" creationId="{2B18C102-13BF-420F-BFD4-E9ACBCCAC2EC}"/>
          </ac:spMkLst>
        </pc:spChg>
        <pc:spChg chg="mod">
          <ac:chgData name="Aurelien Domont" userId="6da7715ce44349b3" providerId="LiveId" clId="{2349E0AC-9333-4F13-B2C9-E74906101359}" dt="2021-09-13T05:55:39.756" v="762" actId="20577"/>
          <ac:spMkLst>
            <pc:docMk/>
            <pc:sldMk cId="1501677046" sldId="2213"/>
            <ac:spMk id="28" creationId="{FAB02ACD-2C6A-416F-86EE-D86E47E909A4}"/>
          </ac:spMkLst>
        </pc:spChg>
        <pc:picChg chg="add mod">
          <ac:chgData name="Aurelien Domont" userId="6da7715ce44349b3" providerId="LiveId" clId="{2349E0AC-9333-4F13-B2C9-E74906101359}" dt="2021-09-13T05:53:46.846" v="683" actId="108"/>
          <ac:picMkLst>
            <pc:docMk/>
            <pc:sldMk cId="1501677046" sldId="2213"/>
            <ac:picMk id="4" creationId="{67DAE8D9-2075-4279-BEF2-19612BB374DD}"/>
          </ac:picMkLst>
        </pc:picChg>
        <pc:picChg chg="mod modCrop">
          <ac:chgData name="Aurelien Domont" userId="6da7715ce44349b3" providerId="LiveId" clId="{2349E0AC-9333-4F13-B2C9-E74906101359}" dt="2021-09-13T05:54:36.997" v="689" actId="732"/>
          <ac:picMkLst>
            <pc:docMk/>
            <pc:sldMk cId="1501677046" sldId="2213"/>
            <ac:picMk id="7" creationId="{1100B3C5-CB48-44B9-8692-9EC3C59EDBEC}"/>
          </ac:picMkLst>
        </pc:picChg>
        <pc:picChg chg="add mod">
          <ac:chgData name="Aurelien Domont" userId="6da7715ce44349b3" providerId="LiveId" clId="{2349E0AC-9333-4F13-B2C9-E74906101359}" dt="2021-09-13T05:53:49.363" v="684" actId="571"/>
          <ac:picMkLst>
            <pc:docMk/>
            <pc:sldMk cId="1501677046" sldId="2213"/>
            <ac:picMk id="17" creationId="{A6F0A4F3-3DEB-4AC0-A25A-AB851C8A9F4B}"/>
          </ac:picMkLst>
        </pc:picChg>
        <pc:picChg chg="add mod">
          <ac:chgData name="Aurelien Domont" userId="6da7715ce44349b3" providerId="LiveId" clId="{2349E0AC-9333-4F13-B2C9-E74906101359}" dt="2021-09-13T05:54:29.304" v="687" actId="1076"/>
          <ac:picMkLst>
            <pc:docMk/>
            <pc:sldMk cId="1501677046" sldId="2213"/>
            <ac:picMk id="18" creationId="{ABF70950-373B-4860-A32C-8C77DF6844BD}"/>
          </ac:picMkLst>
        </pc:picChg>
        <pc:picChg chg="add mod">
          <ac:chgData name="Aurelien Domont" userId="6da7715ce44349b3" providerId="LiveId" clId="{2349E0AC-9333-4F13-B2C9-E74906101359}" dt="2021-09-13T05:54:31.179" v="688" actId="571"/>
          <ac:picMkLst>
            <pc:docMk/>
            <pc:sldMk cId="1501677046" sldId="2213"/>
            <ac:picMk id="19" creationId="{82F420D3-8691-4D2C-8956-0946AE2DDC43}"/>
          </ac:picMkLst>
        </pc:picChg>
      </pc:sldChg>
      <pc:sldChg chg="delSp modSp add mod">
        <pc:chgData name="Aurelien Domont" userId="6da7715ce44349b3" providerId="LiveId" clId="{2349E0AC-9333-4F13-B2C9-E74906101359}" dt="2021-09-13T07:13:18.520" v="1530"/>
        <pc:sldMkLst>
          <pc:docMk/>
          <pc:sldMk cId="1758187861" sldId="2214"/>
        </pc:sldMkLst>
        <pc:spChg chg="mod">
          <ac:chgData name="Aurelien Domont" userId="6da7715ce44349b3" providerId="LiveId" clId="{2349E0AC-9333-4F13-B2C9-E74906101359}" dt="2021-09-13T05:57:05.881" v="771" actId="404"/>
          <ac:spMkLst>
            <pc:docMk/>
            <pc:sldMk cId="1758187861" sldId="2214"/>
            <ac:spMk id="6" creationId="{238F0036-6BC1-440E-B8F1-6711ACC674F0}"/>
          </ac:spMkLst>
        </pc:spChg>
        <pc:spChg chg="mod">
          <ac:chgData name="Aurelien Domont" userId="6da7715ce44349b3" providerId="LiveId" clId="{2349E0AC-9333-4F13-B2C9-E74906101359}" dt="2021-09-13T05:57:05.881" v="771" actId="404"/>
          <ac:spMkLst>
            <pc:docMk/>
            <pc:sldMk cId="1758187861" sldId="2214"/>
            <ac:spMk id="8" creationId="{5AD20283-C610-4E4E-B7FD-0A74829B17D2}"/>
          </ac:spMkLst>
        </pc:spChg>
        <pc:spChg chg="mod">
          <ac:chgData name="Aurelien Domont" userId="6da7715ce44349b3" providerId="LiveId" clId="{2349E0AC-9333-4F13-B2C9-E74906101359}" dt="2021-09-13T05:57:05.881" v="771" actId="404"/>
          <ac:spMkLst>
            <pc:docMk/>
            <pc:sldMk cId="1758187861" sldId="2214"/>
            <ac:spMk id="9" creationId="{9916BF81-D831-4945-8A7F-F1BBF3BE00F7}"/>
          </ac:spMkLst>
        </pc:spChg>
        <pc:spChg chg="mod">
          <ac:chgData name="Aurelien Domont" userId="6da7715ce44349b3" providerId="LiveId" clId="{2349E0AC-9333-4F13-B2C9-E74906101359}" dt="2021-09-13T07:13:18.520" v="1530"/>
          <ac:spMkLst>
            <pc:docMk/>
            <pc:sldMk cId="1758187861" sldId="2214"/>
            <ac:spMk id="12" creationId="{669CF01D-E2E3-4BEE-B623-8324947E2082}"/>
          </ac:spMkLst>
        </pc:spChg>
        <pc:spChg chg="mod">
          <ac:chgData name="Aurelien Domont" userId="6da7715ce44349b3" providerId="LiveId" clId="{2349E0AC-9333-4F13-B2C9-E74906101359}" dt="2021-09-13T05:56:48.043" v="764"/>
          <ac:spMkLst>
            <pc:docMk/>
            <pc:sldMk cId="1758187861" sldId="2214"/>
            <ac:spMk id="16" creationId="{6C2BB713-9637-4B9B-938F-E9768876782A}"/>
          </ac:spMkLst>
        </pc:spChg>
        <pc:spChg chg="del">
          <ac:chgData name="Aurelien Domont" userId="6da7715ce44349b3" providerId="LiveId" clId="{2349E0AC-9333-4F13-B2C9-E74906101359}" dt="2021-09-13T05:56:50.519" v="765" actId="478"/>
          <ac:spMkLst>
            <pc:docMk/>
            <pc:sldMk cId="1758187861" sldId="2214"/>
            <ac:spMk id="19" creationId="{40F450C2-7100-4D0F-91E4-597A71B103E4}"/>
          </ac:spMkLst>
        </pc:spChg>
        <pc:spChg chg="del">
          <ac:chgData name="Aurelien Domont" userId="6da7715ce44349b3" providerId="LiveId" clId="{2349E0AC-9333-4F13-B2C9-E74906101359}" dt="2021-09-13T05:56:50.519" v="765" actId="478"/>
          <ac:spMkLst>
            <pc:docMk/>
            <pc:sldMk cId="1758187861" sldId="2214"/>
            <ac:spMk id="20" creationId="{0C20E171-2CDF-4CC5-9794-E43D383FF666}"/>
          </ac:spMkLst>
        </pc:spChg>
        <pc:spChg chg="mod">
          <ac:chgData name="Aurelien Domont" userId="6da7715ce44349b3" providerId="LiveId" clId="{2349E0AC-9333-4F13-B2C9-E74906101359}" dt="2021-09-13T05:57:05.881" v="771" actId="404"/>
          <ac:spMkLst>
            <pc:docMk/>
            <pc:sldMk cId="1758187861" sldId="2214"/>
            <ac:spMk id="21" creationId="{071A8FDB-0B99-4D72-8433-F20F1989A3E1}"/>
          </ac:spMkLst>
        </pc:spChg>
        <pc:picChg chg="mod">
          <ac:chgData name="Aurelien Domont" userId="6da7715ce44349b3" providerId="LiveId" clId="{2349E0AC-9333-4F13-B2C9-E74906101359}" dt="2021-09-13T05:57:16.494" v="772" actId="207"/>
          <ac:picMkLst>
            <pc:docMk/>
            <pc:sldMk cId="1758187861" sldId="2214"/>
            <ac:picMk id="3" creationId="{597D2EEF-5A3E-4D2E-B870-9D84D816AD29}"/>
          </ac:picMkLst>
        </pc:picChg>
        <pc:picChg chg="mod">
          <ac:chgData name="Aurelien Domont" userId="6da7715ce44349b3" providerId="LiveId" clId="{2349E0AC-9333-4F13-B2C9-E74906101359}" dt="2021-09-13T05:57:16.494" v="772" actId="207"/>
          <ac:picMkLst>
            <pc:docMk/>
            <pc:sldMk cId="1758187861" sldId="2214"/>
            <ac:picMk id="14" creationId="{95D2287B-DEFC-4271-97FD-F9656371E0A0}"/>
          </ac:picMkLst>
        </pc:picChg>
        <pc:picChg chg="mod">
          <ac:chgData name="Aurelien Domont" userId="6da7715ce44349b3" providerId="LiveId" clId="{2349E0AC-9333-4F13-B2C9-E74906101359}" dt="2021-09-13T05:57:16.494" v="772" actId="207"/>
          <ac:picMkLst>
            <pc:docMk/>
            <pc:sldMk cId="1758187861" sldId="2214"/>
            <ac:picMk id="15" creationId="{398F2540-B59B-4D5F-9697-D1EBA87669D5}"/>
          </ac:picMkLst>
        </pc:picChg>
        <pc:picChg chg="mod">
          <ac:chgData name="Aurelien Domont" userId="6da7715ce44349b3" providerId="LiveId" clId="{2349E0AC-9333-4F13-B2C9-E74906101359}" dt="2021-09-13T05:57:16.494" v="772" actId="207"/>
          <ac:picMkLst>
            <pc:docMk/>
            <pc:sldMk cId="1758187861" sldId="2214"/>
            <ac:picMk id="17" creationId="{09696FBC-6BC1-492A-B2D9-00F4424B947F}"/>
          </ac:picMkLst>
        </pc:picChg>
        <pc:picChg chg="mod">
          <ac:chgData name="Aurelien Domont" userId="6da7715ce44349b3" providerId="LiveId" clId="{2349E0AC-9333-4F13-B2C9-E74906101359}" dt="2021-09-13T05:57:16.494" v="772" actId="207"/>
          <ac:picMkLst>
            <pc:docMk/>
            <pc:sldMk cId="1758187861" sldId="2214"/>
            <ac:picMk id="18" creationId="{2CA1C184-9BAE-4ADD-BE0C-74D76F74D94E}"/>
          </ac:picMkLst>
        </pc:picChg>
      </pc:sldChg>
      <pc:sldChg chg="modSp add mod">
        <pc:chgData name="Aurelien Domont" userId="6da7715ce44349b3" providerId="LiveId" clId="{2349E0AC-9333-4F13-B2C9-E74906101359}" dt="2021-09-13T07:13:21.634" v="1531"/>
        <pc:sldMkLst>
          <pc:docMk/>
          <pc:sldMk cId="2812549359" sldId="2215"/>
        </pc:sldMkLst>
        <pc:spChg chg="mod">
          <ac:chgData name="Aurelien Domont" userId="6da7715ce44349b3" providerId="LiveId" clId="{2349E0AC-9333-4F13-B2C9-E74906101359}" dt="2021-09-13T06:02:17.563" v="776" actId="108"/>
          <ac:spMkLst>
            <pc:docMk/>
            <pc:sldMk cId="2812549359" sldId="2215"/>
            <ac:spMk id="6" creationId="{238F0036-6BC1-440E-B8F1-6711ACC674F0}"/>
          </ac:spMkLst>
        </pc:spChg>
        <pc:spChg chg="mod">
          <ac:chgData name="Aurelien Domont" userId="6da7715ce44349b3" providerId="LiveId" clId="{2349E0AC-9333-4F13-B2C9-E74906101359}" dt="2021-09-13T06:02:22.606" v="778" actId="108"/>
          <ac:spMkLst>
            <pc:docMk/>
            <pc:sldMk cId="2812549359" sldId="2215"/>
            <ac:spMk id="10" creationId="{B1C88FC8-A399-4036-A50C-88B22BCA06AE}"/>
          </ac:spMkLst>
        </pc:spChg>
        <pc:spChg chg="mod">
          <ac:chgData name="Aurelien Domont" userId="6da7715ce44349b3" providerId="LiveId" clId="{2349E0AC-9333-4F13-B2C9-E74906101359}" dt="2021-09-13T07:13:21.634" v="1531"/>
          <ac:spMkLst>
            <pc:docMk/>
            <pc:sldMk cId="2812549359" sldId="2215"/>
            <ac:spMk id="12" creationId="{669CF01D-E2E3-4BEE-B623-8324947E2082}"/>
          </ac:spMkLst>
        </pc:spChg>
        <pc:spChg chg="mod">
          <ac:chgData name="Aurelien Domont" userId="6da7715ce44349b3" providerId="LiveId" clId="{2349E0AC-9333-4F13-B2C9-E74906101359}" dt="2021-09-13T06:02:28.965" v="780" actId="20577"/>
          <ac:spMkLst>
            <pc:docMk/>
            <pc:sldMk cId="2812549359" sldId="2215"/>
            <ac:spMk id="16" creationId="{6C2BB713-9637-4B9B-938F-E9768876782A}"/>
          </ac:spMkLst>
        </pc:spChg>
        <pc:picChg chg="mod">
          <ac:chgData name="Aurelien Domont" userId="6da7715ce44349b3" providerId="LiveId" clId="{2349E0AC-9333-4F13-B2C9-E74906101359}" dt="2021-09-13T06:02:25.284" v="779" actId="108"/>
          <ac:picMkLst>
            <pc:docMk/>
            <pc:sldMk cId="2812549359" sldId="2215"/>
            <ac:picMk id="11" creationId="{EC760C83-E385-463D-9CCD-28497A47952E}"/>
          </ac:picMkLst>
        </pc:picChg>
        <pc:picChg chg="mod">
          <ac:chgData name="Aurelien Domont" userId="6da7715ce44349b3" providerId="LiveId" clId="{2349E0AC-9333-4F13-B2C9-E74906101359}" dt="2021-09-13T06:02:20.028" v="777" actId="108"/>
          <ac:picMkLst>
            <pc:docMk/>
            <pc:sldMk cId="2812549359" sldId="2215"/>
            <ac:picMk id="15" creationId="{398F2540-B59B-4D5F-9697-D1EBA87669D5}"/>
          </ac:picMkLst>
        </pc:picChg>
      </pc:sldChg>
      <pc:sldChg chg="add del">
        <pc:chgData name="Aurelien Domont" userId="6da7715ce44349b3" providerId="LiveId" clId="{2349E0AC-9333-4F13-B2C9-E74906101359}" dt="2021-09-13T07:00:50.940" v="1471" actId="47"/>
        <pc:sldMkLst>
          <pc:docMk/>
          <pc:sldMk cId="1170742992" sldId="2216"/>
        </pc:sldMkLst>
      </pc:sldChg>
      <pc:sldChg chg="addSp delSp modSp add mod">
        <pc:chgData name="Aurelien Domont" userId="6da7715ce44349b3" providerId="LiveId" clId="{2349E0AC-9333-4F13-B2C9-E74906101359}" dt="2021-09-13T07:24:18.967" v="1892"/>
        <pc:sldMkLst>
          <pc:docMk/>
          <pc:sldMk cId="1733027499" sldId="2217"/>
        </pc:sldMkLst>
        <pc:spChg chg="add mod">
          <ac:chgData name="Aurelien Domont" userId="6da7715ce44349b3" providerId="LiveId" clId="{2349E0AC-9333-4F13-B2C9-E74906101359}" dt="2021-09-13T06:58:11.871" v="1437" actId="14100"/>
          <ac:spMkLst>
            <pc:docMk/>
            <pc:sldMk cId="1733027499" sldId="2217"/>
            <ac:spMk id="4" creationId="{1A3211B1-7C05-4E22-A9B5-D36FDA4A758D}"/>
          </ac:spMkLst>
        </pc:spChg>
        <pc:spChg chg="del">
          <ac:chgData name="Aurelien Domont" userId="6da7715ce44349b3" providerId="LiveId" clId="{2349E0AC-9333-4F13-B2C9-E74906101359}" dt="2021-09-13T06:50:23.021" v="1106" actId="478"/>
          <ac:spMkLst>
            <pc:docMk/>
            <pc:sldMk cId="1733027499" sldId="2217"/>
            <ac:spMk id="7" creationId="{1011ABFB-AE74-4E3F-AD2A-B71B4D1DCFFE}"/>
          </ac:spMkLst>
        </pc:spChg>
        <pc:spChg chg="del">
          <ac:chgData name="Aurelien Domont" userId="6da7715ce44349b3" providerId="LiveId" clId="{2349E0AC-9333-4F13-B2C9-E74906101359}" dt="2021-09-13T06:50:23.021" v="1106" actId="478"/>
          <ac:spMkLst>
            <pc:docMk/>
            <pc:sldMk cId="1733027499" sldId="2217"/>
            <ac:spMk id="10" creationId="{AEFE6601-5234-484E-9432-5673F630DD4B}"/>
          </ac:spMkLst>
        </pc:spChg>
        <pc:spChg chg="mod">
          <ac:chgData name="Aurelien Domont" userId="6da7715ce44349b3" providerId="LiveId" clId="{2349E0AC-9333-4F13-B2C9-E74906101359}" dt="2021-09-13T06:56:56.859" v="1388" actId="1035"/>
          <ac:spMkLst>
            <pc:docMk/>
            <pc:sldMk cId="1733027499" sldId="2217"/>
            <ac:spMk id="15" creationId="{BCE5CA50-BF41-416E-A6F6-506BA459198B}"/>
          </ac:spMkLst>
        </pc:spChg>
        <pc:spChg chg="mod">
          <ac:chgData name="Aurelien Domont" userId="6da7715ce44349b3" providerId="LiveId" clId="{2349E0AC-9333-4F13-B2C9-E74906101359}" dt="2021-09-13T07:00:47.347" v="1470" actId="20577"/>
          <ac:spMkLst>
            <pc:docMk/>
            <pc:sldMk cId="1733027499" sldId="2217"/>
            <ac:spMk id="16" creationId="{6C2BB713-9637-4B9B-938F-E9768876782A}"/>
          </ac:spMkLst>
        </pc:spChg>
        <pc:picChg chg="del">
          <ac:chgData name="Aurelien Domont" userId="6da7715ce44349b3" providerId="LiveId" clId="{2349E0AC-9333-4F13-B2C9-E74906101359}" dt="2021-09-13T06:50:23.021" v="1106" actId="478"/>
          <ac:picMkLst>
            <pc:docMk/>
            <pc:sldMk cId="1733027499" sldId="2217"/>
            <ac:picMk id="2" creationId="{7B3383E0-E8F7-4812-A1B8-75B0F54F6A56}"/>
          </ac:picMkLst>
        </pc:picChg>
        <pc:picChg chg="del">
          <ac:chgData name="Aurelien Domont" userId="6da7715ce44349b3" providerId="LiveId" clId="{2349E0AC-9333-4F13-B2C9-E74906101359}" dt="2021-09-13T06:50:23.021" v="1106" actId="478"/>
          <ac:picMkLst>
            <pc:docMk/>
            <pc:sldMk cId="1733027499" sldId="2217"/>
            <ac:picMk id="6" creationId="{32F73633-4336-48C2-B986-969E3D8A1351}"/>
          </ac:picMkLst>
        </pc:picChg>
        <pc:picChg chg="del">
          <ac:chgData name="Aurelien Domont" userId="6da7715ce44349b3" providerId="LiveId" clId="{2349E0AC-9333-4F13-B2C9-E74906101359}" dt="2021-09-13T06:50:23.021" v="1106" actId="478"/>
          <ac:picMkLst>
            <pc:docMk/>
            <pc:sldMk cId="1733027499" sldId="2217"/>
            <ac:picMk id="9" creationId="{936EA75A-6C63-4EFA-8687-05688661B938}"/>
          </ac:picMkLst>
        </pc:picChg>
        <pc:picChg chg="del">
          <ac:chgData name="Aurelien Domont" userId="6da7715ce44349b3" providerId="LiveId" clId="{2349E0AC-9333-4F13-B2C9-E74906101359}" dt="2021-09-13T06:50:23.021" v="1106" actId="478"/>
          <ac:picMkLst>
            <pc:docMk/>
            <pc:sldMk cId="1733027499" sldId="2217"/>
            <ac:picMk id="11" creationId="{295357B5-B446-4DE0-9464-7E49F08AA96C}"/>
          </ac:picMkLst>
        </pc:picChg>
        <pc:picChg chg="mod">
          <ac:chgData name="Aurelien Domont" userId="6da7715ce44349b3" providerId="LiveId" clId="{2349E0AC-9333-4F13-B2C9-E74906101359}" dt="2021-09-13T06:57:16.580" v="1430" actId="1035"/>
          <ac:picMkLst>
            <pc:docMk/>
            <pc:sldMk cId="1733027499" sldId="2217"/>
            <ac:picMk id="14" creationId="{270C3430-B572-4369-AAE8-C8576D7612D5}"/>
          </ac:picMkLst>
        </pc:picChg>
        <pc:picChg chg="mod">
          <ac:chgData name="Aurelien Domont" userId="6da7715ce44349b3" providerId="LiveId" clId="{2349E0AC-9333-4F13-B2C9-E74906101359}" dt="2021-09-13T06:57:16.580" v="1430" actId="1035"/>
          <ac:picMkLst>
            <pc:docMk/>
            <pc:sldMk cId="1733027499" sldId="2217"/>
            <ac:picMk id="17" creationId="{F455CA9E-8D53-4032-9AAD-6C4B21BE4D4A}"/>
          </ac:picMkLst>
        </pc:picChg>
        <pc:picChg chg="add mod">
          <ac:chgData name="Aurelien Domont" userId="6da7715ce44349b3" providerId="LiveId" clId="{2349E0AC-9333-4F13-B2C9-E74906101359}" dt="2021-09-13T07:24:18.967" v="1892"/>
          <ac:picMkLst>
            <pc:docMk/>
            <pc:sldMk cId="1733027499" sldId="2217"/>
            <ac:picMk id="18" creationId="{8712C3AC-B779-490E-BA9A-BBD7EE496E76}"/>
          </ac:picMkLst>
        </pc:picChg>
      </pc:sldChg>
      <pc:sldChg chg="addSp delSp modSp add mod">
        <pc:chgData name="Aurelien Domont" userId="6da7715ce44349b3" providerId="LiveId" clId="{2349E0AC-9333-4F13-B2C9-E74906101359}" dt="2021-09-13T07:16:15.662" v="1566" actId="108"/>
        <pc:sldMkLst>
          <pc:docMk/>
          <pc:sldMk cId="115266964" sldId="2218"/>
        </pc:sldMkLst>
        <pc:spChg chg="mod">
          <ac:chgData name="Aurelien Domont" userId="6da7715ce44349b3" providerId="LiveId" clId="{2349E0AC-9333-4F13-B2C9-E74906101359}" dt="2021-09-13T07:15:52.211" v="1560" actId="20577"/>
          <ac:spMkLst>
            <pc:docMk/>
            <pc:sldMk cId="115266964" sldId="2218"/>
            <ac:spMk id="16" creationId="{6C2BB713-9637-4B9B-938F-E9768876782A}"/>
          </ac:spMkLst>
        </pc:spChg>
        <pc:spChg chg="add mod">
          <ac:chgData name="Aurelien Domont" userId="6da7715ce44349b3" providerId="LiveId" clId="{2349E0AC-9333-4F13-B2C9-E74906101359}" dt="2021-09-13T07:16:00.110" v="1562"/>
          <ac:spMkLst>
            <pc:docMk/>
            <pc:sldMk cId="115266964" sldId="2218"/>
            <ac:spMk id="17" creationId="{20F67D64-EE54-4F31-9BEB-88B37CDC1779}"/>
          </ac:spMkLst>
        </pc:spChg>
        <pc:spChg chg="add mod">
          <ac:chgData name="Aurelien Domont" userId="6da7715ce44349b3" providerId="LiveId" clId="{2349E0AC-9333-4F13-B2C9-E74906101359}" dt="2021-09-13T07:16:00.110" v="1562"/>
          <ac:spMkLst>
            <pc:docMk/>
            <pc:sldMk cId="115266964" sldId="2218"/>
            <ac:spMk id="18" creationId="{C2E777FD-1AEE-4336-816D-2EE1C329170E}"/>
          </ac:spMkLst>
        </pc:spChg>
        <pc:spChg chg="add mod">
          <ac:chgData name="Aurelien Domont" userId="6da7715ce44349b3" providerId="LiveId" clId="{2349E0AC-9333-4F13-B2C9-E74906101359}" dt="2021-09-13T07:16:00.110" v="1562"/>
          <ac:spMkLst>
            <pc:docMk/>
            <pc:sldMk cId="115266964" sldId="2218"/>
            <ac:spMk id="19" creationId="{07C02FBE-BD51-4BD0-A64A-A25A8975041C}"/>
          </ac:spMkLst>
        </pc:spChg>
        <pc:spChg chg="add mod">
          <ac:chgData name="Aurelien Domont" userId="6da7715ce44349b3" providerId="LiveId" clId="{2349E0AC-9333-4F13-B2C9-E74906101359}" dt="2021-09-13T07:16:00.110" v="1562"/>
          <ac:spMkLst>
            <pc:docMk/>
            <pc:sldMk cId="115266964" sldId="2218"/>
            <ac:spMk id="20" creationId="{454FA4D6-136F-4953-AB5D-38AF9F3382E8}"/>
          </ac:spMkLst>
        </pc:spChg>
        <pc:spChg chg="add mod">
          <ac:chgData name="Aurelien Domont" userId="6da7715ce44349b3" providerId="LiveId" clId="{2349E0AC-9333-4F13-B2C9-E74906101359}" dt="2021-09-13T07:16:12.092" v="1565" actId="108"/>
          <ac:spMkLst>
            <pc:docMk/>
            <pc:sldMk cId="115266964" sldId="2218"/>
            <ac:spMk id="22" creationId="{7A6C9B73-C334-458C-8BE6-118A2B37FEA1}"/>
          </ac:spMkLst>
        </pc:spChg>
        <pc:spChg chg="add mod">
          <ac:chgData name="Aurelien Domont" userId="6da7715ce44349b3" providerId="LiveId" clId="{2349E0AC-9333-4F13-B2C9-E74906101359}" dt="2021-09-13T07:16:04.684" v="1563" actId="108"/>
          <ac:spMkLst>
            <pc:docMk/>
            <pc:sldMk cId="115266964" sldId="2218"/>
            <ac:spMk id="27" creationId="{2478787A-3159-4F9F-8E99-B896AACCF14A}"/>
          </ac:spMkLst>
        </pc:spChg>
        <pc:spChg chg="del">
          <ac:chgData name="Aurelien Domont" userId="6da7715ce44349b3" providerId="LiveId" clId="{2349E0AC-9333-4F13-B2C9-E74906101359}" dt="2021-09-13T07:15:59.907" v="1561" actId="478"/>
          <ac:spMkLst>
            <pc:docMk/>
            <pc:sldMk cId="115266964" sldId="2218"/>
            <ac:spMk id="38" creationId="{0EB4D640-58C1-42F3-8F9A-D1E7345556C9}"/>
          </ac:spMkLst>
        </pc:spChg>
        <pc:spChg chg="del">
          <ac:chgData name="Aurelien Domont" userId="6da7715ce44349b3" providerId="LiveId" clId="{2349E0AC-9333-4F13-B2C9-E74906101359}" dt="2021-09-13T07:15:59.907" v="1561" actId="478"/>
          <ac:spMkLst>
            <pc:docMk/>
            <pc:sldMk cId="115266964" sldId="2218"/>
            <ac:spMk id="39" creationId="{35C29905-3836-471B-B334-CFC61749B365}"/>
          </ac:spMkLst>
        </pc:spChg>
        <pc:spChg chg="del">
          <ac:chgData name="Aurelien Domont" userId="6da7715ce44349b3" providerId="LiveId" clId="{2349E0AC-9333-4F13-B2C9-E74906101359}" dt="2021-09-13T07:15:59.907" v="1561" actId="478"/>
          <ac:spMkLst>
            <pc:docMk/>
            <pc:sldMk cId="115266964" sldId="2218"/>
            <ac:spMk id="40" creationId="{EA67CAED-446A-429F-BE71-EDFD1EF6435D}"/>
          </ac:spMkLst>
        </pc:spChg>
        <pc:spChg chg="del">
          <ac:chgData name="Aurelien Domont" userId="6da7715ce44349b3" providerId="LiveId" clId="{2349E0AC-9333-4F13-B2C9-E74906101359}" dt="2021-09-13T07:15:59.907" v="1561" actId="478"/>
          <ac:spMkLst>
            <pc:docMk/>
            <pc:sldMk cId="115266964" sldId="2218"/>
            <ac:spMk id="41" creationId="{9C465857-9A4C-46D3-A08F-ED5EB8FB6E54}"/>
          </ac:spMkLst>
        </pc:spChg>
        <pc:spChg chg="del">
          <ac:chgData name="Aurelien Domont" userId="6da7715ce44349b3" providerId="LiveId" clId="{2349E0AC-9333-4F13-B2C9-E74906101359}" dt="2021-09-13T07:15:59.907" v="1561" actId="478"/>
          <ac:spMkLst>
            <pc:docMk/>
            <pc:sldMk cId="115266964" sldId="2218"/>
            <ac:spMk id="43" creationId="{953A42D6-9E38-4497-A21C-ED7E998CF115}"/>
          </ac:spMkLst>
        </pc:spChg>
        <pc:spChg chg="del">
          <ac:chgData name="Aurelien Domont" userId="6da7715ce44349b3" providerId="LiveId" clId="{2349E0AC-9333-4F13-B2C9-E74906101359}" dt="2021-09-13T07:15:59.907" v="1561" actId="478"/>
          <ac:spMkLst>
            <pc:docMk/>
            <pc:sldMk cId="115266964" sldId="2218"/>
            <ac:spMk id="48" creationId="{B8514B2B-84F6-49A2-84BF-729223F23D6A}"/>
          </ac:spMkLst>
        </pc:spChg>
        <pc:picChg chg="add mod">
          <ac:chgData name="Aurelien Domont" userId="6da7715ce44349b3" providerId="LiveId" clId="{2349E0AC-9333-4F13-B2C9-E74906101359}" dt="2021-09-13T07:16:00.110" v="1562"/>
          <ac:picMkLst>
            <pc:docMk/>
            <pc:sldMk cId="115266964" sldId="2218"/>
            <ac:picMk id="21" creationId="{2DCB8A1C-C5C6-4946-9EFF-2F93058F31A2}"/>
          </ac:picMkLst>
        </pc:picChg>
        <pc:picChg chg="add mod">
          <ac:chgData name="Aurelien Domont" userId="6da7715ce44349b3" providerId="LiveId" clId="{2349E0AC-9333-4F13-B2C9-E74906101359}" dt="2021-09-13T07:16:00.110" v="1562"/>
          <ac:picMkLst>
            <pc:docMk/>
            <pc:sldMk cId="115266964" sldId="2218"/>
            <ac:picMk id="23" creationId="{B98F53B2-BD6F-4312-9B85-026F4F3D22E4}"/>
          </ac:picMkLst>
        </pc:picChg>
        <pc:picChg chg="add mod">
          <ac:chgData name="Aurelien Domont" userId="6da7715ce44349b3" providerId="LiveId" clId="{2349E0AC-9333-4F13-B2C9-E74906101359}" dt="2021-09-13T07:16:00.110" v="1562"/>
          <ac:picMkLst>
            <pc:docMk/>
            <pc:sldMk cId="115266964" sldId="2218"/>
            <ac:picMk id="24" creationId="{2B408E5B-8DE8-4BA0-8AEE-D6BCFED022C4}"/>
          </ac:picMkLst>
        </pc:picChg>
        <pc:picChg chg="add mod">
          <ac:chgData name="Aurelien Domont" userId="6da7715ce44349b3" providerId="LiveId" clId="{2349E0AC-9333-4F13-B2C9-E74906101359}" dt="2021-09-13T07:16:00.110" v="1562"/>
          <ac:picMkLst>
            <pc:docMk/>
            <pc:sldMk cId="115266964" sldId="2218"/>
            <ac:picMk id="25" creationId="{7042191D-77E2-477B-A5DF-7C11B6B560A7}"/>
          </ac:picMkLst>
        </pc:picChg>
        <pc:picChg chg="add mod">
          <ac:chgData name="Aurelien Domont" userId="6da7715ce44349b3" providerId="LiveId" clId="{2349E0AC-9333-4F13-B2C9-E74906101359}" dt="2021-09-13T07:16:15.662" v="1566" actId="108"/>
          <ac:picMkLst>
            <pc:docMk/>
            <pc:sldMk cId="115266964" sldId="2218"/>
            <ac:picMk id="26" creationId="{4155D95A-C748-4354-855B-5DABC1217650}"/>
          </ac:picMkLst>
        </pc:picChg>
        <pc:picChg chg="add mod">
          <ac:chgData name="Aurelien Domont" userId="6da7715ce44349b3" providerId="LiveId" clId="{2349E0AC-9333-4F13-B2C9-E74906101359}" dt="2021-09-13T07:16:07.573" v="1564" actId="108"/>
          <ac:picMkLst>
            <pc:docMk/>
            <pc:sldMk cId="115266964" sldId="2218"/>
            <ac:picMk id="28" creationId="{E6DC1DB8-B725-4109-8C55-CB9D0BE368DB}"/>
          </ac:picMkLst>
        </pc:picChg>
        <pc:picChg chg="del">
          <ac:chgData name="Aurelien Domont" userId="6da7715ce44349b3" providerId="LiveId" clId="{2349E0AC-9333-4F13-B2C9-E74906101359}" dt="2021-09-13T07:15:59.907" v="1561" actId="478"/>
          <ac:picMkLst>
            <pc:docMk/>
            <pc:sldMk cId="115266964" sldId="2218"/>
            <ac:picMk id="42" creationId="{CFDA1E1D-E689-46E8-A47C-D641D2A8B878}"/>
          </ac:picMkLst>
        </pc:picChg>
        <pc:picChg chg="del">
          <ac:chgData name="Aurelien Domont" userId="6da7715ce44349b3" providerId="LiveId" clId="{2349E0AC-9333-4F13-B2C9-E74906101359}" dt="2021-09-13T07:15:59.907" v="1561" actId="478"/>
          <ac:picMkLst>
            <pc:docMk/>
            <pc:sldMk cId="115266964" sldId="2218"/>
            <ac:picMk id="44" creationId="{C96D08E1-52FB-4EE3-8BD2-4591CF65C37F}"/>
          </ac:picMkLst>
        </pc:picChg>
        <pc:picChg chg="del">
          <ac:chgData name="Aurelien Domont" userId="6da7715ce44349b3" providerId="LiveId" clId="{2349E0AC-9333-4F13-B2C9-E74906101359}" dt="2021-09-13T07:15:59.907" v="1561" actId="478"/>
          <ac:picMkLst>
            <pc:docMk/>
            <pc:sldMk cId="115266964" sldId="2218"/>
            <ac:picMk id="45" creationId="{F2B09052-0603-42C1-9F3C-9D8E6874D825}"/>
          </ac:picMkLst>
        </pc:picChg>
        <pc:picChg chg="del">
          <ac:chgData name="Aurelien Domont" userId="6da7715ce44349b3" providerId="LiveId" clId="{2349E0AC-9333-4F13-B2C9-E74906101359}" dt="2021-09-13T07:15:59.907" v="1561" actId="478"/>
          <ac:picMkLst>
            <pc:docMk/>
            <pc:sldMk cId="115266964" sldId="2218"/>
            <ac:picMk id="46" creationId="{C0D7A384-2248-43D6-83B5-DDA8B9B1EB18}"/>
          </ac:picMkLst>
        </pc:picChg>
        <pc:picChg chg="del">
          <ac:chgData name="Aurelien Domont" userId="6da7715ce44349b3" providerId="LiveId" clId="{2349E0AC-9333-4F13-B2C9-E74906101359}" dt="2021-09-13T07:15:59.907" v="1561" actId="478"/>
          <ac:picMkLst>
            <pc:docMk/>
            <pc:sldMk cId="115266964" sldId="2218"/>
            <ac:picMk id="47" creationId="{499F935E-0FD7-4BEF-8EDD-7AD5BEDC857D}"/>
          </ac:picMkLst>
        </pc:picChg>
        <pc:picChg chg="del">
          <ac:chgData name="Aurelien Domont" userId="6da7715ce44349b3" providerId="LiveId" clId="{2349E0AC-9333-4F13-B2C9-E74906101359}" dt="2021-09-13T07:15:59.907" v="1561" actId="478"/>
          <ac:picMkLst>
            <pc:docMk/>
            <pc:sldMk cId="115266964" sldId="2218"/>
            <ac:picMk id="49" creationId="{9E29894F-7BE2-4CC1-8A75-318324B0413C}"/>
          </ac:picMkLst>
        </pc:picChg>
      </pc:sldChg>
      <pc:sldChg chg="addSp delSp modSp add mod">
        <pc:chgData name="Aurelien Domont" userId="6da7715ce44349b3" providerId="LiveId" clId="{2349E0AC-9333-4F13-B2C9-E74906101359}" dt="2021-09-13T07:23:13.414" v="1866" actId="20577"/>
        <pc:sldMkLst>
          <pc:docMk/>
          <pc:sldMk cId="421644711" sldId="2219"/>
        </pc:sldMkLst>
        <pc:spChg chg="mod">
          <ac:chgData name="Aurelien Domont" userId="6da7715ce44349b3" providerId="LiveId" clId="{2349E0AC-9333-4F13-B2C9-E74906101359}" dt="2021-09-13T07:20:35.945" v="1723" actId="20577"/>
          <ac:spMkLst>
            <pc:docMk/>
            <pc:sldMk cId="421644711" sldId="2219"/>
            <ac:spMk id="2" creationId="{46B55DDA-1775-480D-A3BD-788B119EF109}"/>
          </ac:spMkLst>
        </pc:spChg>
        <pc:spChg chg="add del mod">
          <ac:chgData name="Aurelien Domont" userId="6da7715ce44349b3" providerId="LiveId" clId="{2349E0AC-9333-4F13-B2C9-E74906101359}" dt="2021-09-13T07:20:43.779" v="1725" actId="478"/>
          <ac:spMkLst>
            <pc:docMk/>
            <pc:sldMk cId="421644711" sldId="2219"/>
            <ac:spMk id="5" creationId="{F8A742EC-037C-4518-B43D-9337DD8C089F}"/>
          </ac:spMkLst>
        </pc:spChg>
        <pc:spChg chg="add mod">
          <ac:chgData name="Aurelien Domont" userId="6da7715ce44349b3" providerId="LiveId" clId="{2349E0AC-9333-4F13-B2C9-E74906101359}" dt="2021-09-13T07:23:13.414" v="1866" actId="20577"/>
          <ac:spMkLst>
            <pc:docMk/>
            <pc:sldMk cId="421644711" sldId="2219"/>
            <ac:spMk id="15" creationId="{22E265B1-FCC7-4867-B9F3-1E859D68044F}"/>
          </ac:spMkLst>
        </pc:spChg>
        <pc:spChg chg="del">
          <ac:chgData name="Aurelien Domont" userId="6da7715ce44349b3" providerId="LiveId" clId="{2349E0AC-9333-4F13-B2C9-E74906101359}" dt="2021-09-13T07:20:42.200" v="1724" actId="478"/>
          <ac:spMkLst>
            <pc:docMk/>
            <pc:sldMk cId="421644711" sldId="2219"/>
            <ac:spMk id="18" creationId="{167BA9C0-26E6-4DEB-8145-88445085F9A5}"/>
          </ac:spMkLst>
        </pc:spChg>
        <pc:spChg chg="mod">
          <ac:chgData name="Aurelien Domont" userId="6da7715ce44349b3" providerId="LiveId" clId="{2349E0AC-9333-4F13-B2C9-E74906101359}" dt="2021-09-13T07:22:08.716" v="1793" actId="1035"/>
          <ac:spMkLst>
            <pc:docMk/>
            <pc:sldMk cId="421644711" sldId="2219"/>
            <ac:spMk id="20" creationId="{26DC7E42-8B51-4503-AE0E-82C18658C1D0}"/>
          </ac:spMkLst>
        </pc:spChg>
        <pc:spChg chg="mod">
          <ac:chgData name="Aurelien Domont" userId="6da7715ce44349b3" providerId="LiveId" clId="{2349E0AC-9333-4F13-B2C9-E74906101359}" dt="2021-09-13T07:22:08.716" v="1793" actId="1035"/>
          <ac:spMkLst>
            <pc:docMk/>
            <pc:sldMk cId="421644711" sldId="2219"/>
            <ac:spMk id="22" creationId="{82908FAC-1BD6-424D-8A71-FD23D12A5A81}"/>
          </ac:spMkLst>
        </pc:spChg>
        <pc:picChg chg="add mod">
          <ac:chgData name="Aurelien Domont" userId="6da7715ce44349b3" providerId="LiveId" clId="{2349E0AC-9333-4F13-B2C9-E74906101359}" dt="2021-09-13T07:19:53.170" v="1607" actId="1076"/>
          <ac:picMkLst>
            <pc:docMk/>
            <pc:sldMk cId="421644711" sldId="2219"/>
            <ac:picMk id="12" creationId="{51EDD3CB-C401-49EA-9364-561D40A8109C}"/>
          </ac:picMkLst>
        </pc:picChg>
        <pc:picChg chg="mod">
          <ac:chgData name="Aurelien Domont" userId="6da7715ce44349b3" providerId="LiveId" clId="{2349E0AC-9333-4F13-B2C9-E74906101359}" dt="2021-09-13T07:22:08.716" v="1793" actId="1035"/>
          <ac:picMkLst>
            <pc:docMk/>
            <pc:sldMk cId="421644711" sldId="2219"/>
            <ac:picMk id="13" creationId="{1E205A37-54F3-4F42-8A21-9820A3290D97}"/>
          </ac:picMkLst>
        </pc:picChg>
        <pc:picChg chg="mod">
          <ac:chgData name="Aurelien Domont" userId="6da7715ce44349b3" providerId="LiveId" clId="{2349E0AC-9333-4F13-B2C9-E74906101359}" dt="2021-09-13T07:22:08.716" v="1793" actId="1035"/>
          <ac:picMkLst>
            <pc:docMk/>
            <pc:sldMk cId="421644711" sldId="2219"/>
            <ac:picMk id="14" creationId="{AC0D815F-FAFE-4181-9097-113C5263552F}"/>
          </ac:picMkLst>
        </pc:picChg>
        <pc:picChg chg="mod">
          <ac:chgData name="Aurelien Domont" userId="6da7715ce44349b3" providerId="LiveId" clId="{2349E0AC-9333-4F13-B2C9-E74906101359}" dt="2021-09-13T07:22:08.716" v="1793" actId="1035"/>
          <ac:picMkLst>
            <pc:docMk/>
            <pc:sldMk cId="421644711" sldId="2219"/>
            <ac:picMk id="23" creationId="{F4C390EC-E739-4D4B-B4EE-5D3B32B659DF}"/>
          </ac:picMkLst>
        </pc:picChg>
        <pc:picChg chg="mod">
          <ac:chgData name="Aurelien Domont" userId="6da7715ce44349b3" providerId="LiveId" clId="{2349E0AC-9333-4F13-B2C9-E74906101359}" dt="2021-09-13T07:22:08.716" v="1793" actId="1035"/>
          <ac:picMkLst>
            <pc:docMk/>
            <pc:sldMk cId="421644711" sldId="2219"/>
            <ac:picMk id="24" creationId="{8CD703EB-47EC-42E2-9927-A44532753981}"/>
          </ac:picMkLst>
        </pc:picChg>
        <pc:picChg chg="del">
          <ac:chgData name="Aurelien Domont" userId="6da7715ce44349b3" providerId="LiveId" clId="{2349E0AC-9333-4F13-B2C9-E74906101359}" dt="2021-09-13T07:19:49.279" v="1605" actId="478"/>
          <ac:picMkLst>
            <pc:docMk/>
            <pc:sldMk cId="421644711" sldId="2219"/>
            <ac:picMk id="26" creationId="{CEA86300-147E-46AA-8FB7-D0BC6CA81CC1}"/>
          </ac:picMkLst>
        </pc:picChg>
      </pc:sldChg>
      <pc:sldChg chg="add">
        <pc:chgData name="Aurelien Domont" userId="6da7715ce44349b3" providerId="LiveId" clId="{2349E0AC-9333-4F13-B2C9-E74906101359}" dt="2022-01-18T00:30:24.527" v="1962"/>
        <pc:sldMkLst>
          <pc:docMk/>
          <pc:sldMk cId="3380420903" sldId="2220"/>
        </pc:sldMkLst>
      </pc:sldChg>
      <pc:sldChg chg="modSp add mod">
        <pc:chgData name="Aurelien Domont" userId="6da7715ce44349b3" providerId="LiveId" clId="{2349E0AC-9333-4F13-B2C9-E74906101359}" dt="2022-01-18T05:41:36.095" v="4183" actId="20577"/>
        <pc:sldMkLst>
          <pc:docMk/>
          <pc:sldMk cId="1763023598" sldId="2303"/>
        </pc:sldMkLst>
        <pc:spChg chg="mod">
          <ac:chgData name="Aurelien Domont" userId="6da7715ce44349b3" providerId="LiveId" clId="{2349E0AC-9333-4F13-B2C9-E74906101359}" dt="2022-01-18T05:41:36.095" v="4183" actId="20577"/>
          <ac:spMkLst>
            <pc:docMk/>
            <pc:sldMk cId="1763023598" sldId="2303"/>
            <ac:spMk id="6" creationId="{73F8416A-AC64-451F-8B00-C47D484A1B81}"/>
          </ac:spMkLst>
        </pc:spChg>
        <pc:spChg chg="mod">
          <ac:chgData name="Aurelien Domont" userId="6da7715ce44349b3" providerId="LiveId" clId="{2349E0AC-9333-4F13-B2C9-E74906101359}" dt="2022-01-18T05:34:24.076" v="4110" actId="20577"/>
          <ac:spMkLst>
            <pc:docMk/>
            <pc:sldMk cId="1763023598" sldId="2303"/>
            <ac:spMk id="16" creationId="{6C2BB713-9637-4B9B-938F-E9768876782A}"/>
          </ac:spMkLst>
        </pc:spChg>
      </pc:sldChg>
      <pc:sldChg chg="modSp add mod">
        <pc:chgData name="Aurelien Domont" userId="6da7715ce44349b3" providerId="LiveId" clId="{2349E0AC-9333-4F13-B2C9-E74906101359}" dt="2022-01-18T05:44:40.479" v="4304" actId="20577"/>
        <pc:sldMkLst>
          <pc:docMk/>
          <pc:sldMk cId="2905568552" sldId="2304"/>
        </pc:sldMkLst>
        <pc:spChg chg="mod">
          <ac:chgData name="Aurelien Domont" userId="6da7715ce44349b3" providerId="LiveId" clId="{2349E0AC-9333-4F13-B2C9-E74906101359}" dt="2022-01-18T05:44:40.479" v="4304" actId="20577"/>
          <ac:spMkLst>
            <pc:docMk/>
            <pc:sldMk cId="2905568552" sldId="2304"/>
            <ac:spMk id="6" creationId="{73F8416A-AC64-451F-8B00-C47D484A1B81}"/>
          </ac:spMkLst>
        </pc:spChg>
        <pc:spChg chg="mod">
          <ac:chgData name="Aurelien Domont" userId="6da7715ce44349b3" providerId="LiveId" clId="{2349E0AC-9333-4F13-B2C9-E74906101359}" dt="2022-01-18T05:43:57.606" v="4286" actId="20577"/>
          <ac:spMkLst>
            <pc:docMk/>
            <pc:sldMk cId="2905568552" sldId="2304"/>
            <ac:spMk id="16" creationId="{6C2BB713-9637-4B9B-938F-E9768876782A}"/>
          </ac:spMkLst>
        </pc:spChg>
      </pc:sldChg>
      <pc:sldChg chg="modSp add mod">
        <pc:chgData name="Aurelien Domont" userId="6da7715ce44349b3" providerId="LiveId" clId="{2349E0AC-9333-4F13-B2C9-E74906101359}" dt="2022-01-18T05:55:28.063" v="4530" actId="948"/>
        <pc:sldMkLst>
          <pc:docMk/>
          <pc:sldMk cId="4060139227" sldId="2305"/>
        </pc:sldMkLst>
        <pc:spChg chg="mod">
          <ac:chgData name="Aurelien Domont" userId="6da7715ce44349b3" providerId="LiveId" clId="{2349E0AC-9333-4F13-B2C9-E74906101359}" dt="2022-01-18T05:55:28.063" v="4530" actId="948"/>
          <ac:spMkLst>
            <pc:docMk/>
            <pc:sldMk cId="4060139227" sldId="2305"/>
            <ac:spMk id="6" creationId="{73F8416A-AC64-451F-8B00-C47D484A1B81}"/>
          </ac:spMkLst>
        </pc:spChg>
        <pc:spChg chg="mod">
          <ac:chgData name="Aurelien Domont" userId="6da7715ce44349b3" providerId="LiveId" clId="{2349E0AC-9333-4F13-B2C9-E74906101359}" dt="2022-01-18T05:45:20.216" v="4322" actId="20577"/>
          <ac:spMkLst>
            <pc:docMk/>
            <pc:sldMk cId="4060139227" sldId="2305"/>
            <ac:spMk id="16" creationId="{6C2BB713-9637-4B9B-938F-E9768876782A}"/>
          </ac:spMkLst>
        </pc:spChg>
      </pc:sldChg>
      <pc:sldChg chg="addSp delSp modSp add mod">
        <pc:chgData name="Aurelien Domont" userId="6da7715ce44349b3" providerId="LiveId" clId="{2349E0AC-9333-4F13-B2C9-E74906101359}" dt="2022-01-18T05:56:14.738" v="4531" actId="207"/>
        <pc:sldMkLst>
          <pc:docMk/>
          <pc:sldMk cId="2561262077" sldId="2306"/>
        </pc:sldMkLst>
        <pc:spChg chg="mod">
          <ac:chgData name="Aurelien Domont" userId="6da7715ce44349b3" providerId="LiveId" clId="{2349E0AC-9333-4F13-B2C9-E74906101359}" dt="2022-01-18T05:56:14.738" v="4531" actId="207"/>
          <ac:spMkLst>
            <pc:docMk/>
            <pc:sldMk cId="2561262077" sldId="2306"/>
            <ac:spMk id="3" creationId="{CE2529A3-BA97-486F-9E02-8DFAAA7D8D38}"/>
          </ac:spMkLst>
        </pc:spChg>
        <pc:spChg chg="del mod">
          <ac:chgData name="Aurelien Domont" userId="6da7715ce44349b3" providerId="LiveId" clId="{2349E0AC-9333-4F13-B2C9-E74906101359}" dt="2022-01-18T05:49:18.490" v="4381" actId="478"/>
          <ac:spMkLst>
            <pc:docMk/>
            <pc:sldMk cId="2561262077" sldId="2306"/>
            <ac:spMk id="6" creationId="{73F8416A-AC64-451F-8B00-C47D484A1B81}"/>
          </ac:spMkLst>
        </pc:spChg>
        <pc:spChg chg="add mod">
          <ac:chgData name="Aurelien Domont" userId="6da7715ce44349b3" providerId="LiveId" clId="{2349E0AC-9333-4F13-B2C9-E74906101359}" dt="2022-01-18T05:54:07.896" v="4516" actId="554"/>
          <ac:spMkLst>
            <pc:docMk/>
            <pc:sldMk cId="2561262077" sldId="2306"/>
            <ac:spMk id="7" creationId="{6F97B87A-9740-43C6-B05D-8721DF4C5B33}"/>
          </ac:spMkLst>
        </pc:spChg>
        <pc:spChg chg="add del mod">
          <ac:chgData name="Aurelien Domont" userId="6da7715ce44349b3" providerId="LiveId" clId="{2349E0AC-9333-4F13-B2C9-E74906101359}" dt="2022-01-18T05:49:29.155" v="4383" actId="478"/>
          <ac:spMkLst>
            <pc:docMk/>
            <pc:sldMk cId="2561262077" sldId="2306"/>
            <ac:spMk id="8" creationId="{2D317AB2-51B8-45E5-BDF0-97B07442C1BE}"/>
          </ac:spMkLst>
        </pc:spChg>
        <pc:spChg chg="add mod">
          <ac:chgData name="Aurelien Domont" userId="6da7715ce44349b3" providerId="LiveId" clId="{2349E0AC-9333-4F13-B2C9-E74906101359}" dt="2022-01-18T05:54:36.849" v="4522" actId="207"/>
          <ac:spMkLst>
            <pc:docMk/>
            <pc:sldMk cId="2561262077" sldId="2306"/>
            <ac:spMk id="9" creationId="{0BB022C3-13D4-4262-A2A1-C38A84ED6561}"/>
          </ac:spMkLst>
        </pc:spChg>
        <pc:spChg chg="add del mod">
          <ac:chgData name="Aurelien Domont" userId="6da7715ce44349b3" providerId="LiveId" clId="{2349E0AC-9333-4F13-B2C9-E74906101359}" dt="2022-01-18T05:49:29.155" v="4383" actId="478"/>
          <ac:spMkLst>
            <pc:docMk/>
            <pc:sldMk cId="2561262077" sldId="2306"/>
            <ac:spMk id="10" creationId="{F63910F9-00E2-4389-9CB0-E32D641257EC}"/>
          </ac:spMkLst>
        </pc:spChg>
        <pc:spChg chg="add del mod">
          <ac:chgData name="Aurelien Domont" userId="6da7715ce44349b3" providerId="LiveId" clId="{2349E0AC-9333-4F13-B2C9-E74906101359}" dt="2022-01-18T05:49:29.155" v="4383" actId="478"/>
          <ac:spMkLst>
            <pc:docMk/>
            <pc:sldMk cId="2561262077" sldId="2306"/>
            <ac:spMk id="11" creationId="{2F0E74C1-27BE-4433-B72F-3E5296CBC2D6}"/>
          </ac:spMkLst>
        </pc:spChg>
        <pc:spChg chg="add del mod">
          <ac:chgData name="Aurelien Domont" userId="6da7715ce44349b3" providerId="LiveId" clId="{2349E0AC-9333-4F13-B2C9-E74906101359}" dt="2022-01-18T05:49:29.155" v="4383" actId="478"/>
          <ac:spMkLst>
            <pc:docMk/>
            <pc:sldMk cId="2561262077" sldId="2306"/>
            <ac:spMk id="12" creationId="{5C726E6C-798B-4E25-96B1-B9298211F78A}"/>
          </ac:spMkLst>
        </pc:spChg>
        <pc:spChg chg="add mod">
          <ac:chgData name="Aurelien Domont" userId="6da7715ce44349b3" providerId="LiveId" clId="{2349E0AC-9333-4F13-B2C9-E74906101359}" dt="2022-01-18T05:54:12.079" v="4517" actId="554"/>
          <ac:spMkLst>
            <pc:docMk/>
            <pc:sldMk cId="2561262077" sldId="2306"/>
            <ac:spMk id="14" creationId="{A8F21DEC-F676-4583-AF1E-7090BC989E8C}"/>
          </ac:spMkLst>
        </pc:spChg>
        <pc:spChg chg="add mod">
          <ac:chgData name="Aurelien Domont" userId="6da7715ce44349b3" providerId="LiveId" clId="{2349E0AC-9333-4F13-B2C9-E74906101359}" dt="2022-01-18T05:54:36.849" v="4522" actId="207"/>
          <ac:spMkLst>
            <pc:docMk/>
            <pc:sldMk cId="2561262077" sldId="2306"/>
            <ac:spMk id="15" creationId="{D222285A-76EB-477A-BF2E-C2B3A0E040C4}"/>
          </ac:spMkLst>
        </pc:spChg>
        <pc:spChg chg="mod">
          <ac:chgData name="Aurelien Domont" userId="6da7715ce44349b3" providerId="LiveId" clId="{2349E0AC-9333-4F13-B2C9-E74906101359}" dt="2022-01-18T05:47:54.436" v="4375" actId="20577"/>
          <ac:spMkLst>
            <pc:docMk/>
            <pc:sldMk cId="2561262077" sldId="2306"/>
            <ac:spMk id="16" creationId="{6C2BB713-9637-4B9B-938F-E9768876782A}"/>
          </ac:spMkLst>
        </pc:spChg>
        <pc:spChg chg="add mod">
          <ac:chgData name="Aurelien Domont" userId="6da7715ce44349b3" providerId="LiveId" clId="{2349E0AC-9333-4F13-B2C9-E74906101359}" dt="2022-01-18T05:54:15.578" v="4518" actId="554"/>
          <ac:spMkLst>
            <pc:docMk/>
            <pc:sldMk cId="2561262077" sldId="2306"/>
            <ac:spMk id="17" creationId="{28B54E9C-D6A1-4D1A-B563-684331199C2D}"/>
          </ac:spMkLst>
        </pc:spChg>
        <pc:spChg chg="add mod">
          <ac:chgData name="Aurelien Domont" userId="6da7715ce44349b3" providerId="LiveId" clId="{2349E0AC-9333-4F13-B2C9-E74906101359}" dt="2022-01-18T05:54:36.849" v="4522" actId="207"/>
          <ac:spMkLst>
            <pc:docMk/>
            <pc:sldMk cId="2561262077" sldId="2306"/>
            <ac:spMk id="18" creationId="{6A8C151B-623C-485F-9716-14EDF3CA905D}"/>
          </ac:spMkLst>
        </pc:spChg>
        <pc:spChg chg="add mod">
          <ac:chgData name="Aurelien Domont" userId="6da7715ce44349b3" providerId="LiveId" clId="{2349E0AC-9333-4F13-B2C9-E74906101359}" dt="2022-01-18T05:54:19.314" v="4519" actId="554"/>
          <ac:spMkLst>
            <pc:docMk/>
            <pc:sldMk cId="2561262077" sldId="2306"/>
            <ac:spMk id="19" creationId="{FA2DE687-D433-4F9B-BA04-9B71E0794E12}"/>
          </ac:spMkLst>
        </pc:spChg>
        <pc:spChg chg="add mod">
          <ac:chgData name="Aurelien Domont" userId="6da7715ce44349b3" providerId="LiveId" clId="{2349E0AC-9333-4F13-B2C9-E74906101359}" dt="2022-01-18T05:54:36.849" v="4522" actId="207"/>
          <ac:spMkLst>
            <pc:docMk/>
            <pc:sldMk cId="2561262077" sldId="2306"/>
            <ac:spMk id="20" creationId="{F9AAE882-921B-4419-AC2D-25F4D2E6FF45}"/>
          </ac:spMkLst>
        </pc:spChg>
        <pc:spChg chg="add mod">
          <ac:chgData name="Aurelien Domont" userId="6da7715ce44349b3" providerId="LiveId" clId="{2349E0AC-9333-4F13-B2C9-E74906101359}" dt="2022-01-18T05:54:23.014" v="4520" actId="554"/>
          <ac:spMkLst>
            <pc:docMk/>
            <pc:sldMk cId="2561262077" sldId="2306"/>
            <ac:spMk id="21" creationId="{572190A2-4315-4FC0-8B2F-09734F7A15B0}"/>
          </ac:spMkLst>
        </pc:spChg>
        <pc:spChg chg="add mod">
          <ac:chgData name="Aurelien Domont" userId="6da7715ce44349b3" providerId="LiveId" clId="{2349E0AC-9333-4F13-B2C9-E74906101359}" dt="2022-01-18T05:54:36.849" v="4522" actId="207"/>
          <ac:spMkLst>
            <pc:docMk/>
            <pc:sldMk cId="2561262077" sldId="2306"/>
            <ac:spMk id="22" creationId="{2720312B-AF47-46A8-99C3-D440228E2D39}"/>
          </ac:spMkLst>
        </pc:spChg>
        <pc:spChg chg="add mod">
          <ac:chgData name="Aurelien Domont" userId="6da7715ce44349b3" providerId="LiveId" clId="{2349E0AC-9333-4F13-B2C9-E74906101359}" dt="2022-01-18T05:54:26.585" v="4521" actId="554"/>
          <ac:spMkLst>
            <pc:docMk/>
            <pc:sldMk cId="2561262077" sldId="2306"/>
            <ac:spMk id="23" creationId="{8C8B18B1-9B35-49A9-8493-B1DCBBF9A520}"/>
          </ac:spMkLst>
        </pc:spChg>
        <pc:spChg chg="add mod">
          <ac:chgData name="Aurelien Domont" userId="6da7715ce44349b3" providerId="LiveId" clId="{2349E0AC-9333-4F13-B2C9-E74906101359}" dt="2022-01-18T05:54:36.849" v="4522" actId="207"/>
          <ac:spMkLst>
            <pc:docMk/>
            <pc:sldMk cId="2561262077" sldId="2306"/>
            <ac:spMk id="24" creationId="{6133B81D-9DD5-4298-8FBB-0AD8520462CC}"/>
          </ac:spMkLst>
        </pc:spChg>
        <pc:spChg chg="add del mod">
          <ac:chgData name="Aurelien Domont" userId="6da7715ce44349b3" providerId="LiveId" clId="{2349E0AC-9333-4F13-B2C9-E74906101359}" dt="2022-01-18T05:52:31.271" v="4490" actId="478"/>
          <ac:spMkLst>
            <pc:docMk/>
            <pc:sldMk cId="2561262077" sldId="2306"/>
            <ac:spMk id="25" creationId="{E20E4870-6F9F-4593-8AAB-C378A5765A8C}"/>
          </ac:spMkLst>
        </pc:spChg>
      </pc:sldChg>
      <pc:sldChg chg="add del">
        <pc:chgData name="Aurelien Domont" userId="6da7715ce44349b3" providerId="LiveId" clId="{2349E0AC-9333-4F13-B2C9-E74906101359}" dt="2022-01-18T05:56:20.110" v="4532" actId="47"/>
        <pc:sldMkLst>
          <pc:docMk/>
          <pc:sldMk cId="2084676109" sldId="2307"/>
        </pc:sldMkLst>
      </pc:sldChg>
      <pc:sldChg chg="addSp delSp modSp new del">
        <pc:chgData name="Aurelien Domont" userId="6da7715ce44349b3" providerId="LiveId" clId="{2349E0AC-9333-4F13-B2C9-E74906101359}" dt="2022-01-20T04:02:27.357" v="4595" actId="47"/>
        <pc:sldMkLst>
          <pc:docMk/>
          <pc:sldMk cId="2708051307" sldId="2307"/>
        </pc:sldMkLst>
        <pc:picChg chg="add del mod">
          <ac:chgData name="Aurelien Domont" userId="6da7715ce44349b3" providerId="LiveId" clId="{2349E0AC-9333-4F13-B2C9-E74906101359}" dt="2022-01-20T03:47:56.487" v="4593" actId="478"/>
          <ac:picMkLst>
            <pc:docMk/>
            <pc:sldMk cId="2708051307" sldId="2307"/>
            <ac:picMk id="1026" creationId="{2CB53098-9FC5-491D-B5AE-764A223ECC35}"/>
          </ac:picMkLst>
        </pc:picChg>
      </pc:sldChg>
      <pc:sldChg chg="addSp modSp new del">
        <pc:chgData name="Aurelien Domont" userId="6da7715ce44349b3" providerId="LiveId" clId="{2349E0AC-9333-4F13-B2C9-E74906101359}" dt="2022-01-20T04:02:24.696" v="4594" actId="47"/>
        <pc:sldMkLst>
          <pc:docMk/>
          <pc:sldMk cId="3019144487" sldId="2308"/>
        </pc:sldMkLst>
        <pc:picChg chg="add mod">
          <ac:chgData name="Aurelien Domont" userId="6da7715ce44349b3" providerId="LiveId" clId="{2349E0AC-9333-4F13-B2C9-E74906101359}" dt="2022-01-20T02:49:56.357" v="4591" actId="14100"/>
          <ac:picMkLst>
            <pc:docMk/>
            <pc:sldMk cId="3019144487" sldId="2308"/>
            <ac:picMk id="2050" creationId="{94EB2BB2-34AD-428D-83CD-E12F38BBE01B}"/>
          </ac:picMkLst>
        </pc:picChg>
      </pc:sldChg>
    </pc:docChg>
  </pc:docChgLst>
  <pc:docChgLst>
    <pc:chgData name="Aurelien Domont" userId="6da7715ce44349b3" providerId="LiveId" clId="{484DD64F-11B8-41CE-8137-F22080D59C6C}"/>
    <pc:docChg chg="undo redo custSel addSld delSld modSld sldOrd">
      <pc:chgData name="Aurelien Domont" userId="6da7715ce44349b3" providerId="LiveId" clId="{484DD64F-11B8-41CE-8137-F22080D59C6C}" dt="2021-07-23T05:53:32.113" v="1746" actId="113"/>
      <pc:docMkLst>
        <pc:docMk/>
      </pc:docMkLst>
      <pc:sldChg chg="modSp mod">
        <pc:chgData name="Aurelien Domont" userId="6da7715ce44349b3" providerId="LiveId" clId="{484DD64F-11B8-41CE-8137-F22080D59C6C}" dt="2021-07-23T05:49:44.106" v="1745" actId="20577"/>
        <pc:sldMkLst>
          <pc:docMk/>
          <pc:sldMk cId="3131901387" sldId="256"/>
        </pc:sldMkLst>
        <pc:spChg chg="mod">
          <ac:chgData name="Aurelien Domont" userId="6da7715ce44349b3" providerId="LiveId" clId="{484DD64F-11B8-41CE-8137-F22080D59C6C}" dt="2021-07-23T05:49:44.106" v="1745" actId="20577"/>
          <ac:spMkLst>
            <pc:docMk/>
            <pc:sldMk cId="3131901387" sldId="256"/>
            <ac:spMk id="2" creationId="{5261080C-C60C-4746-B6B1-A9A4FFA86785}"/>
          </ac:spMkLst>
        </pc:spChg>
      </pc:sldChg>
      <pc:sldChg chg="ord">
        <pc:chgData name="Aurelien Domont" userId="6da7715ce44349b3" providerId="LiveId" clId="{484DD64F-11B8-41CE-8137-F22080D59C6C}" dt="2021-07-23T04:40:12.568" v="1235"/>
        <pc:sldMkLst>
          <pc:docMk/>
          <pc:sldMk cId="3072119178" sldId="1488"/>
        </pc:sldMkLst>
      </pc:sldChg>
      <pc:sldChg chg="ord">
        <pc:chgData name="Aurelien Domont" userId="6da7715ce44349b3" providerId="LiveId" clId="{484DD64F-11B8-41CE-8137-F22080D59C6C}" dt="2021-07-23T04:40:12.568" v="1235"/>
        <pc:sldMkLst>
          <pc:docMk/>
          <pc:sldMk cId="926313830" sldId="1489"/>
        </pc:sldMkLst>
      </pc:sldChg>
      <pc:sldChg chg="ord">
        <pc:chgData name="Aurelien Domont" userId="6da7715ce44349b3" providerId="LiveId" clId="{484DD64F-11B8-41CE-8137-F22080D59C6C}" dt="2021-07-23T04:40:12.568" v="1235"/>
        <pc:sldMkLst>
          <pc:docMk/>
          <pc:sldMk cId="3370215172" sldId="1490"/>
        </pc:sldMkLst>
      </pc:sldChg>
      <pc:sldChg chg="ord">
        <pc:chgData name="Aurelien Domont" userId="6da7715ce44349b3" providerId="LiveId" clId="{484DD64F-11B8-41CE-8137-F22080D59C6C}" dt="2021-07-23T04:10:20.767" v="842"/>
        <pc:sldMkLst>
          <pc:docMk/>
          <pc:sldMk cId="317099162" sldId="1749"/>
        </pc:sldMkLst>
      </pc:sldChg>
      <pc:sldChg chg="add">
        <pc:chgData name="Aurelien Domont" userId="6da7715ce44349b3" providerId="LiveId" clId="{484DD64F-11B8-41CE-8137-F22080D59C6C}" dt="2021-07-23T04:43:29.786" v="1267"/>
        <pc:sldMkLst>
          <pc:docMk/>
          <pc:sldMk cId="2603859724" sldId="1763"/>
        </pc:sldMkLst>
      </pc:sldChg>
      <pc:sldChg chg="add">
        <pc:chgData name="Aurelien Domont" userId="6da7715ce44349b3" providerId="LiveId" clId="{484DD64F-11B8-41CE-8137-F22080D59C6C}" dt="2021-07-23T04:43:29.786" v="1267"/>
        <pc:sldMkLst>
          <pc:docMk/>
          <pc:sldMk cId="99687317" sldId="1764"/>
        </pc:sldMkLst>
      </pc:sldChg>
      <pc:sldChg chg="add setBg">
        <pc:chgData name="Aurelien Domont" userId="6da7715ce44349b3" providerId="LiveId" clId="{484DD64F-11B8-41CE-8137-F22080D59C6C}" dt="2021-07-23T04:43:29.786" v="1267"/>
        <pc:sldMkLst>
          <pc:docMk/>
          <pc:sldMk cId="3975128435" sldId="1765"/>
        </pc:sldMkLst>
      </pc:sldChg>
      <pc:sldChg chg="add">
        <pc:chgData name="Aurelien Domont" userId="6da7715ce44349b3" providerId="LiveId" clId="{484DD64F-11B8-41CE-8137-F22080D59C6C}" dt="2021-07-23T04:43:29.786" v="1267"/>
        <pc:sldMkLst>
          <pc:docMk/>
          <pc:sldMk cId="3598292899" sldId="1770"/>
        </pc:sldMkLst>
      </pc:sldChg>
      <pc:sldChg chg="add">
        <pc:chgData name="Aurelien Domont" userId="6da7715ce44349b3" providerId="LiveId" clId="{484DD64F-11B8-41CE-8137-F22080D59C6C}" dt="2021-07-23T04:43:29.786" v="1267"/>
        <pc:sldMkLst>
          <pc:docMk/>
          <pc:sldMk cId="1016381984" sldId="1771"/>
        </pc:sldMkLst>
      </pc:sldChg>
      <pc:sldChg chg="add">
        <pc:chgData name="Aurelien Domont" userId="6da7715ce44349b3" providerId="LiveId" clId="{484DD64F-11B8-41CE-8137-F22080D59C6C}" dt="2021-07-23T04:43:29.786" v="1267"/>
        <pc:sldMkLst>
          <pc:docMk/>
          <pc:sldMk cId="2943938352" sldId="2154"/>
        </pc:sldMkLst>
      </pc:sldChg>
      <pc:sldChg chg="ord">
        <pc:chgData name="Aurelien Domont" userId="6da7715ce44349b3" providerId="LiveId" clId="{484DD64F-11B8-41CE-8137-F22080D59C6C}" dt="2021-07-23T04:39:37.405" v="1227"/>
        <pc:sldMkLst>
          <pc:docMk/>
          <pc:sldMk cId="1479295029" sldId="2156"/>
        </pc:sldMkLst>
      </pc:sldChg>
      <pc:sldChg chg="ord">
        <pc:chgData name="Aurelien Domont" userId="6da7715ce44349b3" providerId="LiveId" clId="{484DD64F-11B8-41CE-8137-F22080D59C6C}" dt="2021-07-23T04:10:30.120" v="844"/>
        <pc:sldMkLst>
          <pc:docMk/>
          <pc:sldMk cId="1073937120" sldId="2160"/>
        </pc:sldMkLst>
      </pc:sldChg>
      <pc:sldChg chg="addSp delSp modSp mod ord">
        <pc:chgData name="Aurelien Domont" userId="6da7715ce44349b3" providerId="LiveId" clId="{484DD64F-11B8-41CE-8137-F22080D59C6C}" dt="2021-07-23T04:20:39.301" v="974" actId="14861"/>
        <pc:sldMkLst>
          <pc:docMk/>
          <pc:sldMk cId="62308209" sldId="2161"/>
        </pc:sldMkLst>
        <pc:spChg chg="mod">
          <ac:chgData name="Aurelien Domont" userId="6da7715ce44349b3" providerId="LiveId" clId="{484DD64F-11B8-41CE-8137-F22080D59C6C}" dt="2021-07-23T04:11:46.929" v="847"/>
          <ac:spMkLst>
            <pc:docMk/>
            <pc:sldMk cId="62308209" sldId="2161"/>
            <ac:spMk id="16" creationId="{6C2BB713-9637-4B9B-938F-E9768876782A}"/>
          </ac:spMkLst>
        </pc:spChg>
        <pc:spChg chg="mod">
          <ac:chgData name="Aurelien Domont" userId="6da7715ce44349b3" providerId="LiveId" clId="{484DD64F-11B8-41CE-8137-F22080D59C6C}" dt="2021-07-23T04:12:35.548" v="862" actId="122"/>
          <ac:spMkLst>
            <pc:docMk/>
            <pc:sldMk cId="62308209" sldId="2161"/>
            <ac:spMk id="31" creationId="{80DB5C2A-CB4E-438A-8801-EB0869040D7B}"/>
          </ac:spMkLst>
        </pc:spChg>
        <pc:spChg chg="add mod topLvl">
          <ac:chgData name="Aurelien Domont" userId="6da7715ce44349b3" providerId="LiveId" clId="{484DD64F-11B8-41CE-8137-F22080D59C6C}" dt="2021-07-23T04:18:29.317" v="927" actId="1035"/>
          <ac:spMkLst>
            <pc:docMk/>
            <pc:sldMk cId="62308209" sldId="2161"/>
            <ac:spMk id="34" creationId="{E1B2FFE3-DBA5-416B-9DB3-3731D3B7B0A4}"/>
          </ac:spMkLst>
        </pc:spChg>
        <pc:spChg chg="add mod topLvl">
          <ac:chgData name="Aurelien Domont" userId="6da7715ce44349b3" providerId="LiveId" clId="{484DD64F-11B8-41CE-8137-F22080D59C6C}" dt="2021-07-23T04:18:33.823" v="935" actId="1037"/>
          <ac:spMkLst>
            <pc:docMk/>
            <pc:sldMk cId="62308209" sldId="2161"/>
            <ac:spMk id="35" creationId="{4D42CE75-EBD5-4944-A919-A414AA408861}"/>
          </ac:spMkLst>
        </pc:spChg>
        <pc:spChg chg="add mod topLvl">
          <ac:chgData name="Aurelien Domont" userId="6da7715ce44349b3" providerId="LiveId" clId="{484DD64F-11B8-41CE-8137-F22080D59C6C}" dt="2021-07-23T04:18:37.383" v="940" actId="1035"/>
          <ac:spMkLst>
            <pc:docMk/>
            <pc:sldMk cId="62308209" sldId="2161"/>
            <ac:spMk id="36" creationId="{374D2436-4DE9-43A4-9BB8-B23AA8701B3A}"/>
          </ac:spMkLst>
        </pc:spChg>
        <pc:spChg chg="add mod topLvl">
          <ac:chgData name="Aurelien Domont" userId="6da7715ce44349b3" providerId="LiveId" clId="{484DD64F-11B8-41CE-8137-F22080D59C6C}" dt="2021-07-23T04:18:03.450" v="898" actId="165"/>
          <ac:spMkLst>
            <pc:docMk/>
            <pc:sldMk cId="62308209" sldId="2161"/>
            <ac:spMk id="37" creationId="{3C2FA24C-C27B-41CE-B094-2513F027D3A8}"/>
          </ac:spMkLst>
        </pc:spChg>
        <pc:spChg chg="add mod topLvl">
          <ac:chgData name="Aurelien Domont" userId="6da7715ce44349b3" providerId="LiveId" clId="{484DD64F-11B8-41CE-8137-F22080D59C6C}" dt="2021-07-23T04:18:50.205" v="956" actId="1035"/>
          <ac:spMkLst>
            <pc:docMk/>
            <pc:sldMk cId="62308209" sldId="2161"/>
            <ac:spMk id="38" creationId="{B6F8B35C-55F2-4C82-90F4-14AA1AB67BFC}"/>
          </ac:spMkLst>
        </pc:spChg>
        <pc:spChg chg="add mod topLvl">
          <ac:chgData name="Aurelien Domont" userId="6da7715ce44349b3" providerId="LiveId" clId="{484DD64F-11B8-41CE-8137-F22080D59C6C}" dt="2021-07-23T04:18:43.612" v="954" actId="1035"/>
          <ac:spMkLst>
            <pc:docMk/>
            <pc:sldMk cId="62308209" sldId="2161"/>
            <ac:spMk id="39" creationId="{519C9AE0-754E-4933-AD30-219E481A0051}"/>
          </ac:spMkLst>
        </pc:spChg>
        <pc:spChg chg="add mod topLvl">
          <ac:chgData name="Aurelien Domont" userId="6da7715ce44349b3" providerId="LiveId" clId="{484DD64F-11B8-41CE-8137-F22080D59C6C}" dt="2021-07-23T04:18:25.151" v="924" actId="1038"/>
          <ac:spMkLst>
            <pc:docMk/>
            <pc:sldMk cId="62308209" sldId="2161"/>
            <ac:spMk id="40" creationId="{89F4B0CF-9378-4A72-B65B-CA382567820F}"/>
          </ac:spMkLst>
        </pc:spChg>
        <pc:spChg chg="add mod topLvl">
          <ac:chgData name="Aurelien Domont" userId="6da7715ce44349b3" providerId="LiveId" clId="{484DD64F-11B8-41CE-8137-F22080D59C6C}" dt="2021-07-23T04:18:03.450" v="898" actId="165"/>
          <ac:spMkLst>
            <pc:docMk/>
            <pc:sldMk cId="62308209" sldId="2161"/>
            <ac:spMk id="48" creationId="{19B26507-7537-48B2-A522-7220639B33CC}"/>
          </ac:spMkLst>
        </pc:spChg>
        <pc:spChg chg="add mod topLvl">
          <ac:chgData name="Aurelien Domont" userId="6da7715ce44349b3" providerId="LiveId" clId="{484DD64F-11B8-41CE-8137-F22080D59C6C}" dt="2021-07-23T04:20:39.301" v="974" actId="14861"/>
          <ac:spMkLst>
            <pc:docMk/>
            <pc:sldMk cId="62308209" sldId="2161"/>
            <ac:spMk id="49" creationId="{48639D28-B55E-4ADC-ACFB-B92978A605C1}"/>
          </ac:spMkLst>
        </pc:spChg>
        <pc:spChg chg="add mod topLvl">
          <ac:chgData name="Aurelien Domont" userId="6da7715ce44349b3" providerId="LiveId" clId="{484DD64F-11B8-41CE-8137-F22080D59C6C}" dt="2021-07-23T04:18:03.450" v="898" actId="165"/>
          <ac:spMkLst>
            <pc:docMk/>
            <pc:sldMk cId="62308209" sldId="2161"/>
            <ac:spMk id="50" creationId="{EAC42D61-C273-4449-982C-A24D5A5FBED7}"/>
          </ac:spMkLst>
        </pc:spChg>
        <pc:spChg chg="add mod topLvl">
          <ac:chgData name="Aurelien Domont" userId="6da7715ce44349b3" providerId="LiveId" clId="{484DD64F-11B8-41CE-8137-F22080D59C6C}" dt="2021-07-23T04:18:03.450" v="898" actId="165"/>
          <ac:spMkLst>
            <pc:docMk/>
            <pc:sldMk cId="62308209" sldId="2161"/>
            <ac:spMk id="51" creationId="{3A45E5FA-0069-45C4-B7A6-2A52D8054710}"/>
          </ac:spMkLst>
        </pc:spChg>
        <pc:spChg chg="mod">
          <ac:chgData name="Aurelien Domont" userId="6da7715ce44349b3" providerId="LiveId" clId="{484DD64F-11B8-41CE-8137-F22080D59C6C}" dt="2021-07-23T04:12:58.308" v="863" actId="20577"/>
          <ac:spMkLst>
            <pc:docMk/>
            <pc:sldMk cId="62308209" sldId="2161"/>
            <ac:spMk id="54" creationId="{E7D1A9F7-F376-48B5-ACD6-0ECF9A5D6033}"/>
          </ac:spMkLst>
        </pc:spChg>
        <pc:spChg chg="add mod topLvl">
          <ac:chgData name="Aurelien Domont" userId="6da7715ce44349b3" providerId="LiveId" clId="{484DD64F-11B8-41CE-8137-F22080D59C6C}" dt="2021-07-23T04:18:03.450" v="898" actId="165"/>
          <ac:spMkLst>
            <pc:docMk/>
            <pc:sldMk cId="62308209" sldId="2161"/>
            <ac:spMk id="73" creationId="{C668EDCD-6B28-442F-B7C3-2B0D4897B6F9}"/>
          </ac:spMkLst>
        </pc:spChg>
        <pc:spChg chg="add mod topLvl">
          <ac:chgData name="Aurelien Domont" userId="6da7715ce44349b3" providerId="LiveId" clId="{484DD64F-11B8-41CE-8137-F22080D59C6C}" dt="2021-07-23T04:18:03.450" v="898" actId="165"/>
          <ac:spMkLst>
            <pc:docMk/>
            <pc:sldMk cId="62308209" sldId="2161"/>
            <ac:spMk id="74" creationId="{03F6514F-3D02-4564-ADC8-DC0817BCC948}"/>
          </ac:spMkLst>
        </pc:spChg>
        <pc:spChg chg="add mod topLvl">
          <ac:chgData name="Aurelien Domont" userId="6da7715ce44349b3" providerId="LiveId" clId="{484DD64F-11B8-41CE-8137-F22080D59C6C}" dt="2021-07-23T04:18:03.450" v="898" actId="165"/>
          <ac:spMkLst>
            <pc:docMk/>
            <pc:sldMk cId="62308209" sldId="2161"/>
            <ac:spMk id="75" creationId="{6C561391-988C-4874-A798-F591CEF046D9}"/>
          </ac:spMkLst>
        </pc:spChg>
        <pc:spChg chg="add mod topLvl">
          <ac:chgData name="Aurelien Domont" userId="6da7715ce44349b3" providerId="LiveId" clId="{484DD64F-11B8-41CE-8137-F22080D59C6C}" dt="2021-07-23T04:18:03.450" v="898" actId="165"/>
          <ac:spMkLst>
            <pc:docMk/>
            <pc:sldMk cId="62308209" sldId="2161"/>
            <ac:spMk id="76" creationId="{B4DAE029-E3D6-430E-8906-A24ABCE60AF7}"/>
          </ac:spMkLst>
        </pc:spChg>
        <pc:spChg chg="add mod topLvl">
          <ac:chgData name="Aurelien Domont" userId="6da7715ce44349b3" providerId="LiveId" clId="{484DD64F-11B8-41CE-8137-F22080D59C6C}" dt="2021-07-23T04:18:03.450" v="898" actId="165"/>
          <ac:spMkLst>
            <pc:docMk/>
            <pc:sldMk cId="62308209" sldId="2161"/>
            <ac:spMk id="77" creationId="{7BA855D7-CC73-483D-8655-83DEC862FF66}"/>
          </ac:spMkLst>
        </pc:spChg>
        <pc:spChg chg="add mod topLvl">
          <ac:chgData name="Aurelien Domont" userId="6da7715ce44349b3" providerId="LiveId" clId="{484DD64F-11B8-41CE-8137-F22080D59C6C}" dt="2021-07-23T04:20:18.544" v="973" actId="1037"/>
          <ac:spMkLst>
            <pc:docMk/>
            <pc:sldMk cId="62308209" sldId="2161"/>
            <ac:spMk id="78" creationId="{FA1091B8-4DD8-4C8D-8CBD-A2E2CEE60B1F}"/>
          </ac:spMkLst>
        </pc:spChg>
        <pc:spChg chg="mod">
          <ac:chgData name="Aurelien Domont" userId="6da7715ce44349b3" providerId="LiveId" clId="{484DD64F-11B8-41CE-8137-F22080D59C6C}" dt="2021-07-23T04:18:03.450" v="898" actId="165"/>
          <ac:spMkLst>
            <pc:docMk/>
            <pc:sldMk cId="62308209" sldId="2161"/>
            <ac:spMk id="87" creationId="{07B5BB67-6AA6-4F80-BA26-0E6A66E033DD}"/>
          </ac:spMkLst>
        </pc:spChg>
        <pc:spChg chg="mod">
          <ac:chgData name="Aurelien Domont" userId="6da7715ce44349b3" providerId="LiveId" clId="{484DD64F-11B8-41CE-8137-F22080D59C6C}" dt="2021-07-23T04:18:03.450" v="898" actId="165"/>
          <ac:spMkLst>
            <pc:docMk/>
            <pc:sldMk cId="62308209" sldId="2161"/>
            <ac:spMk id="88" creationId="{3FB55220-15FB-4FEB-A5EE-4A39ABD3A5B7}"/>
          </ac:spMkLst>
        </pc:spChg>
        <pc:spChg chg="mod">
          <ac:chgData name="Aurelien Domont" userId="6da7715ce44349b3" providerId="LiveId" clId="{484DD64F-11B8-41CE-8137-F22080D59C6C}" dt="2021-07-23T04:18:03.450" v="898" actId="165"/>
          <ac:spMkLst>
            <pc:docMk/>
            <pc:sldMk cId="62308209" sldId="2161"/>
            <ac:spMk id="89" creationId="{1B38D6B2-8F48-48AF-A353-BFC5A0DD84F6}"/>
          </ac:spMkLst>
        </pc:spChg>
        <pc:spChg chg="mod">
          <ac:chgData name="Aurelien Domont" userId="6da7715ce44349b3" providerId="LiveId" clId="{484DD64F-11B8-41CE-8137-F22080D59C6C}" dt="2021-07-23T04:18:03.450" v="898" actId="165"/>
          <ac:spMkLst>
            <pc:docMk/>
            <pc:sldMk cId="62308209" sldId="2161"/>
            <ac:spMk id="90" creationId="{BDE07091-593F-4249-82C4-EEA83A8EE56D}"/>
          </ac:spMkLst>
        </pc:spChg>
        <pc:grpChg chg="del mod">
          <ac:chgData name="Aurelien Domont" userId="6da7715ce44349b3" providerId="LiveId" clId="{484DD64F-11B8-41CE-8137-F22080D59C6C}" dt="2021-07-23T04:15:32.978" v="864" actId="478"/>
          <ac:grpSpMkLst>
            <pc:docMk/>
            <pc:sldMk cId="62308209" sldId="2161"/>
            <ac:grpSpMk id="2" creationId="{FFCD903C-2A8B-42A0-9428-7FD75FD8204A}"/>
          </ac:grpSpMkLst>
        </pc:grpChg>
        <pc:grpChg chg="add del mod">
          <ac:chgData name="Aurelien Domont" userId="6da7715ce44349b3" providerId="LiveId" clId="{484DD64F-11B8-41CE-8137-F22080D59C6C}" dt="2021-07-23T04:18:03.450" v="898" actId="165"/>
          <ac:grpSpMkLst>
            <pc:docMk/>
            <pc:sldMk cId="62308209" sldId="2161"/>
            <ac:grpSpMk id="3" creationId="{816A6DEB-B19A-495C-B3E8-BB3C0CC00300}"/>
          </ac:grpSpMkLst>
        </pc:grpChg>
        <pc:grpChg chg="add mod topLvl">
          <ac:chgData name="Aurelien Domont" userId="6da7715ce44349b3" providerId="LiveId" clId="{484DD64F-11B8-41CE-8137-F22080D59C6C}" dt="2021-07-23T04:18:09.499" v="908" actId="1037"/>
          <ac:grpSpMkLst>
            <pc:docMk/>
            <pc:sldMk cId="62308209" sldId="2161"/>
            <ac:grpSpMk id="85" creationId="{29E32D0B-A58E-4E75-B2E7-01A6CE79C7F0}"/>
          </ac:grpSpMkLst>
        </pc:grpChg>
        <pc:grpChg chg="mod">
          <ac:chgData name="Aurelien Domont" userId="6da7715ce44349b3" providerId="LiveId" clId="{484DD64F-11B8-41CE-8137-F22080D59C6C}" dt="2021-07-23T04:18:03.450" v="898" actId="165"/>
          <ac:grpSpMkLst>
            <pc:docMk/>
            <pc:sldMk cId="62308209" sldId="2161"/>
            <ac:grpSpMk id="86" creationId="{8BAAE573-F79A-47C9-8C2F-687422633C8E}"/>
          </ac:grpSpMkLst>
        </pc:grpChg>
        <pc:picChg chg="add mod topLvl">
          <ac:chgData name="Aurelien Domont" userId="6da7715ce44349b3" providerId="LiveId" clId="{484DD64F-11B8-41CE-8137-F22080D59C6C}" dt="2021-07-23T04:18:03.450" v="898" actId="165"/>
          <ac:picMkLst>
            <pc:docMk/>
            <pc:sldMk cId="62308209" sldId="2161"/>
            <ac:picMk id="79" creationId="{8323D500-379C-42EB-829B-5CBA0C9BD11A}"/>
          </ac:picMkLst>
        </pc:picChg>
        <pc:picChg chg="add mod topLvl">
          <ac:chgData name="Aurelien Domont" userId="6da7715ce44349b3" providerId="LiveId" clId="{484DD64F-11B8-41CE-8137-F22080D59C6C}" dt="2021-07-23T04:18:03.450" v="898" actId="165"/>
          <ac:picMkLst>
            <pc:docMk/>
            <pc:sldMk cId="62308209" sldId="2161"/>
            <ac:picMk id="80" creationId="{15E36AB3-1C2B-4419-BA3B-C76E995F1C2E}"/>
          </ac:picMkLst>
        </pc:picChg>
        <pc:picChg chg="add mod topLvl">
          <ac:chgData name="Aurelien Domont" userId="6da7715ce44349b3" providerId="LiveId" clId="{484DD64F-11B8-41CE-8137-F22080D59C6C}" dt="2021-07-23T04:18:03.450" v="898" actId="165"/>
          <ac:picMkLst>
            <pc:docMk/>
            <pc:sldMk cId="62308209" sldId="2161"/>
            <ac:picMk id="81" creationId="{D6EFFCE4-6246-4DF3-ADA4-8908107C4126}"/>
          </ac:picMkLst>
        </pc:picChg>
        <pc:picChg chg="add mod topLvl">
          <ac:chgData name="Aurelien Domont" userId="6da7715ce44349b3" providerId="LiveId" clId="{484DD64F-11B8-41CE-8137-F22080D59C6C}" dt="2021-07-23T04:18:03.450" v="898" actId="165"/>
          <ac:picMkLst>
            <pc:docMk/>
            <pc:sldMk cId="62308209" sldId="2161"/>
            <ac:picMk id="82" creationId="{CF628464-EBFE-42E9-962A-D71144AD423F}"/>
          </ac:picMkLst>
        </pc:picChg>
        <pc:picChg chg="add mod topLvl">
          <ac:chgData name="Aurelien Domont" userId="6da7715ce44349b3" providerId="LiveId" clId="{484DD64F-11B8-41CE-8137-F22080D59C6C}" dt="2021-07-23T04:18:03.450" v="898" actId="165"/>
          <ac:picMkLst>
            <pc:docMk/>
            <pc:sldMk cId="62308209" sldId="2161"/>
            <ac:picMk id="83" creationId="{BA885BFE-89BB-4CC9-9B7E-B34C40B6D5D7}"/>
          </ac:picMkLst>
        </pc:picChg>
        <pc:picChg chg="add mod topLvl">
          <ac:chgData name="Aurelien Domont" userId="6da7715ce44349b3" providerId="LiveId" clId="{484DD64F-11B8-41CE-8137-F22080D59C6C}" dt="2021-07-23T04:18:03.450" v="898" actId="165"/>
          <ac:picMkLst>
            <pc:docMk/>
            <pc:sldMk cId="62308209" sldId="2161"/>
            <ac:picMk id="84" creationId="{0BE82368-4F77-4BDE-ACE8-51420ECE202E}"/>
          </ac:picMkLst>
        </pc:picChg>
        <pc:cxnChg chg="add mod topLvl">
          <ac:chgData name="Aurelien Domont" userId="6da7715ce44349b3" providerId="LiveId" clId="{484DD64F-11B8-41CE-8137-F22080D59C6C}" dt="2021-07-23T04:18:03.450" v="898" actId="165"/>
          <ac:cxnSpMkLst>
            <pc:docMk/>
            <pc:sldMk cId="62308209" sldId="2161"/>
            <ac:cxnSpMk id="41" creationId="{8C5AD82E-AB23-4089-AA37-932F239A2C62}"/>
          </ac:cxnSpMkLst>
        </pc:cxnChg>
        <pc:cxnChg chg="add mod topLvl">
          <ac:chgData name="Aurelien Domont" userId="6da7715ce44349b3" providerId="LiveId" clId="{484DD64F-11B8-41CE-8137-F22080D59C6C}" dt="2021-07-23T04:19:02.944" v="958" actId="1076"/>
          <ac:cxnSpMkLst>
            <pc:docMk/>
            <pc:sldMk cId="62308209" sldId="2161"/>
            <ac:cxnSpMk id="42" creationId="{9453C508-ECBC-4AF0-B3F0-207099046C59}"/>
          </ac:cxnSpMkLst>
        </pc:cxnChg>
        <pc:cxnChg chg="add mod topLvl">
          <ac:chgData name="Aurelien Domont" userId="6da7715ce44349b3" providerId="LiveId" clId="{484DD64F-11B8-41CE-8137-F22080D59C6C}" dt="2021-07-23T04:18:03.450" v="898" actId="165"/>
          <ac:cxnSpMkLst>
            <pc:docMk/>
            <pc:sldMk cId="62308209" sldId="2161"/>
            <ac:cxnSpMk id="43" creationId="{ECB40045-54EE-48A2-9963-3DAA40D26B70}"/>
          </ac:cxnSpMkLst>
        </pc:cxnChg>
        <pc:cxnChg chg="add mod topLvl">
          <ac:chgData name="Aurelien Domont" userId="6da7715ce44349b3" providerId="LiveId" clId="{484DD64F-11B8-41CE-8137-F22080D59C6C}" dt="2021-07-23T04:18:03.450" v="898" actId="165"/>
          <ac:cxnSpMkLst>
            <pc:docMk/>
            <pc:sldMk cId="62308209" sldId="2161"/>
            <ac:cxnSpMk id="44" creationId="{328F4FA4-D5AC-41D7-A610-C71E56353ABA}"/>
          </ac:cxnSpMkLst>
        </pc:cxnChg>
        <pc:cxnChg chg="add mod topLvl">
          <ac:chgData name="Aurelien Domont" userId="6da7715ce44349b3" providerId="LiveId" clId="{484DD64F-11B8-41CE-8137-F22080D59C6C}" dt="2021-07-23T04:18:03.450" v="898" actId="165"/>
          <ac:cxnSpMkLst>
            <pc:docMk/>
            <pc:sldMk cId="62308209" sldId="2161"/>
            <ac:cxnSpMk id="45" creationId="{5A00F544-B637-4AE0-9456-DEADC19170B4}"/>
          </ac:cxnSpMkLst>
        </pc:cxnChg>
        <pc:cxnChg chg="add mod topLvl">
          <ac:chgData name="Aurelien Domont" userId="6da7715ce44349b3" providerId="LiveId" clId="{484DD64F-11B8-41CE-8137-F22080D59C6C}" dt="2021-07-23T04:18:03.450" v="898" actId="165"/>
          <ac:cxnSpMkLst>
            <pc:docMk/>
            <pc:sldMk cId="62308209" sldId="2161"/>
            <ac:cxnSpMk id="46" creationId="{89563420-A8F1-4B09-BC0F-B0F2CBFDEA49}"/>
          </ac:cxnSpMkLst>
        </pc:cxnChg>
        <pc:cxnChg chg="add mod topLvl">
          <ac:chgData name="Aurelien Domont" userId="6da7715ce44349b3" providerId="LiveId" clId="{484DD64F-11B8-41CE-8137-F22080D59C6C}" dt="2021-07-23T04:18:03.450" v="898" actId="165"/>
          <ac:cxnSpMkLst>
            <pc:docMk/>
            <pc:sldMk cId="62308209" sldId="2161"/>
            <ac:cxnSpMk id="47" creationId="{15F6E258-DA49-4678-AA7D-F999C6AE98B0}"/>
          </ac:cxnSpMkLst>
        </pc:cxnChg>
      </pc:sldChg>
      <pc:sldChg chg="addSp delSp modSp mod ord">
        <pc:chgData name="Aurelien Domont" userId="6da7715ce44349b3" providerId="LiveId" clId="{484DD64F-11B8-41CE-8137-F22080D59C6C}" dt="2021-07-23T05:48:05.625" v="1743" actId="20577"/>
        <pc:sldMkLst>
          <pc:docMk/>
          <pc:sldMk cId="3272444503" sldId="2162"/>
        </pc:sldMkLst>
        <pc:spChg chg="add mod">
          <ac:chgData name="Aurelien Domont" userId="6da7715ce44349b3" providerId="LiveId" clId="{484DD64F-11B8-41CE-8137-F22080D59C6C}" dt="2021-07-23T05:48:05.625" v="1743" actId="20577"/>
          <ac:spMkLst>
            <pc:docMk/>
            <pc:sldMk cId="3272444503" sldId="2162"/>
            <ac:spMk id="6" creationId="{22D27BA3-CC85-4DD2-AEDB-C22AC367D60A}"/>
          </ac:spMkLst>
        </pc:spChg>
        <pc:spChg chg="mod">
          <ac:chgData name="Aurelien Domont" userId="6da7715ce44349b3" providerId="LiveId" clId="{484DD64F-11B8-41CE-8137-F22080D59C6C}" dt="2021-07-23T04:21:26.513" v="977"/>
          <ac:spMkLst>
            <pc:docMk/>
            <pc:sldMk cId="3272444503" sldId="2162"/>
            <ac:spMk id="16" creationId="{6C2BB713-9637-4B9B-938F-E9768876782A}"/>
          </ac:spMkLst>
        </pc:spChg>
        <pc:spChg chg="del">
          <ac:chgData name="Aurelien Domont" userId="6da7715ce44349b3" providerId="LiveId" clId="{484DD64F-11B8-41CE-8137-F22080D59C6C}" dt="2021-07-23T04:22:18.709" v="978" actId="478"/>
          <ac:spMkLst>
            <pc:docMk/>
            <pc:sldMk cId="3272444503" sldId="2162"/>
            <ac:spMk id="34" creationId="{2B936149-E2A6-4141-A333-C5E1855245B1}"/>
          </ac:spMkLst>
        </pc:spChg>
      </pc:sldChg>
      <pc:sldChg chg="del">
        <pc:chgData name="Aurelien Domont" userId="6da7715ce44349b3" providerId="LiveId" clId="{484DD64F-11B8-41CE-8137-F22080D59C6C}" dt="2021-07-23T04:27:14.924" v="1007" actId="47"/>
        <pc:sldMkLst>
          <pc:docMk/>
          <pc:sldMk cId="3193088531" sldId="2164"/>
        </pc:sldMkLst>
      </pc:sldChg>
      <pc:sldChg chg="del">
        <pc:chgData name="Aurelien Domont" userId="6da7715ce44349b3" providerId="LiveId" clId="{484DD64F-11B8-41CE-8137-F22080D59C6C}" dt="2021-07-23T04:39:28.827" v="1225" actId="47"/>
        <pc:sldMkLst>
          <pc:docMk/>
          <pc:sldMk cId="2369505737" sldId="2167"/>
        </pc:sldMkLst>
      </pc:sldChg>
      <pc:sldChg chg="ord">
        <pc:chgData name="Aurelien Domont" userId="6da7715ce44349b3" providerId="LiveId" clId="{484DD64F-11B8-41CE-8137-F22080D59C6C}" dt="2021-07-23T04:39:37.405" v="1227"/>
        <pc:sldMkLst>
          <pc:docMk/>
          <pc:sldMk cId="4178836903" sldId="2169"/>
        </pc:sldMkLst>
      </pc:sldChg>
      <pc:sldChg chg="ord">
        <pc:chgData name="Aurelien Domont" userId="6da7715ce44349b3" providerId="LiveId" clId="{484DD64F-11B8-41CE-8137-F22080D59C6C}" dt="2021-07-23T04:39:37.405" v="1227"/>
        <pc:sldMkLst>
          <pc:docMk/>
          <pc:sldMk cId="2678382071" sldId="2170"/>
        </pc:sldMkLst>
      </pc:sldChg>
      <pc:sldChg chg="ord">
        <pc:chgData name="Aurelien Domont" userId="6da7715ce44349b3" providerId="LiveId" clId="{484DD64F-11B8-41CE-8137-F22080D59C6C}" dt="2021-07-23T04:39:37.405" v="1227"/>
        <pc:sldMkLst>
          <pc:docMk/>
          <pc:sldMk cId="4258618140" sldId="2187"/>
        </pc:sldMkLst>
      </pc:sldChg>
      <pc:sldChg chg="del">
        <pc:chgData name="Aurelien Domont" userId="6da7715ce44349b3" providerId="LiveId" clId="{484DD64F-11B8-41CE-8137-F22080D59C6C}" dt="2021-07-23T04:40:07.079" v="1233" actId="47"/>
        <pc:sldMkLst>
          <pc:docMk/>
          <pc:sldMk cId="1390113814" sldId="2188"/>
        </pc:sldMkLst>
      </pc:sldChg>
      <pc:sldChg chg="del">
        <pc:chgData name="Aurelien Domont" userId="6da7715ce44349b3" providerId="LiveId" clId="{484DD64F-11B8-41CE-8137-F22080D59C6C}" dt="2021-07-23T04:40:33.561" v="1241" actId="47"/>
        <pc:sldMkLst>
          <pc:docMk/>
          <pc:sldMk cId="1002747840" sldId="2189"/>
        </pc:sldMkLst>
      </pc:sldChg>
      <pc:sldChg chg="ord">
        <pc:chgData name="Aurelien Domont" userId="6da7715ce44349b3" providerId="LiveId" clId="{484DD64F-11B8-41CE-8137-F22080D59C6C}" dt="2021-07-23T04:40:12.568" v="1235"/>
        <pc:sldMkLst>
          <pc:docMk/>
          <pc:sldMk cId="2349979947" sldId="2190"/>
        </pc:sldMkLst>
      </pc:sldChg>
      <pc:sldChg chg="addSp delSp modSp mod">
        <pc:chgData name="Aurelien Domont" userId="6da7715ce44349b3" providerId="LiveId" clId="{484DD64F-11B8-41CE-8137-F22080D59C6C}" dt="2021-07-23T04:58:42.066" v="1727" actId="1038"/>
        <pc:sldMkLst>
          <pc:docMk/>
          <pc:sldMk cId="1209091634" sldId="2192"/>
        </pc:sldMkLst>
        <pc:spChg chg="add del">
          <ac:chgData name="Aurelien Domont" userId="6da7715ce44349b3" providerId="LiveId" clId="{484DD64F-11B8-41CE-8137-F22080D59C6C}" dt="2021-07-23T04:56:08.693" v="1583" actId="478"/>
          <ac:spMkLst>
            <pc:docMk/>
            <pc:sldMk cId="1209091634" sldId="2192"/>
            <ac:spMk id="2" creationId="{3285C159-3EE7-42C0-BA8B-7E8AA2FB6AB5}"/>
          </ac:spMkLst>
        </pc:spChg>
        <pc:spChg chg="mod">
          <ac:chgData name="Aurelien Domont" userId="6da7715ce44349b3" providerId="LiveId" clId="{484DD64F-11B8-41CE-8137-F22080D59C6C}" dt="2021-07-23T04:58:22.078" v="1713" actId="20577"/>
          <ac:spMkLst>
            <pc:docMk/>
            <pc:sldMk cId="1209091634" sldId="2192"/>
            <ac:spMk id="16" creationId="{6C2BB713-9637-4B9B-938F-E9768876782A}"/>
          </ac:spMkLst>
        </pc:spChg>
        <pc:spChg chg="add mod">
          <ac:chgData name="Aurelien Domont" userId="6da7715ce44349b3" providerId="LiveId" clId="{484DD64F-11B8-41CE-8137-F22080D59C6C}" dt="2021-07-23T04:56:39.975" v="1629" actId="1038"/>
          <ac:spMkLst>
            <pc:docMk/>
            <pc:sldMk cId="1209091634" sldId="2192"/>
            <ac:spMk id="30" creationId="{923C41CF-5B83-4495-A8B0-44FF4D6FA348}"/>
          </ac:spMkLst>
        </pc:spChg>
        <pc:spChg chg="mod">
          <ac:chgData name="Aurelien Domont" userId="6da7715ce44349b3" providerId="LiveId" clId="{484DD64F-11B8-41CE-8137-F22080D59C6C}" dt="2021-07-23T04:58:42.066" v="1727" actId="1038"/>
          <ac:spMkLst>
            <pc:docMk/>
            <pc:sldMk cId="1209091634" sldId="2192"/>
            <ac:spMk id="34" creationId="{7E571953-6197-4747-BD0F-640FF96CDD1D}"/>
          </ac:spMkLst>
        </pc:spChg>
        <pc:spChg chg="mod">
          <ac:chgData name="Aurelien Domont" userId="6da7715ce44349b3" providerId="LiveId" clId="{484DD64F-11B8-41CE-8137-F22080D59C6C}" dt="2021-07-23T04:57:06.972" v="1666" actId="1038"/>
          <ac:spMkLst>
            <pc:docMk/>
            <pc:sldMk cId="1209091634" sldId="2192"/>
            <ac:spMk id="35" creationId="{4A99C3F6-A408-4486-A9F9-59002C595D07}"/>
          </ac:spMkLst>
        </pc:spChg>
        <pc:spChg chg="mod">
          <ac:chgData name="Aurelien Domont" userId="6da7715ce44349b3" providerId="LiveId" clId="{484DD64F-11B8-41CE-8137-F22080D59C6C}" dt="2021-07-23T04:57:13.770" v="1686" actId="1038"/>
          <ac:spMkLst>
            <pc:docMk/>
            <pc:sldMk cId="1209091634" sldId="2192"/>
            <ac:spMk id="36" creationId="{5D53319E-0468-4B4B-98E5-3E07127703C8}"/>
          </ac:spMkLst>
        </pc:spChg>
        <pc:spChg chg="add mod">
          <ac:chgData name="Aurelien Domont" userId="6da7715ce44349b3" providerId="LiveId" clId="{484DD64F-11B8-41CE-8137-F22080D59C6C}" dt="2021-07-23T04:56:39.975" v="1629" actId="1038"/>
          <ac:spMkLst>
            <pc:docMk/>
            <pc:sldMk cId="1209091634" sldId="2192"/>
            <ac:spMk id="37" creationId="{3C81E9F3-DC0D-4D6D-A856-00CCD9A8A24C}"/>
          </ac:spMkLst>
        </pc:spChg>
        <pc:spChg chg="mod">
          <ac:chgData name="Aurelien Domont" userId="6da7715ce44349b3" providerId="LiveId" clId="{484DD64F-11B8-41CE-8137-F22080D59C6C}" dt="2021-07-23T04:57:35.395" v="1711" actId="1038"/>
          <ac:spMkLst>
            <pc:docMk/>
            <pc:sldMk cId="1209091634" sldId="2192"/>
            <ac:spMk id="38" creationId="{B6B72380-C6BC-4134-9D0C-56D5EA500C68}"/>
          </ac:spMkLst>
        </pc:spChg>
        <pc:spChg chg="mod">
          <ac:chgData name="Aurelien Domont" userId="6da7715ce44349b3" providerId="LiveId" clId="{484DD64F-11B8-41CE-8137-F22080D59C6C}" dt="2021-07-23T04:58:42.066" v="1727" actId="1038"/>
          <ac:spMkLst>
            <pc:docMk/>
            <pc:sldMk cId="1209091634" sldId="2192"/>
            <ac:spMk id="39" creationId="{2D9D59B7-B461-45F8-BF85-083779934B0A}"/>
          </ac:spMkLst>
        </pc:spChg>
        <pc:spChg chg="mod">
          <ac:chgData name="Aurelien Domont" userId="6da7715ce44349b3" providerId="LiveId" clId="{484DD64F-11B8-41CE-8137-F22080D59C6C}" dt="2021-07-23T04:57:06.972" v="1666" actId="1038"/>
          <ac:spMkLst>
            <pc:docMk/>
            <pc:sldMk cId="1209091634" sldId="2192"/>
            <ac:spMk id="40" creationId="{FEDB459F-A4B8-4765-B92A-8FA0C8E5F993}"/>
          </ac:spMkLst>
        </pc:spChg>
        <pc:spChg chg="mod">
          <ac:chgData name="Aurelien Domont" userId="6da7715ce44349b3" providerId="LiveId" clId="{484DD64F-11B8-41CE-8137-F22080D59C6C}" dt="2021-07-23T04:57:13.770" v="1686" actId="1038"/>
          <ac:spMkLst>
            <pc:docMk/>
            <pc:sldMk cId="1209091634" sldId="2192"/>
            <ac:spMk id="41" creationId="{728AF1DC-F738-487E-B414-3D2103CF27C5}"/>
          </ac:spMkLst>
        </pc:spChg>
        <pc:spChg chg="mod">
          <ac:chgData name="Aurelien Domont" userId="6da7715ce44349b3" providerId="LiveId" clId="{484DD64F-11B8-41CE-8137-F22080D59C6C}" dt="2021-07-23T04:57:35.395" v="1711" actId="1038"/>
          <ac:spMkLst>
            <pc:docMk/>
            <pc:sldMk cId="1209091634" sldId="2192"/>
            <ac:spMk id="42" creationId="{144BC78D-497F-4A02-8EDB-65B763F21D95}"/>
          </ac:spMkLst>
        </pc:spChg>
        <pc:spChg chg="mod">
          <ac:chgData name="Aurelien Domont" userId="6da7715ce44349b3" providerId="LiveId" clId="{484DD64F-11B8-41CE-8137-F22080D59C6C}" dt="2021-07-23T04:47:13.899" v="1284" actId="20577"/>
          <ac:spMkLst>
            <pc:docMk/>
            <pc:sldMk cId="1209091634" sldId="2192"/>
            <ac:spMk id="45" creationId="{66C5F612-5A89-4C48-BDA9-92B6DBF678F8}"/>
          </ac:spMkLst>
        </pc:spChg>
        <pc:spChg chg="mod">
          <ac:chgData name="Aurelien Domont" userId="6da7715ce44349b3" providerId="LiveId" clId="{484DD64F-11B8-41CE-8137-F22080D59C6C}" dt="2021-07-23T04:47:42.187" v="1292" actId="20577"/>
          <ac:spMkLst>
            <pc:docMk/>
            <pc:sldMk cId="1209091634" sldId="2192"/>
            <ac:spMk id="46" creationId="{5EDAE2A3-62C3-43E6-BBF2-1A1A1EBD0B6E}"/>
          </ac:spMkLst>
        </pc:spChg>
        <pc:spChg chg="mod">
          <ac:chgData name="Aurelien Domont" userId="6da7715ce44349b3" providerId="LiveId" clId="{484DD64F-11B8-41CE-8137-F22080D59C6C}" dt="2021-07-23T04:58:42.066" v="1727" actId="1038"/>
          <ac:spMkLst>
            <pc:docMk/>
            <pc:sldMk cId="1209091634" sldId="2192"/>
            <ac:spMk id="48" creationId="{76C9DD00-67A5-4365-A8E4-8BE79F30DFD3}"/>
          </ac:spMkLst>
        </pc:spChg>
        <pc:spChg chg="mod">
          <ac:chgData name="Aurelien Domont" userId="6da7715ce44349b3" providerId="LiveId" clId="{484DD64F-11B8-41CE-8137-F22080D59C6C}" dt="2021-07-23T04:57:06.972" v="1666" actId="1038"/>
          <ac:spMkLst>
            <pc:docMk/>
            <pc:sldMk cId="1209091634" sldId="2192"/>
            <ac:spMk id="49" creationId="{357A4FF3-34B5-4549-BAFF-E8D4357C8F42}"/>
          </ac:spMkLst>
        </pc:spChg>
        <pc:spChg chg="mod">
          <ac:chgData name="Aurelien Domont" userId="6da7715ce44349b3" providerId="LiveId" clId="{484DD64F-11B8-41CE-8137-F22080D59C6C}" dt="2021-07-23T04:57:13.770" v="1686" actId="1038"/>
          <ac:spMkLst>
            <pc:docMk/>
            <pc:sldMk cId="1209091634" sldId="2192"/>
            <ac:spMk id="50" creationId="{9F7306CF-551A-43F0-88F1-076DA251C3BE}"/>
          </ac:spMkLst>
        </pc:spChg>
        <pc:spChg chg="add mod">
          <ac:chgData name="Aurelien Domont" userId="6da7715ce44349b3" providerId="LiveId" clId="{484DD64F-11B8-41CE-8137-F22080D59C6C}" dt="2021-07-23T04:56:39.975" v="1629" actId="1038"/>
          <ac:spMkLst>
            <pc:docMk/>
            <pc:sldMk cId="1209091634" sldId="2192"/>
            <ac:spMk id="51" creationId="{F7737196-7906-4B97-80EC-7AD0065DD5D6}"/>
          </ac:spMkLst>
        </pc:spChg>
        <pc:spChg chg="mod">
          <ac:chgData name="Aurelien Domont" userId="6da7715ce44349b3" providerId="LiveId" clId="{484DD64F-11B8-41CE-8137-F22080D59C6C}" dt="2021-07-23T04:57:35.395" v="1711" actId="1038"/>
          <ac:spMkLst>
            <pc:docMk/>
            <pc:sldMk cId="1209091634" sldId="2192"/>
            <ac:spMk id="52" creationId="{82F73540-0B81-4EC5-9FE2-004B8ABC7144}"/>
          </ac:spMkLst>
        </pc:spChg>
        <pc:spChg chg="add del mod">
          <ac:chgData name="Aurelien Domont" userId="6da7715ce44349b3" providerId="LiveId" clId="{484DD64F-11B8-41CE-8137-F22080D59C6C}" dt="2021-07-23T04:56:07.907" v="1582" actId="478"/>
          <ac:spMkLst>
            <pc:docMk/>
            <pc:sldMk cId="1209091634" sldId="2192"/>
            <ac:spMk id="54" creationId="{AC47FE0F-593F-4D15-8E94-58E5FD146149}"/>
          </ac:spMkLst>
        </pc:spChg>
        <pc:spChg chg="add del mod">
          <ac:chgData name="Aurelien Domont" userId="6da7715ce44349b3" providerId="LiveId" clId="{484DD64F-11B8-41CE-8137-F22080D59C6C}" dt="2021-07-23T04:56:05.815" v="1581" actId="478"/>
          <ac:spMkLst>
            <pc:docMk/>
            <pc:sldMk cId="1209091634" sldId="2192"/>
            <ac:spMk id="55" creationId="{21B9227C-4F69-437C-9F6D-E4F3EF807579}"/>
          </ac:spMkLst>
        </pc:spChg>
        <pc:spChg chg="add del mod">
          <ac:chgData name="Aurelien Domont" userId="6da7715ce44349b3" providerId="LiveId" clId="{484DD64F-11B8-41CE-8137-F22080D59C6C}" dt="2021-07-23T04:56:09.601" v="1584" actId="478"/>
          <ac:spMkLst>
            <pc:docMk/>
            <pc:sldMk cId="1209091634" sldId="2192"/>
            <ac:spMk id="56" creationId="{00E82AF9-F823-4520-ACF4-16CCCC01A2F8}"/>
          </ac:spMkLst>
        </pc:spChg>
        <pc:picChg chg="mod">
          <ac:chgData name="Aurelien Domont" userId="6da7715ce44349b3" providerId="LiveId" clId="{484DD64F-11B8-41CE-8137-F22080D59C6C}" dt="2021-07-23T04:58:42.066" v="1727" actId="1038"/>
          <ac:picMkLst>
            <pc:docMk/>
            <pc:sldMk cId="1209091634" sldId="2192"/>
            <ac:picMk id="28" creationId="{FF355F01-F007-4C24-AA95-9E4FE7DF0ACD}"/>
          </ac:picMkLst>
        </pc:picChg>
        <pc:picChg chg="add mod">
          <ac:chgData name="Aurelien Domont" userId="6da7715ce44349b3" providerId="LiveId" clId="{484DD64F-11B8-41CE-8137-F22080D59C6C}" dt="2021-07-23T04:56:39.975" v="1629" actId="1038"/>
          <ac:picMkLst>
            <pc:docMk/>
            <pc:sldMk cId="1209091634" sldId="2192"/>
            <ac:picMk id="29" creationId="{CACEE143-239B-4F4D-A484-117591EBDFAE}"/>
          </ac:picMkLst>
        </pc:picChg>
        <pc:picChg chg="mod">
          <ac:chgData name="Aurelien Domont" userId="6da7715ce44349b3" providerId="LiveId" clId="{484DD64F-11B8-41CE-8137-F22080D59C6C}" dt="2021-07-23T04:57:06.972" v="1666" actId="1038"/>
          <ac:picMkLst>
            <pc:docMk/>
            <pc:sldMk cId="1209091634" sldId="2192"/>
            <ac:picMk id="31" creationId="{89979A0A-C018-44ED-8A86-BF1A8BB599EB}"/>
          </ac:picMkLst>
        </pc:picChg>
        <pc:picChg chg="mod">
          <ac:chgData name="Aurelien Domont" userId="6da7715ce44349b3" providerId="LiveId" clId="{484DD64F-11B8-41CE-8137-F22080D59C6C}" dt="2021-07-23T04:57:13.770" v="1686" actId="1038"/>
          <ac:picMkLst>
            <pc:docMk/>
            <pc:sldMk cId="1209091634" sldId="2192"/>
            <ac:picMk id="32" creationId="{1E632C31-E784-4327-B032-5A1C8A2B01A8}"/>
          </ac:picMkLst>
        </pc:picChg>
        <pc:picChg chg="mod">
          <ac:chgData name="Aurelien Domont" userId="6da7715ce44349b3" providerId="LiveId" clId="{484DD64F-11B8-41CE-8137-F22080D59C6C}" dt="2021-07-23T04:57:35.395" v="1711" actId="1038"/>
          <ac:picMkLst>
            <pc:docMk/>
            <pc:sldMk cId="1209091634" sldId="2192"/>
            <ac:picMk id="33" creationId="{E020A810-A41E-42A1-9544-5550D5B20660}"/>
          </ac:picMkLst>
        </pc:picChg>
      </pc:sldChg>
      <pc:sldChg chg="addSp modSp new del mod ord">
        <pc:chgData name="Aurelien Domont" userId="6da7715ce44349b3" providerId="LiveId" clId="{484DD64F-11B8-41CE-8137-F22080D59C6C}" dt="2021-07-23T04:44:17.308" v="1268" actId="47"/>
        <pc:sldMkLst>
          <pc:docMk/>
          <pc:sldMk cId="1830811153" sldId="2193"/>
        </pc:sldMkLst>
        <pc:spChg chg="add mod">
          <ac:chgData name="Aurelien Domont" userId="6da7715ce44349b3" providerId="LiveId" clId="{484DD64F-11B8-41CE-8137-F22080D59C6C}" dt="2021-07-21T04:11:38.653" v="37" actId="13822"/>
          <ac:spMkLst>
            <pc:docMk/>
            <pc:sldMk cId="1830811153" sldId="2193"/>
            <ac:spMk id="3" creationId="{5421F031-40D5-4DCD-8213-9FE6CEB0D16A}"/>
          </ac:spMkLst>
        </pc:spChg>
      </pc:sldChg>
      <pc:sldChg chg="addSp modSp add del mod ord">
        <pc:chgData name="Aurelien Domont" userId="6da7715ce44349b3" providerId="LiveId" clId="{484DD64F-11B8-41CE-8137-F22080D59C6C}" dt="2021-07-23T04:10:01.455" v="837" actId="47"/>
        <pc:sldMkLst>
          <pc:docMk/>
          <pc:sldMk cId="209758756" sldId="2194"/>
        </pc:sldMkLst>
        <pc:spChg chg="mod">
          <ac:chgData name="Aurelien Domont" userId="6da7715ce44349b3" providerId="LiveId" clId="{484DD64F-11B8-41CE-8137-F22080D59C6C}" dt="2021-07-21T04:14:37.856" v="104" actId="1035"/>
          <ac:spMkLst>
            <pc:docMk/>
            <pc:sldMk cId="209758756" sldId="2194"/>
            <ac:spMk id="6" creationId="{80C2FA24-C3FF-4F99-8694-BA262AB8070A}"/>
          </ac:spMkLst>
        </pc:spChg>
        <pc:spChg chg="mod">
          <ac:chgData name="Aurelien Domont" userId="6da7715ce44349b3" providerId="LiveId" clId="{484DD64F-11B8-41CE-8137-F22080D59C6C}" dt="2021-07-21T04:14:37.856" v="104" actId="1035"/>
          <ac:spMkLst>
            <pc:docMk/>
            <pc:sldMk cId="209758756" sldId="2194"/>
            <ac:spMk id="7" creationId="{AA474FA7-23F8-48D3-A4A1-46C7E7EF8CBF}"/>
          </ac:spMkLst>
        </pc:spChg>
        <pc:spChg chg="mod">
          <ac:chgData name="Aurelien Domont" userId="6da7715ce44349b3" providerId="LiveId" clId="{484DD64F-11B8-41CE-8137-F22080D59C6C}" dt="2021-07-21T04:14:37.856" v="104" actId="1035"/>
          <ac:spMkLst>
            <pc:docMk/>
            <pc:sldMk cId="209758756" sldId="2194"/>
            <ac:spMk id="8" creationId="{44D82846-5412-4854-9CE9-6BD4A4D3F201}"/>
          </ac:spMkLst>
        </pc:spChg>
        <pc:spChg chg="mod">
          <ac:chgData name="Aurelien Domont" userId="6da7715ce44349b3" providerId="LiveId" clId="{484DD64F-11B8-41CE-8137-F22080D59C6C}" dt="2021-07-21T04:14:49.904" v="107" actId="948"/>
          <ac:spMkLst>
            <pc:docMk/>
            <pc:sldMk cId="209758756" sldId="2194"/>
            <ac:spMk id="10" creationId="{F6F130AE-016B-49E7-B056-02422308B35C}"/>
          </ac:spMkLst>
        </pc:spChg>
        <pc:spChg chg="mod">
          <ac:chgData name="Aurelien Domont" userId="6da7715ce44349b3" providerId="LiveId" clId="{484DD64F-11B8-41CE-8137-F22080D59C6C}" dt="2021-07-21T04:14:45.756" v="105" actId="948"/>
          <ac:spMkLst>
            <pc:docMk/>
            <pc:sldMk cId="209758756" sldId="2194"/>
            <ac:spMk id="11" creationId="{381FC75F-03AC-4E06-95A5-77AA464D139B}"/>
          </ac:spMkLst>
        </pc:spChg>
        <pc:spChg chg="mod">
          <ac:chgData name="Aurelien Domont" userId="6da7715ce44349b3" providerId="LiveId" clId="{484DD64F-11B8-41CE-8137-F22080D59C6C}" dt="2021-07-21T04:14:48.366" v="106" actId="948"/>
          <ac:spMkLst>
            <pc:docMk/>
            <pc:sldMk cId="209758756" sldId="2194"/>
            <ac:spMk id="12" creationId="{F22BF9F2-93B5-4D57-85D0-BA4BB3074ECE}"/>
          </ac:spMkLst>
        </pc:spChg>
        <pc:spChg chg="add mod">
          <ac:chgData name="Aurelien Domont" userId="6da7715ce44349b3" providerId="LiveId" clId="{484DD64F-11B8-41CE-8137-F22080D59C6C}" dt="2021-07-21T04:27:49.407" v="340" actId="20577"/>
          <ac:spMkLst>
            <pc:docMk/>
            <pc:sldMk cId="209758756" sldId="2194"/>
            <ac:spMk id="15" creationId="{68E4A892-C126-4C2F-927C-D44F69692245}"/>
          </ac:spMkLst>
        </pc:spChg>
        <pc:spChg chg="mod">
          <ac:chgData name="Aurelien Domont" userId="6da7715ce44349b3" providerId="LiveId" clId="{484DD64F-11B8-41CE-8137-F22080D59C6C}" dt="2021-07-21T04:22:24.004" v="325" actId="20577"/>
          <ac:spMkLst>
            <pc:docMk/>
            <pc:sldMk cId="209758756" sldId="2194"/>
            <ac:spMk id="16" creationId="{6C2BB713-9637-4B9B-938F-E9768876782A}"/>
          </ac:spMkLst>
        </pc:spChg>
        <pc:spChg chg="add mod">
          <ac:chgData name="Aurelien Domont" userId="6da7715ce44349b3" providerId="LiveId" clId="{484DD64F-11B8-41CE-8137-F22080D59C6C}" dt="2021-07-21T04:28:04.512" v="345" actId="20577"/>
          <ac:spMkLst>
            <pc:docMk/>
            <pc:sldMk cId="209758756" sldId="2194"/>
            <ac:spMk id="17" creationId="{D405A784-5314-48D0-AFCA-C0161F0F4A5E}"/>
          </ac:spMkLst>
        </pc:spChg>
        <pc:cxnChg chg="mod">
          <ac:chgData name="Aurelien Domont" userId="6da7715ce44349b3" providerId="LiveId" clId="{484DD64F-11B8-41CE-8137-F22080D59C6C}" dt="2021-07-21T04:15:00.353" v="121" actId="14100"/>
          <ac:cxnSpMkLst>
            <pc:docMk/>
            <pc:sldMk cId="209758756" sldId="2194"/>
            <ac:cxnSpMk id="9" creationId="{938E2F11-EEE6-4CE3-AA18-0A0EFEAFC83C}"/>
          </ac:cxnSpMkLst>
        </pc:cxnChg>
        <pc:cxnChg chg="mod">
          <ac:chgData name="Aurelien Domont" userId="6da7715ce44349b3" providerId="LiveId" clId="{484DD64F-11B8-41CE-8137-F22080D59C6C}" dt="2021-07-21T04:15:00.353" v="121" actId="14100"/>
          <ac:cxnSpMkLst>
            <pc:docMk/>
            <pc:sldMk cId="209758756" sldId="2194"/>
            <ac:cxnSpMk id="14" creationId="{BD538E77-947C-4FAE-B4B2-3DD1EF8F7624}"/>
          </ac:cxnSpMkLst>
        </pc:cxnChg>
      </pc:sldChg>
      <pc:sldChg chg="add del">
        <pc:chgData name="Aurelien Domont" userId="6da7715ce44349b3" providerId="LiveId" clId="{484DD64F-11B8-41CE-8137-F22080D59C6C}" dt="2021-07-22T07:37:40.172" v="631" actId="47"/>
        <pc:sldMkLst>
          <pc:docMk/>
          <pc:sldMk cId="4176516040" sldId="2195"/>
        </pc:sldMkLst>
      </pc:sldChg>
      <pc:sldChg chg="addSp delSp modSp add del mod">
        <pc:chgData name="Aurelien Domont" userId="6da7715ce44349b3" providerId="LiveId" clId="{484DD64F-11B8-41CE-8137-F22080D59C6C}" dt="2021-07-23T04:27:10.813" v="1006" actId="47"/>
        <pc:sldMkLst>
          <pc:docMk/>
          <pc:sldMk cId="4294935817" sldId="2196"/>
        </pc:sldMkLst>
        <pc:spChg chg="del">
          <ac:chgData name="Aurelien Domont" userId="6da7715ce44349b3" providerId="LiveId" clId="{484DD64F-11B8-41CE-8137-F22080D59C6C}" dt="2021-07-21T04:26:04.653" v="327" actId="478"/>
          <ac:spMkLst>
            <pc:docMk/>
            <pc:sldMk cId="4294935817" sldId="2196"/>
            <ac:spMk id="6" creationId="{80C2FA24-C3FF-4F99-8694-BA262AB8070A}"/>
          </ac:spMkLst>
        </pc:spChg>
        <pc:spChg chg="del">
          <ac:chgData name="Aurelien Domont" userId="6da7715ce44349b3" providerId="LiveId" clId="{484DD64F-11B8-41CE-8137-F22080D59C6C}" dt="2021-07-21T04:26:04.653" v="327" actId="478"/>
          <ac:spMkLst>
            <pc:docMk/>
            <pc:sldMk cId="4294935817" sldId="2196"/>
            <ac:spMk id="7" creationId="{AA474FA7-23F8-48D3-A4A1-46C7E7EF8CBF}"/>
          </ac:spMkLst>
        </pc:spChg>
        <pc:spChg chg="del">
          <ac:chgData name="Aurelien Domont" userId="6da7715ce44349b3" providerId="LiveId" clId="{484DD64F-11B8-41CE-8137-F22080D59C6C}" dt="2021-07-21T04:26:04.653" v="327" actId="478"/>
          <ac:spMkLst>
            <pc:docMk/>
            <pc:sldMk cId="4294935817" sldId="2196"/>
            <ac:spMk id="8" creationId="{44D82846-5412-4854-9CE9-6BD4A4D3F201}"/>
          </ac:spMkLst>
        </pc:spChg>
        <pc:spChg chg="del">
          <ac:chgData name="Aurelien Domont" userId="6da7715ce44349b3" providerId="LiveId" clId="{484DD64F-11B8-41CE-8137-F22080D59C6C}" dt="2021-07-21T04:26:04.653" v="327" actId="478"/>
          <ac:spMkLst>
            <pc:docMk/>
            <pc:sldMk cId="4294935817" sldId="2196"/>
            <ac:spMk id="10" creationId="{F6F130AE-016B-49E7-B056-02422308B35C}"/>
          </ac:spMkLst>
        </pc:spChg>
        <pc:spChg chg="del">
          <ac:chgData name="Aurelien Domont" userId="6da7715ce44349b3" providerId="LiveId" clId="{484DD64F-11B8-41CE-8137-F22080D59C6C}" dt="2021-07-21T04:26:04.653" v="327" actId="478"/>
          <ac:spMkLst>
            <pc:docMk/>
            <pc:sldMk cId="4294935817" sldId="2196"/>
            <ac:spMk id="11" creationId="{381FC75F-03AC-4E06-95A5-77AA464D139B}"/>
          </ac:spMkLst>
        </pc:spChg>
        <pc:spChg chg="del">
          <ac:chgData name="Aurelien Domont" userId="6da7715ce44349b3" providerId="LiveId" clId="{484DD64F-11B8-41CE-8137-F22080D59C6C}" dt="2021-07-21T04:26:04.653" v="327" actId="478"/>
          <ac:spMkLst>
            <pc:docMk/>
            <pc:sldMk cId="4294935817" sldId="2196"/>
            <ac:spMk id="12" creationId="{F22BF9F2-93B5-4D57-85D0-BA4BB3074ECE}"/>
          </ac:spMkLst>
        </pc:spChg>
        <pc:spChg chg="del">
          <ac:chgData name="Aurelien Domont" userId="6da7715ce44349b3" providerId="LiveId" clId="{484DD64F-11B8-41CE-8137-F22080D59C6C}" dt="2021-07-21T04:26:04.653" v="327" actId="478"/>
          <ac:spMkLst>
            <pc:docMk/>
            <pc:sldMk cId="4294935817" sldId="2196"/>
            <ac:spMk id="15" creationId="{68E4A892-C126-4C2F-927C-D44F69692245}"/>
          </ac:spMkLst>
        </pc:spChg>
        <pc:spChg chg="del">
          <ac:chgData name="Aurelien Domont" userId="6da7715ce44349b3" providerId="LiveId" clId="{484DD64F-11B8-41CE-8137-F22080D59C6C}" dt="2021-07-21T04:26:04.653" v="327" actId="478"/>
          <ac:spMkLst>
            <pc:docMk/>
            <pc:sldMk cId="4294935817" sldId="2196"/>
            <ac:spMk id="17" creationId="{D405A784-5314-48D0-AFCA-C0161F0F4A5E}"/>
          </ac:spMkLst>
        </pc:spChg>
        <pc:spChg chg="add mod">
          <ac:chgData name="Aurelien Domont" userId="6da7715ce44349b3" providerId="LiveId" clId="{484DD64F-11B8-41CE-8137-F22080D59C6C}" dt="2021-07-21T04:26:08.302" v="328"/>
          <ac:spMkLst>
            <pc:docMk/>
            <pc:sldMk cId="4294935817" sldId="2196"/>
            <ac:spMk id="18" creationId="{16BD7F51-0767-4177-A440-B765CE76494D}"/>
          </ac:spMkLst>
        </pc:spChg>
        <pc:spChg chg="add mod">
          <ac:chgData name="Aurelien Domont" userId="6da7715ce44349b3" providerId="LiveId" clId="{484DD64F-11B8-41CE-8137-F22080D59C6C}" dt="2021-07-21T04:26:08.302" v="328"/>
          <ac:spMkLst>
            <pc:docMk/>
            <pc:sldMk cId="4294935817" sldId="2196"/>
            <ac:spMk id="19" creationId="{67AECFA0-9B8D-4EB1-93C9-D683C5FBF2C0}"/>
          </ac:spMkLst>
        </pc:spChg>
        <pc:cxnChg chg="del">
          <ac:chgData name="Aurelien Domont" userId="6da7715ce44349b3" providerId="LiveId" clId="{484DD64F-11B8-41CE-8137-F22080D59C6C}" dt="2021-07-21T04:26:04.653" v="327" actId="478"/>
          <ac:cxnSpMkLst>
            <pc:docMk/>
            <pc:sldMk cId="4294935817" sldId="2196"/>
            <ac:cxnSpMk id="9" creationId="{938E2F11-EEE6-4CE3-AA18-0A0EFEAFC83C}"/>
          </ac:cxnSpMkLst>
        </pc:cxnChg>
        <pc:cxnChg chg="del">
          <ac:chgData name="Aurelien Domont" userId="6da7715ce44349b3" providerId="LiveId" clId="{484DD64F-11B8-41CE-8137-F22080D59C6C}" dt="2021-07-21T04:26:04.653" v="327" actId="478"/>
          <ac:cxnSpMkLst>
            <pc:docMk/>
            <pc:sldMk cId="4294935817" sldId="2196"/>
            <ac:cxnSpMk id="14" creationId="{BD538E77-947C-4FAE-B4B2-3DD1EF8F7624}"/>
          </ac:cxnSpMkLst>
        </pc:cxnChg>
      </pc:sldChg>
      <pc:sldChg chg="addSp delSp modSp add del mod ord">
        <pc:chgData name="Aurelien Domont" userId="6da7715ce44349b3" providerId="LiveId" clId="{484DD64F-11B8-41CE-8137-F22080D59C6C}" dt="2021-07-23T04:10:03.869" v="838" actId="47"/>
        <pc:sldMkLst>
          <pc:docMk/>
          <pc:sldMk cId="3975634627" sldId="2197"/>
        </pc:sldMkLst>
        <pc:spChg chg="add mod">
          <ac:chgData name="Aurelien Domont" userId="6da7715ce44349b3" providerId="LiveId" clId="{484DD64F-11B8-41CE-8137-F22080D59C6C}" dt="2021-07-21T04:30:35.183" v="396" actId="1035"/>
          <ac:spMkLst>
            <pc:docMk/>
            <pc:sldMk cId="3975634627" sldId="2197"/>
            <ac:spMk id="2" creationId="{49C9F90D-3606-495B-9201-34A27BF7A42D}"/>
          </ac:spMkLst>
        </pc:spChg>
        <pc:spChg chg="mod">
          <ac:chgData name="Aurelien Domont" userId="6da7715ce44349b3" providerId="LiveId" clId="{484DD64F-11B8-41CE-8137-F22080D59C6C}" dt="2021-07-21T04:31:12.523" v="444" actId="20577"/>
          <ac:spMkLst>
            <pc:docMk/>
            <pc:sldMk cId="3975634627" sldId="2197"/>
            <ac:spMk id="15" creationId="{68E4A892-C126-4C2F-927C-D44F69692245}"/>
          </ac:spMkLst>
        </pc:spChg>
        <pc:spChg chg="mod">
          <ac:chgData name="Aurelien Domont" userId="6da7715ce44349b3" providerId="LiveId" clId="{484DD64F-11B8-41CE-8137-F22080D59C6C}" dt="2021-07-21T04:30:07.807" v="389" actId="20577"/>
          <ac:spMkLst>
            <pc:docMk/>
            <pc:sldMk cId="3975634627" sldId="2197"/>
            <ac:spMk id="16" creationId="{6C2BB713-9637-4B9B-938F-E9768876782A}"/>
          </ac:spMkLst>
        </pc:spChg>
        <pc:spChg chg="del">
          <ac:chgData name="Aurelien Domont" userId="6da7715ce44349b3" providerId="LiveId" clId="{484DD64F-11B8-41CE-8137-F22080D59C6C}" dt="2021-07-21T04:28:56.573" v="347" actId="478"/>
          <ac:spMkLst>
            <pc:docMk/>
            <pc:sldMk cId="3975634627" sldId="2197"/>
            <ac:spMk id="17" creationId="{D405A784-5314-48D0-AFCA-C0161F0F4A5E}"/>
          </ac:spMkLst>
        </pc:spChg>
        <pc:spChg chg="add mod">
          <ac:chgData name="Aurelien Domont" userId="6da7715ce44349b3" providerId="LiveId" clId="{484DD64F-11B8-41CE-8137-F22080D59C6C}" dt="2021-07-21T04:30:35.183" v="396" actId="1035"/>
          <ac:spMkLst>
            <pc:docMk/>
            <pc:sldMk cId="3975634627" sldId="2197"/>
            <ac:spMk id="18" creationId="{EE925BBA-D2EB-4000-BDB6-05D95DDF45F3}"/>
          </ac:spMkLst>
        </pc:spChg>
        <pc:spChg chg="add mod">
          <ac:chgData name="Aurelien Domont" userId="6da7715ce44349b3" providerId="LiveId" clId="{484DD64F-11B8-41CE-8137-F22080D59C6C}" dt="2021-07-21T04:30:35.183" v="396" actId="1035"/>
          <ac:spMkLst>
            <pc:docMk/>
            <pc:sldMk cId="3975634627" sldId="2197"/>
            <ac:spMk id="19" creationId="{D5B94190-586B-4762-8F62-7C91D7F01CE4}"/>
          </ac:spMkLst>
        </pc:spChg>
        <pc:spChg chg="add mod">
          <ac:chgData name="Aurelien Domont" userId="6da7715ce44349b3" providerId="LiveId" clId="{484DD64F-11B8-41CE-8137-F22080D59C6C}" dt="2021-07-21T04:30:35.183" v="396" actId="1035"/>
          <ac:spMkLst>
            <pc:docMk/>
            <pc:sldMk cId="3975634627" sldId="2197"/>
            <ac:spMk id="20" creationId="{8FB4C652-E152-4F9D-88FB-38C464AB1EF2}"/>
          </ac:spMkLst>
        </pc:spChg>
        <pc:spChg chg="add mod">
          <ac:chgData name="Aurelien Domont" userId="6da7715ce44349b3" providerId="LiveId" clId="{484DD64F-11B8-41CE-8137-F22080D59C6C}" dt="2021-07-21T04:30:35.183" v="396" actId="1035"/>
          <ac:spMkLst>
            <pc:docMk/>
            <pc:sldMk cId="3975634627" sldId="2197"/>
            <ac:spMk id="21" creationId="{F2437C52-010C-4EBF-BBCE-0E50591FB98A}"/>
          </ac:spMkLst>
        </pc:spChg>
        <pc:spChg chg="add mod">
          <ac:chgData name="Aurelien Domont" userId="6da7715ce44349b3" providerId="LiveId" clId="{484DD64F-11B8-41CE-8137-F22080D59C6C}" dt="2021-07-21T04:30:35.183" v="396" actId="1035"/>
          <ac:spMkLst>
            <pc:docMk/>
            <pc:sldMk cId="3975634627" sldId="2197"/>
            <ac:spMk id="22" creationId="{56D41D08-58DE-4B01-AFB6-B3B5DA2F554F}"/>
          </ac:spMkLst>
        </pc:spChg>
        <pc:spChg chg="add mod">
          <ac:chgData name="Aurelien Domont" userId="6da7715ce44349b3" providerId="LiveId" clId="{484DD64F-11B8-41CE-8137-F22080D59C6C}" dt="2021-07-21T04:30:35.183" v="396" actId="1035"/>
          <ac:spMkLst>
            <pc:docMk/>
            <pc:sldMk cId="3975634627" sldId="2197"/>
            <ac:spMk id="23" creationId="{EA6679B0-9960-4EF1-8A84-788EE5B4064E}"/>
          </ac:spMkLst>
        </pc:spChg>
        <pc:spChg chg="add mod">
          <ac:chgData name="Aurelien Domont" userId="6da7715ce44349b3" providerId="LiveId" clId="{484DD64F-11B8-41CE-8137-F22080D59C6C}" dt="2021-07-21T04:30:35.183" v="396" actId="1035"/>
          <ac:spMkLst>
            <pc:docMk/>
            <pc:sldMk cId="3975634627" sldId="2197"/>
            <ac:spMk id="24" creationId="{267A9F5F-6FAE-4790-85DC-D47AE16B0E9F}"/>
          </ac:spMkLst>
        </pc:spChg>
        <pc:spChg chg="add mod">
          <ac:chgData name="Aurelien Domont" userId="6da7715ce44349b3" providerId="LiveId" clId="{484DD64F-11B8-41CE-8137-F22080D59C6C}" dt="2021-07-21T04:30:35.183" v="396" actId="1035"/>
          <ac:spMkLst>
            <pc:docMk/>
            <pc:sldMk cId="3975634627" sldId="2197"/>
            <ac:spMk id="25" creationId="{CC7E98FA-3E5D-4DCC-9070-63922C461F93}"/>
          </ac:spMkLst>
        </pc:spChg>
        <pc:spChg chg="add mod">
          <ac:chgData name="Aurelien Domont" userId="6da7715ce44349b3" providerId="LiveId" clId="{484DD64F-11B8-41CE-8137-F22080D59C6C}" dt="2021-07-21T04:30:35.183" v="396" actId="1035"/>
          <ac:spMkLst>
            <pc:docMk/>
            <pc:sldMk cId="3975634627" sldId="2197"/>
            <ac:spMk id="26" creationId="{C7991C61-A51D-4A0F-91E9-FC63D6829799}"/>
          </ac:spMkLst>
        </pc:spChg>
        <pc:spChg chg="add mod">
          <ac:chgData name="Aurelien Domont" userId="6da7715ce44349b3" providerId="LiveId" clId="{484DD64F-11B8-41CE-8137-F22080D59C6C}" dt="2021-07-21T04:30:35.183" v="396" actId="1035"/>
          <ac:spMkLst>
            <pc:docMk/>
            <pc:sldMk cId="3975634627" sldId="2197"/>
            <ac:spMk id="27" creationId="{69E83687-111F-4C8F-82F8-1100A830A799}"/>
          </ac:spMkLst>
        </pc:spChg>
        <pc:spChg chg="add mod">
          <ac:chgData name="Aurelien Domont" userId="6da7715ce44349b3" providerId="LiveId" clId="{484DD64F-11B8-41CE-8137-F22080D59C6C}" dt="2021-07-21T04:30:35.183" v="396" actId="1035"/>
          <ac:spMkLst>
            <pc:docMk/>
            <pc:sldMk cId="3975634627" sldId="2197"/>
            <ac:spMk id="28" creationId="{3BB8DC63-D8AC-44B7-AD6B-3344E0157ED9}"/>
          </ac:spMkLst>
        </pc:spChg>
        <pc:spChg chg="add mod">
          <ac:chgData name="Aurelien Domont" userId="6da7715ce44349b3" providerId="LiveId" clId="{484DD64F-11B8-41CE-8137-F22080D59C6C}" dt="2021-07-21T04:30:35.183" v="396" actId="1035"/>
          <ac:spMkLst>
            <pc:docMk/>
            <pc:sldMk cId="3975634627" sldId="2197"/>
            <ac:spMk id="29" creationId="{3FAD4126-4F73-43D3-8CAA-EDADF7C21270}"/>
          </ac:spMkLst>
        </pc:spChg>
        <pc:spChg chg="add mod">
          <ac:chgData name="Aurelien Domont" userId="6da7715ce44349b3" providerId="LiveId" clId="{484DD64F-11B8-41CE-8137-F22080D59C6C}" dt="2021-07-21T04:31:58.523" v="450" actId="20577"/>
          <ac:spMkLst>
            <pc:docMk/>
            <pc:sldMk cId="3975634627" sldId="2197"/>
            <ac:spMk id="30" creationId="{DF3BA851-E92A-44AA-8DFF-1F3C447EF430}"/>
          </ac:spMkLst>
        </pc:spChg>
      </pc:sldChg>
      <pc:sldChg chg="addSp delSp modSp del mod ord">
        <pc:chgData name="Aurelien Domont" userId="6da7715ce44349b3" providerId="LiveId" clId="{484DD64F-11B8-41CE-8137-F22080D59C6C}" dt="2021-07-23T04:10:06.457" v="839" actId="47"/>
        <pc:sldMkLst>
          <pc:docMk/>
          <pc:sldMk cId="937669423" sldId="2198"/>
        </pc:sldMkLst>
        <pc:spChg chg="mod">
          <ac:chgData name="Aurelien Domont" userId="6da7715ce44349b3" providerId="LiveId" clId="{484DD64F-11B8-41CE-8137-F22080D59C6C}" dt="2021-07-22T07:36:44.201" v="618" actId="1038"/>
          <ac:spMkLst>
            <pc:docMk/>
            <pc:sldMk cId="937669423" sldId="2198"/>
            <ac:spMk id="2" creationId="{49C9F90D-3606-495B-9201-34A27BF7A42D}"/>
          </ac:spMkLst>
        </pc:spChg>
        <pc:spChg chg="mod">
          <ac:chgData name="Aurelien Domont" userId="6da7715ce44349b3" providerId="LiveId" clId="{484DD64F-11B8-41CE-8137-F22080D59C6C}" dt="2021-07-22T07:36:39.679" v="616" actId="14100"/>
          <ac:spMkLst>
            <pc:docMk/>
            <pc:sldMk cId="937669423" sldId="2198"/>
            <ac:spMk id="3" creationId="{99E3DBA2-B4B6-4ECE-8106-2DABAA5319D4}"/>
          </ac:spMkLst>
        </pc:spChg>
        <pc:spChg chg="add del mod">
          <ac:chgData name="Aurelien Domont" userId="6da7715ce44349b3" providerId="LiveId" clId="{484DD64F-11B8-41CE-8137-F22080D59C6C}" dt="2021-07-22T07:36:26.489" v="614" actId="478"/>
          <ac:spMkLst>
            <pc:docMk/>
            <pc:sldMk cId="937669423" sldId="2198"/>
            <ac:spMk id="4" creationId="{9818C474-CA77-4548-9E08-86666461ED54}"/>
          </ac:spMkLst>
        </pc:spChg>
        <pc:spChg chg="mod">
          <ac:chgData name="Aurelien Domont" userId="6da7715ce44349b3" providerId="LiveId" clId="{484DD64F-11B8-41CE-8137-F22080D59C6C}" dt="2021-07-22T07:28:25.538" v="557" actId="20577"/>
          <ac:spMkLst>
            <pc:docMk/>
            <pc:sldMk cId="937669423" sldId="2198"/>
            <ac:spMk id="16" creationId="{6C2BB713-9637-4B9B-938F-E9768876782A}"/>
          </ac:spMkLst>
        </pc:spChg>
        <pc:spChg chg="mod">
          <ac:chgData name="Aurelien Domont" userId="6da7715ce44349b3" providerId="LiveId" clId="{484DD64F-11B8-41CE-8137-F22080D59C6C}" dt="2021-07-22T07:36:44.201" v="618" actId="1038"/>
          <ac:spMkLst>
            <pc:docMk/>
            <pc:sldMk cId="937669423" sldId="2198"/>
            <ac:spMk id="18" creationId="{EE925BBA-D2EB-4000-BDB6-05D95DDF45F3}"/>
          </ac:spMkLst>
        </pc:spChg>
        <pc:spChg chg="mod">
          <ac:chgData name="Aurelien Domont" userId="6da7715ce44349b3" providerId="LiveId" clId="{484DD64F-11B8-41CE-8137-F22080D59C6C}" dt="2021-07-22T07:36:44.201" v="618" actId="1038"/>
          <ac:spMkLst>
            <pc:docMk/>
            <pc:sldMk cId="937669423" sldId="2198"/>
            <ac:spMk id="19" creationId="{D5B94190-586B-4762-8F62-7C91D7F01CE4}"/>
          </ac:spMkLst>
        </pc:spChg>
        <pc:spChg chg="mod">
          <ac:chgData name="Aurelien Domont" userId="6da7715ce44349b3" providerId="LiveId" clId="{484DD64F-11B8-41CE-8137-F22080D59C6C}" dt="2021-07-22T07:36:44.201" v="618" actId="1038"/>
          <ac:spMkLst>
            <pc:docMk/>
            <pc:sldMk cId="937669423" sldId="2198"/>
            <ac:spMk id="20" creationId="{8FB4C652-E152-4F9D-88FB-38C464AB1EF2}"/>
          </ac:spMkLst>
        </pc:spChg>
        <pc:spChg chg="mod">
          <ac:chgData name="Aurelien Domont" userId="6da7715ce44349b3" providerId="LiveId" clId="{484DD64F-11B8-41CE-8137-F22080D59C6C}" dt="2021-07-22T07:36:44.201" v="618" actId="1038"/>
          <ac:spMkLst>
            <pc:docMk/>
            <pc:sldMk cId="937669423" sldId="2198"/>
            <ac:spMk id="21" creationId="{F2437C52-010C-4EBF-BBCE-0E50591FB98A}"/>
          </ac:spMkLst>
        </pc:spChg>
        <pc:spChg chg="mod">
          <ac:chgData name="Aurelien Domont" userId="6da7715ce44349b3" providerId="LiveId" clId="{484DD64F-11B8-41CE-8137-F22080D59C6C}" dt="2021-07-22T07:36:44.201" v="618" actId="1038"/>
          <ac:spMkLst>
            <pc:docMk/>
            <pc:sldMk cId="937669423" sldId="2198"/>
            <ac:spMk id="22" creationId="{56D41D08-58DE-4B01-AFB6-B3B5DA2F554F}"/>
          </ac:spMkLst>
        </pc:spChg>
        <pc:spChg chg="mod">
          <ac:chgData name="Aurelien Domont" userId="6da7715ce44349b3" providerId="LiveId" clId="{484DD64F-11B8-41CE-8137-F22080D59C6C}" dt="2021-07-22T07:36:44.201" v="618" actId="1038"/>
          <ac:spMkLst>
            <pc:docMk/>
            <pc:sldMk cId="937669423" sldId="2198"/>
            <ac:spMk id="23" creationId="{EA6679B0-9960-4EF1-8A84-788EE5B4064E}"/>
          </ac:spMkLst>
        </pc:spChg>
        <pc:spChg chg="mod">
          <ac:chgData name="Aurelien Domont" userId="6da7715ce44349b3" providerId="LiveId" clId="{484DD64F-11B8-41CE-8137-F22080D59C6C}" dt="2021-07-22T07:36:44.201" v="618" actId="1038"/>
          <ac:spMkLst>
            <pc:docMk/>
            <pc:sldMk cId="937669423" sldId="2198"/>
            <ac:spMk id="24" creationId="{267A9F5F-6FAE-4790-85DC-D47AE16B0E9F}"/>
          </ac:spMkLst>
        </pc:spChg>
        <pc:spChg chg="mod">
          <ac:chgData name="Aurelien Domont" userId="6da7715ce44349b3" providerId="LiveId" clId="{484DD64F-11B8-41CE-8137-F22080D59C6C}" dt="2021-07-22T07:36:44.201" v="618" actId="1038"/>
          <ac:spMkLst>
            <pc:docMk/>
            <pc:sldMk cId="937669423" sldId="2198"/>
            <ac:spMk id="25" creationId="{CC7E98FA-3E5D-4DCC-9070-63922C461F93}"/>
          </ac:spMkLst>
        </pc:spChg>
        <pc:spChg chg="mod">
          <ac:chgData name="Aurelien Domont" userId="6da7715ce44349b3" providerId="LiveId" clId="{484DD64F-11B8-41CE-8137-F22080D59C6C}" dt="2021-07-22T07:36:44.201" v="618" actId="1038"/>
          <ac:spMkLst>
            <pc:docMk/>
            <pc:sldMk cId="937669423" sldId="2198"/>
            <ac:spMk id="26" creationId="{C7991C61-A51D-4A0F-91E9-FC63D6829799}"/>
          </ac:spMkLst>
        </pc:spChg>
        <pc:spChg chg="mod">
          <ac:chgData name="Aurelien Domont" userId="6da7715ce44349b3" providerId="LiveId" clId="{484DD64F-11B8-41CE-8137-F22080D59C6C}" dt="2021-07-22T07:36:44.201" v="618" actId="1038"/>
          <ac:spMkLst>
            <pc:docMk/>
            <pc:sldMk cId="937669423" sldId="2198"/>
            <ac:spMk id="27" creationId="{69E83687-111F-4C8F-82F8-1100A830A799}"/>
          </ac:spMkLst>
        </pc:spChg>
        <pc:spChg chg="mod">
          <ac:chgData name="Aurelien Domont" userId="6da7715ce44349b3" providerId="LiveId" clId="{484DD64F-11B8-41CE-8137-F22080D59C6C}" dt="2021-07-22T07:36:44.201" v="618" actId="1038"/>
          <ac:spMkLst>
            <pc:docMk/>
            <pc:sldMk cId="937669423" sldId="2198"/>
            <ac:spMk id="28" creationId="{3BB8DC63-D8AC-44B7-AD6B-3344E0157ED9}"/>
          </ac:spMkLst>
        </pc:spChg>
        <pc:spChg chg="mod">
          <ac:chgData name="Aurelien Domont" userId="6da7715ce44349b3" providerId="LiveId" clId="{484DD64F-11B8-41CE-8137-F22080D59C6C}" dt="2021-07-22T07:36:44.201" v="618" actId="1038"/>
          <ac:spMkLst>
            <pc:docMk/>
            <pc:sldMk cId="937669423" sldId="2198"/>
            <ac:spMk id="29" creationId="{3FAD4126-4F73-43D3-8CAA-EDADF7C21270}"/>
          </ac:spMkLst>
        </pc:spChg>
        <pc:spChg chg="mod">
          <ac:chgData name="Aurelien Domont" userId="6da7715ce44349b3" providerId="LiveId" clId="{484DD64F-11B8-41CE-8137-F22080D59C6C}" dt="2021-07-22T07:36:44.201" v="618" actId="1038"/>
          <ac:spMkLst>
            <pc:docMk/>
            <pc:sldMk cId="937669423" sldId="2198"/>
            <ac:spMk id="30" creationId="{DF3BA851-E92A-44AA-8DFF-1F3C447EF430}"/>
          </ac:spMkLst>
        </pc:spChg>
      </pc:sldChg>
      <pc:sldChg chg="modSp add del mod ord">
        <pc:chgData name="Aurelien Domont" userId="6da7715ce44349b3" providerId="LiveId" clId="{484DD64F-11B8-41CE-8137-F22080D59C6C}" dt="2021-07-23T04:10:12.382" v="840" actId="47"/>
        <pc:sldMkLst>
          <pc:docMk/>
          <pc:sldMk cId="3807262441" sldId="2199"/>
        </pc:sldMkLst>
        <pc:spChg chg="mod">
          <ac:chgData name="Aurelien Domont" userId="6da7715ce44349b3" providerId="LiveId" clId="{484DD64F-11B8-41CE-8137-F22080D59C6C}" dt="2021-07-22T07:34:16.098" v="571" actId="20577"/>
          <ac:spMkLst>
            <pc:docMk/>
            <pc:sldMk cId="3807262441" sldId="2199"/>
            <ac:spMk id="2" creationId="{49C9F90D-3606-495B-9201-34A27BF7A42D}"/>
          </ac:spMkLst>
        </pc:spChg>
        <pc:spChg chg="mod">
          <ac:chgData name="Aurelien Domont" userId="6da7715ce44349b3" providerId="LiveId" clId="{484DD64F-11B8-41CE-8137-F22080D59C6C}" dt="2021-07-22T07:35:00.351" v="575" actId="14100"/>
          <ac:spMkLst>
            <pc:docMk/>
            <pc:sldMk cId="3807262441" sldId="2199"/>
            <ac:spMk id="3" creationId="{99E3DBA2-B4B6-4ECE-8106-2DABAA5319D4}"/>
          </ac:spMkLst>
        </pc:spChg>
        <pc:spChg chg="mod">
          <ac:chgData name="Aurelien Domont" userId="6da7715ce44349b3" providerId="LiveId" clId="{484DD64F-11B8-41CE-8137-F22080D59C6C}" dt="2021-07-22T07:34:54.780" v="574" actId="14100"/>
          <ac:spMkLst>
            <pc:docMk/>
            <pc:sldMk cId="3807262441" sldId="2199"/>
            <ac:spMk id="4" creationId="{9818C474-CA77-4548-9E08-86666461ED54}"/>
          </ac:spMkLst>
        </pc:spChg>
        <pc:spChg chg="mod">
          <ac:chgData name="Aurelien Domont" userId="6da7715ce44349b3" providerId="LiveId" clId="{484DD64F-11B8-41CE-8137-F22080D59C6C}" dt="2021-07-22T07:29:36.112" v="566" actId="404"/>
          <ac:spMkLst>
            <pc:docMk/>
            <pc:sldMk cId="3807262441" sldId="2199"/>
            <ac:spMk id="10" creationId="{F6F130AE-016B-49E7-B056-02422308B35C}"/>
          </ac:spMkLst>
        </pc:spChg>
        <pc:spChg chg="mod">
          <ac:chgData name="Aurelien Domont" userId="6da7715ce44349b3" providerId="LiveId" clId="{484DD64F-11B8-41CE-8137-F22080D59C6C}" dt="2021-07-22T07:29:36.112" v="566" actId="404"/>
          <ac:spMkLst>
            <pc:docMk/>
            <pc:sldMk cId="3807262441" sldId="2199"/>
            <ac:spMk id="11" creationId="{381FC75F-03AC-4E06-95A5-77AA464D139B}"/>
          </ac:spMkLst>
        </pc:spChg>
        <pc:spChg chg="mod">
          <ac:chgData name="Aurelien Domont" userId="6da7715ce44349b3" providerId="LiveId" clId="{484DD64F-11B8-41CE-8137-F22080D59C6C}" dt="2021-07-22T07:29:36.112" v="566" actId="404"/>
          <ac:spMkLst>
            <pc:docMk/>
            <pc:sldMk cId="3807262441" sldId="2199"/>
            <ac:spMk id="12" creationId="{F22BF9F2-93B5-4D57-85D0-BA4BB3074ECE}"/>
          </ac:spMkLst>
        </pc:spChg>
        <pc:spChg chg="mod">
          <ac:chgData name="Aurelien Domont" userId="6da7715ce44349b3" providerId="LiveId" clId="{484DD64F-11B8-41CE-8137-F22080D59C6C}" dt="2021-07-22T07:29:27.866" v="565" actId="207"/>
          <ac:spMkLst>
            <pc:docMk/>
            <pc:sldMk cId="3807262441" sldId="2199"/>
            <ac:spMk id="15" creationId="{68E4A892-C126-4C2F-927C-D44F69692245}"/>
          </ac:spMkLst>
        </pc:spChg>
        <pc:spChg chg="mod">
          <ac:chgData name="Aurelien Domont" userId="6da7715ce44349b3" providerId="LiveId" clId="{484DD64F-11B8-41CE-8137-F22080D59C6C}" dt="2021-07-22T07:35:43.108" v="576" actId="20577"/>
          <ac:spMkLst>
            <pc:docMk/>
            <pc:sldMk cId="3807262441" sldId="2199"/>
            <ac:spMk id="16" creationId="{6C2BB713-9637-4B9B-938F-E9768876782A}"/>
          </ac:spMkLst>
        </pc:spChg>
        <pc:spChg chg="mod">
          <ac:chgData name="Aurelien Domont" userId="6da7715ce44349b3" providerId="LiveId" clId="{484DD64F-11B8-41CE-8137-F22080D59C6C}" dt="2021-07-22T07:36:12.982" v="613" actId="20577"/>
          <ac:spMkLst>
            <pc:docMk/>
            <pc:sldMk cId="3807262441" sldId="2199"/>
            <ac:spMk id="18" creationId="{EE925BBA-D2EB-4000-BDB6-05D95DDF45F3}"/>
          </ac:spMkLst>
        </pc:spChg>
        <pc:spChg chg="mod">
          <ac:chgData name="Aurelien Domont" userId="6da7715ce44349b3" providerId="LiveId" clId="{484DD64F-11B8-41CE-8137-F22080D59C6C}" dt="2021-07-22T07:34:18.463" v="572" actId="20577"/>
          <ac:spMkLst>
            <pc:docMk/>
            <pc:sldMk cId="3807262441" sldId="2199"/>
            <ac:spMk id="24" creationId="{267A9F5F-6FAE-4790-85DC-D47AE16B0E9F}"/>
          </ac:spMkLst>
        </pc:spChg>
      </pc:sldChg>
      <pc:sldChg chg="addSp delSp modSp add mod">
        <pc:chgData name="Aurelien Domont" userId="6da7715ce44349b3" providerId="LiveId" clId="{484DD64F-11B8-41CE-8137-F22080D59C6C}" dt="2021-07-23T05:48:29.900" v="1744" actId="478"/>
        <pc:sldMkLst>
          <pc:docMk/>
          <pc:sldMk cId="1270591852" sldId="2200"/>
        </pc:sldMkLst>
        <pc:spChg chg="mod">
          <ac:chgData name="Aurelien Domont" userId="6da7715ce44349b3" providerId="LiveId" clId="{484DD64F-11B8-41CE-8137-F22080D59C6C}" dt="2021-07-23T04:31:17.309" v="1074" actId="3064"/>
          <ac:spMkLst>
            <pc:docMk/>
            <pc:sldMk cId="1270591852" sldId="2200"/>
            <ac:spMk id="2" creationId="{49C9F90D-3606-495B-9201-34A27BF7A42D}"/>
          </ac:spMkLst>
        </pc:spChg>
        <pc:spChg chg="mod">
          <ac:chgData name="Aurelien Domont" userId="6da7715ce44349b3" providerId="LiveId" clId="{484DD64F-11B8-41CE-8137-F22080D59C6C}" dt="2021-07-23T04:28:47.730" v="1009" actId="14100"/>
          <ac:spMkLst>
            <pc:docMk/>
            <pc:sldMk cId="1270591852" sldId="2200"/>
            <ac:spMk id="3" creationId="{99E3DBA2-B4B6-4ECE-8106-2DABAA5319D4}"/>
          </ac:spMkLst>
        </pc:spChg>
        <pc:spChg chg="add del mod">
          <ac:chgData name="Aurelien Domont" userId="6da7715ce44349b3" providerId="LiveId" clId="{484DD64F-11B8-41CE-8137-F22080D59C6C}" dt="2021-07-23T05:48:29.900" v="1744" actId="478"/>
          <ac:spMkLst>
            <pc:docMk/>
            <pc:sldMk cId="1270591852" sldId="2200"/>
            <ac:spMk id="4" creationId="{3E503C6A-4269-4CF1-A0DB-28E1AB7DA9FD}"/>
          </ac:spMkLst>
        </pc:spChg>
        <pc:spChg chg="mod">
          <ac:chgData name="Aurelien Domont" userId="6da7715ce44349b3" providerId="LiveId" clId="{484DD64F-11B8-41CE-8137-F22080D59C6C}" dt="2021-07-22T07:52:07.983" v="818" actId="14100"/>
          <ac:spMkLst>
            <pc:docMk/>
            <pc:sldMk cId="1270591852" sldId="2200"/>
            <ac:spMk id="6" creationId="{80C2FA24-C3FF-4F99-8694-BA262AB8070A}"/>
          </ac:spMkLst>
        </pc:spChg>
        <pc:spChg chg="mod">
          <ac:chgData name="Aurelien Domont" userId="6da7715ce44349b3" providerId="LiveId" clId="{484DD64F-11B8-41CE-8137-F22080D59C6C}" dt="2021-07-22T07:52:07.983" v="818" actId="14100"/>
          <ac:spMkLst>
            <pc:docMk/>
            <pc:sldMk cId="1270591852" sldId="2200"/>
            <ac:spMk id="7" creationId="{AA474FA7-23F8-48D3-A4A1-46C7E7EF8CBF}"/>
          </ac:spMkLst>
        </pc:spChg>
        <pc:spChg chg="mod">
          <ac:chgData name="Aurelien Domont" userId="6da7715ce44349b3" providerId="LiveId" clId="{484DD64F-11B8-41CE-8137-F22080D59C6C}" dt="2021-07-22T07:52:07.983" v="818" actId="14100"/>
          <ac:spMkLst>
            <pc:docMk/>
            <pc:sldMk cId="1270591852" sldId="2200"/>
            <ac:spMk id="8" creationId="{44D82846-5412-4854-9CE9-6BD4A4D3F201}"/>
          </ac:spMkLst>
        </pc:spChg>
        <pc:spChg chg="mod">
          <ac:chgData name="Aurelien Domont" userId="6da7715ce44349b3" providerId="LiveId" clId="{484DD64F-11B8-41CE-8137-F22080D59C6C}" dt="2021-07-22T07:47:21.228" v="756" actId="1035"/>
          <ac:spMkLst>
            <pc:docMk/>
            <pc:sldMk cId="1270591852" sldId="2200"/>
            <ac:spMk id="10" creationId="{F6F130AE-016B-49E7-B056-02422308B35C}"/>
          </ac:spMkLst>
        </pc:spChg>
        <pc:spChg chg="mod">
          <ac:chgData name="Aurelien Domont" userId="6da7715ce44349b3" providerId="LiveId" clId="{484DD64F-11B8-41CE-8137-F22080D59C6C}" dt="2021-07-22T07:47:21.228" v="756" actId="1035"/>
          <ac:spMkLst>
            <pc:docMk/>
            <pc:sldMk cId="1270591852" sldId="2200"/>
            <ac:spMk id="11" creationId="{381FC75F-03AC-4E06-95A5-77AA464D139B}"/>
          </ac:spMkLst>
        </pc:spChg>
        <pc:spChg chg="mod">
          <ac:chgData name="Aurelien Domont" userId="6da7715ce44349b3" providerId="LiveId" clId="{484DD64F-11B8-41CE-8137-F22080D59C6C}" dt="2021-07-22T07:47:21.228" v="756" actId="1035"/>
          <ac:spMkLst>
            <pc:docMk/>
            <pc:sldMk cId="1270591852" sldId="2200"/>
            <ac:spMk id="12" creationId="{F22BF9F2-93B5-4D57-85D0-BA4BB3074ECE}"/>
          </ac:spMkLst>
        </pc:spChg>
        <pc:spChg chg="del">
          <ac:chgData name="Aurelien Domont" userId="6da7715ce44349b3" providerId="LiveId" clId="{484DD64F-11B8-41CE-8137-F22080D59C6C}" dt="2021-07-22T07:46:21.269" v="700" actId="478"/>
          <ac:spMkLst>
            <pc:docMk/>
            <pc:sldMk cId="1270591852" sldId="2200"/>
            <ac:spMk id="15" creationId="{68E4A892-C126-4C2F-927C-D44F69692245}"/>
          </ac:spMkLst>
        </pc:spChg>
        <pc:spChg chg="mod">
          <ac:chgData name="Aurelien Domont" userId="6da7715ce44349b3" providerId="LiveId" clId="{484DD64F-11B8-41CE-8137-F22080D59C6C}" dt="2021-07-23T04:25:56.121" v="1004" actId="20577"/>
          <ac:spMkLst>
            <pc:docMk/>
            <pc:sldMk cId="1270591852" sldId="2200"/>
            <ac:spMk id="16" creationId="{6C2BB713-9637-4B9B-938F-E9768876782A}"/>
          </ac:spMkLst>
        </pc:spChg>
        <pc:spChg chg="mod">
          <ac:chgData name="Aurelien Domont" userId="6da7715ce44349b3" providerId="LiveId" clId="{484DD64F-11B8-41CE-8137-F22080D59C6C}" dt="2021-07-23T04:31:17.309" v="1074" actId="3064"/>
          <ac:spMkLst>
            <pc:docMk/>
            <pc:sldMk cId="1270591852" sldId="2200"/>
            <ac:spMk id="18" creationId="{EE925BBA-D2EB-4000-BDB6-05D95DDF45F3}"/>
          </ac:spMkLst>
        </pc:spChg>
        <pc:spChg chg="mod">
          <ac:chgData name="Aurelien Domont" userId="6da7715ce44349b3" providerId="LiveId" clId="{484DD64F-11B8-41CE-8137-F22080D59C6C}" dt="2021-07-23T04:31:55.566" v="1082" actId="20577"/>
          <ac:spMkLst>
            <pc:docMk/>
            <pc:sldMk cId="1270591852" sldId="2200"/>
            <ac:spMk id="19" creationId="{D5B94190-586B-4762-8F62-7C91D7F01CE4}"/>
          </ac:spMkLst>
        </pc:spChg>
        <pc:spChg chg="mod">
          <ac:chgData name="Aurelien Domont" userId="6da7715ce44349b3" providerId="LiveId" clId="{484DD64F-11B8-41CE-8137-F22080D59C6C}" dt="2021-07-23T04:31:46.625" v="1079" actId="20577"/>
          <ac:spMkLst>
            <pc:docMk/>
            <pc:sldMk cId="1270591852" sldId="2200"/>
            <ac:spMk id="20" creationId="{8FB4C652-E152-4F9D-88FB-38C464AB1EF2}"/>
          </ac:spMkLst>
        </pc:spChg>
        <pc:spChg chg="mod">
          <ac:chgData name="Aurelien Domont" userId="6da7715ce44349b3" providerId="LiveId" clId="{484DD64F-11B8-41CE-8137-F22080D59C6C}" dt="2021-07-23T04:32:08.493" v="1087" actId="20577"/>
          <ac:spMkLst>
            <pc:docMk/>
            <pc:sldMk cId="1270591852" sldId="2200"/>
            <ac:spMk id="21" creationId="{F2437C52-010C-4EBF-BBCE-0E50591FB98A}"/>
          </ac:spMkLst>
        </pc:spChg>
        <pc:spChg chg="mod">
          <ac:chgData name="Aurelien Domont" userId="6da7715ce44349b3" providerId="LiveId" clId="{484DD64F-11B8-41CE-8137-F22080D59C6C}" dt="2021-07-23T04:32:16.551" v="1091" actId="20577"/>
          <ac:spMkLst>
            <pc:docMk/>
            <pc:sldMk cId="1270591852" sldId="2200"/>
            <ac:spMk id="22" creationId="{56D41D08-58DE-4B01-AFB6-B3B5DA2F554F}"/>
          </ac:spMkLst>
        </pc:spChg>
        <pc:spChg chg="mod">
          <ac:chgData name="Aurelien Domont" userId="6da7715ce44349b3" providerId="LiveId" clId="{484DD64F-11B8-41CE-8137-F22080D59C6C}" dt="2021-07-23T05:30:10.511" v="1730" actId="21"/>
          <ac:spMkLst>
            <pc:docMk/>
            <pc:sldMk cId="1270591852" sldId="2200"/>
            <ac:spMk id="23" creationId="{EA6679B0-9960-4EF1-8A84-788EE5B4064E}"/>
          </ac:spMkLst>
        </pc:spChg>
        <pc:spChg chg="mod">
          <ac:chgData name="Aurelien Domont" userId="6da7715ce44349b3" providerId="LiveId" clId="{484DD64F-11B8-41CE-8137-F22080D59C6C}" dt="2021-07-23T04:35:25.717" v="1126" actId="20577"/>
          <ac:spMkLst>
            <pc:docMk/>
            <pc:sldMk cId="1270591852" sldId="2200"/>
            <ac:spMk id="24" creationId="{267A9F5F-6FAE-4790-85DC-D47AE16B0E9F}"/>
          </ac:spMkLst>
        </pc:spChg>
        <pc:spChg chg="mod">
          <ac:chgData name="Aurelien Domont" userId="6da7715ce44349b3" providerId="LiveId" clId="{484DD64F-11B8-41CE-8137-F22080D59C6C}" dt="2021-07-23T04:35:28.599" v="1129" actId="20577"/>
          <ac:spMkLst>
            <pc:docMk/>
            <pc:sldMk cId="1270591852" sldId="2200"/>
            <ac:spMk id="25" creationId="{CC7E98FA-3E5D-4DCC-9070-63922C461F93}"/>
          </ac:spMkLst>
        </pc:spChg>
        <pc:spChg chg="mod">
          <ac:chgData name="Aurelien Domont" userId="6da7715ce44349b3" providerId="LiveId" clId="{484DD64F-11B8-41CE-8137-F22080D59C6C}" dt="2021-07-23T04:36:27.008" v="1133" actId="20577"/>
          <ac:spMkLst>
            <pc:docMk/>
            <pc:sldMk cId="1270591852" sldId="2200"/>
            <ac:spMk id="26" creationId="{C7991C61-A51D-4A0F-91E9-FC63D6829799}"/>
          </ac:spMkLst>
        </pc:spChg>
        <pc:spChg chg="mod">
          <ac:chgData name="Aurelien Domont" userId="6da7715ce44349b3" providerId="LiveId" clId="{484DD64F-11B8-41CE-8137-F22080D59C6C}" dt="2021-07-23T04:36:33.914" v="1137" actId="20577"/>
          <ac:spMkLst>
            <pc:docMk/>
            <pc:sldMk cId="1270591852" sldId="2200"/>
            <ac:spMk id="27" creationId="{69E83687-111F-4C8F-82F8-1100A830A799}"/>
          </ac:spMkLst>
        </pc:spChg>
        <pc:spChg chg="mod">
          <ac:chgData name="Aurelien Domont" userId="6da7715ce44349b3" providerId="LiveId" clId="{484DD64F-11B8-41CE-8137-F22080D59C6C}" dt="2021-07-23T05:30:12.581" v="1731"/>
          <ac:spMkLst>
            <pc:docMk/>
            <pc:sldMk cId="1270591852" sldId="2200"/>
            <ac:spMk id="28" creationId="{3BB8DC63-D8AC-44B7-AD6B-3344E0157ED9}"/>
          </ac:spMkLst>
        </pc:spChg>
        <pc:spChg chg="mod">
          <ac:chgData name="Aurelien Domont" userId="6da7715ce44349b3" providerId="LiveId" clId="{484DD64F-11B8-41CE-8137-F22080D59C6C}" dt="2021-07-23T04:36:42.717" v="1145" actId="20577"/>
          <ac:spMkLst>
            <pc:docMk/>
            <pc:sldMk cId="1270591852" sldId="2200"/>
            <ac:spMk id="29" creationId="{3FAD4126-4F73-43D3-8CAA-EDADF7C21270}"/>
          </ac:spMkLst>
        </pc:spChg>
        <pc:spChg chg="mod">
          <ac:chgData name="Aurelien Domont" userId="6da7715ce44349b3" providerId="LiveId" clId="{484DD64F-11B8-41CE-8137-F22080D59C6C}" dt="2021-07-23T04:36:45.715" v="1149" actId="20577"/>
          <ac:spMkLst>
            <pc:docMk/>
            <pc:sldMk cId="1270591852" sldId="2200"/>
            <ac:spMk id="30" creationId="{DF3BA851-E92A-44AA-8DFF-1F3C447EF430}"/>
          </ac:spMkLst>
        </pc:spChg>
        <pc:spChg chg="add del mod">
          <ac:chgData name="Aurelien Domont" userId="6da7715ce44349b3" providerId="LiveId" clId="{484DD64F-11B8-41CE-8137-F22080D59C6C}" dt="2021-07-22T07:38:22.846" v="635" actId="478"/>
          <ac:spMkLst>
            <pc:docMk/>
            <pc:sldMk cId="1270591852" sldId="2200"/>
            <ac:spMk id="31" creationId="{97F9FE67-9C47-4B55-AD4A-B0AB8455E990}"/>
          </ac:spMkLst>
        </pc:spChg>
        <pc:spChg chg="add del mod">
          <ac:chgData name="Aurelien Domont" userId="6da7715ce44349b3" providerId="LiveId" clId="{484DD64F-11B8-41CE-8137-F22080D59C6C}" dt="2021-07-22T07:38:22.846" v="635" actId="478"/>
          <ac:spMkLst>
            <pc:docMk/>
            <pc:sldMk cId="1270591852" sldId="2200"/>
            <ac:spMk id="32" creationId="{CB20BCCA-2F6E-4154-BDE5-0C3015D91A8F}"/>
          </ac:spMkLst>
        </pc:spChg>
        <pc:spChg chg="add del mod">
          <ac:chgData name="Aurelien Domont" userId="6da7715ce44349b3" providerId="LiveId" clId="{484DD64F-11B8-41CE-8137-F22080D59C6C}" dt="2021-07-22T07:38:22.846" v="635" actId="478"/>
          <ac:spMkLst>
            <pc:docMk/>
            <pc:sldMk cId="1270591852" sldId="2200"/>
            <ac:spMk id="33" creationId="{9B65B6C3-BF03-4BCA-8081-1FFB8185482B}"/>
          </ac:spMkLst>
        </pc:spChg>
        <pc:spChg chg="add mod">
          <ac:chgData name="Aurelien Domont" userId="6da7715ce44349b3" providerId="LiveId" clId="{484DD64F-11B8-41CE-8137-F22080D59C6C}" dt="2021-07-23T04:36:49.311" v="1153" actId="20577"/>
          <ac:spMkLst>
            <pc:docMk/>
            <pc:sldMk cId="1270591852" sldId="2200"/>
            <ac:spMk id="34" creationId="{13F1F2DD-4116-4862-8881-78AA3F95608B}"/>
          </ac:spMkLst>
        </pc:spChg>
        <pc:spChg chg="add mod">
          <ac:chgData name="Aurelien Domont" userId="6da7715ce44349b3" providerId="LiveId" clId="{484DD64F-11B8-41CE-8137-F22080D59C6C}" dt="2021-07-23T04:36:52.935" v="1157" actId="20577"/>
          <ac:spMkLst>
            <pc:docMk/>
            <pc:sldMk cId="1270591852" sldId="2200"/>
            <ac:spMk id="35" creationId="{F9F4BBF8-73BF-4F2E-AF32-69593639E058}"/>
          </ac:spMkLst>
        </pc:spChg>
        <pc:spChg chg="add mod">
          <ac:chgData name="Aurelien Domont" userId="6da7715ce44349b3" providerId="LiveId" clId="{484DD64F-11B8-41CE-8137-F22080D59C6C}" dt="2021-07-23T04:36:55.848" v="1161" actId="20577"/>
          <ac:spMkLst>
            <pc:docMk/>
            <pc:sldMk cId="1270591852" sldId="2200"/>
            <ac:spMk id="36" creationId="{BB85C512-FA88-4677-B0BC-9D00764DE8C6}"/>
          </ac:spMkLst>
        </pc:spChg>
        <pc:spChg chg="add mod">
          <ac:chgData name="Aurelien Domont" userId="6da7715ce44349b3" providerId="LiveId" clId="{484DD64F-11B8-41CE-8137-F22080D59C6C}" dt="2021-07-23T04:36:58.876" v="1165" actId="20577"/>
          <ac:spMkLst>
            <pc:docMk/>
            <pc:sldMk cId="1270591852" sldId="2200"/>
            <ac:spMk id="37" creationId="{228E0722-FA6E-48B5-9F62-549DFD0E5B38}"/>
          </ac:spMkLst>
        </pc:spChg>
        <pc:spChg chg="add mod">
          <ac:chgData name="Aurelien Domont" userId="6da7715ce44349b3" providerId="LiveId" clId="{484DD64F-11B8-41CE-8137-F22080D59C6C}" dt="2021-07-23T04:37:01.951" v="1169" actId="20577"/>
          <ac:spMkLst>
            <pc:docMk/>
            <pc:sldMk cId="1270591852" sldId="2200"/>
            <ac:spMk id="38" creationId="{0E15D843-821D-496E-9A06-D6C6FAAC07FF}"/>
          </ac:spMkLst>
        </pc:spChg>
        <pc:spChg chg="add mod">
          <ac:chgData name="Aurelien Domont" userId="6da7715ce44349b3" providerId="LiveId" clId="{484DD64F-11B8-41CE-8137-F22080D59C6C}" dt="2021-07-23T04:37:04.961" v="1173" actId="20577"/>
          <ac:spMkLst>
            <pc:docMk/>
            <pc:sldMk cId="1270591852" sldId="2200"/>
            <ac:spMk id="39" creationId="{A571E059-9603-41C6-ABD0-AD8036E2B8EB}"/>
          </ac:spMkLst>
        </pc:spChg>
        <pc:spChg chg="add mod">
          <ac:chgData name="Aurelien Domont" userId="6da7715ce44349b3" providerId="LiveId" clId="{484DD64F-11B8-41CE-8137-F22080D59C6C}" dt="2021-07-23T04:37:08.067" v="1177" actId="20577"/>
          <ac:spMkLst>
            <pc:docMk/>
            <pc:sldMk cId="1270591852" sldId="2200"/>
            <ac:spMk id="40" creationId="{8C4BB92A-74BF-4E3E-8E05-643E31EB0035}"/>
          </ac:spMkLst>
        </pc:spChg>
        <pc:spChg chg="add del mod">
          <ac:chgData name="Aurelien Domont" userId="6da7715ce44349b3" providerId="LiveId" clId="{484DD64F-11B8-41CE-8137-F22080D59C6C}" dt="2021-07-23T04:35:19.167" v="1123" actId="478"/>
          <ac:spMkLst>
            <pc:docMk/>
            <pc:sldMk cId="1270591852" sldId="2200"/>
            <ac:spMk id="41" creationId="{0BAF8EC9-714C-48FD-8BBC-828488DE1DB7}"/>
          </ac:spMkLst>
        </pc:spChg>
        <pc:spChg chg="add del mod">
          <ac:chgData name="Aurelien Domont" userId="6da7715ce44349b3" providerId="LiveId" clId="{484DD64F-11B8-41CE-8137-F22080D59C6C}" dt="2021-07-23T04:35:19.167" v="1123" actId="478"/>
          <ac:spMkLst>
            <pc:docMk/>
            <pc:sldMk cId="1270591852" sldId="2200"/>
            <ac:spMk id="42" creationId="{152A9542-D637-45C1-B366-32701F05B6FF}"/>
          </ac:spMkLst>
        </pc:spChg>
        <pc:spChg chg="add del mod">
          <ac:chgData name="Aurelien Domont" userId="6da7715ce44349b3" providerId="LiveId" clId="{484DD64F-11B8-41CE-8137-F22080D59C6C}" dt="2021-07-23T04:35:19.167" v="1123" actId="478"/>
          <ac:spMkLst>
            <pc:docMk/>
            <pc:sldMk cId="1270591852" sldId="2200"/>
            <ac:spMk id="43" creationId="{63033AA8-E42E-4DD3-ADCE-A1AA68F7AB6E}"/>
          </ac:spMkLst>
        </pc:spChg>
        <pc:spChg chg="add del mod">
          <ac:chgData name="Aurelien Domont" userId="6da7715ce44349b3" providerId="LiveId" clId="{484DD64F-11B8-41CE-8137-F22080D59C6C}" dt="2021-07-23T04:35:19.167" v="1123" actId="478"/>
          <ac:spMkLst>
            <pc:docMk/>
            <pc:sldMk cId="1270591852" sldId="2200"/>
            <ac:spMk id="44" creationId="{361642A1-1B0A-4FAE-8D4B-5F07DAF8AB08}"/>
          </ac:spMkLst>
        </pc:spChg>
        <pc:spChg chg="add del mod">
          <ac:chgData name="Aurelien Domont" userId="6da7715ce44349b3" providerId="LiveId" clId="{484DD64F-11B8-41CE-8137-F22080D59C6C}" dt="2021-07-23T04:35:19.167" v="1123" actId="478"/>
          <ac:spMkLst>
            <pc:docMk/>
            <pc:sldMk cId="1270591852" sldId="2200"/>
            <ac:spMk id="45" creationId="{CDE6D7C5-3DEF-46DE-B0BF-0DC7E6864E17}"/>
          </ac:spMkLst>
        </pc:spChg>
        <pc:spChg chg="add del mod">
          <ac:chgData name="Aurelien Domont" userId="6da7715ce44349b3" providerId="LiveId" clId="{484DD64F-11B8-41CE-8137-F22080D59C6C}" dt="2021-07-23T04:35:19.167" v="1123" actId="478"/>
          <ac:spMkLst>
            <pc:docMk/>
            <pc:sldMk cId="1270591852" sldId="2200"/>
            <ac:spMk id="46" creationId="{6CE42DEC-4C9C-4E25-8A07-6E706FA25464}"/>
          </ac:spMkLst>
        </pc:spChg>
        <pc:spChg chg="add del mod">
          <ac:chgData name="Aurelien Domont" userId="6da7715ce44349b3" providerId="LiveId" clId="{484DD64F-11B8-41CE-8137-F22080D59C6C}" dt="2021-07-23T04:35:19.167" v="1123" actId="478"/>
          <ac:spMkLst>
            <pc:docMk/>
            <pc:sldMk cId="1270591852" sldId="2200"/>
            <ac:spMk id="47" creationId="{63F00686-242C-435E-90AB-0CA11B5BEF5A}"/>
          </ac:spMkLst>
        </pc:spChg>
        <pc:spChg chg="add del mod">
          <ac:chgData name="Aurelien Domont" userId="6da7715ce44349b3" providerId="LiveId" clId="{484DD64F-11B8-41CE-8137-F22080D59C6C}" dt="2021-07-23T04:35:19.167" v="1123" actId="478"/>
          <ac:spMkLst>
            <pc:docMk/>
            <pc:sldMk cId="1270591852" sldId="2200"/>
            <ac:spMk id="48" creationId="{A8650F66-DFF3-44CA-A8A2-2BCBB1417839}"/>
          </ac:spMkLst>
        </pc:spChg>
        <pc:spChg chg="add del mod">
          <ac:chgData name="Aurelien Domont" userId="6da7715ce44349b3" providerId="LiveId" clId="{484DD64F-11B8-41CE-8137-F22080D59C6C}" dt="2021-07-23T04:35:19.167" v="1123" actId="478"/>
          <ac:spMkLst>
            <pc:docMk/>
            <pc:sldMk cId="1270591852" sldId="2200"/>
            <ac:spMk id="49" creationId="{6CAE3380-3133-47D4-B66F-18DD9AB5F3A1}"/>
          </ac:spMkLst>
        </pc:spChg>
        <pc:spChg chg="add del mod">
          <ac:chgData name="Aurelien Domont" userId="6da7715ce44349b3" providerId="LiveId" clId="{484DD64F-11B8-41CE-8137-F22080D59C6C}" dt="2021-07-23T04:35:19.167" v="1123" actId="478"/>
          <ac:spMkLst>
            <pc:docMk/>
            <pc:sldMk cId="1270591852" sldId="2200"/>
            <ac:spMk id="50" creationId="{107441CD-BDEE-4F3C-921E-0A6909999F36}"/>
          </ac:spMkLst>
        </pc:spChg>
        <pc:spChg chg="add del mod">
          <ac:chgData name="Aurelien Domont" userId="6da7715ce44349b3" providerId="LiveId" clId="{484DD64F-11B8-41CE-8137-F22080D59C6C}" dt="2021-07-23T04:35:19.167" v="1123" actId="478"/>
          <ac:spMkLst>
            <pc:docMk/>
            <pc:sldMk cId="1270591852" sldId="2200"/>
            <ac:spMk id="51" creationId="{EDA570C3-AE78-4DA8-927F-8637B27AF63D}"/>
          </ac:spMkLst>
        </pc:spChg>
        <pc:spChg chg="add del mod">
          <ac:chgData name="Aurelien Domont" userId="6da7715ce44349b3" providerId="LiveId" clId="{484DD64F-11B8-41CE-8137-F22080D59C6C}" dt="2021-07-23T04:35:19.167" v="1123" actId="478"/>
          <ac:spMkLst>
            <pc:docMk/>
            <pc:sldMk cId="1270591852" sldId="2200"/>
            <ac:spMk id="52" creationId="{D65C7AEF-BA06-4805-AF5B-7693EA48DC89}"/>
          </ac:spMkLst>
        </pc:spChg>
        <pc:spChg chg="add del mod">
          <ac:chgData name="Aurelien Domont" userId="6da7715ce44349b3" providerId="LiveId" clId="{484DD64F-11B8-41CE-8137-F22080D59C6C}" dt="2021-07-23T04:35:19.167" v="1123" actId="478"/>
          <ac:spMkLst>
            <pc:docMk/>
            <pc:sldMk cId="1270591852" sldId="2200"/>
            <ac:spMk id="53" creationId="{E1C2C0B1-B88D-4C2D-9C6C-2BBF6EE52A97}"/>
          </ac:spMkLst>
        </pc:spChg>
        <pc:spChg chg="add del mod">
          <ac:chgData name="Aurelien Domont" userId="6da7715ce44349b3" providerId="LiveId" clId="{484DD64F-11B8-41CE-8137-F22080D59C6C}" dt="2021-07-23T04:35:19.167" v="1123" actId="478"/>
          <ac:spMkLst>
            <pc:docMk/>
            <pc:sldMk cId="1270591852" sldId="2200"/>
            <ac:spMk id="54" creationId="{BA8B2A16-4B96-4950-B324-92D32B6FFC45}"/>
          </ac:spMkLst>
        </pc:spChg>
        <pc:spChg chg="add del mod">
          <ac:chgData name="Aurelien Domont" userId="6da7715ce44349b3" providerId="LiveId" clId="{484DD64F-11B8-41CE-8137-F22080D59C6C}" dt="2021-07-23T04:35:19.167" v="1123" actId="478"/>
          <ac:spMkLst>
            <pc:docMk/>
            <pc:sldMk cId="1270591852" sldId="2200"/>
            <ac:spMk id="55" creationId="{0BDDBA9E-9563-4424-96DC-A57CA32CFA15}"/>
          </ac:spMkLst>
        </pc:spChg>
        <pc:spChg chg="add del mod">
          <ac:chgData name="Aurelien Domont" userId="6da7715ce44349b3" providerId="LiveId" clId="{484DD64F-11B8-41CE-8137-F22080D59C6C}" dt="2021-07-23T04:35:19.167" v="1123" actId="478"/>
          <ac:spMkLst>
            <pc:docMk/>
            <pc:sldMk cId="1270591852" sldId="2200"/>
            <ac:spMk id="56" creationId="{6808562B-A660-46DC-9EAC-EA5731F2E377}"/>
          </ac:spMkLst>
        </pc:spChg>
        <pc:spChg chg="add del mod">
          <ac:chgData name="Aurelien Domont" userId="6da7715ce44349b3" providerId="LiveId" clId="{484DD64F-11B8-41CE-8137-F22080D59C6C}" dt="2021-07-23T04:35:19.167" v="1123" actId="478"/>
          <ac:spMkLst>
            <pc:docMk/>
            <pc:sldMk cId="1270591852" sldId="2200"/>
            <ac:spMk id="57" creationId="{EAA42727-8560-4C89-AD66-E5CC3048D5BB}"/>
          </ac:spMkLst>
        </pc:spChg>
        <pc:spChg chg="add del mod">
          <ac:chgData name="Aurelien Domont" userId="6da7715ce44349b3" providerId="LiveId" clId="{484DD64F-11B8-41CE-8137-F22080D59C6C}" dt="2021-07-23T04:35:19.167" v="1123" actId="478"/>
          <ac:spMkLst>
            <pc:docMk/>
            <pc:sldMk cId="1270591852" sldId="2200"/>
            <ac:spMk id="58" creationId="{610C5235-35F4-480B-9760-F9339AF648AD}"/>
          </ac:spMkLst>
        </pc:spChg>
        <pc:spChg chg="add del mod">
          <ac:chgData name="Aurelien Domont" userId="6da7715ce44349b3" providerId="LiveId" clId="{484DD64F-11B8-41CE-8137-F22080D59C6C}" dt="2021-07-23T04:35:19.167" v="1123" actId="478"/>
          <ac:spMkLst>
            <pc:docMk/>
            <pc:sldMk cId="1270591852" sldId="2200"/>
            <ac:spMk id="59" creationId="{2BBB7604-4D66-4494-9645-727F92BBAD3C}"/>
          </ac:spMkLst>
        </pc:spChg>
        <pc:spChg chg="add del mod">
          <ac:chgData name="Aurelien Domont" userId="6da7715ce44349b3" providerId="LiveId" clId="{484DD64F-11B8-41CE-8137-F22080D59C6C}" dt="2021-07-23T04:35:19.167" v="1123" actId="478"/>
          <ac:spMkLst>
            <pc:docMk/>
            <pc:sldMk cId="1270591852" sldId="2200"/>
            <ac:spMk id="60" creationId="{1AB1FA42-783A-4EA0-B89B-0EDE7CA2461B}"/>
          </ac:spMkLst>
        </pc:spChg>
        <pc:spChg chg="add del mod">
          <ac:chgData name="Aurelien Domont" userId="6da7715ce44349b3" providerId="LiveId" clId="{484DD64F-11B8-41CE-8137-F22080D59C6C}" dt="2021-07-23T04:35:19.167" v="1123" actId="478"/>
          <ac:spMkLst>
            <pc:docMk/>
            <pc:sldMk cId="1270591852" sldId="2200"/>
            <ac:spMk id="61" creationId="{90AA21D3-6AD7-4ED7-9233-B293BDA13F88}"/>
          </ac:spMkLst>
        </pc:spChg>
        <pc:cxnChg chg="mod">
          <ac:chgData name="Aurelien Domont" userId="6da7715ce44349b3" providerId="LiveId" clId="{484DD64F-11B8-41CE-8137-F22080D59C6C}" dt="2021-07-22T07:52:19.999" v="823" actId="1038"/>
          <ac:cxnSpMkLst>
            <pc:docMk/>
            <pc:sldMk cId="1270591852" sldId="2200"/>
            <ac:cxnSpMk id="9" creationId="{938E2F11-EEE6-4CE3-AA18-0A0EFEAFC83C}"/>
          </ac:cxnSpMkLst>
        </pc:cxnChg>
        <pc:cxnChg chg="mod">
          <ac:chgData name="Aurelien Domont" userId="6da7715ce44349b3" providerId="LiveId" clId="{484DD64F-11B8-41CE-8137-F22080D59C6C}" dt="2021-07-22T07:52:19.999" v="823" actId="1038"/>
          <ac:cxnSpMkLst>
            <pc:docMk/>
            <pc:sldMk cId="1270591852" sldId="2200"/>
            <ac:cxnSpMk id="14" creationId="{BD538E77-947C-4FAE-B4B2-3DD1EF8F7624}"/>
          </ac:cxnSpMkLst>
        </pc:cxnChg>
      </pc:sldChg>
      <pc:sldChg chg="addSp delSp modSp add mod">
        <pc:chgData name="Aurelien Domont" userId="6da7715ce44349b3" providerId="LiveId" clId="{484DD64F-11B8-41CE-8137-F22080D59C6C}" dt="2021-07-23T05:45:42.827" v="1735"/>
        <pc:sldMkLst>
          <pc:docMk/>
          <pc:sldMk cId="526020649" sldId="2201"/>
        </pc:sldMkLst>
        <pc:spChg chg="del">
          <ac:chgData name="Aurelien Domont" userId="6da7715ce44349b3" providerId="LiveId" clId="{484DD64F-11B8-41CE-8137-F22080D59C6C}" dt="2021-07-23T05:45:42.518" v="1734" actId="478"/>
          <ac:spMkLst>
            <pc:docMk/>
            <pc:sldMk cId="526020649" sldId="2201"/>
            <ac:spMk id="5" creationId="{3AA7B8AD-E6F9-4E25-A3A4-71D021032612}"/>
          </ac:spMkLst>
        </pc:spChg>
        <pc:spChg chg="mod">
          <ac:chgData name="Aurelien Domont" userId="6da7715ce44349b3" providerId="LiveId" clId="{484DD64F-11B8-41CE-8137-F22080D59C6C}" dt="2021-07-23T04:39:03.094" v="1224" actId="108"/>
          <ac:spMkLst>
            <pc:docMk/>
            <pc:sldMk cId="526020649" sldId="2201"/>
            <ac:spMk id="6" creationId="{80C2FA24-C3FF-4F99-8694-BA262AB8070A}"/>
          </ac:spMkLst>
        </pc:spChg>
        <pc:spChg chg="mod">
          <ac:chgData name="Aurelien Domont" userId="6da7715ce44349b3" providerId="LiveId" clId="{484DD64F-11B8-41CE-8137-F22080D59C6C}" dt="2021-07-23T04:38:32.839" v="1223" actId="20577"/>
          <ac:spMkLst>
            <pc:docMk/>
            <pc:sldMk cId="526020649" sldId="2201"/>
            <ac:spMk id="16" creationId="{6C2BB713-9637-4B9B-938F-E9768876782A}"/>
          </ac:spMkLst>
        </pc:spChg>
        <pc:spChg chg="del">
          <ac:chgData name="Aurelien Domont" userId="6da7715ce44349b3" providerId="LiveId" clId="{484DD64F-11B8-41CE-8137-F22080D59C6C}" dt="2021-07-23T05:45:42.518" v="1734" actId="478"/>
          <ac:spMkLst>
            <pc:docMk/>
            <pc:sldMk cId="526020649" sldId="2201"/>
            <ac:spMk id="21" creationId="{F2437C52-010C-4EBF-BBCE-0E50591FB98A}"/>
          </ac:spMkLst>
        </pc:spChg>
        <pc:spChg chg="del">
          <ac:chgData name="Aurelien Domont" userId="6da7715ce44349b3" providerId="LiveId" clId="{484DD64F-11B8-41CE-8137-F22080D59C6C}" dt="2021-07-23T05:45:42.518" v="1734" actId="478"/>
          <ac:spMkLst>
            <pc:docMk/>
            <pc:sldMk cId="526020649" sldId="2201"/>
            <ac:spMk id="22" creationId="{56D41D08-58DE-4B01-AFB6-B3B5DA2F554F}"/>
          </ac:spMkLst>
        </pc:spChg>
        <pc:spChg chg="del">
          <ac:chgData name="Aurelien Domont" userId="6da7715ce44349b3" providerId="LiveId" clId="{484DD64F-11B8-41CE-8137-F22080D59C6C}" dt="2021-07-23T05:45:42.518" v="1734" actId="478"/>
          <ac:spMkLst>
            <pc:docMk/>
            <pc:sldMk cId="526020649" sldId="2201"/>
            <ac:spMk id="23" creationId="{EA6679B0-9960-4EF1-8A84-788EE5B4064E}"/>
          </ac:spMkLst>
        </pc:spChg>
        <pc:spChg chg="del">
          <ac:chgData name="Aurelien Domont" userId="6da7715ce44349b3" providerId="LiveId" clId="{484DD64F-11B8-41CE-8137-F22080D59C6C}" dt="2021-07-23T05:45:42.518" v="1734" actId="478"/>
          <ac:spMkLst>
            <pc:docMk/>
            <pc:sldMk cId="526020649" sldId="2201"/>
            <ac:spMk id="28" creationId="{3BB8DC63-D8AC-44B7-AD6B-3344E0157ED9}"/>
          </ac:spMkLst>
        </pc:spChg>
        <pc:spChg chg="del">
          <ac:chgData name="Aurelien Domont" userId="6da7715ce44349b3" providerId="LiveId" clId="{484DD64F-11B8-41CE-8137-F22080D59C6C}" dt="2021-07-23T05:45:42.518" v="1734" actId="478"/>
          <ac:spMkLst>
            <pc:docMk/>
            <pc:sldMk cId="526020649" sldId="2201"/>
            <ac:spMk id="29" creationId="{3FAD4126-4F73-43D3-8CAA-EDADF7C21270}"/>
          </ac:spMkLst>
        </pc:spChg>
        <pc:spChg chg="del">
          <ac:chgData name="Aurelien Domont" userId="6da7715ce44349b3" providerId="LiveId" clId="{484DD64F-11B8-41CE-8137-F22080D59C6C}" dt="2021-07-23T05:45:42.518" v="1734" actId="478"/>
          <ac:spMkLst>
            <pc:docMk/>
            <pc:sldMk cId="526020649" sldId="2201"/>
            <ac:spMk id="30" creationId="{DF3BA851-E92A-44AA-8DFF-1F3C447EF430}"/>
          </ac:spMkLst>
        </pc:spChg>
        <pc:spChg chg="del">
          <ac:chgData name="Aurelien Domont" userId="6da7715ce44349b3" providerId="LiveId" clId="{484DD64F-11B8-41CE-8137-F22080D59C6C}" dt="2021-07-23T05:45:42.518" v="1734" actId="478"/>
          <ac:spMkLst>
            <pc:docMk/>
            <pc:sldMk cId="526020649" sldId="2201"/>
            <ac:spMk id="38" creationId="{0E15D843-821D-496E-9A06-D6C6FAAC07FF}"/>
          </ac:spMkLst>
        </pc:spChg>
        <pc:spChg chg="del">
          <ac:chgData name="Aurelien Domont" userId="6da7715ce44349b3" providerId="LiveId" clId="{484DD64F-11B8-41CE-8137-F22080D59C6C}" dt="2021-07-23T05:45:42.518" v="1734" actId="478"/>
          <ac:spMkLst>
            <pc:docMk/>
            <pc:sldMk cId="526020649" sldId="2201"/>
            <ac:spMk id="39" creationId="{A571E059-9603-41C6-ABD0-AD8036E2B8EB}"/>
          </ac:spMkLst>
        </pc:spChg>
        <pc:spChg chg="del">
          <ac:chgData name="Aurelien Domont" userId="6da7715ce44349b3" providerId="LiveId" clId="{484DD64F-11B8-41CE-8137-F22080D59C6C}" dt="2021-07-23T05:45:42.518" v="1734" actId="478"/>
          <ac:spMkLst>
            <pc:docMk/>
            <pc:sldMk cId="526020649" sldId="2201"/>
            <ac:spMk id="40" creationId="{8C4BB92A-74BF-4E3E-8E05-643E31EB0035}"/>
          </ac:spMkLst>
        </pc:spChg>
        <pc:spChg chg="add mod">
          <ac:chgData name="Aurelien Domont" userId="6da7715ce44349b3" providerId="LiveId" clId="{484DD64F-11B8-41CE-8137-F22080D59C6C}" dt="2021-07-23T05:45:42.827" v="1735"/>
          <ac:spMkLst>
            <pc:docMk/>
            <pc:sldMk cId="526020649" sldId="2201"/>
            <ac:spMk id="41" creationId="{2A6E4D7B-1C06-48E4-8F1A-6028D7C993AA}"/>
          </ac:spMkLst>
        </pc:spChg>
        <pc:spChg chg="add mod">
          <ac:chgData name="Aurelien Domont" userId="6da7715ce44349b3" providerId="LiveId" clId="{484DD64F-11B8-41CE-8137-F22080D59C6C}" dt="2021-07-23T05:45:42.827" v="1735"/>
          <ac:spMkLst>
            <pc:docMk/>
            <pc:sldMk cId="526020649" sldId="2201"/>
            <ac:spMk id="42" creationId="{20BB60F2-55BA-4E54-AF92-95738B4CF3C9}"/>
          </ac:spMkLst>
        </pc:spChg>
        <pc:spChg chg="add mod">
          <ac:chgData name="Aurelien Domont" userId="6da7715ce44349b3" providerId="LiveId" clId="{484DD64F-11B8-41CE-8137-F22080D59C6C}" dt="2021-07-23T05:45:42.827" v="1735"/>
          <ac:spMkLst>
            <pc:docMk/>
            <pc:sldMk cId="526020649" sldId="2201"/>
            <ac:spMk id="43" creationId="{5B61FC80-7FD8-4A30-9C81-C1CE40893DAB}"/>
          </ac:spMkLst>
        </pc:spChg>
        <pc:spChg chg="add mod">
          <ac:chgData name="Aurelien Domont" userId="6da7715ce44349b3" providerId="LiveId" clId="{484DD64F-11B8-41CE-8137-F22080D59C6C}" dt="2021-07-23T05:45:42.827" v="1735"/>
          <ac:spMkLst>
            <pc:docMk/>
            <pc:sldMk cId="526020649" sldId="2201"/>
            <ac:spMk id="44" creationId="{40658F0A-43C6-492D-A6A1-CA2175DA3B18}"/>
          </ac:spMkLst>
        </pc:spChg>
        <pc:spChg chg="add mod">
          <ac:chgData name="Aurelien Domont" userId="6da7715ce44349b3" providerId="LiveId" clId="{484DD64F-11B8-41CE-8137-F22080D59C6C}" dt="2021-07-23T05:45:42.827" v="1735"/>
          <ac:spMkLst>
            <pc:docMk/>
            <pc:sldMk cId="526020649" sldId="2201"/>
            <ac:spMk id="45" creationId="{81772B3B-1A14-4A9C-9AA8-CEEC8BBF4BFF}"/>
          </ac:spMkLst>
        </pc:spChg>
        <pc:spChg chg="add mod">
          <ac:chgData name="Aurelien Domont" userId="6da7715ce44349b3" providerId="LiveId" clId="{484DD64F-11B8-41CE-8137-F22080D59C6C}" dt="2021-07-23T05:45:42.827" v="1735"/>
          <ac:spMkLst>
            <pc:docMk/>
            <pc:sldMk cId="526020649" sldId="2201"/>
            <ac:spMk id="46" creationId="{6FB2536D-1689-46C6-B50D-EE240A8783A9}"/>
          </ac:spMkLst>
        </pc:spChg>
        <pc:spChg chg="add mod">
          <ac:chgData name="Aurelien Domont" userId="6da7715ce44349b3" providerId="LiveId" clId="{484DD64F-11B8-41CE-8137-F22080D59C6C}" dt="2021-07-23T05:45:42.827" v="1735"/>
          <ac:spMkLst>
            <pc:docMk/>
            <pc:sldMk cId="526020649" sldId="2201"/>
            <ac:spMk id="47" creationId="{D5C37398-B497-4264-993E-8B5DBD7A6C3D}"/>
          </ac:spMkLst>
        </pc:spChg>
        <pc:spChg chg="add mod">
          <ac:chgData name="Aurelien Domont" userId="6da7715ce44349b3" providerId="LiveId" clId="{484DD64F-11B8-41CE-8137-F22080D59C6C}" dt="2021-07-23T05:45:42.827" v="1735"/>
          <ac:spMkLst>
            <pc:docMk/>
            <pc:sldMk cId="526020649" sldId="2201"/>
            <ac:spMk id="48" creationId="{46A76752-A275-450D-85D5-DBC6462721C6}"/>
          </ac:spMkLst>
        </pc:spChg>
        <pc:spChg chg="add mod">
          <ac:chgData name="Aurelien Domont" userId="6da7715ce44349b3" providerId="LiveId" clId="{484DD64F-11B8-41CE-8137-F22080D59C6C}" dt="2021-07-23T05:45:42.827" v="1735"/>
          <ac:spMkLst>
            <pc:docMk/>
            <pc:sldMk cId="526020649" sldId="2201"/>
            <ac:spMk id="49" creationId="{29A5215A-8492-4B16-B04F-C8CD7F9D0D3A}"/>
          </ac:spMkLst>
        </pc:spChg>
      </pc:sldChg>
      <pc:sldChg chg="add del">
        <pc:chgData name="Aurelien Domont" userId="6da7715ce44349b3" providerId="LiveId" clId="{484DD64F-11B8-41CE-8137-F22080D59C6C}" dt="2021-07-23T04:37:52.232" v="1178" actId="47"/>
        <pc:sldMkLst>
          <pc:docMk/>
          <pc:sldMk cId="1762886633" sldId="2201"/>
        </pc:sldMkLst>
      </pc:sldChg>
      <pc:sldChg chg="addSp delSp modSp add mod">
        <pc:chgData name="Aurelien Domont" userId="6da7715ce44349b3" providerId="LiveId" clId="{484DD64F-11B8-41CE-8137-F22080D59C6C}" dt="2021-07-23T05:46:13.703" v="1737"/>
        <pc:sldMkLst>
          <pc:docMk/>
          <pc:sldMk cId="750087135" sldId="2202"/>
        </pc:sldMkLst>
        <pc:spChg chg="mod">
          <ac:chgData name="Aurelien Domont" userId="6da7715ce44349b3" providerId="LiveId" clId="{484DD64F-11B8-41CE-8137-F22080D59C6C}" dt="2021-07-23T04:40:01.889" v="1232" actId="108"/>
          <ac:spMkLst>
            <pc:docMk/>
            <pc:sldMk cId="750087135" sldId="2202"/>
            <ac:spMk id="6" creationId="{80C2FA24-C3FF-4F99-8694-BA262AB8070A}"/>
          </ac:spMkLst>
        </pc:spChg>
        <pc:spChg chg="mod">
          <ac:chgData name="Aurelien Domont" userId="6da7715ce44349b3" providerId="LiveId" clId="{484DD64F-11B8-41CE-8137-F22080D59C6C}" dt="2021-07-23T04:39:58.542" v="1231" actId="108"/>
          <ac:spMkLst>
            <pc:docMk/>
            <pc:sldMk cId="750087135" sldId="2202"/>
            <ac:spMk id="7" creationId="{AA474FA7-23F8-48D3-A4A1-46C7E7EF8CBF}"/>
          </ac:spMkLst>
        </pc:spChg>
        <pc:spChg chg="mod">
          <ac:chgData name="Aurelien Domont" userId="6da7715ce44349b3" providerId="LiveId" clId="{484DD64F-11B8-41CE-8137-F22080D59C6C}" dt="2021-07-23T04:39:44.771" v="1230" actId="20577"/>
          <ac:spMkLst>
            <pc:docMk/>
            <pc:sldMk cId="750087135" sldId="2202"/>
            <ac:spMk id="16" creationId="{6C2BB713-9637-4B9B-938F-E9768876782A}"/>
          </ac:spMkLst>
        </pc:spChg>
        <pc:spChg chg="del">
          <ac:chgData name="Aurelien Domont" userId="6da7715ce44349b3" providerId="LiveId" clId="{484DD64F-11B8-41CE-8137-F22080D59C6C}" dt="2021-07-23T05:46:13.230" v="1736" actId="478"/>
          <ac:spMkLst>
            <pc:docMk/>
            <pc:sldMk cId="750087135" sldId="2202"/>
            <ac:spMk id="21" creationId="{F2437C52-010C-4EBF-BBCE-0E50591FB98A}"/>
          </ac:spMkLst>
        </pc:spChg>
        <pc:spChg chg="del">
          <ac:chgData name="Aurelien Domont" userId="6da7715ce44349b3" providerId="LiveId" clId="{484DD64F-11B8-41CE-8137-F22080D59C6C}" dt="2021-07-23T05:46:13.230" v="1736" actId="478"/>
          <ac:spMkLst>
            <pc:docMk/>
            <pc:sldMk cId="750087135" sldId="2202"/>
            <ac:spMk id="22" creationId="{56D41D08-58DE-4B01-AFB6-B3B5DA2F554F}"/>
          </ac:spMkLst>
        </pc:spChg>
        <pc:spChg chg="del">
          <ac:chgData name="Aurelien Domont" userId="6da7715ce44349b3" providerId="LiveId" clId="{484DD64F-11B8-41CE-8137-F22080D59C6C}" dt="2021-07-23T05:46:13.230" v="1736" actId="478"/>
          <ac:spMkLst>
            <pc:docMk/>
            <pc:sldMk cId="750087135" sldId="2202"/>
            <ac:spMk id="23" creationId="{EA6679B0-9960-4EF1-8A84-788EE5B4064E}"/>
          </ac:spMkLst>
        </pc:spChg>
        <pc:spChg chg="del">
          <ac:chgData name="Aurelien Domont" userId="6da7715ce44349b3" providerId="LiveId" clId="{484DD64F-11B8-41CE-8137-F22080D59C6C}" dt="2021-07-23T05:46:13.230" v="1736" actId="478"/>
          <ac:spMkLst>
            <pc:docMk/>
            <pc:sldMk cId="750087135" sldId="2202"/>
            <ac:spMk id="28" creationId="{3BB8DC63-D8AC-44B7-AD6B-3344E0157ED9}"/>
          </ac:spMkLst>
        </pc:spChg>
        <pc:spChg chg="del">
          <ac:chgData name="Aurelien Domont" userId="6da7715ce44349b3" providerId="LiveId" clId="{484DD64F-11B8-41CE-8137-F22080D59C6C}" dt="2021-07-23T05:46:13.230" v="1736" actId="478"/>
          <ac:spMkLst>
            <pc:docMk/>
            <pc:sldMk cId="750087135" sldId="2202"/>
            <ac:spMk id="29" creationId="{3FAD4126-4F73-43D3-8CAA-EDADF7C21270}"/>
          </ac:spMkLst>
        </pc:spChg>
        <pc:spChg chg="del">
          <ac:chgData name="Aurelien Domont" userId="6da7715ce44349b3" providerId="LiveId" clId="{484DD64F-11B8-41CE-8137-F22080D59C6C}" dt="2021-07-23T05:46:13.230" v="1736" actId="478"/>
          <ac:spMkLst>
            <pc:docMk/>
            <pc:sldMk cId="750087135" sldId="2202"/>
            <ac:spMk id="30" creationId="{DF3BA851-E92A-44AA-8DFF-1F3C447EF430}"/>
          </ac:spMkLst>
        </pc:spChg>
        <pc:spChg chg="del">
          <ac:chgData name="Aurelien Domont" userId="6da7715ce44349b3" providerId="LiveId" clId="{484DD64F-11B8-41CE-8137-F22080D59C6C}" dt="2021-07-23T05:46:13.230" v="1736" actId="478"/>
          <ac:spMkLst>
            <pc:docMk/>
            <pc:sldMk cId="750087135" sldId="2202"/>
            <ac:spMk id="38" creationId="{0E15D843-821D-496E-9A06-D6C6FAAC07FF}"/>
          </ac:spMkLst>
        </pc:spChg>
        <pc:spChg chg="del">
          <ac:chgData name="Aurelien Domont" userId="6da7715ce44349b3" providerId="LiveId" clId="{484DD64F-11B8-41CE-8137-F22080D59C6C}" dt="2021-07-23T05:46:13.230" v="1736" actId="478"/>
          <ac:spMkLst>
            <pc:docMk/>
            <pc:sldMk cId="750087135" sldId="2202"/>
            <ac:spMk id="39" creationId="{A571E059-9603-41C6-ABD0-AD8036E2B8EB}"/>
          </ac:spMkLst>
        </pc:spChg>
        <pc:spChg chg="del">
          <ac:chgData name="Aurelien Domont" userId="6da7715ce44349b3" providerId="LiveId" clId="{484DD64F-11B8-41CE-8137-F22080D59C6C}" dt="2021-07-23T05:46:13.230" v="1736" actId="478"/>
          <ac:spMkLst>
            <pc:docMk/>
            <pc:sldMk cId="750087135" sldId="2202"/>
            <ac:spMk id="40" creationId="{8C4BB92A-74BF-4E3E-8E05-643E31EB0035}"/>
          </ac:spMkLst>
        </pc:spChg>
        <pc:spChg chg="add mod">
          <ac:chgData name="Aurelien Domont" userId="6da7715ce44349b3" providerId="LiveId" clId="{484DD64F-11B8-41CE-8137-F22080D59C6C}" dt="2021-07-23T05:46:13.703" v="1737"/>
          <ac:spMkLst>
            <pc:docMk/>
            <pc:sldMk cId="750087135" sldId="2202"/>
            <ac:spMk id="41" creationId="{69FAB97F-DE5B-4C2D-8A9F-25E48FA01F20}"/>
          </ac:spMkLst>
        </pc:spChg>
        <pc:spChg chg="add mod">
          <ac:chgData name="Aurelien Domont" userId="6da7715ce44349b3" providerId="LiveId" clId="{484DD64F-11B8-41CE-8137-F22080D59C6C}" dt="2021-07-23T05:46:13.703" v="1737"/>
          <ac:spMkLst>
            <pc:docMk/>
            <pc:sldMk cId="750087135" sldId="2202"/>
            <ac:spMk id="42" creationId="{35AEA703-0695-4FA6-B377-89F0AA47F780}"/>
          </ac:spMkLst>
        </pc:spChg>
        <pc:spChg chg="add mod">
          <ac:chgData name="Aurelien Domont" userId="6da7715ce44349b3" providerId="LiveId" clId="{484DD64F-11B8-41CE-8137-F22080D59C6C}" dt="2021-07-23T05:46:13.703" v="1737"/>
          <ac:spMkLst>
            <pc:docMk/>
            <pc:sldMk cId="750087135" sldId="2202"/>
            <ac:spMk id="43" creationId="{DE906AFB-951A-469E-B0E1-74784B47250C}"/>
          </ac:spMkLst>
        </pc:spChg>
        <pc:spChg chg="add mod">
          <ac:chgData name="Aurelien Domont" userId="6da7715ce44349b3" providerId="LiveId" clId="{484DD64F-11B8-41CE-8137-F22080D59C6C}" dt="2021-07-23T05:46:13.703" v="1737"/>
          <ac:spMkLst>
            <pc:docMk/>
            <pc:sldMk cId="750087135" sldId="2202"/>
            <ac:spMk id="44" creationId="{727AABA0-49DD-4275-AA00-F9FADC082D5A}"/>
          </ac:spMkLst>
        </pc:spChg>
        <pc:spChg chg="add mod">
          <ac:chgData name="Aurelien Domont" userId="6da7715ce44349b3" providerId="LiveId" clId="{484DD64F-11B8-41CE-8137-F22080D59C6C}" dt="2021-07-23T05:46:13.703" v="1737"/>
          <ac:spMkLst>
            <pc:docMk/>
            <pc:sldMk cId="750087135" sldId="2202"/>
            <ac:spMk id="45" creationId="{381C3961-C14F-44BD-9884-CFE86028E651}"/>
          </ac:spMkLst>
        </pc:spChg>
        <pc:spChg chg="add mod">
          <ac:chgData name="Aurelien Domont" userId="6da7715ce44349b3" providerId="LiveId" clId="{484DD64F-11B8-41CE-8137-F22080D59C6C}" dt="2021-07-23T05:46:13.703" v="1737"/>
          <ac:spMkLst>
            <pc:docMk/>
            <pc:sldMk cId="750087135" sldId="2202"/>
            <ac:spMk id="46" creationId="{B351FE10-219E-4988-A70E-71535F6DC742}"/>
          </ac:spMkLst>
        </pc:spChg>
        <pc:spChg chg="add mod">
          <ac:chgData name="Aurelien Domont" userId="6da7715ce44349b3" providerId="LiveId" clId="{484DD64F-11B8-41CE-8137-F22080D59C6C}" dt="2021-07-23T05:46:13.703" v="1737"/>
          <ac:spMkLst>
            <pc:docMk/>
            <pc:sldMk cId="750087135" sldId="2202"/>
            <ac:spMk id="47" creationId="{2104DCB7-D511-4A38-9390-268496914429}"/>
          </ac:spMkLst>
        </pc:spChg>
        <pc:spChg chg="add mod">
          <ac:chgData name="Aurelien Domont" userId="6da7715ce44349b3" providerId="LiveId" clId="{484DD64F-11B8-41CE-8137-F22080D59C6C}" dt="2021-07-23T05:46:13.703" v="1737"/>
          <ac:spMkLst>
            <pc:docMk/>
            <pc:sldMk cId="750087135" sldId="2202"/>
            <ac:spMk id="48" creationId="{8D70FB0A-38E1-413F-891A-7341892C48C5}"/>
          </ac:spMkLst>
        </pc:spChg>
        <pc:spChg chg="add mod">
          <ac:chgData name="Aurelien Domont" userId="6da7715ce44349b3" providerId="LiveId" clId="{484DD64F-11B8-41CE-8137-F22080D59C6C}" dt="2021-07-23T05:46:13.703" v="1737"/>
          <ac:spMkLst>
            <pc:docMk/>
            <pc:sldMk cId="750087135" sldId="2202"/>
            <ac:spMk id="49" creationId="{2ACFEC94-FA86-4D6E-B9AB-B38911366A4B}"/>
          </ac:spMkLst>
        </pc:spChg>
      </pc:sldChg>
      <pc:sldChg chg="addSp delSp modSp add mod">
        <pc:chgData name="Aurelien Domont" userId="6da7715ce44349b3" providerId="LiveId" clId="{484DD64F-11B8-41CE-8137-F22080D59C6C}" dt="2021-07-23T05:46:23.806" v="1739"/>
        <pc:sldMkLst>
          <pc:docMk/>
          <pc:sldMk cId="4234697142" sldId="2203"/>
        </pc:sldMkLst>
        <pc:spChg chg="mod">
          <ac:chgData name="Aurelien Domont" userId="6da7715ce44349b3" providerId="LiveId" clId="{484DD64F-11B8-41CE-8137-F22080D59C6C}" dt="2021-07-23T04:40:28.089" v="1240" actId="108"/>
          <ac:spMkLst>
            <pc:docMk/>
            <pc:sldMk cId="4234697142" sldId="2203"/>
            <ac:spMk id="7" creationId="{AA474FA7-23F8-48D3-A4A1-46C7E7EF8CBF}"/>
          </ac:spMkLst>
        </pc:spChg>
        <pc:spChg chg="mod">
          <ac:chgData name="Aurelien Domont" userId="6da7715ce44349b3" providerId="LiveId" clId="{484DD64F-11B8-41CE-8137-F22080D59C6C}" dt="2021-07-23T04:40:24.766" v="1239" actId="108"/>
          <ac:spMkLst>
            <pc:docMk/>
            <pc:sldMk cId="4234697142" sldId="2203"/>
            <ac:spMk id="8" creationId="{44D82846-5412-4854-9CE9-6BD4A4D3F201}"/>
          </ac:spMkLst>
        </pc:spChg>
        <pc:spChg chg="mod">
          <ac:chgData name="Aurelien Domont" userId="6da7715ce44349b3" providerId="LiveId" clId="{484DD64F-11B8-41CE-8137-F22080D59C6C}" dt="2021-07-23T04:40:21.560" v="1238" actId="20577"/>
          <ac:spMkLst>
            <pc:docMk/>
            <pc:sldMk cId="4234697142" sldId="2203"/>
            <ac:spMk id="16" creationId="{6C2BB713-9637-4B9B-938F-E9768876782A}"/>
          </ac:spMkLst>
        </pc:spChg>
        <pc:spChg chg="del">
          <ac:chgData name="Aurelien Domont" userId="6da7715ce44349b3" providerId="LiveId" clId="{484DD64F-11B8-41CE-8137-F22080D59C6C}" dt="2021-07-23T05:46:23.513" v="1738" actId="478"/>
          <ac:spMkLst>
            <pc:docMk/>
            <pc:sldMk cId="4234697142" sldId="2203"/>
            <ac:spMk id="21" creationId="{F2437C52-010C-4EBF-BBCE-0E50591FB98A}"/>
          </ac:spMkLst>
        </pc:spChg>
        <pc:spChg chg="del">
          <ac:chgData name="Aurelien Domont" userId="6da7715ce44349b3" providerId="LiveId" clId="{484DD64F-11B8-41CE-8137-F22080D59C6C}" dt="2021-07-23T05:46:23.513" v="1738" actId="478"/>
          <ac:spMkLst>
            <pc:docMk/>
            <pc:sldMk cId="4234697142" sldId="2203"/>
            <ac:spMk id="22" creationId="{56D41D08-58DE-4B01-AFB6-B3B5DA2F554F}"/>
          </ac:spMkLst>
        </pc:spChg>
        <pc:spChg chg="del">
          <ac:chgData name="Aurelien Domont" userId="6da7715ce44349b3" providerId="LiveId" clId="{484DD64F-11B8-41CE-8137-F22080D59C6C}" dt="2021-07-23T05:46:23.513" v="1738" actId="478"/>
          <ac:spMkLst>
            <pc:docMk/>
            <pc:sldMk cId="4234697142" sldId="2203"/>
            <ac:spMk id="23" creationId="{EA6679B0-9960-4EF1-8A84-788EE5B4064E}"/>
          </ac:spMkLst>
        </pc:spChg>
        <pc:spChg chg="del">
          <ac:chgData name="Aurelien Domont" userId="6da7715ce44349b3" providerId="LiveId" clId="{484DD64F-11B8-41CE-8137-F22080D59C6C}" dt="2021-07-23T05:46:23.513" v="1738" actId="478"/>
          <ac:spMkLst>
            <pc:docMk/>
            <pc:sldMk cId="4234697142" sldId="2203"/>
            <ac:spMk id="28" creationId="{3BB8DC63-D8AC-44B7-AD6B-3344E0157ED9}"/>
          </ac:spMkLst>
        </pc:spChg>
        <pc:spChg chg="del">
          <ac:chgData name="Aurelien Domont" userId="6da7715ce44349b3" providerId="LiveId" clId="{484DD64F-11B8-41CE-8137-F22080D59C6C}" dt="2021-07-23T05:46:23.513" v="1738" actId="478"/>
          <ac:spMkLst>
            <pc:docMk/>
            <pc:sldMk cId="4234697142" sldId="2203"/>
            <ac:spMk id="29" creationId="{3FAD4126-4F73-43D3-8CAA-EDADF7C21270}"/>
          </ac:spMkLst>
        </pc:spChg>
        <pc:spChg chg="del">
          <ac:chgData name="Aurelien Domont" userId="6da7715ce44349b3" providerId="LiveId" clId="{484DD64F-11B8-41CE-8137-F22080D59C6C}" dt="2021-07-23T05:46:23.513" v="1738" actId="478"/>
          <ac:spMkLst>
            <pc:docMk/>
            <pc:sldMk cId="4234697142" sldId="2203"/>
            <ac:spMk id="30" creationId="{DF3BA851-E92A-44AA-8DFF-1F3C447EF430}"/>
          </ac:spMkLst>
        </pc:spChg>
        <pc:spChg chg="del">
          <ac:chgData name="Aurelien Domont" userId="6da7715ce44349b3" providerId="LiveId" clId="{484DD64F-11B8-41CE-8137-F22080D59C6C}" dt="2021-07-23T05:46:23.513" v="1738" actId="478"/>
          <ac:spMkLst>
            <pc:docMk/>
            <pc:sldMk cId="4234697142" sldId="2203"/>
            <ac:spMk id="38" creationId="{0E15D843-821D-496E-9A06-D6C6FAAC07FF}"/>
          </ac:spMkLst>
        </pc:spChg>
        <pc:spChg chg="del">
          <ac:chgData name="Aurelien Domont" userId="6da7715ce44349b3" providerId="LiveId" clId="{484DD64F-11B8-41CE-8137-F22080D59C6C}" dt="2021-07-23T05:46:23.513" v="1738" actId="478"/>
          <ac:spMkLst>
            <pc:docMk/>
            <pc:sldMk cId="4234697142" sldId="2203"/>
            <ac:spMk id="39" creationId="{A571E059-9603-41C6-ABD0-AD8036E2B8EB}"/>
          </ac:spMkLst>
        </pc:spChg>
        <pc:spChg chg="del">
          <ac:chgData name="Aurelien Domont" userId="6da7715ce44349b3" providerId="LiveId" clId="{484DD64F-11B8-41CE-8137-F22080D59C6C}" dt="2021-07-23T05:46:23.513" v="1738" actId="478"/>
          <ac:spMkLst>
            <pc:docMk/>
            <pc:sldMk cId="4234697142" sldId="2203"/>
            <ac:spMk id="40" creationId="{8C4BB92A-74BF-4E3E-8E05-643E31EB0035}"/>
          </ac:spMkLst>
        </pc:spChg>
        <pc:spChg chg="add mod">
          <ac:chgData name="Aurelien Domont" userId="6da7715ce44349b3" providerId="LiveId" clId="{484DD64F-11B8-41CE-8137-F22080D59C6C}" dt="2021-07-23T05:46:23.806" v="1739"/>
          <ac:spMkLst>
            <pc:docMk/>
            <pc:sldMk cId="4234697142" sldId="2203"/>
            <ac:spMk id="41" creationId="{5643C44C-FB03-452C-891C-D28A6186009A}"/>
          </ac:spMkLst>
        </pc:spChg>
        <pc:spChg chg="add mod">
          <ac:chgData name="Aurelien Domont" userId="6da7715ce44349b3" providerId="LiveId" clId="{484DD64F-11B8-41CE-8137-F22080D59C6C}" dt="2021-07-23T05:46:23.806" v="1739"/>
          <ac:spMkLst>
            <pc:docMk/>
            <pc:sldMk cId="4234697142" sldId="2203"/>
            <ac:spMk id="42" creationId="{C1F2B71E-DE50-4B9A-AB78-400DCB80E7A2}"/>
          </ac:spMkLst>
        </pc:spChg>
        <pc:spChg chg="add mod">
          <ac:chgData name="Aurelien Domont" userId="6da7715ce44349b3" providerId="LiveId" clId="{484DD64F-11B8-41CE-8137-F22080D59C6C}" dt="2021-07-23T05:46:23.806" v="1739"/>
          <ac:spMkLst>
            <pc:docMk/>
            <pc:sldMk cId="4234697142" sldId="2203"/>
            <ac:spMk id="43" creationId="{C49F8ACC-97F8-4AF6-B1F7-C7496C3E84CF}"/>
          </ac:spMkLst>
        </pc:spChg>
        <pc:spChg chg="add mod">
          <ac:chgData name="Aurelien Domont" userId="6da7715ce44349b3" providerId="LiveId" clId="{484DD64F-11B8-41CE-8137-F22080D59C6C}" dt="2021-07-23T05:46:23.806" v="1739"/>
          <ac:spMkLst>
            <pc:docMk/>
            <pc:sldMk cId="4234697142" sldId="2203"/>
            <ac:spMk id="44" creationId="{4AAEDCA6-6935-42E9-995F-5B2BB75C8093}"/>
          </ac:spMkLst>
        </pc:spChg>
        <pc:spChg chg="add mod">
          <ac:chgData name="Aurelien Domont" userId="6da7715ce44349b3" providerId="LiveId" clId="{484DD64F-11B8-41CE-8137-F22080D59C6C}" dt="2021-07-23T05:46:23.806" v="1739"/>
          <ac:spMkLst>
            <pc:docMk/>
            <pc:sldMk cId="4234697142" sldId="2203"/>
            <ac:spMk id="45" creationId="{647AC9B6-EB70-4E7B-94D7-C995711A791B}"/>
          </ac:spMkLst>
        </pc:spChg>
        <pc:spChg chg="add mod">
          <ac:chgData name="Aurelien Domont" userId="6da7715ce44349b3" providerId="LiveId" clId="{484DD64F-11B8-41CE-8137-F22080D59C6C}" dt="2021-07-23T05:46:23.806" v="1739"/>
          <ac:spMkLst>
            <pc:docMk/>
            <pc:sldMk cId="4234697142" sldId="2203"/>
            <ac:spMk id="46" creationId="{F99B3518-70AC-4897-AC9A-1AEED3986257}"/>
          </ac:spMkLst>
        </pc:spChg>
        <pc:spChg chg="add mod">
          <ac:chgData name="Aurelien Domont" userId="6da7715ce44349b3" providerId="LiveId" clId="{484DD64F-11B8-41CE-8137-F22080D59C6C}" dt="2021-07-23T05:46:23.806" v="1739"/>
          <ac:spMkLst>
            <pc:docMk/>
            <pc:sldMk cId="4234697142" sldId="2203"/>
            <ac:spMk id="47" creationId="{7BFC03B7-AC43-4564-9794-3CF4136472FB}"/>
          </ac:spMkLst>
        </pc:spChg>
        <pc:spChg chg="add mod">
          <ac:chgData name="Aurelien Domont" userId="6da7715ce44349b3" providerId="LiveId" clId="{484DD64F-11B8-41CE-8137-F22080D59C6C}" dt="2021-07-23T05:46:23.806" v="1739"/>
          <ac:spMkLst>
            <pc:docMk/>
            <pc:sldMk cId="4234697142" sldId="2203"/>
            <ac:spMk id="48" creationId="{4DAB2410-E14F-4F06-880B-4D2D7F4298EF}"/>
          </ac:spMkLst>
        </pc:spChg>
        <pc:spChg chg="add mod">
          <ac:chgData name="Aurelien Domont" userId="6da7715ce44349b3" providerId="LiveId" clId="{484DD64F-11B8-41CE-8137-F22080D59C6C}" dt="2021-07-23T05:46:23.806" v="1739"/>
          <ac:spMkLst>
            <pc:docMk/>
            <pc:sldMk cId="4234697142" sldId="2203"/>
            <ac:spMk id="49" creationId="{F15404F5-B68C-4E16-93F1-8585B375D750}"/>
          </ac:spMkLst>
        </pc:spChg>
      </pc:sldChg>
      <pc:sldChg chg="addSp delSp modSp add mod">
        <pc:chgData name="Aurelien Domont" userId="6da7715ce44349b3" providerId="LiveId" clId="{484DD64F-11B8-41CE-8137-F22080D59C6C}" dt="2021-07-23T05:53:32.113" v="1746" actId="113"/>
        <pc:sldMkLst>
          <pc:docMk/>
          <pc:sldMk cId="224053391" sldId="2204"/>
        </pc:sldMkLst>
        <pc:spChg chg="mod">
          <ac:chgData name="Aurelien Domont" userId="6da7715ce44349b3" providerId="LiveId" clId="{484DD64F-11B8-41CE-8137-F22080D59C6C}" dt="2021-07-23T05:53:32.113" v="1746" actId="113"/>
          <ac:spMkLst>
            <pc:docMk/>
            <pc:sldMk cId="224053391" sldId="2204"/>
            <ac:spMk id="2" creationId="{49C9F90D-3606-495B-9201-34A27BF7A42D}"/>
          </ac:spMkLst>
        </pc:spChg>
        <pc:spChg chg="mod">
          <ac:chgData name="Aurelien Domont" userId="6da7715ce44349b3" providerId="LiveId" clId="{484DD64F-11B8-41CE-8137-F22080D59C6C}" dt="2021-07-23T04:42:01.869" v="1264" actId="108"/>
          <ac:spMkLst>
            <pc:docMk/>
            <pc:sldMk cId="224053391" sldId="2204"/>
            <ac:spMk id="8" creationId="{44D82846-5412-4854-9CE9-6BD4A4D3F201}"/>
          </ac:spMkLst>
        </pc:spChg>
        <pc:spChg chg="mod">
          <ac:chgData name="Aurelien Domont" userId="6da7715ce44349b3" providerId="LiveId" clId="{484DD64F-11B8-41CE-8137-F22080D59C6C}" dt="2021-07-23T04:41:50.072" v="1263"/>
          <ac:spMkLst>
            <pc:docMk/>
            <pc:sldMk cId="224053391" sldId="2204"/>
            <ac:spMk id="16" creationId="{6C2BB713-9637-4B9B-938F-E9768876782A}"/>
          </ac:spMkLst>
        </pc:spChg>
        <pc:spChg chg="del">
          <ac:chgData name="Aurelien Domont" userId="6da7715ce44349b3" providerId="LiveId" clId="{484DD64F-11B8-41CE-8137-F22080D59C6C}" dt="2021-07-23T05:46:36.091" v="1740" actId="478"/>
          <ac:spMkLst>
            <pc:docMk/>
            <pc:sldMk cId="224053391" sldId="2204"/>
            <ac:spMk id="21" creationId="{F2437C52-010C-4EBF-BBCE-0E50591FB98A}"/>
          </ac:spMkLst>
        </pc:spChg>
        <pc:spChg chg="del">
          <ac:chgData name="Aurelien Domont" userId="6da7715ce44349b3" providerId="LiveId" clId="{484DD64F-11B8-41CE-8137-F22080D59C6C}" dt="2021-07-23T05:46:36.091" v="1740" actId="478"/>
          <ac:spMkLst>
            <pc:docMk/>
            <pc:sldMk cId="224053391" sldId="2204"/>
            <ac:spMk id="22" creationId="{56D41D08-58DE-4B01-AFB6-B3B5DA2F554F}"/>
          </ac:spMkLst>
        </pc:spChg>
        <pc:spChg chg="del">
          <ac:chgData name="Aurelien Domont" userId="6da7715ce44349b3" providerId="LiveId" clId="{484DD64F-11B8-41CE-8137-F22080D59C6C}" dt="2021-07-23T05:46:36.091" v="1740" actId="478"/>
          <ac:spMkLst>
            <pc:docMk/>
            <pc:sldMk cId="224053391" sldId="2204"/>
            <ac:spMk id="23" creationId="{EA6679B0-9960-4EF1-8A84-788EE5B4064E}"/>
          </ac:spMkLst>
        </pc:spChg>
        <pc:spChg chg="del">
          <ac:chgData name="Aurelien Domont" userId="6da7715ce44349b3" providerId="LiveId" clId="{484DD64F-11B8-41CE-8137-F22080D59C6C}" dt="2021-07-23T05:46:36.091" v="1740" actId="478"/>
          <ac:spMkLst>
            <pc:docMk/>
            <pc:sldMk cId="224053391" sldId="2204"/>
            <ac:spMk id="28" creationId="{3BB8DC63-D8AC-44B7-AD6B-3344E0157ED9}"/>
          </ac:spMkLst>
        </pc:spChg>
        <pc:spChg chg="del">
          <ac:chgData name="Aurelien Domont" userId="6da7715ce44349b3" providerId="LiveId" clId="{484DD64F-11B8-41CE-8137-F22080D59C6C}" dt="2021-07-23T05:46:36.091" v="1740" actId="478"/>
          <ac:spMkLst>
            <pc:docMk/>
            <pc:sldMk cId="224053391" sldId="2204"/>
            <ac:spMk id="29" creationId="{3FAD4126-4F73-43D3-8CAA-EDADF7C21270}"/>
          </ac:spMkLst>
        </pc:spChg>
        <pc:spChg chg="del">
          <ac:chgData name="Aurelien Domont" userId="6da7715ce44349b3" providerId="LiveId" clId="{484DD64F-11B8-41CE-8137-F22080D59C6C}" dt="2021-07-23T05:46:36.091" v="1740" actId="478"/>
          <ac:spMkLst>
            <pc:docMk/>
            <pc:sldMk cId="224053391" sldId="2204"/>
            <ac:spMk id="30" creationId="{DF3BA851-E92A-44AA-8DFF-1F3C447EF430}"/>
          </ac:spMkLst>
        </pc:spChg>
        <pc:spChg chg="del">
          <ac:chgData name="Aurelien Domont" userId="6da7715ce44349b3" providerId="LiveId" clId="{484DD64F-11B8-41CE-8137-F22080D59C6C}" dt="2021-07-23T05:46:36.091" v="1740" actId="478"/>
          <ac:spMkLst>
            <pc:docMk/>
            <pc:sldMk cId="224053391" sldId="2204"/>
            <ac:spMk id="38" creationId="{0E15D843-821D-496E-9A06-D6C6FAAC07FF}"/>
          </ac:spMkLst>
        </pc:spChg>
        <pc:spChg chg="del">
          <ac:chgData name="Aurelien Domont" userId="6da7715ce44349b3" providerId="LiveId" clId="{484DD64F-11B8-41CE-8137-F22080D59C6C}" dt="2021-07-23T05:46:36.091" v="1740" actId="478"/>
          <ac:spMkLst>
            <pc:docMk/>
            <pc:sldMk cId="224053391" sldId="2204"/>
            <ac:spMk id="39" creationId="{A571E059-9603-41C6-ABD0-AD8036E2B8EB}"/>
          </ac:spMkLst>
        </pc:spChg>
        <pc:spChg chg="del">
          <ac:chgData name="Aurelien Domont" userId="6da7715ce44349b3" providerId="LiveId" clId="{484DD64F-11B8-41CE-8137-F22080D59C6C}" dt="2021-07-23T05:46:36.091" v="1740" actId="478"/>
          <ac:spMkLst>
            <pc:docMk/>
            <pc:sldMk cId="224053391" sldId="2204"/>
            <ac:spMk id="40" creationId="{8C4BB92A-74BF-4E3E-8E05-643E31EB0035}"/>
          </ac:spMkLst>
        </pc:spChg>
        <pc:spChg chg="add mod">
          <ac:chgData name="Aurelien Domont" userId="6da7715ce44349b3" providerId="LiveId" clId="{484DD64F-11B8-41CE-8137-F22080D59C6C}" dt="2021-07-23T05:46:36.326" v="1741"/>
          <ac:spMkLst>
            <pc:docMk/>
            <pc:sldMk cId="224053391" sldId="2204"/>
            <ac:spMk id="41" creationId="{6A6FD7C7-B66B-4814-AEFA-E831F6AFBCFB}"/>
          </ac:spMkLst>
        </pc:spChg>
        <pc:spChg chg="add mod">
          <ac:chgData name="Aurelien Domont" userId="6da7715ce44349b3" providerId="LiveId" clId="{484DD64F-11B8-41CE-8137-F22080D59C6C}" dt="2021-07-23T05:46:36.326" v="1741"/>
          <ac:spMkLst>
            <pc:docMk/>
            <pc:sldMk cId="224053391" sldId="2204"/>
            <ac:spMk id="42" creationId="{3CA3BEFF-31F9-4BAC-B207-ADBC195A51BF}"/>
          </ac:spMkLst>
        </pc:spChg>
        <pc:spChg chg="add mod">
          <ac:chgData name="Aurelien Domont" userId="6da7715ce44349b3" providerId="LiveId" clId="{484DD64F-11B8-41CE-8137-F22080D59C6C}" dt="2021-07-23T05:46:36.326" v="1741"/>
          <ac:spMkLst>
            <pc:docMk/>
            <pc:sldMk cId="224053391" sldId="2204"/>
            <ac:spMk id="43" creationId="{31BECA40-439A-41F4-BCA4-1CED419F63B8}"/>
          </ac:spMkLst>
        </pc:spChg>
        <pc:spChg chg="add mod">
          <ac:chgData name="Aurelien Domont" userId="6da7715ce44349b3" providerId="LiveId" clId="{484DD64F-11B8-41CE-8137-F22080D59C6C}" dt="2021-07-23T05:46:36.326" v="1741"/>
          <ac:spMkLst>
            <pc:docMk/>
            <pc:sldMk cId="224053391" sldId="2204"/>
            <ac:spMk id="44" creationId="{FE27825B-8D55-4EB8-A387-53CF80EE8AF6}"/>
          </ac:spMkLst>
        </pc:spChg>
        <pc:spChg chg="add mod">
          <ac:chgData name="Aurelien Domont" userId="6da7715ce44349b3" providerId="LiveId" clId="{484DD64F-11B8-41CE-8137-F22080D59C6C}" dt="2021-07-23T05:46:36.326" v="1741"/>
          <ac:spMkLst>
            <pc:docMk/>
            <pc:sldMk cId="224053391" sldId="2204"/>
            <ac:spMk id="45" creationId="{7C7F5C6A-ACC0-4286-B420-B043C0C66C94}"/>
          </ac:spMkLst>
        </pc:spChg>
        <pc:spChg chg="add mod">
          <ac:chgData name="Aurelien Domont" userId="6da7715ce44349b3" providerId="LiveId" clId="{484DD64F-11B8-41CE-8137-F22080D59C6C}" dt="2021-07-23T05:46:36.326" v="1741"/>
          <ac:spMkLst>
            <pc:docMk/>
            <pc:sldMk cId="224053391" sldId="2204"/>
            <ac:spMk id="46" creationId="{8134BEB1-2573-4BC4-96B9-DCA58D93FE6F}"/>
          </ac:spMkLst>
        </pc:spChg>
        <pc:spChg chg="add mod">
          <ac:chgData name="Aurelien Domont" userId="6da7715ce44349b3" providerId="LiveId" clId="{484DD64F-11B8-41CE-8137-F22080D59C6C}" dt="2021-07-23T05:46:36.326" v="1741"/>
          <ac:spMkLst>
            <pc:docMk/>
            <pc:sldMk cId="224053391" sldId="2204"/>
            <ac:spMk id="47" creationId="{50DBA83F-09D5-4D72-B51A-25E4D66C8FEE}"/>
          </ac:spMkLst>
        </pc:spChg>
        <pc:spChg chg="add mod">
          <ac:chgData name="Aurelien Domont" userId="6da7715ce44349b3" providerId="LiveId" clId="{484DD64F-11B8-41CE-8137-F22080D59C6C}" dt="2021-07-23T05:46:36.326" v="1741"/>
          <ac:spMkLst>
            <pc:docMk/>
            <pc:sldMk cId="224053391" sldId="2204"/>
            <ac:spMk id="48" creationId="{FB59E5D9-E2B9-443A-95CA-E26E76B6F98B}"/>
          </ac:spMkLst>
        </pc:spChg>
        <pc:spChg chg="add mod">
          <ac:chgData name="Aurelien Domont" userId="6da7715ce44349b3" providerId="LiveId" clId="{484DD64F-11B8-41CE-8137-F22080D59C6C}" dt="2021-07-23T05:46:36.326" v="1741"/>
          <ac:spMkLst>
            <pc:docMk/>
            <pc:sldMk cId="224053391" sldId="2204"/>
            <ac:spMk id="49" creationId="{33B3359C-432C-4545-9255-53E06496A40E}"/>
          </ac:spMkLst>
        </pc:spChg>
      </pc:sldChg>
    </pc:docChg>
  </pc:docChgLst>
  <pc:docChgLst>
    <pc:chgData name="Aurelien Domont" userId="6da7715ce44349b3" providerId="LiveId" clId="{E7ABA157-3704-4B4F-BFF5-7E9A97F5A81C}"/>
    <pc:docChg chg="undo custSel addSld delSld modSld sldOrd">
      <pc:chgData name="Aurelien Domont" userId="6da7715ce44349b3" providerId="LiveId" clId="{E7ABA157-3704-4B4F-BFF5-7E9A97F5A81C}" dt="2022-01-25T06:15:35.925" v="2630" actId="20577"/>
      <pc:docMkLst>
        <pc:docMk/>
      </pc:docMkLst>
      <pc:sldChg chg="modSp mod">
        <pc:chgData name="Aurelien Domont" userId="6da7715ce44349b3" providerId="LiveId" clId="{E7ABA157-3704-4B4F-BFF5-7E9A97F5A81C}" dt="2022-01-25T06:15:35.925" v="2630" actId="20577"/>
        <pc:sldMkLst>
          <pc:docMk/>
          <pc:sldMk cId="3131901387" sldId="256"/>
        </pc:sldMkLst>
        <pc:spChg chg="mod">
          <ac:chgData name="Aurelien Domont" userId="6da7715ce44349b3" providerId="LiveId" clId="{E7ABA157-3704-4B4F-BFF5-7E9A97F5A81C}" dt="2022-01-25T06:15:35.925" v="2630" actId="20577"/>
          <ac:spMkLst>
            <pc:docMk/>
            <pc:sldMk cId="3131901387" sldId="256"/>
            <ac:spMk id="2" creationId="{5261080C-C60C-4746-B6B1-A9A4FFA86785}"/>
          </ac:spMkLst>
        </pc:spChg>
      </pc:sldChg>
      <pc:sldChg chg="del">
        <pc:chgData name="Aurelien Domont" userId="6da7715ce44349b3" providerId="LiveId" clId="{E7ABA157-3704-4B4F-BFF5-7E9A97F5A81C}" dt="2022-01-25T05:28:36.563" v="1726" actId="47"/>
        <pc:sldMkLst>
          <pc:docMk/>
          <pc:sldMk cId="1731686811" sldId="1837"/>
        </pc:sldMkLst>
      </pc:sldChg>
      <pc:sldChg chg="del">
        <pc:chgData name="Aurelien Domont" userId="6da7715ce44349b3" providerId="LiveId" clId="{E7ABA157-3704-4B4F-BFF5-7E9A97F5A81C}" dt="2022-01-25T05:28:36.563" v="1726" actId="47"/>
        <pc:sldMkLst>
          <pc:docMk/>
          <pc:sldMk cId="889375178" sldId="1838"/>
        </pc:sldMkLst>
      </pc:sldChg>
      <pc:sldChg chg="del">
        <pc:chgData name="Aurelien Domont" userId="6da7715ce44349b3" providerId="LiveId" clId="{E7ABA157-3704-4B4F-BFF5-7E9A97F5A81C}" dt="2022-01-25T05:28:36.563" v="1726" actId="47"/>
        <pc:sldMkLst>
          <pc:docMk/>
          <pc:sldMk cId="3806977209" sldId="1839"/>
        </pc:sldMkLst>
      </pc:sldChg>
      <pc:sldChg chg="del">
        <pc:chgData name="Aurelien Domont" userId="6da7715ce44349b3" providerId="LiveId" clId="{E7ABA157-3704-4B4F-BFF5-7E9A97F5A81C}" dt="2022-01-25T05:28:36.563" v="1726" actId="47"/>
        <pc:sldMkLst>
          <pc:docMk/>
          <pc:sldMk cId="1104121548" sldId="1840"/>
        </pc:sldMkLst>
      </pc:sldChg>
      <pc:sldChg chg="del">
        <pc:chgData name="Aurelien Domont" userId="6da7715ce44349b3" providerId="LiveId" clId="{E7ABA157-3704-4B4F-BFF5-7E9A97F5A81C}" dt="2022-01-25T05:28:36.563" v="1726" actId="47"/>
        <pc:sldMkLst>
          <pc:docMk/>
          <pc:sldMk cId="919636543" sldId="1841"/>
        </pc:sldMkLst>
      </pc:sldChg>
      <pc:sldChg chg="del">
        <pc:chgData name="Aurelien Domont" userId="6da7715ce44349b3" providerId="LiveId" clId="{E7ABA157-3704-4B4F-BFF5-7E9A97F5A81C}" dt="2022-01-25T05:28:36.563" v="1726" actId="47"/>
        <pc:sldMkLst>
          <pc:docMk/>
          <pc:sldMk cId="2051299408" sldId="1844"/>
        </pc:sldMkLst>
      </pc:sldChg>
      <pc:sldChg chg="add">
        <pc:chgData name="Aurelien Domont" userId="6da7715ce44349b3" providerId="LiveId" clId="{E7ABA157-3704-4B4F-BFF5-7E9A97F5A81C}" dt="2022-01-25T04:29:22.648" v="919"/>
        <pc:sldMkLst>
          <pc:docMk/>
          <pc:sldMk cId="2138421829" sldId="1845"/>
        </pc:sldMkLst>
      </pc:sldChg>
      <pc:sldChg chg="add">
        <pc:chgData name="Aurelien Domont" userId="6da7715ce44349b3" providerId="LiveId" clId="{E7ABA157-3704-4B4F-BFF5-7E9A97F5A81C}" dt="2022-01-25T06:06:08.391" v="2627"/>
        <pc:sldMkLst>
          <pc:docMk/>
          <pc:sldMk cId="501933781" sldId="1846"/>
        </pc:sldMkLst>
      </pc:sldChg>
      <pc:sldChg chg="del">
        <pc:chgData name="Aurelien Domont" userId="6da7715ce44349b3" providerId="LiveId" clId="{E7ABA157-3704-4B4F-BFF5-7E9A97F5A81C}" dt="2022-01-25T05:28:36.563" v="1726" actId="47"/>
        <pc:sldMkLst>
          <pc:docMk/>
          <pc:sldMk cId="342613520" sldId="1881"/>
        </pc:sldMkLst>
      </pc:sldChg>
      <pc:sldChg chg="del">
        <pc:chgData name="Aurelien Domont" userId="6da7715ce44349b3" providerId="LiveId" clId="{E7ABA157-3704-4B4F-BFF5-7E9A97F5A81C}" dt="2022-01-25T05:28:36.563" v="1726" actId="47"/>
        <pc:sldMkLst>
          <pc:docMk/>
          <pc:sldMk cId="3495023181" sldId="1885"/>
        </pc:sldMkLst>
      </pc:sldChg>
      <pc:sldChg chg="del">
        <pc:chgData name="Aurelien Domont" userId="6da7715ce44349b3" providerId="LiveId" clId="{E7ABA157-3704-4B4F-BFF5-7E9A97F5A81C}" dt="2022-01-25T05:28:36.563" v="1726" actId="47"/>
        <pc:sldMkLst>
          <pc:docMk/>
          <pc:sldMk cId="1514729160" sldId="1886"/>
        </pc:sldMkLst>
      </pc:sldChg>
      <pc:sldChg chg="modSp add mod">
        <pc:chgData name="Aurelien Domont" userId="6da7715ce44349b3" providerId="LiveId" clId="{E7ABA157-3704-4B4F-BFF5-7E9A97F5A81C}" dt="2022-01-25T04:58:24.311" v="1446" actId="20577"/>
        <pc:sldMkLst>
          <pc:docMk/>
          <pc:sldMk cId="892800185" sldId="1887"/>
        </pc:sldMkLst>
        <pc:spChg chg="mod">
          <ac:chgData name="Aurelien Domont" userId="6da7715ce44349b3" providerId="LiveId" clId="{E7ABA157-3704-4B4F-BFF5-7E9A97F5A81C}" dt="2022-01-25T04:58:24.311" v="1446" actId="20577"/>
          <ac:spMkLst>
            <pc:docMk/>
            <pc:sldMk cId="892800185" sldId="1887"/>
            <ac:spMk id="16" creationId="{6C2BB713-9637-4B9B-938F-E9768876782A}"/>
          </ac:spMkLst>
        </pc:spChg>
      </pc:sldChg>
      <pc:sldChg chg="del">
        <pc:chgData name="Aurelien Domont" userId="6da7715ce44349b3" providerId="LiveId" clId="{E7ABA157-3704-4B4F-BFF5-7E9A97F5A81C}" dt="2022-01-25T05:28:36.563" v="1726" actId="47"/>
        <pc:sldMkLst>
          <pc:docMk/>
          <pc:sldMk cId="144941444" sldId="1888"/>
        </pc:sldMkLst>
      </pc:sldChg>
      <pc:sldChg chg="del">
        <pc:chgData name="Aurelien Domont" userId="6da7715ce44349b3" providerId="LiveId" clId="{E7ABA157-3704-4B4F-BFF5-7E9A97F5A81C}" dt="2022-01-25T05:28:36.563" v="1726" actId="47"/>
        <pc:sldMkLst>
          <pc:docMk/>
          <pc:sldMk cId="1318092047" sldId="1893"/>
        </pc:sldMkLst>
      </pc:sldChg>
      <pc:sldChg chg="del">
        <pc:chgData name="Aurelien Domont" userId="6da7715ce44349b3" providerId="LiveId" clId="{E7ABA157-3704-4B4F-BFF5-7E9A97F5A81C}" dt="2022-01-25T05:28:36.563" v="1726" actId="47"/>
        <pc:sldMkLst>
          <pc:docMk/>
          <pc:sldMk cId="1117051054" sldId="1895"/>
        </pc:sldMkLst>
      </pc:sldChg>
      <pc:sldChg chg="del">
        <pc:chgData name="Aurelien Domont" userId="6da7715ce44349b3" providerId="LiveId" clId="{E7ABA157-3704-4B4F-BFF5-7E9A97F5A81C}" dt="2022-01-25T05:28:36.563" v="1726" actId="47"/>
        <pc:sldMkLst>
          <pc:docMk/>
          <pc:sldMk cId="62308209" sldId="2161"/>
        </pc:sldMkLst>
      </pc:sldChg>
      <pc:sldChg chg="del">
        <pc:chgData name="Aurelien Domont" userId="6da7715ce44349b3" providerId="LiveId" clId="{E7ABA157-3704-4B4F-BFF5-7E9A97F5A81C}" dt="2022-01-25T05:28:36.563" v="1726" actId="47"/>
        <pc:sldMkLst>
          <pc:docMk/>
          <pc:sldMk cId="3272444503" sldId="2162"/>
        </pc:sldMkLst>
      </pc:sldChg>
      <pc:sldChg chg="del">
        <pc:chgData name="Aurelien Domont" userId="6da7715ce44349b3" providerId="LiveId" clId="{E7ABA157-3704-4B4F-BFF5-7E9A97F5A81C}" dt="2022-01-25T05:28:36.563" v="1726" actId="47"/>
        <pc:sldMkLst>
          <pc:docMk/>
          <pc:sldMk cId="1187449849" sldId="2209"/>
        </pc:sldMkLst>
      </pc:sldChg>
      <pc:sldChg chg="del">
        <pc:chgData name="Aurelien Domont" userId="6da7715ce44349b3" providerId="LiveId" clId="{E7ABA157-3704-4B4F-BFF5-7E9A97F5A81C}" dt="2022-01-25T05:28:36.563" v="1726" actId="47"/>
        <pc:sldMkLst>
          <pc:docMk/>
          <pc:sldMk cId="2094671344" sldId="2210"/>
        </pc:sldMkLst>
      </pc:sldChg>
      <pc:sldChg chg="del">
        <pc:chgData name="Aurelien Domont" userId="6da7715ce44349b3" providerId="LiveId" clId="{E7ABA157-3704-4B4F-BFF5-7E9A97F5A81C}" dt="2022-01-25T05:28:36.563" v="1726" actId="47"/>
        <pc:sldMkLst>
          <pc:docMk/>
          <pc:sldMk cId="420470242" sldId="2211"/>
        </pc:sldMkLst>
      </pc:sldChg>
      <pc:sldChg chg="del">
        <pc:chgData name="Aurelien Domont" userId="6da7715ce44349b3" providerId="LiveId" clId="{E7ABA157-3704-4B4F-BFF5-7E9A97F5A81C}" dt="2022-01-25T05:28:36.563" v="1726" actId="47"/>
        <pc:sldMkLst>
          <pc:docMk/>
          <pc:sldMk cId="1819835358" sldId="2212"/>
        </pc:sldMkLst>
      </pc:sldChg>
      <pc:sldChg chg="del">
        <pc:chgData name="Aurelien Domont" userId="6da7715ce44349b3" providerId="LiveId" clId="{E7ABA157-3704-4B4F-BFF5-7E9A97F5A81C}" dt="2022-01-25T05:28:36.563" v="1726" actId="47"/>
        <pc:sldMkLst>
          <pc:docMk/>
          <pc:sldMk cId="1501677046" sldId="2213"/>
        </pc:sldMkLst>
      </pc:sldChg>
      <pc:sldChg chg="del">
        <pc:chgData name="Aurelien Domont" userId="6da7715ce44349b3" providerId="LiveId" clId="{E7ABA157-3704-4B4F-BFF5-7E9A97F5A81C}" dt="2022-01-25T05:28:36.563" v="1726" actId="47"/>
        <pc:sldMkLst>
          <pc:docMk/>
          <pc:sldMk cId="1758187861" sldId="2214"/>
        </pc:sldMkLst>
      </pc:sldChg>
      <pc:sldChg chg="del">
        <pc:chgData name="Aurelien Domont" userId="6da7715ce44349b3" providerId="LiveId" clId="{E7ABA157-3704-4B4F-BFF5-7E9A97F5A81C}" dt="2022-01-25T05:28:36.563" v="1726" actId="47"/>
        <pc:sldMkLst>
          <pc:docMk/>
          <pc:sldMk cId="2812549359" sldId="2215"/>
        </pc:sldMkLst>
      </pc:sldChg>
      <pc:sldChg chg="del">
        <pc:chgData name="Aurelien Domont" userId="6da7715ce44349b3" providerId="LiveId" clId="{E7ABA157-3704-4B4F-BFF5-7E9A97F5A81C}" dt="2022-01-25T05:28:36.563" v="1726" actId="47"/>
        <pc:sldMkLst>
          <pc:docMk/>
          <pc:sldMk cId="1733027499" sldId="2217"/>
        </pc:sldMkLst>
      </pc:sldChg>
      <pc:sldChg chg="del">
        <pc:chgData name="Aurelien Domont" userId="6da7715ce44349b3" providerId="LiveId" clId="{E7ABA157-3704-4B4F-BFF5-7E9A97F5A81C}" dt="2022-01-25T05:28:36.563" v="1726" actId="47"/>
        <pc:sldMkLst>
          <pc:docMk/>
          <pc:sldMk cId="115266964" sldId="2218"/>
        </pc:sldMkLst>
      </pc:sldChg>
      <pc:sldChg chg="del">
        <pc:chgData name="Aurelien Domont" userId="6da7715ce44349b3" providerId="LiveId" clId="{E7ABA157-3704-4B4F-BFF5-7E9A97F5A81C}" dt="2022-01-25T05:28:36.563" v="1726" actId="47"/>
        <pc:sldMkLst>
          <pc:docMk/>
          <pc:sldMk cId="421644711" sldId="2219"/>
        </pc:sldMkLst>
      </pc:sldChg>
      <pc:sldChg chg="del">
        <pc:chgData name="Aurelien Domont" userId="6da7715ce44349b3" providerId="LiveId" clId="{E7ABA157-3704-4B4F-BFF5-7E9A97F5A81C}" dt="2022-01-25T05:28:36.563" v="1726" actId="47"/>
        <pc:sldMkLst>
          <pc:docMk/>
          <pc:sldMk cId="3380420903" sldId="2220"/>
        </pc:sldMkLst>
      </pc:sldChg>
      <pc:sldChg chg="add">
        <pc:chgData name="Aurelien Domont" userId="6da7715ce44349b3" providerId="LiveId" clId="{E7ABA157-3704-4B4F-BFF5-7E9A97F5A81C}" dt="2022-01-25T03:20:06.748" v="110"/>
        <pc:sldMkLst>
          <pc:docMk/>
          <pc:sldMk cId="1151422424" sldId="2269"/>
        </pc:sldMkLst>
      </pc:sldChg>
      <pc:sldChg chg="addSp delSp modSp mod ord modAnim">
        <pc:chgData name="Aurelien Domont" userId="6da7715ce44349b3" providerId="LiveId" clId="{E7ABA157-3704-4B4F-BFF5-7E9A97F5A81C}" dt="2022-01-25T04:02:46.876" v="687" actId="313"/>
        <pc:sldMkLst>
          <pc:docMk/>
          <pc:sldMk cId="1763023598" sldId="2303"/>
        </pc:sldMkLst>
        <pc:spChg chg="del mod">
          <ac:chgData name="Aurelien Domont" userId="6da7715ce44349b3" providerId="LiveId" clId="{E7ABA157-3704-4B4F-BFF5-7E9A97F5A81C}" dt="2022-01-25T03:39:46.138" v="395" actId="478"/>
          <ac:spMkLst>
            <pc:docMk/>
            <pc:sldMk cId="1763023598" sldId="2303"/>
            <ac:spMk id="6" creationId="{73F8416A-AC64-451F-8B00-C47D484A1B81}"/>
          </ac:spMkLst>
        </pc:spChg>
        <pc:spChg chg="add del mod">
          <ac:chgData name="Aurelien Domont" userId="6da7715ce44349b3" providerId="LiveId" clId="{E7ABA157-3704-4B4F-BFF5-7E9A97F5A81C}" dt="2022-01-25T03:39:59.939" v="422"/>
          <ac:spMkLst>
            <pc:docMk/>
            <pc:sldMk cId="1763023598" sldId="2303"/>
            <ac:spMk id="7" creationId="{C5A5B071-7D75-491F-98AD-FA43D5883A13}"/>
          </ac:spMkLst>
        </pc:spChg>
        <pc:spChg chg="add del mod">
          <ac:chgData name="Aurelien Domont" userId="6da7715ce44349b3" providerId="LiveId" clId="{E7ABA157-3704-4B4F-BFF5-7E9A97F5A81C}" dt="2022-01-25T03:39:59.939" v="422"/>
          <ac:spMkLst>
            <pc:docMk/>
            <pc:sldMk cId="1763023598" sldId="2303"/>
            <ac:spMk id="8" creationId="{26122923-B617-4834-8177-F48F91D9B887}"/>
          </ac:spMkLst>
        </pc:spChg>
        <pc:spChg chg="mod">
          <ac:chgData name="Aurelien Domont" userId="6da7715ce44349b3" providerId="LiveId" clId="{E7ABA157-3704-4B4F-BFF5-7E9A97F5A81C}" dt="2022-01-25T03:39:46.638" v="396"/>
          <ac:spMkLst>
            <pc:docMk/>
            <pc:sldMk cId="1763023598" sldId="2303"/>
            <ac:spMk id="10" creationId="{6FA44A0F-71C8-421D-AFFC-92AB2E8D2E67}"/>
          </ac:spMkLst>
        </pc:spChg>
        <pc:spChg chg="mod">
          <ac:chgData name="Aurelien Domont" userId="6da7715ce44349b3" providerId="LiveId" clId="{E7ABA157-3704-4B4F-BFF5-7E9A97F5A81C}" dt="2022-01-25T03:39:46.638" v="396"/>
          <ac:spMkLst>
            <pc:docMk/>
            <pc:sldMk cId="1763023598" sldId="2303"/>
            <ac:spMk id="11" creationId="{7B406D5F-CF19-4338-903E-22D751588B34}"/>
          </ac:spMkLst>
        </pc:spChg>
        <pc:spChg chg="mod">
          <ac:chgData name="Aurelien Domont" userId="6da7715ce44349b3" providerId="LiveId" clId="{E7ABA157-3704-4B4F-BFF5-7E9A97F5A81C}" dt="2022-01-25T03:39:46.638" v="396"/>
          <ac:spMkLst>
            <pc:docMk/>
            <pc:sldMk cId="1763023598" sldId="2303"/>
            <ac:spMk id="12" creationId="{DB3AEFE5-7DF0-4139-8CD3-90582E8D9795}"/>
          </ac:spMkLst>
        </pc:spChg>
        <pc:spChg chg="mod">
          <ac:chgData name="Aurelien Domont" userId="6da7715ce44349b3" providerId="LiveId" clId="{E7ABA157-3704-4B4F-BFF5-7E9A97F5A81C}" dt="2022-01-25T03:39:46.638" v="396"/>
          <ac:spMkLst>
            <pc:docMk/>
            <pc:sldMk cId="1763023598" sldId="2303"/>
            <ac:spMk id="14" creationId="{277FB6E2-ACE1-4C9E-B6C3-06CECB9B133C}"/>
          </ac:spMkLst>
        </pc:spChg>
        <pc:spChg chg="mod">
          <ac:chgData name="Aurelien Domont" userId="6da7715ce44349b3" providerId="LiveId" clId="{E7ABA157-3704-4B4F-BFF5-7E9A97F5A81C}" dt="2022-01-25T03:39:38.919" v="394" actId="20577"/>
          <ac:spMkLst>
            <pc:docMk/>
            <pc:sldMk cId="1763023598" sldId="2303"/>
            <ac:spMk id="16" creationId="{6C2BB713-9637-4B9B-938F-E9768876782A}"/>
          </ac:spMkLst>
        </pc:spChg>
        <pc:spChg chg="mod">
          <ac:chgData name="Aurelien Domont" userId="6da7715ce44349b3" providerId="LiveId" clId="{E7ABA157-3704-4B4F-BFF5-7E9A97F5A81C}" dt="2022-01-25T03:39:46.638" v="396"/>
          <ac:spMkLst>
            <pc:docMk/>
            <pc:sldMk cId="1763023598" sldId="2303"/>
            <ac:spMk id="17" creationId="{1A9E491D-1619-420C-BFFF-C42260D5D91A}"/>
          </ac:spMkLst>
        </pc:spChg>
        <pc:spChg chg="mod">
          <ac:chgData name="Aurelien Domont" userId="6da7715ce44349b3" providerId="LiveId" clId="{E7ABA157-3704-4B4F-BFF5-7E9A97F5A81C}" dt="2022-01-25T03:39:46.638" v="396"/>
          <ac:spMkLst>
            <pc:docMk/>
            <pc:sldMk cId="1763023598" sldId="2303"/>
            <ac:spMk id="18" creationId="{796E0901-07AB-4CEB-BBEE-DE5E64A14B66}"/>
          </ac:spMkLst>
        </pc:spChg>
        <pc:spChg chg="mod">
          <ac:chgData name="Aurelien Domont" userId="6da7715ce44349b3" providerId="LiveId" clId="{E7ABA157-3704-4B4F-BFF5-7E9A97F5A81C}" dt="2022-01-25T03:39:46.638" v="396"/>
          <ac:spMkLst>
            <pc:docMk/>
            <pc:sldMk cId="1763023598" sldId="2303"/>
            <ac:spMk id="19" creationId="{97C5BDEE-CE65-48F3-88A3-BC02C90E481B}"/>
          </ac:spMkLst>
        </pc:spChg>
        <pc:spChg chg="mod">
          <ac:chgData name="Aurelien Domont" userId="6da7715ce44349b3" providerId="LiveId" clId="{E7ABA157-3704-4B4F-BFF5-7E9A97F5A81C}" dt="2022-01-25T03:39:46.638" v="396"/>
          <ac:spMkLst>
            <pc:docMk/>
            <pc:sldMk cId="1763023598" sldId="2303"/>
            <ac:spMk id="20" creationId="{770320FC-9C80-4C37-AEBC-41BF3EB0754A}"/>
          </ac:spMkLst>
        </pc:spChg>
        <pc:spChg chg="add del mod">
          <ac:chgData name="Aurelien Domont" userId="6da7715ce44349b3" providerId="LiveId" clId="{E7ABA157-3704-4B4F-BFF5-7E9A97F5A81C}" dt="2022-01-25T03:39:59.939" v="422"/>
          <ac:spMkLst>
            <pc:docMk/>
            <pc:sldMk cId="1763023598" sldId="2303"/>
            <ac:spMk id="21" creationId="{5CB6CADB-CBA8-45A6-8C77-5C4463E7A3E5}"/>
          </ac:spMkLst>
        </pc:spChg>
        <pc:spChg chg="mod">
          <ac:chgData name="Aurelien Domont" userId="6da7715ce44349b3" providerId="LiveId" clId="{E7ABA157-3704-4B4F-BFF5-7E9A97F5A81C}" dt="2022-01-25T03:39:46.638" v="396"/>
          <ac:spMkLst>
            <pc:docMk/>
            <pc:sldMk cId="1763023598" sldId="2303"/>
            <ac:spMk id="24" creationId="{73598349-B3AC-48B2-8048-E0311FD6F719}"/>
          </ac:spMkLst>
        </pc:spChg>
        <pc:spChg chg="mod">
          <ac:chgData name="Aurelien Domont" userId="6da7715ce44349b3" providerId="LiveId" clId="{E7ABA157-3704-4B4F-BFF5-7E9A97F5A81C}" dt="2022-01-25T03:39:46.638" v="396"/>
          <ac:spMkLst>
            <pc:docMk/>
            <pc:sldMk cId="1763023598" sldId="2303"/>
            <ac:spMk id="25" creationId="{C4A60CDE-D058-46ED-A5D6-B7ACD3353D11}"/>
          </ac:spMkLst>
        </pc:spChg>
        <pc:spChg chg="mod">
          <ac:chgData name="Aurelien Domont" userId="6da7715ce44349b3" providerId="LiveId" clId="{E7ABA157-3704-4B4F-BFF5-7E9A97F5A81C}" dt="2022-01-25T03:39:46.638" v="396"/>
          <ac:spMkLst>
            <pc:docMk/>
            <pc:sldMk cId="1763023598" sldId="2303"/>
            <ac:spMk id="26" creationId="{B4CF07F7-2168-4E6E-A8F8-5B07E33AD8CE}"/>
          </ac:spMkLst>
        </pc:spChg>
        <pc:spChg chg="mod">
          <ac:chgData name="Aurelien Domont" userId="6da7715ce44349b3" providerId="LiveId" clId="{E7ABA157-3704-4B4F-BFF5-7E9A97F5A81C}" dt="2022-01-25T03:39:46.638" v="396"/>
          <ac:spMkLst>
            <pc:docMk/>
            <pc:sldMk cId="1763023598" sldId="2303"/>
            <ac:spMk id="27" creationId="{32FD379F-3F4B-42B5-A5CE-A784A567FDC2}"/>
          </ac:spMkLst>
        </pc:spChg>
        <pc:spChg chg="add del mod">
          <ac:chgData name="Aurelien Domont" userId="6da7715ce44349b3" providerId="LiveId" clId="{E7ABA157-3704-4B4F-BFF5-7E9A97F5A81C}" dt="2022-01-25T03:39:59.939" v="422"/>
          <ac:spMkLst>
            <pc:docMk/>
            <pc:sldMk cId="1763023598" sldId="2303"/>
            <ac:spMk id="28" creationId="{8DC119A5-5C11-4841-93D2-85CD3857DFF3}"/>
          </ac:spMkLst>
        </pc:spChg>
        <pc:spChg chg="add del mod">
          <ac:chgData name="Aurelien Domont" userId="6da7715ce44349b3" providerId="LiveId" clId="{E7ABA157-3704-4B4F-BFF5-7E9A97F5A81C}" dt="2022-01-25T03:39:59.939" v="422"/>
          <ac:spMkLst>
            <pc:docMk/>
            <pc:sldMk cId="1763023598" sldId="2303"/>
            <ac:spMk id="30" creationId="{8DD31752-D50C-4847-AD5D-5D0078571CB6}"/>
          </ac:spMkLst>
        </pc:spChg>
        <pc:spChg chg="add del mod">
          <ac:chgData name="Aurelien Domont" userId="6da7715ce44349b3" providerId="LiveId" clId="{E7ABA157-3704-4B4F-BFF5-7E9A97F5A81C}" dt="2022-01-25T03:39:59.939" v="422"/>
          <ac:spMkLst>
            <pc:docMk/>
            <pc:sldMk cId="1763023598" sldId="2303"/>
            <ac:spMk id="31" creationId="{E2214CCA-14D0-4B45-9AAC-BB751BD0C51D}"/>
          </ac:spMkLst>
        </pc:spChg>
        <pc:spChg chg="add del mod">
          <ac:chgData name="Aurelien Domont" userId="6da7715ce44349b3" providerId="LiveId" clId="{E7ABA157-3704-4B4F-BFF5-7E9A97F5A81C}" dt="2022-01-25T03:39:59.939" v="422"/>
          <ac:spMkLst>
            <pc:docMk/>
            <pc:sldMk cId="1763023598" sldId="2303"/>
            <ac:spMk id="32" creationId="{DE1053A5-9F3C-4BB6-98EB-801F4D3B495F}"/>
          </ac:spMkLst>
        </pc:spChg>
        <pc:spChg chg="add del mod">
          <ac:chgData name="Aurelien Domont" userId="6da7715ce44349b3" providerId="LiveId" clId="{E7ABA157-3704-4B4F-BFF5-7E9A97F5A81C}" dt="2022-01-25T03:39:59.939" v="422"/>
          <ac:spMkLst>
            <pc:docMk/>
            <pc:sldMk cId="1763023598" sldId="2303"/>
            <ac:spMk id="34" creationId="{12DB9AD3-FA88-49E2-896F-558544C3FE85}"/>
          </ac:spMkLst>
        </pc:spChg>
        <pc:spChg chg="add del mod">
          <ac:chgData name="Aurelien Domont" userId="6da7715ce44349b3" providerId="LiveId" clId="{E7ABA157-3704-4B4F-BFF5-7E9A97F5A81C}" dt="2022-01-25T03:39:59.939" v="422"/>
          <ac:spMkLst>
            <pc:docMk/>
            <pc:sldMk cId="1763023598" sldId="2303"/>
            <ac:spMk id="35" creationId="{BB653718-081C-479D-B6C1-DD9E369FC413}"/>
          </ac:spMkLst>
        </pc:spChg>
        <pc:spChg chg="add del mod">
          <ac:chgData name="Aurelien Domont" userId="6da7715ce44349b3" providerId="LiveId" clId="{E7ABA157-3704-4B4F-BFF5-7E9A97F5A81C}" dt="2022-01-25T03:39:59.939" v="422"/>
          <ac:spMkLst>
            <pc:docMk/>
            <pc:sldMk cId="1763023598" sldId="2303"/>
            <ac:spMk id="36" creationId="{3C645D70-7136-401A-A105-BA7332C939F1}"/>
          </ac:spMkLst>
        </pc:spChg>
        <pc:spChg chg="add del mod">
          <ac:chgData name="Aurelien Domont" userId="6da7715ce44349b3" providerId="LiveId" clId="{E7ABA157-3704-4B4F-BFF5-7E9A97F5A81C}" dt="2022-01-25T03:39:59.939" v="422"/>
          <ac:spMkLst>
            <pc:docMk/>
            <pc:sldMk cId="1763023598" sldId="2303"/>
            <ac:spMk id="38" creationId="{7E4014C1-151F-410A-A8E1-A9784B6D7BB0}"/>
          </ac:spMkLst>
        </pc:spChg>
        <pc:spChg chg="add del mod">
          <ac:chgData name="Aurelien Domont" userId="6da7715ce44349b3" providerId="LiveId" clId="{E7ABA157-3704-4B4F-BFF5-7E9A97F5A81C}" dt="2022-01-25T03:39:59.939" v="422"/>
          <ac:spMkLst>
            <pc:docMk/>
            <pc:sldMk cId="1763023598" sldId="2303"/>
            <ac:spMk id="39" creationId="{B6C299E7-E72A-4A99-AB6B-02460CB227F7}"/>
          </ac:spMkLst>
        </pc:spChg>
        <pc:spChg chg="add del mod">
          <ac:chgData name="Aurelien Domont" userId="6da7715ce44349b3" providerId="LiveId" clId="{E7ABA157-3704-4B4F-BFF5-7E9A97F5A81C}" dt="2022-01-25T03:39:59.939" v="422"/>
          <ac:spMkLst>
            <pc:docMk/>
            <pc:sldMk cId="1763023598" sldId="2303"/>
            <ac:spMk id="40" creationId="{89130487-9F26-4169-AAA5-D61D95E175FE}"/>
          </ac:spMkLst>
        </pc:spChg>
        <pc:spChg chg="add del mod">
          <ac:chgData name="Aurelien Domont" userId="6da7715ce44349b3" providerId="LiveId" clId="{E7ABA157-3704-4B4F-BFF5-7E9A97F5A81C}" dt="2022-01-25T03:39:59.939" v="422"/>
          <ac:spMkLst>
            <pc:docMk/>
            <pc:sldMk cId="1763023598" sldId="2303"/>
            <ac:spMk id="42" creationId="{A13905B3-2328-4D44-AC33-5B6A4F1CDB34}"/>
          </ac:spMkLst>
        </pc:spChg>
        <pc:spChg chg="add del mod">
          <ac:chgData name="Aurelien Domont" userId="6da7715ce44349b3" providerId="LiveId" clId="{E7ABA157-3704-4B4F-BFF5-7E9A97F5A81C}" dt="2022-01-25T03:39:59.939" v="422"/>
          <ac:spMkLst>
            <pc:docMk/>
            <pc:sldMk cId="1763023598" sldId="2303"/>
            <ac:spMk id="43" creationId="{9D8D3281-02EA-4B0A-9E31-43B493BEE84C}"/>
          </ac:spMkLst>
        </pc:spChg>
        <pc:spChg chg="add del mod">
          <ac:chgData name="Aurelien Domont" userId="6da7715ce44349b3" providerId="LiveId" clId="{E7ABA157-3704-4B4F-BFF5-7E9A97F5A81C}" dt="2022-01-25T03:39:59.939" v="422"/>
          <ac:spMkLst>
            <pc:docMk/>
            <pc:sldMk cId="1763023598" sldId="2303"/>
            <ac:spMk id="44" creationId="{84A40172-6FEE-4DA7-9CA2-0917717C4B7D}"/>
          </ac:spMkLst>
        </pc:spChg>
        <pc:spChg chg="mod">
          <ac:chgData name="Aurelien Domont" userId="6da7715ce44349b3" providerId="LiveId" clId="{E7ABA157-3704-4B4F-BFF5-7E9A97F5A81C}" dt="2022-01-25T03:42:59.079" v="439" actId="404"/>
          <ac:spMkLst>
            <pc:docMk/>
            <pc:sldMk cId="1763023598" sldId="2303"/>
            <ac:spMk id="46" creationId="{290C2BC1-67EE-41BB-BB33-430559A9B1DE}"/>
          </ac:spMkLst>
        </pc:spChg>
        <pc:spChg chg="mod">
          <ac:chgData name="Aurelien Domont" userId="6da7715ce44349b3" providerId="LiveId" clId="{E7ABA157-3704-4B4F-BFF5-7E9A97F5A81C}" dt="2022-01-25T03:42:59.079" v="439" actId="404"/>
          <ac:spMkLst>
            <pc:docMk/>
            <pc:sldMk cId="1763023598" sldId="2303"/>
            <ac:spMk id="47" creationId="{E6216E9A-A51D-4D43-BE09-12DB757E6862}"/>
          </ac:spMkLst>
        </pc:spChg>
        <pc:spChg chg="mod">
          <ac:chgData name="Aurelien Domont" userId="6da7715ce44349b3" providerId="LiveId" clId="{E7ABA157-3704-4B4F-BFF5-7E9A97F5A81C}" dt="2022-01-25T03:42:59.079" v="439" actId="404"/>
          <ac:spMkLst>
            <pc:docMk/>
            <pc:sldMk cId="1763023598" sldId="2303"/>
            <ac:spMk id="48" creationId="{CBF69D11-1AE8-4811-9E2B-BF67A0307B46}"/>
          </ac:spMkLst>
        </pc:spChg>
        <pc:spChg chg="mod">
          <ac:chgData name="Aurelien Domont" userId="6da7715ce44349b3" providerId="LiveId" clId="{E7ABA157-3704-4B4F-BFF5-7E9A97F5A81C}" dt="2022-01-25T03:42:59.079" v="439" actId="404"/>
          <ac:spMkLst>
            <pc:docMk/>
            <pc:sldMk cId="1763023598" sldId="2303"/>
            <ac:spMk id="49" creationId="{EF74433B-C077-4463-A3ED-99AD263D51F9}"/>
          </ac:spMkLst>
        </pc:spChg>
        <pc:spChg chg="mod">
          <ac:chgData name="Aurelien Domont" userId="6da7715ce44349b3" providerId="LiveId" clId="{E7ABA157-3704-4B4F-BFF5-7E9A97F5A81C}" dt="2022-01-25T03:42:59.079" v="439" actId="404"/>
          <ac:spMkLst>
            <pc:docMk/>
            <pc:sldMk cId="1763023598" sldId="2303"/>
            <ac:spMk id="50" creationId="{7D206719-60E0-4467-AC2C-AAE3108FD618}"/>
          </ac:spMkLst>
        </pc:spChg>
        <pc:spChg chg="mod">
          <ac:chgData name="Aurelien Domont" userId="6da7715ce44349b3" providerId="LiveId" clId="{E7ABA157-3704-4B4F-BFF5-7E9A97F5A81C}" dt="2022-01-25T03:42:59.079" v="439" actId="404"/>
          <ac:spMkLst>
            <pc:docMk/>
            <pc:sldMk cId="1763023598" sldId="2303"/>
            <ac:spMk id="51" creationId="{2C6F03A4-26A7-40E2-824F-70CEAEFAD89D}"/>
          </ac:spMkLst>
        </pc:spChg>
        <pc:spChg chg="mod">
          <ac:chgData name="Aurelien Domont" userId="6da7715ce44349b3" providerId="LiveId" clId="{E7ABA157-3704-4B4F-BFF5-7E9A97F5A81C}" dt="2022-01-25T03:42:59.079" v="439" actId="404"/>
          <ac:spMkLst>
            <pc:docMk/>
            <pc:sldMk cId="1763023598" sldId="2303"/>
            <ac:spMk id="52" creationId="{65A24D28-B4F7-4811-87EA-4F86E51F400D}"/>
          </ac:spMkLst>
        </pc:spChg>
        <pc:spChg chg="mod">
          <ac:chgData name="Aurelien Domont" userId="6da7715ce44349b3" providerId="LiveId" clId="{E7ABA157-3704-4B4F-BFF5-7E9A97F5A81C}" dt="2022-01-25T03:42:59.079" v="439" actId="404"/>
          <ac:spMkLst>
            <pc:docMk/>
            <pc:sldMk cId="1763023598" sldId="2303"/>
            <ac:spMk id="53" creationId="{4C5ABD15-9EA2-4861-B29D-F688DAF37C1D}"/>
          </ac:spMkLst>
        </pc:spChg>
        <pc:spChg chg="mod">
          <ac:chgData name="Aurelien Domont" userId="6da7715ce44349b3" providerId="LiveId" clId="{E7ABA157-3704-4B4F-BFF5-7E9A97F5A81C}" dt="2022-01-25T03:42:59.079" v="439" actId="404"/>
          <ac:spMkLst>
            <pc:docMk/>
            <pc:sldMk cId="1763023598" sldId="2303"/>
            <ac:spMk id="54" creationId="{6D4E29D2-12E9-4B1C-BF85-3327D8870108}"/>
          </ac:spMkLst>
        </pc:spChg>
        <pc:spChg chg="mod">
          <ac:chgData name="Aurelien Domont" userId="6da7715ce44349b3" providerId="LiveId" clId="{E7ABA157-3704-4B4F-BFF5-7E9A97F5A81C}" dt="2022-01-25T03:42:59.079" v="439" actId="404"/>
          <ac:spMkLst>
            <pc:docMk/>
            <pc:sldMk cId="1763023598" sldId="2303"/>
            <ac:spMk id="55" creationId="{722C80A8-C4EB-41BE-BAC8-2C389E66C02F}"/>
          </ac:spMkLst>
        </pc:spChg>
        <pc:spChg chg="mod">
          <ac:chgData name="Aurelien Domont" userId="6da7715ce44349b3" providerId="LiveId" clId="{E7ABA157-3704-4B4F-BFF5-7E9A97F5A81C}" dt="2022-01-25T03:42:59.079" v="439" actId="404"/>
          <ac:spMkLst>
            <pc:docMk/>
            <pc:sldMk cId="1763023598" sldId="2303"/>
            <ac:spMk id="56" creationId="{5342C857-A66A-4F0F-A5F9-18F26DA142B9}"/>
          </ac:spMkLst>
        </pc:spChg>
        <pc:spChg chg="mod">
          <ac:chgData name="Aurelien Domont" userId="6da7715ce44349b3" providerId="LiveId" clId="{E7ABA157-3704-4B4F-BFF5-7E9A97F5A81C}" dt="2022-01-25T03:42:59.079" v="439" actId="404"/>
          <ac:spMkLst>
            <pc:docMk/>
            <pc:sldMk cId="1763023598" sldId="2303"/>
            <ac:spMk id="57" creationId="{900DED5C-67EB-49C7-BDB4-C0BE3B0F8C94}"/>
          </ac:spMkLst>
        </pc:spChg>
        <pc:spChg chg="mod">
          <ac:chgData name="Aurelien Domont" userId="6da7715ce44349b3" providerId="LiveId" clId="{E7ABA157-3704-4B4F-BFF5-7E9A97F5A81C}" dt="2022-01-25T03:42:59.079" v="439" actId="404"/>
          <ac:spMkLst>
            <pc:docMk/>
            <pc:sldMk cId="1763023598" sldId="2303"/>
            <ac:spMk id="58" creationId="{F8E99896-3B14-45D2-A82A-0E37231F38AF}"/>
          </ac:spMkLst>
        </pc:spChg>
        <pc:spChg chg="add mod">
          <ac:chgData name="Aurelien Domont" userId="6da7715ce44349b3" providerId="LiveId" clId="{E7ABA157-3704-4B4F-BFF5-7E9A97F5A81C}" dt="2022-01-25T03:42:59.079" v="439" actId="404"/>
          <ac:spMkLst>
            <pc:docMk/>
            <pc:sldMk cId="1763023598" sldId="2303"/>
            <ac:spMk id="59" creationId="{00970EE3-1947-4A6F-8020-5A3F7920CD24}"/>
          </ac:spMkLst>
        </pc:spChg>
        <pc:spChg chg="add mod">
          <ac:chgData name="Aurelien Domont" userId="6da7715ce44349b3" providerId="LiveId" clId="{E7ABA157-3704-4B4F-BFF5-7E9A97F5A81C}" dt="2022-01-25T03:42:59.079" v="439" actId="404"/>
          <ac:spMkLst>
            <pc:docMk/>
            <pc:sldMk cId="1763023598" sldId="2303"/>
            <ac:spMk id="60" creationId="{983BE9B6-EDA3-44A8-9276-19E0D3612A52}"/>
          </ac:spMkLst>
        </pc:spChg>
        <pc:spChg chg="add mod">
          <ac:chgData name="Aurelien Domont" userId="6da7715ce44349b3" providerId="LiveId" clId="{E7ABA157-3704-4B4F-BFF5-7E9A97F5A81C}" dt="2022-01-25T03:42:59.079" v="439" actId="404"/>
          <ac:spMkLst>
            <pc:docMk/>
            <pc:sldMk cId="1763023598" sldId="2303"/>
            <ac:spMk id="61" creationId="{A6ABEF23-6C59-421B-ACA9-082DE1D4DF9E}"/>
          </ac:spMkLst>
        </pc:spChg>
        <pc:spChg chg="add mod">
          <ac:chgData name="Aurelien Domont" userId="6da7715ce44349b3" providerId="LiveId" clId="{E7ABA157-3704-4B4F-BFF5-7E9A97F5A81C}" dt="2022-01-25T03:42:59.079" v="439" actId="404"/>
          <ac:spMkLst>
            <pc:docMk/>
            <pc:sldMk cId="1763023598" sldId="2303"/>
            <ac:spMk id="62" creationId="{DE6AA459-1D24-4654-A373-0A5E873446C8}"/>
          </ac:spMkLst>
        </pc:spChg>
        <pc:spChg chg="add mod">
          <ac:chgData name="Aurelien Domont" userId="6da7715ce44349b3" providerId="LiveId" clId="{E7ABA157-3704-4B4F-BFF5-7E9A97F5A81C}" dt="2022-01-25T03:42:59.079" v="439" actId="404"/>
          <ac:spMkLst>
            <pc:docMk/>
            <pc:sldMk cId="1763023598" sldId="2303"/>
            <ac:spMk id="63" creationId="{D89034CA-8580-43F3-B5F5-72251548A4B3}"/>
          </ac:spMkLst>
        </pc:spChg>
        <pc:spChg chg="add mod">
          <ac:chgData name="Aurelien Domont" userId="6da7715ce44349b3" providerId="LiveId" clId="{E7ABA157-3704-4B4F-BFF5-7E9A97F5A81C}" dt="2022-01-25T03:42:59.079" v="439" actId="404"/>
          <ac:spMkLst>
            <pc:docMk/>
            <pc:sldMk cId="1763023598" sldId="2303"/>
            <ac:spMk id="64" creationId="{DA37D774-B412-43EE-925B-A768E0E01442}"/>
          </ac:spMkLst>
        </pc:spChg>
        <pc:spChg chg="add mod">
          <ac:chgData name="Aurelien Domont" userId="6da7715ce44349b3" providerId="LiveId" clId="{E7ABA157-3704-4B4F-BFF5-7E9A97F5A81C}" dt="2022-01-25T03:42:59.079" v="439" actId="404"/>
          <ac:spMkLst>
            <pc:docMk/>
            <pc:sldMk cId="1763023598" sldId="2303"/>
            <ac:spMk id="65" creationId="{0D67448B-6241-4636-ADF8-454CF5ED59DD}"/>
          </ac:spMkLst>
        </pc:spChg>
        <pc:spChg chg="add mod">
          <ac:chgData name="Aurelien Domont" userId="6da7715ce44349b3" providerId="LiveId" clId="{E7ABA157-3704-4B4F-BFF5-7E9A97F5A81C}" dt="2022-01-25T03:42:59.079" v="439" actId="404"/>
          <ac:spMkLst>
            <pc:docMk/>
            <pc:sldMk cId="1763023598" sldId="2303"/>
            <ac:spMk id="66" creationId="{07570C4A-421B-423D-A399-A42EE4C40992}"/>
          </ac:spMkLst>
        </pc:spChg>
        <pc:spChg chg="add mod">
          <ac:chgData name="Aurelien Domont" userId="6da7715ce44349b3" providerId="LiveId" clId="{E7ABA157-3704-4B4F-BFF5-7E9A97F5A81C}" dt="2022-01-25T03:42:59.079" v="439" actId="404"/>
          <ac:spMkLst>
            <pc:docMk/>
            <pc:sldMk cId="1763023598" sldId="2303"/>
            <ac:spMk id="67" creationId="{E738C104-3A3F-4EC6-8B25-D92BDA7935FB}"/>
          </ac:spMkLst>
        </pc:spChg>
        <pc:spChg chg="add mod">
          <ac:chgData name="Aurelien Domont" userId="6da7715ce44349b3" providerId="LiveId" clId="{E7ABA157-3704-4B4F-BFF5-7E9A97F5A81C}" dt="2022-01-25T03:42:59.079" v="439" actId="404"/>
          <ac:spMkLst>
            <pc:docMk/>
            <pc:sldMk cId="1763023598" sldId="2303"/>
            <ac:spMk id="68" creationId="{89625B3B-BB46-41F0-9C6F-56A0AF0F481D}"/>
          </ac:spMkLst>
        </pc:spChg>
        <pc:spChg chg="add mod">
          <ac:chgData name="Aurelien Domont" userId="6da7715ce44349b3" providerId="LiveId" clId="{E7ABA157-3704-4B4F-BFF5-7E9A97F5A81C}" dt="2022-01-25T03:42:59.079" v="439" actId="404"/>
          <ac:spMkLst>
            <pc:docMk/>
            <pc:sldMk cId="1763023598" sldId="2303"/>
            <ac:spMk id="69" creationId="{CA010A5F-D354-4F76-A688-A7B8C97BC920}"/>
          </ac:spMkLst>
        </pc:spChg>
        <pc:spChg chg="add mod">
          <ac:chgData name="Aurelien Domont" userId="6da7715ce44349b3" providerId="LiveId" clId="{E7ABA157-3704-4B4F-BFF5-7E9A97F5A81C}" dt="2022-01-25T03:42:59.079" v="439" actId="404"/>
          <ac:spMkLst>
            <pc:docMk/>
            <pc:sldMk cId="1763023598" sldId="2303"/>
            <ac:spMk id="70" creationId="{2AE78097-567B-4B44-932A-2BDA24279CEC}"/>
          </ac:spMkLst>
        </pc:spChg>
        <pc:spChg chg="mod">
          <ac:chgData name="Aurelien Domont" userId="6da7715ce44349b3" providerId="LiveId" clId="{E7ABA157-3704-4B4F-BFF5-7E9A97F5A81C}" dt="2022-01-25T03:53:31.451" v="529" actId="207"/>
          <ac:spMkLst>
            <pc:docMk/>
            <pc:sldMk cId="1763023598" sldId="2303"/>
            <ac:spMk id="72" creationId="{D467FA4B-97FE-4350-9769-300EE3DE30BC}"/>
          </ac:spMkLst>
        </pc:spChg>
        <pc:spChg chg="mod">
          <ac:chgData name="Aurelien Domont" userId="6da7715ce44349b3" providerId="LiveId" clId="{E7ABA157-3704-4B4F-BFF5-7E9A97F5A81C}" dt="2022-01-25T03:43:04.723" v="441"/>
          <ac:spMkLst>
            <pc:docMk/>
            <pc:sldMk cId="1763023598" sldId="2303"/>
            <ac:spMk id="73" creationId="{6F7664DD-D856-4C34-B466-2EBEE580D319}"/>
          </ac:spMkLst>
        </pc:spChg>
        <pc:spChg chg="mod">
          <ac:chgData name="Aurelien Domont" userId="6da7715ce44349b3" providerId="LiveId" clId="{E7ABA157-3704-4B4F-BFF5-7E9A97F5A81C}" dt="2022-01-25T03:43:04.723" v="441"/>
          <ac:spMkLst>
            <pc:docMk/>
            <pc:sldMk cId="1763023598" sldId="2303"/>
            <ac:spMk id="74" creationId="{9101F89A-84DA-412D-8C67-DA16B1879B0E}"/>
          </ac:spMkLst>
        </pc:spChg>
        <pc:spChg chg="mod">
          <ac:chgData name="Aurelien Domont" userId="6da7715ce44349b3" providerId="LiveId" clId="{E7ABA157-3704-4B4F-BFF5-7E9A97F5A81C}" dt="2022-01-25T03:43:04.723" v="441"/>
          <ac:spMkLst>
            <pc:docMk/>
            <pc:sldMk cId="1763023598" sldId="2303"/>
            <ac:spMk id="75" creationId="{F8863573-E2A7-4838-BC3F-F6B07AE9429F}"/>
          </ac:spMkLst>
        </pc:spChg>
        <pc:spChg chg="mod">
          <ac:chgData name="Aurelien Domont" userId="6da7715ce44349b3" providerId="LiveId" clId="{E7ABA157-3704-4B4F-BFF5-7E9A97F5A81C}" dt="2022-01-25T03:53:04.026" v="527" actId="207"/>
          <ac:spMkLst>
            <pc:docMk/>
            <pc:sldMk cId="1763023598" sldId="2303"/>
            <ac:spMk id="76" creationId="{1C785C6A-F7EB-4D57-83D3-B32D3EFAFFEC}"/>
          </ac:spMkLst>
        </pc:spChg>
        <pc:spChg chg="mod">
          <ac:chgData name="Aurelien Domont" userId="6da7715ce44349b3" providerId="LiveId" clId="{E7ABA157-3704-4B4F-BFF5-7E9A97F5A81C}" dt="2022-01-25T03:43:04.723" v="441"/>
          <ac:spMkLst>
            <pc:docMk/>
            <pc:sldMk cId="1763023598" sldId="2303"/>
            <ac:spMk id="77" creationId="{CCD8A5F8-33DF-4CED-829D-9644F70C651F}"/>
          </ac:spMkLst>
        </pc:spChg>
        <pc:spChg chg="mod">
          <ac:chgData name="Aurelien Domont" userId="6da7715ce44349b3" providerId="LiveId" clId="{E7ABA157-3704-4B4F-BFF5-7E9A97F5A81C}" dt="2022-01-25T03:43:04.723" v="441"/>
          <ac:spMkLst>
            <pc:docMk/>
            <pc:sldMk cId="1763023598" sldId="2303"/>
            <ac:spMk id="78" creationId="{052ED4A0-F2E2-45B5-AC6B-F155011A6328}"/>
          </ac:spMkLst>
        </pc:spChg>
        <pc:spChg chg="mod">
          <ac:chgData name="Aurelien Domont" userId="6da7715ce44349b3" providerId="LiveId" clId="{E7ABA157-3704-4B4F-BFF5-7E9A97F5A81C}" dt="2022-01-25T03:43:04.723" v="441"/>
          <ac:spMkLst>
            <pc:docMk/>
            <pc:sldMk cId="1763023598" sldId="2303"/>
            <ac:spMk id="79" creationId="{D2374006-2194-4457-B120-96DC85AACEDA}"/>
          </ac:spMkLst>
        </pc:spChg>
        <pc:spChg chg="mod">
          <ac:chgData name="Aurelien Domont" userId="6da7715ce44349b3" providerId="LiveId" clId="{E7ABA157-3704-4B4F-BFF5-7E9A97F5A81C}" dt="2022-01-25T03:43:04.723" v="441"/>
          <ac:spMkLst>
            <pc:docMk/>
            <pc:sldMk cId="1763023598" sldId="2303"/>
            <ac:spMk id="80" creationId="{FE578B37-210B-4FE7-9465-2C73E3E2537E}"/>
          </ac:spMkLst>
        </pc:spChg>
        <pc:spChg chg="del mod">
          <ac:chgData name="Aurelien Domont" userId="6da7715ce44349b3" providerId="LiveId" clId="{E7ABA157-3704-4B4F-BFF5-7E9A97F5A81C}" dt="2022-01-25T03:54:45.060" v="544" actId="478"/>
          <ac:spMkLst>
            <pc:docMk/>
            <pc:sldMk cId="1763023598" sldId="2303"/>
            <ac:spMk id="81" creationId="{77CAE17C-E553-40E0-BEB2-8764662C993F}"/>
          </ac:spMkLst>
        </pc:spChg>
        <pc:spChg chg="del mod">
          <ac:chgData name="Aurelien Domont" userId="6da7715ce44349b3" providerId="LiveId" clId="{E7ABA157-3704-4B4F-BFF5-7E9A97F5A81C}" dt="2022-01-25T03:54:49.640" v="546" actId="478"/>
          <ac:spMkLst>
            <pc:docMk/>
            <pc:sldMk cId="1763023598" sldId="2303"/>
            <ac:spMk id="82" creationId="{D803E2E9-1925-428C-B777-B04D6C85F0C0}"/>
          </ac:spMkLst>
        </pc:spChg>
        <pc:spChg chg="del mod">
          <ac:chgData name="Aurelien Domont" userId="6da7715ce44349b3" providerId="LiveId" clId="{E7ABA157-3704-4B4F-BFF5-7E9A97F5A81C}" dt="2022-01-25T03:54:37.480" v="543" actId="478"/>
          <ac:spMkLst>
            <pc:docMk/>
            <pc:sldMk cId="1763023598" sldId="2303"/>
            <ac:spMk id="83" creationId="{ED1FB62C-63E4-4009-B6BD-6A9AE68F22CE}"/>
          </ac:spMkLst>
        </pc:spChg>
        <pc:spChg chg="del mod">
          <ac:chgData name="Aurelien Domont" userId="6da7715ce44349b3" providerId="LiveId" clId="{E7ABA157-3704-4B4F-BFF5-7E9A97F5A81C}" dt="2022-01-25T03:54:47.576" v="545" actId="478"/>
          <ac:spMkLst>
            <pc:docMk/>
            <pc:sldMk cId="1763023598" sldId="2303"/>
            <ac:spMk id="84" creationId="{3343879F-9BCF-4D53-949D-E1DF8152BC5C}"/>
          </ac:spMkLst>
        </pc:spChg>
        <pc:spChg chg="add mod">
          <ac:chgData name="Aurelien Domont" userId="6da7715ce44349b3" providerId="LiveId" clId="{E7ABA157-3704-4B4F-BFF5-7E9A97F5A81C}" dt="2022-01-25T03:57:46.261" v="642" actId="1035"/>
          <ac:spMkLst>
            <pc:docMk/>
            <pc:sldMk cId="1763023598" sldId="2303"/>
            <ac:spMk id="85" creationId="{42B3654F-6677-4DF2-BCB3-69685F7B7578}"/>
          </ac:spMkLst>
        </pc:spChg>
        <pc:spChg chg="add mod">
          <ac:chgData name="Aurelien Domont" userId="6da7715ce44349b3" providerId="LiveId" clId="{E7ABA157-3704-4B4F-BFF5-7E9A97F5A81C}" dt="2022-01-25T03:55:59.415" v="582" actId="20577"/>
          <ac:spMkLst>
            <pc:docMk/>
            <pc:sldMk cId="1763023598" sldId="2303"/>
            <ac:spMk id="86" creationId="{145B5583-04CE-4127-89F8-E850F090A42C}"/>
          </ac:spMkLst>
        </pc:spChg>
        <pc:spChg chg="add mod">
          <ac:chgData name="Aurelien Domont" userId="6da7715ce44349b3" providerId="LiveId" clId="{E7ABA157-3704-4B4F-BFF5-7E9A97F5A81C}" dt="2022-01-25T03:57:18.255" v="607" actId="20577"/>
          <ac:spMkLst>
            <pc:docMk/>
            <pc:sldMk cId="1763023598" sldId="2303"/>
            <ac:spMk id="87" creationId="{04F420AB-0414-4530-8DB8-B3CA29C9DB31}"/>
          </ac:spMkLst>
        </pc:spChg>
        <pc:spChg chg="add mod">
          <ac:chgData name="Aurelien Domont" userId="6da7715ce44349b3" providerId="LiveId" clId="{E7ABA157-3704-4B4F-BFF5-7E9A97F5A81C}" dt="2022-01-25T04:02:46.876" v="687" actId="313"/>
          <ac:spMkLst>
            <pc:docMk/>
            <pc:sldMk cId="1763023598" sldId="2303"/>
            <ac:spMk id="88" creationId="{CB7882A7-7E0C-44CE-9B5F-314093503089}"/>
          </ac:spMkLst>
        </pc:spChg>
        <pc:spChg chg="mod">
          <ac:chgData name="Aurelien Domont" userId="6da7715ce44349b3" providerId="LiveId" clId="{E7ABA157-3704-4B4F-BFF5-7E9A97F5A81C}" dt="2022-01-25T03:59:46.031" v="662" actId="207"/>
          <ac:spMkLst>
            <pc:docMk/>
            <pc:sldMk cId="1763023598" sldId="2303"/>
            <ac:spMk id="92" creationId="{D9D3BD6E-2DF7-430C-99FA-E0495FB092D6}"/>
          </ac:spMkLst>
        </pc:spChg>
        <pc:spChg chg="mod">
          <ac:chgData name="Aurelien Domont" userId="6da7715ce44349b3" providerId="LiveId" clId="{E7ABA157-3704-4B4F-BFF5-7E9A97F5A81C}" dt="2022-01-25T03:59:46.031" v="662" actId="207"/>
          <ac:spMkLst>
            <pc:docMk/>
            <pc:sldMk cId="1763023598" sldId="2303"/>
            <ac:spMk id="93" creationId="{373F062A-691E-40DB-870C-2599DA8FCDF2}"/>
          </ac:spMkLst>
        </pc:spChg>
        <pc:spChg chg="mod">
          <ac:chgData name="Aurelien Domont" userId="6da7715ce44349b3" providerId="LiveId" clId="{E7ABA157-3704-4B4F-BFF5-7E9A97F5A81C}" dt="2022-01-25T03:59:46.031" v="662" actId="207"/>
          <ac:spMkLst>
            <pc:docMk/>
            <pc:sldMk cId="1763023598" sldId="2303"/>
            <ac:spMk id="94" creationId="{195EA6C9-0E2B-43E2-83FC-31BBE63A88EB}"/>
          </ac:spMkLst>
        </pc:spChg>
        <pc:grpChg chg="add del mod">
          <ac:chgData name="Aurelien Domont" userId="6da7715ce44349b3" providerId="LiveId" clId="{E7ABA157-3704-4B4F-BFF5-7E9A97F5A81C}" dt="2022-01-25T03:43:00.094" v="440" actId="478"/>
          <ac:grpSpMkLst>
            <pc:docMk/>
            <pc:sldMk cId="1763023598" sldId="2303"/>
            <ac:grpSpMk id="2" creationId="{874F7E87-7CB1-48C0-8DA3-3929963BC518}"/>
          </ac:grpSpMkLst>
        </pc:grpChg>
        <pc:grpChg chg="add del mod">
          <ac:chgData name="Aurelien Domont" userId="6da7715ce44349b3" providerId="LiveId" clId="{E7ABA157-3704-4B4F-BFF5-7E9A97F5A81C}" dt="2022-01-25T03:39:59.939" v="422"/>
          <ac:grpSpMkLst>
            <pc:docMk/>
            <pc:sldMk cId="1763023598" sldId="2303"/>
            <ac:grpSpMk id="9" creationId="{574A8E94-EA0F-46F8-92B9-054AC18AA313}"/>
          </ac:grpSpMkLst>
        </pc:grpChg>
        <pc:grpChg chg="add del mod">
          <ac:chgData name="Aurelien Domont" userId="6da7715ce44349b3" providerId="LiveId" clId="{E7ABA157-3704-4B4F-BFF5-7E9A97F5A81C}" dt="2022-01-25T03:39:59.939" v="422"/>
          <ac:grpSpMkLst>
            <pc:docMk/>
            <pc:sldMk cId="1763023598" sldId="2303"/>
            <ac:grpSpMk id="15" creationId="{A37E5DAC-71BD-4C38-8D92-80809B38F7D2}"/>
          </ac:grpSpMkLst>
        </pc:grpChg>
        <pc:grpChg chg="add del mod">
          <ac:chgData name="Aurelien Domont" userId="6da7715ce44349b3" providerId="LiveId" clId="{E7ABA157-3704-4B4F-BFF5-7E9A97F5A81C}" dt="2022-01-25T03:39:59.939" v="422"/>
          <ac:grpSpMkLst>
            <pc:docMk/>
            <pc:sldMk cId="1763023598" sldId="2303"/>
            <ac:grpSpMk id="22" creationId="{3B78DF19-C85E-401D-838C-346372D5C8F6}"/>
          </ac:grpSpMkLst>
        </pc:grpChg>
        <pc:grpChg chg="mod">
          <ac:chgData name="Aurelien Domont" userId="6da7715ce44349b3" providerId="LiveId" clId="{E7ABA157-3704-4B4F-BFF5-7E9A97F5A81C}" dt="2022-01-25T03:39:46.638" v="396"/>
          <ac:grpSpMkLst>
            <pc:docMk/>
            <pc:sldMk cId="1763023598" sldId="2303"/>
            <ac:grpSpMk id="23" creationId="{C5355F63-3EBC-4E5D-BCC0-69ECE4822D9B}"/>
          </ac:grpSpMkLst>
        </pc:grpChg>
        <pc:grpChg chg="add mod">
          <ac:chgData name="Aurelien Domont" userId="6da7715ce44349b3" providerId="LiveId" clId="{E7ABA157-3704-4B4F-BFF5-7E9A97F5A81C}" dt="2022-01-25T03:42:38.389" v="424" actId="164"/>
          <ac:grpSpMkLst>
            <pc:docMk/>
            <pc:sldMk cId="1763023598" sldId="2303"/>
            <ac:grpSpMk id="45" creationId="{09F80B1A-5B66-484F-94AD-B2513FBE17AD}"/>
          </ac:grpSpMkLst>
        </pc:grpChg>
        <pc:grpChg chg="add mod">
          <ac:chgData name="Aurelien Domont" userId="6da7715ce44349b3" providerId="LiveId" clId="{E7ABA157-3704-4B4F-BFF5-7E9A97F5A81C}" dt="2022-01-25T03:55:02.330" v="549" actId="1076"/>
          <ac:grpSpMkLst>
            <pc:docMk/>
            <pc:sldMk cId="1763023598" sldId="2303"/>
            <ac:grpSpMk id="71" creationId="{CED5BFB1-C842-4C97-A0A6-8EE8806E651C}"/>
          </ac:grpSpMkLst>
        </pc:grpChg>
        <pc:grpChg chg="add mod">
          <ac:chgData name="Aurelien Domont" userId="6da7715ce44349b3" providerId="LiveId" clId="{E7ABA157-3704-4B4F-BFF5-7E9A97F5A81C}" dt="2022-01-25T03:59:46.031" v="662" actId="207"/>
          <ac:grpSpMkLst>
            <pc:docMk/>
            <pc:sldMk cId="1763023598" sldId="2303"/>
            <ac:grpSpMk id="91" creationId="{8285F801-17CE-4EA3-BC73-6522DE620492}"/>
          </ac:grpSpMkLst>
        </pc:grpChg>
        <pc:picChg chg="add mod">
          <ac:chgData name="Aurelien Domont" userId="6da7715ce44349b3" providerId="LiveId" clId="{E7ABA157-3704-4B4F-BFF5-7E9A97F5A81C}" dt="2022-01-25T04:02:34.203" v="685" actId="207"/>
          <ac:picMkLst>
            <pc:docMk/>
            <pc:sldMk cId="1763023598" sldId="2303"/>
            <ac:picMk id="5" creationId="{1944CFC3-46F3-4540-BBCF-4810CF7F208E}"/>
          </ac:picMkLst>
        </pc:picChg>
        <pc:picChg chg="add mod">
          <ac:chgData name="Aurelien Domont" userId="6da7715ce44349b3" providerId="LiveId" clId="{E7ABA157-3704-4B4F-BFF5-7E9A97F5A81C}" dt="2022-01-25T04:00:15.585" v="674" actId="207"/>
          <ac:picMkLst>
            <pc:docMk/>
            <pc:sldMk cId="1763023598" sldId="2303"/>
            <ac:picMk id="89" creationId="{6C129D8E-57D0-4623-8B5C-C7E64EC68D6C}"/>
          </ac:picMkLst>
        </pc:picChg>
        <pc:picChg chg="add del mod">
          <ac:chgData name="Aurelien Domont" userId="6da7715ce44349b3" providerId="LiveId" clId="{E7ABA157-3704-4B4F-BFF5-7E9A97F5A81C}" dt="2022-01-25T04:00:10.474" v="672" actId="478"/>
          <ac:picMkLst>
            <pc:docMk/>
            <pc:sldMk cId="1763023598" sldId="2303"/>
            <ac:picMk id="90" creationId="{ADEB8E88-2EA2-41FD-AC7C-3C88ADD84B18}"/>
          </ac:picMkLst>
        </pc:picChg>
        <pc:picChg chg="add mod">
          <ac:chgData name="Aurelien Domont" userId="6da7715ce44349b3" providerId="LiveId" clId="{E7ABA157-3704-4B4F-BFF5-7E9A97F5A81C}" dt="2022-01-25T04:02:26.576" v="681" actId="1076"/>
          <ac:picMkLst>
            <pc:docMk/>
            <pc:sldMk cId="1763023598" sldId="2303"/>
            <ac:picMk id="96" creationId="{AEEC501E-A65F-4728-B02C-4AA9378EFD91}"/>
          </ac:picMkLst>
        </pc:picChg>
        <pc:cxnChg chg="add del mod">
          <ac:chgData name="Aurelien Domont" userId="6da7715ce44349b3" providerId="LiveId" clId="{E7ABA157-3704-4B4F-BFF5-7E9A97F5A81C}" dt="2022-01-25T03:39:59.939" v="422"/>
          <ac:cxnSpMkLst>
            <pc:docMk/>
            <pc:sldMk cId="1763023598" sldId="2303"/>
            <ac:cxnSpMk id="29" creationId="{EB3D5FAE-F721-45FE-AEFA-72693F3E664A}"/>
          </ac:cxnSpMkLst>
        </pc:cxnChg>
        <pc:cxnChg chg="add del mod">
          <ac:chgData name="Aurelien Domont" userId="6da7715ce44349b3" providerId="LiveId" clId="{E7ABA157-3704-4B4F-BFF5-7E9A97F5A81C}" dt="2022-01-25T03:39:59.939" v="422"/>
          <ac:cxnSpMkLst>
            <pc:docMk/>
            <pc:sldMk cId="1763023598" sldId="2303"/>
            <ac:cxnSpMk id="33" creationId="{107AB81D-2857-489D-836F-160DC45B1F51}"/>
          </ac:cxnSpMkLst>
        </pc:cxnChg>
        <pc:cxnChg chg="add del mod">
          <ac:chgData name="Aurelien Domont" userId="6da7715ce44349b3" providerId="LiveId" clId="{E7ABA157-3704-4B4F-BFF5-7E9A97F5A81C}" dt="2022-01-25T03:39:59.939" v="422"/>
          <ac:cxnSpMkLst>
            <pc:docMk/>
            <pc:sldMk cId="1763023598" sldId="2303"/>
            <ac:cxnSpMk id="37" creationId="{101A5192-80B5-4B08-A53E-BA92D43AAEE1}"/>
          </ac:cxnSpMkLst>
        </pc:cxnChg>
        <pc:cxnChg chg="add del mod">
          <ac:chgData name="Aurelien Domont" userId="6da7715ce44349b3" providerId="LiveId" clId="{E7ABA157-3704-4B4F-BFF5-7E9A97F5A81C}" dt="2022-01-25T03:39:59.939" v="422"/>
          <ac:cxnSpMkLst>
            <pc:docMk/>
            <pc:sldMk cId="1763023598" sldId="2303"/>
            <ac:cxnSpMk id="41" creationId="{64F0F69A-A424-4B1E-A32F-368DE9F571FC}"/>
          </ac:cxnSpMkLst>
        </pc:cxnChg>
      </pc:sldChg>
      <pc:sldChg chg="del">
        <pc:chgData name="Aurelien Domont" userId="6da7715ce44349b3" providerId="LiveId" clId="{E7ABA157-3704-4B4F-BFF5-7E9A97F5A81C}" dt="2022-01-25T05:28:36.563" v="1726" actId="47"/>
        <pc:sldMkLst>
          <pc:docMk/>
          <pc:sldMk cId="2905568552" sldId="2304"/>
        </pc:sldMkLst>
      </pc:sldChg>
      <pc:sldChg chg="del">
        <pc:chgData name="Aurelien Domont" userId="6da7715ce44349b3" providerId="LiveId" clId="{E7ABA157-3704-4B4F-BFF5-7E9A97F5A81C}" dt="2022-01-25T05:28:36.563" v="1726" actId="47"/>
        <pc:sldMkLst>
          <pc:docMk/>
          <pc:sldMk cId="4060139227" sldId="2305"/>
        </pc:sldMkLst>
      </pc:sldChg>
      <pc:sldChg chg="del">
        <pc:chgData name="Aurelien Domont" userId="6da7715ce44349b3" providerId="LiveId" clId="{E7ABA157-3704-4B4F-BFF5-7E9A97F5A81C}" dt="2022-01-25T05:28:36.563" v="1726" actId="47"/>
        <pc:sldMkLst>
          <pc:docMk/>
          <pc:sldMk cId="2561262077" sldId="2306"/>
        </pc:sldMkLst>
      </pc:sldChg>
      <pc:sldChg chg="addSp delSp modSp add del mod">
        <pc:chgData name="Aurelien Domont" userId="6da7715ce44349b3" providerId="LiveId" clId="{E7ABA157-3704-4B4F-BFF5-7E9A97F5A81C}" dt="2022-01-25T03:35:52.693" v="308" actId="47"/>
        <pc:sldMkLst>
          <pc:docMk/>
          <pc:sldMk cId="265813371" sldId="2340"/>
        </pc:sldMkLst>
        <pc:spChg chg="mod">
          <ac:chgData name="Aurelien Domont" userId="6da7715ce44349b3" providerId="LiveId" clId="{E7ABA157-3704-4B4F-BFF5-7E9A97F5A81C}" dt="2022-01-25T03:27:02.247" v="237" actId="108"/>
          <ac:spMkLst>
            <pc:docMk/>
            <pc:sldMk cId="265813371" sldId="2340"/>
            <ac:spMk id="3" creationId="{CE2529A3-BA97-486F-9E02-8DFAAA7D8D38}"/>
          </ac:spMkLst>
        </pc:spChg>
        <pc:spChg chg="add del mod">
          <ac:chgData name="Aurelien Domont" userId="6da7715ce44349b3" providerId="LiveId" clId="{E7ABA157-3704-4B4F-BFF5-7E9A97F5A81C}" dt="2022-01-25T03:21:01.152" v="119" actId="478"/>
          <ac:spMkLst>
            <pc:docMk/>
            <pc:sldMk cId="265813371" sldId="2340"/>
            <ac:spMk id="20" creationId="{3A60AC18-4C66-435F-A812-6E1D4DB550C5}"/>
          </ac:spMkLst>
        </pc:spChg>
        <pc:spChg chg="add del mod">
          <ac:chgData name="Aurelien Domont" userId="6da7715ce44349b3" providerId="LiveId" clId="{E7ABA157-3704-4B4F-BFF5-7E9A97F5A81C}" dt="2022-01-25T03:21:01.152" v="119" actId="478"/>
          <ac:spMkLst>
            <pc:docMk/>
            <pc:sldMk cId="265813371" sldId="2340"/>
            <ac:spMk id="21" creationId="{3EC9381E-F20F-442E-8589-DFD8B5279520}"/>
          </ac:spMkLst>
        </pc:spChg>
        <pc:spChg chg="add del mod">
          <ac:chgData name="Aurelien Domont" userId="6da7715ce44349b3" providerId="LiveId" clId="{E7ABA157-3704-4B4F-BFF5-7E9A97F5A81C}" dt="2022-01-25T03:21:01.152" v="119" actId="478"/>
          <ac:spMkLst>
            <pc:docMk/>
            <pc:sldMk cId="265813371" sldId="2340"/>
            <ac:spMk id="22" creationId="{D93531F8-19C5-42B9-AAAF-19FFE64ECD7E}"/>
          </ac:spMkLst>
        </pc:spChg>
        <pc:spChg chg="add del mod">
          <ac:chgData name="Aurelien Domont" userId="6da7715ce44349b3" providerId="LiveId" clId="{E7ABA157-3704-4B4F-BFF5-7E9A97F5A81C}" dt="2022-01-25T03:21:01.152" v="119" actId="478"/>
          <ac:spMkLst>
            <pc:docMk/>
            <pc:sldMk cId="265813371" sldId="2340"/>
            <ac:spMk id="23" creationId="{AC0DAC97-DAF0-4E78-8E37-AA1747D71CE8}"/>
          </ac:spMkLst>
        </pc:spChg>
        <pc:spChg chg="add del mod">
          <ac:chgData name="Aurelien Domont" userId="6da7715ce44349b3" providerId="LiveId" clId="{E7ABA157-3704-4B4F-BFF5-7E9A97F5A81C}" dt="2022-01-25T03:21:01.152" v="119" actId="478"/>
          <ac:spMkLst>
            <pc:docMk/>
            <pc:sldMk cId="265813371" sldId="2340"/>
            <ac:spMk id="25" creationId="{6F3B00FF-4563-4BF1-B6F0-C31957286F25}"/>
          </ac:spMkLst>
        </pc:spChg>
        <pc:spChg chg="add del mod">
          <ac:chgData name="Aurelien Domont" userId="6da7715ce44349b3" providerId="LiveId" clId="{E7ABA157-3704-4B4F-BFF5-7E9A97F5A81C}" dt="2022-01-25T03:21:01.152" v="119" actId="478"/>
          <ac:spMkLst>
            <pc:docMk/>
            <pc:sldMk cId="265813371" sldId="2340"/>
            <ac:spMk id="30" creationId="{5A1E9ABA-48DC-423A-92D8-D01142B52067}"/>
          </ac:spMkLst>
        </pc:spChg>
        <pc:spChg chg="add del mod">
          <ac:chgData name="Aurelien Domont" userId="6da7715ce44349b3" providerId="LiveId" clId="{E7ABA157-3704-4B4F-BFF5-7E9A97F5A81C}" dt="2022-01-25T03:21:01.152" v="119" actId="478"/>
          <ac:spMkLst>
            <pc:docMk/>
            <pc:sldMk cId="265813371" sldId="2340"/>
            <ac:spMk id="32" creationId="{2B2E4A3C-F8B4-43BE-808D-6A4E1B1CB01B}"/>
          </ac:spMkLst>
        </pc:spChg>
        <pc:spChg chg="del">
          <ac:chgData name="Aurelien Domont" userId="6da7715ce44349b3" providerId="LiveId" clId="{E7ABA157-3704-4B4F-BFF5-7E9A97F5A81C}" dt="2022-01-25T03:20:18.290" v="112" actId="478"/>
          <ac:spMkLst>
            <pc:docMk/>
            <pc:sldMk cId="265813371" sldId="2340"/>
            <ac:spMk id="33" creationId="{6D641CE2-C736-46BE-BEE6-A0DE5CAB1F38}"/>
          </ac:spMkLst>
        </pc:spChg>
        <pc:spChg chg="del">
          <ac:chgData name="Aurelien Domont" userId="6da7715ce44349b3" providerId="LiveId" clId="{E7ABA157-3704-4B4F-BFF5-7E9A97F5A81C}" dt="2022-01-25T03:20:18.290" v="112" actId="478"/>
          <ac:spMkLst>
            <pc:docMk/>
            <pc:sldMk cId="265813371" sldId="2340"/>
            <ac:spMk id="34" creationId="{FDBD5CF0-EB02-479A-AD2C-A55DF921BB32}"/>
          </ac:spMkLst>
        </pc:spChg>
        <pc:spChg chg="del">
          <ac:chgData name="Aurelien Domont" userId="6da7715ce44349b3" providerId="LiveId" clId="{E7ABA157-3704-4B4F-BFF5-7E9A97F5A81C}" dt="2022-01-25T03:20:18.290" v="112" actId="478"/>
          <ac:spMkLst>
            <pc:docMk/>
            <pc:sldMk cId="265813371" sldId="2340"/>
            <ac:spMk id="35" creationId="{EB182DE2-9682-4365-87FD-2E8079067A44}"/>
          </ac:spMkLst>
        </pc:spChg>
        <pc:spChg chg="del">
          <ac:chgData name="Aurelien Domont" userId="6da7715ce44349b3" providerId="LiveId" clId="{E7ABA157-3704-4B4F-BFF5-7E9A97F5A81C}" dt="2022-01-25T03:20:18.290" v="112" actId="478"/>
          <ac:spMkLst>
            <pc:docMk/>
            <pc:sldMk cId="265813371" sldId="2340"/>
            <ac:spMk id="36" creationId="{AAD30E49-2F81-4273-95C3-7F8C1FE208AA}"/>
          </ac:spMkLst>
        </pc:spChg>
        <pc:spChg chg="del">
          <ac:chgData name="Aurelien Domont" userId="6da7715ce44349b3" providerId="LiveId" clId="{E7ABA157-3704-4B4F-BFF5-7E9A97F5A81C}" dt="2022-01-25T03:20:18.290" v="112" actId="478"/>
          <ac:spMkLst>
            <pc:docMk/>
            <pc:sldMk cId="265813371" sldId="2340"/>
            <ac:spMk id="39" creationId="{8F34EF84-E47A-4497-81CF-E7E5AC3810B3}"/>
          </ac:spMkLst>
        </pc:spChg>
        <pc:spChg chg="del">
          <ac:chgData name="Aurelien Domont" userId="6da7715ce44349b3" providerId="LiveId" clId="{E7ABA157-3704-4B4F-BFF5-7E9A97F5A81C}" dt="2022-01-25T03:20:18.290" v="112" actId="478"/>
          <ac:spMkLst>
            <pc:docMk/>
            <pc:sldMk cId="265813371" sldId="2340"/>
            <ac:spMk id="44" creationId="{BCC7B568-60B8-43BB-8B91-83943337DA18}"/>
          </ac:spMkLst>
        </pc:spChg>
        <pc:spChg chg="del">
          <ac:chgData name="Aurelien Domont" userId="6da7715ce44349b3" providerId="LiveId" clId="{E7ABA157-3704-4B4F-BFF5-7E9A97F5A81C}" dt="2022-01-25T03:20:18.290" v="112" actId="478"/>
          <ac:spMkLst>
            <pc:docMk/>
            <pc:sldMk cId="265813371" sldId="2340"/>
            <ac:spMk id="46" creationId="{78BEE3C0-2448-4B26-97AA-EB99C14CE276}"/>
          </ac:spMkLst>
        </pc:spChg>
        <pc:spChg chg="del">
          <ac:chgData name="Aurelien Domont" userId="6da7715ce44349b3" providerId="LiveId" clId="{E7ABA157-3704-4B4F-BFF5-7E9A97F5A81C}" dt="2022-01-25T03:20:18.290" v="112" actId="478"/>
          <ac:spMkLst>
            <pc:docMk/>
            <pc:sldMk cId="265813371" sldId="2340"/>
            <ac:spMk id="48" creationId="{AD7B4589-4D15-4265-8E5A-F04B8E84520B}"/>
          </ac:spMkLst>
        </pc:spChg>
        <pc:spChg chg="add mod">
          <ac:chgData name="Aurelien Domont" userId="6da7715ce44349b3" providerId="LiveId" clId="{E7ABA157-3704-4B4F-BFF5-7E9A97F5A81C}" dt="2022-01-25T03:21:09.594" v="120"/>
          <ac:spMkLst>
            <pc:docMk/>
            <pc:sldMk cId="265813371" sldId="2340"/>
            <ac:spMk id="49" creationId="{8FA1357C-0FBE-47CF-8CFC-ACDCD6293B30}"/>
          </ac:spMkLst>
        </pc:spChg>
        <pc:spChg chg="add mod">
          <ac:chgData name="Aurelien Domont" userId="6da7715ce44349b3" providerId="LiveId" clId="{E7ABA157-3704-4B4F-BFF5-7E9A97F5A81C}" dt="2022-01-25T03:21:09.594" v="120"/>
          <ac:spMkLst>
            <pc:docMk/>
            <pc:sldMk cId="265813371" sldId="2340"/>
            <ac:spMk id="50" creationId="{67F5BA59-46D0-4D83-B180-21A6DD1CDE4F}"/>
          </ac:spMkLst>
        </pc:spChg>
        <pc:spChg chg="add mod">
          <ac:chgData name="Aurelien Domont" userId="6da7715ce44349b3" providerId="LiveId" clId="{E7ABA157-3704-4B4F-BFF5-7E9A97F5A81C}" dt="2022-01-25T03:21:09.594" v="120"/>
          <ac:spMkLst>
            <pc:docMk/>
            <pc:sldMk cId="265813371" sldId="2340"/>
            <ac:spMk id="51" creationId="{7AB717CB-63A8-454E-810C-41537734EFDB}"/>
          </ac:spMkLst>
        </pc:spChg>
        <pc:spChg chg="add mod">
          <ac:chgData name="Aurelien Domont" userId="6da7715ce44349b3" providerId="LiveId" clId="{E7ABA157-3704-4B4F-BFF5-7E9A97F5A81C}" dt="2022-01-25T03:21:16.126" v="121" actId="108"/>
          <ac:spMkLst>
            <pc:docMk/>
            <pc:sldMk cId="265813371" sldId="2340"/>
            <ac:spMk id="52" creationId="{0C7DF100-C51E-4152-9B4C-15CA588B4F8F}"/>
          </ac:spMkLst>
        </pc:spChg>
        <pc:spChg chg="add mod">
          <ac:chgData name="Aurelien Domont" userId="6da7715ce44349b3" providerId="LiveId" clId="{E7ABA157-3704-4B4F-BFF5-7E9A97F5A81C}" dt="2022-01-25T03:21:09.594" v="120"/>
          <ac:spMkLst>
            <pc:docMk/>
            <pc:sldMk cId="265813371" sldId="2340"/>
            <ac:spMk id="54" creationId="{97846ACC-2435-41E8-8D4F-DA0BF3E04DFC}"/>
          </ac:spMkLst>
        </pc:spChg>
        <pc:spChg chg="add mod">
          <ac:chgData name="Aurelien Domont" userId="6da7715ce44349b3" providerId="LiveId" clId="{E7ABA157-3704-4B4F-BFF5-7E9A97F5A81C}" dt="2022-01-25T03:21:09.594" v="120"/>
          <ac:spMkLst>
            <pc:docMk/>
            <pc:sldMk cId="265813371" sldId="2340"/>
            <ac:spMk id="59" creationId="{0F3C596F-2EFD-4995-8240-5B6D8A59DD81}"/>
          </ac:spMkLst>
        </pc:spChg>
        <pc:spChg chg="add mod">
          <ac:chgData name="Aurelien Domont" userId="6da7715ce44349b3" providerId="LiveId" clId="{E7ABA157-3704-4B4F-BFF5-7E9A97F5A81C}" dt="2022-01-25T03:21:18.878" v="122" actId="108"/>
          <ac:spMkLst>
            <pc:docMk/>
            <pc:sldMk cId="265813371" sldId="2340"/>
            <ac:spMk id="61" creationId="{295673AE-8CF8-4A59-A6AC-B8032C994DAC}"/>
          </ac:spMkLst>
        </pc:spChg>
        <pc:spChg chg="add mod">
          <ac:chgData name="Aurelien Domont" userId="6da7715ce44349b3" providerId="LiveId" clId="{E7ABA157-3704-4B4F-BFF5-7E9A97F5A81C}" dt="2022-01-25T03:21:36.708" v="123" actId="207"/>
          <ac:spMkLst>
            <pc:docMk/>
            <pc:sldMk cId="265813371" sldId="2340"/>
            <ac:spMk id="63" creationId="{C2D5668D-69CB-4123-B97D-27361E412F96}"/>
          </ac:spMkLst>
        </pc:spChg>
        <pc:spChg chg="add mod">
          <ac:chgData name="Aurelien Domont" userId="6da7715ce44349b3" providerId="LiveId" clId="{E7ABA157-3704-4B4F-BFF5-7E9A97F5A81C}" dt="2022-01-25T03:26:11.738" v="229" actId="1037"/>
          <ac:spMkLst>
            <pc:docMk/>
            <pc:sldMk cId="265813371" sldId="2340"/>
            <ac:spMk id="65" creationId="{E0815287-7E08-48E3-B974-A6062419AE37}"/>
          </ac:spMkLst>
        </pc:spChg>
        <pc:spChg chg="add mod">
          <ac:chgData name="Aurelien Domont" userId="6da7715ce44349b3" providerId="LiveId" clId="{E7ABA157-3704-4B4F-BFF5-7E9A97F5A81C}" dt="2022-01-25T03:28:02.462" v="240" actId="108"/>
          <ac:spMkLst>
            <pc:docMk/>
            <pc:sldMk cId="265813371" sldId="2340"/>
            <ac:spMk id="67" creationId="{7087455D-0618-4DC3-8300-FE9DEB568614}"/>
          </ac:spMkLst>
        </pc:spChg>
        <pc:spChg chg="add mod">
          <ac:chgData name="Aurelien Domont" userId="6da7715ce44349b3" providerId="LiveId" clId="{E7ABA157-3704-4B4F-BFF5-7E9A97F5A81C}" dt="2022-01-25T03:28:03.135" v="241" actId="108"/>
          <ac:spMkLst>
            <pc:docMk/>
            <pc:sldMk cId="265813371" sldId="2340"/>
            <ac:spMk id="69" creationId="{A9D7EC8E-3DF2-4A9A-8DB1-2756F9F28503}"/>
          </ac:spMkLst>
        </pc:spChg>
        <pc:spChg chg="add mod">
          <ac:chgData name="Aurelien Domont" userId="6da7715ce44349b3" providerId="LiveId" clId="{E7ABA157-3704-4B4F-BFF5-7E9A97F5A81C}" dt="2022-01-25T03:28:03.682" v="242" actId="108"/>
          <ac:spMkLst>
            <pc:docMk/>
            <pc:sldMk cId="265813371" sldId="2340"/>
            <ac:spMk id="71" creationId="{0F181CE6-61A6-4798-98E4-A3F3C9A66F59}"/>
          </ac:spMkLst>
        </pc:spChg>
        <pc:spChg chg="add mod">
          <ac:chgData name="Aurelien Domont" userId="6da7715ce44349b3" providerId="LiveId" clId="{E7ABA157-3704-4B4F-BFF5-7E9A97F5A81C}" dt="2022-01-25T03:28:04.244" v="243" actId="108"/>
          <ac:spMkLst>
            <pc:docMk/>
            <pc:sldMk cId="265813371" sldId="2340"/>
            <ac:spMk id="73" creationId="{E3BFBCCD-A557-4F45-9AA7-461486770FEB}"/>
          </ac:spMkLst>
        </pc:spChg>
        <pc:spChg chg="add mod">
          <ac:chgData name="Aurelien Domont" userId="6da7715ce44349b3" providerId="LiveId" clId="{E7ABA157-3704-4B4F-BFF5-7E9A97F5A81C}" dt="2022-01-25T03:28:04.697" v="244" actId="108"/>
          <ac:spMkLst>
            <pc:docMk/>
            <pc:sldMk cId="265813371" sldId="2340"/>
            <ac:spMk id="75" creationId="{BCDE8E33-636E-4A11-92CC-23E31F49A340}"/>
          </ac:spMkLst>
        </pc:spChg>
        <pc:spChg chg="add del mod">
          <ac:chgData name="Aurelien Domont" userId="6da7715ce44349b3" providerId="LiveId" clId="{E7ABA157-3704-4B4F-BFF5-7E9A97F5A81C}" dt="2022-01-25T03:28:46.583" v="247" actId="478"/>
          <ac:spMkLst>
            <pc:docMk/>
            <pc:sldMk cId="265813371" sldId="2340"/>
            <ac:spMk id="76" creationId="{5DF34341-9880-4631-9467-C41CCE14B3C9}"/>
          </ac:spMkLst>
        </pc:spChg>
        <pc:picChg chg="add del mod">
          <ac:chgData name="Aurelien Domont" userId="6da7715ce44349b3" providerId="LiveId" clId="{E7ABA157-3704-4B4F-BFF5-7E9A97F5A81C}" dt="2022-01-25T03:21:01.152" v="119" actId="478"/>
          <ac:picMkLst>
            <pc:docMk/>
            <pc:sldMk cId="265813371" sldId="2340"/>
            <ac:picMk id="24" creationId="{D7F8EBC9-1A05-49CB-8164-F5EF29D8634C}"/>
          </ac:picMkLst>
        </pc:picChg>
        <pc:picChg chg="add del mod">
          <ac:chgData name="Aurelien Domont" userId="6da7715ce44349b3" providerId="LiveId" clId="{E7ABA157-3704-4B4F-BFF5-7E9A97F5A81C}" dt="2022-01-25T03:21:01.152" v="119" actId="478"/>
          <ac:picMkLst>
            <pc:docMk/>
            <pc:sldMk cId="265813371" sldId="2340"/>
            <ac:picMk id="26" creationId="{A9390497-7199-4869-B39A-8AB4B7DA657C}"/>
          </ac:picMkLst>
        </pc:picChg>
        <pc:picChg chg="add del mod">
          <ac:chgData name="Aurelien Domont" userId="6da7715ce44349b3" providerId="LiveId" clId="{E7ABA157-3704-4B4F-BFF5-7E9A97F5A81C}" dt="2022-01-25T03:21:01.152" v="119" actId="478"/>
          <ac:picMkLst>
            <pc:docMk/>
            <pc:sldMk cId="265813371" sldId="2340"/>
            <ac:picMk id="27" creationId="{28BB270B-D805-49E2-8127-ECD50F9D7D6D}"/>
          </ac:picMkLst>
        </pc:picChg>
        <pc:picChg chg="add del mod">
          <ac:chgData name="Aurelien Domont" userId="6da7715ce44349b3" providerId="LiveId" clId="{E7ABA157-3704-4B4F-BFF5-7E9A97F5A81C}" dt="2022-01-25T03:21:01.152" v="119" actId="478"/>
          <ac:picMkLst>
            <pc:docMk/>
            <pc:sldMk cId="265813371" sldId="2340"/>
            <ac:picMk id="28" creationId="{AC05A5E4-520A-4CC1-8C6B-CFAD3FB1E9A1}"/>
          </ac:picMkLst>
        </pc:picChg>
        <pc:picChg chg="add del mod">
          <ac:chgData name="Aurelien Domont" userId="6da7715ce44349b3" providerId="LiveId" clId="{E7ABA157-3704-4B4F-BFF5-7E9A97F5A81C}" dt="2022-01-25T03:21:01.152" v="119" actId="478"/>
          <ac:picMkLst>
            <pc:docMk/>
            <pc:sldMk cId="265813371" sldId="2340"/>
            <ac:picMk id="29" creationId="{45004EF3-415D-467C-B355-4697DEE70850}"/>
          </ac:picMkLst>
        </pc:picChg>
        <pc:picChg chg="add del mod">
          <ac:chgData name="Aurelien Domont" userId="6da7715ce44349b3" providerId="LiveId" clId="{E7ABA157-3704-4B4F-BFF5-7E9A97F5A81C}" dt="2022-01-25T03:21:01.152" v="119" actId="478"/>
          <ac:picMkLst>
            <pc:docMk/>
            <pc:sldMk cId="265813371" sldId="2340"/>
            <ac:picMk id="31" creationId="{F5FF81B6-B4BC-440E-A17F-2306EC089FA9}"/>
          </ac:picMkLst>
        </pc:picChg>
        <pc:picChg chg="add del mod">
          <ac:chgData name="Aurelien Domont" userId="6da7715ce44349b3" providerId="LiveId" clId="{E7ABA157-3704-4B4F-BFF5-7E9A97F5A81C}" dt="2022-01-25T03:21:01.152" v="119" actId="478"/>
          <ac:picMkLst>
            <pc:docMk/>
            <pc:sldMk cId="265813371" sldId="2340"/>
            <ac:picMk id="37" creationId="{8306E5BE-F126-4F00-BF2E-00782FD96576}"/>
          </ac:picMkLst>
        </pc:picChg>
        <pc:picChg chg="del">
          <ac:chgData name="Aurelien Domont" userId="6da7715ce44349b3" providerId="LiveId" clId="{E7ABA157-3704-4B4F-BFF5-7E9A97F5A81C}" dt="2022-01-25T03:20:18.290" v="112" actId="478"/>
          <ac:picMkLst>
            <pc:docMk/>
            <pc:sldMk cId="265813371" sldId="2340"/>
            <ac:picMk id="38" creationId="{1E2D5D96-B1C1-4535-AB55-FC3DC4DB615C}"/>
          </ac:picMkLst>
        </pc:picChg>
        <pc:picChg chg="del">
          <ac:chgData name="Aurelien Domont" userId="6da7715ce44349b3" providerId="LiveId" clId="{E7ABA157-3704-4B4F-BFF5-7E9A97F5A81C}" dt="2022-01-25T03:20:18.290" v="112" actId="478"/>
          <ac:picMkLst>
            <pc:docMk/>
            <pc:sldMk cId="265813371" sldId="2340"/>
            <ac:picMk id="40" creationId="{96E67F19-9A07-482E-83C2-BAA7C7515FA5}"/>
          </ac:picMkLst>
        </pc:picChg>
        <pc:picChg chg="del">
          <ac:chgData name="Aurelien Domont" userId="6da7715ce44349b3" providerId="LiveId" clId="{E7ABA157-3704-4B4F-BFF5-7E9A97F5A81C}" dt="2022-01-25T03:20:18.290" v="112" actId="478"/>
          <ac:picMkLst>
            <pc:docMk/>
            <pc:sldMk cId="265813371" sldId="2340"/>
            <ac:picMk id="41" creationId="{BA9E677A-ECF1-46A3-80F7-C9559E244CE3}"/>
          </ac:picMkLst>
        </pc:picChg>
        <pc:picChg chg="del">
          <ac:chgData name="Aurelien Domont" userId="6da7715ce44349b3" providerId="LiveId" clId="{E7ABA157-3704-4B4F-BFF5-7E9A97F5A81C}" dt="2022-01-25T03:20:18.290" v="112" actId="478"/>
          <ac:picMkLst>
            <pc:docMk/>
            <pc:sldMk cId="265813371" sldId="2340"/>
            <ac:picMk id="42" creationId="{AFA2B1F9-1904-4100-A9E3-A1C8356F1A8A}"/>
          </ac:picMkLst>
        </pc:picChg>
        <pc:picChg chg="del">
          <ac:chgData name="Aurelien Domont" userId="6da7715ce44349b3" providerId="LiveId" clId="{E7ABA157-3704-4B4F-BFF5-7E9A97F5A81C}" dt="2022-01-25T03:20:18.290" v="112" actId="478"/>
          <ac:picMkLst>
            <pc:docMk/>
            <pc:sldMk cId="265813371" sldId="2340"/>
            <ac:picMk id="43" creationId="{E7DE5E06-800B-46F1-BD58-7A6C11D8CFFF}"/>
          </ac:picMkLst>
        </pc:picChg>
        <pc:picChg chg="del">
          <ac:chgData name="Aurelien Domont" userId="6da7715ce44349b3" providerId="LiveId" clId="{E7ABA157-3704-4B4F-BFF5-7E9A97F5A81C}" dt="2022-01-25T03:20:18.290" v="112" actId="478"/>
          <ac:picMkLst>
            <pc:docMk/>
            <pc:sldMk cId="265813371" sldId="2340"/>
            <ac:picMk id="45" creationId="{91DDEE50-77B9-47D2-B0A7-81403D1CD715}"/>
          </ac:picMkLst>
        </pc:picChg>
        <pc:picChg chg="del">
          <ac:chgData name="Aurelien Domont" userId="6da7715ce44349b3" providerId="LiveId" clId="{E7ABA157-3704-4B4F-BFF5-7E9A97F5A81C}" dt="2022-01-25T03:20:18.290" v="112" actId="478"/>
          <ac:picMkLst>
            <pc:docMk/>
            <pc:sldMk cId="265813371" sldId="2340"/>
            <ac:picMk id="47" creationId="{229BA781-9CA5-42EC-B216-C9275A383C46}"/>
          </ac:picMkLst>
        </pc:picChg>
        <pc:picChg chg="add mod">
          <ac:chgData name="Aurelien Domont" userId="6da7715ce44349b3" providerId="LiveId" clId="{E7ABA157-3704-4B4F-BFF5-7E9A97F5A81C}" dt="2022-01-25T03:21:09.594" v="120"/>
          <ac:picMkLst>
            <pc:docMk/>
            <pc:sldMk cId="265813371" sldId="2340"/>
            <ac:picMk id="53" creationId="{071AC5EA-E3DB-453D-B163-436FE287C08B}"/>
          </ac:picMkLst>
        </pc:picChg>
        <pc:picChg chg="add mod">
          <ac:chgData name="Aurelien Domont" userId="6da7715ce44349b3" providerId="LiveId" clId="{E7ABA157-3704-4B4F-BFF5-7E9A97F5A81C}" dt="2022-01-25T03:21:09.594" v="120"/>
          <ac:picMkLst>
            <pc:docMk/>
            <pc:sldMk cId="265813371" sldId="2340"/>
            <ac:picMk id="55" creationId="{1863D9E8-2024-418B-8125-680DA127985A}"/>
          </ac:picMkLst>
        </pc:picChg>
        <pc:picChg chg="add mod">
          <ac:chgData name="Aurelien Domont" userId="6da7715ce44349b3" providerId="LiveId" clId="{E7ABA157-3704-4B4F-BFF5-7E9A97F5A81C}" dt="2022-01-25T03:21:09.594" v="120"/>
          <ac:picMkLst>
            <pc:docMk/>
            <pc:sldMk cId="265813371" sldId="2340"/>
            <ac:picMk id="56" creationId="{3DB3B3D8-B8C7-46F7-BCB3-D387638B10D1}"/>
          </ac:picMkLst>
        </pc:picChg>
        <pc:picChg chg="add mod">
          <ac:chgData name="Aurelien Domont" userId="6da7715ce44349b3" providerId="LiveId" clId="{E7ABA157-3704-4B4F-BFF5-7E9A97F5A81C}" dt="2022-01-25T03:21:09.594" v="120"/>
          <ac:picMkLst>
            <pc:docMk/>
            <pc:sldMk cId="265813371" sldId="2340"/>
            <ac:picMk id="57" creationId="{36B81532-F00F-4A40-9186-51828E6BA705}"/>
          </ac:picMkLst>
        </pc:picChg>
        <pc:picChg chg="add mod">
          <ac:chgData name="Aurelien Domont" userId="6da7715ce44349b3" providerId="LiveId" clId="{E7ABA157-3704-4B4F-BFF5-7E9A97F5A81C}" dt="2022-01-25T03:21:09.594" v="120"/>
          <ac:picMkLst>
            <pc:docMk/>
            <pc:sldMk cId="265813371" sldId="2340"/>
            <ac:picMk id="58" creationId="{D2C2395B-45CC-4D8F-A2EC-103C9A66AE45}"/>
          </ac:picMkLst>
        </pc:picChg>
        <pc:picChg chg="add mod">
          <ac:chgData name="Aurelien Domont" userId="6da7715ce44349b3" providerId="LiveId" clId="{E7ABA157-3704-4B4F-BFF5-7E9A97F5A81C}" dt="2022-01-25T03:21:09.594" v="120"/>
          <ac:picMkLst>
            <pc:docMk/>
            <pc:sldMk cId="265813371" sldId="2340"/>
            <ac:picMk id="60" creationId="{BA5122D1-7EC6-40D0-AEA5-FB5C6BD4ED96}"/>
          </ac:picMkLst>
        </pc:picChg>
        <pc:picChg chg="add mod">
          <ac:chgData name="Aurelien Domont" userId="6da7715ce44349b3" providerId="LiveId" clId="{E7ABA157-3704-4B4F-BFF5-7E9A97F5A81C}" dt="2022-01-25T03:21:09.594" v="120"/>
          <ac:picMkLst>
            <pc:docMk/>
            <pc:sldMk cId="265813371" sldId="2340"/>
            <ac:picMk id="62" creationId="{17E6F3B5-B5FA-462F-9E3E-7B664635978F}"/>
          </ac:picMkLst>
        </pc:picChg>
        <pc:cxnChg chg="add mod">
          <ac:chgData name="Aurelien Domont" userId="6da7715ce44349b3" providerId="LiveId" clId="{E7ABA157-3704-4B4F-BFF5-7E9A97F5A81C}" dt="2022-01-25T03:26:42.431" v="231" actId="208"/>
          <ac:cxnSpMkLst>
            <pc:docMk/>
            <pc:sldMk cId="265813371" sldId="2340"/>
            <ac:cxnSpMk id="64" creationId="{52748632-461A-4775-9E35-BB6C6241C12B}"/>
          </ac:cxnSpMkLst>
        </pc:cxnChg>
        <pc:cxnChg chg="add mod">
          <ac:chgData name="Aurelien Domont" userId="6da7715ce44349b3" providerId="LiveId" clId="{E7ABA157-3704-4B4F-BFF5-7E9A97F5A81C}" dt="2022-01-25T03:26:55.231" v="232" actId="108"/>
          <ac:cxnSpMkLst>
            <pc:docMk/>
            <pc:sldMk cId="265813371" sldId="2340"/>
            <ac:cxnSpMk id="66" creationId="{95169020-327D-41E7-B81D-43177BA41B0D}"/>
          </ac:cxnSpMkLst>
        </pc:cxnChg>
        <pc:cxnChg chg="add mod">
          <ac:chgData name="Aurelien Domont" userId="6da7715ce44349b3" providerId="LiveId" clId="{E7ABA157-3704-4B4F-BFF5-7E9A97F5A81C}" dt="2022-01-25T03:26:56.340" v="233" actId="108"/>
          <ac:cxnSpMkLst>
            <pc:docMk/>
            <pc:sldMk cId="265813371" sldId="2340"/>
            <ac:cxnSpMk id="68" creationId="{D2150F49-92B7-4504-9379-9243C0AD772B}"/>
          </ac:cxnSpMkLst>
        </pc:cxnChg>
        <pc:cxnChg chg="add mod">
          <ac:chgData name="Aurelien Domont" userId="6da7715ce44349b3" providerId="LiveId" clId="{E7ABA157-3704-4B4F-BFF5-7E9A97F5A81C}" dt="2022-01-25T03:26:57.998" v="234" actId="108"/>
          <ac:cxnSpMkLst>
            <pc:docMk/>
            <pc:sldMk cId="265813371" sldId="2340"/>
            <ac:cxnSpMk id="70" creationId="{9FD241C6-DB9B-4629-91D7-B2C4208B6106}"/>
          </ac:cxnSpMkLst>
        </pc:cxnChg>
        <pc:cxnChg chg="add mod">
          <ac:chgData name="Aurelien Domont" userId="6da7715ce44349b3" providerId="LiveId" clId="{E7ABA157-3704-4B4F-BFF5-7E9A97F5A81C}" dt="2022-01-25T03:26:59.513" v="235" actId="108"/>
          <ac:cxnSpMkLst>
            <pc:docMk/>
            <pc:sldMk cId="265813371" sldId="2340"/>
            <ac:cxnSpMk id="72" creationId="{BC72FBFA-5717-4192-B60C-952C71F18635}"/>
          </ac:cxnSpMkLst>
        </pc:cxnChg>
        <pc:cxnChg chg="add mod">
          <ac:chgData name="Aurelien Domont" userId="6da7715ce44349b3" providerId="LiveId" clId="{E7ABA157-3704-4B4F-BFF5-7E9A97F5A81C}" dt="2022-01-25T03:27:09.280" v="238" actId="108"/>
          <ac:cxnSpMkLst>
            <pc:docMk/>
            <pc:sldMk cId="265813371" sldId="2340"/>
            <ac:cxnSpMk id="74" creationId="{36D7CF63-7425-4485-8E36-FDC1CB22BE57}"/>
          </ac:cxnSpMkLst>
        </pc:cxnChg>
      </pc:sldChg>
      <pc:sldChg chg="addSp modSp add mod ord">
        <pc:chgData name="Aurelien Domont" userId="6da7715ce44349b3" providerId="LiveId" clId="{E7ABA157-3704-4B4F-BFF5-7E9A97F5A81C}" dt="2022-01-25T03:19:35.459" v="109" actId="14100"/>
        <pc:sldMkLst>
          <pc:docMk/>
          <pc:sldMk cId="2872911886" sldId="2348"/>
        </pc:sldMkLst>
        <pc:spChg chg="mod">
          <ac:chgData name="Aurelien Domont" userId="6da7715ce44349b3" providerId="LiveId" clId="{E7ABA157-3704-4B4F-BFF5-7E9A97F5A81C}" dt="2022-01-25T03:17:09.692" v="40" actId="20577"/>
          <ac:spMkLst>
            <pc:docMk/>
            <pc:sldMk cId="2872911886" sldId="2348"/>
            <ac:spMk id="16" creationId="{6C2BB713-9637-4B9B-938F-E9768876782A}"/>
          </ac:spMkLst>
        </pc:spChg>
        <pc:spChg chg="add mod ord">
          <ac:chgData name="Aurelien Domont" userId="6da7715ce44349b3" providerId="LiveId" clId="{E7ABA157-3704-4B4F-BFF5-7E9A97F5A81C}" dt="2022-01-25T03:18:49.669" v="63" actId="167"/>
          <ac:spMkLst>
            <pc:docMk/>
            <pc:sldMk cId="2872911886" sldId="2348"/>
            <ac:spMk id="19" creationId="{27808287-B275-432C-8D83-86D5E04B834E}"/>
          </ac:spMkLst>
        </pc:spChg>
        <pc:spChg chg="add mod">
          <ac:chgData name="Aurelien Domont" userId="6da7715ce44349b3" providerId="LiveId" clId="{E7ABA157-3704-4B4F-BFF5-7E9A97F5A81C}" dt="2022-01-25T03:19:35.459" v="109" actId="14100"/>
          <ac:spMkLst>
            <pc:docMk/>
            <pc:sldMk cId="2872911886" sldId="2348"/>
            <ac:spMk id="20" creationId="{F544C847-F723-42F1-9613-2D7FE6009690}"/>
          </ac:spMkLst>
        </pc:spChg>
        <pc:spChg chg="mod">
          <ac:chgData name="Aurelien Domont" userId="6da7715ce44349b3" providerId="LiveId" clId="{E7ABA157-3704-4B4F-BFF5-7E9A97F5A81C}" dt="2022-01-25T03:17:19.616" v="41" actId="108"/>
          <ac:spMkLst>
            <pc:docMk/>
            <pc:sldMk cId="2872911886" sldId="2348"/>
            <ac:spMk id="33" creationId="{6D641CE2-C736-46BE-BEE6-A0DE5CAB1F38}"/>
          </ac:spMkLst>
        </pc:spChg>
        <pc:spChg chg="mod">
          <ac:chgData name="Aurelien Domont" userId="6da7715ce44349b3" providerId="LiveId" clId="{E7ABA157-3704-4B4F-BFF5-7E9A97F5A81C}" dt="2022-01-25T03:17:31.343" v="46" actId="108"/>
          <ac:spMkLst>
            <pc:docMk/>
            <pc:sldMk cId="2872911886" sldId="2348"/>
            <ac:spMk id="34" creationId="{FDBD5CF0-EB02-479A-AD2C-A55DF921BB32}"/>
          </ac:spMkLst>
        </pc:spChg>
        <pc:spChg chg="mod">
          <ac:chgData name="Aurelien Domont" userId="6da7715ce44349b3" providerId="LiveId" clId="{E7ABA157-3704-4B4F-BFF5-7E9A97F5A81C}" dt="2022-01-25T03:17:31.874" v="47" actId="108"/>
          <ac:spMkLst>
            <pc:docMk/>
            <pc:sldMk cId="2872911886" sldId="2348"/>
            <ac:spMk id="35" creationId="{EB182DE2-9682-4365-87FD-2E8079067A44}"/>
          </ac:spMkLst>
        </pc:spChg>
        <pc:spChg chg="mod">
          <ac:chgData name="Aurelien Domont" userId="6da7715ce44349b3" providerId="LiveId" clId="{E7ABA157-3704-4B4F-BFF5-7E9A97F5A81C}" dt="2022-01-25T03:17:30.764" v="45" actId="108"/>
          <ac:spMkLst>
            <pc:docMk/>
            <pc:sldMk cId="2872911886" sldId="2348"/>
            <ac:spMk id="36" creationId="{AAD30E49-2F81-4273-95C3-7F8C1FE208AA}"/>
          </ac:spMkLst>
        </pc:spChg>
        <pc:spChg chg="mod">
          <ac:chgData name="Aurelien Domont" userId="6da7715ce44349b3" providerId="LiveId" clId="{E7ABA157-3704-4B4F-BFF5-7E9A97F5A81C}" dt="2022-01-25T03:17:32.312" v="48" actId="108"/>
          <ac:spMkLst>
            <pc:docMk/>
            <pc:sldMk cId="2872911886" sldId="2348"/>
            <ac:spMk id="39" creationId="{8F34EF84-E47A-4497-81CF-E7E5AC3810B3}"/>
          </ac:spMkLst>
        </pc:spChg>
        <pc:spChg chg="mod">
          <ac:chgData name="Aurelien Domont" userId="6da7715ce44349b3" providerId="LiveId" clId="{E7ABA157-3704-4B4F-BFF5-7E9A97F5A81C}" dt="2022-01-25T03:17:32.892" v="49" actId="108"/>
          <ac:spMkLst>
            <pc:docMk/>
            <pc:sldMk cId="2872911886" sldId="2348"/>
            <ac:spMk id="44" creationId="{BCC7B568-60B8-43BB-8B91-83943337DA18}"/>
          </ac:spMkLst>
        </pc:spChg>
        <pc:spChg chg="mod">
          <ac:chgData name="Aurelien Domont" userId="6da7715ce44349b3" providerId="LiveId" clId="{E7ABA157-3704-4B4F-BFF5-7E9A97F5A81C}" dt="2022-01-25T03:17:24.667" v="43" actId="108"/>
          <ac:spMkLst>
            <pc:docMk/>
            <pc:sldMk cId="2872911886" sldId="2348"/>
            <ac:spMk id="46" creationId="{78BEE3C0-2448-4B26-97AA-EB99C14CE276}"/>
          </ac:spMkLst>
        </pc:spChg>
        <pc:picChg chg="mod">
          <ac:chgData name="Aurelien Domont" userId="6da7715ce44349b3" providerId="LiveId" clId="{E7ABA157-3704-4B4F-BFF5-7E9A97F5A81C}" dt="2022-01-25T03:17:37.314" v="50" actId="108"/>
          <ac:picMkLst>
            <pc:docMk/>
            <pc:sldMk cId="2872911886" sldId="2348"/>
            <ac:picMk id="38" creationId="{1E2D5D96-B1C1-4535-AB55-FC3DC4DB615C}"/>
          </ac:picMkLst>
        </pc:picChg>
        <pc:picChg chg="mod">
          <ac:chgData name="Aurelien Domont" userId="6da7715ce44349b3" providerId="LiveId" clId="{E7ABA157-3704-4B4F-BFF5-7E9A97F5A81C}" dt="2022-01-25T03:17:37.986" v="51" actId="108"/>
          <ac:picMkLst>
            <pc:docMk/>
            <pc:sldMk cId="2872911886" sldId="2348"/>
            <ac:picMk id="40" creationId="{96E67F19-9A07-482E-83C2-BAA7C7515FA5}"/>
          </ac:picMkLst>
        </pc:picChg>
        <pc:picChg chg="mod">
          <ac:chgData name="Aurelien Domont" userId="6da7715ce44349b3" providerId="LiveId" clId="{E7ABA157-3704-4B4F-BFF5-7E9A97F5A81C}" dt="2022-01-25T03:17:21.681" v="42" actId="108"/>
          <ac:picMkLst>
            <pc:docMk/>
            <pc:sldMk cId="2872911886" sldId="2348"/>
            <ac:picMk id="41" creationId="{BA9E677A-ECF1-46A3-80F7-C9559E244CE3}"/>
          </ac:picMkLst>
        </pc:picChg>
        <pc:picChg chg="mod">
          <ac:chgData name="Aurelien Domont" userId="6da7715ce44349b3" providerId="LiveId" clId="{E7ABA157-3704-4B4F-BFF5-7E9A97F5A81C}" dt="2022-01-25T03:17:38.486" v="52" actId="108"/>
          <ac:picMkLst>
            <pc:docMk/>
            <pc:sldMk cId="2872911886" sldId="2348"/>
            <ac:picMk id="42" creationId="{AFA2B1F9-1904-4100-A9E3-A1C8356F1A8A}"/>
          </ac:picMkLst>
        </pc:picChg>
        <pc:picChg chg="mod">
          <ac:chgData name="Aurelien Domont" userId="6da7715ce44349b3" providerId="LiveId" clId="{E7ABA157-3704-4B4F-BFF5-7E9A97F5A81C}" dt="2022-01-25T03:17:38.939" v="53" actId="108"/>
          <ac:picMkLst>
            <pc:docMk/>
            <pc:sldMk cId="2872911886" sldId="2348"/>
            <ac:picMk id="43" creationId="{E7DE5E06-800B-46F1-BD58-7A6C11D8CFFF}"/>
          </ac:picMkLst>
        </pc:picChg>
        <pc:picChg chg="mod">
          <ac:chgData name="Aurelien Domont" userId="6da7715ce44349b3" providerId="LiveId" clId="{E7ABA157-3704-4B4F-BFF5-7E9A97F5A81C}" dt="2022-01-25T03:17:39.564" v="54" actId="108"/>
          <ac:picMkLst>
            <pc:docMk/>
            <pc:sldMk cId="2872911886" sldId="2348"/>
            <ac:picMk id="45" creationId="{91DDEE50-77B9-47D2-B0A7-81403D1CD715}"/>
          </ac:picMkLst>
        </pc:picChg>
        <pc:picChg chg="mod">
          <ac:chgData name="Aurelien Domont" userId="6da7715ce44349b3" providerId="LiveId" clId="{E7ABA157-3704-4B4F-BFF5-7E9A97F5A81C}" dt="2022-01-25T03:17:27.120" v="44" actId="108"/>
          <ac:picMkLst>
            <pc:docMk/>
            <pc:sldMk cId="2872911886" sldId="2348"/>
            <ac:picMk id="47" creationId="{229BA781-9CA5-42EC-B216-C9275A383C46}"/>
          </ac:picMkLst>
        </pc:picChg>
      </pc:sldChg>
      <pc:sldChg chg="addSp modSp new del mod">
        <pc:chgData name="Aurelien Domont" userId="6da7715ce44349b3" providerId="LiveId" clId="{E7ABA157-3704-4B4F-BFF5-7E9A97F5A81C}" dt="2022-01-25T05:28:36.563" v="1726" actId="47"/>
        <pc:sldMkLst>
          <pc:docMk/>
          <pc:sldMk cId="3899497664" sldId="2349"/>
        </pc:sldMkLst>
        <pc:spChg chg="add mod">
          <ac:chgData name="Aurelien Domont" userId="6da7715ce44349b3" providerId="LiveId" clId="{E7ABA157-3704-4B4F-BFF5-7E9A97F5A81C}" dt="2022-01-25T03:16:11.437" v="11" actId="207"/>
          <ac:spMkLst>
            <pc:docMk/>
            <pc:sldMk cId="3899497664" sldId="2349"/>
            <ac:spMk id="3" creationId="{30C7C590-EEB0-40D9-A84A-481158EE96ED}"/>
          </ac:spMkLst>
        </pc:spChg>
      </pc:sldChg>
      <pc:sldChg chg="addSp delSp modSp add mod">
        <pc:chgData name="Aurelien Domont" userId="6da7715ce44349b3" providerId="LiveId" clId="{E7ABA157-3704-4B4F-BFF5-7E9A97F5A81C}" dt="2022-01-25T06:07:28.284" v="2628" actId="478"/>
        <pc:sldMkLst>
          <pc:docMk/>
          <pc:sldMk cId="915017365" sldId="2350"/>
        </pc:sldMkLst>
        <pc:spChg chg="add del mod">
          <ac:chgData name="Aurelien Domont" userId="6da7715ce44349b3" providerId="LiveId" clId="{E7ABA157-3704-4B4F-BFF5-7E9A97F5A81C}" dt="2022-01-25T06:07:28.284" v="2628" actId="478"/>
          <ac:spMkLst>
            <pc:docMk/>
            <pc:sldMk cId="915017365" sldId="2350"/>
            <ac:spMk id="2" creationId="{9ACFE421-DFE7-4D3F-B81C-ACF0D978808A}"/>
          </ac:spMkLst>
        </pc:spChg>
        <pc:spChg chg="mod">
          <ac:chgData name="Aurelien Domont" userId="6da7715ce44349b3" providerId="LiveId" clId="{E7ABA157-3704-4B4F-BFF5-7E9A97F5A81C}" dt="2022-01-25T04:08:55.311" v="693"/>
          <ac:spMkLst>
            <pc:docMk/>
            <pc:sldMk cId="915017365" sldId="2350"/>
            <ac:spMk id="65" creationId="{E0815287-7E08-48E3-B974-A6062419AE37}"/>
          </ac:spMkLst>
        </pc:spChg>
        <pc:spChg chg="mod">
          <ac:chgData name="Aurelien Domont" userId="6da7715ce44349b3" providerId="LiveId" clId="{E7ABA157-3704-4B4F-BFF5-7E9A97F5A81C}" dt="2022-01-25T03:29:27.655" v="298" actId="948"/>
          <ac:spMkLst>
            <pc:docMk/>
            <pc:sldMk cId="915017365" sldId="2350"/>
            <ac:spMk id="67" creationId="{7087455D-0618-4DC3-8300-FE9DEB568614}"/>
          </ac:spMkLst>
        </pc:spChg>
        <pc:spChg chg="mod">
          <ac:chgData name="Aurelien Domont" userId="6da7715ce44349b3" providerId="LiveId" clId="{E7ABA157-3704-4B4F-BFF5-7E9A97F5A81C}" dt="2022-01-25T05:22:46.242" v="1581" actId="20577"/>
          <ac:spMkLst>
            <pc:docMk/>
            <pc:sldMk cId="915017365" sldId="2350"/>
            <ac:spMk id="69" creationId="{A9D7EC8E-3DF2-4A9A-8DB1-2756F9F28503}"/>
          </ac:spMkLst>
        </pc:spChg>
        <pc:spChg chg="mod">
          <ac:chgData name="Aurelien Domont" userId="6da7715ce44349b3" providerId="LiveId" clId="{E7ABA157-3704-4B4F-BFF5-7E9A97F5A81C}" dt="2022-01-25T03:29:27.655" v="298" actId="948"/>
          <ac:spMkLst>
            <pc:docMk/>
            <pc:sldMk cId="915017365" sldId="2350"/>
            <ac:spMk id="71" creationId="{0F181CE6-61A6-4798-98E4-A3F3C9A66F59}"/>
          </ac:spMkLst>
        </pc:spChg>
        <pc:spChg chg="mod">
          <ac:chgData name="Aurelien Domont" userId="6da7715ce44349b3" providerId="LiveId" clId="{E7ABA157-3704-4B4F-BFF5-7E9A97F5A81C}" dt="2022-01-25T03:29:27.655" v="298" actId="948"/>
          <ac:spMkLst>
            <pc:docMk/>
            <pc:sldMk cId="915017365" sldId="2350"/>
            <ac:spMk id="73" creationId="{E3BFBCCD-A557-4F45-9AA7-461486770FEB}"/>
          </ac:spMkLst>
        </pc:spChg>
        <pc:spChg chg="mod">
          <ac:chgData name="Aurelien Domont" userId="6da7715ce44349b3" providerId="LiveId" clId="{E7ABA157-3704-4B4F-BFF5-7E9A97F5A81C}" dt="2022-01-25T03:29:27.655" v="298" actId="948"/>
          <ac:spMkLst>
            <pc:docMk/>
            <pc:sldMk cId="915017365" sldId="2350"/>
            <ac:spMk id="75" creationId="{BCDE8E33-636E-4A11-92CC-23E31F49A340}"/>
          </ac:spMkLst>
        </pc:spChg>
        <pc:spChg chg="del mod ord">
          <ac:chgData name="Aurelien Domont" userId="6da7715ce44349b3" providerId="LiveId" clId="{E7ABA157-3704-4B4F-BFF5-7E9A97F5A81C}" dt="2022-01-25T03:36:00.652" v="310" actId="478"/>
          <ac:spMkLst>
            <pc:docMk/>
            <pc:sldMk cId="915017365" sldId="2350"/>
            <ac:spMk id="76" creationId="{5DF34341-9880-4631-9467-C41CCE14B3C9}"/>
          </ac:spMkLst>
        </pc:spChg>
      </pc:sldChg>
      <pc:sldChg chg="modSp add mod">
        <pc:chgData name="Aurelien Domont" userId="6da7715ce44349b3" providerId="LiveId" clId="{E7ABA157-3704-4B4F-BFF5-7E9A97F5A81C}" dt="2022-01-25T05:22:50.071" v="1584" actId="20577"/>
        <pc:sldMkLst>
          <pc:docMk/>
          <pc:sldMk cId="4054958142" sldId="2351"/>
        </pc:sldMkLst>
        <pc:spChg chg="mod">
          <ac:chgData name="Aurelien Domont" userId="6da7715ce44349b3" providerId="LiveId" clId="{E7ABA157-3704-4B4F-BFF5-7E9A97F5A81C}" dt="2022-01-25T04:08:47.464" v="692" actId="20577"/>
          <ac:spMkLst>
            <pc:docMk/>
            <pc:sldMk cId="4054958142" sldId="2351"/>
            <ac:spMk id="65" creationId="{E0815287-7E08-48E3-B974-A6062419AE37}"/>
          </ac:spMkLst>
        </pc:spChg>
        <pc:spChg chg="mod">
          <ac:chgData name="Aurelien Domont" userId="6da7715ce44349b3" providerId="LiveId" clId="{E7ABA157-3704-4B4F-BFF5-7E9A97F5A81C}" dt="2022-01-25T05:22:50.071" v="1584" actId="20577"/>
          <ac:spMkLst>
            <pc:docMk/>
            <pc:sldMk cId="4054958142" sldId="2351"/>
            <ac:spMk id="69" creationId="{A9D7EC8E-3DF2-4A9A-8DB1-2756F9F28503}"/>
          </ac:spMkLst>
        </pc:spChg>
        <pc:spChg chg="mod">
          <ac:chgData name="Aurelien Domont" userId="6da7715ce44349b3" providerId="LiveId" clId="{E7ABA157-3704-4B4F-BFF5-7E9A97F5A81C}" dt="2022-01-25T03:51:37.182" v="507" actId="14100"/>
          <ac:spMkLst>
            <pc:docMk/>
            <pc:sldMk cId="4054958142" sldId="2351"/>
            <ac:spMk id="76" creationId="{5DF34341-9880-4631-9467-C41CCE14B3C9}"/>
          </ac:spMkLst>
        </pc:spChg>
      </pc:sldChg>
      <pc:sldChg chg="modSp add mod">
        <pc:chgData name="Aurelien Domont" userId="6da7715ce44349b3" providerId="LiveId" clId="{E7ABA157-3704-4B4F-BFF5-7E9A97F5A81C}" dt="2022-01-25T05:23:06.183" v="1589" actId="20577"/>
        <pc:sldMkLst>
          <pc:docMk/>
          <pc:sldMk cId="1905208263" sldId="2352"/>
        </pc:sldMkLst>
        <pc:spChg chg="mod">
          <ac:chgData name="Aurelien Domont" userId="6da7715ce44349b3" providerId="LiveId" clId="{E7ABA157-3704-4B4F-BFF5-7E9A97F5A81C}" dt="2022-01-25T05:23:06.183" v="1589" actId="20577"/>
          <ac:spMkLst>
            <pc:docMk/>
            <pc:sldMk cId="1905208263" sldId="2352"/>
            <ac:spMk id="69" creationId="{A9D7EC8E-3DF2-4A9A-8DB1-2756F9F28503}"/>
          </ac:spMkLst>
        </pc:spChg>
        <pc:spChg chg="mod">
          <ac:chgData name="Aurelien Domont" userId="6da7715ce44349b3" providerId="LiveId" clId="{E7ABA157-3704-4B4F-BFF5-7E9A97F5A81C}" dt="2022-01-25T04:09:20.916" v="714" actId="1036"/>
          <ac:spMkLst>
            <pc:docMk/>
            <pc:sldMk cId="1905208263" sldId="2352"/>
            <ac:spMk id="76" creationId="{5DF34341-9880-4631-9467-C41CCE14B3C9}"/>
          </ac:spMkLst>
        </pc:spChg>
      </pc:sldChg>
      <pc:sldChg chg="addSp delSp modSp add mod">
        <pc:chgData name="Aurelien Domont" userId="6da7715ce44349b3" providerId="LiveId" clId="{E7ABA157-3704-4B4F-BFF5-7E9A97F5A81C}" dt="2022-01-25T04:14:54.584" v="804" actId="20577"/>
        <pc:sldMkLst>
          <pc:docMk/>
          <pc:sldMk cId="1230435777" sldId="2353"/>
        </pc:sldMkLst>
        <pc:spChg chg="mod">
          <ac:chgData name="Aurelien Domont" userId="6da7715ce44349b3" providerId="LiveId" clId="{E7ABA157-3704-4B4F-BFF5-7E9A97F5A81C}" dt="2022-01-25T04:14:32.040" v="793" actId="20577"/>
          <ac:spMkLst>
            <pc:docMk/>
            <pc:sldMk cId="1230435777" sldId="2353"/>
            <ac:spMk id="16" creationId="{6C2BB713-9637-4B9B-938F-E9768876782A}"/>
          </ac:spMkLst>
        </pc:spChg>
        <pc:spChg chg="add mod">
          <ac:chgData name="Aurelien Domont" userId="6da7715ce44349b3" providerId="LiveId" clId="{E7ABA157-3704-4B4F-BFF5-7E9A97F5A81C}" dt="2022-01-25T04:14:45.286" v="794"/>
          <ac:spMkLst>
            <pc:docMk/>
            <pc:sldMk cId="1230435777" sldId="2353"/>
            <ac:spMk id="26" creationId="{F53D8D59-265F-46AD-8C27-F71958348194}"/>
          </ac:spMkLst>
        </pc:spChg>
        <pc:spChg chg="add mod">
          <ac:chgData name="Aurelien Domont" userId="6da7715ce44349b3" providerId="LiveId" clId="{E7ABA157-3704-4B4F-BFF5-7E9A97F5A81C}" dt="2022-01-25T04:14:45.286" v="794"/>
          <ac:spMkLst>
            <pc:docMk/>
            <pc:sldMk cId="1230435777" sldId="2353"/>
            <ac:spMk id="27" creationId="{574E1A26-0DA0-4707-82CB-EA7E63E5AF8D}"/>
          </ac:spMkLst>
        </pc:spChg>
        <pc:spChg chg="add mod">
          <ac:chgData name="Aurelien Domont" userId="6da7715ce44349b3" providerId="LiveId" clId="{E7ABA157-3704-4B4F-BFF5-7E9A97F5A81C}" dt="2022-01-25T04:14:45.286" v="794"/>
          <ac:spMkLst>
            <pc:docMk/>
            <pc:sldMk cId="1230435777" sldId="2353"/>
            <ac:spMk id="28" creationId="{F131FFC6-5A51-44AF-89AC-D742E6C91932}"/>
          </ac:spMkLst>
        </pc:spChg>
        <pc:spChg chg="add mod">
          <ac:chgData name="Aurelien Domont" userId="6da7715ce44349b3" providerId="LiveId" clId="{E7ABA157-3704-4B4F-BFF5-7E9A97F5A81C}" dt="2022-01-25T04:14:54.584" v="804" actId="20577"/>
          <ac:spMkLst>
            <pc:docMk/>
            <pc:sldMk cId="1230435777" sldId="2353"/>
            <ac:spMk id="29" creationId="{52347504-EB7F-4DD7-A52E-5B3E26E433E9}"/>
          </ac:spMkLst>
        </pc:spChg>
        <pc:spChg chg="del">
          <ac:chgData name="Aurelien Domont" userId="6da7715ce44349b3" providerId="LiveId" clId="{E7ABA157-3704-4B4F-BFF5-7E9A97F5A81C}" dt="2022-01-25T04:09:56.782" v="779" actId="478"/>
          <ac:spMkLst>
            <pc:docMk/>
            <pc:sldMk cId="1230435777" sldId="2353"/>
            <ac:spMk id="85" creationId="{42B3654F-6677-4DF2-BCB3-69685F7B7578}"/>
          </ac:spMkLst>
        </pc:spChg>
        <pc:spChg chg="del">
          <ac:chgData name="Aurelien Domont" userId="6da7715ce44349b3" providerId="LiveId" clId="{E7ABA157-3704-4B4F-BFF5-7E9A97F5A81C}" dt="2022-01-25T04:09:56.782" v="779" actId="478"/>
          <ac:spMkLst>
            <pc:docMk/>
            <pc:sldMk cId="1230435777" sldId="2353"/>
            <ac:spMk id="86" creationId="{145B5583-04CE-4127-89F8-E850F090A42C}"/>
          </ac:spMkLst>
        </pc:spChg>
        <pc:spChg chg="del">
          <ac:chgData name="Aurelien Domont" userId="6da7715ce44349b3" providerId="LiveId" clId="{E7ABA157-3704-4B4F-BFF5-7E9A97F5A81C}" dt="2022-01-25T04:09:56.782" v="779" actId="478"/>
          <ac:spMkLst>
            <pc:docMk/>
            <pc:sldMk cId="1230435777" sldId="2353"/>
            <ac:spMk id="87" creationId="{04F420AB-0414-4530-8DB8-B3CA29C9DB31}"/>
          </ac:spMkLst>
        </pc:spChg>
        <pc:spChg chg="del">
          <ac:chgData name="Aurelien Domont" userId="6da7715ce44349b3" providerId="LiveId" clId="{E7ABA157-3704-4B4F-BFF5-7E9A97F5A81C}" dt="2022-01-25T04:09:56.782" v="779" actId="478"/>
          <ac:spMkLst>
            <pc:docMk/>
            <pc:sldMk cId="1230435777" sldId="2353"/>
            <ac:spMk id="88" creationId="{CB7882A7-7E0C-44CE-9B5F-314093503089}"/>
          </ac:spMkLst>
        </pc:spChg>
        <pc:grpChg chg="del">
          <ac:chgData name="Aurelien Domont" userId="6da7715ce44349b3" providerId="LiveId" clId="{E7ABA157-3704-4B4F-BFF5-7E9A97F5A81C}" dt="2022-01-25T04:09:56.782" v="779" actId="478"/>
          <ac:grpSpMkLst>
            <pc:docMk/>
            <pc:sldMk cId="1230435777" sldId="2353"/>
            <ac:grpSpMk id="71" creationId="{CED5BFB1-C842-4C97-A0A6-8EE8806E651C}"/>
          </ac:grpSpMkLst>
        </pc:grpChg>
        <pc:grpChg chg="del">
          <ac:chgData name="Aurelien Domont" userId="6da7715ce44349b3" providerId="LiveId" clId="{E7ABA157-3704-4B4F-BFF5-7E9A97F5A81C}" dt="2022-01-25T04:09:56.782" v="779" actId="478"/>
          <ac:grpSpMkLst>
            <pc:docMk/>
            <pc:sldMk cId="1230435777" sldId="2353"/>
            <ac:grpSpMk id="91" creationId="{8285F801-17CE-4EA3-BC73-6522DE620492}"/>
          </ac:grpSpMkLst>
        </pc:grpChg>
        <pc:picChg chg="del">
          <ac:chgData name="Aurelien Domont" userId="6da7715ce44349b3" providerId="LiveId" clId="{E7ABA157-3704-4B4F-BFF5-7E9A97F5A81C}" dt="2022-01-25T04:09:56.782" v="779" actId="478"/>
          <ac:picMkLst>
            <pc:docMk/>
            <pc:sldMk cId="1230435777" sldId="2353"/>
            <ac:picMk id="5" creationId="{1944CFC3-46F3-4540-BBCF-4810CF7F208E}"/>
          </ac:picMkLst>
        </pc:picChg>
        <pc:picChg chg="del">
          <ac:chgData name="Aurelien Domont" userId="6da7715ce44349b3" providerId="LiveId" clId="{E7ABA157-3704-4B4F-BFF5-7E9A97F5A81C}" dt="2022-01-25T04:09:56.782" v="779" actId="478"/>
          <ac:picMkLst>
            <pc:docMk/>
            <pc:sldMk cId="1230435777" sldId="2353"/>
            <ac:picMk id="89" creationId="{6C129D8E-57D0-4623-8B5C-C7E64EC68D6C}"/>
          </ac:picMkLst>
        </pc:picChg>
        <pc:picChg chg="del">
          <ac:chgData name="Aurelien Domont" userId="6da7715ce44349b3" providerId="LiveId" clId="{E7ABA157-3704-4B4F-BFF5-7E9A97F5A81C}" dt="2022-01-25T04:09:56.782" v="779" actId="478"/>
          <ac:picMkLst>
            <pc:docMk/>
            <pc:sldMk cId="1230435777" sldId="2353"/>
            <ac:picMk id="96" creationId="{AEEC501E-A65F-4728-B02C-4AA9378EFD91}"/>
          </ac:picMkLst>
        </pc:picChg>
      </pc:sldChg>
      <pc:sldChg chg="addSp delSp modSp add mod">
        <pc:chgData name="Aurelien Domont" userId="6da7715ce44349b3" providerId="LiveId" clId="{E7ABA157-3704-4B4F-BFF5-7E9A97F5A81C}" dt="2022-01-25T04:15:29.623" v="811"/>
        <pc:sldMkLst>
          <pc:docMk/>
          <pc:sldMk cId="2750501165" sldId="2354"/>
        </pc:sldMkLst>
        <pc:spChg chg="add mod">
          <ac:chgData name="Aurelien Domont" userId="6da7715ce44349b3" providerId="LiveId" clId="{E7ABA157-3704-4B4F-BFF5-7E9A97F5A81C}" dt="2022-01-25T04:15:29.623" v="811"/>
          <ac:spMkLst>
            <pc:docMk/>
            <pc:sldMk cId="2750501165" sldId="2354"/>
            <ac:spMk id="9" creationId="{6407B6D8-1924-4A10-AFA4-7C1F5084C0C3}"/>
          </ac:spMkLst>
        </pc:spChg>
        <pc:spChg chg="add mod">
          <ac:chgData name="Aurelien Domont" userId="6da7715ce44349b3" providerId="LiveId" clId="{E7ABA157-3704-4B4F-BFF5-7E9A97F5A81C}" dt="2022-01-25T04:15:29.623" v="811"/>
          <ac:spMkLst>
            <pc:docMk/>
            <pc:sldMk cId="2750501165" sldId="2354"/>
            <ac:spMk id="10" creationId="{F885C87F-1D98-484D-AF50-6FF6B838C035}"/>
          </ac:spMkLst>
        </pc:spChg>
        <pc:spChg chg="add mod">
          <ac:chgData name="Aurelien Domont" userId="6da7715ce44349b3" providerId="LiveId" clId="{E7ABA157-3704-4B4F-BFF5-7E9A97F5A81C}" dt="2022-01-25T04:15:29.623" v="811"/>
          <ac:spMkLst>
            <pc:docMk/>
            <pc:sldMk cId="2750501165" sldId="2354"/>
            <ac:spMk id="11" creationId="{2667988F-8F2F-436C-B823-C8BCFC4C2ABB}"/>
          </ac:spMkLst>
        </pc:spChg>
        <pc:spChg chg="add mod">
          <ac:chgData name="Aurelien Domont" userId="6da7715ce44349b3" providerId="LiveId" clId="{E7ABA157-3704-4B4F-BFF5-7E9A97F5A81C}" dt="2022-01-25T04:15:29.623" v="811"/>
          <ac:spMkLst>
            <pc:docMk/>
            <pc:sldMk cId="2750501165" sldId="2354"/>
            <ac:spMk id="12" creationId="{D8F08CF2-DCE0-44CD-9318-1800A66AF4DB}"/>
          </ac:spMkLst>
        </pc:spChg>
        <pc:spChg chg="add mod">
          <ac:chgData name="Aurelien Domont" userId="6da7715ce44349b3" providerId="LiveId" clId="{E7ABA157-3704-4B4F-BFF5-7E9A97F5A81C}" dt="2022-01-25T04:15:29.623" v="811"/>
          <ac:spMkLst>
            <pc:docMk/>
            <pc:sldMk cId="2750501165" sldId="2354"/>
            <ac:spMk id="14" creationId="{FB1F479E-C898-4B86-A079-86B216AA51EE}"/>
          </ac:spMkLst>
        </pc:spChg>
        <pc:spChg chg="add mod">
          <ac:chgData name="Aurelien Domont" userId="6da7715ce44349b3" providerId="LiveId" clId="{E7ABA157-3704-4B4F-BFF5-7E9A97F5A81C}" dt="2022-01-25T04:15:29.623" v="811"/>
          <ac:spMkLst>
            <pc:docMk/>
            <pc:sldMk cId="2750501165" sldId="2354"/>
            <ac:spMk id="15" creationId="{8A8465A2-C858-4BFA-B468-DA2F9ED728E1}"/>
          </ac:spMkLst>
        </pc:spChg>
        <pc:spChg chg="add mod">
          <ac:chgData name="Aurelien Domont" userId="6da7715ce44349b3" providerId="LiveId" clId="{E7ABA157-3704-4B4F-BFF5-7E9A97F5A81C}" dt="2022-01-25T04:15:29.623" v="811"/>
          <ac:spMkLst>
            <pc:docMk/>
            <pc:sldMk cId="2750501165" sldId="2354"/>
            <ac:spMk id="17" creationId="{59F15D0F-D503-4AAF-9D19-DA6C168EA548}"/>
          </ac:spMkLst>
        </pc:spChg>
        <pc:spChg chg="add mod">
          <ac:chgData name="Aurelien Domont" userId="6da7715ce44349b3" providerId="LiveId" clId="{E7ABA157-3704-4B4F-BFF5-7E9A97F5A81C}" dt="2022-01-25T04:15:29.623" v="811"/>
          <ac:spMkLst>
            <pc:docMk/>
            <pc:sldMk cId="2750501165" sldId="2354"/>
            <ac:spMk id="18" creationId="{F65CD211-8142-4C6B-9952-D504C073A509}"/>
          </ac:spMkLst>
        </pc:spChg>
        <pc:spChg chg="add mod">
          <ac:chgData name="Aurelien Domont" userId="6da7715ce44349b3" providerId="LiveId" clId="{E7ABA157-3704-4B4F-BFF5-7E9A97F5A81C}" dt="2022-01-25T04:15:29.623" v="811"/>
          <ac:spMkLst>
            <pc:docMk/>
            <pc:sldMk cId="2750501165" sldId="2354"/>
            <ac:spMk id="19" creationId="{D57557E3-7CCD-4015-A1CB-5B0714166E46}"/>
          </ac:spMkLst>
        </pc:spChg>
        <pc:spChg chg="add mod">
          <ac:chgData name="Aurelien Domont" userId="6da7715ce44349b3" providerId="LiveId" clId="{E7ABA157-3704-4B4F-BFF5-7E9A97F5A81C}" dt="2022-01-25T04:15:29.623" v="811"/>
          <ac:spMkLst>
            <pc:docMk/>
            <pc:sldMk cId="2750501165" sldId="2354"/>
            <ac:spMk id="20" creationId="{D0895AD0-EB27-448D-BF73-4770E0B2051C}"/>
          </ac:spMkLst>
        </pc:spChg>
        <pc:spChg chg="add mod">
          <ac:chgData name="Aurelien Domont" userId="6da7715ce44349b3" providerId="LiveId" clId="{E7ABA157-3704-4B4F-BFF5-7E9A97F5A81C}" dt="2022-01-25T04:15:29.623" v="811"/>
          <ac:spMkLst>
            <pc:docMk/>
            <pc:sldMk cId="2750501165" sldId="2354"/>
            <ac:spMk id="21" creationId="{0D2341F7-C2E5-402F-B748-F212207F9DA3}"/>
          </ac:spMkLst>
        </pc:spChg>
        <pc:spChg chg="add mod">
          <ac:chgData name="Aurelien Domont" userId="6da7715ce44349b3" providerId="LiveId" clId="{E7ABA157-3704-4B4F-BFF5-7E9A97F5A81C}" dt="2022-01-25T04:15:29.623" v="811"/>
          <ac:spMkLst>
            <pc:docMk/>
            <pc:sldMk cId="2750501165" sldId="2354"/>
            <ac:spMk id="22" creationId="{4C28A32E-F604-4475-873B-B2737EADD12F}"/>
          </ac:spMkLst>
        </pc:spChg>
        <pc:spChg chg="del">
          <ac:chgData name="Aurelien Domont" userId="6da7715ce44349b3" providerId="LiveId" clId="{E7ABA157-3704-4B4F-BFF5-7E9A97F5A81C}" dt="2022-01-25T04:15:13.625" v="806" actId="478"/>
          <ac:spMkLst>
            <pc:docMk/>
            <pc:sldMk cId="2750501165" sldId="2354"/>
            <ac:spMk id="26" creationId="{F53D8D59-265F-46AD-8C27-F71958348194}"/>
          </ac:spMkLst>
        </pc:spChg>
        <pc:spChg chg="del">
          <ac:chgData name="Aurelien Domont" userId="6da7715ce44349b3" providerId="LiveId" clId="{E7ABA157-3704-4B4F-BFF5-7E9A97F5A81C}" dt="2022-01-25T04:15:13.625" v="806" actId="478"/>
          <ac:spMkLst>
            <pc:docMk/>
            <pc:sldMk cId="2750501165" sldId="2354"/>
            <ac:spMk id="27" creationId="{574E1A26-0DA0-4707-82CB-EA7E63E5AF8D}"/>
          </ac:spMkLst>
        </pc:spChg>
        <pc:spChg chg="del">
          <ac:chgData name="Aurelien Domont" userId="6da7715ce44349b3" providerId="LiveId" clId="{E7ABA157-3704-4B4F-BFF5-7E9A97F5A81C}" dt="2022-01-25T04:15:13.625" v="806" actId="478"/>
          <ac:spMkLst>
            <pc:docMk/>
            <pc:sldMk cId="2750501165" sldId="2354"/>
            <ac:spMk id="28" creationId="{F131FFC6-5A51-44AF-89AC-D742E6C91932}"/>
          </ac:spMkLst>
        </pc:spChg>
        <pc:spChg chg="del">
          <ac:chgData name="Aurelien Domont" userId="6da7715ce44349b3" providerId="LiveId" clId="{E7ABA157-3704-4B4F-BFF5-7E9A97F5A81C}" dt="2022-01-25T04:15:13.625" v="806" actId="478"/>
          <ac:spMkLst>
            <pc:docMk/>
            <pc:sldMk cId="2750501165" sldId="2354"/>
            <ac:spMk id="29" creationId="{52347504-EB7F-4DD7-A52E-5B3E26E433E9}"/>
          </ac:spMkLst>
        </pc:spChg>
      </pc:sldChg>
      <pc:sldChg chg="addSp modSp add">
        <pc:chgData name="Aurelien Domont" userId="6da7715ce44349b3" providerId="LiveId" clId="{E7ABA157-3704-4B4F-BFF5-7E9A97F5A81C}" dt="2022-01-25T04:15:42.376" v="812"/>
        <pc:sldMkLst>
          <pc:docMk/>
          <pc:sldMk cId="238619011" sldId="2355"/>
        </pc:sldMkLst>
        <pc:spChg chg="add mod">
          <ac:chgData name="Aurelien Domont" userId="6da7715ce44349b3" providerId="LiveId" clId="{E7ABA157-3704-4B4F-BFF5-7E9A97F5A81C}" dt="2022-01-25T04:15:42.376" v="812"/>
          <ac:spMkLst>
            <pc:docMk/>
            <pc:sldMk cId="238619011" sldId="2355"/>
            <ac:spMk id="5" creationId="{385A4747-09DF-4BD6-AB3D-F2806150D978}"/>
          </ac:spMkLst>
        </pc:spChg>
        <pc:spChg chg="add mod">
          <ac:chgData name="Aurelien Domont" userId="6da7715ce44349b3" providerId="LiveId" clId="{E7ABA157-3704-4B4F-BFF5-7E9A97F5A81C}" dt="2022-01-25T04:15:42.376" v="812"/>
          <ac:spMkLst>
            <pc:docMk/>
            <pc:sldMk cId="238619011" sldId="2355"/>
            <ac:spMk id="6" creationId="{C653B535-C20A-4680-B5B9-A5A33DC4D3C7}"/>
          </ac:spMkLst>
        </pc:spChg>
        <pc:spChg chg="add mod">
          <ac:chgData name="Aurelien Domont" userId="6da7715ce44349b3" providerId="LiveId" clId="{E7ABA157-3704-4B4F-BFF5-7E9A97F5A81C}" dt="2022-01-25T04:15:42.376" v="812"/>
          <ac:spMkLst>
            <pc:docMk/>
            <pc:sldMk cId="238619011" sldId="2355"/>
            <ac:spMk id="7" creationId="{A8F7EF98-03D0-4620-9EE3-A00A1AB8B3F4}"/>
          </ac:spMkLst>
        </pc:spChg>
        <pc:spChg chg="add mod">
          <ac:chgData name="Aurelien Domont" userId="6da7715ce44349b3" providerId="LiveId" clId="{E7ABA157-3704-4B4F-BFF5-7E9A97F5A81C}" dt="2022-01-25T04:15:42.376" v="812"/>
          <ac:spMkLst>
            <pc:docMk/>
            <pc:sldMk cId="238619011" sldId="2355"/>
            <ac:spMk id="8" creationId="{599ADFD9-3C01-41E3-AE1C-169CB4A4F0D1}"/>
          </ac:spMkLst>
        </pc:spChg>
        <pc:spChg chg="add mod">
          <ac:chgData name="Aurelien Domont" userId="6da7715ce44349b3" providerId="LiveId" clId="{E7ABA157-3704-4B4F-BFF5-7E9A97F5A81C}" dt="2022-01-25T04:15:42.376" v="812"/>
          <ac:spMkLst>
            <pc:docMk/>
            <pc:sldMk cId="238619011" sldId="2355"/>
            <ac:spMk id="9" creationId="{392393E8-77FF-4CC0-9A54-DFEB6A9C8666}"/>
          </ac:spMkLst>
        </pc:spChg>
        <pc:spChg chg="add mod">
          <ac:chgData name="Aurelien Domont" userId="6da7715ce44349b3" providerId="LiveId" clId="{E7ABA157-3704-4B4F-BFF5-7E9A97F5A81C}" dt="2022-01-25T04:15:42.376" v="812"/>
          <ac:spMkLst>
            <pc:docMk/>
            <pc:sldMk cId="238619011" sldId="2355"/>
            <ac:spMk id="10" creationId="{098B970B-13C3-4E59-9DD0-095E91BAF4DC}"/>
          </ac:spMkLst>
        </pc:spChg>
        <pc:spChg chg="add mod">
          <ac:chgData name="Aurelien Domont" userId="6da7715ce44349b3" providerId="LiveId" clId="{E7ABA157-3704-4B4F-BFF5-7E9A97F5A81C}" dt="2022-01-25T04:15:42.376" v="812"/>
          <ac:spMkLst>
            <pc:docMk/>
            <pc:sldMk cId="238619011" sldId="2355"/>
            <ac:spMk id="11" creationId="{E64678AA-81D8-456B-B8AD-CD3EA220643A}"/>
          </ac:spMkLst>
        </pc:spChg>
        <pc:spChg chg="add mod">
          <ac:chgData name="Aurelien Domont" userId="6da7715ce44349b3" providerId="LiveId" clId="{E7ABA157-3704-4B4F-BFF5-7E9A97F5A81C}" dt="2022-01-25T04:15:42.376" v="812"/>
          <ac:spMkLst>
            <pc:docMk/>
            <pc:sldMk cId="238619011" sldId="2355"/>
            <ac:spMk id="12" creationId="{E0A2C974-3135-4E8E-8722-59C64D98061E}"/>
          </ac:spMkLst>
        </pc:spChg>
        <pc:spChg chg="add mod">
          <ac:chgData name="Aurelien Domont" userId="6da7715ce44349b3" providerId="LiveId" clId="{E7ABA157-3704-4B4F-BFF5-7E9A97F5A81C}" dt="2022-01-25T04:15:42.376" v="812"/>
          <ac:spMkLst>
            <pc:docMk/>
            <pc:sldMk cId="238619011" sldId="2355"/>
            <ac:spMk id="14" creationId="{6A4DB0A0-DF9C-41BF-B8C1-E8B87B29D2D1}"/>
          </ac:spMkLst>
        </pc:spChg>
        <pc:spChg chg="add mod">
          <ac:chgData name="Aurelien Domont" userId="6da7715ce44349b3" providerId="LiveId" clId="{E7ABA157-3704-4B4F-BFF5-7E9A97F5A81C}" dt="2022-01-25T04:15:42.376" v="812"/>
          <ac:spMkLst>
            <pc:docMk/>
            <pc:sldMk cId="238619011" sldId="2355"/>
            <ac:spMk id="15" creationId="{0C0E6823-0B91-442F-AA01-A94149C2E368}"/>
          </ac:spMkLst>
        </pc:spChg>
        <pc:spChg chg="add mod">
          <ac:chgData name="Aurelien Domont" userId="6da7715ce44349b3" providerId="LiveId" clId="{E7ABA157-3704-4B4F-BFF5-7E9A97F5A81C}" dt="2022-01-25T04:15:42.376" v="812"/>
          <ac:spMkLst>
            <pc:docMk/>
            <pc:sldMk cId="238619011" sldId="2355"/>
            <ac:spMk id="17" creationId="{B6DAC24F-5DE8-40DF-8927-519CB4ACC5BD}"/>
          </ac:spMkLst>
        </pc:spChg>
        <pc:spChg chg="add mod">
          <ac:chgData name="Aurelien Domont" userId="6da7715ce44349b3" providerId="LiveId" clId="{E7ABA157-3704-4B4F-BFF5-7E9A97F5A81C}" dt="2022-01-25T04:15:42.376" v="812"/>
          <ac:spMkLst>
            <pc:docMk/>
            <pc:sldMk cId="238619011" sldId="2355"/>
            <ac:spMk id="18" creationId="{52C13890-CEFC-41AA-BE31-40ADA37C3809}"/>
          </ac:spMkLst>
        </pc:spChg>
      </pc:sldChg>
      <pc:sldChg chg="add del">
        <pc:chgData name="Aurelien Domont" userId="6da7715ce44349b3" providerId="LiveId" clId="{E7ABA157-3704-4B4F-BFF5-7E9A97F5A81C}" dt="2022-01-25T04:15:17.349" v="808"/>
        <pc:sldMkLst>
          <pc:docMk/>
          <pc:sldMk cId="3073635625" sldId="2355"/>
        </pc:sldMkLst>
      </pc:sldChg>
      <pc:sldChg chg="addSp modSp add">
        <pc:chgData name="Aurelien Domont" userId="6da7715ce44349b3" providerId="LiveId" clId="{E7ABA157-3704-4B4F-BFF5-7E9A97F5A81C}" dt="2022-01-25T04:19:12.728" v="818"/>
        <pc:sldMkLst>
          <pc:docMk/>
          <pc:sldMk cId="2350676229" sldId="2356"/>
        </pc:sldMkLst>
        <pc:spChg chg="add mod">
          <ac:chgData name="Aurelien Domont" userId="6da7715ce44349b3" providerId="LiveId" clId="{E7ABA157-3704-4B4F-BFF5-7E9A97F5A81C}" dt="2022-01-25T04:18:57.601" v="815"/>
          <ac:spMkLst>
            <pc:docMk/>
            <pc:sldMk cId="2350676229" sldId="2356"/>
            <ac:spMk id="5" creationId="{11EF5B09-52CD-495D-A5F2-2768C4B19309}"/>
          </ac:spMkLst>
        </pc:spChg>
        <pc:spChg chg="add mod">
          <ac:chgData name="Aurelien Domont" userId="6da7715ce44349b3" providerId="LiveId" clId="{E7ABA157-3704-4B4F-BFF5-7E9A97F5A81C}" dt="2022-01-25T04:19:12.728" v="818"/>
          <ac:spMkLst>
            <pc:docMk/>
            <pc:sldMk cId="2350676229" sldId="2356"/>
            <ac:spMk id="6" creationId="{41963F0F-1544-49C5-9A69-F59DB83F8FB6}"/>
          </ac:spMkLst>
        </pc:spChg>
        <pc:spChg chg="add mod">
          <ac:chgData name="Aurelien Domont" userId="6da7715ce44349b3" providerId="LiveId" clId="{E7ABA157-3704-4B4F-BFF5-7E9A97F5A81C}" dt="2022-01-25T04:19:12.728" v="818"/>
          <ac:spMkLst>
            <pc:docMk/>
            <pc:sldMk cId="2350676229" sldId="2356"/>
            <ac:spMk id="7" creationId="{01AF1FC5-2BAA-42AC-BEB1-FABBDBA9353C}"/>
          </ac:spMkLst>
        </pc:spChg>
        <pc:spChg chg="add mod">
          <ac:chgData name="Aurelien Domont" userId="6da7715ce44349b3" providerId="LiveId" clId="{E7ABA157-3704-4B4F-BFF5-7E9A97F5A81C}" dt="2022-01-25T04:19:12.728" v="818"/>
          <ac:spMkLst>
            <pc:docMk/>
            <pc:sldMk cId="2350676229" sldId="2356"/>
            <ac:spMk id="8" creationId="{9E4832AF-752B-4600-A716-9D8433C5AE1D}"/>
          </ac:spMkLst>
        </pc:spChg>
        <pc:spChg chg="add mod">
          <ac:chgData name="Aurelien Domont" userId="6da7715ce44349b3" providerId="LiveId" clId="{E7ABA157-3704-4B4F-BFF5-7E9A97F5A81C}" dt="2022-01-25T04:19:12.728" v="818"/>
          <ac:spMkLst>
            <pc:docMk/>
            <pc:sldMk cId="2350676229" sldId="2356"/>
            <ac:spMk id="9" creationId="{FBA27792-EDFE-4192-8D36-B9232547DCD0}"/>
          </ac:spMkLst>
        </pc:spChg>
        <pc:spChg chg="add mod">
          <ac:chgData name="Aurelien Domont" userId="6da7715ce44349b3" providerId="LiveId" clId="{E7ABA157-3704-4B4F-BFF5-7E9A97F5A81C}" dt="2022-01-25T04:19:12.728" v="818"/>
          <ac:spMkLst>
            <pc:docMk/>
            <pc:sldMk cId="2350676229" sldId="2356"/>
            <ac:spMk id="10" creationId="{CA2FC889-9D8D-4B78-B1D5-3F64790D5C42}"/>
          </ac:spMkLst>
        </pc:spChg>
        <pc:spChg chg="add mod">
          <ac:chgData name="Aurelien Domont" userId="6da7715ce44349b3" providerId="LiveId" clId="{E7ABA157-3704-4B4F-BFF5-7E9A97F5A81C}" dt="2022-01-25T04:19:12.728" v="818"/>
          <ac:spMkLst>
            <pc:docMk/>
            <pc:sldMk cId="2350676229" sldId="2356"/>
            <ac:spMk id="11" creationId="{00110389-F0EC-43E7-9F56-FE01978539A5}"/>
          </ac:spMkLst>
        </pc:spChg>
        <pc:spChg chg="add mod">
          <ac:chgData name="Aurelien Domont" userId="6da7715ce44349b3" providerId="LiveId" clId="{E7ABA157-3704-4B4F-BFF5-7E9A97F5A81C}" dt="2022-01-25T04:19:12.728" v="818"/>
          <ac:spMkLst>
            <pc:docMk/>
            <pc:sldMk cId="2350676229" sldId="2356"/>
            <ac:spMk id="12" creationId="{1AE1153A-3846-4757-9546-4D9736B30172}"/>
          </ac:spMkLst>
        </pc:spChg>
        <pc:spChg chg="add mod">
          <ac:chgData name="Aurelien Domont" userId="6da7715ce44349b3" providerId="LiveId" clId="{E7ABA157-3704-4B4F-BFF5-7E9A97F5A81C}" dt="2022-01-25T04:19:12.728" v="818"/>
          <ac:spMkLst>
            <pc:docMk/>
            <pc:sldMk cId="2350676229" sldId="2356"/>
            <ac:spMk id="14" creationId="{75BC91F0-F180-4387-BC92-6000F9BA512E}"/>
          </ac:spMkLst>
        </pc:spChg>
        <pc:spChg chg="add mod">
          <ac:chgData name="Aurelien Domont" userId="6da7715ce44349b3" providerId="LiveId" clId="{E7ABA157-3704-4B4F-BFF5-7E9A97F5A81C}" dt="2022-01-25T04:19:12.728" v="818"/>
          <ac:spMkLst>
            <pc:docMk/>
            <pc:sldMk cId="2350676229" sldId="2356"/>
            <ac:spMk id="15" creationId="{5163AEE4-8616-46A1-A5E7-5F912B7C455D}"/>
          </ac:spMkLst>
        </pc:spChg>
        <pc:spChg chg="add mod">
          <ac:chgData name="Aurelien Domont" userId="6da7715ce44349b3" providerId="LiveId" clId="{E7ABA157-3704-4B4F-BFF5-7E9A97F5A81C}" dt="2022-01-25T04:19:12.728" v="818"/>
          <ac:spMkLst>
            <pc:docMk/>
            <pc:sldMk cId="2350676229" sldId="2356"/>
            <ac:spMk id="17" creationId="{B5F261BA-B497-43CD-8511-6EF079A00DBC}"/>
          </ac:spMkLst>
        </pc:spChg>
        <pc:spChg chg="add mod">
          <ac:chgData name="Aurelien Domont" userId="6da7715ce44349b3" providerId="LiveId" clId="{E7ABA157-3704-4B4F-BFF5-7E9A97F5A81C}" dt="2022-01-25T04:19:12.728" v="818"/>
          <ac:spMkLst>
            <pc:docMk/>
            <pc:sldMk cId="2350676229" sldId="2356"/>
            <ac:spMk id="18" creationId="{4C155EE8-EE60-4886-BF53-05EF8E4C5B9C}"/>
          </ac:spMkLst>
        </pc:spChg>
        <pc:spChg chg="add mod">
          <ac:chgData name="Aurelien Domont" userId="6da7715ce44349b3" providerId="LiveId" clId="{E7ABA157-3704-4B4F-BFF5-7E9A97F5A81C}" dt="2022-01-25T04:19:12.728" v="818"/>
          <ac:spMkLst>
            <pc:docMk/>
            <pc:sldMk cId="2350676229" sldId="2356"/>
            <ac:spMk id="19" creationId="{5E0E5A8E-0941-408F-8622-ABC4F8998F43}"/>
          </ac:spMkLst>
        </pc:spChg>
        <pc:picChg chg="add mod">
          <ac:chgData name="Aurelien Domont" userId="6da7715ce44349b3" providerId="LiveId" clId="{E7ABA157-3704-4B4F-BFF5-7E9A97F5A81C}" dt="2022-01-25T04:19:12.728" v="818"/>
          <ac:picMkLst>
            <pc:docMk/>
            <pc:sldMk cId="2350676229" sldId="2356"/>
            <ac:picMk id="20" creationId="{FDB4CFDA-FFA1-42AA-89AE-F22062B4E99A}"/>
          </ac:picMkLst>
        </pc:picChg>
        <pc:picChg chg="add mod">
          <ac:chgData name="Aurelien Domont" userId="6da7715ce44349b3" providerId="LiveId" clId="{E7ABA157-3704-4B4F-BFF5-7E9A97F5A81C}" dt="2022-01-25T04:19:12.728" v="818"/>
          <ac:picMkLst>
            <pc:docMk/>
            <pc:sldMk cId="2350676229" sldId="2356"/>
            <ac:picMk id="21" creationId="{5F1D82D8-49B7-4E27-8953-276E5E282467}"/>
          </ac:picMkLst>
        </pc:picChg>
        <pc:picChg chg="add mod">
          <ac:chgData name="Aurelien Domont" userId="6da7715ce44349b3" providerId="LiveId" clId="{E7ABA157-3704-4B4F-BFF5-7E9A97F5A81C}" dt="2022-01-25T04:19:12.728" v="818"/>
          <ac:picMkLst>
            <pc:docMk/>
            <pc:sldMk cId="2350676229" sldId="2356"/>
            <ac:picMk id="22" creationId="{833D5065-664F-40EA-8E76-08180910A16C}"/>
          </ac:picMkLst>
        </pc:picChg>
        <pc:picChg chg="add mod">
          <ac:chgData name="Aurelien Domont" userId="6da7715ce44349b3" providerId="LiveId" clId="{E7ABA157-3704-4B4F-BFF5-7E9A97F5A81C}" dt="2022-01-25T04:19:12.728" v="818"/>
          <ac:picMkLst>
            <pc:docMk/>
            <pc:sldMk cId="2350676229" sldId="2356"/>
            <ac:picMk id="23" creationId="{DF8B0506-2CA1-4119-ABF9-DCFC01933583}"/>
          </ac:picMkLst>
        </pc:picChg>
        <pc:picChg chg="add mod">
          <ac:chgData name="Aurelien Domont" userId="6da7715ce44349b3" providerId="LiveId" clId="{E7ABA157-3704-4B4F-BFF5-7E9A97F5A81C}" dt="2022-01-25T04:19:12.728" v="818"/>
          <ac:picMkLst>
            <pc:docMk/>
            <pc:sldMk cId="2350676229" sldId="2356"/>
            <ac:picMk id="24" creationId="{DAA67E02-91F4-4DCD-A4E2-A2DC14C6B316}"/>
          </ac:picMkLst>
        </pc:picChg>
        <pc:picChg chg="add mod">
          <ac:chgData name="Aurelien Domont" userId="6da7715ce44349b3" providerId="LiveId" clId="{E7ABA157-3704-4B4F-BFF5-7E9A97F5A81C}" dt="2022-01-25T04:19:12.728" v="818"/>
          <ac:picMkLst>
            <pc:docMk/>
            <pc:sldMk cId="2350676229" sldId="2356"/>
            <ac:picMk id="25" creationId="{FE204AF3-5945-4647-BFB3-4FB1853293DE}"/>
          </ac:picMkLst>
        </pc:picChg>
      </pc:sldChg>
      <pc:sldChg chg="addSp modSp add">
        <pc:chgData name="Aurelien Domont" userId="6da7715ce44349b3" providerId="LiveId" clId="{E7ABA157-3704-4B4F-BFF5-7E9A97F5A81C}" dt="2022-01-25T04:19:20.099" v="819"/>
        <pc:sldMkLst>
          <pc:docMk/>
          <pc:sldMk cId="1210283860" sldId="2357"/>
        </pc:sldMkLst>
        <pc:spChg chg="add mod">
          <ac:chgData name="Aurelien Domont" userId="6da7715ce44349b3" providerId="LiveId" clId="{E7ABA157-3704-4B4F-BFF5-7E9A97F5A81C}" dt="2022-01-25T04:18:59.493" v="816"/>
          <ac:spMkLst>
            <pc:docMk/>
            <pc:sldMk cId="1210283860" sldId="2357"/>
            <ac:spMk id="5" creationId="{6A149AD7-F428-4E82-8824-EBF67DA6DAE8}"/>
          </ac:spMkLst>
        </pc:spChg>
        <pc:spChg chg="add mod">
          <ac:chgData name="Aurelien Domont" userId="6da7715ce44349b3" providerId="LiveId" clId="{E7ABA157-3704-4B4F-BFF5-7E9A97F5A81C}" dt="2022-01-25T04:19:20.099" v="819"/>
          <ac:spMkLst>
            <pc:docMk/>
            <pc:sldMk cId="1210283860" sldId="2357"/>
            <ac:spMk id="6" creationId="{EEE79BDA-65A5-4DF7-B9D9-2BEAFB4ADD62}"/>
          </ac:spMkLst>
        </pc:spChg>
        <pc:spChg chg="add mod">
          <ac:chgData name="Aurelien Domont" userId="6da7715ce44349b3" providerId="LiveId" clId="{E7ABA157-3704-4B4F-BFF5-7E9A97F5A81C}" dt="2022-01-25T04:19:20.099" v="819"/>
          <ac:spMkLst>
            <pc:docMk/>
            <pc:sldMk cId="1210283860" sldId="2357"/>
            <ac:spMk id="12" creationId="{307143B5-5371-463C-8F5A-B1438E0539D8}"/>
          </ac:spMkLst>
        </pc:spChg>
        <pc:spChg chg="add mod">
          <ac:chgData name="Aurelien Domont" userId="6da7715ce44349b3" providerId="LiveId" clId="{E7ABA157-3704-4B4F-BFF5-7E9A97F5A81C}" dt="2022-01-25T04:19:20.099" v="819"/>
          <ac:spMkLst>
            <pc:docMk/>
            <pc:sldMk cId="1210283860" sldId="2357"/>
            <ac:spMk id="14" creationId="{C85F565A-6560-49ED-8182-25762E9E98A6}"/>
          </ac:spMkLst>
        </pc:spChg>
        <pc:spChg chg="add mod">
          <ac:chgData name="Aurelien Domont" userId="6da7715ce44349b3" providerId="LiveId" clId="{E7ABA157-3704-4B4F-BFF5-7E9A97F5A81C}" dt="2022-01-25T04:19:20.099" v="819"/>
          <ac:spMkLst>
            <pc:docMk/>
            <pc:sldMk cId="1210283860" sldId="2357"/>
            <ac:spMk id="15" creationId="{737B0FA2-E4B8-47A3-AB13-ACA76D43C223}"/>
          </ac:spMkLst>
        </pc:spChg>
        <pc:spChg chg="add mod">
          <ac:chgData name="Aurelien Domont" userId="6da7715ce44349b3" providerId="LiveId" clId="{E7ABA157-3704-4B4F-BFF5-7E9A97F5A81C}" dt="2022-01-25T04:19:20.099" v="819"/>
          <ac:spMkLst>
            <pc:docMk/>
            <pc:sldMk cId="1210283860" sldId="2357"/>
            <ac:spMk id="17" creationId="{D3ABC9E2-D874-4BC3-A8FF-A6CD05B307C9}"/>
          </ac:spMkLst>
        </pc:spChg>
        <pc:spChg chg="add mod">
          <ac:chgData name="Aurelien Domont" userId="6da7715ce44349b3" providerId="LiveId" clId="{E7ABA157-3704-4B4F-BFF5-7E9A97F5A81C}" dt="2022-01-25T04:19:20.099" v="819"/>
          <ac:spMkLst>
            <pc:docMk/>
            <pc:sldMk cId="1210283860" sldId="2357"/>
            <ac:spMk id="18" creationId="{EF888475-541A-48A4-968C-321EABB4343A}"/>
          </ac:spMkLst>
        </pc:spChg>
        <pc:spChg chg="add mod">
          <ac:chgData name="Aurelien Domont" userId="6da7715ce44349b3" providerId="LiveId" clId="{E7ABA157-3704-4B4F-BFF5-7E9A97F5A81C}" dt="2022-01-25T04:19:20.099" v="819"/>
          <ac:spMkLst>
            <pc:docMk/>
            <pc:sldMk cId="1210283860" sldId="2357"/>
            <ac:spMk id="19" creationId="{2F345406-BEED-4371-A95C-3347F001DD02}"/>
          </ac:spMkLst>
        </pc:spChg>
        <pc:spChg chg="mod">
          <ac:chgData name="Aurelien Domont" userId="6da7715ce44349b3" providerId="LiveId" clId="{E7ABA157-3704-4B4F-BFF5-7E9A97F5A81C}" dt="2022-01-25T04:19:20.099" v="819"/>
          <ac:spMkLst>
            <pc:docMk/>
            <pc:sldMk cId="1210283860" sldId="2357"/>
            <ac:spMk id="22" creationId="{9188F4F9-6FAC-47F1-93FF-4A0A2D5E944A}"/>
          </ac:spMkLst>
        </pc:spChg>
        <pc:spChg chg="mod">
          <ac:chgData name="Aurelien Domont" userId="6da7715ce44349b3" providerId="LiveId" clId="{E7ABA157-3704-4B4F-BFF5-7E9A97F5A81C}" dt="2022-01-25T04:19:20.099" v="819"/>
          <ac:spMkLst>
            <pc:docMk/>
            <pc:sldMk cId="1210283860" sldId="2357"/>
            <ac:spMk id="23" creationId="{D514615A-B060-42F4-8E78-AA60D29B700F}"/>
          </ac:spMkLst>
        </pc:spChg>
        <pc:spChg chg="mod">
          <ac:chgData name="Aurelien Domont" userId="6da7715ce44349b3" providerId="LiveId" clId="{E7ABA157-3704-4B4F-BFF5-7E9A97F5A81C}" dt="2022-01-25T04:19:20.099" v="819"/>
          <ac:spMkLst>
            <pc:docMk/>
            <pc:sldMk cId="1210283860" sldId="2357"/>
            <ac:spMk id="24" creationId="{1D27E8E3-9E7C-4DF3-986B-1EE9E5E6E50E}"/>
          </ac:spMkLst>
        </pc:spChg>
        <pc:spChg chg="mod">
          <ac:chgData name="Aurelien Domont" userId="6da7715ce44349b3" providerId="LiveId" clId="{E7ABA157-3704-4B4F-BFF5-7E9A97F5A81C}" dt="2022-01-25T04:19:20.099" v="819"/>
          <ac:spMkLst>
            <pc:docMk/>
            <pc:sldMk cId="1210283860" sldId="2357"/>
            <ac:spMk id="25" creationId="{43853020-2958-425B-BA15-91B1DC993A97}"/>
          </ac:spMkLst>
        </pc:spChg>
        <pc:spChg chg="mod">
          <ac:chgData name="Aurelien Domont" userId="6da7715ce44349b3" providerId="LiveId" clId="{E7ABA157-3704-4B4F-BFF5-7E9A97F5A81C}" dt="2022-01-25T04:19:20.099" v="819"/>
          <ac:spMkLst>
            <pc:docMk/>
            <pc:sldMk cId="1210283860" sldId="2357"/>
            <ac:spMk id="26" creationId="{4961CEF2-F4D7-4543-8959-6F160E842090}"/>
          </ac:spMkLst>
        </pc:spChg>
        <pc:spChg chg="mod">
          <ac:chgData name="Aurelien Domont" userId="6da7715ce44349b3" providerId="LiveId" clId="{E7ABA157-3704-4B4F-BFF5-7E9A97F5A81C}" dt="2022-01-25T04:19:20.099" v="819"/>
          <ac:spMkLst>
            <pc:docMk/>
            <pc:sldMk cId="1210283860" sldId="2357"/>
            <ac:spMk id="27" creationId="{911093E6-0553-4BF5-9ACC-D82E7A6449A0}"/>
          </ac:spMkLst>
        </pc:spChg>
        <pc:spChg chg="mod">
          <ac:chgData name="Aurelien Domont" userId="6da7715ce44349b3" providerId="LiveId" clId="{E7ABA157-3704-4B4F-BFF5-7E9A97F5A81C}" dt="2022-01-25T04:19:20.099" v="819"/>
          <ac:spMkLst>
            <pc:docMk/>
            <pc:sldMk cId="1210283860" sldId="2357"/>
            <ac:spMk id="28" creationId="{AED455E3-2BC8-48DA-85F4-0BB05FC4EEC1}"/>
          </ac:spMkLst>
        </pc:spChg>
        <pc:spChg chg="mod">
          <ac:chgData name="Aurelien Domont" userId="6da7715ce44349b3" providerId="LiveId" clId="{E7ABA157-3704-4B4F-BFF5-7E9A97F5A81C}" dt="2022-01-25T04:19:20.099" v="819"/>
          <ac:spMkLst>
            <pc:docMk/>
            <pc:sldMk cId="1210283860" sldId="2357"/>
            <ac:spMk id="29" creationId="{C96D5571-26AF-4178-8CED-A11B5CFD02BC}"/>
          </ac:spMkLst>
        </pc:spChg>
        <pc:spChg chg="mod">
          <ac:chgData name="Aurelien Domont" userId="6da7715ce44349b3" providerId="LiveId" clId="{E7ABA157-3704-4B4F-BFF5-7E9A97F5A81C}" dt="2022-01-25T04:19:20.099" v="819"/>
          <ac:spMkLst>
            <pc:docMk/>
            <pc:sldMk cId="1210283860" sldId="2357"/>
            <ac:spMk id="31" creationId="{63DD8AF3-4B32-4011-BEE1-76592C76E22E}"/>
          </ac:spMkLst>
        </pc:spChg>
        <pc:spChg chg="mod">
          <ac:chgData name="Aurelien Domont" userId="6da7715ce44349b3" providerId="LiveId" clId="{E7ABA157-3704-4B4F-BFF5-7E9A97F5A81C}" dt="2022-01-25T04:19:20.099" v="819"/>
          <ac:spMkLst>
            <pc:docMk/>
            <pc:sldMk cId="1210283860" sldId="2357"/>
            <ac:spMk id="32" creationId="{0D92398E-6002-4F79-80FD-8C0BE46B6A18}"/>
          </ac:spMkLst>
        </pc:spChg>
        <pc:spChg chg="mod">
          <ac:chgData name="Aurelien Domont" userId="6da7715ce44349b3" providerId="LiveId" clId="{E7ABA157-3704-4B4F-BFF5-7E9A97F5A81C}" dt="2022-01-25T04:19:20.099" v="819"/>
          <ac:spMkLst>
            <pc:docMk/>
            <pc:sldMk cId="1210283860" sldId="2357"/>
            <ac:spMk id="33" creationId="{A57918EA-5A4B-40A4-81C5-06C8F69AB967}"/>
          </ac:spMkLst>
        </pc:spChg>
        <pc:spChg chg="mod">
          <ac:chgData name="Aurelien Domont" userId="6da7715ce44349b3" providerId="LiveId" clId="{E7ABA157-3704-4B4F-BFF5-7E9A97F5A81C}" dt="2022-01-25T04:19:20.099" v="819"/>
          <ac:spMkLst>
            <pc:docMk/>
            <pc:sldMk cId="1210283860" sldId="2357"/>
            <ac:spMk id="35" creationId="{B3DD6EDB-FB1C-4377-BB9E-FBAF35FF8D3A}"/>
          </ac:spMkLst>
        </pc:spChg>
        <pc:spChg chg="mod">
          <ac:chgData name="Aurelien Domont" userId="6da7715ce44349b3" providerId="LiveId" clId="{E7ABA157-3704-4B4F-BFF5-7E9A97F5A81C}" dt="2022-01-25T04:19:20.099" v="819"/>
          <ac:spMkLst>
            <pc:docMk/>
            <pc:sldMk cId="1210283860" sldId="2357"/>
            <ac:spMk id="36" creationId="{C38077AC-6486-400F-BF70-13686EB0A9C2}"/>
          </ac:spMkLst>
        </pc:spChg>
        <pc:spChg chg="mod">
          <ac:chgData name="Aurelien Domont" userId="6da7715ce44349b3" providerId="LiveId" clId="{E7ABA157-3704-4B4F-BFF5-7E9A97F5A81C}" dt="2022-01-25T04:19:20.099" v="819"/>
          <ac:spMkLst>
            <pc:docMk/>
            <pc:sldMk cId="1210283860" sldId="2357"/>
            <ac:spMk id="37" creationId="{5A1B5DA9-E8CF-4F48-8528-E4D863CEF920}"/>
          </ac:spMkLst>
        </pc:spChg>
        <pc:spChg chg="mod">
          <ac:chgData name="Aurelien Domont" userId="6da7715ce44349b3" providerId="LiveId" clId="{E7ABA157-3704-4B4F-BFF5-7E9A97F5A81C}" dt="2022-01-25T04:19:20.099" v="819"/>
          <ac:spMkLst>
            <pc:docMk/>
            <pc:sldMk cId="1210283860" sldId="2357"/>
            <ac:spMk id="38" creationId="{71D1CF84-D681-4B16-9953-96C4360BCD3B}"/>
          </ac:spMkLst>
        </pc:spChg>
        <pc:spChg chg="mod">
          <ac:chgData name="Aurelien Domont" userId="6da7715ce44349b3" providerId="LiveId" clId="{E7ABA157-3704-4B4F-BFF5-7E9A97F5A81C}" dt="2022-01-25T04:19:20.099" v="819"/>
          <ac:spMkLst>
            <pc:docMk/>
            <pc:sldMk cId="1210283860" sldId="2357"/>
            <ac:spMk id="39" creationId="{2BB9EB06-C4A3-4CC1-A9AD-48DDBF4CE940}"/>
          </ac:spMkLst>
        </pc:spChg>
        <pc:spChg chg="mod">
          <ac:chgData name="Aurelien Domont" userId="6da7715ce44349b3" providerId="LiveId" clId="{E7ABA157-3704-4B4F-BFF5-7E9A97F5A81C}" dt="2022-01-25T04:19:20.099" v="819"/>
          <ac:spMkLst>
            <pc:docMk/>
            <pc:sldMk cId="1210283860" sldId="2357"/>
            <ac:spMk id="40" creationId="{155DA94E-AC85-4F98-BB9E-637741047752}"/>
          </ac:spMkLst>
        </pc:spChg>
        <pc:spChg chg="mod">
          <ac:chgData name="Aurelien Domont" userId="6da7715ce44349b3" providerId="LiveId" clId="{E7ABA157-3704-4B4F-BFF5-7E9A97F5A81C}" dt="2022-01-25T04:19:20.099" v="819"/>
          <ac:spMkLst>
            <pc:docMk/>
            <pc:sldMk cId="1210283860" sldId="2357"/>
            <ac:spMk id="41" creationId="{5BA8EA56-8139-454F-8A69-0411924B61CA}"/>
          </ac:spMkLst>
        </pc:spChg>
        <pc:spChg chg="mod">
          <ac:chgData name="Aurelien Domont" userId="6da7715ce44349b3" providerId="LiveId" clId="{E7ABA157-3704-4B4F-BFF5-7E9A97F5A81C}" dt="2022-01-25T04:19:20.099" v="819"/>
          <ac:spMkLst>
            <pc:docMk/>
            <pc:sldMk cId="1210283860" sldId="2357"/>
            <ac:spMk id="42" creationId="{10AD9910-EF13-4597-AE44-CAD014AC0040}"/>
          </ac:spMkLst>
        </pc:spChg>
        <pc:grpChg chg="add mod">
          <ac:chgData name="Aurelien Domont" userId="6da7715ce44349b3" providerId="LiveId" clId="{E7ABA157-3704-4B4F-BFF5-7E9A97F5A81C}" dt="2022-01-25T04:19:20.099" v="819"/>
          <ac:grpSpMkLst>
            <pc:docMk/>
            <pc:sldMk cId="1210283860" sldId="2357"/>
            <ac:grpSpMk id="20" creationId="{A0169A4C-49C2-48CF-9B7E-70AC21ED8D2F}"/>
          </ac:grpSpMkLst>
        </pc:grpChg>
        <pc:grpChg chg="mod">
          <ac:chgData name="Aurelien Domont" userId="6da7715ce44349b3" providerId="LiveId" clId="{E7ABA157-3704-4B4F-BFF5-7E9A97F5A81C}" dt="2022-01-25T04:19:20.099" v="819"/>
          <ac:grpSpMkLst>
            <pc:docMk/>
            <pc:sldMk cId="1210283860" sldId="2357"/>
            <ac:grpSpMk id="21" creationId="{E4143CD4-04D5-402F-8F24-B812979B1A23}"/>
          </ac:grpSpMkLst>
        </pc:grpChg>
        <pc:grpChg chg="mod">
          <ac:chgData name="Aurelien Domont" userId="6da7715ce44349b3" providerId="LiveId" clId="{E7ABA157-3704-4B4F-BFF5-7E9A97F5A81C}" dt="2022-01-25T04:19:20.099" v="819"/>
          <ac:grpSpMkLst>
            <pc:docMk/>
            <pc:sldMk cId="1210283860" sldId="2357"/>
            <ac:grpSpMk id="30" creationId="{918EE7B7-249B-4BF5-8F97-0F15481FC62F}"/>
          </ac:grpSpMkLst>
        </pc:grpChg>
        <pc:grpChg chg="mod">
          <ac:chgData name="Aurelien Domont" userId="6da7715ce44349b3" providerId="LiveId" clId="{E7ABA157-3704-4B4F-BFF5-7E9A97F5A81C}" dt="2022-01-25T04:19:20.099" v="819"/>
          <ac:grpSpMkLst>
            <pc:docMk/>
            <pc:sldMk cId="1210283860" sldId="2357"/>
            <ac:grpSpMk id="34" creationId="{2E68F71C-CEAD-43F3-8348-2E6AE4C0C08A}"/>
          </ac:grpSpMkLst>
        </pc:grpChg>
        <pc:cxnChg chg="add mod">
          <ac:chgData name="Aurelien Domont" userId="6da7715ce44349b3" providerId="LiveId" clId="{E7ABA157-3704-4B4F-BFF5-7E9A97F5A81C}" dt="2022-01-25T04:19:20.099" v="819"/>
          <ac:cxnSpMkLst>
            <pc:docMk/>
            <pc:sldMk cId="1210283860" sldId="2357"/>
            <ac:cxnSpMk id="7" creationId="{00B70062-0BF3-423F-A0FE-87D0AE2A3CBE}"/>
          </ac:cxnSpMkLst>
        </pc:cxnChg>
        <pc:cxnChg chg="add mod">
          <ac:chgData name="Aurelien Domont" userId="6da7715ce44349b3" providerId="LiveId" clId="{E7ABA157-3704-4B4F-BFF5-7E9A97F5A81C}" dt="2022-01-25T04:19:20.099" v="819"/>
          <ac:cxnSpMkLst>
            <pc:docMk/>
            <pc:sldMk cId="1210283860" sldId="2357"/>
            <ac:cxnSpMk id="8" creationId="{64EF033D-F2F8-4093-9037-87CB7E62D288}"/>
          </ac:cxnSpMkLst>
        </pc:cxnChg>
        <pc:cxnChg chg="add mod">
          <ac:chgData name="Aurelien Domont" userId="6da7715ce44349b3" providerId="LiveId" clId="{E7ABA157-3704-4B4F-BFF5-7E9A97F5A81C}" dt="2022-01-25T04:19:20.099" v="819"/>
          <ac:cxnSpMkLst>
            <pc:docMk/>
            <pc:sldMk cId="1210283860" sldId="2357"/>
            <ac:cxnSpMk id="9" creationId="{47E38CE2-D6F9-41D2-B799-02646BE7EBB1}"/>
          </ac:cxnSpMkLst>
        </pc:cxnChg>
        <pc:cxnChg chg="add mod">
          <ac:chgData name="Aurelien Domont" userId="6da7715ce44349b3" providerId="LiveId" clId="{E7ABA157-3704-4B4F-BFF5-7E9A97F5A81C}" dt="2022-01-25T04:19:20.099" v="819"/>
          <ac:cxnSpMkLst>
            <pc:docMk/>
            <pc:sldMk cId="1210283860" sldId="2357"/>
            <ac:cxnSpMk id="10" creationId="{C3CBBDBE-EECF-4AB3-8438-535A6D67DF09}"/>
          </ac:cxnSpMkLst>
        </pc:cxnChg>
        <pc:cxnChg chg="add mod">
          <ac:chgData name="Aurelien Domont" userId="6da7715ce44349b3" providerId="LiveId" clId="{E7ABA157-3704-4B4F-BFF5-7E9A97F5A81C}" dt="2022-01-25T04:19:20.099" v="819"/>
          <ac:cxnSpMkLst>
            <pc:docMk/>
            <pc:sldMk cId="1210283860" sldId="2357"/>
            <ac:cxnSpMk id="11" creationId="{7C815D7E-847B-4913-8D66-CFC1ADC2C5EA}"/>
          </ac:cxnSpMkLst>
        </pc:cxnChg>
      </pc:sldChg>
      <pc:sldChg chg="addSp modSp add">
        <pc:chgData name="Aurelien Domont" userId="6da7715ce44349b3" providerId="LiveId" clId="{E7ABA157-3704-4B4F-BFF5-7E9A97F5A81C}" dt="2022-01-25T04:19:26.926" v="820"/>
        <pc:sldMkLst>
          <pc:docMk/>
          <pc:sldMk cId="2635651605" sldId="2358"/>
        </pc:sldMkLst>
        <pc:spChg chg="add mod">
          <ac:chgData name="Aurelien Domont" userId="6da7715ce44349b3" providerId="LiveId" clId="{E7ABA157-3704-4B4F-BFF5-7E9A97F5A81C}" dt="2022-01-25T04:19:00.977" v="817"/>
          <ac:spMkLst>
            <pc:docMk/>
            <pc:sldMk cId="2635651605" sldId="2358"/>
            <ac:spMk id="5" creationId="{47B86D9C-E986-48AA-BD61-C240D67DB346}"/>
          </ac:spMkLst>
        </pc:spChg>
        <pc:spChg chg="add mod">
          <ac:chgData name="Aurelien Domont" userId="6da7715ce44349b3" providerId="LiveId" clId="{E7ABA157-3704-4B4F-BFF5-7E9A97F5A81C}" dt="2022-01-25T04:19:26.926" v="820"/>
          <ac:spMkLst>
            <pc:docMk/>
            <pc:sldMk cId="2635651605" sldId="2358"/>
            <ac:spMk id="6" creationId="{D79A4443-4D4C-4063-8C7C-BFA03303B4DD}"/>
          </ac:spMkLst>
        </pc:spChg>
        <pc:spChg chg="add mod">
          <ac:chgData name="Aurelien Domont" userId="6da7715ce44349b3" providerId="LiveId" clId="{E7ABA157-3704-4B4F-BFF5-7E9A97F5A81C}" dt="2022-01-25T04:19:26.926" v="820"/>
          <ac:spMkLst>
            <pc:docMk/>
            <pc:sldMk cId="2635651605" sldId="2358"/>
            <ac:spMk id="7" creationId="{9AA7E109-8368-4BC6-8328-FC2D21B27332}"/>
          </ac:spMkLst>
        </pc:spChg>
        <pc:spChg chg="add mod">
          <ac:chgData name="Aurelien Domont" userId="6da7715ce44349b3" providerId="LiveId" clId="{E7ABA157-3704-4B4F-BFF5-7E9A97F5A81C}" dt="2022-01-25T04:19:26.926" v="820"/>
          <ac:spMkLst>
            <pc:docMk/>
            <pc:sldMk cId="2635651605" sldId="2358"/>
            <ac:spMk id="8" creationId="{8E452951-46C1-497D-95C0-24ABA535C6BB}"/>
          </ac:spMkLst>
        </pc:spChg>
        <pc:spChg chg="add mod">
          <ac:chgData name="Aurelien Domont" userId="6da7715ce44349b3" providerId="LiveId" clId="{E7ABA157-3704-4B4F-BFF5-7E9A97F5A81C}" dt="2022-01-25T04:19:26.926" v="820"/>
          <ac:spMkLst>
            <pc:docMk/>
            <pc:sldMk cId="2635651605" sldId="2358"/>
            <ac:spMk id="9" creationId="{93B427B4-1535-40D8-B0E9-994B3DA535F8}"/>
          </ac:spMkLst>
        </pc:spChg>
        <pc:spChg chg="add mod">
          <ac:chgData name="Aurelien Domont" userId="6da7715ce44349b3" providerId="LiveId" clId="{E7ABA157-3704-4B4F-BFF5-7E9A97F5A81C}" dt="2022-01-25T04:19:26.926" v="820"/>
          <ac:spMkLst>
            <pc:docMk/>
            <pc:sldMk cId="2635651605" sldId="2358"/>
            <ac:spMk id="10" creationId="{182A4C40-A39E-4E26-A35F-C97BB5F3A673}"/>
          </ac:spMkLst>
        </pc:spChg>
        <pc:spChg chg="add mod">
          <ac:chgData name="Aurelien Domont" userId="6da7715ce44349b3" providerId="LiveId" clId="{E7ABA157-3704-4B4F-BFF5-7E9A97F5A81C}" dt="2022-01-25T04:19:26.926" v="820"/>
          <ac:spMkLst>
            <pc:docMk/>
            <pc:sldMk cId="2635651605" sldId="2358"/>
            <ac:spMk id="11" creationId="{219C630D-EBD7-4EFA-98A3-D7494D04EF1B}"/>
          </ac:spMkLst>
        </pc:spChg>
        <pc:spChg chg="add mod">
          <ac:chgData name="Aurelien Domont" userId="6da7715ce44349b3" providerId="LiveId" clId="{E7ABA157-3704-4B4F-BFF5-7E9A97F5A81C}" dt="2022-01-25T04:19:26.926" v="820"/>
          <ac:spMkLst>
            <pc:docMk/>
            <pc:sldMk cId="2635651605" sldId="2358"/>
            <ac:spMk id="12" creationId="{5F8213B1-F8C7-4045-AA67-CC8B1BD1142F}"/>
          </ac:spMkLst>
        </pc:spChg>
        <pc:spChg chg="add mod">
          <ac:chgData name="Aurelien Domont" userId="6da7715ce44349b3" providerId="LiveId" clId="{E7ABA157-3704-4B4F-BFF5-7E9A97F5A81C}" dt="2022-01-25T04:19:26.926" v="820"/>
          <ac:spMkLst>
            <pc:docMk/>
            <pc:sldMk cId="2635651605" sldId="2358"/>
            <ac:spMk id="14" creationId="{64B309EC-328F-4D54-84D4-20874DC01F81}"/>
          </ac:spMkLst>
        </pc:spChg>
        <pc:spChg chg="add mod">
          <ac:chgData name="Aurelien Domont" userId="6da7715ce44349b3" providerId="LiveId" clId="{E7ABA157-3704-4B4F-BFF5-7E9A97F5A81C}" dt="2022-01-25T04:19:26.926" v="820"/>
          <ac:spMkLst>
            <pc:docMk/>
            <pc:sldMk cId="2635651605" sldId="2358"/>
            <ac:spMk id="15" creationId="{AC26782A-59BD-49F5-819B-2AA0F1EF0C7F}"/>
          </ac:spMkLst>
        </pc:spChg>
        <pc:spChg chg="add mod">
          <ac:chgData name="Aurelien Domont" userId="6da7715ce44349b3" providerId="LiveId" clId="{E7ABA157-3704-4B4F-BFF5-7E9A97F5A81C}" dt="2022-01-25T04:19:26.926" v="820"/>
          <ac:spMkLst>
            <pc:docMk/>
            <pc:sldMk cId="2635651605" sldId="2358"/>
            <ac:spMk id="17" creationId="{F0AD9581-5E7F-4D5A-A65E-3EE50F028DEE}"/>
          </ac:spMkLst>
        </pc:spChg>
        <pc:spChg chg="add mod">
          <ac:chgData name="Aurelien Domont" userId="6da7715ce44349b3" providerId="LiveId" clId="{E7ABA157-3704-4B4F-BFF5-7E9A97F5A81C}" dt="2022-01-25T04:19:26.926" v="820"/>
          <ac:spMkLst>
            <pc:docMk/>
            <pc:sldMk cId="2635651605" sldId="2358"/>
            <ac:spMk id="18" creationId="{2DF365CC-147D-4BBC-8B08-1ABB213E4F9C}"/>
          </ac:spMkLst>
        </pc:spChg>
        <pc:spChg chg="add mod">
          <ac:chgData name="Aurelien Domont" userId="6da7715ce44349b3" providerId="LiveId" clId="{E7ABA157-3704-4B4F-BFF5-7E9A97F5A81C}" dt="2022-01-25T04:19:26.926" v="820"/>
          <ac:spMkLst>
            <pc:docMk/>
            <pc:sldMk cId="2635651605" sldId="2358"/>
            <ac:spMk id="19" creationId="{E35406AA-F8B6-4409-B828-D93CDDBAF220}"/>
          </ac:spMkLst>
        </pc:spChg>
        <pc:spChg chg="add mod">
          <ac:chgData name="Aurelien Domont" userId="6da7715ce44349b3" providerId="LiveId" clId="{E7ABA157-3704-4B4F-BFF5-7E9A97F5A81C}" dt="2022-01-25T04:19:26.926" v="820"/>
          <ac:spMkLst>
            <pc:docMk/>
            <pc:sldMk cId="2635651605" sldId="2358"/>
            <ac:spMk id="20" creationId="{E2F52A44-8356-447D-9D88-27476117B8DD}"/>
          </ac:spMkLst>
        </pc:spChg>
      </pc:sldChg>
      <pc:sldChg chg="addSp delSp modSp add mod">
        <pc:chgData name="Aurelien Domont" userId="6da7715ce44349b3" providerId="LiveId" clId="{E7ABA157-3704-4B4F-BFF5-7E9A97F5A81C}" dt="2022-01-25T04:20:15.122" v="827"/>
        <pc:sldMkLst>
          <pc:docMk/>
          <pc:sldMk cId="1838173417" sldId="2359"/>
        </pc:sldMkLst>
        <pc:spChg chg="add mod">
          <ac:chgData name="Aurelien Domont" userId="6da7715ce44349b3" providerId="LiveId" clId="{E7ABA157-3704-4B4F-BFF5-7E9A97F5A81C}" dt="2022-01-25T04:20:15.122" v="827"/>
          <ac:spMkLst>
            <pc:docMk/>
            <pc:sldMk cId="1838173417" sldId="2359"/>
            <ac:spMk id="9" creationId="{87764ADA-4A8B-4AD2-B38D-A4ACDC33496B}"/>
          </ac:spMkLst>
        </pc:spChg>
        <pc:spChg chg="mod">
          <ac:chgData name="Aurelien Domont" userId="6da7715ce44349b3" providerId="LiveId" clId="{E7ABA157-3704-4B4F-BFF5-7E9A97F5A81C}" dt="2022-01-25T04:20:15.122" v="827"/>
          <ac:spMkLst>
            <pc:docMk/>
            <pc:sldMk cId="1838173417" sldId="2359"/>
            <ac:spMk id="11" creationId="{B4529C27-A47F-4B8D-AB97-B0200FD0241C}"/>
          </ac:spMkLst>
        </pc:spChg>
        <pc:spChg chg="mod">
          <ac:chgData name="Aurelien Domont" userId="6da7715ce44349b3" providerId="LiveId" clId="{E7ABA157-3704-4B4F-BFF5-7E9A97F5A81C}" dt="2022-01-25T04:20:15.122" v="827"/>
          <ac:spMkLst>
            <pc:docMk/>
            <pc:sldMk cId="1838173417" sldId="2359"/>
            <ac:spMk id="12" creationId="{04ACA1E2-FBAB-4552-9982-DDD511901A87}"/>
          </ac:spMkLst>
        </pc:spChg>
        <pc:spChg chg="mod">
          <ac:chgData name="Aurelien Domont" userId="6da7715ce44349b3" providerId="LiveId" clId="{E7ABA157-3704-4B4F-BFF5-7E9A97F5A81C}" dt="2022-01-25T04:19:37.256" v="825" actId="20577"/>
          <ac:spMkLst>
            <pc:docMk/>
            <pc:sldMk cId="1838173417" sldId="2359"/>
            <ac:spMk id="16" creationId="{6C2BB713-9637-4B9B-938F-E9768876782A}"/>
          </ac:spMkLst>
        </pc:spChg>
        <pc:spChg chg="del">
          <ac:chgData name="Aurelien Domont" userId="6da7715ce44349b3" providerId="LiveId" clId="{E7ABA157-3704-4B4F-BFF5-7E9A97F5A81C}" dt="2022-01-25T04:20:14.763" v="826" actId="478"/>
          <ac:spMkLst>
            <pc:docMk/>
            <pc:sldMk cId="1838173417" sldId="2359"/>
            <ac:spMk id="26" creationId="{F53D8D59-265F-46AD-8C27-F71958348194}"/>
          </ac:spMkLst>
        </pc:spChg>
        <pc:spChg chg="del">
          <ac:chgData name="Aurelien Domont" userId="6da7715ce44349b3" providerId="LiveId" clId="{E7ABA157-3704-4B4F-BFF5-7E9A97F5A81C}" dt="2022-01-25T04:20:14.763" v="826" actId="478"/>
          <ac:spMkLst>
            <pc:docMk/>
            <pc:sldMk cId="1838173417" sldId="2359"/>
            <ac:spMk id="27" creationId="{574E1A26-0DA0-4707-82CB-EA7E63E5AF8D}"/>
          </ac:spMkLst>
        </pc:spChg>
        <pc:spChg chg="del">
          <ac:chgData name="Aurelien Domont" userId="6da7715ce44349b3" providerId="LiveId" clId="{E7ABA157-3704-4B4F-BFF5-7E9A97F5A81C}" dt="2022-01-25T04:20:14.763" v="826" actId="478"/>
          <ac:spMkLst>
            <pc:docMk/>
            <pc:sldMk cId="1838173417" sldId="2359"/>
            <ac:spMk id="28" creationId="{F131FFC6-5A51-44AF-89AC-D742E6C91932}"/>
          </ac:spMkLst>
        </pc:spChg>
        <pc:spChg chg="del">
          <ac:chgData name="Aurelien Domont" userId="6da7715ce44349b3" providerId="LiveId" clId="{E7ABA157-3704-4B4F-BFF5-7E9A97F5A81C}" dt="2022-01-25T04:20:14.763" v="826" actId="478"/>
          <ac:spMkLst>
            <pc:docMk/>
            <pc:sldMk cId="1838173417" sldId="2359"/>
            <ac:spMk id="29" creationId="{52347504-EB7F-4DD7-A52E-5B3E26E433E9}"/>
          </ac:spMkLst>
        </pc:spChg>
        <pc:grpChg chg="add mod">
          <ac:chgData name="Aurelien Domont" userId="6da7715ce44349b3" providerId="LiveId" clId="{E7ABA157-3704-4B4F-BFF5-7E9A97F5A81C}" dt="2022-01-25T04:20:15.122" v="827"/>
          <ac:grpSpMkLst>
            <pc:docMk/>
            <pc:sldMk cId="1838173417" sldId="2359"/>
            <ac:grpSpMk id="10" creationId="{52FA1835-4C21-4B85-BC94-180FAE069E6D}"/>
          </ac:grpSpMkLst>
        </pc:grpChg>
      </pc:sldChg>
      <pc:sldChg chg="addSp delSp modSp add mod">
        <pc:chgData name="Aurelien Domont" userId="6da7715ce44349b3" providerId="LiveId" clId="{E7ABA157-3704-4B4F-BFF5-7E9A97F5A81C}" dt="2022-01-25T04:20:44.131" v="834"/>
        <pc:sldMkLst>
          <pc:docMk/>
          <pc:sldMk cId="1424942056" sldId="2360"/>
        </pc:sldMkLst>
        <pc:spChg chg="del">
          <ac:chgData name="Aurelien Domont" userId="6da7715ce44349b3" providerId="LiveId" clId="{E7ABA157-3704-4B4F-BFF5-7E9A97F5A81C}" dt="2022-01-25T04:20:24.172" v="829" actId="478"/>
          <ac:spMkLst>
            <pc:docMk/>
            <pc:sldMk cId="1424942056" sldId="2360"/>
            <ac:spMk id="9" creationId="{87764ADA-4A8B-4AD2-B38D-A4ACDC33496B}"/>
          </ac:spMkLst>
        </pc:spChg>
        <pc:spChg chg="mod">
          <ac:chgData name="Aurelien Domont" userId="6da7715ce44349b3" providerId="LiveId" clId="{E7ABA157-3704-4B4F-BFF5-7E9A97F5A81C}" dt="2022-01-25T04:20:44.131" v="834"/>
          <ac:spMkLst>
            <pc:docMk/>
            <pc:sldMk cId="1424942056" sldId="2360"/>
            <ac:spMk id="20" creationId="{90BF991E-98A8-4671-A58C-898D3F831B21}"/>
          </ac:spMkLst>
        </pc:spChg>
        <pc:spChg chg="mod">
          <ac:chgData name="Aurelien Domont" userId="6da7715ce44349b3" providerId="LiveId" clId="{E7ABA157-3704-4B4F-BFF5-7E9A97F5A81C}" dt="2022-01-25T04:20:44.131" v="834"/>
          <ac:spMkLst>
            <pc:docMk/>
            <pc:sldMk cId="1424942056" sldId="2360"/>
            <ac:spMk id="21" creationId="{AC47E122-26C1-4DB2-A797-9E210A84E8E7}"/>
          </ac:spMkLst>
        </pc:spChg>
        <pc:spChg chg="mod">
          <ac:chgData name="Aurelien Domont" userId="6da7715ce44349b3" providerId="LiveId" clId="{E7ABA157-3704-4B4F-BFF5-7E9A97F5A81C}" dt="2022-01-25T04:20:44.131" v="834"/>
          <ac:spMkLst>
            <pc:docMk/>
            <pc:sldMk cId="1424942056" sldId="2360"/>
            <ac:spMk id="22" creationId="{8B5DBF90-D6AB-4F30-8214-BFE344C823C6}"/>
          </ac:spMkLst>
        </pc:spChg>
        <pc:spChg chg="mod">
          <ac:chgData name="Aurelien Domont" userId="6da7715ce44349b3" providerId="LiveId" clId="{E7ABA157-3704-4B4F-BFF5-7E9A97F5A81C}" dt="2022-01-25T04:20:44.131" v="834"/>
          <ac:spMkLst>
            <pc:docMk/>
            <pc:sldMk cId="1424942056" sldId="2360"/>
            <ac:spMk id="23" creationId="{DC388E95-4A0D-4DB9-B0F8-E84DA5F1F5E0}"/>
          </ac:spMkLst>
        </pc:spChg>
        <pc:spChg chg="mod">
          <ac:chgData name="Aurelien Domont" userId="6da7715ce44349b3" providerId="LiveId" clId="{E7ABA157-3704-4B4F-BFF5-7E9A97F5A81C}" dt="2022-01-25T04:20:44.131" v="834"/>
          <ac:spMkLst>
            <pc:docMk/>
            <pc:sldMk cId="1424942056" sldId="2360"/>
            <ac:spMk id="26" creationId="{2AF135EE-A567-40AF-98F8-1EECB79866D8}"/>
          </ac:spMkLst>
        </pc:spChg>
        <pc:spChg chg="mod">
          <ac:chgData name="Aurelien Domont" userId="6da7715ce44349b3" providerId="LiveId" clId="{E7ABA157-3704-4B4F-BFF5-7E9A97F5A81C}" dt="2022-01-25T04:20:44.131" v="834"/>
          <ac:spMkLst>
            <pc:docMk/>
            <pc:sldMk cId="1424942056" sldId="2360"/>
            <ac:spMk id="29" creationId="{1A775562-445E-41B4-8150-5C627237957D}"/>
          </ac:spMkLst>
        </pc:spChg>
        <pc:spChg chg="mod">
          <ac:chgData name="Aurelien Domont" userId="6da7715ce44349b3" providerId="LiveId" clId="{E7ABA157-3704-4B4F-BFF5-7E9A97F5A81C}" dt="2022-01-25T04:20:44.131" v="834"/>
          <ac:spMkLst>
            <pc:docMk/>
            <pc:sldMk cId="1424942056" sldId="2360"/>
            <ac:spMk id="30" creationId="{2DD48C05-3104-4EDD-B3E6-3ECE38846AD4}"/>
          </ac:spMkLst>
        </pc:spChg>
        <pc:spChg chg="mod">
          <ac:chgData name="Aurelien Domont" userId="6da7715ce44349b3" providerId="LiveId" clId="{E7ABA157-3704-4B4F-BFF5-7E9A97F5A81C}" dt="2022-01-25T04:20:44.131" v="834"/>
          <ac:spMkLst>
            <pc:docMk/>
            <pc:sldMk cId="1424942056" sldId="2360"/>
            <ac:spMk id="31" creationId="{F4AAFC7A-5AF0-42E3-8D60-DDB61905DE90}"/>
          </ac:spMkLst>
        </pc:spChg>
        <pc:spChg chg="mod">
          <ac:chgData name="Aurelien Domont" userId="6da7715ce44349b3" providerId="LiveId" clId="{E7ABA157-3704-4B4F-BFF5-7E9A97F5A81C}" dt="2022-01-25T04:20:44.131" v="834"/>
          <ac:spMkLst>
            <pc:docMk/>
            <pc:sldMk cId="1424942056" sldId="2360"/>
            <ac:spMk id="32" creationId="{510396B6-1AB4-4AC4-B056-117B9F8BEA61}"/>
          </ac:spMkLst>
        </pc:spChg>
        <pc:spChg chg="mod">
          <ac:chgData name="Aurelien Domont" userId="6da7715ce44349b3" providerId="LiveId" clId="{E7ABA157-3704-4B4F-BFF5-7E9A97F5A81C}" dt="2022-01-25T04:20:44.131" v="834"/>
          <ac:spMkLst>
            <pc:docMk/>
            <pc:sldMk cId="1424942056" sldId="2360"/>
            <ac:spMk id="33" creationId="{152B92D6-2B05-4AD6-B4E0-292589BE8B1D}"/>
          </ac:spMkLst>
        </pc:spChg>
        <pc:spChg chg="add mod">
          <ac:chgData name="Aurelien Domont" userId="6da7715ce44349b3" providerId="LiveId" clId="{E7ABA157-3704-4B4F-BFF5-7E9A97F5A81C}" dt="2022-01-25T04:20:44.131" v="834"/>
          <ac:spMkLst>
            <pc:docMk/>
            <pc:sldMk cId="1424942056" sldId="2360"/>
            <ac:spMk id="34" creationId="{871D255F-2985-4639-AEB4-07EC24E41254}"/>
          </ac:spMkLst>
        </pc:spChg>
        <pc:spChg chg="add mod">
          <ac:chgData name="Aurelien Domont" userId="6da7715ce44349b3" providerId="LiveId" clId="{E7ABA157-3704-4B4F-BFF5-7E9A97F5A81C}" dt="2022-01-25T04:20:44.131" v="834"/>
          <ac:spMkLst>
            <pc:docMk/>
            <pc:sldMk cId="1424942056" sldId="2360"/>
            <ac:spMk id="35" creationId="{6915277E-C48F-4AF8-888D-5352D0DA8640}"/>
          </ac:spMkLst>
        </pc:spChg>
        <pc:spChg chg="add mod">
          <ac:chgData name="Aurelien Domont" userId="6da7715ce44349b3" providerId="LiveId" clId="{E7ABA157-3704-4B4F-BFF5-7E9A97F5A81C}" dt="2022-01-25T04:20:44.131" v="834"/>
          <ac:spMkLst>
            <pc:docMk/>
            <pc:sldMk cId="1424942056" sldId="2360"/>
            <ac:spMk id="36" creationId="{E0D5C2C2-C604-4C83-8A25-85CCFAF9E8D4}"/>
          </ac:spMkLst>
        </pc:spChg>
        <pc:spChg chg="add mod">
          <ac:chgData name="Aurelien Domont" userId="6da7715ce44349b3" providerId="LiveId" clId="{E7ABA157-3704-4B4F-BFF5-7E9A97F5A81C}" dt="2022-01-25T04:20:44.131" v="834"/>
          <ac:spMkLst>
            <pc:docMk/>
            <pc:sldMk cId="1424942056" sldId="2360"/>
            <ac:spMk id="37" creationId="{AAA81BB7-6FC6-4C6E-8C4D-08719B8BB003}"/>
          </ac:spMkLst>
        </pc:spChg>
        <pc:grpChg chg="del">
          <ac:chgData name="Aurelien Domont" userId="6da7715ce44349b3" providerId="LiveId" clId="{E7ABA157-3704-4B4F-BFF5-7E9A97F5A81C}" dt="2022-01-25T04:20:24.172" v="829" actId="478"/>
          <ac:grpSpMkLst>
            <pc:docMk/>
            <pc:sldMk cId="1424942056" sldId="2360"/>
            <ac:grpSpMk id="10" creationId="{52FA1835-4C21-4B85-BC94-180FAE069E6D}"/>
          </ac:grpSpMkLst>
        </pc:grpChg>
        <pc:grpChg chg="add mod">
          <ac:chgData name="Aurelien Domont" userId="6da7715ce44349b3" providerId="LiveId" clId="{E7ABA157-3704-4B4F-BFF5-7E9A97F5A81C}" dt="2022-01-25T04:20:44.131" v="834"/>
          <ac:grpSpMkLst>
            <pc:docMk/>
            <pc:sldMk cId="1424942056" sldId="2360"/>
            <ac:grpSpMk id="14" creationId="{2D1D2E0A-2893-480E-B1C2-CB1C8A360753}"/>
          </ac:grpSpMkLst>
        </pc:grpChg>
        <pc:cxnChg chg="mod">
          <ac:chgData name="Aurelien Domont" userId="6da7715ce44349b3" providerId="LiveId" clId="{E7ABA157-3704-4B4F-BFF5-7E9A97F5A81C}" dt="2022-01-25T04:20:44.131" v="834"/>
          <ac:cxnSpMkLst>
            <pc:docMk/>
            <pc:sldMk cId="1424942056" sldId="2360"/>
            <ac:cxnSpMk id="15" creationId="{B4FA9266-AE0E-4451-AC4B-3C4E9B55CA9A}"/>
          </ac:cxnSpMkLst>
        </pc:cxnChg>
        <pc:cxnChg chg="mod">
          <ac:chgData name="Aurelien Domont" userId="6da7715ce44349b3" providerId="LiveId" clId="{E7ABA157-3704-4B4F-BFF5-7E9A97F5A81C}" dt="2022-01-25T04:20:44.131" v="834"/>
          <ac:cxnSpMkLst>
            <pc:docMk/>
            <pc:sldMk cId="1424942056" sldId="2360"/>
            <ac:cxnSpMk id="17" creationId="{A9BAE570-43A4-414B-993D-036C00980DB2}"/>
          </ac:cxnSpMkLst>
        </pc:cxnChg>
        <pc:cxnChg chg="mod">
          <ac:chgData name="Aurelien Domont" userId="6da7715ce44349b3" providerId="LiveId" clId="{E7ABA157-3704-4B4F-BFF5-7E9A97F5A81C}" dt="2022-01-25T04:20:44.131" v="834"/>
          <ac:cxnSpMkLst>
            <pc:docMk/>
            <pc:sldMk cId="1424942056" sldId="2360"/>
            <ac:cxnSpMk id="18" creationId="{CEB655B1-710F-49C8-B206-AA68E12E1ECB}"/>
          </ac:cxnSpMkLst>
        </pc:cxnChg>
        <pc:cxnChg chg="mod">
          <ac:chgData name="Aurelien Domont" userId="6da7715ce44349b3" providerId="LiveId" clId="{E7ABA157-3704-4B4F-BFF5-7E9A97F5A81C}" dt="2022-01-25T04:20:44.131" v="834"/>
          <ac:cxnSpMkLst>
            <pc:docMk/>
            <pc:sldMk cId="1424942056" sldId="2360"/>
            <ac:cxnSpMk id="19" creationId="{0B50FA89-481A-4288-94F0-B56C8DBAE331}"/>
          </ac:cxnSpMkLst>
        </pc:cxnChg>
        <pc:cxnChg chg="mod">
          <ac:chgData name="Aurelien Domont" userId="6da7715ce44349b3" providerId="LiveId" clId="{E7ABA157-3704-4B4F-BFF5-7E9A97F5A81C}" dt="2022-01-25T04:20:44.131" v="834"/>
          <ac:cxnSpMkLst>
            <pc:docMk/>
            <pc:sldMk cId="1424942056" sldId="2360"/>
            <ac:cxnSpMk id="24" creationId="{1B7D7BED-4CFA-4211-9640-841502B387D6}"/>
          </ac:cxnSpMkLst>
        </pc:cxnChg>
        <pc:cxnChg chg="mod">
          <ac:chgData name="Aurelien Domont" userId="6da7715ce44349b3" providerId="LiveId" clId="{E7ABA157-3704-4B4F-BFF5-7E9A97F5A81C}" dt="2022-01-25T04:20:44.131" v="834"/>
          <ac:cxnSpMkLst>
            <pc:docMk/>
            <pc:sldMk cId="1424942056" sldId="2360"/>
            <ac:cxnSpMk id="25" creationId="{36EEF253-2E7F-4870-931B-E3D82470E506}"/>
          </ac:cxnSpMkLst>
        </pc:cxnChg>
        <pc:cxnChg chg="mod">
          <ac:chgData name="Aurelien Domont" userId="6da7715ce44349b3" providerId="LiveId" clId="{E7ABA157-3704-4B4F-BFF5-7E9A97F5A81C}" dt="2022-01-25T04:20:44.131" v="834"/>
          <ac:cxnSpMkLst>
            <pc:docMk/>
            <pc:sldMk cId="1424942056" sldId="2360"/>
            <ac:cxnSpMk id="27" creationId="{3F970A88-0433-4715-81BB-77C2362FFB66}"/>
          </ac:cxnSpMkLst>
        </pc:cxnChg>
        <pc:cxnChg chg="mod">
          <ac:chgData name="Aurelien Domont" userId="6da7715ce44349b3" providerId="LiveId" clId="{E7ABA157-3704-4B4F-BFF5-7E9A97F5A81C}" dt="2022-01-25T04:20:44.131" v="834"/>
          <ac:cxnSpMkLst>
            <pc:docMk/>
            <pc:sldMk cId="1424942056" sldId="2360"/>
            <ac:cxnSpMk id="28" creationId="{2844CD05-97DC-420C-845A-2DCF955ED076}"/>
          </ac:cxnSpMkLst>
        </pc:cxnChg>
      </pc:sldChg>
      <pc:sldChg chg="addSp modSp add">
        <pc:chgData name="Aurelien Domont" userId="6da7715ce44349b3" providerId="LiveId" clId="{E7ABA157-3704-4B4F-BFF5-7E9A97F5A81C}" dt="2022-01-25T04:21:01.225" v="835"/>
        <pc:sldMkLst>
          <pc:docMk/>
          <pc:sldMk cId="1465344516" sldId="2361"/>
        </pc:sldMkLst>
        <pc:spChg chg="mod">
          <ac:chgData name="Aurelien Domont" userId="6da7715ce44349b3" providerId="LiveId" clId="{E7ABA157-3704-4B4F-BFF5-7E9A97F5A81C}" dt="2022-01-25T04:21:01.225" v="835"/>
          <ac:spMkLst>
            <pc:docMk/>
            <pc:sldMk cId="1465344516" sldId="2361"/>
            <ac:spMk id="10" creationId="{6554D125-F169-4363-A126-6DC607D15F86}"/>
          </ac:spMkLst>
        </pc:spChg>
        <pc:spChg chg="mod">
          <ac:chgData name="Aurelien Domont" userId="6da7715ce44349b3" providerId="LiveId" clId="{E7ABA157-3704-4B4F-BFF5-7E9A97F5A81C}" dt="2022-01-25T04:21:01.225" v="835"/>
          <ac:spMkLst>
            <pc:docMk/>
            <pc:sldMk cId="1465344516" sldId="2361"/>
            <ac:spMk id="11" creationId="{219046F9-02D3-4352-AB70-704956503C7F}"/>
          </ac:spMkLst>
        </pc:spChg>
        <pc:spChg chg="mod">
          <ac:chgData name="Aurelien Domont" userId="6da7715ce44349b3" providerId="LiveId" clId="{E7ABA157-3704-4B4F-BFF5-7E9A97F5A81C}" dt="2022-01-25T04:21:01.225" v="835"/>
          <ac:spMkLst>
            <pc:docMk/>
            <pc:sldMk cId="1465344516" sldId="2361"/>
            <ac:spMk id="12" creationId="{006E9DA1-BA89-48F4-B4A2-3CD3E850E468}"/>
          </ac:spMkLst>
        </pc:spChg>
        <pc:spChg chg="mod">
          <ac:chgData name="Aurelien Domont" userId="6da7715ce44349b3" providerId="LiveId" clId="{E7ABA157-3704-4B4F-BFF5-7E9A97F5A81C}" dt="2022-01-25T04:21:01.225" v="835"/>
          <ac:spMkLst>
            <pc:docMk/>
            <pc:sldMk cId="1465344516" sldId="2361"/>
            <ac:spMk id="14" creationId="{895168B0-CA94-4474-BB4B-9C88A8FD93A5}"/>
          </ac:spMkLst>
        </pc:spChg>
        <pc:spChg chg="mod">
          <ac:chgData name="Aurelien Domont" userId="6da7715ce44349b3" providerId="LiveId" clId="{E7ABA157-3704-4B4F-BFF5-7E9A97F5A81C}" dt="2022-01-25T04:21:01.225" v="835"/>
          <ac:spMkLst>
            <pc:docMk/>
            <pc:sldMk cId="1465344516" sldId="2361"/>
            <ac:spMk id="18" creationId="{E249E650-B95C-4983-B5C7-44D72DABCEE2}"/>
          </ac:spMkLst>
        </pc:spChg>
        <pc:spChg chg="mod">
          <ac:chgData name="Aurelien Domont" userId="6da7715ce44349b3" providerId="LiveId" clId="{E7ABA157-3704-4B4F-BFF5-7E9A97F5A81C}" dt="2022-01-25T04:21:01.225" v="835"/>
          <ac:spMkLst>
            <pc:docMk/>
            <pc:sldMk cId="1465344516" sldId="2361"/>
            <ac:spMk id="21" creationId="{D16A3038-ECE1-489C-8721-BB08AD6980B6}"/>
          </ac:spMkLst>
        </pc:spChg>
        <pc:spChg chg="mod">
          <ac:chgData name="Aurelien Domont" userId="6da7715ce44349b3" providerId="LiveId" clId="{E7ABA157-3704-4B4F-BFF5-7E9A97F5A81C}" dt="2022-01-25T04:21:01.225" v="835"/>
          <ac:spMkLst>
            <pc:docMk/>
            <pc:sldMk cId="1465344516" sldId="2361"/>
            <ac:spMk id="22" creationId="{1CCB8869-D545-4742-AC9E-F4A56AEEFC11}"/>
          </ac:spMkLst>
        </pc:spChg>
        <pc:spChg chg="mod">
          <ac:chgData name="Aurelien Domont" userId="6da7715ce44349b3" providerId="LiveId" clId="{E7ABA157-3704-4B4F-BFF5-7E9A97F5A81C}" dt="2022-01-25T04:21:01.225" v="835"/>
          <ac:spMkLst>
            <pc:docMk/>
            <pc:sldMk cId="1465344516" sldId="2361"/>
            <ac:spMk id="23" creationId="{13761272-432D-4329-AE2A-CF836AFBADB3}"/>
          </ac:spMkLst>
        </pc:spChg>
        <pc:spChg chg="mod">
          <ac:chgData name="Aurelien Domont" userId="6da7715ce44349b3" providerId="LiveId" clId="{E7ABA157-3704-4B4F-BFF5-7E9A97F5A81C}" dt="2022-01-25T04:21:01.225" v="835"/>
          <ac:spMkLst>
            <pc:docMk/>
            <pc:sldMk cId="1465344516" sldId="2361"/>
            <ac:spMk id="24" creationId="{FBF39EE0-1388-4BFD-9907-912D31F66763}"/>
          </ac:spMkLst>
        </pc:spChg>
        <pc:spChg chg="mod">
          <ac:chgData name="Aurelien Domont" userId="6da7715ce44349b3" providerId="LiveId" clId="{E7ABA157-3704-4B4F-BFF5-7E9A97F5A81C}" dt="2022-01-25T04:21:01.225" v="835"/>
          <ac:spMkLst>
            <pc:docMk/>
            <pc:sldMk cId="1465344516" sldId="2361"/>
            <ac:spMk id="25" creationId="{2DA22F51-57BF-4299-B554-7DB54AF2BF01}"/>
          </ac:spMkLst>
        </pc:spChg>
        <pc:spChg chg="add mod">
          <ac:chgData name="Aurelien Domont" userId="6da7715ce44349b3" providerId="LiveId" clId="{E7ABA157-3704-4B4F-BFF5-7E9A97F5A81C}" dt="2022-01-25T04:21:01.225" v="835"/>
          <ac:spMkLst>
            <pc:docMk/>
            <pc:sldMk cId="1465344516" sldId="2361"/>
            <ac:spMk id="26" creationId="{3BA62EED-1943-4790-BDAC-8D2428C9B07C}"/>
          </ac:spMkLst>
        </pc:spChg>
        <pc:spChg chg="add mod">
          <ac:chgData name="Aurelien Domont" userId="6da7715ce44349b3" providerId="LiveId" clId="{E7ABA157-3704-4B4F-BFF5-7E9A97F5A81C}" dt="2022-01-25T04:21:01.225" v="835"/>
          <ac:spMkLst>
            <pc:docMk/>
            <pc:sldMk cId="1465344516" sldId="2361"/>
            <ac:spMk id="27" creationId="{9F180EED-BC03-4EE4-BDCD-83C22F00269C}"/>
          </ac:spMkLst>
        </pc:spChg>
        <pc:spChg chg="add mod">
          <ac:chgData name="Aurelien Domont" userId="6da7715ce44349b3" providerId="LiveId" clId="{E7ABA157-3704-4B4F-BFF5-7E9A97F5A81C}" dt="2022-01-25T04:21:01.225" v="835"/>
          <ac:spMkLst>
            <pc:docMk/>
            <pc:sldMk cId="1465344516" sldId="2361"/>
            <ac:spMk id="28" creationId="{7EF95E23-197F-43DB-930F-D9284BA6C29C}"/>
          </ac:spMkLst>
        </pc:spChg>
        <pc:spChg chg="add mod">
          <ac:chgData name="Aurelien Domont" userId="6da7715ce44349b3" providerId="LiveId" clId="{E7ABA157-3704-4B4F-BFF5-7E9A97F5A81C}" dt="2022-01-25T04:21:01.225" v="835"/>
          <ac:spMkLst>
            <pc:docMk/>
            <pc:sldMk cId="1465344516" sldId="2361"/>
            <ac:spMk id="29" creationId="{E85E8380-FB08-4A6E-8454-BE621C6F7686}"/>
          </ac:spMkLst>
        </pc:spChg>
        <pc:spChg chg="add mod">
          <ac:chgData name="Aurelien Domont" userId="6da7715ce44349b3" providerId="LiveId" clId="{E7ABA157-3704-4B4F-BFF5-7E9A97F5A81C}" dt="2022-01-25T04:21:01.225" v="835"/>
          <ac:spMkLst>
            <pc:docMk/>
            <pc:sldMk cId="1465344516" sldId="2361"/>
            <ac:spMk id="30" creationId="{C0A3B2C4-5E31-48C3-BC6C-893D132553B3}"/>
          </ac:spMkLst>
        </pc:spChg>
        <pc:spChg chg="add mod">
          <ac:chgData name="Aurelien Domont" userId="6da7715ce44349b3" providerId="LiveId" clId="{E7ABA157-3704-4B4F-BFF5-7E9A97F5A81C}" dt="2022-01-25T04:21:01.225" v="835"/>
          <ac:spMkLst>
            <pc:docMk/>
            <pc:sldMk cId="1465344516" sldId="2361"/>
            <ac:spMk id="31" creationId="{BC57797A-822E-4D15-BE1B-3F27443172BB}"/>
          </ac:spMkLst>
        </pc:spChg>
        <pc:spChg chg="add mod">
          <ac:chgData name="Aurelien Domont" userId="6da7715ce44349b3" providerId="LiveId" clId="{E7ABA157-3704-4B4F-BFF5-7E9A97F5A81C}" dt="2022-01-25T04:21:01.225" v="835"/>
          <ac:spMkLst>
            <pc:docMk/>
            <pc:sldMk cId="1465344516" sldId="2361"/>
            <ac:spMk id="32" creationId="{CD7B1033-6AF0-4149-BD63-35E962BF683A}"/>
          </ac:spMkLst>
        </pc:spChg>
        <pc:spChg chg="add mod">
          <ac:chgData name="Aurelien Domont" userId="6da7715ce44349b3" providerId="LiveId" clId="{E7ABA157-3704-4B4F-BFF5-7E9A97F5A81C}" dt="2022-01-25T04:21:01.225" v="835"/>
          <ac:spMkLst>
            <pc:docMk/>
            <pc:sldMk cId="1465344516" sldId="2361"/>
            <ac:spMk id="33" creationId="{977D7B98-E821-49A2-9E0F-A6B095069845}"/>
          </ac:spMkLst>
        </pc:spChg>
        <pc:grpChg chg="add mod">
          <ac:chgData name="Aurelien Domont" userId="6da7715ce44349b3" providerId="LiveId" clId="{E7ABA157-3704-4B4F-BFF5-7E9A97F5A81C}" dt="2022-01-25T04:21:01.225" v="835"/>
          <ac:grpSpMkLst>
            <pc:docMk/>
            <pc:sldMk cId="1465344516" sldId="2361"/>
            <ac:grpSpMk id="5" creationId="{E11D2634-54C4-4C90-819B-6E4AFA736214}"/>
          </ac:grpSpMkLst>
        </pc:grpChg>
        <pc:cxnChg chg="mod">
          <ac:chgData name="Aurelien Domont" userId="6da7715ce44349b3" providerId="LiveId" clId="{E7ABA157-3704-4B4F-BFF5-7E9A97F5A81C}" dt="2022-01-25T04:21:01.225" v="835"/>
          <ac:cxnSpMkLst>
            <pc:docMk/>
            <pc:sldMk cId="1465344516" sldId="2361"/>
            <ac:cxnSpMk id="6" creationId="{FA3BFDC3-2DA5-445E-8443-B56BE92CD62A}"/>
          </ac:cxnSpMkLst>
        </pc:cxnChg>
        <pc:cxnChg chg="mod">
          <ac:chgData name="Aurelien Domont" userId="6da7715ce44349b3" providerId="LiveId" clId="{E7ABA157-3704-4B4F-BFF5-7E9A97F5A81C}" dt="2022-01-25T04:21:01.225" v="835"/>
          <ac:cxnSpMkLst>
            <pc:docMk/>
            <pc:sldMk cId="1465344516" sldId="2361"/>
            <ac:cxnSpMk id="7" creationId="{335D7F17-ECB8-4A93-9711-6EFACA3DBE24}"/>
          </ac:cxnSpMkLst>
        </pc:cxnChg>
        <pc:cxnChg chg="mod">
          <ac:chgData name="Aurelien Domont" userId="6da7715ce44349b3" providerId="LiveId" clId="{E7ABA157-3704-4B4F-BFF5-7E9A97F5A81C}" dt="2022-01-25T04:21:01.225" v="835"/>
          <ac:cxnSpMkLst>
            <pc:docMk/>
            <pc:sldMk cId="1465344516" sldId="2361"/>
            <ac:cxnSpMk id="8" creationId="{C2FE7019-DCB8-45A0-AAE4-CC02926B4661}"/>
          </ac:cxnSpMkLst>
        </pc:cxnChg>
        <pc:cxnChg chg="mod">
          <ac:chgData name="Aurelien Domont" userId="6da7715ce44349b3" providerId="LiveId" clId="{E7ABA157-3704-4B4F-BFF5-7E9A97F5A81C}" dt="2022-01-25T04:21:01.225" v="835"/>
          <ac:cxnSpMkLst>
            <pc:docMk/>
            <pc:sldMk cId="1465344516" sldId="2361"/>
            <ac:cxnSpMk id="9" creationId="{D45CDF95-09AF-4BA9-87A7-71CA4B5016AE}"/>
          </ac:cxnSpMkLst>
        </pc:cxnChg>
        <pc:cxnChg chg="mod">
          <ac:chgData name="Aurelien Domont" userId="6da7715ce44349b3" providerId="LiveId" clId="{E7ABA157-3704-4B4F-BFF5-7E9A97F5A81C}" dt="2022-01-25T04:21:01.225" v="835"/>
          <ac:cxnSpMkLst>
            <pc:docMk/>
            <pc:sldMk cId="1465344516" sldId="2361"/>
            <ac:cxnSpMk id="15" creationId="{219A888B-E7BD-40DD-B121-4061A42B7A4C}"/>
          </ac:cxnSpMkLst>
        </pc:cxnChg>
        <pc:cxnChg chg="mod">
          <ac:chgData name="Aurelien Domont" userId="6da7715ce44349b3" providerId="LiveId" clId="{E7ABA157-3704-4B4F-BFF5-7E9A97F5A81C}" dt="2022-01-25T04:21:01.225" v="835"/>
          <ac:cxnSpMkLst>
            <pc:docMk/>
            <pc:sldMk cId="1465344516" sldId="2361"/>
            <ac:cxnSpMk id="17" creationId="{15B4AF9C-8C28-42A9-950B-85ED61583E87}"/>
          </ac:cxnSpMkLst>
        </pc:cxnChg>
        <pc:cxnChg chg="mod">
          <ac:chgData name="Aurelien Domont" userId="6da7715ce44349b3" providerId="LiveId" clId="{E7ABA157-3704-4B4F-BFF5-7E9A97F5A81C}" dt="2022-01-25T04:21:01.225" v="835"/>
          <ac:cxnSpMkLst>
            <pc:docMk/>
            <pc:sldMk cId="1465344516" sldId="2361"/>
            <ac:cxnSpMk id="19" creationId="{B837DCD8-16AC-4BFE-9389-C03C0F49C9FA}"/>
          </ac:cxnSpMkLst>
        </pc:cxnChg>
        <pc:cxnChg chg="mod">
          <ac:chgData name="Aurelien Domont" userId="6da7715ce44349b3" providerId="LiveId" clId="{E7ABA157-3704-4B4F-BFF5-7E9A97F5A81C}" dt="2022-01-25T04:21:01.225" v="835"/>
          <ac:cxnSpMkLst>
            <pc:docMk/>
            <pc:sldMk cId="1465344516" sldId="2361"/>
            <ac:cxnSpMk id="20" creationId="{D0433596-B24F-40E7-8DEB-A7D930FA73E7}"/>
          </ac:cxnSpMkLst>
        </pc:cxnChg>
      </pc:sldChg>
      <pc:sldChg chg="addSp modSp add">
        <pc:chgData name="Aurelien Domont" userId="6da7715ce44349b3" providerId="LiveId" clId="{E7ABA157-3704-4B4F-BFF5-7E9A97F5A81C}" dt="2022-01-25T04:21:50.630" v="843"/>
        <pc:sldMkLst>
          <pc:docMk/>
          <pc:sldMk cId="3221662299" sldId="2362"/>
        </pc:sldMkLst>
        <pc:spChg chg="add mod">
          <ac:chgData name="Aurelien Domont" userId="6da7715ce44349b3" providerId="LiveId" clId="{E7ABA157-3704-4B4F-BFF5-7E9A97F5A81C}" dt="2022-01-25T04:21:12.421" v="836"/>
          <ac:spMkLst>
            <pc:docMk/>
            <pc:sldMk cId="3221662299" sldId="2362"/>
            <ac:spMk id="5" creationId="{379DB083-4E72-4518-AB75-6F1666CAD77D}"/>
          </ac:spMkLst>
        </pc:spChg>
        <pc:spChg chg="add mod">
          <ac:chgData name="Aurelien Domont" userId="6da7715ce44349b3" providerId="LiveId" clId="{E7ABA157-3704-4B4F-BFF5-7E9A97F5A81C}" dt="2022-01-25T04:21:50.630" v="843"/>
          <ac:spMkLst>
            <pc:docMk/>
            <pc:sldMk cId="3221662299" sldId="2362"/>
            <ac:spMk id="6" creationId="{2670B39E-B0D8-4759-845B-9BC89FDCAE76}"/>
          </ac:spMkLst>
        </pc:spChg>
        <pc:spChg chg="add mod">
          <ac:chgData name="Aurelien Domont" userId="6da7715ce44349b3" providerId="LiveId" clId="{E7ABA157-3704-4B4F-BFF5-7E9A97F5A81C}" dt="2022-01-25T04:21:50.630" v="843"/>
          <ac:spMkLst>
            <pc:docMk/>
            <pc:sldMk cId="3221662299" sldId="2362"/>
            <ac:spMk id="7" creationId="{CC8462EE-AC40-47CA-8BED-B0241F4FDBD0}"/>
          </ac:spMkLst>
        </pc:spChg>
        <pc:spChg chg="add mod">
          <ac:chgData name="Aurelien Domont" userId="6da7715ce44349b3" providerId="LiveId" clId="{E7ABA157-3704-4B4F-BFF5-7E9A97F5A81C}" dt="2022-01-25T04:21:50.630" v="843"/>
          <ac:spMkLst>
            <pc:docMk/>
            <pc:sldMk cId="3221662299" sldId="2362"/>
            <ac:spMk id="8" creationId="{C2D3C09C-E49E-45A2-B8E9-4B58DFD1DDE0}"/>
          </ac:spMkLst>
        </pc:spChg>
        <pc:spChg chg="add mod">
          <ac:chgData name="Aurelien Domont" userId="6da7715ce44349b3" providerId="LiveId" clId="{E7ABA157-3704-4B4F-BFF5-7E9A97F5A81C}" dt="2022-01-25T04:21:50.630" v="843"/>
          <ac:spMkLst>
            <pc:docMk/>
            <pc:sldMk cId="3221662299" sldId="2362"/>
            <ac:spMk id="9" creationId="{103B947A-5941-4DFD-B38E-DB31E26BB7B1}"/>
          </ac:spMkLst>
        </pc:spChg>
        <pc:spChg chg="add mod">
          <ac:chgData name="Aurelien Domont" userId="6da7715ce44349b3" providerId="LiveId" clId="{E7ABA157-3704-4B4F-BFF5-7E9A97F5A81C}" dt="2022-01-25T04:21:50.630" v="843"/>
          <ac:spMkLst>
            <pc:docMk/>
            <pc:sldMk cId="3221662299" sldId="2362"/>
            <ac:spMk id="10" creationId="{0ED5C7C4-F945-49DF-A3AC-2707866C2300}"/>
          </ac:spMkLst>
        </pc:spChg>
        <pc:spChg chg="add mod">
          <ac:chgData name="Aurelien Domont" userId="6da7715ce44349b3" providerId="LiveId" clId="{E7ABA157-3704-4B4F-BFF5-7E9A97F5A81C}" dt="2022-01-25T04:21:50.630" v="843"/>
          <ac:spMkLst>
            <pc:docMk/>
            <pc:sldMk cId="3221662299" sldId="2362"/>
            <ac:spMk id="11" creationId="{98B50552-3FCE-46FF-B4A1-F45D99C423DE}"/>
          </ac:spMkLst>
        </pc:spChg>
        <pc:spChg chg="add mod">
          <ac:chgData name="Aurelien Domont" userId="6da7715ce44349b3" providerId="LiveId" clId="{E7ABA157-3704-4B4F-BFF5-7E9A97F5A81C}" dt="2022-01-25T04:21:50.630" v="843"/>
          <ac:spMkLst>
            <pc:docMk/>
            <pc:sldMk cId="3221662299" sldId="2362"/>
            <ac:spMk id="12" creationId="{EB59E0A8-1787-4DD2-8192-277700E6B197}"/>
          </ac:spMkLst>
        </pc:spChg>
        <pc:spChg chg="add mod">
          <ac:chgData name="Aurelien Domont" userId="6da7715ce44349b3" providerId="LiveId" clId="{E7ABA157-3704-4B4F-BFF5-7E9A97F5A81C}" dt="2022-01-25T04:21:50.630" v="843"/>
          <ac:spMkLst>
            <pc:docMk/>
            <pc:sldMk cId="3221662299" sldId="2362"/>
            <ac:spMk id="14" creationId="{4F18EBFF-4D10-4BBA-B1D5-B6C23292AAC5}"/>
          </ac:spMkLst>
        </pc:spChg>
        <pc:spChg chg="add mod">
          <ac:chgData name="Aurelien Domont" userId="6da7715ce44349b3" providerId="LiveId" clId="{E7ABA157-3704-4B4F-BFF5-7E9A97F5A81C}" dt="2022-01-25T04:21:50.630" v="843"/>
          <ac:spMkLst>
            <pc:docMk/>
            <pc:sldMk cId="3221662299" sldId="2362"/>
            <ac:spMk id="15" creationId="{08DEBF62-B1AD-4653-9846-2E53B0F16CA3}"/>
          </ac:spMkLst>
        </pc:spChg>
        <pc:spChg chg="add mod">
          <ac:chgData name="Aurelien Domont" userId="6da7715ce44349b3" providerId="LiveId" clId="{E7ABA157-3704-4B4F-BFF5-7E9A97F5A81C}" dt="2022-01-25T04:21:50.630" v="843"/>
          <ac:spMkLst>
            <pc:docMk/>
            <pc:sldMk cId="3221662299" sldId="2362"/>
            <ac:spMk id="17" creationId="{62ABAF36-0754-4E16-B198-D6A21D52F8C2}"/>
          </ac:spMkLst>
        </pc:spChg>
      </pc:sldChg>
      <pc:sldChg chg="addSp modSp add">
        <pc:chgData name="Aurelien Domont" userId="6da7715ce44349b3" providerId="LiveId" clId="{E7ABA157-3704-4B4F-BFF5-7E9A97F5A81C}" dt="2022-01-25T04:22:00.403" v="844"/>
        <pc:sldMkLst>
          <pc:docMk/>
          <pc:sldMk cId="3056084258" sldId="2363"/>
        </pc:sldMkLst>
        <pc:spChg chg="add mod">
          <ac:chgData name="Aurelien Domont" userId="6da7715ce44349b3" providerId="LiveId" clId="{E7ABA157-3704-4B4F-BFF5-7E9A97F5A81C}" dt="2022-01-25T04:21:13.780" v="837"/>
          <ac:spMkLst>
            <pc:docMk/>
            <pc:sldMk cId="3056084258" sldId="2363"/>
            <ac:spMk id="5" creationId="{65EFA70C-3A92-40CE-9B0A-1302990CFAD3}"/>
          </ac:spMkLst>
        </pc:spChg>
        <pc:spChg chg="add mod">
          <ac:chgData name="Aurelien Domont" userId="6da7715ce44349b3" providerId="LiveId" clId="{E7ABA157-3704-4B4F-BFF5-7E9A97F5A81C}" dt="2022-01-25T04:22:00.403" v="844"/>
          <ac:spMkLst>
            <pc:docMk/>
            <pc:sldMk cId="3056084258" sldId="2363"/>
            <ac:spMk id="6" creationId="{88DE39C8-F2E1-4D8F-A2CC-CFDF4350F02C}"/>
          </ac:spMkLst>
        </pc:spChg>
        <pc:spChg chg="add mod">
          <ac:chgData name="Aurelien Domont" userId="6da7715ce44349b3" providerId="LiveId" clId="{E7ABA157-3704-4B4F-BFF5-7E9A97F5A81C}" dt="2022-01-25T04:22:00.403" v="844"/>
          <ac:spMkLst>
            <pc:docMk/>
            <pc:sldMk cId="3056084258" sldId="2363"/>
            <ac:spMk id="7" creationId="{EED75C3C-CFBD-4B4F-B532-48EE8E9F06B9}"/>
          </ac:spMkLst>
        </pc:spChg>
        <pc:spChg chg="add mod">
          <ac:chgData name="Aurelien Domont" userId="6da7715ce44349b3" providerId="LiveId" clId="{E7ABA157-3704-4B4F-BFF5-7E9A97F5A81C}" dt="2022-01-25T04:22:00.403" v="844"/>
          <ac:spMkLst>
            <pc:docMk/>
            <pc:sldMk cId="3056084258" sldId="2363"/>
            <ac:spMk id="8" creationId="{9CC0E35C-B40F-431E-BB2F-D2573F6880BC}"/>
          </ac:spMkLst>
        </pc:spChg>
        <pc:spChg chg="add mod">
          <ac:chgData name="Aurelien Domont" userId="6da7715ce44349b3" providerId="LiveId" clId="{E7ABA157-3704-4B4F-BFF5-7E9A97F5A81C}" dt="2022-01-25T04:22:00.403" v="844"/>
          <ac:spMkLst>
            <pc:docMk/>
            <pc:sldMk cId="3056084258" sldId="2363"/>
            <ac:spMk id="9" creationId="{B26C83A8-31FB-471E-AEB2-AF3799885A97}"/>
          </ac:spMkLst>
        </pc:spChg>
        <pc:spChg chg="add mod">
          <ac:chgData name="Aurelien Domont" userId="6da7715ce44349b3" providerId="LiveId" clId="{E7ABA157-3704-4B4F-BFF5-7E9A97F5A81C}" dt="2022-01-25T04:22:00.403" v="844"/>
          <ac:spMkLst>
            <pc:docMk/>
            <pc:sldMk cId="3056084258" sldId="2363"/>
            <ac:spMk id="10" creationId="{D737C5EC-D8C6-4F34-9C7F-FE7AD8AEC945}"/>
          </ac:spMkLst>
        </pc:spChg>
        <pc:spChg chg="add mod">
          <ac:chgData name="Aurelien Domont" userId="6da7715ce44349b3" providerId="LiveId" clId="{E7ABA157-3704-4B4F-BFF5-7E9A97F5A81C}" dt="2022-01-25T04:22:00.403" v="844"/>
          <ac:spMkLst>
            <pc:docMk/>
            <pc:sldMk cId="3056084258" sldId="2363"/>
            <ac:spMk id="11" creationId="{3C71ECBF-C002-480B-9F9F-32D76186E04C}"/>
          </ac:spMkLst>
        </pc:spChg>
        <pc:spChg chg="add mod">
          <ac:chgData name="Aurelien Domont" userId="6da7715ce44349b3" providerId="LiveId" clId="{E7ABA157-3704-4B4F-BFF5-7E9A97F5A81C}" dt="2022-01-25T04:22:00.403" v="844"/>
          <ac:spMkLst>
            <pc:docMk/>
            <pc:sldMk cId="3056084258" sldId="2363"/>
            <ac:spMk id="12" creationId="{D3753ABD-1140-4D0D-9783-A6368E557A65}"/>
          </ac:spMkLst>
        </pc:spChg>
        <pc:spChg chg="add mod">
          <ac:chgData name="Aurelien Domont" userId="6da7715ce44349b3" providerId="LiveId" clId="{E7ABA157-3704-4B4F-BFF5-7E9A97F5A81C}" dt="2022-01-25T04:22:00.403" v="844"/>
          <ac:spMkLst>
            <pc:docMk/>
            <pc:sldMk cId="3056084258" sldId="2363"/>
            <ac:spMk id="14" creationId="{4C1A1B20-6D38-4F70-99A8-B3546B83AB1A}"/>
          </ac:spMkLst>
        </pc:spChg>
      </pc:sldChg>
      <pc:sldChg chg="addSp modSp add mod ord">
        <pc:chgData name="Aurelien Domont" userId="6da7715ce44349b3" providerId="LiveId" clId="{E7ABA157-3704-4B4F-BFF5-7E9A97F5A81C}" dt="2022-01-25T04:21:49.082" v="842"/>
        <pc:sldMkLst>
          <pc:docMk/>
          <pc:sldMk cId="3345538960" sldId="2364"/>
        </pc:sldMkLst>
        <pc:spChg chg="add mod">
          <ac:chgData name="Aurelien Domont" userId="6da7715ce44349b3" providerId="LiveId" clId="{E7ABA157-3704-4B4F-BFF5-7E9A97F5A81C}" dt="2022-01-25T04:21:14.985" v="838"/>
          <ac:spMkLst>
            <pc:docMk/>
            <pc:sldMk cId="3345538960" sldId="2364"/>
            <ac:spMk id="5" creationId="{4B10F5C6-39E6-4326-9B3F-A846D15010B9}"/>
          </ac:spMkLst>
        </pc:spChg>
        <pc:spChg chg="add mod">
          <ac:chgData name="Aurelien Domont" userId="6da7715ce44349b3" providerId="LiveId" clId="{E7ABA157-3704-4B4F-BFF5-7E9A97F5A81C}" dt="2022-01-25T04:21:25.120" v="839"/>
          <ac:spMkLst>
            <pc:docMk/>
            <pc:sldMk cId="3345538960" sldId="2364"/>
            <ac:spMk id="6" creationId="{B467E818-FF1D-4808-A6D3-014DAC3333AC}"/>
          </ac:spMkLst>
        </pc:spChg>
        <pc:spChg chg="add mod">
          <ac:chgData name="Aurelien Domont" userId="6da7715ce44349b3" providerId="LiveId" clId="{E7ABA157-3704-4B4F-BFF5-7E9A97F5A81C}" dt="2022-01-25T04:21:25.120" v="839"/>
          <ac:spMkLst>
            <pc:docMk/>
            <pc:sldMk cId="3345538960" sldId="2364"/>
            <ac:spMk id="7" creationId="{CA15FDF7-680F-4A5A-9097-9AC80461AEC7}"/>
          </ac:spMkLst>
        </pc:spChg>
        <pc:spChg chg="add mod">
          <ac:chgData name="Aurelien Domont" userId="6da7715ce44349b3" providerId="LiveId" clId="{E7ABA157-3704-4B4F-BFF5-7E9A97F5A81C}" dt="2022-01-25T04:21:25.120" v="839"/>
          <ac:spMkLst>
            <pc:docMk/>
            <pc:sldMk cId="3345538960" sldId="2364"/>
            <ac:spMk id="8" creationId="{C8607820-ECE6-4A4C-A270-32AFEB72ABD1}"/>
          </ac:spMkLst>
        </pc:spChg>
        <pc:spChg chg="add mod">
          <ac:chgData name="Aurelien Domont" userId="6da7715ce44349b3" providerId="LiveId" clId="{E7ABA157-3704-4B4F-BFF5-7E9A97F5A81C}" dt="2022-01-25T04:21:25.120" v="839"/>
          <ac:spMkLst>
            <pc:docMk/>
            <pc:sldMk cId="3345538960" sldId="2364"/>
            <ac:spMk id="9" creationId="{26811A31-B2A7-45F2-BCE4-FD0023CDD01C}"/>
          </ac:spMkLst>
        </pc:spChg>
        <pc:spChg chg="add mod">
          <ac:chgData name="Aurelien Domont" userId="6da7715ce44349b3" providerId="LiveId" clId="{E7ABA157-3704-4B4F-BFF5-7E9A97F5A81C}" dt="2022-01-25T04:21:33.573" v="840" actId="207"/>
          <ac:spMkLst>
            <pc:docMk/>
            <pc:sldMk cId="3345538960" sldId="2364"/>
            <ac:spMk id="10" creationId="{556D8EC3-2105-4921-A4B9-C8E36A7DAB20}"/>
          </ac:spMkLst>
        </pc:spChg>
        <pc:spChg chg="add mod">
          <ac:chgData name="Aurelien Domont" userId="6da7715ce44349b3" providerId="LiveId" clId="{E7ABA157-3704-4B4F-BFF5-7E9A97F5A81C}" dt="2022-01-25T04:21:33.573" v="840" actId="207"/>
          <ac:spMkLst>
            <pc:docMk/>
            <pc:sldMk cId="3345538960" sldId="2364"/>
            <ac:spMk id="11" creationId="{DD7A35A4-F16E-421D-B03D-8259E24C67B1}"/>
          </ac:spMkLst>
        </pc:spChg>
        <pc:spChg chg="add mod">
          <ac:chgData name="Aurelien Domont" userId="6da7715ce44349b3" providerId="LiveId" clId="{E7ABA157-3704-4B4F-BFF5-7E9A97F5A81C}" dt="2022-01-25T04:21:33.573" v="840" actId="207"/>
          <ac:spMkLst>
            <pc:docMk/>
            <pc:sldMk cId="3345538960" sldId="2364"/>
            <ac:spMk id="12" creationId="{A73C5A22-2FD4-4660-832C-0E632474C00F}"/>
          </ac:spMkLst>
        </pc:spChg>
        <pc:spChg chg="add mod">
          <ac:chgData name="Aurelien Domont" userId="6da7715ce44349b3" providerId="LiveId" clId="{E7ABA157-3704-4B4F-BFF5-7E9A97F5A81C}" dt="2022-01-25T04:21:33.573" v="840" actId="207"/>
          <ac:spMkLst>
            <pc:docMk/>
            <pc:sldMk cId="3345538960" sldId="2364"/>
            <ac:spMk id="14" creationId="{6B6B8DF8-A165-4898-A633-AB46C46C9E3D}"/>
          </ac:spMkLst>
        </pc:spChg>
      </pc:sldChg>
      <pc:sldChg chg="addSp delSp modSp add mod">
        <pc:chgData name="Aurelien Domont" userId="6da7715ce44349b3" providerId="LiveId" clId="{E7ABA157-3704-4B4F-BFF5-7E9A97F5A81C}" dt="2022-01-25T04:22:49.008" v="850"/>
        <pc:sldMkLst>
          <pc:docMk/>
          <pc:sldMk cId="3346628674" sldId="2365"/>
        </pc:sldMkLst>
        <pc:spChg chg="del">
          <ac:chgData name="Aurelien Domont" userId="6da7715ce44349b3" providerId="LiveId" clId="{E7ABA157-3704-4B4F-BFF5-7E9A97F5A81C}" dt="2022-01-25T04:22:06.194" v="846" actId="478"/>
          <ac:spMkLst>
            <pc:docMk/>
            <pc:sldMk cId="3346628674" sldId="2365"/>
            <ac:spMk id="6" creationId="{88DE39C8-F2E1-4D8F-A2CC-CFDF4350F02C}"/>
          </ac:spMkLst>
        </pc:spChg>
        <pc:spChg chg="del">
          <ac:chgData name="Aurelien Domont" userId="6da7715ce44349b3" providerId="LiveId" clId="{E7ABA157-3704-4B4F-BFF5-7E9A97F5A81C}" dt="2022-01-25T04:22:06.194" v="846" actId="478"/>
          <ac:spMkLst>
            <pc:docMk/>
            <pc:sldMk cId="3346628674" sldId="2365"/>
            <ac:spMk id="7" creationId="{EED75C3C-CFBD-4B4F-B532-48EE8E9F06B9}"/>
          </ac:spMkLst>
        </pc:spChg>
        <pc:spChg chg="del">
          <ac:chgData name="Aurelien Domont" userId="6da7715ce44349b3" providerId="LiveId" clId="{E7ABA157-3704-4B4F-BFF5-7E9A97F5A81C}" dt="2022-01-25T04:22:06.194" v="846" actId="478"/>
          <ac:spMkLst>
            <pc:docMk/>
            <pc:sldMk cId="3346628674" sldId="2365"/>
            <ac:spMk id="8" creationId="{9CC0E35C-B40F-431E-BB2F-D2573F6880BC}"/>
          </ac:spMkLst>
        </pc:spChg>
        <pc:spChg chg="del">
          <ac:chgData name="Aurelien Domont" userId="6da7715ce44349b3" providerId="LiveId" clId="{E7ABA157-3704-4B4F-BFF5-7E9A97F5A81C}" dt="2022-01-25T04:22:06.194" v="846" actId="478"/>
          <ac:spMkLst>
            <pc:docMk/>
            <pc:sldMk cId="3346628674" sldId="2365"/>
            <ac:spMk id="9" creationId="{B26C83A8-31FB-471E-AEB2-AF3799885A97}"/>
          </ac:spMkLst>
        </pc:spChg>
        <pc:spChg chg="del">
          <ac:chgData name="Aurelien Domont" userId="6da7715ce44349b3" providerId="LiveId" clId="{E7ABA157-3704-4B4F-BFF5-7E9A97F5A81C}" dt="2022-01-25T04:22:06.194" v="846" actId="478"/>
          <ac:spMkLst>
            <pc:docMk/>
            <pc:sldMk cId="3346628674" sldId="2365"/>
            <ac:spMk id="10" creationId="{D737C5EC-D8C6-4F34-9C7F-FE7AD8AEC945}"/>
          </ac:spMkLst>
        </pc:spChg>
        <pc:spChg chg="del">
          <ac:chgData name="Aurelien Domont" userId="6da7715ce44349b3" providerId="LiveId" clId="{E7ABA157-3704-4B4F-BFF5-7E9A97F5A81C}" dt="2022-01-25T04:22:06.194" v="846" actId="478"/>
          <ac:spMkLst>
            <pc:docMk/>
            <pc:sldMk cId="3346628674" sldId="2365"/>
            <ac:spMk id="11" creationId="{3C71ECBF-C002-480B-9F9F-32D76186E04C}"/>
          </ac:spMkLst>
        </pc:spChg>
        <pc:spChg chg="del">
          <ac:chgData name="Aurelien Domont" userId="6da7715ce44349b3" providerId="LiveId" clId="{E7ABA157-3704-4B4F-BFF5-7E9A97F5A81C}" dt="2022-01-25T04:22:06.194" v="846" actId="478"/>
          <ac:spMkLst>
            <pc:docMk/>
            <pc:sldMk cId="3346628674" sldId="2365"/>
            <ac:spMk id="12" creationId="{D3753ABD-1140-4D0D-9783-A6368E557A65}"/>
          </ac:spMkLst>
        </pc:spChg>
        <pc:spChg chg="del">
          <ac:chgData name="Aurelien Domont" userId="6da7715ce44349b3" providerId="LiveId" clId="{E7ABA157-3704-4B4F-BFF5-7E9A97F5A81C}" dt="2022-01-25T04:22:06.194" v="846" actId="478"/>
          <ac:spMkLst>
            <pc:docMk/>
            <pc:sldMk cId="3346628674" sldId="2365"/>
            <ac:spMk id="14" creationId="{4C1A1B20-6D38-4F70-99A8-B3546B83AB1A}"/>
          </ac:spMkLst>
        </pc:spChg>
        <pc:spChg chg="add mod">
          <ac:chgData name="Aurelien Domont" userId="6da7715ce44349b3" providerId="LiveId" clId="{E7ABA157-3704-4B4F-BFF5-7E9A97F5A81C}" dt="2022-01-25T04:22:49.008" v="850"/>
          <ac:spMkLst>
            <pc:docMk/>
            <pc:sldMk cId="3346628674" sldId="2365"/>
            <ac:spMk id="15" creationId="{895377F7-3407-46A7-9168-C3BB244A99ED}"/>
          </ac:spMkLst>
        </pc:spChg>
        <pc:spChg chg="add mod">
          <ac:chgData name="Aurelien Domont" userId="6da7715ce44349b3" providerId="LiveId" clId="{E7ABA157-3704-4B4F-BFF5-7E9A97F5A81C}" dt="2022-01-25T04:22:49.008" v="850"/>
          <ac:spMkLst>
            <pc:docMk/>
            <pc:sldMk cId="3346628674" sldId="2365"/>
            <ac:spMk id="17" creationId="{6442113F-48B3-4F70-BA23-147E35BEFEB0}"/>
          </ac:spMkLst>
        </pc:spChg>
        <pc:spChg chg="add mod">
          <ac:chgData name="Aurelien Domont" userId="6da7715ce44349b3" providerId="LiveId" clId="{E7ABA157-3704-4B4F-BFF5-7E9A97F5A81C}" dt="2022-01-25T04:22:49.008" v="850"/>
          <ac:spMkLst>
            <pc:docMk/>
            <pc:sldMk cId="3346628674" sldId="2365"/>
            <ac:spMk id="18" creationId="{DC4C67EF-C294-4F85-AD39-D63333DAF617}"/>
          </ac:spMkLst>
        </pc:spChg>
        <pc:spChg chg="add mod">
          <ac:chgData name="Aurelien Domont" userId="6da7715ce44349b3" providerId="LiveId" clId="{E7ABA157-3704-4B4F-BFF5-7E9A97F5A81C}" dt="2022-01-25T04:22:49.008" v="850"/>
          <ac:spMkLst>
            <pc:docMk/>
            <pc:sldMk cId="3346628674" sldId="2365"/>
            <ac:spMk id="19" creationId="{92741A75-AA52-4851-B9BE-9585E3AE12FE}"/>
          </ac:spMkLst>
        </pc:spChg>
        <pc:spChg chg="add mod">
          <ac:chgData name="Aurelien Domont" userId="6da7715ce44349b3" providerId="LiveId" clId="{E7ABA157-3704-4B4F-BFF5-7E9A97F5A81C}" dt="2022-01-25T04:22:49.008" v="850"/>
          <ac:spMkLst>
            <pc:docMk/>
            <pc:sldMk cId="3346628674" sldId="2365"/>
            <ac:spMk id="20" creationId="{DB9D2876-FBD8-494A-9538-B651A3B96587}"/>
          </ac:spMkLst>
        </pc:spChg>
      </pc:sldChg>
      <pc:sldChg chg="addSp modSp add ord">
        <pc:chgData name="Aurelien Domont" userId="6da7715ce44349b3" providerId="LiveId" clId="{E7ABA157-3704-4B4F-BFF5-7E9A97F5A81C}" dt="2022-01-25T04:23:19.562" v="854"/>
        <pc:sldMkLst>
          <pc:docMk/>
          <pc:sldMk cId="3641734602" sldId="2366"/>
        </pc:sldMkLst>
        <pc:spChg chg="add mod">
          <ac:chgData name="Aurelien Domont" userId="6da7715ce44349b3" providerId="LiveId" clId="{E7ABA157-3704-4B4F-BFF5-7E9A97F5A81C}" dt="2022-01-25T04:22:33.131" v="848"/>
          <ac:spMkLst>
            <pc:docMk/>
            <pc:sldMk cId="3641734602" sldId="2366"/>
            <ac:spMk id="6" creationId="{99728910-A58B-4181-AA34-508C33F62A6C}"/>
          </ac:spMkLst>
        </pc:spChg>
        <pc:spChg chg="add mod">
          <ac:chgData name="Aurelien Domont" userId="6da7715ce44349b3" providerId="LiveId" clId="{E7ABA157-3704-4B4F-BFF5-7E9A97F5A81C}" dt="2022-01-25T04:22:33.131" v="848"/>
          <ac:spMkLst>
            <pc:docMk/>
            <pc:sldMk cId="3641734602" sldId="2366"/>
            <ac:spMk id="7" creationId="{7F25CE5E-640A-415E-A092-5505A886EFE4}"/>
          </ac:spMkLst>
        </pc:spChg>
        <pc:spChg chg="add mod">
          <ac:chgData name="Aurelien Domont" userId="6da7715ce44349b3" providerId="LiveId" clId="{E7ABA157-3704-4B4F-BFF5-7E9A97F5A81C}" dt="2022-01-25T04:22:33.131" v="848"/>
          <ac:spMkLst>
            <pc:docMk/>
            <pc:sldMk cId="3641734602" sldId="2366"/>
            <ac:spMk id="8" creationId="{E5979AE0-9127-4AC0-B3A5-A0189F4CAC34}"/>
          </ac:spMkLst>
        </pc:spChg>
        <pc:spChg chg="add mod">
          <ac:chgData name="Aurelien Domont" userId="6da7715ce44349b3" providerId="LiveId" clId="{E7ABA157-3704-4B4F-BFF5-7E9A97F5A81C}" dt="2022-01-25T04:22:33.131" v="848"/>
          <ac:spMkLst>
            <pc:docMk/>
            <pc:sldMk cId="3641734602" sldId="2366"/>
            <ac:spMk id="9" creationId="{0B0C43A6-5251-4F00-B57A-D787ABB2114B}"/>
          </ac:spMkLst>
        </pc:spChg>
        <pc:spChg chg="add mod">
          <ac:chgData name="Aurelien Domont" userId="6da7715ce44349b3" providerId="LiveId" clId="{E7ABA157-3704-4B4F-BFF5-7E9A97F5A81C}" dt="2022-01-25T04:22:33.131" v="848"/>
          <ac:spMkLst>
            <pc:docMk/>
            <pc:sldMk cId="3641734602" sldId="2366"/>
            <ac:spMk id="10" creationId="{11029E38-ED5B-4E7E-9FEE-EEE048CB74E2}"/>
          </ac:spMkLst>
        </pc:spChg>
        <pc:picChg chg="add mod">
          <ac:chgData name="Aurelien Domont" userId="6da7715ce44349b3" providerId="LiveId" clId="{E7ABA157-3704-4B4F-BFF5-7E9A97F5A81C}" dt="2022-01-25T04:22:33.131" v="848"/>
          <ac:picMkLst>
            <pc:docMk/>
            <pc:sldMk cId="3641734602" sldId="2366"/>
            <ac:picMk id="11" creationId="{75BC05BC-7E73-42B8-A882-DF86DF4C8E84}"/>
          </ac:picMkLst>
        </pc:picChg>
        <pc:picChg chg="add mod">
          <ac:chgData name="Aurelien Domont" userId="6da7715ce44349b3" providerId="LiveId" clId="{E7ABA157-3704-4B4F-BFF5-7E9A97F5A81C}" dt="2022-01-25T04:22:33.131" v="848"/>
          <ac:picMkLst>
            <pc:docMk/>
            <pc:sldMk cId="3641734602" sldId="2366"/>
            <ac:picMk id="12" creationId="{8440F8D3-55D2-4FB7-9857-6291B33FC48A}"/>
          </ac:picMkLst>
        </pc:picChg>
        <pc:picChg chg="add mod">
          <ac:chgData name="Aurelien Domont" userId="6da7715ce44349b3" providerId="LiveId" clId="{E7ABA157-3704-4B4F-BFF5-7E9A97F5A81C}" dt="2022-01-25T04:22:33.131" v="848"/>
          <ac:picMkLst>
            <pc:docMk/>
            <pc:sldMk cId="3641734602" sldId="2366"/>
            <ac:picMk id="14" creationId="{3B5CE667-A954-4241-AD20-8241E39C3C58}"/>
          </ac:picMkLst>
        </pc:picChg>
        <pc:picChg chg="add mod">
          <ac:chgData name="Aurelien Domont" userId="6da7715ce44349b3" providerId="LiveId" clId="{E7ABA157-3704-4B4F-BFF5-7E9A97F5A81C}" dt="2022-01-25T04:22:33.131" v="848"/>
          <ac:picMkLst>
            <pc:docMk/>
            <pc:sldMk cId="3641734602" sldId="2366"/>
            <ac:picMk id="15" creationId="{A074BEE1-F281-4A9A-8A18-41268124F1A2}"/>
          </ac:picMkLst>
        </pc:picChg>
      </pc:sldChg>
      <pc:sldChg chg="addSp modSp add mod">
        <pc:chgData name="Aurelien Domont" userId="6da7715ce44349b3" providerId="LiveId" clId="{E7ABA157-3704-4B4F-BFF5-7E9A97F5A81C}" dt="2022-01-25T04:23:05.279" v="852" actId="207"/>
        <pc:sldMkLst>
          <pc:docMk/>
          <pc:sldMk cId="4008927105" sldId="2367"/>
        </pc:sldMkLst>
        <pc:spChg chg="add mod">
          <ac:chgData name="Aurelien Domont" userId="6da7715ce44349b3" providerId="LiveId" clId="{E7ABA157-3704-4B4F-BFF5-7E9A97F5A81C}" dt="2022-01-25T04:23:05.279" v="852" actId="207"/>
          <ac:spMkLst>
            <pc:docMk/>
            <pc:sldMk cId="4008927105" sldId="2367"/>
            <ac:spMk id="6" creationId="{A4018C60-7CA7-4322-8B42-2B45B4837B78}"/>
          </ac:spMkLst>
        </pc:spChg>
        <pc:spChg chg="add mod">
          <ac:chgData name="Aurelien Domont" userId="6da7715ce44349b3" providerId="LiveId" clId="{E7ABA157-3704-4B4F-BFF5-7E9A97F5A81C}" dt="2022-01-25T04:23:05.279" v="852" actId="207"/>
          <ac:spMkLst>
            <pc:docMk/>
            <pc:sldMk cId="4008927105" sldId="2367"/>
            <ac:spMk id="7" creationId="{D489839D-8699-4E72-9BE5-08B004CFFE60}"/>
          </ac:spMkLst>
        </pc:spChg>
        <pc:spChg chg="add mod">
          <ac:chgData name="Aurelien Domont" userId="6da7715ce44349b3" providerId="LiveId" clId="{E7ABA157-3704-4B4F-BFF5-7E9A97F5A81C}" dt="2022-01-25T04:23:05.279" v="852" actId="207"/>
          <ac:spMkLst>
            <pc:docMk/>
            <pc:sldMk cId="4008927105" sldId="2367"/>
            <ac:spMk id="8" creationId="{B9CFC3EF-78E6-471F-9962-71AE0B224827}"/>
          </ac:spMkLst>
        </pc:spChg>
        <pc:spChg chg="add mod">
          <ac:chgData name="Aurelien Domont" userId="6da7715ce44349b3" providerId="LiveId" clId="{E7ABA157-3704-4B4F-BFF5-7E9A97F5A81C}" dt="2022-01-25T04:23:05.279" v="852" actId="207"/>
          <ac:spMkLst>
            <pc:docMk/>
            <pc:sldMk cId="4008927105" sldId="2367"/>
            <ac:spMk id="9" creationId="{DC75D256-234C-4E1F-BDA7-6BE197D4F282}"/>
          </ac:spMkLst>
        </pc:spChg>
      </pc:sldChg>
      <pc:sldChg chg="addSp delSp modSp add mod">
        <pc:chgData name="Aurelien Domont" userId="6da7715ce44349b3" providerId="LiveId" clId="{E7ABA157-3704-4B4F-BFF5-7E9A97F5A81C}" dt="2022-01-25T06:07:57.535" v="2629" actId="33524"/>
        <pc:sldMkLst>
          <pc:docMk/>
          <pc:sldMk cId="2646372453" sldId="2368"/>
        </pc:sldMkLst>
        <pc:spChg chg="del">
          <ac:chgData name="Aurelien Domont" userId="6da7715ce44349b3" providerId="LiveId" clId="{E7ABA157-3704-4B4F-BFF5-7E9A97F5A81C}" dt="2022-01-25T04:25:10.682" v="893" actId="478"/>
          <ac:spMkLst>
            <pc:docMk/>
            <pc:sldMk cId="2646372453" sldId="2368"/>
            <ac:spMk id="9" creationId="{87764ADA-4A8B-4AD2-B38D-A4ACDC33496B}"/>
          </ac:spMkLst>
        </pc:spChg>
        <pc:spChg chg="add mod">
          <ac:chgData name="Aurelien Domont" userId="6da7715ce44349b3" providerId="LiveId" clId="{E7ABA157-3704-4B4F-BFF5-7E9A97F5A81C}" dt="2022-01-25T04:25:11.010" v="894"/>
          <ac:spMkLst>
            <pc:docMk/>
            <pc:sldMk cId="2646372453" sldId="2368"/>
            <ac:spMk id="14" creationId="{945ADEE1-798A-447A-B315-AAAD4D34B402}"/>
          </ac:spMkLst>
        </pc:spChg>
        <pc:spChg chg="add mod">
          <ac:chgData name="Aurelien Domont" userId="6da7715ce44349b3" providerId="LiveId" clId="{E7ABA157-3704-4B4F-BFF5-7E9A97F5A81C}" dt="2022-01-25T04:25:11.010" v="894"/>
          <ac:spMkLst>
            <pc:docMk/>
            <pc:sldMk cId="2646372453" sldId="2368"/>
            <ac:spMk id="15" creationId="{312C12B1-1460-4EB5-A56B-3217A7C766FE}"/>
          </ac:spMkLst>
        </pc:spChg>
        <pc:spChg chg="mod">
          <ac:chgData name="Aurelien Domont" userId="6da7715ce44349b3" providerId="LiveId" clId="{E7ABA157-3704-4B4F-BFF5-7E9A97F5A81C}" dt="2022-01-25T04:25:20.668" v="895" actId="20577"/>
          <ac:spMkLst>
            <pc:docMk/>
            <pc:sldMk cId="2646372453" sldId="2368"/>
            <ac:spMk id="16" creationId="{6C2BB713-9637-4B9B-938F-E9768876782A}"/>
          </ac:spMkLst>
        </pc:spChg>
        <pc:spChg chg="add mod">
          <ac:chgData name="Aurelien Domont" userId="6da7715ce44349b3" providerId="LiveId" clId="{E7ABA157-3704-4B4F-BFF5-7E9A97F5A81C}" dt="2022-01-25T04:25:11.010" v="894"/>
          <ac:spMkLst>
            <pc:docMk/>
            <pc:sldMk cId="2646372453" sldId="2368"/>
            <ac:spMk id="17" creationId="{8AB93775-BD78-4EFA-9A1E-BC34CB7FCBA7}"/>
          </ac:spMkLst>
        </pc:spChg>
        <pc:spChg chg="add mod">
          <ac:chgData name="Aurelien Domont" userId="6da7715ce44349b3" providerId="LiveId" clId="{E7ABA157-3704-4B4F-BFF5-7E9A97F5A81C}" dt="2022-01-25T06:07:57.535" v="2629" actId="33524"/>
          <ac:spMkLst>
            <pc:docMk/>
            <pc:sldMk cId="2646372453" sldId="2368"/>
            <ac:spMk id="18" creationId="{C1AA9945-0E75-4CD0-959F-C5AB3BA7508A}"/>
          </ac:spMkLst>
        </pc:spChg>
        <pc:grpChg chg="del">
          <ac:chgData name="Aurelien Domont" userId="6da7715ce44349b3" providerId="LiveId" clId="{E7ABA157-3704-4B4F-BFF5-7E9A97F5A81C}" dt="2022-01-25T04:25:10.682" v="893" actId="478"/>
          <ac:grpSpMkLst>
            <pc:docMk/>
            <pc:sldMk cId="2646372453" sldId="2368"/>
            <ac:grpSpMk id="10" creationId="{52FA1835-4C21-4B85-BC94-180FAE069E6D}"/>
          </ac:grpSpMkLst>
        </pc:grpChg>
      </pc:sldChg>
      <pc:sldChg chg="addSp delSp modSp add mod">
        <pc:chgData name="Aurelien Domont" userId="6da7715ce44349b3" providerId="LiveId" clId="{E7ABA157-3704-4B4F-BFF5-7E9A97F5A81C}" dt="2022-01-25T04:25:47.160" v="899"/>
        <pc:sldMkLst>
          <pc:docMk/>
          <pc:sldMk cId="2124726877" sldId="2369"/>
        </pc:sldMkLst>
        <pc:spChg chg="add mod">
          <ac:chgData name="Aurelien Domont" userId="6da7715ce44349b3" providerId="LiveId" clId="{E7ABA157-3704-4B4F-BFF5-7E9A97F5A81C}" dt="2022-01-25T04:25:47.160" v="899"/>
          <ac:spMkLst>
            <pc:docMk/>
            <pc:sldMk cId="2124726877" sldId="2369"/>
            <ac:spMk id="9" creationId="{E493C5CD-D042-447F-8ED0-AF6308004935}"/>
          </ac:spMkLst>
        </pc:spChg>
        <pc:spChg chg="add mod">
          <ac:chgData name="Aurelien Domont" userId="6da7715ce44349b3" providerId="LiveId" clId="{E7ABA157-3704-4B4F-BFF5-7E9A97F5A81C}" dt="2022-01-25T04:25:47.160" v="899"/>
          <ac:spMkLst>
            <pc:docMk/>
            <pc:sldMk cId="2124726877" sldId="2369"/>
            <ac:spMk id="11" creationId="{DAEE3EDC-9FB1-4664-B57D-FBFE02BB0235}"/>
          </ac:spMkLst>
        </pc:spChg>
        <pc:spChg chg="del">
          <ac:chgData name="Aurelien Domont" userId="6da7715ce44349b3" providerId="LiveId" clId="{E7ABA157-3704-4B4F-BFF5-7E9A97F5A81C}" dt="2022-01-25T04:25:33.691" v="897" actId="478"/>
          <ac:spMkLst>
            <pc:docMk/>
            <pc:sldMk cId="2124726877" sldId="2369"/>
            <ac:spMk id="14" creationId="{945ADEE1-798A-447A-B315-AAAD4D34B402}"/>
          </ac:spMkLst>
        </pc:spChg>
        <pc:spChg chg="del">
          <ac:chgData name="Aurelien Domont" userId="6da7715ce44349b3" providerId="LiveId" clId="{E7ABA157-3704-4B4F-BFF5-7E9A97F5A81C}" dt="2022-01-25T04:25:33.691" v="897" actId="478"/>
          <ac:spMkLst>
            <pc:docMk/>
            <pc:sldMk cId="2124726877" sldId="2369"/>
            <ac:spMk id="15" creationId="{312C12B1-1460-4EB5-A56B-3217A7C766FE}"/>
          </ac:spMkLst>
        </pc:spChg>
        <pc:spChg chg="del">
          <ac:chgData name="Aurelien Domont" userId="6da7715ce44349b3" providerId="LiveId" clId="{E7ABA157-3704-4B4F-BFF5-7E9A97F5A81C}" dt="2022-01-25T04:25:33.691" v="897" actId="478"/>
          <ac:spMkLst>
            <pc:docMk/>
            <pc:sldMk cId="2124726877" sldId="2369"/>
            <ac:spMk id="17" creationId="{8AB93775-BD78-4EFA-9A1E-BC34CB7FCBA7}"/>
          </ac:spMkLst>
        </pc:spChg>
        <pc:spChg chg="del">
          <ac:chgData name="Aurelien Domont" userId="6da7715ce44349b3" providerId="LiveId" clId="{E7ABA157-3704-4B4F-BFF5-7E9A97F5A81C}" dt="2022-01-25T04:25:33.691" v="897" actId="478"/>
          <ac:spMkLst>
            <pc:docMk/>
            <pc:sldMk cId="2124726877" sldId="2369"/>
            <ac:spMk id="18" creationId="{C1AA9945-0E75-4CD0-959F-C5AB3BA7508A}"/>
          </ac:spMkLst>
        </pc:spChg>
        <pc:spChg chg="add mod">
          <ac:chgData name="Aurelien Domont" userId="6da7715ce44349b3" providerId="LiveId" clId="{E7ABA157-3704-4B4F-BFF5-7E9A97F5A81C}" dt="2022-01-25T04:25:47.160" v="899"/>
          <ac:spMkLst>
            <pc:docMk/>
            <pc:sldMk cId="2124726877" sldId="2369"/>
            <ac:spMk id="19" creationId="{90E8859E-C27E-49B8-9842-039897D9EC47}"/>
          </ac:spMkLst>
        </pc:spChg>
        <pc:spChg chg="add mod">
          <ac:chgData name="Aurelien Domont" userId="6da7715ce44349b3" providerId="LiveId" clId="{E7ABA157-3704-4B4F-BFF5-7E9A97F5A81C}" dt="2022-01-25T04:25:47.160" v="899"/>
          <ac:spMkLst>
            <pc:docMk/>
            <pc:sldMk cId="2124726877" sldId="2369"/>
            <ac:spMk id="21" creationId="{55F88FAC-20BA-4997-9E6B-576A845A76E3}"/>
          </ac:spMkLst>
        </pc:spChg>
        <pc:spChg chg="add mod">
          <ac:chgData name="Aurelien Domont" userId="6da7715ce44349b3" providerId="LiveId" clId="{E7ABA157-3704-4B4F-BFF5-7E9A97F5A81C}" dt="2022-01-25T04:25:47.160" v="899"/>
          <ac:spMkLst>
            <pc:docMk/>
            <pc:sldMk cId="2124726877" sldId="2369"/>
            <ac:spMk id="23" creationId="{11D263C9-0B65-4A07-9C74-19F9A22E7B67}"/>
          </ac:spMkLst>
        </pc:spChg>
        <pc:spChg chg="add mod">
          <ac:chgData name="Aurelien Domont" userId="6da7715ce44349b3" providerId="LiveId" clId="{E7ABA157-3704-4B4F-BFF5-7E9A97F5A81C}" dt="2022-01-25T04:25:47.160" v="899"/>
          <ac:spMkLst>
            <pc:docMk/>
            <pc:sldMk cId="2124726877" sldId="2369"/>
            <ac:spMk id="25" creationId="{3131B24C-551C-48F7-AC24-B74AB0E8871C}"/>
          </ac:spMkLst>
        </pc:spChg>
        <pc:spChg chg="add mod">
          <ac:chgData name="Aurelien Domont" userId="6da7715ce44349b3" providerId="LiveId" clId="{E7ABA157-3704-4B4F-BFF5-7E9A97F5A81C}" dt="2022-01-25T04:25:47.160" v="899"/>
          <ac:spMkLst>
            <pc:docMk/>
            <pc:sldMk cId="2124726877" sldId="2369"/>
            <ac:spMk id="27" creationId="{3692DD9A-E09A-4744-ADE2-4D92F452F8D3}"/>
          </ac:spMkLst>
        </pc:spChg>
        <pc:spChg chg="add mod">
          <ac:chgData name="Aurelien Domont" userId="6da7715ce44349b3" providerId="LiveId" clId="{E7ABA157-3704-4B4F-BFF5-7E9A97F5A81C}" dt="2022-01-25T04:25:47.160" v="899"/>
          <ac:spMkLst>
            <pc:docMk/>
            <pc:sldMk cId="2124726877" sldId="2369"/>
            <ac:spMk id="29" creationId="{8D6251E9-B613-455E-B4C5-698CCDCDA8A5}"/>
          </ac:spMkLst>
        </pc:spChg>
        <pc:spChg chg="add mod">
          <ac:chgData name="Aurelien Domont" userId="6da7715ce44349b3" providerId="LiveId" clId="{E7ABA157-3704-4B4F-BFF5-7E9A97F5A81C}" dt="2022-01-25T04:25:47.160" v="899"/>
          <ac:spMkLst>
            <pc:docMk/>
            <pc:sldMk cId="2124726877" sldId="2369"/>
            <ac:spMk id="31" creationId="{CE34C4F2-2056-4DE8-A1E0-40982236FD08}"/>
          </ac:spMkLst>
        </pc:spChg>
        <pc:spChg chg="add mod">
          <ac:chgData name="Aurelien Domont" userId="6da7715ce44349b3" providerId="LiveId" clId="{E7ABA157-3704-4B4F-BFF5-7E9A97F5A81C}" dt="2022-01-25T04:25:47.160" v="899"/>
          <ac:spMkLst>
            <pc:docMk/>
            <pc:sldMk cId="2124726877" sldId="2369"/>
            <ac:spMk id="33" creationId="{1AABEE6E-5C94-4911-8371-74A95E6E159A}"/>
          </ac:spMkLst>
        </pc:spChg>
        <pc:spChg chg="add mod">
          <ac:chgData name="Aurelien Domont" userId="6da7715ce44349b3" providerId="LiveId" clId="{E7ABA157-3704-4B4F-BFF5-7E9A97F5A81C}" dt="2022-01-25T04:25:47.160" v="899"/>
          <ac:spMkLst>
            <pc:docMk/>
            <pc:sldMk cId="2124726877" sldId="2369"/>
            <ac:spMk id="35" creationId="{A32F543C-83FC-4708-AF14-5E0EAF0F90BB}"/>
          </ac:spMkLst>
        </pc:spChg>
        <pc:spChg chg="add mod">
          <ac:chgData name="Aurelien Domont" userId="6da7715ce44349b3" providerId="LiveId" clId="{E7ABA157-3704-4B4F-BFF5-7E9A97F5A81C}" dt="2022-01-25T04:25:47.160" v="899"/>
          <ac:spMkLst>
            <pc:docMk/>
            <pc:sldMk cId="2124726877" sldId="2369"/>
            <ac:spMk id="37" creationId="{D79E8DE6-97FE-4A10-AD31-365DC58170EA}"/>
          </ac:spMkLst>
        </pc:spChg>
        <pc:spChg chg="add mod">
          <ac:chgData name="Aurelien Domont" userId="6da7715ce44349b3" providerId="LiveId" clId="{E7ABA157-3704-4B4F-BFF5-7E9A97F5A81C}" dt="2022-01-25T04:25:47.160" v="899"/>
          <ac:spMkLst>
            <pc:docMk/>
            <pc:sldMk cId="2124726877" sldId="2369"/>
            <ac:spMk id="39" creationId="{9AE3DBCF-F919-48EB-A29E-D58A2A71FB0B}"/>
          </ac:spMkLst>
        </pc:spChg>
        <pc:spChg chg="add mod">
          <ac:chgData name="Aurelien Domont" userId="6da7715ce44349b3" providerId="LiveId" clId="{E7ABA157-3704-4B4F-BFF5-7E9A97F5A81C}" dt="2022-01-25T04:25:47.160" v="899"/>
          <ac:spMkLst>
            <pc:docMk/>
            <pc:sldMk cId="2124726877" sldId="2369"/>
            <ac:spMk id="41" creationId="{8E5A8451-866B-427E-9F2B-49891EB61FF9}"/>
          </ac:spMkLst>
        </pc:spChg>
        <pc:spChg chg="add mod">
          <ac:chgData name="Aurelien Domont" userId="6da7715ce44349b3" providerId="LiveId" clId="{E7ABA157-3704-4B4F-BFF5-7E9A97F5A81C}" dt="2022-01-25T04:25:47.160" v="899"/>
          <ac:spMkLst>
            <pc:docMk/>
            <pc:sldMk cId="2124726877" sldId="2369"/>
            <ac:spMk id="43" creationId="{F377347B-862D-4025-BA93-1AEE9E2C856E}"/>
          </ac:spMkLst>
        </pc:spChg>
        <pc:spChg chg="add mod">
          <ac:chgData name="Aurelien Domont" userId="6da7715ce44349b3" providerId="LiveId" clId="{E7ABA157-3704-4B4F-BFF5-7E9A97F5A81C}" dt="2022-01-25T04:25:47.160" v="899"/>
          <ac:spMkLst>
            <pc:docMk/>
            <pc:sldMk cId="2124726877" sldId="2369"/>
            <ac:spMk id="45" creationId="{D297BA11-289D-4B8D-87F2-D36B9CACD6AC}"/>
          </ac:spMkLst>
        </pc:spChg>
        <pc:spChg chg="add mod">
          <ac:chgData name="Aurelien Domont" userId="6da7715ce44349b3" providerId="LiveId" clId="{E7ABA157-3704-4B4F-BFF5-7E9A97F5A81C}" dt="2022-01-25T04:25:47.160" v="899"/>
          <ac:spMkLst>
            <pc:docMk/>
            <pc:sldMk cId="2124726877" sldId="2369"/>
            <ac:spMk id="47" creationId="{D3540C9B-F84D-46DC-B5CE-A822916167E6}"/>
          </ac:spMkLst>
        </pc:spChg>
        <pc:spChg chg="add mod">
          <ac:chgData name="Aurelien Domont" userId="6da7715ce44349b3" providerId="LiveId" clId="{E7ABA157-3704-4B4F-BFF5-7E9A97F5A81C}" dt="2022-01-25T04:25:47.160" v="899"/>
          <ac:spMkLst>
            <pc:docMk/>
            <pc:sldMk cId="2124726877" sldId="2369"/>
            <ac:spMk id="49" creationId="{D4AF405C-E64A-4595-ABDA-E10C940F2D27}"/>
          </ac:spMkLst>
        </pc:spChg>
        <pc:spChg chg="add mod">
          <ac:chgData name="Aurelien Domont" userId="6da7715ce44349b3" providerId="LiveId" clId="{E7ABA157-3704-4B4F-BFF5-7E9A97F5A81C}" dt="2022-01-25T04:25:47.160" v="899"/>
          <ac:spMkLst>
            <pc:docMk/>
            <pc:sldMk cId="2124726877" sldId="2369"/>
            <ac:spMk id="51" creationId="{E7BEE90F-3CBC-4484-B0F0-23FDD2A19D32}"/>
          </ac:spMkLst>
        </pc:spChg>
        <pc:spChg chg="add mod">
          <ac:chgData name="Aurelien Domont" userId="6da7715ce44349b3" providerId="LiveId" clId="{E7ABA157-3704-4B4F-BFF5-7E9A97F5A81C}" dt="2022-01-25T04:25:47.160" v="899"/>
          <ac:spMkLst>
            <pc:docMk/>
            <pc:sldMk cId="2124726877" sldId="2369"/>
            <ac:spMk id="53" creationId="{00524767-0F18-4454-8869-56A0E3835967}"/>
          </ac:spMkLst>
        </pc:spChg>
        <pc:spChg chg="add mod">
          <ac:chgData name="Aurelien Domont" userId="6da7715ce44349b3" providerId="LiveId" clId="{E7ABA157-3704-4B4F-BFF5-7E9A97F5A81C}" dt="2022-01-25T04:25:47.160" v="899"/>
          <ac:spMkLst>
            <pc:docMk/>
            <pc:sldMk cId="2124726877" sldId="2369"/>
            <ac:spMk id="55" creationId="{C364A10E-EBDC-40C3-A0CC-11295CF951AE}"/>
          </ac:spMkLst>
        </pc:spChg>
        <pc:spChg chg="add mod">
          <ac:chgData name="Aurelien Domont" userId="6da7715ce44349b3" providerId="LiveId" clId="{E7ABA157-3704-4B4F-BFF5-7E9A97F5A81C}" dt="2022-01-25T04:25:47.160" v="899"/>
          <ac:spMkLst>
            <pc:docMk/>
            <pc:sldMk cId="2124726877" sldId="2369"/>
            <ac:spMk id="57" creationId="{56385405-6155-44B5-BA21-35FA05C87E4B}"/>
          </ac:spMkLst>
        </pc:spChg>
        <pc:spChg chg="add mod">
          <ac:chgData name="Aurelien Domont" userId="6da7715ce44349b3" providerId="LiveId" clId="{E7ABA157-3704-4B4F-BFF5-7E9A97F5A81C}" dt="2022-01-25T04:25:47.160" v="899"/>
          <ac:spMkLst>
            <pc:docMk/>
            <pc:sldMk cId="2124726877" sldId="2369"/>
            <ac:spMk id="59" creationId="{3049514E-425D-484C-AED5-67F764025172}"/>
          </ac:spMkLst>
        </pc:spChg>
        <pc:spChg chg="add mod">
          <ac:chgData name="Aurelien Domont" userId="6da7715ce44349b3" providerId="LiveId" clId="{E7ABA157-3704-4B4F-BFF5-7E9A97F5A81C}" dt="2022-01-25T04:25:47.160" v="899"/>
          <ac:spMkLst>
            <pc:docMk/>
            <pc:sldMk cId="2124726877" sldId="2369"/>
            <ac:spMk id="60" creationId="{6F9F5E29-579B-4FE8-A0BD-A798C015B0BA}"/>
          </ac:spMkLst>
        </pc:spChg>
        <pc:spChg chg="add mod">
          <ac:chgData name="Aurelien Domont" userId="6da7715ce44349b3" providerId="LiveId" clId="{E7ABA157-3704-4B4F-BFF5-7E9A97F5A81C}" dt="2022-01-25T04:25:47.160" v="899"/>
          <ac:spMkLst>
            <pc:docMk/>
            <pc:sldMk cId="2124726877" sldId="2369"/>
            <ac:spMk id="62" creationId="{8E065509-F23B-427F-ADB2-0063DACA2552}"/>
          </ac:spMkLst>
        </pc:spChg>
        <pc:spChg chg="add mod">
          <ac:chgData name="Aurelien Domont" userId="6da7715ce44349b3" providerId="LiveId" clId="{E7ABA157-3704-4B4F-BFF5-7E9A97F5A81C}" dt="2022-01-25T04:25:47.160" v="899"/>
          <ac:spMkLst>
            <pc:docMk/>
            <pc:sldMk cId="2124726877" sldId="2369"/>
            <ac:spMk id="63" creationId="{C989FD97-1122-47A1-8C89-C44AC14DEF82}"/>
          </ac:spMkLst>
        </pc:spChg>
        <pc:spChg chg="add mod">
          <ac:chgData name="Aurelien Domont" userId="6da7715ce44349b3" providerId="LiveId" clId="{E7ABA157-3704-4B4F-BFF5-7E9A97F5A81C}" dt="2022-01-25T04:25:47.160" v="899"/>
          <ac:spMkLst>
            <pc:docMk/>
            <pc:sldMk cId="2124726877" sldId="2369"/>
            <ac:spMk id="64" creationId="{490A30A3-3C5D-4202-A7EA-6258473DE9AB}"/>
          </ac:spMkLst>
        </pc:spChg>
        <pc:spChg chg="add mod">
          <ac:chgData name="Aurelien Domont" userId="6da7715ce44349b3" providerId="LiveId" clId="{E7ABA157-3704-4B4F-BFF5-7E9A97F5A81C}" dt="2022-01-25T04:25:47.160" v="899"/>
          <ac:spMkLst>
            <pc:docMk/>
            <pc:sldMk cId="2124726877" sldId="2369"/>
            <ac:spMk id="65" creationId="{83C42907-D50F-4F72-AB9E-984EC72EE85C}"/>
          </ac:spMkLst>
        </pc:spChg>
        <pc:cxnChg chg="add mod">
          <ac:chgData name="Aurelien Domont" userId="6da7715ce44349b3" providerId="LiveId" clId="{E7ABA157-3704-4B4F-BFF5-7E9A97F5A81C}" dt="2022-01-25T04:25:47.160" v="899"/>
          <ac:cxnSpMkLst>
            <pc:docMk/>
            <pc:sldMk cId="2124726877" sldId="2369"/>
            <ac:cxnSpMk id="10" creationId="{1E3E774D-9CE8-439F-B7B1-745D41522CFB}"/>
          </ac:cxnSpMkLst>
        </pc:cxnChg>
        <pc:cxnChg chg="add mod">
          <ac:chgData name="Aurelien Domont" userId="6da7715ce44349b3" providerId="LiveId" clId="{E7ABA157-3704-4B4F-BFF5-7E9A97F5A81C}" dt="2022-01-25T04:25:47.160" v="899"/>
          <ac:cxnSpMkLst>
            <pc:docMk/>
            <pc:sldMk cId="2124726877" sldId="2369"/>
            <ac:cxnSpMk id="12" creationId="{E134A9BA-1F75-4153-8A8C-45A98B87264B}"/>
          </ac:cxnSpMkLst>
        </pc:cxnChg>
        <pc:cxnChg chg="add mod">
          <ac:chgData name="Aurelien Domont" userId="6da7715ce44349b3" providerId="LiveId" clId="{E7ABA157-3704-4B4F-BFF5-7E9A97F5A81C}" dt="2022-01-25T04:25:47.160" v="899"/>
          <ac:cxnSpMkLst>
            <pc:docMk/>
            <pc:sldMk cId="2124726877" sldId="2369"/>
            <ac:cxnSpMk id="20" creationId="{F9E2C987-3D89-45F1-BAD0-2CAFF5CBD708}"/>
          </ac:cxnSpMkLst>
        </pc:cxnChg>
        <pc:cxnChg chg="add mod">
          <ac:chgData name="Aurelien Domont" userId="6da7715ce44349b3" providerId="LiveId" clId="{E7ABA157-3704-4B4F-BFF5-7E9A97F5A81C}" dt="2022-01-25T04:25:47.160" v="899"/>
          <ac:cxnSpMkLst>
            <pc:docMk/>
            <pc:sldMk cId="2124726877" sldId="2369"/>
            <ac:cxnSpMk id="22" creationId="{16264DBA-FC87-456D-A63C-D7EEFF4A416C}"/>
          </ac:cxnSpMkLst>
        </pc:cxnChg>
        <pc:cxnChg chg="add mod">
          <ac:chgData name="Aurelien Domont" userId="6da7715ce44349b3" providerId="LiveId" clId="{E7ABA157-3704-4B4F-BFF5-7E9A97F5A81C}" dt="2022-01-25T04:25:47.160" v="899"/>
          <ac:cxnSpMkLst>
            <pc:docMk/>
            <pc:sldMk cId="2124726877" sldId="2369"/>
            <ac:cxnSpMk id="24" creationId="{CFBD6E92-8B81-4F4F-A3FC-396D832BCEAB}"/>
          </ac:cxnSpMkLst>
        </pc:cxnChg>
        <pc:cxnChg chg="add mod">
          <ac:chgData name="Aurelien Domont" userId="6da7715ce44349b3" providerId="LiveId" clId="{E7ABA157-3704-4B4F-BFF5-7E9A97F5A81C}" dt="2022-01-25T04:25:47.160" v="899"/>
          <ac:cxnSpMkLst>
            <pc:docMk/>
            <pc:sldMk cId="2124726877" sldId="2369"/>
            <ac:cxnSpMk id="26" creationId="{E547756F-515A-4488-A9F5-2CE32F3B09A2}"/>
          </ac:cxnSpMkLst>
        </pc:cxnChg>
        <pc:cxnChg chg="add mod">
          <ac:chgData name="Aurelien Domont" userId="6da7715ce44349b3" providerId="LiveId" clId="{E7ABA157-3704-4B4F-BFF5-7E9A97F5A81C}" dt="2022-01-25T04:25:47.160" v="899"/>
          <ac:cxnSpMkLst>
            <pc:docMk/>
            <pc:sldMk cId="2124726877" sldId="2369"/>
            <ac:cxnSpMk id="28" creationId="{5F686DEB-8E28-4253-9B3D-2D433E1C4A6F}"/>
          </ac:cxnSpMkLst>
        </pc:cxnChg>
        <pc:cxnChg chg="add mod">
          <ac:chgData name="Aurelien Domont" userId="6da7715ce44349b3" providerId="LiveId" clId="{E7ABA157-3704-4B4F-BFF5-7E9A97F5A81C}" dt="2022-01-25T04:25:47.160" v="899"/>
          <ac:cxnSpMkLst>
            <pc:docMk/>
            <pc:sldMk cId="2124726877" sldId="2369"/>
            <ac:cxnSpMk id="30" creationId="{1196BAF8-700D-4FF2-8F33-4D07783852BF}"/>
          </ac:cxnSpMkLst>
        </pc:cxnChg>
        <pc:cxnChg chg="add mod">
          <ac:chgData name="Aurelien Domont" userId="6da7715ce44349b3" providerId="LiveId" clId="{E7ABA157-3704-4B4F-BFF5-7E9A97F5A81C}" dt="2022-01-25T04:25:47.160" v="899"/>
          <ac:cxnSpMkLst>
            <pc:docMk/>
            <pc:sldMk cId="2124726877" sldId="2369"/>
            <ac:cxnSpMk id="32" creationId="{78859D9D-FEA9-4523-B6DB-77522C9D097C}"/>
          </ac:cxnSpMkLst>
        </pc:cxnChg>
        <pc:cxnChg chg="add mod">
          <ac:chgData name="Aurelien Domont" userId="6da7715ce44349b3" providerId="LiveId" clId="{E7ABA157-3704-4B4F-BFF5-7E9A97F5A81C}" dt="2022-01-25T04:25:47.160" v="899"/>
          <ac:cxnSpMkLst>
            <pc:docMk/>
            <pc:sldMk cId="2124726877" sldId="2369"/>
            <ac:cxnSpMk id="34" creationId="{CB6F31E6-D0B4-4DB9-9611-4155B0EB8455}"/>
          </ac:cxnSpMkLst>
        </pc:cxnChg>
        <pc:cxnChg chg="add mod">
          <ac:chgData name="Aurelien Domont" userId="6da7715ce44349b3" providerId="LiveId" clId="{E7ABA157-3704-4B4F-BFF5-7E9A97F5A81C}" dt="2022-01-25T04:25:47.160" v="899"/>
          <ac:cxnSpMkLst>
            <pc:docMk/>
            <pc:sldMk cId="2124726877" sldId="2369"/>
            <ac:cxnSpMk id="36" creationId="{65FB8EE6-F43F-486B-BCC7-B080413CC6F9}"/>
          </ac:cxnSpMkLst>
        </pc:cxnChg>
        <pc:cxnChg chg="add mod">
          <ac:chgData name="Aurelien Domont" userId="6da7715ce44349b3" providerId="LiveId" clId="{E7ABA157-3704-4B4F-BFF5-7E9A97F5A81C}" dt="2022-01-25T04:25:47.160" v="899"/>
          <ac:cxnSpMkLst>
            <pc:docMk/>
            <pc:sldMk cId="2124726877" sldId="2369"/>
            <ac:cxnSpMk id="38" creationId="{FD64901C-60EA-453E-B7F6-B365A7AA25CF}"/>
          </ac:cxnSpMkLst>
        </pc:cxnChg>
        <pc:cxnChg chg="add mod">
          <ac:chgData name="Aurelien Domont" userId="6da7715ce44349b3" providerId="LiveId" clId="{E7ABA157-3704-4B4F-BFF5-7E9A97F5A81C}" dt="2022-01-25T04:25:47.160" v="899"/>
          <ac:cxnSpMkLst>
            <pc:docMk/>
            <pc:sldMk cId="2124726877" sldId="2369"/>
            <ac:cxnSpMk id="40" creationId="{7F4D8408-151D-462F-964C-B37B7CBF5B12}"/>
          </ac:cxnSpMkLst>
        </pc:cxnChg>
        <pc:cxnChg chg="add mod">
          <ac:chgData name="Aurelien Domont" userId="6da7715ce44349b3" providerId="LiveId" clId="{E7ABA157-3704-4B4F-BFF5-7E9A97F5A81C}" dt="2022-01-25T04:25:47.160" v="899"/>
          <ac:cxnSpMkLst>
            <pc:docMk/>
            <pc:sldMk cId="2124726877" sldId="2369"/>
            <ac:cxnSpMk id="42" creationId="{74D4C586-B40E-4ED6-A86A-BDF60B85878D}"/>
          </ac:cxnSpMkLst>
        </pc:cxnChg>
        <pc:cxnChg chg="add mod">
          <ac:chgData name="Aurelien Domont" userId="6da7715ce44349b3" providerId="LiveId" clId="{E7ABA157-3704-4B4F-BFF5-7E9A97F5A81C}" dt="2022-01-25T04:25:47.160" v="899"/>
          <ac:cxnSpMkLst>
            <pc:docMk/>
            <pc:sldMk cId="2124726877" sldId="2369"/>
            <ac:cxnSpMk id="44" creationId="{9ABFBC3F-817D-4D0E-8585-AF19446740CA}"/>
          </ac:cxnSpMkLst>
        </pc:cxnChg>
        <pc:cxnChg chg="add mod">
          <ac:chgData name="Aurelien Domont" userId="6da7715ce44349b3" providerId="LiveId" clId="{E7ABA157-3704-4B4F-BFF5-7E9A97F5A81C}" dt="2022-01-25T04:25:47.160" v="899"/>
          <ac:cxnSpMkLst>
            <pc:docMk/>
            <pc:sldMk cId="2124726877" sldId="2369"/>
            <ac:cxnSpMk id="46" creationId="{3B2470B1-3C21-4799-8BDB-E90D0B2854CD}"/>
          </ac:cxnSpMkLst>
        </pc:cxnChg>
        <pc:cxnChg chg="add mod">
          <ac:chgData name="Aurelien Domont" userId="6da7715ce44349b3" providerId="LiveId" clId="{E7ABA157-3704-4B4F-BFF5-7E9A97F5A81C}" dt="2022-01-25T04:25:47.160" v="899"/>
          <ac:cxnSpMkLst>
            <pc:docMk/>
            <pc:sldMk cId="2124726877" sldId="2369"/>
            <ac:cxnSpMk id="48" creationId="{90BEB891-D5EA-4BCE-93FF-A23E0C44C360}"/>
          </ac:cxnSpMkLst>
        </pc:cxnChg>
        <pc:cxnChg chg="add mod">
          <ac:chgData name="Aurelien Domont" userId="6da7715ce44349b3" providerId="LiveId" clId="{E7ABA157-3704-4B4F-BFF5-7E9A97F5A81C}" dt="2022-01-25T04:25:47.160" v="899"/>
          <ac:cxnSpMkLst>
            <pc:docMk/>
            <pc:sldMk cId="2124726877" sldId="2369"/>
            <ac:cxnSpMk id="50" creationId="{9B272142-69DD-4895-BA7B-3D47B435AD95}"/>
          </ac:cxnSpMkLst>
        </pc:cxnChg>
        <pc:cxnChg chg="add mod">
          <ac:chgData name="Aurelien Domont" userId="6da7715ce44349b3" providerId="LiveId" clId="{E7ABA157-3704-4B4F-BFF5-7E9A97F5A81C}" dt="2022-01-25T04:25:47.160" v="899"/>
          <ac:cxnSpMkLst>
            <pc:docMk/>
            <pc:sldMk cId="2124726877" sldId="2369"/>
            <ac:cxnSpMk id="52" creationId="{A4721A2A-BD68-4AC5-8395-D14F33B1F67E}"/>
          </ac:cxnSpMkLst>
        </pc:cxnChg>
        <pc:cxnChg chg="add mod">
          <ac:chgData name="Aurelien Domont" userId="6da7715ce44349b3" providerId="LiveId" clId="{E7ABA157-3704-4B4F-BFF5-7E9A97F5A81C}" dt="2022-01-25T04:25:47.160" v="899"/>
          <ac:cxnSpMkLst>
            <pc:docMk/>
            <pc:sldMk cId="2124726877" sldId="2369"/>
            <ac:cxnSpMk id="54" creationId="{6EA00868-3DA0-4F66-8880-8106A39F49CA}"/>
          </ac:cxnSpMkLst>
        </pc:cxnChg>
        <pc:cxnChg chg="add mod">
          <ac:chgData name="Aurelien Domont" userId="6da7715ce44349b3" providerId="LiveId" clId="{E7ABA157-3704-4B4F-BFF5-7E9A97F5A81C}" dt="2022-01-25T04:25:47.160" v="899"/>
          <ac:cxnSpMkLst>
            <pc:docMk/>
            <pc:sldMk cId="2124726877" sldId="2369"/>
            <ac:cxnSpMk id="56" creationId="{3534473B-B9B4-47A1-A4A0-1499CB7FA5C2}"/>
          </ac:cxnSpMkLst>
        </pc:cxnChg>
        <pc:cxnChg chg="add mod">
          <ac:chgData name="Aurelien Domont" userId="6da7715ce44349b3" providerId="LiveId" clId="{E7ABA157-3704-4B4F-BFF5-7E9A97F5A81C}" dt="2022-01-25T04:25:47.160" v="899"/>
          <ac:cxnSpMkLst>
            <pc:docMk/>
            <pc:sldMk cId="2124726877" sldId="2369"/>
            <ac:cxnSpMk id="58" creationId="{A028AE5D-E80E-4947-A9A9-55731EC3CF36}"/>
          </ac:cxnSpMkLst>
        </pc:cxnChg>
        <pc:cxnChg chg="add mod">
          <ac:chgData name="Aurelien Domont" userId="6da7715ce44349b3" providerId="LiveId" clId="{E7ABA157-3704-4B4F-BFF5-7E9A97F5A81C}" dt="2022-01-25T04:25:47.160" v="899"/>
          <ac:cxnSpMkLst>
            <pc:docMk/>
            <pc:sldMk cId="2124726877" sldId="2369"/>
            <ac:cxnSpMk id="61" creationId="{AD0E540B-2223-4603-9360-4DF01654F7BE}"/>
          </ac:cxnSpMkLst>
        </pc:cxnChg>
      </pc:sldChg>
      <pc:sldChg chg="addSp modSp add">
        <pc:chgData name="Aurelien Domont" userId="6da7715ce44349b3" providerId="LiveId" clId="{E7ABA157-3704-4B4F-BFF5-7E9A97F5A81C}" dt="2022-01-25T04:25:57.795" v="900"/>
        <pc:sldMkLst>
          <pc:docMk/>
          <pc:sldMk cId="3164646833" sldId="2370"/>
        </pc:sldMkLst>
        <pc:spChg chg="add mod">
          <ac:chgData name="Aurelien Domont" userId="6da7715ce44349b3" providerId="LiveId" clId="{E7ABA157-3704-4B4F-BFF5-7E9A97F5A81C}" dt="2022-01-25T04:25:57.795" v="900"/>
          <ac:spMkLst>
            <pc:docMk/>
            <pc:sldMk cId="3164646833" sldId="2370"/>
            <ac:spMk id="5" creationId="{C8C6F90A-6719-4362-9F7F-260C684BE4D9}"/>
          </ac:spMkLst>
        </pc:spChg>
        <pc:spChg chg="add mod">
          <ac:chgData name="Aurelien Domont" userId="6da7715ce44349b3" providerId="LiveId" clId="{E7ABA157-3704-4B4F-BFF5-7E9A97F5A81C}" dt="2022-01-25T04:25:57.795" v="900"/>
          <ac:spMkLst>
            <pc:docMk/>
            <pc:sldMk cId="3164646833" sldId="2370"/>
            <ac:spMk id="7" creationId="{BC152CB8-8531-4D2A-BC2A-6A40EE69F09E}"/>
          </ac:spMkLst>
        </pc:spChg>
        <pc:spChg chg="add mod">
          <ac:chgData name="Aurelien Domont" userId="6da7715ce44349b3" providerId="LiveId" clId="{E7ABA157-3704-4B4F-BFF5-7E9A97F5A81C}" dt="2022-01-25T04:25:57.795" v="900"/>
          <ac:spMkLst>
            <pc:docMk/>
            <pc:sldMk cId="3164646833" sldId="2370"/>
            <ac:spMk id="9" creationId="{ABE90B4F-997D-4F68-9CA5-C15E80F4181D}"/>
          </ac:spMkLst>
        </pc:spChg>
        <pc:spChg chg="add mod">
          <ac:chgData name="Aurelien Domont" userId="6da7715ce44349b3" providerId="LiveId" clId="{E7ABA157-3704-4B4F-BFF5-7E9A97F5A81C}" dt="2022-01-25T04:25:57.795" v="900"/>
          <ac:spMkLst>
            <pc:docMk/>
            <pc:sldMk cId="3164646833" sldId="2370"/>
            <ac:spMk id="11" creationId="{632787B2-4D10-48FC-A095-65943AEF796F}"/>
          </ac:spMkLst>
        </pc:spChg>
        <pc:spChg chg="add mod">
          <ac:chgData name="Aurelien Domont" userId="6da7715ce44349b3" providerId="LiveId" clId="{E7ABA157-3704-4B4F-BFF5-7E9A97F5A81C}" dt="2022-01-25T04:25:57.795" v="900"/>
          <ac:spMkLst>
            <pc:docMk/>
            <pc:sldMk cId="3164646833" sldId="2370"/>
            <ac:spMk id="14" creationId="{97323921-E3E0-4200-A6C9-6D19245D2A51}"/>
          </ac:spMkLst>
        </pc:spChg>
        <pc:spChg chg="add mod">
          <ac:chgData name="Aurelien Domont" userId="6da7715ce44349b3" providerId="LiveId" clId="{E7ABA157-3704-4B4F-BFF5-7E9A97F5A81C}" dt="2022-01-25T04:25:57.795" v="900"/>
          <ac:spMkLst>
            <pc:docMk/>
            <pc:sldMk cId="3164646833" sldId="2370"/>
            <ac:spMk id="17" creationId="{79173DEE-08E0-414D-B385-B151F06287A9}"/>
          </ac:spMkLst>
        </pc:spChg>
        <pc:spChg chg="add mod">
          <ac:chgData name="Aurelien Domont" userId="6da7715ce44349b3" providerId="LiveId" clId="{E7ABA157-3704-4B4F-BFF5-7E9A97F5A81C}" dt="2022-01-25T04:25:57.795" v="900"/>
          <ac:spMkLst>
            <pc:docMk/>
            <pc:sldMk cId="3164646833" sldId="2370"/>
            <ac:spMk id="19" creationId="{95E10DC4-7823-46C8-9634-60F50063E071}"/>
          </ac:spMkLst>
        </pc:spChg>
        <pc:spChg chg="add mod">
          <ac:chgData name="Aurelien Domont" userId="6da7715ce44349b3" providerId="LiveId" clId="{E7ABA157-3704-4B4F-BFF5-7E9A97F5A81C}" dt="2022-01-25T04:25:57.795" v="900"/>
          <ac:spMkLst>
            <pc:docMk/>
            <pc:sldMk cId="3164646833" sldId="2370"/>
            <ac:spMk id="21" creationId="{C0BFB54C-3A41-48A0-9B24-8C052876FBD4}"/>
          </ac:spMkLst>
        </pc:spChg>
        <pc:spChg chg="add mod">
          <ac:chgData name="Aurelien Domont" userId="6da7715ce44349b3" providerId="LiveId" clId="{E7ABA157-3704-4B4F-BFF5-7E9A97F5A81C}" dt="2022-01-25T04:25:57.795" v="900"/>
          <ac:spMkLst>
            <pc:docMk/>
            <pc:sldMk cId="3164646833" sldId="2370"/>
            <ac:spMk id="23" creationId="{B09C9B15-80B0-44E5-BED4-9552D883DD9C}"/>
          </ac:spMkLst>
        </pc:spChg>
        <pc:spChg chg="add mod">
          <ac:chgData name="Aurelien Domont" userId="6da7715ce44349b3" providerId="LiveId" clId="{E7ABA157-3704-4B4F-BFF5-7E9A97F5A81C}" dt="2022-01-25T04:25:57.795" v="900"/>
          <ac:spMkLst>
            <pc:docMk/>
            <pc:sldMk cId="3164646833" sldId="2370"/>
            <ac:spMk id="25" creationId="{330FF9B4-3569-4903-84F5-B9B0DB1FFE8A}"/>
          </ac:spMkLst>
        </pc:spChg>
        <pc:spChg chg="add mod">
          <ac:chgData name="Aurelien Domont" userId="6da7715ce44349b3" providerId="LiveId" clId="{E7ABA157-3704-4B4F-BFF5-7E9A97F5A81C}" dt="2022-01-25T04:25:57.795" v="900"/>
          <ac:spMkLst>
            <pc:docMk/>
            <pc:sldMk cId="3164646833" sldId="2370"/>
            <ac:spMk id="27" creationId="{ABD88656-3740-4151-9559-03C93F5824A1}"/>
          </ac:spMkLst>
        </pc:spChg>
        <pc:spChg chg="add mod">
          <ac:chgData name="Aurelien Domont" userId="6da7715ce44349b3" providerId="LiveId" clId="{E7ABA157-3704-4B4F-BFF5-7E9A97F5A81C}" dt="2022-01-25T04:25:57.795" v="900"/>
          <ac:spMkLst>
            <pc:docMk/>
            <pc:sldMk cId="3164646833" sldId="2370"/>
            <ac:spMk id="29" creationId="{D10A6971-152E-4FB3-97E7-A429C8C204C8}"/>
          </ac:spMkLst>
        </pc:spChg>
        <pc:spChg chg="add mod">
          <ac:chgData name="Aurelien Domont" userId="6da7715ce44349b3" providerId="LiveId" clId="{E7ABA157-3704-4B4F-BFF5-7E9A97F5A81C}" dt="2022-01-25T04:25:57.795" v="900"/>
          <ac:spMkLst>
            <pc:docMk/>
            <pc:sldMk cId="3164646833" sldId="2370"/>
            <ac:spMk id="31" creationId="{2FBF9570-B731-40D8-B93C-E6E95E826573}"/>
          </ac:spMkLst>
        </pc:spChg>
        <pc:spChg chg="add mod">
          <ac:chgData name="Aurelien Domont" userId="6da7715ce44349b3" providerId="LiveId" clId="{E7ABA157-3704-4B4F-BFF5-7E9A97F5A81C}" dt="2022-01-25T04:25:57.795" v="900"/>
          <ac:spMkLst>
            <pc:docMk/>
            <pc:sldMk cId="3164646833" sldId="2370"/>
            <ac:spMk id="33" creationId="{7F40CC3B-3055-4790-A35B-780CDCC14F03}"/>
          </ac:spMkLst>
        </pc:spChg>
        <pc:spChg chg="add mod">
          <ac:chgData name="Aurelien Domont" userId="6da7715ce44349b3" providerId="LiveId" clId="{E7ABA157-3704-4B4F-BFF5-7E9A97F5A81C}" dt="2022-01-25T04:25:57.795" v="900"/>
          <ac:spMkLst>
            <pc:docMk/>
            <pc:sldMk cId="3164646833" sldId="2370"/>
            <ac:spMk id="35" creationId="{98CC9218-0188-41E8-B25F-39375BBF7BEA}"/>
          </ac:spMkLst>
        </pc:spChg>
        <pc:spChg chg="add mod">
          <ac:chgData name="Aurelien Domont" userId="6da7715ce44349b3" providerId="LiveId" clId="{E7ABA157-3704-4B4F-BFF5-7E9A97F5A81C}" dt="2022-01-25T04:25:57.795" v="900"/>
          <ac:spMkLst>
            <pc:docMk/>
            <pc:sldMk cId="3164646833" sldId="2370"/>
            <ac:spMk id="37" creationId="{808861A4-79C5-4584-9FB9-48715738D6CC}"/>
          </ac:spMkLst>
        </pc:spChg>
        <pc:spChg chg="add mod">
          <ac:chgData name="Aurelien Domont" userId="6da7715ce44349b3" providerId="LiveId" clId="{E7ABA157-3704-4B4F-BFF5-7E9A97F5A81C}" dt="2022-01-25T04:25:57.795" v="900"/>
          <ac:spMkLst>
            <pc:docMk/>
            <pc:sldMk cId="3164646833" sldId="2370"/>
            <ac:spMk id="39" creationId="{3CA5D2CC-54DE-4DC6-91F8-1CB3C2D7B164}"/>
          </ac:spMkLst>
        </pc:spChg>
        <pc:spChg chg="add mod">
          <ac:chgData name="Aurelien Domont" userId="6da7715ce44349b3" providerId="LiveId" clId="{E7ABA157-3704-4B4F-BFF5-7E9A97F5A81C}" dt="2022-01-25T04:25:57.795" v="900"/>
          <ac:spMkLst>
            <pc:docMk/>
            <pc:sldMk cId="3164646833" sldId="2370"/>
            <ac:spMk id="41" creationId="{CF7928E3-16CC-4361-B841-CBD524FE3E34}"/>
          </ac:spMkLst>
        </pc:spChg>
        <pc:spChg chg="add mod">
          <ac:chgData name="Aurelien Domont" userId="6da7715ce44349b3" providerId="LiveId" clId="{E7ABA157-3704-4B4F-BFF5-7E9A97F5A81C}" dt="2022-01-25T04:25:57.795" v="900"/>
          <ac:spMkLst>
            <pc:docMk/>
            <pc:sldMk cId="3164646833" sldId="2370"/>
            <ac:spMk id="43" creationId="{94E7990C-D1F1-4BEE-AF1B-B6C27AF9BA3C}"/>
          </ac:spMkLst>
        </pc:spChg>
        <pc:spChg chg="add mod">
          <ac:chgData name="Aurelien Domont" userId="6da7715ce44349b3" providerId="LiveId" clId="{E7ABA157-3704-4B4F-BFF5-7E9A97F5A81C}" dt="2022-01-25T04:25:57.795" v="900"/>
          <ac:spMkLst>
            <pc:docMk/>
            <pc:sldMk cId="3164646833" sldId="2370"/>
            <ac:spMk id="45" creationId="{6AD104D1-D157-440B-B107-B6678D16E82A}"/>
          </ac:spMkLst>
        </pc:spChg>
        <pc:spChg chg="add mod">
          <ac:chgData name="Aurelien Domont" userId="6da7715ce44349b3" providerId="LiveId" clId="{E7ABA157-3704-4B4F-BFF5-7E9A97F5A81C}" dt="2022-01-25T04:25:57.795" v="900"/>
          <ac:spMkLst>
            <pc:docMk/>
            <pc:sldMk cId="3164646833" sldId="2370"/>
            <ac:spMk id="47" creationId="{D0BE858A-C2FD-4462-9B72-2186773726AD}"/>
          </ac:spMkLst>
        </pc:spChg>
        <pc:spChg chg="add mod">
          <ac:chgData name="Aurelien Domont" userId="6da7715ce44349b3" providerId="LiveId" clId="{E7ABA157-3704-4B4F-BFF5-7E9A97F5A81C}" dt="2022-01-25T04:25:57.795" v="900"/>
          <ac:spMkLst>
            <pc:docMk/>
            <pc:sldMk cId="3164646833" sldId="2370"/>
            <ac:spMk id="49" creationId="{0D444373-595C-4D6F-B42F-EF58616F7798}"/>
          </ac:spMkLst>
        </pc:spChg>
        <pc:spChg chg="add mod">
          <ac:chgData name="Aurelien Domont" userId="6da7715ce44349b3" providerId="LiveId" clId="{E7ABA157-3704-4B4F-BFF5-7E9A97F5A81C}" dt="2022-01-25T04:25:57.795" v="900"/>
          <ac:spMkLst>
            <pc:docMk/>
            <pc:sldMk cId="3164646833" sldId="2370"/>
            <ac:spMk id="51" creationId="{656CF1ED-B699-4907-A3AE-ECB35F07F7A0}"/>
          </ac:spMkLst>
        </pc:spChg>
        <pc:spChg chg="add mod">
          <ac:chgData name="Aurelien Domont" userId="6da7715ce44349b3" providerId="LiveId" clId="{E7ABA157-3704-4B4F-BFF5-7E9A97F5A81C}" dt="2022-01-25T04:25:57.795" v="900"/>
          <ac:spMkLst>
            <pc:docMk/>
            <pc:sldMk cId="3164646833" sldId="2370"/>
            <ac:spMk id="52" creationId="{F052A4A6-F84A-4E1C-91D1-12BE79076857}"/>
          </ac:spMkLst>
        </pc:spChg>
        <pc:cxnChg chg="add mod">
          <ac:chgData name="Aurelien Domont" userId="6da7715ce44349b3" providerId="LiveId" clId="{E7ABA157-3704-4B4F-BFF5-7E9A97F5A81C}" dt="2022-01-25T04:25:57.795" v="900"/>
          <ac:cxnSpMkLst>
            <pc:docMk/>
            <pc:sldMk cId="3164646833" sldId="2370"/>
            <ac:cxnSpMk id="6" creationId="{F40C68E5-CE23-48EA-A8C7-4C6BA8BAF2B7}"/>
          </ac:cxnSpMkLst>
        </pc:cxnChg>
        <pc:cxnChg chg="add mod">
          <ac:chgData name="Aurelien Domont" userId="6da7715ce44349b3" providerId="LiveId" clId="{E7ABA157-3704-4B4F-BFF5-7E9A97F5A81C}" dt="2022-01-25T04:25:57.795" v="900"/>
          <ac:cxnSpMkLst>
            <pc:docMk/>
            <pc:sldMk cId="3164646833" sldId="2370"/>
            <ac:cxnSpMk id="8" creationId="{0F24B441-F950-4BF2-9EF6-2DBCCC79018B}"/>
          </ac:cxnSpMkLst>
        </pc:cxnChg>
        <pc:cxnChg chg="add mod">
          <ac:chgData name="Aurelien Domont" userId="6da7715ce44349b3" providerId="LiveId" clId="{E7ABA157-3704-4B4F-BFF5-7E9A97F5A81C}" dt="2022-01-25T04:25:57.795" v="900"/>
          <ac:cxnSpMkLst>
            <pc:docMk/>
            <pc:sldMk cId="3164646833" sldId="2370"/>
            <ac:cxnSpMk id="10" creationId="{B5DCC00B-3E63-425D-BF9C-603733B45D24}"/>
          </ac:cxnSpMkLst>
        </pc:cxnChg>
        <pc:cxnChg chg="add mod">
          <ac:chgData name="Aurelien Domont" userId="6da7715ce44349b3" providerId="LiveId" clId="{E7ABA157-3704-4B4F-BFF5-7E9A97F5A81C}" dt="2022-01-25T04:25:57.795" v="900"/>
          <ac:cxnSpMkLst>
            <pc:docMk/>
            <pc:sldMk cId="3164646833" sldId="2370"/>
            <ac:cxnSpMk id="12" creationId="{5D367534-80D4-4671-8E50-A5BB637D2564}"/>
          </ac:cxnSpMkLst>
        </pc:cxnChg>
        <pc:cxnChg chg="add mod">
          <ac:chgData name="Aurelien Domont" userId="6da7715ce44349b3" providerId="LiveId" clId="{E7ABA157-3704-4B4F-BFF5-7E9A97F5A81C}" dt="2022-01-25T04:25:57.795" v="900"/>
          <ac:cxnSpMkLst>
            <pc:docMk/>
            <pc:sldMk cId="3164646833" sldId="2370"/>
            <ac:cxnSpMk id="15" creationId="{51227A86-4B7F-4A09-B530-DFD3EFBC41E4}"/>
          </ac:cxnSpMkLst>
        </pc:cxnChg>
        <pc:cxnChg chg="add mod">
          <ac:chgData name="Aurelien Domont" userId="6da7715ce44349b3" providerId="LiveId" clId="{E7ABA157-3704-4B4F-BFF5-7E9A97F5A81C}" dt="2022-01-25T04:25:57.795" v="900"/>
          <ac:cxnSpMkLst>
            <pc:docMk/>
            <pc:sldMk cId="3164646833" sldId="2370"/>
            <ac:cxnSpMk id="18" creationId="{F240E0DD-5460-4A9B-85A6-16F2551493D1}"/>
          </ac:cxnSpMkLst>
        </pc:cxnChg>
        <pc:cxnChg chg="add mod">
          <ac:chgData name="Aurelien Domont" userId="6da7715ce44349b3" providerId="LiveId" clId="{E7ABA157-3704-4B4F-BFF5-7E9A97F5A81C}" dt="2022-01-25T04:25:57.795" v="900"/>
          <ac:cxnSpMkLst>
            <pc:docMk/>
            <pc:sldMk cId="3164646833" sldId="2370"/>
            <ac:cxnSpMk id="20" creationId="{70A09726-68DF-43F3-A973-AA8A0F6E0D15}"/>
          </ac:cxnSpMkLst>
        </pc:cxnChg>
        <pc:cxnChg chg="add mod">
          <ac:chgData name="Aurelien Domont" userId="6da7715ce44349b3" providerId="LiveId" clId="{E7ABA157-3704-4B4F-BFF5-7E9A97F5A81C}" dt="2022-01-25T04:25:57.795" v="900"/>
          <ac:cxnSpMkLst>
            <pc:docMk/>
            <pc:sldMk cId="3164646833" sldId="2370"/>
            <ac:cxnSpMk id="22" creationId="{DF82DB58-5DED-4DB7-8DF8-0C5EDC10A492}"/>
          </ac:cxnSpMkLst>
        </pc:cxnChg>
        <pc:cxnChg chg="add mod">
          <ac:chgData name="Aurelien Domont" userId="6da7715ce44349b3" providerId="LiveId" clId="{E7ABA157-3704-4B4F-BFF5-7E9A97F5A81C}" dt="2022-01-25T04:25:57.795" v="900"/>
          <ac:cxnSpMkLst>
            <pc:docMk/>
            <pc:sldMk cId="3164646833" sldId="2370"/>
            <ac:cxnSpMk id="24" creationId="{BC5F174E-467E-405E-9603-948349DCD6AF}"/>
          </ac:cxnSpMkLst>
        </pc:cxnChg>
        <pc:cxnChg chg="add mod">
          <ac:chgData name="Aurelien Domont" userId="6da7715ce44349b3" providerId="LiveId" clId="{E7ABA157-3704-4B4F-BFF5-7E9A97F5A81C}" dt="2022-01-25T04:25:57.795" v="900"/>
          <ac:cxnSpMkLst>
            <pc:docMk/>
            <pc:sldMk cId="3164646833" sldId="2370"/>
            <ac:cxnSpMk id="26" creationId="{6FA94D61-F650-42DB-B8C8-52A6D8046854}"/>
          </ac:cxnSpMkLst>
        </pc:cxnChg>
        <pc:cxnChg chg="add mod">
          <ac:chgData name="Aurelien Domont" userId="6da7715ce44349b3" providerId="LiveId" clId="{E7ABA157-3704-4B4F-BFF5-7E9A97F5A81C}" dt="2022-01-25T04:25:57.795" v="900"/>
          <ac:cxnSpMkLst>
            <pc:docMk/>
            <pc:sldMk cId="3164646833" sldId="2370"/>
            <ac:cxnSpMk id="28" creationId="{5870885D-4F33-4E3D-A706-8208CF2F5D48}"/>
          </ac:cxnSpMkLst>
        </pc:cxnChg>
        <pc:cxnChg chg="add mod">
          <ac:chgData name="Aurelien Domont" userId="6da7715ce44349b3" providerId="LiveId" clId="{E7ABA157-3704-4B4F-BFF5-7E9A97F5A81C}" dt="2022-01-25T04:25:57.795" v="900"/>
          <ac:cxnSpMkLst>
            <pc:docMk/>
            <pc:sldMk cId="3164646833" sldId="2370"/>
            <ac:cxnSpMk id="30" creationId="{D94865D2-625C-4E1D-85A5-3F3530193818}"/>
          </ac:cxnSpMkLst>
        </pc:cxnChg>
        <pc:cxnChg chg="add mod">
          <ac:chgData name="Aurelien Domont" userId="6da7715ce44349b3" providerId="LiveId" clId="{E7ABA157-3704-4B4F-BFF5-7E9A97F5A81C}" dt="2022-01-25T04:25:57.795" v="900"/>
          <ac:cxnSpMkLst>
            <pc:docMk/>
            <pc:sldMk cId="3164646833" sldId="2370"/>
            <ac:cxnSpMk id="32" creationId="{9F274E2F-F847-4790-8CDB-14082856A3EE}"/>
          </ac:cxnSpMkLst>
        </pc:cxnChg>
        <pc:cxnChg chg="add mod">
          <ac:chgData name="Aurelien Domont" userId="6da7715ce44349b3" providerId="LiveId" clId="{E7ABA157-3704-4B4F-BFF5-7E9A97F5A81C}" dt="2022-01-25T04:25:57.795" v="900"/>
          <ac:cxnSpMkLst>
            <pc:docMk/>
            <pc:sldMk cId="3164646833" sldId="2370"/>
            <ac:cxnSpMk id="34" creationId="{A7874DDE-0E07-446C-A542-E3E514756788}"/>
          </ac:cxnSpMkLst>
        </pc:cxnChg>
        <pc:cxnChg chg="add mod">
          <ac:chgData name="Aurelien Domont" userId="6da7715ce44349b3" providerId="LiveId" clId="{E7ABA157-3704-4B4F-BFF5-7E9A97F5A81C}" dt="2022-01-25T04:25:57.795" v="900"/>
          <ac:cxnSpMkLst>
            <pc:docMk/>
            <pc:sldMk cId="3164646833" sldId="2370"/>
            <ac:cxnSpMk id="36" creationId="{56A77968-C873-4AEA-B372-CA6BE9223CB4}"/>
          </ac:cxnSpMkLst>
        </pc:cxnChg>
        <pc:cxnChg chg="add mod">
          <ac:chgData name="Aurelien Domont" userId="6da7715ce44349b3" providerId="LiveId" clId="{E7ABA157-3704-4B4F-BFF5-7E9A97F5A81C}" dt="2022-01-25T04:25:57.795" v="900"/>
          <ac:cxnSpMkLst>
            <pc:docMk/>
            <pc:sldMk cId="3164646833" sldId="2370"/>
            <ac:cxnSpMk id="38" creationId="{62B1DDDF-F9F7-4A55-8425-0D25F0F9960E}"/>
          </ac:cxnSpMkLst>
        </pc:cxnChg>
        <pc:cxnChg chg="add mod">
          <ac:chgData name="Aurelien Domont" userId="6da7715ce44349b3" providerId="LiveId" clId="{E7ABA157-3704-4B4F-BFF5-7E9A97F5A81C}" dt="2022-01-25T04:25:57.795" v="900"/>
          <ac:cxnSpMkLst>
            <pc:docMk/>
            <pc:sldMk cId="3164646833" sldId="2370"/>
            <ac:cxnSpMk id="40" creationId="{A1752C4F-A1B3-44B0-8497-86653FF9EA45}"/>
          </ac:cxnSpMkLst>
        </pc:cxnChg>
        <pc:cxnChg chg="add mod">
          <ac:chgData name="Aurelien Domont" userId="6da7715ce44349b3" providerId="LiveId" clId="{E7ABA157-3704-4B4F-BFF5-7E9A97F5A81C}" dt="2022-01-25T04:25:57.795" v="900"/>
          <ac:cxnSpMkLst>
            <pc:docMk/>
            <pc:sldMk cId="3164646833" sldId="2370"/>
            <ac:cxnSpMk id="42" creationId="{4F77DE6D-DCC5-471B-A6E2-BB39731D18FB}"/>
          </ac:cxnSpMkLst>
        </pc:cxnChg>
        <pc:cxnChg chg="add mod">
          <ac:chgData name="Aurelien Domont" userId="6da7715ce44349b3" providerId="LiveId" clId="{E7ABA157-3704-4B4F-BFF5-7E9A97F5A81C}" dt="2022-01-25T04:25:57.795" v="900"/>
          <ac:cxnSpMkLst>
            <pc:docMk/>
            <pc:sldMk cId="3164646833" sldId="2370"/>
            <ac:cxnSpMk id="44" creationId="{E93917A7-7A95-4170-B812-DDD78C5B92FE}"/>
          </ac:cxnSpMkLst>
        </pc:cxnChg>
        <pc:cxnChg chg="add mod">
          <ac:chgData name="Aurelien Domont" userId="6da7715ce44349b3" providerId="LiveId" clId="{E7ABA157-3704-4B4F-BFF5-7E9A97F5A81C}" dt="2022-01-25T04:25:57.795" v="900"/>
          <ac:cxnSpMkLst>
            <pc:docMk/>
            <pc:sldMk cId="3164646833" sldId="2370"/>
            <ac:cxnSpMk id="46" creationId="{50CB704A-E5BA-408E-86BD-EE9F55AE8553}"/>
          </ac:cxnSpMkLst>
        </pc:cxnChg>
        <pc:cxnChg chg="add mod">
          <ac:chgData name="Aurelien Domont" userId="6da7715ce44349b3" providerId="LiveId" clId="{E7ABA157-3704-4B4F-BFF5-7E9A97F5A81C}" dt="2022-01-25T04:25:57.795" v="900"/>
          <ac:cxnSpMkLst>
            <pc:docMk/>
            <pc:sldMk cId="3164646833" sldId="2370"/>
            <ac:cxnSpMk id="48" creationId="{B37AC6CF-8312-4CB4-8068-8249F28E5150}"/>
          </ac:cxnSpMkLst>
        </pc:cxnChg>
        <pc:cxnChg chg="add mod">
          <ac:chgData name="Aurelien Domont" userId="6da7715ce44349b3" providerId="LiveId" clId="{E7ABA157-3704-4B4F-BFF5-7E9A97F5A81C}" dt="2022-01-25T04:25:57.795" v="900"/>
          <ac:cxnSpMkLst>
            <pc:docMk/>
            <pc:sldMk cId="3164646833" sldId="2370"/>
            <ac:cxnSpMk id="50" creationId="{1E11AD0A-A245-4CA3-BB93-DB3329465EAC}"/>
          </ac:cxnSpMkLst>
        </pc:cxnChg>
      </pc:sldChg>
      <pc:sldChg chg="modSp add mod">
        <pc:chgData name="Aurelien Domont" userId="6da7715ce44349b3" providerId="LiveId" clId="{E7ABA157-3704-4B4F-BFF5-7E9A97F5A81C}" dt="2022-01-25T05:23:21.937" v="1592" actId="20577"/>
        <pc:sldMkLst>
          <pc:docMk/>
          <pc:sldMk cId="1837860320" sldId="2371"/>
        </pc:sldMkLst>
        <pc:spChg chg="mod">
          <ac:chgData name="Aurelien Domont" userId="6da7715ce44349b3" providerId="LiveId" clId="{E7ABA157-3704-4B4F-BFF5-7E9A97F5A81C}" dt="2022-01-25T05:23:21.937" v="1592" actId="20577"/>
          <ac:spMkLst>
            <pc:docMk/>
            <pc:sldMk cId="1837860320" sldId="2371"/>
            <ac:spMk id="69" creationId="{A9D7EC8E-3DF2-4A9A-8DB1-2756F9F28503}"/>
          </ac:spMkLst>
        </pc:spChg>
        <pc:spChg chg="mod">
          <ac:chgData name="Aurelien Domont" userId="6da7715ce44349b3" providerId="LiveId" clId="{E7ABA157-3704-4B4F-BFF5-7E9A97F5A81C}" dt="2022-01-25T04:26:30.045" v="917" actId="1037"/>
          <ac:spMkLst>
            <pc:docMk/>
            <pc:sldMk cId="1837860320" sldId="2371"/>
            <ac:spMk id="76" creationId="{5DF34341-9880-4631-9467-C41CCE14B3C9}"/>
          </ac:spMkLst>
        </pc:spChg>
      </pc:sldChg>
      <pc:sldChg chg="add del ord">
        <pc:chgData name="Aurelien Domont" userId="6da7715ce44349b3" providerId="LiveId" clId="{E7ABA157-3704-4B4F-BFF5-7E9A97F5A81C}" dt="2022-01-25T04:40:02.140" v="1261" actId="47"/>
        <pc:sldMkLst>
          <pc:docMk/>
          <pc:sldMk cId="436535679" sldId="2372"/>
        </pc:sldMkLst>
      </pc:sldChg>
      <pc:sldChg chg="addSp delSp modSp add mod">
        <pc:chgData name="Aurelien Domont" userId="6da7715ce44349b3" providerId="LiveId" clId="{E7ABA157-3704-4B4F-BFF5-7E9A97F5A81C}" dt="2022-01-25T04:36:49.190" v="1116" actId="20577"/>
        <pc:sldMkLst>
          <pc:docMk/>
          <pc:sldMk cId="1891197090" sldId="2373"/>
        </pc:sldMkLst>
        <pc:spChg chg="add mod">
          <ac:chgData name="Aurelien Domont" userId="6da7715ce44349b3" providerId="LiveId" clId="{E7ABA157-3704-4B4F-BFF5-7E9A97F5A81C}" dt="2022-01-25T04:36:49.190" v="1116" actId="20577"/>
          <ac:spMkLst>
            <pc:docMk/>
            <pc:sldMk cId="1891197090" sldId="2373"/>
            <ac:spMk id="12" creationId="{99B185B6-82CA-4265-8A83-14F53B0633EA}"/>
          </ac:spMkLst>
        </pc:spChg>
        <pc:spChg chg="del">
          <ac:chgData name="Aurelien Domont" userId="6da7715ce44349b3" providerId="LiveId" clId="{E7ABA157-3704-4B4F-BFF5-7E9A97F5A81C}" dt="2022-01-25T04:30:12.558" v="937" actId="478"/>
          <ac:spMkLst>
            <pc:docMk/>
            <pc:sldMk cId="1891197090" sldId="2373"/>
            <ac:spMk id="15" creationId="{EEF272B5-B676-43D3-A2E6-FD83A340BBF0}"/>
          </ac:spMkLst>
        </pc:spChg>
        <pc:spChg chg="mod">
          <ac:chgData name="Aurelien Domont" userId="6da7715ce44349b3" providerId="LiveId" clId="{E7ABA157-3704-4B4F-BFF5-7E9A97F5A81C}" dt="2022-01-25T04:30:04.648" v="935" actId="20577"/>
          <ac:spMkLst>
            <pc:docMk/>
            <pc:sldMk cId="1891197090" sldId="2373"/>
            <ac:spMk id="16" creationId="{6C2BB713-9637-4B9B-938F-E9768876782A}"/>
          </ac:spMkLst>
        </pc:spChg>
        <pc:spChg chg="del">
          <ac:chgData name="Aurelien Domont" userId="6da7715ce44349b3" providerId="LiveId" clId="{E7ABA157-3704-4B4F-BFF5-7E9A97F5A81C}" dt="2022-01-25T04:30:12.558" v="937" actId="478"/>
          <ac:spMkLst>
            <pc:docMk/>
            <pc:sldMk cId="1891197090" sldId="2373"/>
            <ac:spMk id="18" creationId="{AAF9FC20-02C3-4862-9325-1A4A588C82FE}"/>
          </ac:spMkLst>
        </pc:spChg>
        <pc:spChg chg="del">
          <ac:chgData name="Aurelien Domont" userId="6da7715ce44349b3" providerId="LiveId" clId="{E7ABA157-3704-4B4F-BFF5-7E9A97F5A81C}" dt="2022-01-25T04:30:12.558" v="937" actId="478"/>
          <ac:spMkLst>
            <pc:docMk/>
            <pc:sldMk cId="1891197090" sldId="2373"/>
            <ac:spMk id="19" creationId="{77BBBDD1-CB08-45B2-A324-415853E5C568}"/>
          </ac:spMkLst>
        </pc:spChg>
        <pc:spChg chg="del">
          <ac:chgData name="Aurelien Domont" userId="6da7715ce44349b3" providerId="LiveId" clId="{E7ABA157-3704-4B4F-BFF5-7E9A97F5A81C}" dt="2022-01-25T04:30:11.449" v="936" actId="478"/>
          <ac:spMkLst>
            <pc:docMk/>
            <pc:sldMk cId="1891197090" sldId="2373"/>
            <ac:spMk id="21" creationId="{DEAD642D-FE06-4E62-9E80-D0624E8068B2}"/>
          </ac:spMkLst>
        </pc:spChg>
        <pc:spChg chg="del">
          <ac:chgData name="Aurelien Domont" userId="6da7715ce44349b3" providerId="LiveId" clId="{E7ABA157-3704-4B4F-BFF5-7E9A97F5A81C}" dt="2022-01-25T04:30:11.449" v="936" actId="478"/>
          <ac:spMkLst>
            <pc:docMk/>
            <pc:sldMk cId="1891197090" sldId="2373"/>
            <ac:spMk id="23" creationId="{1BFDB3B1-A074-42BE-BDC7-6208C40771E3}"/>
          </ac:spMkLst>
        </pc:spChg>
        <pc:spChg chg="del">
          <ac:chgData name="Aurelien Domont" userId="6da7715ce44349b3" providerId="LiveId" clId="{E7ABA157-3704-4B4F-BFF5-7E9A97F5A81C}" dt="2022-01-25T04:30:11.449" v="936" actId="478"/>
          <ac:spMkLst>
            <pc:docMk/>
            <pc:sldMk cId="1891197090" sldId="2373"/>
            <ac:spMk id="25" creationId="{4A0BBC20-B160-4C45-8180-7E5EB91BFB57}"/>
          </ac:spMkLst>
        </pc:spChg>
        <pc:graphicFrameChg chg="del">
          <ac:chgData name="Aurelien Domont" userId="6da7715ce44349b3" providerId="LiveId" clId="{E7ABA157-3704-4B4F-BFF5-7E9A97F5A81C}" dt="2022-01-25T04:30:11.449" v="936" actId="478"/>
          <ac:graphicFrameMkLst>
            <pc:docMk/>
            <pc:sldMk cId="1891197090" sldId="2373"/>
            <ac:graphicFrameMk id="10" creationId="{C97B4D14-17F6-46C4-92AE-CB17C728BFD8}"/>
          </ac:graphicFrameMkLst>
        </pc:graphicFrameChg>
      </pc:sldChg>
      <pc:sldChg chg="add">
        <pc:chgData name="Aurelien Domont" userId="6da7715ce44349b3" providerId="LiveId" clId="{E7ABA157-3704-4B4F-BFF5-7E9A97F5A81C}" dt="2022-01-25T04:29:54.927" v="922"/>
        <pc:sldMkLst>
          <pc:docMk/>
          <pc:sldMk cId="3499954665" sldId="2374"/>
        </pc:sldMkLst>
      </pc:sldChg>
      <pc:sldChg chg="modSp add mod">
        <pc:chgData name="Aurelien Domont" userId="6da7715ce44349b3" providerId="LiveId" clId="{E7ABA157-3704-4B4F-BFF5-7E9A97F5A81C}" dt="2022-01-25T04:35:51.518" v="1076" actId="1035"/>
        <pc:sldMkLst>
          <pc:docMk/>
          <pc:sldMk cId="3778738992" sldId="2375"/>
        </pc:sldMkLst>
        <pc:spChg chg="mod">
          <ac:chgData name="Aurelien Domont" userId="6da7715ce44349b3" providerId="LiveId" clId="{E7ABA157-3704-4B4F-BFF5-7E9A97F5A81C}" dt="2022-01-25T04:35:51.518" v="1076" actId="1035"/>
          <ac:spMkLst>
            <pc:docMk/>
            <pc:sldMk cId="3778738992" sldId="2375"/>
            <ac:spMk id="76" creationId="{5DF34341-9880-4631-9467-C41CCE14B3C9}"/>
          </ac:spMkLst>
        </pc:spChg>
      </pc:sldChg>
      <pc:sldChg chg="addSp modSp add mod">
        <pc:chgData name="Aurelien Domont" userId="6da7715ce44349b3" providerId="LiveId" clId="{E7ABA157-3704-4B4F-BFF5-7E9A97F5A81C}" dt="2022-01-25T04:39:42.232" v="1260" actId="313"/>
        <pc:sldMkLst>
          <pc:docMk/>
          <pc:sldMk cId="3771319742" sldId="2376"/>
        </pc:sldMkLst>
        <pc:spChg chg="add mod">
          <ac:chgData name="Aurelien Domont" userId="6da7715ce44349b3" providerId="LiveId" clId="{E7ABA157-3704-4B4F-BFF5-7E9A97F5A81C}" dt="2022-01-25T04:39:42.232" v="1260" actId="313"/>
          <ac:spMkLst>
            <pc:docMk/>
            <pc:sldMk cId="3771319742" sldId="2376"/>
            <ac:spMk id="6" creationId="{A7F84E3E-32ED-40C2-A14F-1D8399A3044C}"/>
          </ac:spMkLst>
        </pc:spChg>
        <pc:spChg chg="mod">
          <ac:chgData name="Aurelien Domont" userId="6da7715ce44349b3" providerId="LiveId" clId="{E7ABA157-3704-4B4F-BFF5-7E9A97F5A81C}" dt="2022-01-25T04:38:45.616" v="1165" actId="20577"/>
          <ac:spMkLst>
            <pc:docMk/>
            <pc:sldMk cId="3771319742" sldId="2376"/>
            <ac:spMk id="12" creationId="{99B185B6-82CA-4265-8A83-14F53B0633EA}"/>
          </ac:spMkLst>
        </pc:spChg>
        <pc:spChg chg="mod">
          <ac:chgData name="Aurelien Domont" userId="6da7715ce44349b3" providerId="LiveId" clId="{E7ABA157-3704-4B4F-BFF5-7E9A97F5A81C}" dt="2022-01-25T04:36:13.695" v="1092" actId="20577"/>
          <ac:spMkLst>
            <pc:docMk/>
            <pc:sldMk cId="3771319742" sldId="2376"/>
            <ac:spMk id="16" creationId="{6C2BB713-9637-4B9B-938F-E9768876782A}"/>
          </ac:spMkLst>
        </pc:spChg>
        <pc:picChg chg="add mod">
          <ac:chgData name="Aurelien Domont" userId="6da7715ce44349b3" providerId="LiveId" clId="{E7ABA157-3704-4B4F-BFF5-7E9A97F5A81C}" dt="2022-01-25T04:38:54.663" v="1167" actId="14100"/>
          <ac:picMkLst>
            <pc:docMk/>
            <pc:sldMk cId="3771319742" sldId="2376"/>
            <ac:picMk id="7" creationId="{85EEAC06-1B62-4651-82E7-38DA809F7528}"/>
          </ac:picMkLst>
        </pc:picChg>
        <pc:picChg chg="add mod">
          <ac:chgData name="Aurelien Domont" userId="6da7715ce44349b3" providerId="LiveId" clId="{E7ABA157-3704-4B4F-BFF5-7E9A97F5A81C}" dt="2022-01-25T04:38:56.211" v="1168" actId="1076"/>
          <ac:picMkLst>
            <pc:docMk/>
            <pc:sldMk cId="3771319742" sldId="2376"/>
            <ac:picMk id="8" creationId="{1C4E5CCE-84D6-478F-B3EB-737FB1E434F4}"/>
          </ac:picMkLst>
        </pc:picChg>
      </pc:sldChg>
      <pc:sldChg chg="modSp add mod">
        <pc:chgData name="Aurelien Domont" userId="6da7715ce44349b3" providerId="LiveId" clId="{E7ABA157-3704-4B4F-BFF5-7E9A97F5A81C}" dt="2022-01-25T05:23:31.250" v="1595" actId="20577"/>
        <pc:sldMkLst>
          <pc:docMk/>
          <pc:sldMk cId="3580092222" sldId="2377"/>
        </pc:sldMkLst>
        <pc:spChg chg="mod">
          <ac:chgData name="Aurelien Domont" userId="6da7715ce44349b3" providerId="LiveId" clId="{E7ABA157-3704-4B4F-BFF5-7E9A97F5A81C}" dt="2022-01-25T04:40:24.291" v="1263" actId="108"/>
          <ac:spMkLst>
            <pc:docMk/>
            <pc:sldMk cId="3580092222" sldId="2377"/>
            <ac:spMk id="49" creationId="{8FA1357C-0FBE-47CF-8CFC-ACDCD6293B30}"/>
          </ac:spMkLst>
        </pc:spChg>
        <pc:spChg chg="mod">
          <ac:chgData name="Aurelien Domont" userId="6da7715ce44349b3" providerId="LiveId" clId="{E7ABA157-3704-4B4F-BFF5-7E9A97F5A81C}" dt="2022-01-25T04:40:40.420" v="1266" actId="108"/>
          <ac:spMkLst>
            <pc:docMk/>
            <pc:sldMk cId="3580092222" sldId="2377"/>
            <ac:spMk id="52" creationId="{0C7DF100-C51E-4152-9B4C-15CA588B4F8F}"/>
          </ac:spMkLst>
        </pc:spChg>
        <pc:spChg chg="mod">
          <ac:chgData name="Aurelien Domont" userId="6da7715ce44349b3" providerId="LiveId" clId="{E7ABA157-3704-4B4F-BFF5-7E9A97F5A81C}" dt="2022-01-25T04:40:44.295" v="1267" actId="108"/>
          <ac:spMkLst>
            <pc:docMk/>
            <pc:sldMk cId="3580092222" sldId="2377"/>
            <ac:spMk id="65" creationId="{E0815287-7E08-48E3-B974-A6062419AE37}"/>
          </ac:spMkLst>
        </pc:spChg>
        <pc:spChg chg="mod">
          <ac:chgData name="Aurelien Domont" userId="6da7715ce44349b3" providerId="LiveId" clId="{E7ABA157-3704-4B4F-BFF5-7E9A97F5A81C}" dt="2022-01-25T04:40:28.543" v="1264" actId="108"/>
          <ac:spMkLst>
            <pc:docMk/>
            <pc:sldMk cId="3580092222" sldId="2377"/>
            <ac:spMk id="67" creationId="{7087455D-0618-4DC3-8300-FE9DEB568614}"/>
          </ac:spMkLst>
        </pc:spChg>
        <pc:spChg chg="mod">
          <ac:chgData name="Aurelien Domont" userId="6da7715ce44349b3" providerId="LiveId" clId="{E7ABA157-3704-4B4F-BFF5-7E9A97F5A81C}" dt="2022-01-25T05:23:31.250" v="1595" actId="20577"/>
          <ac:spMkLst>
            <pc:docMk/>
            <pc:sldMk cId="3580092222" sldId="2377"/>
            <ac:spMk id="69" creationId="{A9D7EC8E-3DF2-4A9A-8DB1-2756F9F28503}"/>
          </ac:spMkLst>
        </pc:spChg>
        <pc:spChg chg="mod">
          <ac:chgData name="Aurelien Domont" userId="6da7715ce44349b3" providerId="LiveId" clId="{E7ABA157-3704-4B4F-BFF5-7E9A97F5A81C}" dt="2022-01-25T04:46:55.630" v="1272" actId="14100"/>
          <ac:spMkLst>
            <pc:docMk/>
            <pc:sldMk cId="3580092222" sldId="2377"/>
            <ac:spMk id="76" creationId="{5DF34341-9880-4631-9467-C41CCE14B3C9}"/>
          </ac:spMkLst>
        </pc:spChg>
      </pc:sldChg>
      <pc:sldChg chg="modSp add mod">
        <pc:chgData name="Aurelien Domont" userId="6da7715ce44349b3" providerId="LiveId" clId="{E7ABA157-3704-4B4F-BFF5-7E9A97F5A81C}" dt="2022-01-25T04:55:41.312" v="1370" actId="20577"/>
        <pc:sldMkLst>
          <pc:docMk/>
          <pc:sldMk cId="665034062" sldId="2378"/>
        </pc:sldMkLst>
        <pc:spChg chg="mod">
          <ac:chgData name="Aurelien Domont" userId="6da7715ce44349b3" providerId="LiveId" clId="{E7ABA157-3704-4B4F-BFF5-7E9A97F5A81C}" dt="2022-01-25T04:55:41.312" v="1370" actId="20577"/>
          <ac:spMkLst>
            <pc:docMk/>
            <pc:sldMk cId="665034062" sldId="2378"/>
            <ac:spMk id="16" creationId="{6C2BB713-9637-4B9B-938F-E9768876782A}"/>
          </ac:spMkLst>
        </pc:spChg>
      </pc:sldChg>
      <pc:sldChg chg="modSp add mod">
        <pc:chgData name="Aurelien Domont" userId="6da7715ce44349b3" providerId="LiveId" clId="{E7ABA157-3704-4B4F-BFF5-7E9A97F5A81C}" dt="2022-01-25T04:55:55.579" v="1378" actId="20577"/>
        <pc:sldMkLst>
          <pc:docMk/>
          <pc:sldMk cId="281054355" sldId="2379"/>
        </pc:sldMkLst>
        <pc:spChg chg="mod">
          <ac:chgData name="Aurelien Domont" userId="6da7715ce44349b3" providerId="LiveId" clId="{E7ABA157-3704-4B4F-BFF5-7E9A97F5A81C}" dt="2022-01-25T04:55:55.579" v="1378" actId="20577"/>
          <ac:spMkLst>
            <pc:docMk/>
            <pc:sldMk cId="281054355" sldId="2379"/>
            <ac:spMk id="16" creationId="{6C2BB713-9637-4B9B-938F-E9768876782A}"/>
          </ac:spMkLst>
        </pc:spChg>
      </pc:sldChg>
      <pc:sldChg chg="modSp add mod">
        <pc:chgData name="Aurelien Domont" userId="6da7715ce44349b3" providerId="LiveId" clId="{E7ABA157-3704-4B4F-BFF5-7E9A97F5A81C}" dt="2022-01-25T04:56:15.896" v="1381" actId="20577"/>
        <pc:sldMkLst>
          <pc:docMk/>
          <pc:sldMk cId="4169770370" sldId="2380"/>
        </pc:sldMkLst>
        <pc:spChg chg="mod">
          <ac:chgData name="Aurelien Domont" userId="6da7715ce44349b3" providerId="LiveId" clId="{E7ABA157-3704-4B4F-BFF5-7E9A97F5A81C}" dt="2022-01-25T04:56:15.896" v="1381" actId="20577"/>
          <ac:spMkLst>
            <pc:docMk/>
            <pc:sldMk cId="4169770370" sldId="2380"/>
            <ac:spMk id="16" creationId="{6C2BB713-9637-4B9B-938F-E9768876782A}"/>
          </ac:spMkLst>
        </pc:spChg>
      </pc:sldChg>
      <pc:sldChg chg="modSp add mod">
        <pc:chgData name="Aurelien Domont" userId="6da7715ce44349b3" providerId="LiveId" clId="{E7ABA157-3704-4B4F-BFF5-7E9A97F5A81C}" dt="2022-01-25T04:56:31.228" v="1384"/>
        <pc:sldMkLst>
          <pc:docMk/>
          <pc:sldMk cId="2955123973" sldId="2381"/>
        </pc:sldMkLst>
        <pc:spChg chg="mod">
          <ac:chgData name="Aurelien Domont" userId="6da7715ce44349b3" providerId="LiveId" clId="{E7ABA157-3704-4B4F-BFF5-7E9A97F5A81C}" dt="2022-01-25T04:56:31.228" v="1384"/>
          <ac:spMkLst>
            <pc:docMk/>
            <pc:sldMk cId="2955123973" sldId="2381"/>
            <ac:spMk id="16" creationId="{6C2BB713-9637-4B9B-938F-E9768876782A}"/>
          </ac:spMkLst>
        </pc:spChg>
      </pc:sldChg>
      <pc:sldChg chg="modSp add mod">
        <pc:chgData name="Aurelien Domont" userId="6da7715ce44349b3" providerId="LiveId" clId="{E7ABA157-3704-4B4F-BFF5-7E9A97F5A81C}" dt="2022-01-25T04:57:02.737" v="1387" actId="20577"/>
        <pc:sldMkLst>
          <pc:docMk/>
          <pc:sldMk cId="3033164537" sldId="2382"/>
        </pc:sldMkLst>
        <pc:spChg chg="mod">
          <ac:chgData name="Aurelien Domont" userId="6da7715ce44349b3" providerId="LiveId" clId="{E7ABA157-3704-4B4F-BFF5-7E9A97F5A81C}" dt="2022-01-25T04:57:02.737" v="1387" actId="20577"/>
          <ac:spMkLst>
            <pc:docMk/>
            <pc:sldMk cId="3033164537" sldId="2382"/>
            <ac:spMk id="16" creationId="{6C2BB713-9637-4B9B-938F-E9768876782A}"/>
          </ac:spMkLst>
        </pc:spChg>
      </pc:sldChg>
      <pc:sldChg chg="modSp add mod">
        <pc:chgData name="Aurelien Domont" userId="6da7715ce44349b3" providerId="LiveId" clId="{E7ABA157-3704-4B4F-BFF5-7E9A97F5A81C}" dt="2022-01-25T04:57:11.270" v="1390" actId="20577"/>
        <pc:sldMkLst>
          <pc:docMk/>
          <pc:sldMk cId="1385873946" sldId="2383"/>
        </pc:sldMkLst>
        <pc:spChg chg="mod">
          <ac:chgData name="Aurelien Domont" userId="6da7715ce44349b3" providerId="LiveId" clId="{E7ABA157-3704-4B4F-BFF5-7E9A97F5A81C}" dt="2022-01-25T04:57:11.270" v="1390" actId="20577"/>
          <ac:spMkLst>
            <pc:docMk/>
            <pc:sldMk cId="1385873946" sldId="2383"/>
            <ac:spMk id="16" creationId="{6C2BB713-9637-4B9B-938F-E9768876782A}"/>
          </ac:spMkLst>
        </pc:spChg>
      </pc:sldChg>
      <pc:sldChg chg="modSp add mod">
        <pc:chgData name="Aurelien Domont" userId="6da7715ce44349b3" providerId="LiveId" clId="{E7ABA157-3704-4B4F-BFF5-7E9A97F5A81C}" dt="2022-01-25T05:22:19.205" v="1578" actId="20577"/>
        <pc:sldMkLst>
          <pc:docMk/>
          <pc:sldMk cId="2537297828" sldId="2384"/>
        </pc:sldMkLst>
        <pc:spChg chg="mod">
          <ac:chgData name="Aurelien Domont" userId="6da7715ce44349b3" providerId="LiveId" clId="{E7ABA157-3704-4B4F-BFF5-7E9A97F5A81C}" dt="2022-01-25T04:47:49.521" v="1311" actId="108"/>
          <ac:spMkLst>
            <pc:docMk/>
            <pc:sldMk cId="2537297828" sldId="2384"/>
            <ac:spMk id="49" creationId="{8FA1357C-0FBE-47CF-8CFC-ACDCD6293B30}"/>
          </ac:spMkLst>
        </pc:spChg>
        <pc:spChg chg="mod">
          <ac:chgData name="Aurelien Domont" userId="6da7715ce44349b3" providerId="LiveId" clId="{E7ABA157-3704-4B4F-BFF5-7E9A97F5A81C}" dt="2022-01-25T04:47:26.892" v="1274" actId="108"/>
          <ac:spMkLst>
            <pc:docMk/>
            <pc:sldMk cId="2537297828" sldId="2384"/>
            <ac:spMk id="50" creationId="{67F5BA59-46D0-4D83-B180-21A6DD1CDE4F}"/>
          </ac:spMkLst>
        </pc:spChg>
        <pc:spChg chg="mod">
          <ac:chgData name="Aurelien Domont" userId="6da7715ce44349b3" providerId="LiveId" clId="{E7ABA157-3704-4B4F-BFF5-7E9A97F5A81C}" dt="2022-01-25T04:47:54.467" v="1312" actId="108"/>
          <ac:spMkLst>
            <pc:docMk/>
            <pc:sldMk cId="2537297828" sldId="2384"/>
            <ac:spMk id="67" creationId="{7087455D-0618-4DC3-8300-FE9DEB568614}"/>
          </ac:spMkLst>
        </pc:spChg>
        <pc:spChg chg="mod">
          <ac:chgData name="Aurelien Domont" userId="6da7715ce44349b3" providerId="LiveId" clId="{E7ABA157-3704-4B4F-BFF5-7E9A97F5A81C}" dt="2022-01-25T05:22:19.205" v="1578" actId="20577"/>
          <ac:spMkLst>
            <pc:docMk/>
            <pc:sldMk cId="2537297828" sldId="2384"/>
            <ac:spMk id="69" creationId="{A9D7EC8E-3DF2-4A9A-8DB1-2756F9F28503}"/>
          </ac:spMkLst>
        </pc:spChg>
        <pc:spChg chg="mod">
          <ac:chgData name="Aurelien Domont" userId="6da7715ce44349b3" providerId="LiveId" clId="{E7ABA157-3704-4B4F-BFF5-7E9A97F5A81C}" dt="2022-01-25T04:59:21.414" v="1450" actId="1036"/>
          <ac:spMkLst>
            <pc:docMk/>
            <pc:sldMk cId="2537297828" sldId="2384"/>
            <ac:spMk id="73" creationId="{E3BFBCCD-A557-4F45-9AA7-461486770FEB}"/>
          </ac:spMkLst>
        </pc:spChg>
        <pc:spChg chg="mod">
          <ac:chgData name="Aurelien Domont" userId="6da7715ce44349b3" providerId="LiveId" clId="{E7ABA157-3704-4B4F-BFF5-7E9A97F5A81C}" dt="2022-01-25T04:59:36.729" v="1452" actId="1036"/>
          <ac:spMkLst>
            <pc:docMk/>
            <pc:sldMk cId="2537297828" sldId="2384"/>
            <ac:spMk id="76" creationId="{5DF34341-9880-4631-9467-C41CCE14B3C9}"/>
          </ac:spMkLst>
        </pc:spChg>
      </pc:sldChg>
      <pc:sldChg chg="modSp add mod">
        <pc:chgData name="Aurelien Domont" userId="6da7715ce44349b3" providerId="LiveId" clId="{E7ABA157-3704-4B4F-BFF5-7E9A97F5A81C}" dt="2022-01-25T04:54:39.047" v="1362" actId="6549"/>
        <pc:sldMkLst>
          <pc:docMk/>
          <pc:sldMk cId="1829310517" sldId="2385"/>
        </pc:sldMkLst>
        <pc:spChg chg="mod">
          <ac:chgData name="Aurelien Domont" userId="6da7715ce44349b3" providerId="LiveId" clId="{E7ABA157-3704-4B4F-BFF5-7E9A97F5A81C}" dt="2022-01-25T04:50:24.505" v="1317" actId="20577"/>
          <ac:spMkLst>
            <pc:docMk/>
            <pc:sldMk cId="1829310517" sldId="2385"/>
            <ac:spMk id="16" creationId="{6C2BB713-9637-4B9B-938F-E9768876782A}"/>
          </ac:spMkLst>
        </pc:spChg>
        <pc:spChg chg="mod">
          <ac:chgData name="Aurelien Domont" userId="6da7715ce44349b3" providerId="LiveId" clId="{E7ABA157-3704-4B4F-BFF5-7E9A97F5A81C}" dt="2022-01-25T04:54:39.047" v="1362" actId="6549"/>
          <ac:spMkLst>
            <pc:docMk/>
            <pc:sldMk cId="1829310517" sldId="2385"/>
            <ac:spMk id="30" creationId="{94B73FCF-28F3-4E86-85DA-20AF3B8D9B6C}"/>
          </ac:spMkLst>
        </pc:spChg>
      </pc:sldChg>
      <pc:sldChg chg="addSp delSp modSp add mod">
        <pc:chgData name="Aurelien Domont" userId="6da7715ce44349b3" providerId="LiveId" clId="{E7ABA157-3704-4B4F-BFF5-7E9A97F5A81C}" dt="2022-01-25T04:54:48.669" v="1365" actId="20577"/>
        <pc:sldMkLst>
          <pc:docMk/>
          <pc:sldMk cId="1195213026" sldId="2386"/>
        </pc:sldMkLst>
        <pc:spChg chg="mod">
          <ac:chgData name="Aurelien Domont" userId="6da7715ce44349b3" providerId="LiveId" clId="{E7ABA157-3704-4B4F-BFF5-7E9A97F5A81C}" dt="2022-01-25T04:50:57.493" v="1318"/>
          <ac:spMkLst>
            <pc:docMk/>
            <pc:sldMk cId="1195213026" sldId="2386"/>
            <ac:spMk id="16" creationId="{6C2BB713-9637-4B9B-938F-E9768876782A}"/>
          </ac:spMkLst>
        </pc:spChg>
        <pc:spChg chg="add mod">
          <ac:chgData name="Aurelien Domont" userId="6da7715ce44349b3" providerId="LiveId" clId="{E7ABA157-3704-4B4F-BFF5-7E9A97F5A81C}" dt="2022-01-25T04:54:48.669" v="1365" actId="20577"/>
          <ac:spMkLst>
            <pc:docMk/>
            <pc:sldMk cId="1195213026" sldId="2386"/>
            <ac:spMk id="20" creationId="{410A5BC1-8E48-476E-BA72-83CFA15F0C24}"/>
          </ac:spMkLst>
        </pc:spChg>
        <pc:spChg chg="del mod">
          <ac:chgData name="Aurelien Domont" userId="6da7715ce44349b3" providerId="LiveId" clId="{E7ABA157-3704-4B4F-BFF5-7E9A97F5A81C}" dt="2022-01-25T04:54:12.075" v="1340" actId="478"/>
          <ac:spMkLst>
            <pc:docMk/>
            <pc:sldMk cId="1195213026" sldId="2386"/>
            <ac:spMk id="30" creationId="{94B73FCF-28F3-4E86-85DA-20AF3B8D9B6C}"/>
          </ac:spMkLst>
        </pc:spChg>
      </pc:sldChg>
      <pc:sldChg chg="modSp add mod">
        <pc:chgData name="Aurelien Domont" userId="6da7715ce44349b3" providerId="LiveId" clId="{E7ABA157-3704-4B4F-BFF5-7E9A97F5A81C}" dt="2022-01-25T04:55:04.734" v="1369" actId="20577"/>
        <pc:sldMkLst>
          <pc:docMk/>
          <pc:sldMk cId="970082011" sldId="2387"/>
        </pc:sldMkLst>
        <pc:spChg chg="mod">
          <ac:chgData name="Aurelien Domont" userId="6da7715ce44349b3" providerId="LiveId" clId="{E7ABA157-3704-4B4F-BFF5-7E9A97F5A81C}" dt="2022-01-25T04:55:04.734" v="1369" actId="20577"/>
          <ac:spMkLst>
            <pc:docMk/>
            <pc:sldMk cId="970082011" sldId="2387"/>
            <ac:spMk id="16" creationId="{6C2BB713-9637-4B9B-938F-E9768876782A}"/>
          </ac:spMkLst>
        </pc:spChg>
      </pc:sldChg>
      <pc:sldChg chg="modSp add mod">
        <pc:chgData name="Aurelien Domont" userId="6da7715ce44349b3" providerId="LiveId" clId="{E7ABA157-3704-4B4F-BFF5-7E9A97F5A81C}" dt="2022-01-25T04:58:09.184" v="1444" actId="20577"/>
        <pc:sldMkLst>
          <pc:docMk/>
          <pc:sldMk cId="875473973" sldId="2388"/>
        </pc:sldMkLst>
        <pc:spChg chg="mod">
          <ac:chgData name="Aurelien Domont" userId="6da7715ce44349b3" providerId="LiveId" clId="{E7ABA157-3704-4B4F-BFF5-7E9A97F5A81C}" dt="2022-01-25T04:58:09.184" v="1444" actId="20577"/>
          <ac:spMkLst>
            <pc:docMk/>
            <pc:sldMk cId="875473973" sldId="2388"/>
            <ac:spMk id="16" creationId="{6C2BB713-9637-4B9B-938F-E9768876782A}"/>
          </ac:spMkLst>
        </pc:spChg>
      </pc:sldChg>
      <pc:sldChg chg="addSp delSp modSp add mod">
        <pc:chgData name="Aurelien Domont" userId="6da7715ce44349b3" providerId="LiveId" clId="{E7ABA157-3704-4B4F-BFF5-7E9A97F5A81C}" dt="2022-01-25T05:12:17.876" v="1575" actId="208"/>
        <pc:sldMkLst>
          <pc:docMk/>
          <pc:sldMk cId="3977214331" sldId="2389"/>
        </pc:sldMkLst>
        <pc:spChg chg="add mod">
          <ac:chgData name="Aurelien Domont" userId="6da7715ce44349b3" providerId="LiveId" clId="{E7ABA157-3704-4B4F-BFF5-7E9A97F5A81C}" dt="2022-01-25T05:12:17.876" v="1575" actId="208"/>
          <ac:spMkLst>
            <pc:docMk/>
            <pc:sldMk cId="3977214331" sldId="2389"/>
            <ac:spMk id="6" creationId="{153411C7-E195-41DF-BF0E-37F5587C6019}"/>
          </ac:spMkLst>
        </pc:spChg>
        <pc:spChg chg="mod">
          <ac:chgData name="Aurelien Domont" userId="6da7715ce44349b3" providerId="LiveId" clId="{E7ABA157-3704-4B4F-BFF5-7E9A97F5A81C}" dt="2022-01-25T05:11:05.900" v="1565" actId="20577"/>
          <ac:spMkLst>
            <pc:docMk/>
            <pc:sldMk cId="3977214331" sldId="2389"/>
            <ac:spMk id="16" creationId="{6C2BB713-9637-4B9B-938F-E9768876782A}"/>
          </ac:spMkLst>
        </pc:spChg>
        <pc:spChg chg="del">
          <ac:chgData name="Aurelien Domont" userId="6da7715ce44349b3" providerId="LiveId" clId="{E7ABA157-3704-4B4F-BFF5-7E9A97F5A81C}" dt="2022-01-25T05:10:43.897" v="1524" actId="478"/>
          <ac:spMkLst>
            <pc:docMk/>
            <pc:sldMk cId="3977214331" sldId="2389"/>
            <ac:spMk id="18" creationId="{BC3E0BAE-E4EF-4334-8BFD-318B286C24F2}"/>
          </ac:spMkLst>
        </pc:spChg>
        <pc:spChg chg="del">
          <ac:chgData name="Aurelien Domont" userId="6da7715ce44349b3" providerId="LiveId" clId="{E7ABA157-3704-4B4F-BFF5-7E9A97F5A81C}" dt="2022-01-25T05:10:43.897" v="1524" actId="478"/>
          <ac:spMkLst>
            <pc:docMk/>
            <pc:sldMk cId="3977214331" sldId="2389"/>
            <ac:spMk id="19" creationId="{869551C0-25DF-403A-890D-97CE020A9F12}"/>
          </ac:spMkLst>
        </pc:spChg>
        <pc:spChg chg="del">
          <ac:chgData name="Aurelien Domont" userId="6da7715ce44349b3" providerId="LiveId" clId="{E7ABA157-3704-4B4F-BFF5-7E9A97F5A81C}" dt="2022-01-25T05:10:43.897" v="1524" actId="478"/>
          <ac:spMkLst>
            <pc:docMk/>
            <pc:sldMk cId="3977214331" sldId="2389"/>
            <ac:spMk id="20" creationId="{7DD7E35F-8B62-4955-9B3B-370BA2CF66AC}"/>
          </ac:spMkLst>
        </pc:spChg>
        <pc:spChg chg="del">
          <ac:chgData name="Aurelien Domont" userId="6da7715ce44349b3" providerId="LiveId" clId="{E7ABA157-3704-4B4F-BFF5-7E9A97F5A81C}" dt="2022-01-25T05:10:43.897" v="1524" actId="478"/>
          <ac:spMkLst>
            <pc:docMk/>
            <pc:sldMk cId="3977214331" sldId="2389"/>
            <ac:spMk id="21" creationId="{92709F4F-871D-4096-A9FC-FC244FA25DB3}"/>
          </ac:spMkLst>
        </pc:spChg>
        <pc:spChg chg="del">
          <ac:chgData name="Aurelien Domont" userId="6da7715ce44349b3" providerId="LiveId" clId="{E7ABA157-3704-4B4F-BFF5-7E9A97F5A81C}" dt="2022-01-25T05:10:43.897" v="1524" actId="478"/>
          <ac:spMkLst>
            <pc:docMk/>
            <pc:sldMk cId="3977214331" sldId="2389"/>
            <ac:spMk id="22" creationId="{56A08451-34F7-41B6-9E25-D863C521246F}"/>
          </ac:spMkLst>
        </pc:spChg>
        <pc:spChg chg="del">
          <ac:chgData name="Aurelien Domont" userId="6da7715ce44349b3" providerId="LiveId" clId="{E7ABA157-3704-4B4F-BFF5-7E9A97F5A81C}" dt="2022-01-25T05:10:43.897" v="1524" actId="478"/>
          <ac:spMkLst>
            <pc:docMk/>
            <pc:sldMk cId="3977214331" sldId="2389"/>
            <ac:spMk id="23" creationId="{8C3B4796-37E9-4121-AE04-1AF5440B709B}"/>
          </ac:spMkLst>
        </pc:spChg>
        <pc:spChg chg="del">
          <ac:chgData name="Aurelien Domont" userId="6da7715ce44349b3" providerId="LiveId" clId="{E7ABA157-3704-4B4F-BFF5-7E9A97F5A81C}" dt="2022-01-25T05:10:43.897" v="1524" actId="478"/>
          <ac:spMkLst>
            <pc:docMk/>
            <pc:sldMk cId="3977214331" sldId="2389"/>
            <ac:spMk id="24" creationId="{34BE031C-2EC1-40A9-990C-5DB6C74F7A80}"/>
          </ac:spMkLst>
        </pc:spChg>
        <pc:spChg chg="del">
          <ac:chgData name="Aurelien Domont" userId="6da7715ce44349b3" providerId="LiveId" clId="{E7ABA157-3704-4B4F-BFF5-7E9A97F5A81C}" dt="2022-01-25T05:10:43.897" v="1524" actId="478"/>
          <ac:spMkLst>
            <pc:docMk/>
            <pc:sldMk cId="3977214331" sldId="2389"/>
            <ac:spMk id="25" creationId="{DEECD197-3636-417D-BDEF-DA8CC209C3A7}"/>
          </ac:spMkLst>
        </pc:spChg>
        <pc:spChg chg="del">
          <ac:chgData name="Aurelien Domont" userId="6da7715ce44349b3" providerId="LiveId" clId="{E7ABA157-3704-4B4F-BFF5-7E9A97F5A81C}" dt="2022-01-25T05:10:43.897" v="1524" actId="478"/>
          <ac:spMkLst>
            <pc:docMk/>
            <pc:sldMk cId="3977214331" sldId="2389"/>
            <ac:spMk id="26" creationId="{F3075BBE-0FAD-429B-95A4-0FBD382454BA}"/>
          </ac:spMkLst>
        </pc:spChg>
        <pc:spChg chg="del">
          <ac:chgData name="Aurelien Domont" userId="6da7715ce44349b3" providerId="LiveId" clId="{E7ABA157-3704-4B4F-BFF5-7E9A97F5A81C}" dt="2022-01-25T05:10:43.897" v="1524" actId="478"/>
          <ac:spMkLst>
            <pc:docMk/>
            <pc:sldMk cId="3977214331" sldId="2389"/>
            <ac:spMk id="27" creationId="{14B0F252-E628-4E0F-8C07-E7A8B51B1AA4}"/>
          </ac:spMkLst>
        </pc:spChg>
        <pc:spChg chg="del">
          <ac:chgData name="Aurelien Domont" userId="6da7715ce44349b3" providerId="LiveId" clId="{E7ABA157-3704-4B4F-BFF5-7E9A97F5A81C}" dt="2022-01-25T05:10:43.897" v="1524" actId="478"/>
          <ac:spMkLst>
            <pc:docMk/>
            <pc:sldMk cId="3977214331" sldId="2389"/>
            <ac:spMk id="28" creationId="{77038E7B-92E8-422A-8D82-7C0C202D7BDE}"/>
          </ac:spMkLst>
        </pc:spChg>
        <pc:spChg chg="del">
          <ac:chgData name="Aurelien Domont" userId="6da7715ce44349b3" providerId="LiveId" clId="{E7ABA157-3704-4B4F-BFF5-7E9A97F5A81C}" dt="2022-01-25T05:10:43.897" v="1524" actId="478"/>
          <ac:spMkLst>
            <pc:docMk/>
            <pc:sldMk cId="3977214331" sldId="2389"/>
            <ac:spMk id="29" creationId="{A9DDAAD0-E410-40C2-A7D1-FDF0DBC6205F}"/>
          </ac:spMkLst>
        </pc:spChg>
        <pc:spChg chg="del">
          <ac:chgData name="Aurelien Domont" userId="6da7715ce44349b3" providerId="LiveId" clId="{E7ABA157-3704-4B4F-BFF5-7E9A97F5A81C}" dt="2022-01-25T05:10:43.897" v="1524" actId="478"/>
          <ac:spMkLst>
            <pc:docMk/>
            <pc:sldMk cId="3977214331" sldId="2389"/>
            <ac:spMk id="30" creationId="{94B73FCF-28F3-4E86-85DA-20AF3B8D9B6C}"/>
          </ac:spMkLst>
        </pc:spChg>
        <pc:picChg chg="add mod">
          <ac:chgData name="Aurelien Domont" userId="6da7715ce44349b3" providerId="LiveId" clId="{E7ABA157-3704-4B4F-BFF5-7E9A97F5A81C}" dt="2022-01-25T05:11:35.283" v="1569" actId="1440"/>
          <ac:picMkLst>
            <pc:docMk/>
            <pc:sldMk cId="3977214331" sldId="2389"/>
            <ac:picMk id="5" creationId="{D155446C-D556-4578-A048-A9AB914132DE}"/>
          </ac:picMkLst>
        </pc:picChg>
      </pc:sldChg>
      <pc:sldChg chg="modSp add mod">
        <pc:chgData name="Aurelien Domont" userId="6da7715ce44349b3" providerId="LiveId" clId="{E7ABA157-3704-4B4F-BFF5-7E9A97F5A81C}" dt="2022-01-25T05:24:33.540" v="1642" actId="108"/>
        <pc:sldMkLst>
          <pc:docMk/>
          <pc:sldMk cId="4187722684" sldId="2390"/>
        </pc:sldMkLst>
        <pc:spChg chg="mod">
          <ac:chgData name="Aurelien Domont" userId="6da7715ce44349b3" providerId="LiveId" clId="{E7ABA157-3704-4B4F-BFF5-7E9A97F5A81C}" dt="2022-01-25T05:24:30.320" v="1641" actId="108"/>
          <ac:spMkLst>
            <pc:docMk/>
            <pc:sldMk cId="4187722684" sldId="2390"/>
            <ac:spMk id="50" creationId="{67F5BA59-46D0-4D83-B180-21A6DD1CDE4F}"/>
          </ac:spMkLst>
        </pc:spChg>
        <pc:spChg chg="mod">
          <ac:chgData name="Aurelien Domont" userId="6da7715ce44349b3" providerId="LiveId" clId="{E7ABA157-3704-4B4F-BFF5-7E9A97F5A81C}" dt="2022-01-25T05:24:26.835" v="1640" actId="108"/>
          <ac:spMkLst>
            <pc:docMk/>
            <pc:sldMk cId="4187722684" sldId="2390"/>
            <ac:spMk id="51" creationId="{7AB717CB-63A8-454E-810C-41537734EFDB}"/>
          </ac:spMkLst>
        </pc:spChg>
        <pc:spChg chg="mod">
          <ac:chgData name="Aurelien Domont" userId="6da7715ce44349b3" providerId="LiveId" clId="{E7ABA157-3704-4B4F-BFF5-7E9A97F5A81C}" dt="2022-01-25T05:24:33.540" v="1642" actId="108"/>
          <ac:spMkLst>
            <pc:docMk/>
            <pc:sldMk cId="4187722684" sldId="2390"/>
            <ac:spMk id="69" creationId="{A9D7EC8E-3DF2-4A9A-8DB1-2756F9F28503}"/>
          </ac:spMkLst>
        </pc:spChg>
        <pc:spChg chg="mod">
          <ac:chgData name="Aurelien Domont" userId="6da7715ce44349b3" providerId="LiveId" clId="{E7ABA157-3704-4B4F-BFF5-7E9A97F5A81C}" dt="2022-01-25T05:24:16.583" v="1639" actId="108"/>
          <ac:spMkLst>
            <pc:docMk/>
            <pc:sldMk cId="4187722684" sldId="2390"/>
            <ac:spMk id="71" creationId="{0F181CE6-61A6-4798-98E4-A3F3C9A66F59}"/>
          </ac:spMkLst>
        </pc:spChg>
        <pc:spChg chg="mod">
          <ac:chgData name="Aurelien Domont" userId="6da7715ce44349b3" providerId="LiveId" clId="{E7ABA157-3704-4B4F-BFF5-7E9A97F5A81C}" dt="2022-01-25T05:24:05.910" v="1638" actId="1038"/>
          <ac:spMkLst>
            <pc:docMk/>
            <pc:sldMk cId="4187722684" sldId="2390"/>
            <ac:spMk id="76" creationId="{5DF34341-9880-4631-9467-C41CCE14B3C9}"/>
          </ac:spMkLst>
        </pc:spChg>
      </pc:sldChg>
      <pc:sldChg chg="modSp add mod">
        <pc:chgData name="Aurelien Domont" userId="6da7715ce44349b3" providerId="LiveId" clId="{E7ABA157-3704-4B4F-BFF5-7E9A97F5A81C}" dt="2022-01-25T05:26:28.720" v="1680" actId="14100"/>
        <pc:sldMkLst>
          <pc:docMk/>
          <pc:sldMk cId="3199875469" sldId="2391"/>
        </pc:sldMkLst>
        <pc:spChg chg="mod">
          <ac:chgData name="Aurelien Domont" userId="6da7715ce44349b3" providerId="LiveId" clId="{E7ABA157-3704-4B4F-BFF5-7E9A97F5A81C}" dt="2022-01-25T05:25:48.623" v="1678" actId="108"/>
          <ac:spMkLst>
            <pc:docMk/>
            <pc:sldMk cId="3199875469" sldId="2391"/>
            <ac:spMk id="51" creationId="{7AB717CB-63A8-454E-810C-41537734EFDB}"/>
          </ac:spMkLst>
        </pc:spChg>
        <pc:spChg chg="mod">
          <ac:chgData name="Aurelien Domont" userId="6da7715ce44349b3" providerId="LiveId" clId="{E7ABA157-3704-4B4F-BFF5-7E9A97F5A81C}" dt="2022-01-25T05:25:34.432" v="1644" actId="108"/>
          <ac:spMkLst>
            <pc:docMk/>
            <pc:sldMk cId="3199875469" sldId="2391"/>
            <ac:spMk id="54" creationId="{97846ACC-2435-41E8-8D4F-DA0BF3E04DFC}"/>
          </ac:spMkLst>
        </pc:spChg>
        <pc:spChg chg="mod">
          <ac:chgData name="Aurelien Domont" userId="6da7715ce44349b3" providerId="LiveId" clId="{E7ABA157-3704-4B4F-BFF5-7E9A97F5A81C}" dt="2022-01-25T05:25:51.795" v="1679" actId="108"/>
          <ac:spMkLst>
            <pc:docMk/>
            <pc:sldMk cId="3199875469" sldId="2391"/>
            <ac:spMk id="71" creationId="{0F181CE6-61A6-4798-98E4-A3F3C9A66F59}"/>
          </ac:spMkLst>
        </pc:spChg>
        <pc:spChg chg="mod">
          <ac:chgData name="Aurelien Domont" userId="6da7715ce44349b3" providerId="LiveId" clId="{E7ABA157-3704-4B4F-BFF5-7E9A97F5A81C}" dt="2022-01-25T05:25:39.167" v="1645" actId="108"/>
          <ac:spMkLst>
            <pc:docMk/>
            <pc:sldMk cId="3199875469" sldId="2391"/>
            <ac:spMk id="73" creationId="{E3BFBCCD-A557-4F45-9AA7-461486770FEB}"/>
          </ac:spMkLst>
        </pc:spChg>
        <pc:spChg chg="mod">
          <ac:chgData name="Aurelien Domont" userId="6da7715ce44349b3" providerId="LiveId" clId="{E7ABA157-3704-4B4F-BFF5-7E9A97F5A81C}" dt="2022-01-25T05:26:28.720" v="1680" actId="14100"/>
          <ac:spMkLst>
            <pc:docMk/>
            <pc:sldMk cId="3199875469" sldId="2391"/>
            <ac:spMk id="76" creationId="{5DF34341-9880-4631-9467-C41CCE14B3C9}"/>
          </ac:spMkLst>
        </pc:spChg>
      </pc:sldChg>
      <pc:sldChg chg="modSp add mod">
        <pc:chgData name="Aurelien Domont" userId="6da7715ce44349b3" providerId="LiveId" clId="{E7ABA157-3704-4B4F-BFF5-7E9A97F5A81C}" dt="2022-01-25T05:27:06.086" v="1720" actId="108"/>
        <pc:sldMkLst>
          <pc:docMk/>
          <pc:sldMk cId="1623276575" sldId="2392"/>
        </pc:sldMkLst>
        <pc:spChg chg="mod">
          <ac:chgData name="Aurelien Domont" userId="6da7715ce44349b3" providerId="LiveId" clId="{E7ABA157-3704-4B4F-BFF5-7E9A97F5A81C}" dt="2022-01-25T05:27:00.882" v="1719" actId="108"/>
          <ac:spMkLst>
            <pc:docMk/>
            <pc:sldMk cId="1623276575" sldId="2392"/>
            <ac:spMk id="54" creationId="{97846ACC-2435-41E8-8D4F-DA0BF3E04DFC}"/>
          </ac:spMkLst>
        </pc:spChg>
        <pc:spChg chg="mod">
          <ac:chgData name="Aurelien Domont" userId="6da7715ce44349b3" providerId="LiveId" clId="{E7ABA157-3704-4B4F-BFF5-7E9A97F5A81C}" dt="2022-01-25T05:26:40.471" v="1682" actId="108"/>
          <ac:spMkLst>
            <pc:docMk/>
            <pc:sldMk cId="1623276575" sldId="2392"/>
            <ac:spMk id="59" creationId="{0F3C596F-2EFD-4995-8240-5B6D8A59DD81}"/>
          </ac:spMkLst>
        </pc:spChg>
        <pc:spChg chg="mod">
          <ac:chgData name="Aurelien Domont" userId="6da7715ce44349b3" providerId="LiveId" clId="{E7ABA157-3704-4B4F-BFF5-7E9A97F5A81C}" dt="2022-01-25T05:27:06.086" v="1720" actId="108"/>
          <ac:spMkLst>
            <pc:docMk/>
            <pc:sldMk cId="1623276575" sldId="2392"/>
            <ac:spMk id="73" creationId="{E3BFBCCD-A557-4F45-9AA7-461486770FEB}"/>
          </ac:spMkLst>
        </pc:spChg>
        <pc:spChg chg="mod">
          <ac:chgData name="Aurelien Domont" userId="6da7715ce44349b3" providerId="LiveId" clId="{E7ABA157-3704-4B4F-BFF5-7E9A97F5A81C}" dt="2022-01-25T05:26:48.770" v="1683" actId="108"/>
          <ac:spMkLst>
            <pc:docMk/>
            <pc:sldMk cId="1623276575" sldId="2392"/>
            <ac:spMk id="75" creationId="{BCDE8E33-636E-4A11-92CC-23E31F49A340}"/>
          </ac:spMkLst>
        </pc:spChg>
        <pc:spChg chg="mod">
          <ac:chgData name="Aurelien Domont" userId="6da7715ce44349b3" providerId="LiveId" clId="{E7ABA157-3704-4B4F-BFF5-7E9A97F5A81C}" dt="2022-01-25T05:26:57.242" v="1718" actId="14100"/>
          <ac:spMkLst>
            <pc:docMk/>
            <pc:sldMk cId="1623276575" sldId="2392"/>
            <ac:spMk id="76" creationId="{5DF34341-9880-4631-9467-C41CCE14B3C9}"/>
          </ac:spMkLst>
        </pc:spChg>
      </pc:sldChg>
      <pc:sldChg chg="modSp add mod">
        <pc:chgData name="Aurelien Domont" userId="6da7715ce44349b3" providerId="LiveId" clId="{E7ABA157-3704-4B4F-BFF5-7E9A97F5A81C}" dt="2022-01-25T05:33:35.979" v="1769" actId="20577"/>
        <pc:sldMkLst>
          <pc:docMk/>
          <pc:sldMk cId="2755851751" sldId="2393"/>
        </pc:sldMkLst>
        <pc:spChg chg="mod">
          <ac:chgData name="Aurelien Domont" userId="6da7715ce44349b3" providerId="LiveId" clId="{E7ABA157-3704-4B4F-BFF5-7E9A97F5A81C}" dt="2022-01-25T05:33:35.979" v="1769" actId="20577"/>
          <ac:spMkLst>
            <pc:docMk/>
            <pc:sldMk cId="2755851751" sldId="2393"/>
            <ac:spMk id="3" creationId="{AF0E7D2C-C905-4E3E-97B5-FEBCBC67B565}"/>
          </ac:spMkLst>
        </pc:spChg>
      </pc:sldChg>
      <pc:sldChg chg="add ord">
        <pc:chgData name="Aurelien Domont" userId="6da7715ce44349b3" providerId="LiveId" clId="{E7ABA157-3704-4B4F-BFF5-7E9A97F5A81C}" dt="2022-01-25T05:28:20.732" v="1723"/>
        <pc:sldMkLst>
          <pc:docMk/>
          <pc:sldMk cId="2966889259" sldId="2394"/>
        </pc:sldMkLst>
      </pc:sldChg>
      <pc:sldChg chg="modSp add mod ord">
        <pc:chgData name="Aurelien Domont" userId="6da7715ce44349b3" providerId="LiveId" clId="{E7ABA157-3704-4B4F-BFF5-7E9A97F5A81C}" dt="2022-01-25T06:05:43.081" v="2626" actId="14100"/>
        <pc:sldMkLst>
          <pc:docMk/>
          <pc:sldMk cId="634759917" sldId="2395"/>
        </pc:sldMkLst>
        <pc:spChg chg="mod">
          <ac:chgData name="Aurelien Domont" userId="6da7715ce44349b3" providerId="LiveId" clId="{E7ABA157-3704-4B4F-BFF5-7E9A97F5A81C}" dt="2022-01-25T06:05:21.007" v="2586" actId="20577"/>
          <ac:spMkLst>
            <pc:docMk/>
            <pc:sldMk cId="634759917" sldId="2395"/>
            <ac:spMk id="2" creationId="{46B55DDA-1775-480D-A3BD-788B119EF109}"/>
          </ac:spMkLst>
        </pc:spChg>
        <pc:spChg chg="mod">
          <ac:chgData name="Aurelien Domont" userId="6da7715ce44349b3" providerId="LiveId" clId="{E7ABA157-3704-4B4F-BFF5-7E9A97F5A81C}" dt="2022-01-25T06:05:29.829" v="2603" actId="20577"/>
          <ac:spMkLst>
            <pc:docMk/>
            <pc:sldMk cId="634759917" sldId="2395"/>
            <ac:spMk id="20" creationId="{26DC7E42-8B51-4503-AE0E-82C18658C1D0}"/>
          </ac:spMkLst>
        </pc:spChg>
        <pc:spChg chg="mod">
          <ac:chgData name="Aurelien Domont" userId="6da7715ce44349b3" providerId="LiveId" clId="{E7ABA157-3704-4B4F-BFF5-7E9A97F5A81C}" dt="2022-01-25T06:05:43.081" v="2626" actId="14100"/>
          <ac:spMkLst>
            <pc:docMk/>
            <pc:sldMk cId="634759917" sldId="2395"/>
            <ac:spMk id="22" creationId="{82908FAC-1BD6-424D-8A71-FD23D12A5A81}"/>
          </ac:spMkLst>
        </pc:spChg>
      </pc:sldChg>
      <pc:sldChg chg="add del">
        <pc:chgData name="Aurelien Domont" userId="6da7715ce44349b3" providerId="LiveId" clId="{E7ABA157-3704-4B4F-BFF5-7E9A97F5A81C}" dt="2022-01-25T05:33:56.839" v="1771" actId="47"/>
        <pc:sldMkLst>
          <pc:docMk/>
          <pc:sldMk cId="1135998609" sldId="2396"/>
        </pc:sldMkLst>
      </pc:sldChg>
      <pc:sldChg chg="addSp delSp modSp add mod">
        <pc:chgData name="Aurelien Domont" userId="6da7715ce44349b3" providerId="LiveId" clId="{E7ABA157-3704-4B4F-BFF5-7E9A97F5A81C}" dt="2022-01-25T05:49:07.449" v="2204" actId="20577"/>
        <pc:sldMkLst>
          <pc:docMk/>
          <pc:sldMk cId="992978929" sldId="2397"/>
        </pc:sldMkLst>
        <pc:spChg chg="mod">
          <ac:chgData name="Aurelien Domont" userId="6da7715ce44349b3" providerId="LiveId" clId="{E7ABA157-3704-4B4F-BFF5-7E9A97F5A81C}" dt="2022-01-25T05:37:37.388" v="1923" actId="20577"/>
          <ac:spMkLst>
            <pc:docMk/>
            <pc:sldMk cId="992978929" sldId="2397"/>
            <ac:spMk id="2" creationId="{46B55DDA-1775-480D-A3BD-788B119EF109}"/>
          </ac:spMkLst>
        </pc:spChg>
        <pc:spChg chg="del">
          <ac:chgData name="Aurelien Domont" userId="6da7715ce44349b3" providerId="LiveId" clId="{E7ABA157-3704-4B4F-BFF5-7E9A97F5A81C}" dt="2022-01-25T05:34:39.673" v="1851" actId="478"/>
          <ac:spMkLst>
            <pc:docMk/>
            <pc:sldMk cId="992978929" sldId="2397"/>
            <ac:spMk id="3" creationId="{AF0E7D2C-C905-4E3E-97B5-FEBCBC67B565}"/>
          </ac:spMkLst>
        </pc:spChg>
        <pc:spChg chg="add del mod">
          <ac:chgData name="Aurelien Domont" userId="6da7715ce44349b3" providerId="LiveId" clId="{E7ABA157-3704-4B4F-BFF5-7E9A97F5A81C}" dt="2022-01-25T05:34:42.009" v="1852" actId="478"/>
          <ac:spMkLst>
            <pc:docMk/>
            <pc:sldMk cId="992978929" sldId="2397"/>
            <ac:spMk id="6" creationId="{008A852C-2256-4AFB-84CF-5D09C812C418}"/>
          </ac:spMkLst>
        </pc:spChg>
        <pc:spChg chg="add mod">
          <ac:chgData name="Aurelien Domont" userId="6da7715ce44349b3" providerId="LiveId" clId="{E7ABA157-3704-4B4F-BFF5-7E9A97F5A81C}" dt="2022-01-25T05:43:45.716" v="1984" actId="403"/>
          <ac:spMkLst>
            <pc:docMk/>
            <pc:sldMk cId="992978929" sldId="2397"/>
            <ac:spMk id="8" creationId="{885E0346-671B-43E2-ACE9-83EA02006785}"/>
          </ac:spMkLst>
        </pc:spChg>
        <pc:spChg chg="add mod">
          <ac:chgData name="Aurelien Domont" userId="6da7715ce44349b3" providerId="LiveId" clId="{E7ABA157-3704-4B4F-BFF5-7E9A97F5A81C}" dt="2022-01-25T05:43:45.716" v="1984" actId="403"/>
          <ac:spMkLst>
            <pc:docMk/>
            <pc:sldMk cId="992978929" sldId="2397"/>
            <ac:spMk id="9" creationId="{B3154137-EB3A-43D5-AA2B-2208252C309C}"/>
          </ac:spMkLst>
        </pc:spChg>
        <pc:spChg chg="add mod">
          <ac:chgData name="Aurelien Domont" userId="6da7715ce44349b3" providerId="LiveId" clId="{E7ABA157-3704-4B4F-BFF5-7E9A97F5A81C}" dt="2022-01-25T05:44:15.200" v="2012" actId="20577"/>
          <ac:spMkLst>
            <pc:docMk/>
            <pc:sldMk cId="992978929" sldId="2397"/>
            <ac:spMk id="10" creationId="{FCC5E872-3F0D-41F6-862A-1238712B09D6}"/>
          </ac:spMkLst>
        </pc:spChg>
        <pc:spChg chg="add mod">
          <ac:chgData name="Aurelien Domont" userId="6da7715ce44349b3" providerId="LiveId" clId="{E7ABA157-3704-4B4F-BFF5-7E9A97F5A81C}" dt="2022-01-25T05:44:36.668" v="2020" actId="20577"/>
          <ac:spMkLst>
            <pc:docMk/>
            <pc:sldMk cId="992978929" sldId="2397"/>
            <ac:spMk id="11" creationId="{62C5F6F5-67F4-4753-A036-C4FDED4C4CDA}"/>
          </ac:spMkLst>
        </pc:spChg>
        <pc:spChg chg="add mod">
          <ac:chgData name="Aurelien Domont" userId="6da7715ce44349b3" providerId="LiveId" clId="{E7ABA157-3704-4B4F-BFF5-7E9A97F5A81C}" dt="2022-01-25T05:49:07.449" v="2204" actId="20577"/>
          <ac:spMkLst>
            <pc:docMk/>
            <pc:sldMk cId="992978929" sldId="2397"/>
            <ac:spMk id="12" creationId="{5A024143-E03E-45ED-92CD-F25F88219DC7}"/>
          </ac:spMkLst>
        </pc:spChg>
      </pc:sldChg>
      <pc:sldChg chg="addSp delSp modSp add mod">
        <pc:chgData name="Aurelien Domont" userId="6da7715ce44349b3" providerId="LiveId" clId="{E7ABA157-3704-4B4F-BFF5-7E9A97F5A81C}" dt="2022-01-25T06:04:07.616" v="2566" actId="20577"/>
        <pc:sldMkLst>
          <pc:docMk/>
          <pc:sldMk cId="419877256" sldId="2398"/>
        </pc:sldMkLst>
        <pc:spChg chg="mod">
          <ac:chgData name="Aurelien Domont" userId="6da7715ce44349b3" providerId="LiveId" clId="{E7ABA157-3704-4B4F-BFF5-7E9A97F5A81C}" dt="2022-01-25T05:46:45.985" v="2067" actId="20577"/>
          <ac:spMkLst>
            <pc:docMk/>
            <pc:sldMk cId="419877256" sldId="2398"/>
            <ac:spMk id="2" creationId="{46B55DDA-1775-480D-A3BD-788B119EF109}"/>
          </ac:spMkLst>
        </pc:spChg>
        <pc:spChg chg="del">
          <ac:chgData name="Aurelien Domont" userId="6da7715ce44349b3" providerId="LiveId" clId="{E7ABA157-3704-4B4F-BFF5-7E9A97F5A81C}" dt="2022-01-25T05:49:14.562" v="2205" actId="478"/>
          <ac:spMkLst>
            <pc:docMk/>
            <pc:sldMk cId="419877256" sldId="2398"/>
            <ac:spMk id="8" creationId="{885E0346-671B-43E2-ACE9-83EA02006785}"/>
          </ac:spMkLst>
        </pc:spChg>
        <pc:spChg chg="del">
          <ac:chgData name="Aurelien Domont" userId="6da7715ce44349b3" providerId="LiveId" clId="{E7ABA157-3704-4B4F-BFF5-7E9A97F5A81C}" dt="2022-01-25T05:49:14.562" v="2205" actId="478"/>
          <ac:spMkLst>
            <pc:docMk/>
            <pc:sldMk cId="419877256" sldId="2398"/>
            <ac:spMk id="9" creationId="{B3154137-EB3A-43D5-AA2B-2208252C309C}"/>
          </ac:spMkLst>
        </pc:spChg>
        <pc:spChg chg="del">
          <ac:chgData name="Aurelien Domont" userId="6da7715ce44349b3" providerId="LiveId" clId="{E7ABA157-3704-4B4F-BFF5-7E9A97F5A81C}" dt="2022-01-25T05:49:14.562" v="2205" actId="478"/>
          <ac:spMkLst>
            <pc:docMk/>
            <pc:sldMk cId="419877256" sldId="2398"/>
            <ac:spMk id="10" creationId="{FCC5E872-3F0D-41F6-862A-1238712B09D6}"/>
          </ac:spMkLst>
        </pc:spChg>
        <pc:spChg chg="del">
          <ac:chgData name="Aurelien Domont" userId="6da7715ce44349b3" providerId="LiveId" clId="{E7ABA157-3704-4B4F-BFF5-7E9A97F5A81C}" dt="2022-01-25T05:49:14.562" v="2205" actId="478"/>
          <ac:spMkLst>
            <pc:docMk/>
            <pc:sldMk cId="419877256" sldId="2398"/>
            <ac:spMk id="11" creationId="{62C5F6F5-67F4-4753-A036-C4FDED4C4CDA}"/>
          </ac:spMkLst>
        </pc:spChg>
        <pc:spChg chg="del">
          <ac:chgData name="Aurelien Domont" userId="6da7715ce44349b3" providerId="LiveId" clId="{E7ABA157-3704-4B4F-BFF5-7E9A97F5A81C}" dt="2022-01-25T05:49:14.562" v="2205" actId="478"/>
          <ac:spMkLst>
            <pc:docMk/>
            <pc:sldMk cId="419877256" sldId="2398"/>
            <ac:spMk id="12" creationId="{5A024143-E03E-45ED-92CD-F25F88219DC7}"/>
          </ac:spMkLst>
        </pc:spChg>
        <pc:spChg chg="add mod">
          <ac:chgData name="Aurelien Domont" userId="6da7715ce44349b3" providerId="LiveId" clId="{E7ABA157-3704-4B4F-BFF5-7E9A97F5A81C}" dt="2022-01-25T05:55:19.527" v="2310" actId="20577"/>
          <ac:spMkLst>
            <pc:docMk/>
            <pc:sldMk cId="419877256" sldId="2398"/>
            <ac:spMk id="13" creationId="{C9EAB343-D860-4D1D-A61B-AB4C77809428}"/>
          </ac:spMkLst>
        </pc:spChg>
        <pc:spChg chg="add mod">
          <ac:chgData name="Aurelien Domont" userId="6da7715ce44349b3" providerId="LiveId" clId="{E7ABA157-3704-4B4F-BFF5-7E9A97F5A81C}" dt="2022-01-25T05:54:41.726" v="2294" actId="2085"/>
          <ac:spMkLst>
            <pc:docMk/>
            <pc:sldMk cId="419877256" sldId="2398"/>
            <ac:spMk id="15" creationId="{2200F2C2-DD6F-4607-8802-490024301F2C}"/>
          </ac:spMkLst>
        </pc:spChg>
        <pc:spChg chg="add mod">
          <ac:chgData name="Aurelien Domont" userId="6da7715ce44349b3" providerId="LiveId" clId="{E7ABA157-3704-4B4F-BFF5-7E9A97F5A81C}" dt="2022-01-25T05:54:41.726" v="2294" actId="2085"/>
          <ac:spMkLst>
            <pc:docMk/>
            <pc:sldMk cId="419877256" sldId="2398"/>
            <ac:spMk id="16" creationId="{6AA1FB8D-19D9-4BB6-AD38-F79CCA442049}"/>
          </ac:spMkLst>
        </pc:spChg>
        <pc:spChg chg="add mod">
          <ac:chgData name="Aurelien Domont" userId="6da7715ce44349b3" providerId="LiveId" clId="{E7ABA157-3704-4B4F-BFF5-7E9A97F5A81C}" dt="2022-01-25T05:54:41.726" v="2294" actId="2085"/>
          <ac:spMkLst>
            <pc:docMk/>
            <pc:sldMk cId="419877256" sldId="2398"/>
            <ac:spMk id="17" creationId="{9F7BFCB5-0788-44D9-8C22-7D68A5574305}"/>
          </ac:spMkLst>
        </pc:spChg>
        <pc:spChg chg="add mod">
          <ac:chgData name="Aurelien Domont" userId="6da7715ce44349b3" providerId="LiveId" clId="{E7ABA157-3704-4B4F-BFF5-7E9A97F5A81C}" dt="2022-01-25T05:54:41.726" v="2294" actId="2085"/>
          <ac:spMkLst>
            <pc:docMk/>
            <pc:sldMk cId="419877256" sldId="2398"/>
            <ac:spMk id="18" creationId="{3E679C7C-9D53-4674-A26A-B8F0AE3955C0}"/>
          </ac:spMkLst>
        </pc:spChg>
        <pc:spChg chg="add mod">
          <ac:chgData name="Aurelien Domont" userId="6da7715ce44349b3" providerId="LiveId" clId="{E7ABA157-3704-4B4F-BFF5-7E9A97F5A81C}" dt="2022-01-25T05:54:41.726" v="2294" actId="2085"/>
          <ac:spMkLst>
            <pc:docMk/>
            <pc:sldMk cId="419877256" sldId="2398"/>
            <ac:spMk id="19" creationId="{6CABB1EC-A5F9-4ED1-BC5C-CC0F35AB0719}"/>
          </ac:spMkLst>
        </pc:spChg>
        <pc:spChg chg="add mod">
          <ac:chgData name="Aurelien Domont" userId="6da7715ce44349b3" providerId="LiveId" clId="{E7ABA157-3704-4B4F-BFF5-7E9A97F5A81C}" dt="2022-01-25T05:56:29.587" v="2314" actId="113"/>
          <ac:spMkLst>
            <pc:docMk/>
            <pc:sldMk cId="419877256" sldId="2398"/>
            <ac:spMk id="20" creationId="{DF154A28-7706-4495-B694-46320ABBBF18}"/>
          </ac:spMkLst>
        </pc:spChg>
        <pc:spChg chg="add mod">
          <ac:chgData name="Aurelien Domont" userId="6da7715ce44349b3" providerId="LiveId" clId="{E7ABA157-3704-4B4F-BFF5-7E9A97F5A81C}" dt="2022-01-25T05:57:12.211" v="2324" actId="20577"/>
          <ac:spMkLst>
            <pc:docMk/>
            <pc:sldMk cId="419877256" sldId="2398"/>
            <ac:spMk id="21" creationId="{146FFDF9-F9A4-48AD-9C68-3620A094F1A0}"/>
          </ac:spMkLst>
        </pc:spChg>
        <pc:spChg chg="add mod">
          <ac:chgData name="Aurelien Domont" userId="6da7715ce44349b3" providerId="LiveId" clId="{E7ABA157-3704-4B4F-BFF5-7E9A97F5A81C}" dt="2022-01-25T05:57:40.673" v="2334" actId="20577"/>
          <ac:spMkLst>
            <pc:docMk/>
            <pc:sldMk cId="419877256" sldId="2398"/>
            <ac:spMk id="22" creationId="{56DE0914-AE6C-4CF4-9ACB-10B07E980C32}"/>
          </ac:spMkLst>
        </pc:spChg>
        <pc:spChg chg="add mod">
          <ac:chgData name="Aurelien Domont" userId="6da7715ce44349b3" providerId="LiveId" clId="{E7ABA157-3704-4B4F-BFF5-7E9A97F5A81C}" dt="2022-01-25T06:04:07.616" v="2566" actId="20577"/>
          <ac:spMkLst>
            <pc:docMk/>
            <pc:sldMk cId="419877256" sldId="2398"/>
            <ac:spMk id="23" creationId="{E9AAEA20-3E4C-4171-91EF-8FFD785C13D6}"/>
          </ac:spMkLst>
        </pc:spChg>
        <pc:spChg chg="add mod">
          <ac:chgData name="Aurelien Domont" userId="6da7715ce44349b3" providerId="LiveId" clId="{E7ABA157-3704-4B4F-BFF5-7E9A97F5A81C}" dt="2022-01-25T05:58:08.396" v="2335"/>
          <ac:spMkLst>
            <pc:docMk/>
            <pc:sldMk cId="419877256" sldId="2398"/>
            <ac:spMk id="24" creationId="{2C5DBDE2-E40D-4B68-ACB9-FF00936FE4E5}"/>
          </ac:spMkLst>
        </pc:spChg>
        <pc:spChg chg="add mod">
          <ac:chgData name="Aurelien Domont" userId="6da7715ce44349b3" providerId="LiveId" clId="{E7ABA157-3704-4B4F-BFF5-7E9A97F5A81C}" dt="2022-01-25T05:59:44.246" v="2380" actId="20577"/>
          <ac:spMkLst>
            <pc:docMk/>
            <pc:sldMk cId="419877256" sldId="2398"/>
            <ac:spMk id="25" creationId="{D1D54D59-5272-4E58-B4FF-6251AE0D01C1}"/>
          </ac:spMkLst>
        </pc:spChg>
      </pc:sldChg>
    </pc:docChg>
  </pc:docChgLst>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AFF9B0D5-CA7D-40FB-964A-23276295459E}"/>
    <pc:docChg chg="undo redo custSel addSld delSld modSld sldOrd">
      <pc:chgData name="Aurelien Domont" userId="6da7715ce44349b3" providerId="LiveId" clId="{AFF9B0D5-CA7D-40FB-964A-23276295459E}" dt="2021-07-06T05:45:33.756" v="7160" actId="47"/>
      <pc:docMkLst>
        <pc:docMk/>
      </pc:docMkLst>
      <pc:sldChg chg="modSp mod">
        <pc:chgData name="Aurelien Domont" userId="6da7715ce44349b3" providerId="LiveId" clId="{AFF9B0D5-CA7D-40FB-964A-23276295459E}" dt="2021-06-30T06:11:44.300" v="156" actId="1036"/>
        <pc:sldMkLst>
          <pc:docMk/>
          <pc:sldMk cId="3131901387" sldId="256"/>
        </pc:sldMkLst>
        <pc:spChg chg="mod">
          <ac:chgData name="Aurelien Domont" userId="6da7715ce44349b3" providerId="LiveId" clId="{AFF9B0D5-CA7D-40FB-964A-23276295459E}" dt="2021-06-30T05:56:33.821" v="7" actId="20577"/>
          <ac:spMkLst>
            <pc:docMk/>
            <pc:sldMk cId="3131901387" sldId="256"/>
            <ac:spMk id="2" creationId="{5261080C-C60C-4746-B6B1-A9A4FFA86785}"/>
          </ac:spMkLst>
        </pc:spChg>
        <pc:spChg chg="mod">
          <ac:chgData name="Aurelien Domont" userId="6da7715ce44349b3" providerId="LiveId" clId="{AFF9B0D5-CA7D-40FB-964A-23276295459E}" dt="2021-06-30T06:11:44.300" v="156" actId="1036"/>
          <ac:spMkLst>
            <pc:docMk/>
            <pc:sldMk cId="3131901387" sldId="256"/>
            <ac:spMk id="16" creationId="{2436D48A-FAB5-4E4C-AB97-233E7A3795E6}"/>
          </ac:spMkLst>
        </pc:spChg>
      </pc:sldChg>
      <pc:sldChg chg="add">
        <pc:chgData name="Aurelien Domont" userId="6da7715ce44349b3" providerId="LiveId" clId="{AFF9B0D5-CA7D-40FB-964A-23276295459E}" dt="2021-07-06T03:29:06.794" v="6239"/>
        <pc:sldMkLst>
          <pc:docMk/>
          <pc:sldMk cId="3072119178" sldId="1488"/>
        </pc:sldMkLst>
      </pc:sldChg>
      <pc:sldChg chg="add">
        <pc:chgData name="Aurelien Domont" userId="6da7715ce44349b3" providerId="LiveId" clId="{AFF9B0D5-CA7D-40FB-964A-23276295459E}" dt="2021-07-06T03:29:06.794" v="6239"/>
        <pc:sldMkLst>
          <pc:docMk/>
          <pc:sldMk cId="926313830" sldId="1489"/>
        </pc:sldMkLst>
      </pc:sldChg>
      <pc:sldChg chg="add">
        <pc:chgData name="Aurelien Domont" userId="6da7715ce44349b3" providerId="LiveId" clId="{AFF9B0D5-CA7D-40FB-964A-23276295459E}" dt="2021-07-06T03:29:06.794" v="6239"/>
        <pc:sldMkLst>
          <pc:docMk/>
          <pc:sldMk cId="3370215172" sldId="1490"/>
        </pc:sldMkLst>
      </pc:sldChg>
      <pc:sldChg chg="delSp add mod">
        <pc:chgData name="Aurelien Domont" userId="6da7715ce44349b3" providerId="LiveId" clId="{AFF9B0D5-CA7D-40FB-964A-23276295459E}" dt="2021-07-06T03:40:44.994" v="6305" actId="478"/>
        <pc:sldMkLst>
          <pc:docMk/>
          <pc:sldMk cId="388158782" sldId="1514"/>
        </pc:sldMkLst>
        <pc:spChg chg="del">
          <ac:chgData name="Aurelien Domont" userId="6da7715ce44349b3" providerId="LiveId" clId="{AFF9B0D5-CA7D-40FB-964A-23276295459E}" dt="2021-07-06T03:40:44.994" v="6305" actId="478"/>
          <ac:spMkLst>
            <pc:docMk/>
            <pc:sldMk cId="388158782" sldId="1514"/>
            <ac:spMk id="2" creationId="{212698CA-525D-4C2D-9189-5F72AC48FE69}"/>
          </ac:spMkLst>
        </pc:spChg>
      </pc:sldChg>
      <pc:sldChg chg="delSp add mod">
        <pc:chgData name="Aurelien Domont" userId="6da7715ce44349b3" providerId="LiveId" clId="{AFF9B0D5-CA7D-40FB-964A-23276295459E}" dt="2021-07-06T03:40:55.616" v="6309" actId="478"/>
        <pc:sldMkLst>
          <pc:docMk/>
          <pc:sldMk cId="2270541995" sldId="1519"/>
        </pc:sldMkLst>
        <pc:spChg chg="del">
          <ac:chgData name="Aurelien Domont" userId="6da7715ce44349b3" providerId="LiveId" clId="{AFF9B0D5-CA7D-40FB-964A-23276295459E}" dt="2021-07-06T03:40:55.616" v="6309" actId="478"/>
          <ac:spMkLst>
            <pc:docMk/>
            <pc:sldMk cId="2270541995" sldId="1519"/>
            <ac:spMk id="20" creationId="{2180E81B-773A-41E2-B5E9-ED6F14F6562A}"/>
          </ac:spMkLst>
        </pc:spChg>
      </pc:sldChg>
      <pc:sldChg chg="delSp add mod">
        <pc:chgData name="Aurelien Domont" userId="6da7715ce44349b3" providerId="LiveId" clId="{AFF9B0D5-CA7D-40FB-964A-23276295459E}" dt="2021-07-06T03:40:41.352" v="6304" actId="478"/>
        <pc:sldMkLst>
          <pc:docMk/>
          <pc:sldMk cId="112122695" sldId="1521"/>
        </pc:sldMkLst>
        <pc:spChg chg="del">
          <ac:chgData name="Aurelien Domont" userId="6da7715ce44349b3" providerId="LiveId" clId="{AFF9B0D5-CA7D-40FB-964A-23276295459E}" dt="2021-07-06T03:40:41.352" v="6304" actId="478"/>
          <ac:spMkLst>
            <pc:docMk/>
            <pc:sldMk cId="112122695" sldId="1521"/>
            <ac:spMk id="9" creationId="{2617BC3D-6D60-4D40-8CB3-9F2918741106}"/>
          </ac:spMkLst>
        </pc:spChg>
      </pc:sldChg>
      <pc:sldChg chg="delSp add mod">
        <pc:chgData name="Aurelien Domont" userId="6da7715ce44349b3" providerId="LiveId" clId="{AFF9B0D5-CA7D-40FB-964A-23276295459E}" dt="2021-07-06T03:40:47.380" v="6306" actId="478"/>
        <pc:sldMkLst>
          <pc:docMk/>
          <pc:sldMk cId="3014473461" sldId="1527"/>
        </pc:sldMkLst>
        <pc:spChg chg="del">
          <ac:chgData name="Aurelien Domont" userId="6da7715ce44349b3" providerId="LiveId" clId="{AFF9B0D5-CA7D-40FB-964A-23276295459E}" dt="2021-07-06T03:40:47.380" v="6306" actId="478"/>
          <ac:spMkLst>
            <pc:docMk/>
            <pc:sldMk cId="3014473461" sldId="1527"/>
            <ac:spMk id="14" creationId="{44AD6DED-2211-4435-A310-86FB6FD47D05}"/>
          </ac:spMkLst>
        </pc:spChg>
      </pc:sldChg>
      <pc:sldChg chg="delSp add mod">
        <pc:chgData name="Aurelien Domont" userId="6da7715ce44349b3" providerId="LiveId" clId="{AFF9B0D5-CA7D-40FB-964A-23276295459E}" dt="2021-07-06T03:40:49.742" v="6307" actId="478"/>
        <pc:sldMkLst>
          <pc:docMk/>
          <pc:sldMk cId="4130717619" sldId="1530"/>
        </pc:sldMkLst>
        <pc:spChg chg="del">
          <ac:chgData name="Aurelien Domont" userId="6da7715ce44349b3" providerId="LiveId" clId="{AFF9B0D5-CA7D-40FB-964A-23276295459E}" dt="2021-07-06T03:40:49.742" v="6307" actId="478"/>
          <ac:spMkLst>
            <pc:docMk/>
            <pc:sldMk cId="4130717619" sldId="1530"/>
            <ac:spMk id="34" creationId="{194B2D88-1AE6-4ACA-83A8-96444B90AE3C}"/>
          </ac:spMkLst>
        </pc:spChg>
      </pc:sldChg>
      <pc:sldChg chg="add">
        <pc:chgData name="Aurelien Domont" userId="6da7715ce44349b3" providerId="LiveId" clId="{AFF9B0D5-CA7D-40FB-964A-23276295459E}" dt="2021-07-06T03:47:03.351" v="6356"/>
        <pc:sldMkLst>
          <pc:docMk/>
          <pc:sldMk cId="1754585881" sldId="1598"/>
        </pc:sldMkLst>
      </pc:sldChg>
      <pc:sldChg chg="add del">
        <pc:chgData name="Aurelien Domont" userId="6da7715ce44349b3" providerId="LiveId" clId="{AFF9B0D5-CA7D-40FB-964A-23276295459E}" dt="2021-07-06T03:59:24.275" v="6368" actId="47"/>
        <pc:sldMkLst>
          <pc:docMk/>
          <pc:sldMk cId="748962572" sldId="1599"/>
        </pc:sldMkLst>
      </pc:sldChg>
      <pc:sldChg chg="add">
        <pc:chgData name="Aurelien Domont" userId="6da7715ce44349b3" providerId="LiveId" clId="{AFF9B0D5-CA7D-40FB-964A-23276295459E}" dt="2021-07-06T03:47:03.351" v="6356"/>
        <pc:sldMkLst>
          <pc:docMk/>
          <pc:sldMk cId="2853806433" sldId="1600"/>
        </pc:sldMkLst>
      </pc:sldChg>
      <pc:sldChg chg="delSp add mod">
        <pc:chgData name="Aurelien Domont" userId="6da7715ce44349b3" providerId="LiveId" clId="{AFF9B0D5-CA7D-40FB-964A-23276295459E}" dt="2021-07-06T03:40:51.818" v="6308" actId="478"/>
        <pc:sldMkLst>
          <pc:docMk/>
          <pc:sldMk cId="2815671749" sldId="1601"/>
        </pc:sldMkLst>
        <pc:spChg chg="del">
          <ac:chgData name="Aurelien Domont" userId="6da7715ce44349b3" providerId="LiveId" clId="{AFF9B0D5-CA7D-40FB-964A-23276295459E}" dt="2021-07-06T03:40:51.818" v="6308" actId="478"/>
          <ac:spMkLst>
            <pc:docMk/>
            <pc:sldMk cId="2815671749" sldId="1601"/>
            <ac:spMk id="24" creationId="{4BCA7FD1-DB5E-4F8E-B0CC-4AE245CCA562}"/>
          </ac:spMkLst>
        </pc:spChg>
      </pc:sldChg>
      <pc:sldChg chg="addSp delSp modSp add mod">
        <pc:chgData name="Aurelien Domont" userId="6da7715ce44349b3" providerId="LiveId" clId="{AFF9B0D5-CA7D-40FB-964A-23276295459E}" dt="2021-07-06T05:44:42.038" v="7159"/>
        <pc:sldMkLst>
          <pc:docMk/>
          <pc:sldMk cId="1252826214" sldId="1711"/>
        </pc:sldMkLst>
        <pc:spChg chg="add del mod">
          <ac:chgData name="Aurelien Domont" userId="6da7715ce44349b3" providerId="LiveId" clId="{AFF9B0D5-CA7D-40FB-964A-23276295459E}" dt="2021-07-06T05:44:33.360" v="7158" actId="478"/>
          <ac:spMkLst>
            <pc:docMk/>
            <pc:sldMk cId="1252826214" sldId="1711"/>
            <ac:spMk id="4" creationId="{A0F996F7-F20A-47BA-B1AF-1C8B779CA79D}"/>
          </ac:spMkLst>
        </pc:spChg>
        <pc:spChg chg="add del mod">
          <ac:chgData name="Aurelien Domont" userId="6da7715ce44349b3" providerId="LiveId" clId="{AFF9B0D5-CA7D-40FB-964A-23276295459E}" dt="2021-07-06T05:15:06.168" v="6682" actId="478"/>
          <ac:spMkLst>
            <pc:docMk/>
            <pc:sldMk cId="1252826214" sldId="1711"/>
            <ac:spMk id="6" creationId="{067DEC11-2878-4496-BCB1-34143B3D39F6}"/>
          </ac:spMkLst>
        </pc:spChg>
        <pc:spChg chg="del mod">
          <ac:chgData name="Aurelien Domont" userId="6da7715ce44349b3" providerId="LiveId" clId="{AFF9B0D5-CA7D-40FB-964A-23276295459E}" dt="2021-07-06T05:16:43.228" v="6710" actId="478"/>
          <ac:spMkLst>
            <pc:docMk/>
            <pc:sldMk cId="1252826214" sldId="1711"/>
            <ac:spMk id="9" creationId="{71937F58-B9F0-481F-8FE4-CB6A95D57416}"/>
          </ac:spMkLst>
        </pc:spChg>
        <pc:spChg chg="add mod">
          <ac:chgData name="Aurelien Domont" userId="6da7715ce44349b3" providerId="LiveId" clId="{AFF9B0D5-CA7D-40FB-964A-23276295459E}" dt="2021-07-06T05:31:57.238" v="6993" actId="1036"/>
          <ac:spMkLst>
            <pc:docMk/>
            <pc:sldMk cId="1252826214" sldId="1711"/>
            <ac:spMk id="11" creationId="{1C1B8EC1-2923-4978-A61D-27E28146FFD1}"/>
          </ac:spMkLst>
        </pc:spChg>
        <pc:spChg chg="add del">
          <ac:chgData name="Aurelien Domont" userId="6da7715ce44349b3" providerId="LiveId" clId="{AFF9B0D5-CA7D-40FB-964A-23276295459E}" dt="2021-07-06T05:20:08.222" v="6825"/>
          <ac:spMkLst>
            <pc:docMk/>
            <pc:sldMk cId="1252826214" sldId="1711"/>
            <ac:spMk id="12" creationId="{6C7760B7-5B47-4B2B-B236-C6B87C8BA92C}"/>
          </ac:spMkLst>
        </pc:spChg>
        <pc:spChg chg="del">
          <ac:chgData name="Aurelien Domont" userId="6da7715ce44349b3" providerId="LiveId" clId="{AFF9B0D5-CA7D-40FB-964A-23276295459E}" dt="2021-07-06T05:44:31.280" v="7157" actId="478"/>
          <ac:spMkLst>
            <pc:docMk/>
            <pc:sldMk cId="1252826214" sldId="1711"/>
            <ac:spMk id="16" creationId="{6C2BB713-9637-4B9B-938F-E9768876782A}"/>
          </ac:spMkLst>
        </pc:spChg>
        <pc:spChg chg="mod">
          <ac:chgData name="Aurelien Domont" userId="6da7715ce44349b3" providerId="LiveId" clId="{AFF9B0D5-CA7D-40FB-964A-23276295459E}" dt="2021-07-06T05:23:47.431" v="6878" actId="14100"/>
          <ac:spMkLst>
            <pc:docMk/>
            <pc:sldMk cId="1252826214" sldId="1711"/>
            <ac:spMk id="25" creationId="{86A71970-E46B-4358-8BCC-1715EFB36D64}"/>
          </ac:spMkLst>
        </pc:spChg>
        <pc:spChg chg="del">
          <ac:chgData name="Aurelien Domont" userId="6da7715ce44349b3" providerId="LiveId" clId="{AFF9B0D5-CA7D-40FB-964A-23276295459E}" dt="2021-07-06T05:04:51.063" v="6543" actId="478"/>
          <ac:spMkLst>
            <pc:docMk/>
            <pc:sldMk cId="1252826214" sldId="1711"/>
            <ac:spMk id="26" creationId="{2D6AF8B1-5CD0-4EF5-8A94-99CDB8159F2E}"/>
          </ac:spMkLst>
        </pc:spChg>
        <pc:spChg chg="mod">
          <ac:chgData name="Aurelien Domont" userId="6da7715ce44349b3" providerId="LiveId" clId="{AFF9B0D5-CA7D-40FB-964A-23276295459E}" dt="2021-07-06T05:23:28.443" v="6876" actId="14100"/>
          <ac:spMkLst>
            <pc:docMk/>
            <pc:sldMk cId="1252826214" sldId="1711"/>
            <ac:spMk id="27" creationId="{2221734C-F2C9-4C4F-AF07-9C7EB749C560}"/>
          </ac:spMkLst>
        </pc:spChg>
        <pc:spChg chg="mod">
          <ac:chgData name="Aurelien Domont" userId="6da7715ce44349b3" providerId="LiveId" clId="{AFF9B0D5-CA7D-40FB-964A-23276295459E}" dt="2021-07-06T05:27:43.126" v="6976" actId="20577"/>
          <ac:spMkLst>
            <pc:docMk/>
            <pc:sldMk cId="1252826214" sldId="1711"/>
            <ac:spMk id="28" creationId="{9890D867-710A-4021-80A0-9EDD68F8268E}"/>
          </ac:spMkLst>
        </pc:spChg>
        <pc:spChg chg="del">
          <ac:chgData name="Aurelien Domont" userId="6da7715ce44349b3" providerId="LiveId" clId="{AFF9B0D5-CA7D-40FB-964A-23276295459E}" dt="2021-07-06T05:09:58.690" v="6602" actId="478"/>
          <ac:spMkLst>
            <pc:docMk/>
            <pc:sldMk cId="1252826214" sldId="1711"/>
            <ac:spMk id="29" creationId="{E4DF25B1-5908-47C1-9DE1-8B071152AB86}"/>
          </ac:spMkLst>
        </pc:spChg>
        <pc:spChg chg="del">
          <ac:chgData name="Aurelien Domont" userId="6da7715ce44349b3" providerId="LiveId" clId="{AFF9B0D5-CA7D-40FB-964A-23276295459E}" dt="2021-07-06T05:09:58.690" v="6602" actId="478"/>
          <ac:spMkLst>
            <pc:docMk/>
            <pc:sldMk cId="1252826214" sldId="1711"/>
            <ac:spMk id="30" creationId="{3E4A0BFB-23C7-4F96-9BBB-BDB5A22654B7}"/>
          </ac:spMkLst>
        </pc:spChg>
        <pc:spChg chg="del">
          <ac:chgData name="Aurelien Domont" userId="6da7715ce44349b3" providerId="LiveId" clId="{AFF9B0D5-CA7D-40FB-964A-23276295459E}" dt="2021-07-06T05:04:51.063" v="6543" actId="478"/>
          <ac:spMkLst>
            <pc:docMk/>
            <pc:sldMk cId="1252826214" sldId="1711"/>
            <ac:spMk id="31" creationId="{0E591EF6-7966-4517-B0EF-26C41FB1666B}"/>
          </ac:spMkLst>
        </pc:spChg>
        <pc:spChg chg="del">
          <ac:chgData name="Aurelien Domont" userId="6da7715ce44349b3" providerId="LiveId" clId="{AFF9B0D5-CA7D-40FB-964A-23276295459E}" dt="2021-07-06T05:04:51.063" v="6543" actId="478"/>
          <ac:spMkLst>
            <pc:docMk/>
            <pc:sldMk cId="1252826214" sldId="1711"/>
            <ac:spMk id="32" creationId="{FB523FCB-D7D5-4D2D-BF16-04E8085A46E6}"/>
          </ac:spMkLst>
        </pc:spChg>
        <pc:spChg chg="del">
          <ac:chgData name="Aurelien Domont" userId="6da7715ce44349b3" providerId="LiveId" clId="{AFF9B0D5-CA7D-40FB-964A-23276295459E}" dt="2021-07-06T05:04:51.063" v="6543" actId="478"/>
          <ac:spMkLst>
            <pc:docMk/>
            <pc:sldMk cId="1252826214" sldId="1711"/>
            <ac:spMk id="33" creationId="{42D0DD8F-30AB-4FAB-8025-D308C2977F2E}"/>
          </ac:spMkLst>
        </pc:spChg>
        <pc:spChg chg="mod">
          <ac:chgData name="Aurelien Domont" userId="6da7715ce44349b3" providerId="LiveId" clId="{AFF9B0D5-CA7D-40FB-964A-23276295459E}" dt="2021-07-06T05:23:54.440" v="6888" actId="1038"/>
          <ac:spMkLst>
            <pc:docMk/>
            <pc:sldMk cId="1252826214" sldId="1711"/>
            <ac:spMk id="34" creationId="{D73AA7D2-25BB-4811-9D38-82BD21C8478B}"/>
          </ac:spMkLst>
        </pc:spChg>
        <pc:spChg chg="del">
          <ac:chgData name="Aurelien Domont" userId="6da7715ce44349b3" providerId="LiveId" clId="{AFF9B0D5-CA7D-40FB-964A-23276295459E}" dt="2021-07-06T05:12:46.120" v="6667" actId="478"/>
          <ac:spMkLst>
            <pc:docMk/>
            <pc:sldMk cId="1252826214" sldId="1711"/>
            <ac:spMk id="35" creationId="{A0E19B17-F701-4258-8590-B311C8DDA595}"/>
          </ac:spMkLst>
        </pc:spChg>
        <pc:spChg chg="del mod">
          <ac:chgData name="Aurelien Domont" userId="6da7715ce44349b3" providerId="LiveId" clId="{AFF9B0D5-CA7D-40FB-964A-23276295459E}" dt="2021-07-06T05:12:45.357" v="6666" actId="478"/>
          <ac:spMkLst>
            <pc:docMk/>
            <pc:sldMk cId="1252826214" sldId="1711"/>
            <ac:spMk id="36" creationId="{2D29A82D-BC16-4480-BBD6-9098406BF29E}"/>
          </ac:spMkLst>
        </pc:spChg>
        <pc:spChg chg="mod">
          <ac:chgData name="Aurelien Domont" userId="6da7715ce44349b3" providerId="LiveId" clId="{AFF9B0D5-CA7D-40FB-964A-23276295459E}" dt="2021-07-06T05:23:47.431" v="6878" actId="14100"/>
          <ac:spMkLst>
            <pc:docMk/>
            <pc:sldMk cId="1252826214" sldId="1711"/>
            <ac:spMk id="37" creationId="{EF41B183-983A-424C-A811-31D7B9F3E067}"/>
          </ac:spMkLst>
        </pc:spChg>
        <pc:spChg chg="mod">
          <ac:chgData name="Aurelien Domont" userId="6da7715ce44349b3" providerId="LiveId" clId="{AFF9B0D5-CA7D-40FB-964A-23276295459E}" dt="2021-07-06T05:35:23.276" v="7039"/>
          <ac:spMkLst>
            <pc:docMk/>
            <pc:sldMk cId="1252826214" sldId="1711"/>
            <ac:spMk id="38" creationId="{A222A58B-1B90-4496-A948-F185A3E65D28}"/>
          </ac:spMkLst>
        </pc:spChg>
        <pc:spChg chg="mod">
          <ac:chgData name="Aurelien Domont" userId="6da7715ce44349b3" providerId="LiveId" clId="{AFF9B0D5-CA7D-40FB-964A-23276295459E}" dt="2021-07-06T05:32:21.329" v="6995" actId="14100"/>
          <ac:spMkLst>
            <pc:docMk/>
            <pc:sldMk cId="1252826214" sldId="1711"/>
            <ac:spMk id="39" creationId="{BDA9DBF3-656C-4C64-8120-5BCE657C516A}"/>
          </ac:spMkLst>
        </pc:spChg>
        <pc:spChg chg="mod">
          <ac:chgData name="Aurelien Domont" userId="6da7715ce44349b3" providerId="LiveId" clId="{AFF9B0D5-CA7D-40FB-964A-23276295459E}" dt="2021-07-06T05:27:19.743" v="6972" actId="108"/>
          <ac:spMkLst>
            <pc:docMk/>
            <pc:sldMk cId="1252826214" sldId="1711"/>
            <ac:spMk id="40" creationId="{573A5304-C348-4211-8C8D-05DBFC25C98C}"/>
          </ac:spMkLst>
        </pc:spChg>
        <pc:spChg chg="del">
          <ac:chgData name="Aurelien Domont" userId="6da7715ce44349b3" providerId="LiveId" clId="{AFF9B0D5-CA7D-40FB-964A-23276295459E}" dt="2021-07-06T05:17:45.622" v="6723" actId="478"/>
          <ac:spMkLst>
            <pc:docMk/>
            <pc:sldMk cId="1252826214" sldId="1711"/>
            <ac:spMk id="41" creationId="{93A28468-1D3A-41AA-A2BE-DB66EFC3CD98}"/>
          </ac:spMkLst>
        </pc:spChg>
        <pc:spChg chg="del">
          <ac:chgData name="Aurelien Domont" userId="6da7715ce44349b3" providerId="LiveId" clId="{AFF9B0D5-CA7D-40FB-964A-23276295459E}" dt="2021-07-06T05:17:40.607" v="6721" actId="478"/>
          <ac:spMkLst>
            <pc:docMk/>
            <pc:sldMk cId="1252826214" sldId="1711"/>
            <ac:spMk id="42" creationId="{C8F1F745-3329-4D1C-8C1D-2697F60182DB}"/>
          </ac:spMkLst>
        </pc:spChg>
        <pc:spChg chg="del">
          <ac:chgData name="Aurelien Domont" userId="6da7715ce44349b3" providerId="LiveId" clId="{AFF9B0D5-CA7D-40FB-964A-23276295459E}" dt="2021-07-06T05:17:40.607" v="6721" actId="478"/>
          <ac:spMkLst>
            <pc:docMk/>
            <pc:sldMk cId="1252826214" sldId="1711"/>
            <ac:spMk id="43" creationId="{CD6F8BD1-6E73-4D05-BCCD-9EB6F16B6E67}"/>
          </ac:spMkLst>
        </pc:spChg>
        <pc:spChg chg="del">
          <ac:chgData name="Aurelien Domont" userId="6da7715ce44349b3" providerId="LiveId" clId="{AFF9B0D5-CA7D-40FB-964A-23276295459E}" dt="2021-07-06T05:17:40.607" v="6721" actId="478"/>
          <ac:spMkLst>
            <pc:docMk/>
            <pc:sldMk cId="1252826214" sldId="1711"/>
            <ac:spMk id="44" creationId="{C2847E84-7377-4C55-9551-93BFBF6FEAA8}"/>
          </ac:spMkLst>
        </pc:spChg>
        <pc:spChg chg="del">
          <ac:chgData name="Aurelien Domont" userId="6da7715ce44349b3" providerId="LiveId" clId="{AFF9B0D5-CA7D-40FB-964A-23276295459E}" dt="2021-07-06T05:17:40.607" v="6721" actId="478"/>
          <ac:spMkLst>
            <pc:docMk/>
            <pc:sldMk cId="1252826214" sldId="1711"/>
            <ac:spMk id="45" creationId="{A5500D33-EA9D-48E4-9733-714824AB5451}"/>
          </ac:spMkLst>
        </pc:spChg>
        <pc:spChg chg="mod topLvl">
          <ac:chgData name="Aurelien Domont" userId="6da7715ce44349b3" providerId="LiveId" clId="{AFF9B0D5-CA7D-40FB-964A-23276295459E}" dt="2021-07-06T05:11:34.229" v="6642" actId="1036"/>
          <ac:spMkLst>
            <pc:docMk/>
            <pc:sldMk cId="1252826214" sldId="1711"/>
            <ac:spMk id="49" creationId="{98BBAC1A-48C3-457C-83C0-ADBB10236A62}"/>
          </ac:spMkLst>
        </pc:spChg>
        <pc:spChg chg="mod topLvl">
          <ac:chgData name="Aurelien Domont" userId="6da7715ce44349b3" providerId="LiveId" clId="{AFF9B0D5-CA7D-40FB-964A-23276295459E}" dt="2021-07-06T05:11:34.229" v="6642" actId="1036"/>
          <ac:spMkLst>
            <pc:docMk/>
            <pc:sldMk cId="1252826214" sldId="1711"/>
            <ac:spMk id="51" creationId="{9A288DA3-6576-4034-9768-3D54DD56A2F8}"/>
          </ac:spMkLst>
        </pc:spChg>
        <pc:spChg chg="mod topLvl">
          <ac:chgData name="Aurelien Domont" userId="6da7715ce44349b3" providerId="LiveId" clId="{AFF9B0D5-CA7D-40FB-964A-23276295459E}" dt="2021-07-06T05:11:34.229" v="6642" actId="1036"/>
          <ac:spMkLst>
            <pc:docMk/>
            <pc:sldMk cId="1252826214" sldId="1711"/>
            <ac:spMk id="52" creationId="{2C0ABCF5-75CC-4F90-A550-A281E4369D32}"/>
          </ac:spMkLst>
        </pc:spChg>
        <pc:spChg chg="mod topLvl">
          <ac:chgData name="Aurelien Domont" userId="6da7715ce44349b3" providerId="LiveId" clId="{AFF9B0D5-CA7D-40FB-964A-23276295459E}" dt="2021-07-06T05:11:34.229" v="6642" actId="1036"/>
          <ac:spMkLst>
            <pc:docMk/>
            <pc:sldMk cId="1252826214" sldId="1711"/>
            <ac:spMk id="53" creationId="{A35E12DA-6263-428E-ACD5-29E12DA389BF}"/>
          </ac:spMkLst>
        </pc:spChg>
        <pc:spChg chg="mod topLvl">
          <ac:chgData name="Aurelien Domont" userId="6da7715ce44349b3" providerId="LiveId" clId="{AFF9B0D5-CA7D-40FB-964A-23276295459E}" dt="2021-07-06T05:11:34.229" v="6642" actId="1036"/>
          <ac:spMkLst>
            <pc:docMk/>
            <pc:sldMk cId="1252826214" sldId="1711"/>
            <ac:spMk id="54" creationId="{CAAD048A-B585-48D8-9EFF-61437A944C8C}"/>
          </ac:spMkLst>
        </pc:spChg>
        <pc:spChg chg="mod topLvl">
          <ac:chgData name="Aurelien Domont" userId="6da7715ce44349b3" providerId="LiveId" clId="{AFF9B0D5-CA7D-40FB-964A-23276295459E}" dt="2021-07-06T05:11:34.229" v="6642" actId="1036"/>
          <ac:spMkLst>
            <pc:docMk/>
            <pc:sldMk cId="1252826214" sldId="1711"/>
            <ac:spMk id="55" creationId="{1C35F4BA-69DA-4CED-8ABA-DCEFCBF67578}"/>
          </ac:spMkLst>
        </pc:spChg>
        <pc:spChg chg="mod topLvl">
          <ac:chgData name="Aurelien Domont" userId="6da7715ce44349b3" providerId="LiveId" clId="{AFF9B0D5-CA7D-40FB-964A-23276295459E}" dt="2021-07-06T05:11:34.229" v="6642" actId="1036"/>
          <ac:spMkLst>
            <pc:docMk/>
            <pc:sldMk cId="1252826214" sldId="1711"/>
            <ac:spMk id="56" creationId="{32D9D994-5044-4621-9BA8-ADC26A400533}"/>
          </ac:spMkLst>
        </pc:spChg>
        <pc:spChg chg="mod topLvl">
          <ac:chgData name="Aurelien Domont" userId="6da7715ce44349b3" providerId="LiveId" clId="{AFF9B0D5-CA7D-40FB-964A-23276295459E}" dt="2021-07-06T05:11:34.229" v="6642" actId="1036"/>
          <ac:spMkLst>
            <pc:docMk/>
            <pc:sldMk cId="1252826214" sldId="1711"/>
            <ac:spMk id="58" creationId="{F68A2200-BED7-4D8E-9475-717F0757443E}"/>
          </ac:spMkLst>
        </pc:spChg>
        <pc:spChg chg="mod topLvl">
          <ac:chgData name="Aurelien Domont" userId="6da7715ce44349b3" providerId="LiveId" clId="{AFF9B0D5-CA7D-40FB-964A-23276295459E}" dt="2021-07-06T05:11:34.229" v="6642" actId="1036"/>
          <ac:spMkLst>
            <pc:docMk/>
            <pc:sldMk cId="1252826214" sldId="1711"/>
            <ac:spMk id="59" creationId="{B3613336-86C9-401F-B78E-9D46A34B7C80}"/>
          </ac:spMkLst>
        </pc:spChg>
        <pc:spChg chg="mod topLvl">
          <ac:chgData name="Aurelien Domont" userId="6da7715ce44349b3" providerId="LiveId" clId="{AFF9B0D5-CA7D-40FB-964A-23276295459E}" dt="2021-07-06T05:11:34.229" v="6642" actId="1036"/>
          <ac:spMkLst>
            <pc:docMk/>
            <pc:sldMk cId="1252826214" sldId="1711"/>
            <ac:spMk id="60" creationId="{B85D8F1C-56D7-4360-927B-5B7067E9BFF5}"/>
          </ac:spMkLst>
        </pc:spChg>
        <pc:spChg chg="mod topLvl">
          <ac:chgData name="Aurelien Domont" userId="6da7715ce44349b3" providerId="LiveId" clId="{AFF9B0D5-CA7D-40FB-964A-23276295459E}" dt="2021-07-06T05:11:34.229" v="6642" actId="1036"/>
          <ac:spMkLst>
            <pc:docMk/>
            <pc:sldMk cId="1252826214" sldId="1711"/>
            <ac:spMk id="62" creationId="{72EBD9EE-39F0-4737-B62A-C4E42C1C0F95}"/>
          </ac:spMkLst>
        </pc:spChg>
        <pc:spChg chg="mod topLvl">
          <ac:chgData name="Aurelien Domont" userId="6da7715ce44349b3" providerId="LiveId" clId="{AFF9B0D5-CA7D-40FB-964A-23276295459E}" dt="2021-07-06T05:11:34.229" v="6642" actId="1036"/>
          <ac:spMkLst>
            <pc:docMk/>
            <pc:sldMk cId="1252826214" sldId="1711"/>
            <ac:spMk id="63" creationId="{6A1D4621-CB0F-4600-999E-383FB5B7772B}"/>
          </ac:spMkLst>
        </pc:spChg>
        <pc:spChg chg="mod topLvl">
          <ac:chgData name="Aurelien Domont" userId="6da7715ce44349b3" providerId="LiveId" clId="{AFF9B0D5-CA7D-40FB-964A-23276295459E}" dt="2021-07-06T05:11:34.229" v="6642" actId="1036"/>
          <ac:spMkLst>
            <pc:docMk/>
            <pc:sldMk cId="1252826214" sldId="1711"/>
            <ac:spMk id="64" creationId="{45496A84-1710-4A3D-B2FE-F670417245AD}"/>
          </ac:spMkLst>
        </pc:spChg>
        <pc:spChg chg="mod topLvl">
          <ac:chgData name="Aurelien Domont" userId="6da7715ce44349b3" providerId="LiveId" clId="{AFF9B0D5-CA7D-40FB-964A-23276295459E}" dt="2021-07-06T05:11:34.229" v="6642" actId="1036"/>
          <ac:spMkLst>
            <pc:docMk/>
            <pc:sldMk cId="1252826214" sldId="1711"/>
            <ac:spMk id="66" creationId="{90B134E2-230D-4E83-9B2B-2B5C0A7635AE}"/>
          </ac:spMkLst>
        </pc:spChg>
        <pc:spChg chg="mod topLvl">
          <ac:chgData name="Aurelien Domont" userId="6da7715ce44349b3" providerId="LiveId" clId="{AFF9B0D5-CA7D-40FB-964A-23276295459E}" dt="2021-07-06T05:11:34.229" v="6642" actId="1036"/>
          <ac:spMkLst>
            <pc:docMk/>
            <pc:sldMk cId="1252826214" sldId="1711"/>
            <ac:spMk id="67" creationId="{42F516B0-83CB-401D-9D4F-5EFC00BB80FF}"/>
          </ac:spMkLst>
        </pc:spChg>
        <pc:spChg chg="mod topLvl">
          <ac:chgData name="Aurelien Domont" userId="6da7715ce44349b3" providerId="LiveId" clId="{AFF9B0D5-CA7D-40FB-964A-23276295459E}" dt="2021-07-06T05:11:34.229" v="6642" actId="1036"/>
          <ac:spMkLst>
            <pc:docMk/>
            <pc:sldMk cId="1252826214" sldId="1711"/>
            <ac:spMk id="68" creationId="{AEDBB3BA-B9B5-4529-80D6-07A47E3580D4}"/>
          </ac:spMkLst>
        </pc:spChg>
        <pc:spChg chg="mod topLvl">
          <ac:chgData name="Aurelien Domont" userId="6da7715ce44349b3" providerId="LiveId" clId="{AFF9B0D5-CA7D-40FB-964A-23276295459E}" dt="2021-07-06T05:11:34.229" v="6642" actId="1036"/>
          <ac:spMkLst>
            <pc:docMk/>
            <pc:sldMk cId="1252826214" sldId="1711"/>
            <ac:spMk id="69" creationId="{103CE0F2-1959-4FB4-9DEB-710314E74D8F}"/>
          </ac:spMkLst>
        </pc:spChg>
        <pc:spChg chg="mod topLvl">
          <ac:chgData name="Aurelien Domont" userId="6da7715ce44349b3" providerId="LiveId" clId="{AFF9B0D5-CA7D-40FB-964A-23276295459E}" dt="2021-07-06T05:11:34.229" v="6642" actId="1036"/>
          <ac:spMkLst>
            <pc:docMk/>
            <pc:sldMk cId="1252826214" sldId="1711"/>
            <ac:spMk id="70" creationId="{4F08ECD2-B0A3-418F-849F-235D1C7B0112}"/>
          </ac:spMkLst>
        </pc:spChg>
        <pc:spChg chg="mod topLvl">
          <ac:chgData name="Aurelien Domont" userId="6da7715ce44349b3" providerId="LiveId" clId="{AFF9B0D5-CA7D-40FB-964A-23276295459E}" dt="2021-07-06T05:11:34.229" v="6642" actId="1036"/>
          <ac:spMkLst>
            <pc:docMk/>
            <pc:sldMk cId="1252826214" sldId="1711"/>
            <ac:spMk id="71" creationId="{5E649382-9C23-4795-BBF9-46D64A38F33F}"/>
          </ac:spMkLst>
        </pc:spChg>
        <pc:spChg chg="mod topLvl">
          <ac:chgData name="Aurelien Domont" userId="6da7715ce44349b3" providerId="LiveId" clId="{AFF9B0D5-CA7D-40FB-964A-23276295459E}" dt="2021-07-06T05:11:34.229" v="6642" actId="1036"/>
          <ac:spMkLst>
            <pc:docMk/>
            <pc:sldMk cId="1252826214" sldId="1711"/>
            <ac:spMk id="73" creationId="{98ADAE93-D5E4-4A59-9C44-F3321359FCDF}"/>
          </ac:spMkLst>
        </pc:spChg>
        <pc:spChg chg="mod topLvl">
          <ac:chgData name="Aurelien Domont" userId="6da7715ce44349b3" providerId="LiveId" clId="{AFF9B0D5-CA7D-40FB-964A-23276295459E}" dt="2021-07-06T05:11:34.229" v="6642" actId="1036"/>
          <ac:spMkLst>
            <pc:docMk/>
            <pc:sldMk cId="1252826214" sldId="1711"/>
            <ac:spMk id="76" creationId="{EF511045-E73B-4CFF-885B-23ECD1E8C178}"/>
          </ac:spMkLst>
        </pc:spChg>
        <pc:spChg chg="mod topLvl">
          <ac:chgData name="Aurelien Domont" userId="6da7715ce44349b3" providerId="LiveId" clId="{AFF9B0D5-CA7D-40FB-964A-23276295459E}" dt="2021-07-06T05:11:34.229" v="6642" actId="1036"/>
          <ac:spMkLst>
            <pc:docMk/>
            <pc:sldMk cId="1252826214" sldId="1711"/>
            <ac:spMk id="77" creationId="{BF50E8F5-4960-4CF4-8383-AF42F855C8F0}"/>
          </ac:spMkLst>
        </pc:spChg>
        <pc:spChg chg="mod topLvl">
          <ac:chgData name="Aurelien Domont" userId="6da7715ce44349b3" providerId="LiveId" clId="{AFF9B0D5-CA7D-40FB-964A-23276295459E}" dt="2021-07-06T05:11:34.229" v="6642" actId="1036"/>
          <ac:spMkLst>
            <pc:docMk/>
            <pc:sldMk cId="1252826214" sldId="1711"/>
            <ac:spMk id="78" creationId="{EA39EB43-A228-4F10-9D52-7DCE445E0176}"/>
          </ac:spMkLst>
        </pc:spChg>
        <pc:spChg chg="mod topLvl">
          <ac:chgData name="Aurelien Domont" userId="6da7715ce44349b3" providerId="LiveId" clId="{AFF9B0D5-CA7D-40FB-964A-23276295459E}" dt="2021-07-06T05:11:34.229" v="6642" actId="1036"/>
          <ac:spMkLst>
            <pc:docMk/>
            <pc:sldMk cId="1252826214" sldId="1711"/>
            <ac:spMk id="79" creationId="{95BF0EB2-490C-4E4C-983D-DB8C80733A18}"/>
          </ac:spMkLst>
        </pc:spChg>
        <pc:spChg chg="mod topLvl">
          <ac:chgData name="Aurelien Domont" userId="6da7715ce44349b3" providerId="LiveId" clId="{AFF9B0D5-CA7D-40FB-964A-23276295459E}" dt="2021-07-06T05:11:34.229" v="6642" actId="1036"/>
          <ac:spMkLst>
            <pc:docMk/>
            <pc:sldMk cId="1252826214" sldId="1711"/>
            <ac:spMk id="80" creationId="{407A864B-2946-4460-8D74-618B9CA860C4}"/>
          </ac:spMkLst>
        </pc:spChg>
        <pc:spChg chg="mod topLvl">
          <ac:chgData name="Aurelien Domont" userId="6da7715ce44349b3" providerId="LiveId" clId="{AFF9B0D5-CA7D-40FB-964A-23276295459E}" dt="2021-07-06T05:11:34.229" v="6642" actId="1036"/>
          <ac:spMkLst>
            <pc:docMk/>
            <pc:sldMk cId="1252826214" sldId="1711"/>
            <ac:spMk id="81" creationId="{ADA77C41-C517-4C6A-92B8-8C800F9BABEE}"/>
          </ac:spMkLst>
        </pc:spChg>
        <pc:spChg chg="mod topLvl">
          <ac:chgData name="Aurelien Domont" userId="6da7715ce44349b3" providerId="LiveId" clId="{AFF9B0D5-CA7D-40FB-964A-23276295459E}" dt="2021-07-06T05:11:34.229" v="6642" actId="1036"/>
          <ac:spMkLst>
            <pc:docMk/>
            <pc:sldMk cId="1252826214" sldId="1711"/>
            <ac:spMk id="82" creationId="{FD1F4F0E-11F9-489B-AEEE-DCA1015253E2}"/>
          </ac:spMkLst>
        </pc:spChg>
        <pc:spChg chg="mod topLvl">
          <ac:chgData name="Aurelien Domont" userId="6da7715ce44349b3" providerId="LiveId" clId="{AFF9B0D5-CA7D-40FB-964A-23276295459E}" dt="2021-07-06T05:11:34.229" v="6642" actId="1036"/>
          <ac:spMkLst>
            <pc:docMk/>
            <pc:sldMk cId="1252826214" sldId="1711"/>
            <ac:spMk id="83" creationId="{691F974D-6BEA-413E-AFE8-2F8F695C9D1F}"/>
          </ac:spMkLst>
        </pc:spChg>
        <pc:spChg chg="mod topLvl">
          <ac:chgData name="Aurelien Domont" userId="6da7715ce44349b3" providerId="LiveId" clId="{AFF9B0D5-CA7D-40FB-964A-23276295459E}" dt="2021-07-06T05:11:34.229" v="6642" actId="1036"/>
          <ac:spMkLst>
            <pc:docMk/>
            <pc:sldMk cId="1252826214" sldId="1711"/>
            <ac:spMk id="84" creationId="{9A782A32-53DB-445E-8E52-7A8689503316}"/>
          </ac:spMkLst>
        </pc:spChg>
        <pc:spChg chg="mod topLvl">
          <ac:chgData name="Aurelien Domont" userId="6da7715ce44349b3" providerId="LiveId" clId="{AFF9B0D5-CA7D-40FB-964A-23276295459E}" dt="2021-07-06T05:11:34.229" v="6642" actId="1036"/>
          <ac:spMkLst>
            <pc:docMk/>
            <pc:sldMk cId="1252826214" sldId="1711"/>
            <ac:spMk id="85" creationId="{89889F1F-F5A9-4CDA-9661-2DABF92F0C98}"/>
          </ac:spMkLst>
        </pc:spChg>
        <pc:spChg chg="mod topLvl">
          <ac:chgData name="Aurelien Domont" userId="6da7715ce44349b3" providerId="LiveId" clId="{AFF9B0D5-CA7D-40FB-964A-23276295459E}" dt="2021-07-06T05:11:34.229" v="6642" actId="1036"/>
          <ac:spMkLst>
            <pc:docMk/>
            <pc:sldMk cId="1252826214" sldId="1711"/>
            <ac:spMk id="86" creationId="{4AB652D7-26CE-4535-9304-FA5D0E7D6FEE}"/>
          </ac:spMkLst>
        </pc:spChg>
        <pc:spChg chg="mod topLvl">
          <ac:chgData name="Aurelien Domont" userId="6da7715ce44349b3" providerId="LiveId" clId="{AFF9B0D5-CA7D-40FB-964A-23276295459E}" dt="2021-07-06T05:11:34.229" v="6642" actId="1036"/>
          <ac:spMkLst>
            <pc:docMk/>
            <pc:sldMk cId="1252826214" sldId="1711"/>
            <ac:spMk id="87" creationId="{5394BAFA-E989-4A31-B6CE-E7B95647C880}"/>
          </ac:spMkLst>
        </pc:spChg>
        <pc:spChg chg="mod topLvl">
          <ac:chgData name="Aurelien Domont" userId="6da7715ce44349b3" providerId="LiveId" clId="{AFF9B0D5-CA7D-40FB-964A-23276295459E}" dt="2021-07-06T05:11:34.229" v="6642" actId="1036"/>
          <ac:spMkLst>
            <pc:docMk/>
            <pc:sldMk cId="1252826214" sldId="1711"/>
            <ac:spMk id="88" creationId="{CC2CD2E4-CCD1-47BB-A4BE-E08B6EE05F8A}"/>
          </ac:spMkLst>
        </pc:spChg>
        <pc:spChg chg="mod topLvl">
          <ac:chgData name="Aurelien Domont" userId="6da7715ce44349b3" providerId="LiveId" clId="{AFF9B0D5-CA7D-40FB-964A-23276295459E}" dt="2021-07-06T05:11:34.229" v="6642" actId="1036"/>
          <ac:spMkLst>
            <pc:docMk/>
            <pc:sldMk cId="1252826214" sldId="1711"/>
            <ac:spMk id="89" creationId="{FA39D6F1-3E4E-4C18-8AA5-C6DEADB50CF5}"/>
          </ac:spMkLst>
        </pc:spChg>
        <pc:spChg chg="mod topLvl">
          <ac:chgData name="Aurelien Domont" userId="6da7715ce44349b3" providerId="LiveId" clId="{AFF9B0D5-CA7D-40FB-964A-23276295459E}" dt="2021-07-06T05:11:34.229" v="6642" actId="1036"/>
          <ac:spMkLst>
            <pc:docMk/>
            <pc:sldMk cId="1252826214" sldId="1711"/>
            <ac:spMk id="91" creationId="{D28CFB18-6653-431F-B2ED-C546617D22A4}"/>
          </ac:spMkLst>
        </pc:spChg>
        <pc:spChg chg="mod topLvl">
          <ac:chgData name="Aurelien Domont" userId="6da7715ce44349b3" providerId="LiveId" clId="{AFF9B0D5-CA7D-40FB-964A-23276295459E}" dt="2021-07-06T05:11:34.229" v="6642" actId="1036"/>
          <ac:spMkLst>
            <pc:docMk/>
            <pc:sldMk cId="1252826214" sldId="1711"/>
            <ac:spMk id="92" creationId="{9FCD6F56-B8C1-4FC0-863D-8E71A8CB23AB}"/>
          </ac:spMkLst>
        </pc:spChg>
        <pc:spChg chg="mod topLvl">
          <ac:chgData name="Aurelien Domont" userId="6da7715ce44349b3" providerId="LiveId" clId="{AFF9B0D5-CA7D-40FB-964A-23276295459E}" dt="2021-07-06T05:11:34.229" v="6642" actId="1036"/>
          <ac:spMkLst>
            <pc:docMk/>
            <pc:sldMk cId="1252826214" sldId="1711"/>
            <ac:spMk id="93" creationId="{29F54C2A-36D0-421A-9230-E5196D9A16CB}"/>
          </ac:spMkLst>
        </pc:spChg>
        <pc:spChg chg="mod topLvl">
          <ac:chgData name="Aurelien Domont" userId="6da7715ce44349b3" providerId="LiveId" clId="{AFF9B0D5-CA7D-40FB-964A-23276295459E}" dt="2021-07-06T05:11:34.229" v="6642" actId="1036"/>
          <ac:spMkLst>
            <pc:docMk/>
            <pc:sldMk cId="1252826214" sldId="1711"/>
            <ac:spMk id="94" creationId="{C0445C87-6890-4F17-8D40-1619FBDB78C2}"/>
          </ac:spMkLst>
        </pc:spChg>
        <pc:spChg chg="mod topLvl">
          <ac:chgData name="Aurelien Domont" userId="6da7715ce44349b3" providerId="LiveId" clId="{AFF9B0D5-CA7D-40FB-964A-23276295459E}" dt="2021-07-06T05:11:34.229" v="6642" actId="1036"/>
          <ac:spMkLst>
            <pc:docMk/>
            <pc:sldMk cId="1252826214" sldId="1711"/>
            <ac:spMk id="95" creationId="{1F6DB845-3BA5-4D76-BC5C-6C9E21073F43}"/>
          </ac:spMkLst>
        </pc:spChg>
        <pc:spChg chg="mod topLvl">
          <ac:chgData name="Aurelien Domont" userId="6da7715ce44349b3" providerId="LiveId" clId="{AFF9B0D5-CA7D-40FB-964A-23276295459E}" dt="2021-07-06T05:11:34.229" v="6642" actId="1036"/>
          <ac:spMkLst>
            <pc:docMk/>
            <pc:sldMk cId="1252826214" sldId="1711"/>
            <ac:spMk id="96" creationId="{C5C31C86-8CBA-4C46-B3DE-65A8CCD3267C}"/>
          </ac:spMkLst>
        </pc:spChg>
        <pc:spChg chg="mod topLvl">
          <ac:chgData name="Aurelien Domont" userId="6da7715ce44349b3" providerId="LiveId" clId="{AFF9B0D5-CA7D-40FB-964A-23276295459E}" dt="2021-07-06T05:11:34.229" v="6642" actId="1036"/>
          <ac:spMkLst>
            <pc:docMk/>
            <pc:sldMk cId="1252826214" sldId="1711"/>
            <ac:spMk id="97" creationId="{CE67ACDE-6CFE-4F6E-ADB6-E5D8AF8B1F9B}"/>
          </ac:spMkLst>
        </pc:spChg>
        <pc:spChg chg="mod topLvl">
          <ac:chgData name="Aurelien Domont" userId="6da7715ce44349b3" providerId="LiveId" clId="{AFF9B0D5-CA7D-40FB-964A-23276295459E}" dt="2021-07-06T05:11:34.229" v="6642" actId="1036"/>
          <ac:spMkLst>
            <pc:docMk/>
            <pc:sldMk cId="1252826214" sldId="1711"/>
            <ac:spMk id="98" creationId="{CB872E09-31AF-4938-9583-886CE3BA7AD3}"/>
          </ac:spMkLst>
        </pc:spChg>
        <pc:spChg chg="mod topLvl">
          <ac:chgData name="Aurelien Domont" userId="6da7715ce44349b3" providerId="LiveId" clId="{AFF9B0D5-CA7D-40FB-964A-23276295459E}" dt="2021-07-06T05:11:34.229" v="6642" actId="1036"/>
          <ac:spMkLst>
            <pc:docMk/>
            <pc:sldMk cId="1252826214" sldId="1711"/>
            <ac:spMk id="99" creationId="{B0DCB1F1-0801-4DD1-9DC9-1D72512FF5DE}"/>
          </ac:spMkLst>
        </pc:spChg>
        <pc:spChg chg="mod topLvl">
          <ac:chgData name="Aurelien Domont" userId="6da7715ce44349b3" providerId="LiveId" clId="{AFF9B0D5-CA7D-40FB-964A-23276295459E}" dt="2021-07-06T05:11:34.229" v="6642" actId="1036"/>
          <ac:spMkLst>
            <pc:docMk/>
            <pc:sldMk cId="1252826214" sldId="1711"/>
            <ac:spMk id="100" creationId="{7506D3EC-7627-4E29-8992-84797B05FEAB}"/>
          </ac:spMkLst>
        </pc:spChg>
        <pc:spChg chg="mod topLvl">
          <ac:chgData name="Aurelien Domont" userId="6da7715ce44349b3" providerId="LiveId" clId="{AFF9B0D5-CA7D-40FB-964A-23276295459E}" dt="2021-07-06T05:11:34.229" v="6642" actId="1036"/>
          <ac:spMkLst>
            <pc:docMk/>
            <pc:sldMk cId="1252826214" sldId="1711"/>
            <ac:spMk id="101" creationId="{4F79DD9B-4316-48D9-B0AD-A65A6A07FBE4}"/>
          </ac:spMkLst>
        </pc:spChg>
        <pc:spChg chg="mod topLvl">
          <ac:chgData name="Aurelien Domont" userId="6da7715ce44349b3" providerId="LiveId" clId="{AFF9B0D5-CA7D-40FB-964A-23276295459E}" dt="2021-07-06T05:11:34.229" v="6642" actId="1036"/>
          <ac:spMkLst>
            <pc:docMk/>
            <pc:sldMk cId="1252826214" sldId="1711"/>
            <ac:spMk id="102" creationId="{F7E30A9B-D06A-4314-A309-7CCC67FD7969}"/>
          </ac:spMkLst>
        </pc:spChg>
        <pc:spChg chg="mod topLvl">
          <ac:chgData name="Aurelien Domont" userId="6da7715ce44349b3" providerId="LiveId" clId="{AFF9B0D5-CA7D-40FB-964A-23276295459E}" dt="2021-07-06T05:11:34.229" v="6642" actId="1036"/>
          <ac:spMkLst>
            <pc:docMk/>
            <pc:sldMk cId="1252826214" sldId="1711"/>
            <ac:spMk id="103" creationId="{55AC66FC-1912-4FA6-9D9B-62AA0870F6A1}"/>
          </ac:spMkLst>
        </pc:spChg>
        <pc:spChg chg="mod topLvl">
          <ac:chgData name="Aurelien Domont" userId="6da7715ce44349b3" providerId="LiveId" clId="{AFF9B0D5-CA7D-40FB-964A-23276295459E}" dt="2021-07-06T05:11:34.229" v="6642" actId="1036"/>
          <ac:spMkLst>
            <pc:docMk/>
            <pc:sldMk cId="1252826214" sldId="1711"/>
            <ac:spMk id="104" creationId="{1EF74135-38F5-4B5B-8767-B58DF6090E96}"/>
          </ac:spMkLst>
        </pc:spChg>
        <pc:spChg chg="mod topLvl">
          <ac:chgData name="Aurelien Domont" userId="6da7715ce44349b3" providerId="LiveId" clId="{AFF9B0D5-CA7D-40FB-964A-23276295459E}" dt="2021-07-06T05:11:34.229" v="6642" actId="1036"/>
          <ac:spMkLst>
            <pc:docMk/>
            <pc:sldMk cId="1252826214" sldId="1711"/>
            <ac:spMk id="105" creationId="{E3D9AEA2-B142-4632-B159-C828C0E799D8}"/>
          </ac:spMkLst>
        </pc:spChg>
        <pc:spChg chg="mod topLvl">
          <ac:chgData name="Aurelien Domont" userId="6da7715ce44349b3" providerId="LiveId" clId="{AFF9B0D5-CA7D-40FB-964A-23276295459E}" dt="2021-07-06T05:11:34.229" v="6642" actId="1036"/>
          <ac:spMkLst>
            <pc:docMk/>
            <pc:sldMk cId="1252826214" sldId="1711"/>
            <ac:spMk id="106" creationId="{73C311A6-1A4D-4EBA-83CA-E3FF3F35E0FB}"/>
          </ac:spMkLst>
        </pc:spChg>
        <pc:spChg chg="mod topLvl">
          <ac:chgData name="Aurelien Domont" userId="6da7715ce44349b3" providerId="LiveId" clId="{AFF9B0D5-CA7D-40FB-964A-23276295459E}" dt="2021-07-06T05:11:34.229" v="6642" actId="1036"/>
          <ac:spMkLst>
            <pc:docMk/>
            <pc:sldMk cId="1252826214" sldId="1711"/>
            <ac:spMk id="107" creationId="{02B694A8-55D5-4A2E-9316-39E66FF089F8}"/>
          </ac:spMkLst>
        </pc:spChg>
        <pc:spChg chg="mod topLvl">
          <ac:chgData name="Aurelien Domont" userId="6da7715ce44349b3" providerId="LiveId" clId="{AFF9B0D5-CA7D-40FB-964A-23276295459E}" dt="2021-07-06T05:11:34.229" v="6642" actId="1036"/>
          <ac:spMkLst>
            <pc:docMk/>
            <pc:sldMk cId="1252826214" sldId="1711"/>
            <ac:spMk id="108" creationId="{809A775B-E5D4-4867-B09A-C8A781646D77}"/>
          </ac:spMkLst>
        </pc:spChg>
        <pc:spChg chg="mod topLvl">
          <ac:chgData name="Aurelien Domont" userId="6da7715ce44349b3" providerId="LiveId" clId="{AFF9B0D5-CA7D-40FB-964A-23276295459E}" dt="2021-07-06T05:11:34.229" v="6642" actId="1036"/>
          <ac:spMkLst>
            <pc:docMk/>
            <pc:sldMk cId="1252826214" sldId="1711"/>
            <ac:spMk id="109" creationId="{E5978EA7-ED59-430A-936F-7AAC511D80FB}"/>
          </ac:spMkLst>
        </pc:spChg>
        <pc:spChg chg="mod topLvl">
          <ac:chgData name="Aurelien Domont" userId="6da7715ce44349b3" providerId="LiveId" clId="{AFF9B0D5-CA7D-40FB-964A-23276295459E}" dt="2021-07-06T05:11:34.229" v="6642" actId="1036"/>
          <ac:spMkLst>
            <pc:docMk/>
            <pc:sldMk cId="1252826214" sldId="1711"/>
            <ac:spMk id="110" creationId="{A7719609-0A29-44D8-B66E-E402A76F776A}"/>
          </ac:spMkLst>
        </pc:spChg>
        <pc:spChg chg="mod topLvl">
          <ac:chgData name="Aurelien Domont" userId="6da7715ce44349b3" providerId="LiveId" clId="{AFF9B0D5-CA7D-40FB-964A-23276295459E}" dt="2021-07-06T05:11:34.229" v="6642" actId="1036"/>
          <ac:spMkLst>
            <pc:docMk/>
            <pc:sldMk cId="1252826214" sldId="1711"/>
            <ac:spMk id="111" creationId="{AE2EB892-083B-4926-A4AF-A6476C2E6D93}"/>
          </ac:spMkLst>
        </pc:spChg>
        <pc:spChg chg="mod topLvl">
          <ac:chgData name="Aurelien Domont" userId="6da7715ce44349b3" providerId="LiveId" clId="{AFF9B0D5-CA7D-40FB-964A-23276295459E}" dt="2021-07-06T05:11:34.229" v="6642" actId="1036"/>
          <ac:spMkLst>
            <pc:docMk/>
            <pc:sldMk cId="1252826214" sldId="1711"/>
            <ac:spMk id="112" creationId="{E06CD000-F4B9-4678-8D0F-0F22AD97FDB2}"/>
          </ac:spMkLst>
        </pc:spChg>
        <pc:spChg chg="mod topLvl">
          <ac:chgData name="Aurelien Domont" userId="6da7715ce44349b3" providerId="LiveId" clId="{AFF9B0D5-CA7D-40FB-964A-23276295459E}" dt="2021-07-06T05:11:34.229" v="6642" actId="1036"/>
          <ac:spMkLst>
            <pc:docMk/>
            <pc:sldMk cId="1252826214" sldId="1711"/>
            <ac:spMk id="113" creationId="{E43B555A-3022-4CDD-B5AC-2524555140D9}"/>
          </ac:spMkLst>
        </pc:spChg>
        <pc:spChg chg="mod topLvl">
          <ac:chgData name="Aurelien Domont" userId="6da7715ce44349b3" providerId="LiveId" clId="{AFF9B0D5-CA7D-40FB-964A-23276295459E}" dt="2021-07-06T05:11:34.229" v="6642" actId="1036"/>
          <ac:spMkLst>
            <pc:docMk/>
            <pc:sldMk cId="1252826214" sldId="1711"/>
            <ac:spMk id="114" creationId="{926AFD02-FCE4-4DC8-B6DD-C5839ECD5A46}"/>
          </ac:spMkLst>
        </pc:spChg>
        <pc:spChg chg="mod topLvl">
          <ac:chgData name="Aurelien Domont" userId="6da7715ce44349b3" providerId="LiveId" clId="{AFF9B0D5-CA7D-40FB-964A-23276295459E}" dt="2021-07-06T05:11:34.229" v="6642" actId="1036"/>
          <ac:spMkLst>
            <pc:docMk/>
            <pc:sldMk cId="1252826214" sldId="1711"/>
            <ac:spMk id="115" creationId="{6D5E84FF-0D77-4C0F-9A8C-8AC9C2395F79}"/>
          </ac:spMkLst>
        </pc:spChg>
        <pc:spChg chg="mod topLvl">
          <ac:chgData name="Aurelien Domont" userId="6da7715ce44349b3" providerId="LiveId" clId="{AFF9B0D5-CA7D-40FB-964A-23276295459E}" dt="2021-07-06T05:11:34.229" v="6642" actId="1036"/>
          <ac:spMkLst>
            <pc:docMk/>
            <pc:sldMk cId="1252826214" sldId="1711"/>
            <ac:spMk id="116" creationId="{D53E2190-2974-43B0-A06A-0D8F1220AE31}"/>
          </ac:spMkLst>
        </pc:spChg>
        <pc:spChg chg="mod topLvl">
          <ac:chgData name="Aurelien Domont" userId="6da7715ce44349b3" providerId="LiveId" clId="{AFF9B0D5-CA7D-40FB-964A-23276295459E}" dt="2021-07-06T05:11:34.229" v="6642" actId="1036"/>
          <ac:spMkLst>
            <pc:docMk/>
            <pc:sldMk cId="1252826214" sldId="1711"/>
            <ac:spMk id="117" creationId="{44ED2386-1DC3-4623-A6DA-1C996E2D987B}"/>
          </ac:spMkLst>
        </pc:spChg>
        <pc:spChg chg="mod topLvl">
          <ac:chgData name="Aurelien Domont" userId="6da7715ce44349b3" providerId="LiveId" clId="{AFF9B0D5-CA7D-40FB-964A-23276295459E}" dt="2021-07-06T05:11:34.229" v="6642" actId="1036"/>
          <ac:spMkLst>
            <pc:docMk/>
            <pc:sldMk cId="1252826214" sldId="1711"/>
            <ac:spMk id="118" creationId="{76BC809E-3675-4C34-9947-BCBD6C81CC3E}"/>
          </ac:spMkLst>
        </pc:spChg>
        <pc:spChg chg="mod topLvl">
          <ac:chgData name="Aurelien Domont" userId="6da7715ce44349b3" providerId="LiveId" clId="{AFF9B0D5-CA7D-40FB-964A-23276295459E}" dt="2021-07-06T05:11:34.229" v="6642" actId="1036"/>
          <ac:spMkLst>
            <pc:docMk/>
            <pc:sldMk cId="1252826214" sldId="1711"/>
            <ac:spMk id="119" creationId="{EB91065C-D149-407F-A0DD-DA4D4B39AA87}"/>
          </ac:spMkLst>
        </pc:spChg>
        <pc:spChg chg="mod topLvl">
          <ac:chgData name="Aurelien Domont" userId="6da7715ce44349b3" providerId="LiveId" clId="{AFF9B0D5-CA7D-40FB-964A-23276295459E}" dt="2021-07-06T05:11:34.229" v="6642" actId="1036"/>
          <ac:spMkLst>
            <pc:docMk/>
            <pc:sldMk cId="1252826214" sldId="1711"/>
            <ac:spMk id="120" creationId="{715873A8-606D-4F59-8F16-F318092F4BB8}"/>
          </ac:spMkLst>
        </pc:spChg>
        <pc:spChg chg="mod topLvl">
          <ac:chgData name="Aurelien Domont" userId="6da7715ce44349b3" providerId="LiveId" clId="{AFF9B0D5-CA7D-40FB-964A-23276295459E}" dt="2021-07-06T05:11:34.229" v="6642" actId="1036"/>
          <ac:spMkLst>
            <pc:docMk/>
            <pc:sldMk cId="1252826214" sldId="1711"/>
            <ac:spMk id="121" creationId="{A07C7D0C-846B-4236-BB14-43D756165867}"/>
          </ac:spMkLst>
        </pc:spChg>
        <pc:spChg chg="mod topLvl">
          <ac:chgData name="Aurelien Domont" userId="6da7715ce44349b3" providerId="LiveId" clId="{AFF9B0D5-CA7D-40FB-964A-23276295459E}" dt="2021-07-06T05:11:34.229" v="6642" actId="1036"/>
          <ac:spMkLst>
            <pc:docMk/>
            <pc:sldMk cId="1252826214" sldId="1711"/>
            <ac:spMk id="122" creationId="{B3A0DCF1-8E21-4CAD-AA10-1ED0A6683CFE}"/>
          </ac:spMkLst>
        </pc:spChg>
        <pc:spChg chg="mod topLvl">
          <ac:chgData name="Aurelien Domont" userId="6da7715ce44349b3" providerId="LiveId" clId="{AFF9B0D5-CA7D-40FB-964A-23276295459E}" dt="2021-07-06T05:11:34.229" v="6642" actId="1036"/>
          <ac:spMkLst>
            <pc:docMk/>
            <pc:sldMk cId="1252826214" sldId="1711"/>
            <ac:spMk id="123" creationId="{A3DD26C8-3E62-4801-9288-F886BA845551}"/>
          </ac:spMkLst>
        </pc:spChg>
        <pc:spChg chg="mod topLvl">
          <ac:chgData name="Aurelien Domont" userId="6da7715ce44349b3" providerId="LiveId" clId="{AFF9B0D5-CA7D-40FB-964A-23276295459E}" dt="2021-07-06T05:11:34.229" v="6642" actId="1036"/>
          <ac:spMkLst>
            <pc:docMk/>
            <pc:sldMk cId="1252826214" sldId="1711"/>
            <ac:spMk id="124" creationId="{638676B9-2514-4195-9A72-8F37B541FA0E}"/>
          </ac:spMkLst>
        </pc:spChg>
        <pc:spChg chg="mod topLvl">
          <ac:chgData name="Aurelien Domont" userId="6da7715ce44349b3" providerId="LiveId" clId="{AFF9B0D5-CA7D-40FB-964A-23276295459E}" dt="2021-07-06T05:11:34.229" v="6642" actId="1036"/>
          <ac:spMkLst>
            <pc:docMk/>
            <pc:sldMk cId="1252826214" sldId="1711"/>
            <ac:spMk id="125" creationId="{2874D011-86B6-4115-9010-5D873F9E1291}"/>
          </ac:spMkLst>
        </pc:spChg>
        <pc:spChg chg="mod topLvl">
          <ac:chgData name="Aurelien Domont" userId="6da7715ce44349b3" providerId="LiveId" clId="{AFF9B0D5-CA7D-40FB-964A-23276295459E}" dt="2021-07-06T05:11:34.229" v="6642" actId="1036"/>
          <ac:spMkLst>
            <pc:docMk/>
            <pc:sldMk cId="1252826214" sldId="1711"/>
            <ac:spMk id="126" creationId="{BC4F0A17-7082-4D6A-BCA4-A2FEB3B6763B}"/>
          </ac:spMkLst>
        </pc:spChg>
        <pc:spChg chg="mod topLvl">
          <ac:chgData name="Aurelien Domont" userId="6da7715ce44349b3" providerId="LiveId" clId="{AFF9B0D5-CA7D-40FB-964A-23276295459E}" dt="2021-07-06T05:11:34.229" v="6642" actId="1036"/>
          <ac:spMkLst>
            <pc:docMk/>
            <pc:sldMk cId="1252826214" sldId="1711"/>
            <ac:spMk id="127" creationId="{19664302-30E7-4D9B-8029-61C3CA584B30}"/>
          </ac:spMkLst>
        </pc:spChg>
        <pc:spChg chg="mod topLvl">
          <ac:chgData name="Aurelien Domont" userId="6da7715ce44349b3" providerId="LiveId" clId="{AFF9B0D5-CA7D-40FB-964A-23276295459E}" dt="2021-07-06T05:11:34.229" v="6642" actId="1036"/>
          <ac:spMkLst>
            <pc:docMk/>
            <pc:sldMk cId="1252826214" sldId="1711"/>
            <ac:spMk id="128" creationId="{2BF712B0-C7C2-42AE-B132-6C35AEB2CFB3}"/>
          </ac:spMkLst>
        </pc:spChg>
        <pc:spChg chg="mod topLvl">
          <ac:chgData name="Aurelien Domont" userId="6da7715ce44349b3" providerId="LiveId" clId="{AFF9B0D5-CA7D-40FB-964A-23276295459E}" dt="2021-07-06T05:11:34.229" v="6642" actId="1036"/>
          <ac:spMkLst>
            <pc:docMk/>
            <pc:sldMk cId="1252826214" sldId="1711"/>
            <ac:spMk id="129" creationId="{C64552A8-000A-42EA-A41A-842C50A3E75C}"/>
          </ac:spMkLst>
        </pc:spChg>
        <pc:spChg chg="mod topLvl">
          <ac:chgData name="Aurelien Domont" userId="6da7715ce44349b3" providerId="LiveId" clId="{AFF9B0D5-CA7D-40FB-964A-23276295459E}" dt="2021-07-06T05:11:34.229" v="6642" actId="1036"/>
          <ac:spMkLst>
            <pc:docMk/>
            <pc:sldMk cId="1252826214" sldId="1711"/>
            <ac:spMk id="130" creationId="{25211B52-F394-4B97-B910-E8F00FAA4379}"/>
          </ac:spMkLst>
        </pc:spChg>
        <pc:spChg chg="mod topLvl">
          <ac:chgData name="Aurelien Domont" userId="6da7715ce44349b3" providerId="LiveId" clId="{AFF9B0D5-CA7D-40FB-964A-23276295459E}" dt="2021-07-06T05:11:34.229" v="6642" actId="1036"/>
          <ac:spMkLst>
            <pc:docMk/>
            <pc:sldMk cId="1252826214" sldId="1711"/>
            <ac:spMk id="131" creationId="{1353AF21-9142-444E-B4D4-3937D3BC0265}"/>
          </ac:spMkLst>
        </pc:spChg>
        <pc:spChg chg="mod topLvl">
          <ac:chgData name="Aurelien Domont" userId="6da7715ce44349b3" providerId="LiveId" clId="{AFF9B0D5-CA7D-40FB-964A-23276295459E}" dt="2021-07-06T05:11:34.229" v="6642" actId="1036"/>
          <ac:spMkLst>
            <pc:docMk/>
            <pc:sldMk cId="1252826214" sldId="1711"/>
            <ac:spMk id="132" creationId="{06B49306-A228-40E0-A62A-F4152D2EF65C}"/>
          </ac:spMkLst>
        </pc:spChg>
        <pc:spChg chg="mod topLvl">
          <ac:chgData name="Aurelien Domont" userId="6da7715ce44349b3" providerId="LiveId" clId="{AFF9B0D5-CA7D-40FB-964A-23276295459E}" dt="2021-07-06T05:11:34.229" v="6642" actId="1036"/>
          <ac:spMkLst>
            <pc:docMk/>
            <pc:sldMk cId="1252826214" sldId="1711"/>
            <ac:spMk id="133" creationId="{9E6D7F6A-7952-44F2-9895-244DA66F7758}"/>
          </ac:spMkLst>
        </pc:spChg>
        <pc:spChg chg="mod topLvl">
          <ac:chgData name="Aurelien Domont" userId="6da7715ce44349b3" providerId="LiveId" clId="{AFF9B0D5-CA7D-40FB-964A-23276295459E}" dt="2021-07-06T05:11:34.229" v="6642" actId="1036"/>
          <ac:spMkLst>
            <pc:docMk/>
            <pc:sldMk cId="1252826214" sldId="1711"/>
            <ac:spMk id="134" creationId="{FD2B5EB3-F3EB-4406-993B-782ECD460A2E}"/>
          </ac:spMkLst>
        </pc:spChg>
        <pc:spChg chg="mod topLvl">
          <ac:chgData name="Aurelien Domont" userId="6da7715ce44349b3" providerId="LiveId" clId="{AFF9B0D5-CA7D-40FB-964A-23276295459E}" dt="2021-07-06T05:11:34.229" v="6642" actId="1036"/>
          <ac:spMkLst>
            <pc:docMk/>
            <pc:sldMk cId="1252826214" sldId="1711"/>
            <ac:spMk id="135" creationId="{97C8E616-A639-4342-AB7C-2BA723919038}"/>
          </ac:spMkLst>
        </pc:spChg>
        <pc:spChg chg="mod topLvl">
          <ac:chgData name="Aurelien Domont" userId="6da7715ce44349b3" providerId="LiveId" clId="{AFF9B0D5-CA7D-40FB-964A-23276295459E}" dt="2021-07-06T05:11:34.229" v="6642" actId="1036"/>
          <ac:spMkLst>
            <pc:docMk/>
            <pc:sldMk cId="1252826214" sldId="1711"/>
            <ac:spMk id="136" creationId="{545FB3BD-6F68-47F3-8B2A-9A4D3CED8999}"/>
          </ac:spMkLst>
        </pc:spChg>
        <pc:spChg chg="mod topLvl">
          <ac:chgData name="Aurelien Domont" userId="6da7715ce44349b3" providerId="LiveId" clId="{AFF9B0D5-CA7D-40FB-964A-23276295459E}" dt="2021-07-06T05:11:34.229" v="6642" actId="1036"/>
          <ac:spMkLst>
            <pc:docMk/>
            <pc:sldMk cId="1252826214" sldId="1711"/>
            <ac:spMk id="137" creationId="{A595BE95-CA86-4E4A-97BC-8ECDAC59BA69}"/>
          </ac:spMkLst>
        </pc:spChg>
        <pc:spChg chg="mod topLvl">
          <ac:chgData name="Aurelien Domont" userId="6da7715ce44349b3" providerId="LiveId" clId="{AFF9B0D5-CA7D-40FB-964A-23276295459E}" dt="2021-07-06T05:11:34.229" v="6642" actId="1036"/>
          <ac:spMkLst>
            <pc:docMk/>
            <pc:sldMk cId="1252826214" sldId="1711"/>
            <ac:spMk id="138" creationId="{CE364E54-2E11-4C63-A303-5EB591D6D012}"/>
          </ac:spMkLst>
        </pc:spChg>
        <pc:spChg chg="mod topLvl">
          <ac:chgData name="Aurelien Domont" userId="6da7715ce44349b3" providerId="LiveId" clId="{AFF9B0D5-CA7D-40FB-964A-23276295459E}" dt="2021-07-06T05:11:34.229" v="6642" actId="1036"/>
          <ac:spMkLst>
            <pc:docMk/>
            <pc:sldMk cId="1252826214" sldId="1711"/>
            <ac:spMk id="139" creationId="{1EFA42D7-4448-4E18-A729-6CF3DBA94A34}"/>
          </ac:spMkLst>
        </pc:spChg>
        <pc:spChg chg="mod topLvl">
          <ac:chgData name="Aurelien Domont" userId="6da7715ce44349b3" providerId="LiveId" clId="{AFF9B0D5-CA7D-40FB-964A-23276295459E}" dt="2021-07-06T05:11:34.229" v="6642" actId="1036"/>
          <ac:spMkLst>
            <pc:docMk/>
            <pc:sldMk cId="1252826214" sldId="1711"/>
            <ac:spMk id="140" creationId="{8C2C812B-C909-499A-B3F4-D6BA4928BD00}"/>
          </ac:spMkLst>
        </pc:spChg>
        <pc:spChg chg="mod topLvl">
          <ac:chgData name="Aurelien Domont" userId="6da7715ce44349b3" providerId="LiveId" clId="{AFF9B0D5-CA7D-40FB-964A-23276295459E}" dt="2021-07-06T05:11:34.229" v="6642" actId="1036"/>
          <ac:spMkLst>
            <pc:docMk/>
            <pc:sldMk cId="1252826214" sldId="1711"/>
            <ac:spMk id="141" creationId="{34849A92-9597-49BF-977B-9951D462FED2}"/>
          </ac:spMkLst>
        </pc:spChg>
        <pc:spChg chg="mod topLvl">
          <ac:chgData name="Aurelien Domont" userId="6da7715ce44349b3" providerId="LiveId" clId="{AFF9B0D5-CA7D-40FB-964A-23276295459E}" dt="2021-07-06T05:11:34.229" v="6642" actId="1036"/>
          <ac:spMkLst>
            <pc:docMk/>
            <pc:sldMk cId="1252826214" sldId="1711"/>
            <ac:spMk id="142" creationId="{DDEA1F90-0863-42CA-BDC2-92B238A78A85}"/>
          </ac:spMkLst>
        </pc:spChg>
        <pc:spChg chg="mod topLvl">
          <ac:chgData name="Aurelien Domont" userId="6da7715ce44349b3" providerId="LiveId" clId="{AFF9B0D5-CA7D-40FB-964A-23276295459E}" dt="2021-07-06T05:11:34.229" v="6642" actId="1036"/>
          <ac:spMkLst>
            <pc:docMk/>
            <pc:sldMk cId="1252826214" sldId="1711"/>
            <ac:spMk id="143" creationId="{D8C37E11-C4BD-4A84-BF63-578417B77BEB}"/>
          </ac:spMkLst>
        </pc:spChg>
        <pc:spChg chg="mod topLvl">
          <ac:chgData name="Aurelien Domont" userId="6da7715ce44349b3" providerId="LiveId" clId="{AFF9B0D5-CA7D-40FB-964A-23276295459E}" dt="2021-07-06T05:29:10.437" v="6979" actId="108"/>
          <ac:spMkLst>
            <pc:docMk/>
            <pc:sldMk cId="1252826214" sldId="1711"/>
            <ac:spMk id="144" creationId="{C375A887-D5E3-4F99-9950-A79EB6CA9A6B}"/>
          </ac:spMkLst>
        </pc:spChg>
        <pc:spChg chg="mod topLvl">
          <ac:chgData name="Aurelien Domont" userId="6da7715ce44349b3" providerId="LiveId" clId="{AFF9B0D5-CA7D-40FB-964A-23276295459E}" dt="2021-07-06T05:11:34.229" v="6642" actId="1036"/>
          <ac:spMkLst>
            <pc:docMk/>
            <pc:sldMk cId="1252826214" sldId="1711"/>
            <ac:spMk id="145" creationId="{D68A8DB0-4D69-4C87-A962-C8F9E969D524}"/>
          </ac:spMkLst>
        </pc:spChg>
        <pc:spChg chg="mod topLvl">
          <ac:chgData name="Aurelien Domont" userId="6da7715ce44349b3" providerId="LiveId" clId="{AFF9B0D5-CA7D-40FB-964A-23276295459E}" dt="2021-07-06T05:11:34.229" v="6642" actId="1036"/>
          <ac:spMkLst>
            <pc:docMk/>
            <pc:sldMk cId="1252826214" sldId="1711"/>
            <ac:spMk id="146" creationId="{B027E49D-713A-4007-8722-5D14C2C7EACA}"/>
          </ac:spMkLst>
        </pc:spChg>
        <pc:spChg chg="mod topLvl">
          <ac:chgData name="Aurelien Domont" userId="6da7715ce44349b3" providerId="LiveId" clId="{AFF9B0D5-CA7D-40FB-964A-23276295459E}" dt="2021-07-06T05:11:34.229" v="6642" actId="1036"/>
          <ac:spMkLst>
            <pc:docMk/>
            <pc:sldMk cId="1252826214" sldId="1711"/>
            <ac:spMk id="147" creationId="{8043C5E2-C7CB-4A63-B4D5-162D9FF00E21}"/>
          </ac:spMkLst>
        </pc:spChg>
        <pc:spChg chg="mod topLvl">
          <ac:chgData name="Aurelien Domont" userId="6da7715ce44349b3" providerId="LiveId" clId="{AFF9B0D5-CA7D-40FB-964A-23276295459E}" dt="2021-07-06T05:11:34.229" v="6642" actId="1036"/>
          <ac:spMkLst>
            <pc:docMk/>
            <pc:sldMk cId="1252826214" sldId="1711"/>
            <ac:spMk id="148" creationId="{B55A0DD7-4E48-406D-93E4-0B3AE2F1CEF9}"/>
          </ac:spMkLst>
        </pc:spChg>
        <pc:spChg chg="mod topLvl">
          <ac:chgData name="Aurelien Domont" userId="6da7715ce44349b3" providerId="LiveId" clId="{AFF9B0D5-CA7D-40FB-964A-23276295459E}" dt="2021-07-06T05:11:34.229" v="6642" actId="1036"/>
          <ac:spMkLst>
            <pc:docMk/>
            <pc:sldMk cId="1252826214" sldId="1711"/>
            <ac:spMk id="149" creationId="{91F4980C-1E3A-4BE7-A200-8DEF8ABE3F9D}"/>
          </ac:spMkLst>
        </pc:spChg>
        <pc:spChg chg="mod topLvl">
          <ac:chgData name="Aurelien Domont" userId="6da7715ce44349b3" providerId="LiveId" clId="{AFF9B0D5-CA7D-40FB-964A-23276295459E}" dt="2021-07-06T05:11:34.229" v="6642" actId="1036"/>
          <ac:spMkLst>
            <pc:docMk/>
            <pc:sldMk cId="1252826214" sldId="1711"/>
            <ac:spMk id="150" creationId="{E211A3E5-A626-4167-82E1-6D2198386F44}"/>
          </ac:spMkLst>
        </pc:spChg>
        <pc:spChg chg="mod topLvl">
          <ac:chgData name="Aurelien Domont" userId="6da7715ce44349b3" providerId="LiveId" clId="{AFF9B0D5-CA7D-40FB-964A-23276295459E}" dt="2021-07-06T05:11:34.229" v="6642" actId="1036"/>
          <ac:spMkLst>
            <pc:docMk/>
            <pc:sldMk cId="1252826214" sldId="1711"/>
            <ac:spMk id="151" creationId="{131EE606-1F8D-4B48-8188-352E524DF4AE}"/>
          </ac:spMkLst>
        </pc:spChg>
        <pc:spChg chg="mod topLvl">
          <ac:chgData name="Aurelien Domont" userId="6da7715ce44349b3" providerId="LiveId" clId="{AFF9B0D5-CA7D-40FB-964A-23276295459E}" dt="2021-07-06T05:11:34.229" v="6642" actId="1036"/>
          <ac:spMkLst>
            <pc:docMk/>
            <pc:sldMk cId="1252826214" sldId="1711"/>
            <ac:spMk id="152" creationId="{7436FE4F-A3CC-4C95-902D-8B1D92D535B1}"/>
          </ac:spMkLst>
        </pc:spChg>
        <pc:spChg chg="mod topLvl">
          <ac:chgData name="Aurelien Domont" userId="6da7715ce44349b3" providerId="LiveId" clId="{AFF9B0D5-CA7D-40FB-964A-23276295459E}" dt="2021-07-06T05:11:34.229" v="6642" actId="1036"/>
          <ac:spMkLst>
            <pc:docMk/>
            <pc:sldMk cId="1252826214" sldId="1711"/>
            <ac:spMk id="154" creationId="{78505EE0-DBC4-400C-A718-6C2C024583C9}"/>
          </ac:spMkLst>
        </pc:spChg>
        <pc:spChg chg="mod topLvl">
          <ac:chgData name="Aurelien Domont" userId="6da7715ce44349b3" providerId="LiveId" clId="{AFF9B0D5-CA7D-40FB-964A-23276295459E}" dt="2021-07-06T05:11:34.229" v="6642" actId="1036"/>
          <ac:spMkLst>
            <pc:docMk/>
            <pc:sldMk cId="1252826214" sldId="1711"/>
            <ac:spMk id="156" creationId="{88B98B20-4520-41ED-9304-72DC955877E3}"/>
          </ac:spMkLst>
        </pc:spChg>
        <pc:spChg chg="mod topLvl">
          <ac:chgData name="Aurelien Domont" userId="6da7715ce44349b3" providerId="LiveId" clId="{AFF9B0D5-CA7D-40FB-964A-23276295459E}" dt="2021-07-06T05:11:34.229" v="6642" actId="1036"/>
          <ac:spMkLst>
            <pc:docMk/>
            <pc:sldMk cId="1252826214" sldId="1711"/>
            <ac:spMk id="158" creationId="{9E8DA2CC-D49D-41A6-B0D6-42D3BDA7D0F4}"/>
          </ac:spMkLst>
        </pc:spChg>
        <pc:spChg chg="mod topLvl">
          <ac:chgData name="Aurelien Domont" userId="6da7715ce44349b3" providerId="LiveId" clId="{AFF9B0D5-CA7D-40FB-964A-23276295459E}" dt="2021-07-06T05:11:34.229" v="6642" actId="1036"/>
          <ac:spMkLst>
            <pc:docMk/>
            <pc:sldMk cId="1252826214" sldId="1711"/>
            <ac:spMk id="160" creationId="{5C3FA1B3-B4AC-48D4-B714-2D1BA93D0790}"/>
          </ac:spMkLst>
        </pc:spChg>
        <pc:spChg chg="mod topLvl">
          <ac:chgData name="Aurelien Domont" userId="6da7715ce44349b3" providerId="LiveId" clId="{AFF9B0D5-CA7D-40FB-964A-23276295459E}" dt="2021-07-06T05:11:34.229" v="6642" actId="1036"/>
          <ac:spMkLst>
            <pc:docMk/>
            <pc:sldMk cId="1252826214" sldId="1711"/>
            <ac:spMk id="161" creationId="{541E197F-4044-4204-8FDA-395AE323CACE}"/>
          </ac:spMkLst>
        </pc:spChg>
        <pc:spChg chg="mod topLvl">
          <ac:chgData name="Aurelien Domont" userId="6da7715ce44349b3" providerId="LiveId" clId="{AFF9B0D5-CA7D-40FB-964A-23276295459E}" dt="2021-07-06T05:11:34.229" v="6642" actId="1036"/>
          <ac:spMkLst>
            <pc:docMk/>
            <pc:sldMk cId="1252826214" sldId="1711"/>
            <ac:spMk id="162" creationId="{87E0E64E-A590-4A08-8106-4F02B5C7D002}"/>
          </ac:spMkLst>
        </pc:spChg>
        <pc:spChg chg="mod topLvl">
          <ac:chgData name="Aurelien Domont" userId="6da7715ce44349b3" providerId="LiveId" clId="{AFF9B0D5-CA7D-40FB-964A-23276295459E}" dt="2021-07-06T05:11:34.229" v="6642" actId="1036"/>
          <ac:spMkLst>
            <pc:docMk/>
            <pc:sldMk cId="1252826214" sldId="1711"/>
            <ac:spMk id="163" creationId="{71EA5F10-6A1F-4BE6-B877-E41B6C053DD0}"/>
          </ac:spMkLst>
        </pc:spChg>
        <pc:spChg chg="mod topLvl">
          <ac:chgData name="Aurelien Domont" userId="6da7715ce44349b3" providerId="LiveId" clId="{AFF9B0D5-CA7D-40FB-964A-23276295459E}" dt="2021-07-06T05:11:34.229" v="6642" actId="1036"/>
          <ac:spMkLst>
            <pc:docMk/>
            <pc:sldMk cId="1252826214" sldId="1711"/>
            <ac:spMk id="164" creationId="{F0F68B0B-B377-4B7D-9268-E3F776C48BF9}"/>
          </ac:spMkLst>
        </pc:spChg>
        <pc:spChg chg="mod topLvl">
          <ac:chgData name="Aurelien Domont" userId="6da7715ce44349b3" providerId="LiveId" clId="{AFF9B0D5-CA7D-40FB-964A-23276295459E}" dt="2021-07-06T05:11:34.229" v="6642" actId="1036"/>
          <ac:spMkLst>
            <pc:docMk/>
            <pc:sldMk cId="1252826214" sldId="1711"/>
            <ac:spMk id="165" creationId="{C5E2B2CD-FB89-4C8F-B686-E9E311344422}"/>
          </ac:spMkLst>
        </pc:spChg>
        <pc:spChg chg="mod topLvl">
          <ac:chgData name="Aurelien Domont" userId="6da7715ce44349b3" providerId="LiveId" clId="{AFF9B0D5-CA7D-40FB-964A-23276295459E}" dt="2021-07-06T05:11:34.229" v="6642" actId="1036"/>
          <ac:spMkLst>
            <pc:docMk/>
            <pc:sldMk cId="1252826214" sldId="1711"/>
            <ac:spMk id="166" creationId="{08CE1BAD-B909-4C15-B25E-0DB0122FF7B0}"/>
          </ac:spMkLst>
        </pc:spChg>
        <pc:spChg chg="mod topLvl">
          <ac:chgData name="Aurelien Domont" userId="6da7715ce44349b3" providerId="LiveId" clId="{AFF9B0D5-CA7D-40FB-964A-23276295459E}" dt="2021-07-06T05:11:34.229" v="6642" actId="1036"/>
          <ac:spMkLst>
            <pc:docMk/>
            <pc:sldMk cId="1252826214" sldId="1711"/>
            <ac:spMk id="167" creationId="{DA557A7B-858E-40EE-A7F1-8A77F519D6EA}"/>
          </ac:spMkLst>
        </pc:spChg>
        <pc:spChg chg="mod topLvl">
          <ac:chgData name="Aurelien Domont" userId="6da7715ce44349b3" providerId="LiveId" clId="{AFF9B0D5-CA7D-40FB-964A-23276295459E}" dt="2021-07-06T05:11:34.229" v="6642" actId="1036"/>
          <ac:spMkLst>
            <pc:docMk/>
            <pc:sldMk cId="1252826214" sldId="1711"/>
            <ac:spMk id="168" creationId="{01515CE9-46BA-4B0A-951F-C33D9C9A402F}"/>
          </ac:spMkLst>
        </pc:spChg>
        <pc:spChg chg="mod topLvl">
          <ac:chgData name="Aurelien Domont" userId="6da7715ce44349b3" providerId="LiveId" clId="{AFF9B0D5-CA7D-40FB-964A-23276295459E}" dt="2021-07-06T05:11:34.229" v="6642" actId="1036"/>
          <ac:spMkLst>
            <pc:docMk/>
            <pc:sldMk cId="1252826214" sldId="1711"/>
            <ac:spMk id="169" creationId="{3F8CDBC1-9629-45C2-A85E-CA02DB9041EA}"/>
          </ac:spMkLst>
        </pc:spChg>
        <pc:spChg chg="mod topLvl">
          <ac:chgData name="Aurelien Domont" userId="6da7715ce44349b3" providerId="LiveId" clId="{AFF9B0D5-CA7D-40FB-964A-23276295459E}" dt="2021-07-06T05:11:34.229" v="6642" actId="1036"/>
          <ac:spMkLst>
            <pc:docMk/>
            <pc:sldMk cId="1252826214" sldId="1711"/>
            <ac:spMk id="171" creationId="{963AD41B-26F5-4D47-AD53-8AC2972B2A93}"/>
          </ac:spMkLst>
        </pc:spChg>
        <pc:spChg chg="mod topLvl">
          <ac:chgData name="Aurelien Domont" userId="6da7715ce44349b3" providerId="LiveId" clId="{AFF9B0D5-CA7D-40FB-964A-23276295459E}" dt="2021-07-06T05:11:34.229" v="6642" actId="1036"/>
          <ac:spMkLst>
            <pc:docMk/>
            <pc:sldMk cId="1252826214" sldId="1711"/>
            <ac:spMk id="172" creationId="{A95BECF4-65E0-4E20-8E81-BF2D70CA24FA}"/>
          </ac:spMkLst>
        </pc:spChg>
        <pc:spChg chg="mod topLvl">
          <ac:chgData name="Aurelien Domont" userId="6da7715ce44349b3" providerId="LiveId" clId="{AFF9B0D5-CA7D-40FB-964A-23276295459E}" dt="2021-07-06T05:11:34.229" v="6642" actId="1036"/>
          <ac:spMkLst>
            <pc:docMk/>
            <pc:sldMk cId="1252826214" sldId="1711"/>
            <ac:spMk id="173" creationId="{A82C2CB6-9C1B-463B-B201-2EDC9A84F804}"/>
          </ac:spMkLst>
        </pc:spChg>
        <pc:spChg chg="mod topLvl">
          <ac:chgData name="Aurelien Domont" userId="6da7715ce44349b3" providerId="LiveId" clId="{AFF9B0D5-CA7D-40FB-964A-23276295459E}" dt="2021-07-06T05:11:34.229" v="6642" actId="1036"/>
          <ac:spMkLst>
            <pc:docMk/>
            <pc:sldMk cId="1252826214" sldId="1711"/>
            <ac:spMk id="174" creationId="{F13E0817-830A-4419-9E5B-A121B77DA6DD}"/>
          </ac:spMkLst>
        </pc:spChg>
        <pc:spChg chg="mod topLvl">
          <ac:chgData name="Aurelien Domont" userId="6da7715ce44349b3" providerId="LiveId" clId="{AFF9B0D5-CA7D-40FB-964A-23276295459E}" dt="2021-07-06T05:11:34.229" v="6642" actId="1036"/>
          <ac:spMkLst>
            <pc:docMk/>
            <pc:sldMk cId="1252826214" sldId="1711"/>
            <ac:spMk id="175" creationId="{8E6C7D94-2CCA-4C44-B3CB-82E170208E8E}"/>
          </ac:spMkLst>
        </pc:spChg>
        <pc:spChg chg="mod topLvl">
          <ac:chgData name="Aurelien Domont" userId="6da7715ce44349b3" providerId="LiveId" clId="{AFF9B0D5-CA7D-40FB-964A-23276295459E}" dt="2021-07-06T05:11:34.229" v="6642" actId="1036"/>
          <ac:spMkLst>
            <pc:docMk/>
            <pc:sldMk cId="1252826214" sldId="1711"/>
            <ac:spMk id="176" creationId="{D658C2E5-253C-49B8-9139-B1A75693B43B}"/>
          </ac:spMkLst>
        </pc:spChg>
        <pc:spChg chg="mod topLvl">
          <ac:chgData name="Aurelien Domont" userId="6da7715ce44349b3" providerId="LiveId" clId="{AFF9B0D5-CA7D-40FB-964A-23276295459E}" dt="2021-07-06T05:11:34.229" v="6642" actId="1036"/>
          <ac:spMkLst>
            <pc:docMk/>
            <pc:sldMk cId="1252826214" sldId="1711"/>
            <ac:spMk id="177" creationId="{59202752-5754-4DE6-B2D6-DF32F10E5DC8}"/>
          </ac:spMkLst>
        </pc:spChg>
        <pc:spChg chg="mod topLvl">
          <ac:chgData name="Aurelien Domont" userId="6da7715ce44349b3" providerId="LiveId" clId="{AFF9B0D5-CA7D-40FB-964A-23276295459E}" dt="2021-07-06T05:11:34.229" v="6642" actId="1036"/>
          <ac:spMkLst>
            <pc:docMk/>
            <pc:sldMk cId="1252826214" sldId="1711"/>
            <ac:spMk id="178" creationId="{7D1A9FB2-D060-4515-BD88-6FCAEAF225BE}"/>
          </ac:spMkLst>
        </pc:spChg>
        <pc:spChg chg="mod topLvl">
          <ac:chgData name="Aurelien Domont" userId="6da7715ce44349b3" providerId="LiveId" clId="{AFF9B0D5-CA7D-40FB-964A-23276295459E}" dt="2021-07-06T05:11:34.229" v="6642" actId="1036"/>
          <ac:spMkLst>
            <pc:docMk/>
            <pc:sldMk cId="1252826214" sldId="1711"/>
            <ac:spMk id="179" creationId="{A4200E5E-8CC9-48B5-AA45-0716870EB5D3}"/>
          </ac:spMkLst>
        </pc:spChg>
        <pc:spChg chg="mod topLvl">
          <ac:chgData name="Aurelien Domont" userId="6da7715ce44349b3" providerId="LiveId" clId="{AFF9B0D5-CA7D-40FB-964A-23276295459E}" dt="2021-07-06T05:11:34.229" v="6642" actId="1036"/>
          <ac:spMkLst>
            <pc:docMk/>
            <pc:sldMk cId="1252826214" sldId="1711"/>
            <ac:spMk id="180" creationId="{88387600-1A81-43F5-A5F6-E595CC546449}"/>
          </ac:spMkLst>
        </pc:spChg>
        <pc:spChg chg="mod topLvl">
          <ac:chgData name="Aurelien Domont" userId="6da7715ce44349b3" providerId="LiveId" clId="{AFF9B0D5-CA7D-40FB-964A-23276295459E}" dt="2021-07-06T05:11:34.229" v="6642" actId="1036"/>
          <ac:spMkLst>
            <pc:docMk/>
            <pc:sldMk cId="1252826214" sldId="1711"/>
            <ac:spMk id="181" creationId="{992FA9DF-63EC-429A-BF35-AE164E2FF638}"/>
          </ac:spMkLst>
        </pc:spChg>
        <pc:spChg chg="mod topLvl">
          <ac:chgData name="Aurelien Domont" userId="6da7715ce44349b3" providerId="LiveId" clId="{AFF9B0D5-CA7D-40FB-964A-23276295459E}" dt="2021-07-06T05:11:34.229" v="6642" actId="1036"/>
          <ac:spMkLst>
            <pc:docMk/>
            <pc:sldMk cId="1252826214" sldId="1711"/>
            <ac:spMk id="182" creationId="{92554E69-034D-4A5C-9380-796DF5D21CBE}"/>
          </ac:spMkLst>
        </pc:spChg>
        <pc:spChg chg="mod topLvl">
          <ac:chgData name="Aurelien Domont" userId="6da7715ce44349b3" providerId="LiveId" clId="{AFF9B0D5-CA7D-40FB-964A-23276295459E}" dt="2021-07-06T05:11:34.229" v="6642" actId="1036"/>
          <ac:spMkLst>
            <pc:docMk/>
            <pc:sldMk cId="1252826214" sldId="1711"/>
            <ac:spMk id="183" creationId="{D33F1956-7744-4394-A0B6-5DC6187179A1}"/>
          </ac:spMkLst>
        </pc:spChg>
        <pc:spChg chg="mod topLvl">
          <ac:chgData name="Aurelien Domont" userId="6da7715ce44349b3" providerId="LiveId" clId="{AFF9B0D5-CA7D-40FB-964A-23276295459E}" dt="2021-07-06T05:11:34.229" v="6642" actId="1036"/>
          <ac:spMkLst>
            <pc:docMk/>
            <pc:sldMk cId="1252826214" sldId="1711"/>
            <ac:spMk id="184" creationId="{C4D285CB-4C4F-400C-B984-87DC8A9E1D18}"/>
          </ac:spMkLst>
        </pc:spChg>
        <pc:spChg chg="mod topLvl">
          <ac:chgData name="Aurelien Domont" userId="6da7715ce44349b3" providerId="LiveId" clId="{AFF9B0D5-CA7D-40FB-964A-23276295459E}" dt="2021-07-06T05:11:34.229" v="6642" actId="1036"/>
          <ac:spMkLst>
            <pc:docMk/>
            <pc:sldMk cId="1252826214" sldId="1711"/>
            <ac:spMk id="185" creationId="{2BE5A517-FA3C-44CF-972A-C5B15864EF7F}"/>
          </ac:spMkLst>
        </pc:spChg>
        <pc:spChg chg="mod topLvl">
          <ac:chgData name="Aurelien Domont" userId="6da7715ce44349b3" providerId="LiveId" clId="{AFF9B0D5-CA7D-40FB-964A-23276295459E}" dt="2021-07-06T05:11:34.229" v="6642" actId="1036"/>
          <ac:spMkLst>
            <pc:docMk/>
            <pc:sldMk cId="1252826214" sldId="1711"/>
            <ac:spMk id="186" creationId="{2AF56B3E-A4A0-4E78-9F27-6E1F86480A6E}"/>
          </ac:spMkLst>
        </pc:spChg>
        <pc:spChg chg="mod topLvl">
          <ac:chgData name="Aurelien Domont" userId="6da7715ce44349b3" providerId="LiveId" clId="{AFF9B0D5-CA7D-40FB-964A-23276295459E}" dt="2021-07-06T05:11:34.229" v="6642" actId="1036"/>
          <ac:spMkLst>
            <pc:docMk/>
            <pc:sldMk cId="1252826214" sldId="1711"/>
            <ac:spMk id="187" creationId="{65BAB392-D000-4FDD-8FB1-AE51D60AF3F4}"/>
          </ac:spMkLst>
        </pc:spChg>
        <pc:spChg chg="mod topLvl">
          <ac:chgData name="Aurelien Domont" userId="6da7715ce44349b3" providerId="LiveId" clId="{AFF9B0D5-CA7D-40FB-964A-23276295459E}" dt="2021-07-06T05:11:34.229" v="6642" actId="1036"/>
          <ac:spMkLst>
            <pc:docMk/>
            <pc:sldMk cId="1252826214" sldId="1711"/>
            <ac:spMk id="188" creationId="{D02BDEA7-490D-491D-ADE1-354D74062D97}"/>
          </ac:spMkLst>
        </pc:spChg>
        <pc:spChg chg="mod topLvl">
          <ac:chgData name="Aurelien Domont" userId="6da7715ce44349b3" providerId="LiveId" clId="{AFF9B0D5-CA7D-40FB-964A-23276295459E}" dt="2021-07-06T05:11:34.229" v="6642" actId="1036"/>
          <ac:spMkLst>
            <pc:docMk/>
            <pc:sldMk cId="1252826214" sldId="1711"/>
            <ac:spMk id="189" creationId="{E6CC3D2F-DB61-47E2-8F82-35A70A7033D1}"/>
          </ac:spMkLst>
        </pc:spChg>
        <pc:spChg chg="mod topLvl">
          <ac:chgData name="Aurelien Domont" userId="6da7715ce44349b3" providerId="LiveId" clId="{AFF9B0D5-CA7D-40FB-964A-23276295459E}" dt="2021-07-06T05:11:34.229" v="6642" actId="1036"/>
          <ac:spMkLst>
            <pc:docMk/>
            <pc:sldMk cId="1252826214" sldId="1711"/>
            <ac:spMk id="190" creationId="{A13D6358-E032-4D42-8B3A-BB647533A52A}"/>
          </ac:spMkLst>
        </pc:spChg>
        <pc:spChg chg="mod topLvl">
          <ac:chgData name="Aurelien Domont" userId="6da7715ce44349b3" providerId="LiveId" clId="{AFF9B0D5-CA7D-40FB-964A-23276295459E}" dt="2021-07-06T05:11:34.229" v="6642" actId="1036"/>
          <ac:spMkLst>
            <pc:docMk/>
            <pc:sldMk cId="1252826214" sldId="1711"/>
            <ac:spMk id="191" creationId="{2B54C7EB-4521-4D8E-8CC8-3C3AFB6C9D5D}"/>
          </ac:spMkLst>
        </pc:spChg>
        <pc:spChg chg="mod topLvl">
          <ac:chgData name="Aurelien Domont" userId="6da7715ce44349b3" providerId="LiveId" clId="{AFF9B0D5-CA7D-40FB-964A-23276295459E}" dt="2021-07-06T05:11:34.229" v="6642" actId="1036"/>
          <ac:spMkLst>
            <pc:docMk/>
            <pc:sldMk cId="1252826214" sldId="1711"/>
            <ac:spMk id="192" creationId="{56F9B48F-62FA-48FD-A47B-AEF05EC56DEE}"/>
          </ac:spMkLst>
        </pc:spChg>
        <pc:spChg chg="mod topLvl">
          <ac:chgData name="Aurelien Domont" userId="6da7715ce44349b3" providerId="LiveId" clId="{AFF9B0D5-CA7D-40FB-964A-23276295459E}" dt="2021-07-06T05:11:34.229" v="6642" actId="1036"/>
          <ac:spMkLst>
            <pc:docMk/>
            <pc:sldMk cId="1252826214" sldId="1711"/>
            <ac:spMk id="193" creationId="{4462D747-86EA-41CA-8F26-DE6608A116F0}"/>
          </ac:spMkLst>
        </pc:spChg>
        <pc:spChg chg="mod topLvl">
          <ac:chgData name="Aurelien Domont" userId="6da7715ce44349b3" providerId="LiveId" clId="{AFF9B0D5-CA7D-40FB-964A-23276295459E}" dt="2021-07-06T05:11:34.229" v="6642" actId="1036"/>
          <ac:spMkLst>
            <pc:docMk/>
            <pc:sldMk cId="1252826214" sldId="1711"/>
            <ac:spMk id="194" creationId="{DBBD5777-1E56-4ABE-BA16-5C74CE9A0EA7}"/>
          </ac:spMkLst>
        </pc:spChg>
        <pc:spChg chg="mod topLvl">
          <ac:chgData name="Aurelien Domont" userId="6da7715ce44349b3" providerId="LiveId" clId="{AFF9B0D5-CA7D-40FB-964A-23276295459E}" dt="2021-07-06T05:11:34.229" v="6642" actId="1036"/>
          <ac:spMkLst>
            <pc:docMk/>
            <pc:sldMk cId="1252826214" sldId="1711"/>
            <ac:spMk id="195" creationId="{7D7286B1-9422-4310-B4C2-615AF19EAACA}"/>
          </ac:spMkLst>
        </pc:spChg>
        <pc:spChg chg="mod topLvl">
          <ac:chgData name="Aurelien Domont" userId="6da7715ce44349b3" providerId="LiveId" clId="{AFF9B0D5-CA7D-40FB-964A-23276295459E}" dt="2021-07-06T05:11:34.229" v="6642" actId="1036"/>
          <ac:spMkLst>
            <pc:docMk/>
            <pc:sldMk cId="1252826214" sldId="1711"/>
            <ac:spMk id="196" creationId="{D40F5B22-E2AA-4258-9265-F1FF9ED960F4}"/>
          </ac:spMkLst>
        </pc:spChg>
        <pc:spChg chg="mod topLvl">
          <ac:chgData name="Aurelien Domont" userId="6da7715ce44349b3" providerId="LiveId" clId="{AFF9B0D5-CA7D-40FB-964A-23276295459E}" dt="2021-07-06T05:11:34.229" v="6642" actId="1036"/>
          <ac:spMkLst>
            <pc:docMk/>
            <pc:sldMk cId="1252826214" sldId="1711"/>
            <ac:spMk id="197" creationId="{AD4D240B-D50A-4D70-8C0B-977F83984D3A}"/>
          </ac:spMkLst>
        </pc:spChg>
        <pc:spChg chg="mod topLvl">
          <ac:chgData name="Aurelien Domont" userId="6da7715ce44349b3" providerId="LiveId" clId="{AFF9B0D5-CA7D-40FB-964A-23276295459E}" dt="2021-07-06T05:11:34.229" v="6642" actId="1036"/>
          <ac:spMkLst>
            <pc:docMk/>
            <pc:sldMk cId="1252826214" sldId="1711"/>
            <ac:spMk id="198" creationId="{6CE44318-CD7E-445D-B758-E7779777C82F}"/>
          </ac:spMkLst>
        </pc:spChg>
        <pc:spChg chg="mod topLvl">
          <ac:chgData name="Aurelien Domont" userId="6da7715ce44349b3" providerId="LiveId" clId="{AFF9B0D5-CA7D-40FB-964A-23276295459E}" dt="2021-07-06T05:11:34.229" v="6642" actId="1036"/>
          <ac:spMkLst>
            <pc:docMk/>
            <pc:sldMk cId="1252826214" sldId="1711"/>
            <ac:spMk id="199" creationId="{1F0F724B-E44F-41E4-8A14-AE2C600D3B37}"/>
          </ac:spMkLst>
        </pc:spChg>
        <pc:spChg chg="mod topLvl">
          <ac:chgData name="Aurelien Domont" userId="6da7715ce44349b3" providerId="LiveId" clId="{AFF9B0D5-CA7D-40FB-964A-23276295459E}" dt="2021-07-06T05:11:34.229" v="6642" actId="1036"/>
          <ac:spMkLst>
            <pc:docMk/>
            <pc:sldMk cId="1252826214" sldId="1711"/>
            <ac:spMk id="200" creationId="{86E37F85-C5A4-488E-B339-0F0F15565748}"/>
          </ac:spMkLst>
        </pc:spChg>
        <pc:spChg chg="mod topLvl">
          <ac:chgData name="Aurelien Domont" userId="6da7715ce44349b3" providerId="LiveId" clId="{AFF9B0D5-CA7D-40FB-964A-23276295459E}" dt="2021-07-06T05:11:34.229" v="6642" actId="1036"/>
          <ac:spMkLst>
            <pc:docMk/>
            <pc:sldMk cId="1252826214" sldId="1711"/>
            <ac:spMk id="201" creationId="{B1F3E296-E0F1-42B3-8EB5-18834C3DEF2D}"/>
          </ac:spMkLst>
        </pc:spChg>
        <pc:spChg chg="mod topLvl">
          <ac:chgData name="Aurelien Domont" userId="6da7715ce44349b3" providerId="LiveId" clId="{AFF9B0D5-CA7D-40FB-964A-23276295459E}" dt="2021-07-06T05:11:34.229" v="6642" actId="1036"/>
          <ac:spMkLst>
            <pc:docMk/>
            <pc:sldMk cId="1252826214" sldId="1711"/>
            <ac:spMk id="202" creationId="{BCB202AA-2A16-4C5C-AA67-6AFAFA8F6938}"/>
          </ac:spMkLst>
        </pc:spChg>
        <pc:spChg chg="mod topLvl">
          <ac:chgData name="Aurelien Domont" userId="6da7715ce44349b3" providerId="LiveId" clId="{AFF9B0D5-CA7D-40FB-964A-23276295459E}" dt="2021-07-06T05:11:34.229" v="6642" actId="1036"/>
          <ac:spMkLst>
            <pc:docMk/>
            <pc:sldMk cId="1252826214" sldId="1711"/>
            <ac:spMk id="203" creationId="{0C93BDFC-9980-4906-BF18-DAD7D5B3E82D}"/>
          </ac:spMkLst>
        </pc:spChg>
        <pc:spChg chg="mod topLvl">
          <ac:chgData name="Aurelien Domont" userId="6da7715ce44349b3" providerId="LiveId" clId="{AFF9B0D5-CA7D-40FB-964A-23276295459E}" dt="2021-07-06T05:11:34.229" v="6642" actId="1036"/>
          <ac:spMkLst>
            <pc:docMk/>
            <pc:sldMk cId="1252826214" sldId="1711"/>
            <ac:spMk id="204" creationId="{2483B080-5A2E-4F13-B9A0-DEDEF8079900}"/>
          </ac:spMkLst>
        </pc:spChg>
        <pc:spChg chg="mod topLvl">
          <ac:chgData name="Aurelien Domont" userId="6da7715ce44349b3" providerId="LiveId" clId="{AFF9B0D5-CA7D-40FB-964A-23276295459E}" dt="2021-07-06T05:11:34.229" v="6642" actId="1036"/>
          <ac:spMkLst>
            <pc:docMk/>
            <pc:sldMk cId="1252826214" sldId="1711"/>
            <ac:spMk id="205" creationId="{7F1B88CC-77FA-4556-9E9A-EBE75920496C}"/>
          </ac:spMkLst>
        </pc:spChg>
        <pc:spChg chg="mod topLvl">
          <ac:chgData name="Aurelien Domont" userId="6da7715ce44349b3" providerId="LiveId" clId="{AFF9B0D5-CA7D-40FB-964A-23276295459E}" dt="2021-07-06T05:11:34.229" v="6642" actId="1036"/>
          <ac:spMkLst>
            <pc:docMk/>
            <pc:sldMk cId="1252826214" sldId="1711"/>
            <ac:spMk id="206" creationId="{003FC4C7-BA5E-490B-A4F1-1C0EFED6FB87}"/>
          </ac:spMkLst>
        </pc:spChg>
        <pc:spChg chg="mod topLvl">
          <ac:chgData name="Aurelien Domont" userId="6da7715ce44349b3" providerId="LiveId" clId="{AFF9B0D5-CA7D-40FB-964A-23276295459E}" dt="2021-07-06T05:11:34.229" v="6642" actId="1036"/>
          <ac:spMkLst>
            <pc:docMk/>
            <pc:sldMk cId="1252826214" sldId="1711"/>
            <ac:spMk id="207" creationId="{9BD2EF94-3A1F-4B1E-8B71-180E83DE23F4}"/>
          </ac:spMkLst>
        </pc:spChg>
        <pc:spChg chg="mod topLvl">
          <ac:chgData name="Aurelien Domont" userId="6da7715ce44349b3" providerId="LiveId" clId="{AFF9B0D5-CA7D-40FB-964A-23276295459E}" dt="2021-07-06T05:11:34.229" v="6642" actId="1036"/>
          <ac:spMkLst>
            <pc:docMk/>
            <pc:sldMk cId="1252826214" sldId="1711"/>
            <ac:spMk id="208" creationId="{EAEDBD41-082E-45BA-8113-5C661357A1E7}"/>
          </ac:spMkLst>
        </pc:spChg>
        <pc:spChg chg="mod topLvl">
          <ac:chgData name="Aurelien Domont" userId="6da7715ce44349b3" providerId="LiveId" clId="{AFF9B0D5-CA7D-40FB-964A-23276295459E}" dt="2021-07-06T05:11:34.229" v="6642" actId="1036"/>
          <ac:spMkLst>
            <pc:docMk/>
            <pc:sldMk cId="1252826214" sldId="1711"/>
            <ac:spMk id="209" creationId="{BC07ED43-92C0-4463-BE91-75D378245AC3}"/>
          </ac:spMkLst>
        </pc:spChg>
        <pc:spChg chg="mod topLvl">
          <ac:chgData name="Aurelien Domont" userId="6da7715ce44349b3" providerId="LiveId" clId="{AFF9B0D5-CA7D-40FB-964A-23276295459E}" dt="2021-07-06T05:11:34.229" v="6642" actId="1036"/>
          <ac:spMkLst>
            <pc:docMk/>
            <pc:sldMk cId="1252826214" sldId="1711"/>
            <ac:spMk id="210" creationId="{193E87B5-9C63-4375-B210-A66A1AFCCF6F}"/>
          </ac:spMkLst>
        </pc:spChg>
        <pc:spChg chg="mod topLvl">
          <ac:chgData name="Aurelien Domont" userId="6da7715ce44349b3" providerId="LiveId" clId="{AFF9B0D5-CA7D-40FB-964A-23276295459E}" dt="2021-07-06T05:11:34.229" v="6642" actId="1036"/>
          <ac:spMkLst>
            <pc:docMk/>
            <pc:sldMk cId="1252826214" sldId="1711"/>
            <ac:spMk id="211" creationId="{793AFA17-087D-46AE-869B-60FF321E751B}"/>
          </ac:spMkLst>
        </pc:spChg>
        <pc:spChg chg="mod topLvl">
          <ac:chgData name="Aurelien Domont" userId="6da7715ce44349b3" providerId="LiveId" clId="{AFF9B0D5-CA7D-40FB-964A-23276295459E}" dt="2021-07-06T05:11:34.229" v="6642" actId="1036"/>
          <ac:spMkLst>
            <pc:docMk/>
            <pc:sldMk cId="1252826214" sldId="1711"/>
            <ac:spMk id="212" creationId="{84307B0E-2C20-4123-9CAA-1D24370C93CD}"/>
          </ac:spMkLst>
        </pc:spChg>
        <pc:spChg chg="mod topLvl">
          <ac:chgData name="Aurelien Domont" userId="6da7715ce44349b3" providerId="LiveId" clId="{AFF9B0D5-CA7D-40FB-964A-23276295459E}" dt="2021-07-06T05:11:34.229" v="6642" actId="1036"/>
          <ac:spMkLst>
            <pc:docMk/>
            <pc:sldMk cId="1252826214" sldId="1711"/>
            <ac:spMk id="213" creationId="{77A30CF6-910C-42F4-A2AF-820286EDA0EC}"/>
          </ac:spMkLst>
        </pc:spChg>
        <pc:spChg chg="mod topLvl">
          <ac:chgData name="Aurelien Domont" userId="6da7715ce44349b3" providerId="LiveId" clId="{AFF9B0D5-CA7D-40FB-964A-23276295459E}" dt="2021-07-06T05:11:34.229" v="6642" actId="1036"/>
          <ac:spMkLst>
            <pc:docMk/>
            <pc:sldMk cId="1252826214" sldId="1711"/>
            <ac:spMk id="214" creationId="{3F674640-2E1D-4DFF-B01D-3A3488930238}"/>
          </ac:spMkLst>
        </pc:spChg>
        <pc:spChg chg="mod topLvl">
          <ac:chgData name="Aurelien Domont" userId="6da7715ce44349b3" providerId="LiveId" clId="{AFF9B0D5-CA7D-40FB-964A-23276295459E}" dt="2021-07-06T05:11:34.229" v="6642" actId="1036"/>
          <ac:spMkLst>
            <pc:docMk/>
            <pc:sldMk cId="1252826214" sldId="1711"/>
            <ac:spMk id="215" creationId="{85D81B0A-8416-497A-99DC-67F35F0AD3D9}"/>
          </ac:spMkLst>
        </pc:spChg>
        <pc:spChg chg="mod topLvl">
          <ac:chgData name="Aurelien Domont" userId="6da7715ce44349b3" providerId="LiveId" clId="{AFF9B0D5-CA7D-40FB-964A-23276295459E}" dt="2021-07-06T05:11:34.229" v="6642" actId="1036"/>
          <ac:spMkLst>
            <pc:docMk/>
            <pc:sldMk cId="1252826214" sldId="1711"/>
            <ac:spMk id="216" creationId="{C18ABAB0-2722-4783-84A2-5634D23EAA75}"/>
          </ac:spMkLst>
        </pc:spChg>
        <pc:spChg chg="mod topLvl">
          <ac:chgData name="Aurelien Domont" userId="6da7715ce44349b3" providerId="LiveId" clId="{AFF9B0D5-CA7D-40FB-964A-23276295459E}" dt="2021-07-06T05:11:34.229" v="6642" actId="1036"/>
          <ac:spMkLst>
            <pc:docMk/>
            <pc:sldMk cId="1252826214" sldId="1711"/>
            <ac:spMk id="217" creationId="{EFCB03DB-03D6-4A91-8CBD-792B0C10DE69}"/>
          </ac:spMkLst>
        </pc:spChg>
        <pc:spChg chg="mod topLvl">
          <ac:chgData name="Aurelien Domont" userId="6da7715ce44349b3" providerId="LiveId" clId="{AFF9B0D5-CA7D-40FB-964A-23276295459E}" dt="2021-07-06T05:11:34.229" v="6642" actId="1036"/>
          <ac:spMkLst>
            <pc:docMk/>
            <pc:sldMk cId="1252826214" sldId="1711"/>
            <ac:spMk id="218" creationId="{C59BD9FB-1B30-423F-B1D7-751A58E65F2D}"/>
          </ac:spMkLst>
        </pc:spChg>
        <pc:spChg chg="mod topLvl">
          <ac:chgData name="Aurelien Domont" userId="6da7715ce44349b3" providerId="LiveId" clId="{AFF9B0D5-CA7D-40FB-964A-23276295459E}" dt="2021-07-06T05:11:34.229" v="6642" actId="1036"/>
          <ac:spMkLst>
            <pc:docMk/>
            <pc:sldMk cId="1252826214" sldId="1711"/>
            <ac:spMk id="219" creationId="{EFA08614-7E06-47B4-99AF-2865D4F47977}"/>
          </ac:spMkLst>
        </pc:spChg>
        <pc:spChg chg="mod topLvl">
          <ac:chgData name="Aurelien Domont" userId="6da7715ce44349b3" providerId="LiveId" clId="{AFF9B0D5-CA7D-40FB-964A-23276295459E}" dt="2021-07-06T05:11:34.229" v="6642" actId="1036"/>
          <ac:spMkLst>
            <pc:docMk/>
            <pc:sldMk cId="1252826214" sldId="1711"/>
            <ac:spMk id="220" creationId="{444A65E3-4F6F-4AFB-87EC-33F20023A968}"/>
          </ac:spMkLst>
        </pc:spChg>
        <pc:spChg chg="mod topLvl">
          <ac:chgData name="Aurelien Domont" userId="6da7715ce44349b3" providerId="LiveId" clId="{AFF9B0D5-CA7D-40FB-964A-23276295459E}" dt="2021-07-06T05:11:34.229" v="6642" actId="1036"/>
          <ac:spMkLst>
            <pc:docMk/>
            <pc:sldMk cId="1252826214" sldId="1711"/>
            <ac:spMk id="221" creationId="{E4377BC2-14F9-4CD6-A14C-C44A4E3AA617}"/>
          </ac:spMkLst>
        </pc:spChg>
        <pc:spChg chg="mod topLvl">
          <ac:chgData name="Aurelien Domont" userId="6da7715ce44349b3" providerId="LiveId" clId="{AFF9B0D5-CA7D-40FB-964A-23276295459E}" dt="2021-07-06T05:11:34.229" v="6642" actId="1036"/>
          <ac:spMkLst>
            <pc:docMk/>
            <pc:sldMk cId="1252826214" sldId="1711"/>
            <ac:spMk id="222" creationId="{5CCF650A-0F72-4561-8E58-2343C3DBFEBE}"/>
          </ac:spMkLst>
        </pc:spChg>
        <pc:spChg chg="mod topLvl">
          <ac:chgData name="Aurelien Domont" userId="6da7715ce44349b3" providerId="LiveId" clId="{AFF9B0D5-CA7D-40FB-964A-23276295459E}" dt="2021-07-06T05:11:34.229" v="6642" actId="1036"/>
          <ac:spMkLst>
            <pc:docMk/>
            <pc:sldMk cId="1252826214" sldId="1711"/>
            <ac:spMk id="223" creationId="{63CA195B-A87C-444E-8191-3ECC991AB875}"/>
          </ac:spMkLst>
        </pc:spChg>
        <pc:spChg chg="mod topLvl">
          <ac:chgData name="Aurelien Domont" userId="6da7715ce44349b3" providerId="LiveId" clId="{AFF9B0D5-CA7D-40FB-964A-23276295459E}" dt="2021-07-06T05:11:34.229" v="6642" actId="1036"/>
          <ac:spMkLst>
            <pc:docMk/>
            <pc:sldMk cId="1252826214" sldId="1711"/>
            <ac:spMk id="224" creationId="{1BF71304-587F-4508-A321-52BEFDF494DC}"/>
          </ac:spMkLst>
        </pc:spChg>
        <pc:spChg chg="mod topLvl">
          <ac:chgData name="Aurelien Domont" userId="6da7715ce44349b3" providerId="LiveId" clId="{AFF9B0D5-CA7D-40FB-964A-23276295459E}" dt="2021-07-06T05:11:34.229" v="6642" actId="1036"/>
          <ac:spMkLst>
            <pc:docMk/>
            <pc:sldMk cId="1252826214" sldId="1711"/>
            <ac:spMk id="225" creationId="{D74CE2DA-D7AA-4661-A52B-C9D5B3290A9A}"/>
          </ac:spMkLst>
        </pc:spChg>
        <pc:spChg chg="mod topLvl">
          <ac:chgData name="Aurelien Domont" userId="6da7715ce44349b3" providerId="LiveId" clId="{AFF9B0D5-CA7D-40FB-964A-23276295459E}" dt="2021-07-06T05:11:34.229" v="6642" actId="1036"/>
          <ac:spMkLst>
            <pc:docMk/>
            <pc:sldMk cId="1252826214" sldId="1711"/>
            <ac:spMk id="226" creationId="{551F1F9D-E21B-4640-B8C7-C60950AB302D}"/>
          </ac:spMkLst>
        </pc:spChg>
        <pc:spChg chg="mod topLvl">
          <ac:chgData name="Aurelien Domont" userId="6da7715ce44349b3" providerId="LiveId" clId="{AFF9B0D5-CA7D-40FB-964A-23276295459E}" dt="2021-07-06T05:11:34.229" v="6642" actId="1036"/>
          <ac:spMkLst>
            <pc:docMk/>
            <pc:sldMk cId="1252826214" sldId="1711"/>
            <ac:spMk id="227" creationId="{936ED875-F3AB-4A18-8E6A-F9C7C270CF02}"/>
          </ac:spMkLst>
        </pc:spChg>
        <pc:spChg chg="mod topLvl">
          <ac:chgData name="Aurelien Domont" userId="6da7715ce44349b3" providerId="LiveId" clId="{AFF9B0D5-CA7D-40FB-964A-23276295459E}" dt="2021-07-06T05:11:34.229" v="6642" actId="1036"/>
          <ac:spMkLst>
            <pc:docMk/>
            <pc:sldMk cId="1252826214" sldId="1711"/>
            <ac:spMk id="228" creationId="{430A0786-7BD9-46DA-A610-519693964F01}"/>
          </ac:spMkLst>
        </pc:spChg>
        <pc:spChg chg="mod topLvl">
          <ac:chgData name="Aurelien Domont" userId="6da7715ce44349b3" providerId="LiveId" clId="{AFF9B0D5-CA7D-40FB-964A-23276295459E}" dt="2021-07-06T05:11:34.229" v="6642" actId="1036"/>
          <ac:spMkLst>
            <pc:docMk/>
            <pc:sldMk cId="1252826214" sldId="1711"/>
            <ac:spMk id="229" creationId="{DBAC6905-1A25-4E2C-90D6-5580DDEDDB85}"/>
          </ac:spMkLst>
        </pc:spChg>
        <pc:spChg chg="mod topLvl">
          <ac:chgData name="Aurelien Domont" userId="6da7715ce44349b3" providerId="LiveId" clId="{AFF9B0D5-CA7D-40FB-964A-23276295459E}" dt="2021-07-06T05:11:34.229" v="6642" actId="1036"/>
          <ac:spMkLst>
            <pc:docMk/>
            <pc:sldMk cId="1252826214" sldId="1711"/>
            <ac:spMk id="230" creationId="{63E38F12-2AAD-4FA1-88BA-4655424B7ABA}"/>
          </ac:spMkLst>
        </pc:spChg>
        <pc:spChg chg="mod topLvl">
          <ac:chgData name="Aurelien Domont" userId="6da7715ce44349b3" providerId="LiveId" clId="{AFF9B0D5-CA7D-40FB-964A-23276295459E}" dt="2021-07-06T05:11:34.229" v="6642" actId="1036"/>
          <ac:spMkLst>
            <pc:docMk/>
            <pc:sldMk cId="1252826214" sldId="1711"/>
            <ac:spMk id="231" creationId="{4BD50ED2-1085-45E9-834B-CC17883DC947}"/>
          </ac:spMkLst>
        </pc:spChg>
        <pc:spChg chg="mod topLvl">
          <ac:chgData name="Aurelien Domont" userId="6da7715ce44349b3" providerId="LiveId" clId="{AFF9B0D5-CA7D-40FB-964A-23276295459E}" dt="2021-07-06T05:11:34.229" v="6642" actId="1036"/>
          <ac:spMkLst>
            <pc:docMk/>
            <pc:sldMk cId="1252826214" sldId="1711"/>
            <ac:spMk id="232" creationId="{6E77A66E-2021-43C9-8F5F-B91B3DF1E257}"/>
          </ac:spMkLst>
        </pc:spChg>
        <pc:spChg chg="mod topLvl">
          <ac:chgData name="Aurelien Domont" userId="6da7715ce44349b3" providerId="LiveId" clId="{AFF9B0D5-CA7D-40FB-964A-23276295459E}" dt="2021-07-06T05:11:34.229" v="6642" actId="1036"/>
          <ac:spMkLst>
            <pc:docMk/>
            <pc:sldMk cId="1252826214" sldId="1711"/>
            <ac:spMk id="233" creationId="{EBD29889-D0B4-43B9-8442-B91A3B9BE83C}"/>
          </ac:spMkLst>
        </pc:spChg>
        <pc:spChg chg="mod topLvl">
          <ac:chgData name="Aurelien Domont" userId="6da7715ce44349b3" providerId="LiveId" clId="{AFF9B0D5-CA7D-40FB-964A-23276295459E}" dt="2021-07-06T05:11:34.229" v="6642" actId="1036"/>
          <ac:spMkLst>
            <pc:docMk/>
            <pc:sldMk cId="1252826214" sldId="1711"/>
            <ac:spMk id="234" creationId="{21F0D43F-287D-4CDA-B746-2C8A66A82376}"/>
          </ac:spMkLst>
        </pc:spChg>
        <pc:spChg chg="mod topLvl">
          <ac:chgData name="Aurelien Domont" userId="6da7715ce44349b3" providerId="LiveId" clId="{AFF9B0D5-CA7D-40FB-964A-23276295459E}" dt="2021-07-06T05:11:34.229" v="6642" actId="1036"/>
          <ac:spMkLst>
            <pc:docMk/>
            <pc:sldMk cId="1252826214" sldId="1711"/>
            <ac:spMk id="235" creationId="{ABF8C690-9AB9-49DF-AC8F-3A1B953C7881}"/>
          </ac:spMkLst>
        </pc:spChg>
        <pc:spChg chg="mod topLvl">
          <ac:chgData name="Aurelien Domont" userId="6da7715ce44349b3" providerId="LiveId" clId="{AFF9B0D5-CA7D-40FB-964A-23276295459E}" dt="2021-07-06T05:11:34.229" v="6642" actId="1036"/>
          <ac:spMkLst>
            <pc:docMk/>
            <pc:sldMk cId="1252826214" sldId="1711"/>
            <ac:spMk id="236" creationId="{E3F0EFE2-BC71-410C-B51D-B34F896014ED}"/>
          </ac:spMkLst>
        </pc:spChg>
        <pc:spChg chg="mod topLvl">
          <ac:chgData name="Aurelien Domont" userId="6da7715ce44349b3" providerId="LiveId" clId="{AFF9B0D5-CA7D-40FB-964A-23276295459E}" dt="2021-07-06T05:11:34.229" v="6642" actId="1036"/>
          <ac:spMkLst>
            <pc:docMk/>
            <pc:sldMk cId="1252826214" sldId="1711"/>
            <ac:spMk id="237" creationId="{54372FEB-36D5-41EF-9588-6403ECD97FEB}"/>
          </ac:spMkLst>
        </pc:spChg>
        <pc:spChg chg="mod topLvl">
          <ac:chgData name="Aurelien Domont" userId="6da7715ce44349b3" providerId="LiveId" clId="{AFF9B0D5-CA7D-40FB-964A-23276295459E}" dt="2021-07-06T05:11:34.229" v="6642" actId="1036"/>
          <ac:spMkLst>
            <pc:docMk/>
            <pc:sldMk cId="1252826214" sldId="1711"/>
            <ac:spMk id="238" creationId="{EF6C8537-8511-49E7-A9E1-0022384E5493}"/>
          </ac:spMkLst>
        </pc:spChg>
        <pc:spChg chg="mod topLvl">
          <ac:chgData name="Aurelien Domont" userId="6da7715ce44349b3" providerId="LiveId" clId="{AFF9B0D5-CA7D-40FB-964A-23276295459E}" dt="2021-07-06T05:11:34.229" v="6642" actId="1036"/>
          <ac:spMkLst>
            <pc:docMk/>
            <pc:sldMk cId="1252826214" sldId="1711"/>
            <ac:spMk id="239" creationId="{469F0A00-47B2-4DDD-BF87-88A646D345DE}"/>
          </ac:spMkLst>
        </pc:spChg>
        <pc:spChg chg="mod topLvl">
          <ac:chgData name="Aurelien Domont" userId="6da7715ce44349b3" providerId="LiveId" clId="{AFF9B0D5-CA7D-40FB-964A-23276295459E}" dt="2021-07-06T05:11:34.229" v="6642" actId="1036"/>
          <ac:spMkLst>
            <pc:docMk/>
            <pc:sldMk cId="1252826214" sldId="1711"/>
            <ac:spMk id="240" creationId="{30CB3E4B-42C8-4DF2-B739-CF227DDC8E73}"/>
          </ac:spMkLst>
        </pc:spChg>
        <pc:spChg chg="mod topLvl">
          <ac:chgData name="Aurelien Domont" userId="6da7715ce44349b3" providerId="LiveId" clId="{AFF9B0D5-CA7D-40FB-964A-23276295459E}" dt="2021-07-06T05:11:34.229" v="6642" actId="1036"/>
          <ac:spMkLst>
            <pc:docMk/>
            <pc:sldMk cId="1252826214" sldId="1711"/>
            <ac:spMk id="241" creationId="{3CFFF04C-0086-4A1E-9B0B-90F93BCE689C}"/>
          </ac:spMkLst>
        </pc:spChg>
        <pc:spChg chg="mod topLvl">
          <ac:chgData name="Aurelien Domont" userId="6da7715ce44349b3" providerId="LiveId" clId="{AFF9B0D5-CA7D-40FB-964A-23276295459E}" dt="2021-07-06T05:11:34.229" v="6642" actId="1036"/>
          <ac:spMkLst>
            <pc:docMk/>
            <pc:sldMk cId="1252826214" sldId="1711"/>
            <ac:spMk id="242" creationId="{796536A7-650A-470B-B60A-89CB4DCDAE12}"/>
          </ac:spMkLst>
        </pc:spChg>
        <pc:spChg chg="mod topLvl">
          <ac:chgData name="Aurelien Domont" userId="6da7715ce44349b3" providerId="LiveId" clId="{AFF9B0D5-CA7D-40FB-964A-23276295459E}" dt="2021-07-06T05:11:34.229" v="6642" actId="1036"/>
          <ac:spMkLst>
            <pc:docMk/>
            <pc:sldMk cId="1252826214" sldId="1711"/>
            <ac:spMk id="243" creationId="{28B07DF0-DD4F-4107-9049-E64C336BD23E}"/>
          </ac:spMkLst>
        </pc:spChg>
        <pc:spChg chg="mod topLvl">
          <ac:chgData name="Aurelien Domont" userId="6da7715ce44349b3" providerId="LiveId" clId="{AFF9B0D5-CA7D-40FB-964A-23276295459E}" dt="2021-07-06T05:11:34.229" v="6642" actId="1036"/>
          <ac:spMkLst>
            <pc:docMk/>
            <pc:sldMk cId="1252826214" sldId="1711"/>
            <ac:spMk id="244" creationId="{6222FCC7-32FF-4D0B-84C0-6C5967B837B7}"/>
          </ac:spMkLst>
        </pc:spChg>
        <pc:spChg chg="mod topLvl">
          <ac:chgData name="Aurelien Domont" userId="6da7715ce44349b3" providerId="LiveId" clId="{AFF9B0D5-CA7D-40FB-964A-23276295459E}" dt="2021-07-06T05:11:34.229" v="6642" actId="1036"/>
          <ac:spMkLst>
            <pc:docMk/>
            <pc:sldMk cId="1252826214" sldId="1711"/>
            <ac:spMk id="245" creationId="{E86832F6-2D52-4754-BB9D-E56F6A7E8713}"/>
          </ac:spMkLst>
        </pc:spChg>
        <pc:spChg chg="mod topLvl">
          <ac:chgData name="Aurelien Domont" userId="6da7715ce44349b3" providerId="LiveId" clId="{AFF9B0D5-CA7D-40FB-964A-23276295459E}" dt="2021-07-06T05:11:34.229" v="6642" actId="1036"/>
          <ac:spMkLst>
            <pc:docMk/>
            <pc:sldMk cId="1252826214" sldId="1711"/>
            <ac:spMk id="246" creationId="{1D89F624-F74E-456A-AF09-7B4A51BE1AA0}"/>
          </ac:spMkLst>
        </pc:spChg>
        <pc:spChg chg="mod topLvl">
          <ac:chgData name="Aurelien Domont" userId="6da7715ce44349b3" providerId="LiveId" clId="{AFF9B0D5-CA7D-40FB-964A-23276295459E}" dt="2021-07-06T05:11:34.229" v="6642" actId="1036"/>
          <ac:spMkLst>
            <pc:docMk/>
            <pc:sldMk cId="1252826214" sldId="1711"/>
            <ac:spMk id="247" creationId="{4F937EC5-8BD0-4FB5-A35C-E02B89B93606}"/>
          </ac:spMkLst>
        </pc:spChg>
        <pc:spChg chg="mod">
          <ac:chgData name="Aurelien Domont" userId="6da7715ce44349b3" providerId="LiveId" clId="{AFF9B0D5-CA7D-40FB-964A-23276295459E}" dt="2021-07-06T05:09:13.215" v="6601" actId="207"/>
          <ac:spMkLst>
            <pc:docMk/>
            <pc:sldMk cId="1252826214" sldId="1711"/>
            <ac:spMk id="248" creationId="{FB4D28D9-4023-4A47-99FC-62C7EC792373}"/>
          </ac:spMkLst>
        </pc:spChg>
        <pc:spChg chg="mod">
          <ac:chgData name="Aurelien Domont" userId="6da7715ce44349b3" providerId="LiveId" clId="{AFF9B0D5-CA7D-40FB-964A-23276295459E}" dt="2021-07-06T05:09:13.215" v="6601" actId="207"/>
          <ac:spMkLst>
            <pc:docMk/>
            <pc:sldMk cId="1252826214" sldId="1711"/>
            <ac:spMk id="249" creationId="{B1394C94-FF2C-4788-8280-D38679147605}"/>
          </ac:spMkLst>
        </pc:spChg>
        <pc:spChg chg="mod">
          <ac:chgData name="Aurelien Domont" userId="6da7715ce44349b3" providerId="LiveId" clId="{AFF9B0D5-CA7D-40FB-964A-23276295459E}" dt="2021-07-06T05:09:13.215" v="6601" actId="207"/>
          <ac:spMkLst>
            <pc:docMk/>
            <pc:sldMk cId="1252826214" sldId="1711"/>
            <ac:spMk id="250" creationId="{816DF731-9397-45CC-9DE6-BB914CD9AA52}"/>
          </ac:spMkLst>
        </pc:spChg>
        <pc:spChg chg="mod">
          <ac:chgData name="Aurelien Domont" userId="6da7715ce44349b3" providerId="LiveId" clId="{AFF9B0D5-CA7D-40FB-964A-23276295459E}" dt="2021-07-06T05:09:13.215" v="6601" actId="207"/>
          <ac:spMkLst>
            <pc:docMk/>
            <pc:sldMk cId="1252826214" sldId="1711"/>
            <ac:spMk id="251" creationId="{E5AA8E9A-B1B5-4B37-8D2F-1CEA3595297D}"/>
          </ac:spMkLst>
        </pc:spChg>
        <pc:spChg chg="mod">
          <ac:chgData name="Aurelien Domont" userId="6da7715ce44349b3" providerId="LiveId" clId="{AFF9B0D5-CA7D-40FB-964A-23276295459E}" dt="2021-07-06T05:09:13.215" v="6601" actId="207"/>
          <ac:spMkLst>
            <pc:docMk/>
            <pc:sldMk cId="1252826214" sldId="1711"/>
            <ac:spMk id="252" creationId="{0F32216C-9D5C-4ABD-BA85-DCF960936CA7}"/>
          </ac:spMkLst>
        </pc:spChg>
        <pc:spChg chg="mod">
          <ac:chgData name="Aurelien Domont" userId="6da7715ce44349b3" providerId="LiveId" clId="{AFF9B0D5-CA7D-40FB-964A-23276295459E}" dt="2021-07-06T05:09:13.215" v="6601" actId="207"/>
          <ac:spMkLst>
            <pc:docMk/>
            <pc:sldMk cId="1252826214" sldId="1711"/>
            <ac:spMk id="253" creationId="{BB015216-6946-4F91-A441-9A7C82F9FFDE}"/>
          </ac:spMkLst>
        </pc:spChg>
        <pc:spChg chg="mod">
          <ac:chgData name="Aurelien Domont" userId="6da7715ce44349b3" providerId="LiveId" clId="{AFF9B0D5-CA7D-40FB-964A-23276295459E}" dt="2021-07-06T05:09:13.215" v="6601" actId="207"/>
          <ac:spMkLst>
            <pc:docMk/>
            <pc:sldMk cId="1252826214" sldId="1711"/>
            <ac:spMk id="254" creationId="{6D16BABE-42DC-4409-AD87-E6921DA14DCC}"/>
          </ac:spMkLst>
        </pc:spChg>
        <pc:spChg chg="mod">
          <ac:chgData name="Aurelien Domont" userId="6da7715ce44349b3" providerId="LiveId" clId="{AFF9B0D5-CA7D-40FB-964A-23276295459E}" dt="2021-07-06T05:09:13.215" v="6601" actId="207"/>
          <ac:spMkLst>
            <pc:docMk/>
            <pc:sldMk cId="1252826214" sldId="1711"/>
            <ac:spMk id="255" creationId="{884A3FEA-302A-4650-B628-684E3877AEB4}"/>
          </ac:spMkLst>
        </pc:spChg>
        <pc:spChg chg="mod">
          <ac:chgData name="Aurelien Domont" userId="6da7715ce44349b3" providerId="LiveId" clId="{AFF9B0D5-CA7D-40FB-964A-23276295459E}" dt="2021-07-06T05:09:13.215" v="6601" actId="207"/>
          <ac:spMkLst>
            <pc:docMk/>
            <pc:sldMk cId="1252826214" sldId="1711"/>
            <ac:spMk id="256" creationId="{4AC67763-A7E7-44D7-BB4F-F145A5B5E7CC}"/>
          </ac:spMkLst>
        </pc:spChg>
        <pc:spChg chg="mod">
          <ac:chgData name="Aurelien Domont" userId="6da7715ce44349b3" providerId="LiveId" clId="{AFF9B0D5-CA7D-40FB-964A-23276295459E}" dt="2021-07-06T05:09:13.215" v="6601" actId="207"/>
          <ac:spMkLst>
            <pc:docMk/>
            <pc:sldMk cId="1252826214" sldId="1711"/>
            <ac:spMk id="257" creationId="{1313848B-8C14-4024-BD20-CE60618ECDBE}"/>
          </ac:spMkLst>
        </pc:spChg>
        <pc:spChg chg="mod">
          <ac:chgData name="Aurelien Domont" userId="6da7715ce44349b3" providerId="LiveId" clId="{AFF9B0D5-CA7D-40FB-964A-23276295459E}" dt="2021-07-06T05:09:13.215" v="6601" actId="207"/>
          <ac:spMkLst>
            <pc:docMk/>
            <pc:sldMk cId="1252826214" sldId="1711"/>
            <ac:spMk id="258" creationId="{BD7C503B-09D3-483C-BDBC-F26FD18A18F4}"/>
          </ac:spMkLst>
        </pc:spChg>
        <pc:spChg chg="mod">
          <ac:chgData name="Aurelien Domont" userId="6da7715ce44349b3" providerId="LiveId" clId="{AFF9B0D5-CA7D-40FB-964A-23276295459E}" dt="2021-07-06T05:09:13.215" v="6601" actId="207"/>
          <ac:spMkLst>
            <pc:docMk/>
            <pc:sldMk cId="1252826214" sldId="1711"/>
            <ac:spMk id="259" creationId="{33404832-32D5-4822-ABB4-AD4E015DE594}"/>
          </ac:spMkLst>
        </pc:spChg>
        <pc:spChg chg="mod">
          <ac:chgData name="Aurelien Domont" userId="6da7715ce44349b3" providerId="LiveId" clId="{AFF9B0D5-CA7D-40FB-964A-23276295459E}" dt="2021-07-06T05:09:13.215" v="6601" actId="207"/>
          <ac:spMkLst>
            <pc:docMk/>
            <pc:sldMk cId="1252826214" sldId="1711"/>
            <ac:spMk id="260" creationId="{848A4F6B-0C2A-4B12-BC5C-BFB1B79291F2}"/>
          </ac:spMkLst>
        </pc:spChg>
        <pc:spChg chg="mod">
          <ac:chgData name="Aurelien Domont" userId="6da7715ce44349b3" providerId="LiveId" clId="{AFF9B0D5-CA7D-40FB-964A-23276295459E}" dt="2021-07-06T05:09:13.215" v="6601" actId="207"/>
          <ac:spMkLst>
            <pc:docMk/>
            <pc:sldMk cId="1252826214" sldId="1711"/>
            <ac:spMk id="261" creationId="{3B6A42B4-0FA5-4494-8935-4A0A8D921406}"/>
          </ac:spMkLst>
        </pc:spChg>
        <pc:spChg chg="mod">
          <ac:chgData name="Aurelien Domont" userId="6da7715ce44349b3" providerId="LiveId" clId="{AFF9B0D5-CA7D-40FB-964A-23276295459E}" dt="2021-07-06T05:09:13.215" v="6601" actId="207"/>
          <ac:spMkLst>
            <pc:docMk/>
            <pc:sldMk cId="1252826214" sldId="1711"/>
            <ac:spMk id="262" creationId="{C21EF6C5-637A-41A6-999A-A123A9FF536F}"/>
          </ac:spMkLst>
        </pc:spChg>
        <pc:spChg chg="mod">
          <ac:chgData name="Aurelien Domont" userId="6da7715ce44349b3" providerId="LiveId" clId="{AFF9B0D5-CA7D-40FB-964A-23276295459E}" dt="2021-07-06T05:09:13.215" v="6601" actId="207"/>
          <ac:spMkLst>
            <pc:docMk/>
            <pc:sldMk cId="1252826214" sldId="1711"/>
            <ac:spMk id="263" creationId="{FF0D9FE9-6439-4CB6-927A-C8BD823405CF}"/>
          </ac:spMkLst>
        </pc:spChg>
        <pc:spChg chg="mod">
          <ac:chgData name="Aurelien Domont" userId="6da7715ce44349b3" providerId="LiveId" clId="{AFF9B0D5-CA7D-40FB-964A-23276295459E}" dt="2021-07-06T05:09:13.215" v="6601" actId="207"/>
          <ac:spMkLst>
            <pc:docMk/>
            <pc:sldMk cId="1252826214" sldId="1711"/>
            <ac:spMk id="264" creationId="{D296E5B0-88FC-4606-80CE-86DB4D92B321}"/>
          </ac:spMkLst>
        </pc:spChg>
        <pc:spChg chg="mod">
          <ac:chgData name="Aurelien Domont" userId="6da7715ce44349b3" providerId="LiveId" clId="{AFF9B0D5-CA7D-40FB-964A-23276295459E}" dt="2021-07-06T05:09:13.215" v="6601" actId="207"/>
          <ac:spMkLst>
            <pc:docMk/>
            <pc:sldMk cId="1252826214" sldId="1711"/>
            <ac:spMk id="265" creationId="{1C37C82C-03CE-471E-B718-979BA7E7C1F3}"/>
          </ac:spMkLst>
        </pc:spChg>
        <pc:spChg chg="mod">
          <ac:chgData name="Aurelien Domont" userId="6da7715ce44349b3" providerId="LiveId" clId="{AFF9B0D5-CA7D-40FB-964A-23276295459E}" dt="2021-07-06T05:08:56.517" v="6599" actId="207"/>
          <ac:spMkLst>
            <pc:docMk/>
            <pc:sldMk cId="1252826214" sldId="1711"/>
            <ac:spMk id="266" creationId="{FA9BAED0-43F7-4E99-8B88-399CA30CA33F}"/>
          </ac:spMkLst>
        </pc:spChg>
        <pc:spChg chg="mod">
          <ac:chgData name="Aurelien Domont" userId="6da7715ce44349b3" providerId="LiveId" clId="{AFF9B0D5-CA7D-40FB-964A-23276295459E}" dt="2021-07-06T05:08:56.517" v="6599" actId="207"/>
          <ac:spMkLst>
            <pc:docMk/>
            <pc:sldMk cId="1252826214" sldId="1711"/>
            <ac:spMk id="267" creationId="{9454F253-2A59-4A63-ACAF-CC2D0548B1FD}"/>
          </ac:spMkLst>
        </pc:spChg>
        <pc:spChg chg="mod">
          <ac:chgData name="Aurelien Domont" userId="6da7715ce44349b3" providerId="LiveId" clId="{AFF9B0D5-CA7D-40FB-964A-23276295459E}" dt="2021-07-06T05:08:56.517" v="6599" actId="207"/>
          <ac:spMkLst>
            <pc:docMk/>
            <pc:sldMk cId="1252826214" sldId="1711"/>
            <ac:spMk id="268" creationId="{BC2F61F0-0972-40B7-9276-EC3C84E67EEC}"/>
          </ac:spMkLst>
        </pc:spChg>
        <pc:spChg chg="mod">
          <ac:chgData name="Aurelien Domont" userId="6da7715ce44349b3" providerId="LiveId" clId="{AFF9B0D5-CA7D-40FB-964A-23276295459E}" dt="2021-07-06T05:08:56.517" v="6599" actId="207"/>
          <ac:spMkLst>
            <pc:docMk/>
            <pc:sldMk cId="1252826214" sldId="1711"/>
            <ac:spMk id="269" creationId="{B1E799A7-A53F-4DD0-A331-B920C5631522}"/>
          </ac:spMkLst>
        </pc:spChg>
        <pc:spChg chg="mod">
          <ac:chgData name="Aurelien Domont" userId="6da7715ce44349b3" providerId="LiveId" clId="{AFF9B0D5-CA7D-40FB-964A-23276295459E}" dt="2021-07-06T05:08:56.517" v="6599" actId="207"/>
          <ac:spMkLst>
            <pc:docMk/>
            <pc:sldMk cId="1252826214" sldId="1711"/>
            <ac:spMk id="270" creationId="{3BCCB7F3-0A69-4735-8804-EA1993676A85}"/>
          </ac:spMkLst>
        </pc:spChg>
        <pc:spChg chg="mod">
          <ac:chgData name="Aurelien Domont" userId="6da7715ce44349b3" providerId="LiveId" clId="{AFF9B0D5-CA7D-40FB-964A-23276295459E}" dt="2021-07-06T05:08:56.517" v="6599" actId="207"/>
          <ac:spMkLst>
            <pc:docMk/>
            <pc:sldMk cId="1252826214" sldId="1711"/>
            <ac:spMk id="271" creationId="{5E8B5FE5-FAF9-4831-92A3-85C56F6B10BA}"/>
          </ac:spMkLst>
        </pc:spChg>
        <pc:spChg chg="mod">
          <ac:chgData name="Aurelien Domont" userId="6da7715ce44349b3" providerId="LiveId" clId="{AFF9B0D5-CA7D-40FB-964A-23276295459E}" dt="2021-07-06T05:08:56.517" v="6599" actId="207"/>
          <ac:spMkLst>
            <pc:docMk/>
            <pc:sldMk cId="1252826214" sldId="1711"/>
            <ac:spMk id="272" creationId="{37313F0F-7032-46C5-AB40-4833F09656C9}"/>
          </ac:spMkLst>
        </pc:spChg>
        <pc:spChg chg="mod">
          <ac:chgData name="Aurelien Domont" userId="6da7715ce44349b3" providerId="LiveId" clId="{AFF9B0D5-CA7D-40FB-964A-23276295459E}" dt="2021-07-06T05:08:56.517" v="6599" actId="207"/>
          <ac:spMkLst>
            <pc:docMk/>
            <pc:sldMk cId="1252826214" sldId="1711"/>
            <ac:spMk id="273" creationId="{6E3F9E2E-887E-4711-8692-BB936FDF937E}"/>
          </ac:spMkLst>
        </pc:spChg>
        <pc:spChg chg="mod">
          <ac:chgData name="Aurelien Domont" userId="6da7715ce44349b3" providerId="LiveId" clId="{AFF9B0D5-CA7D-40FB-964A-23276295459E}" dt="2021-07-06T05:08:56.517" v="6599" actId="207"/>
          <ac:spMkLst>
            <pc:docMk/>
            <pc:sldMk cId="1252826214" sldId="1711"/>
            <ac:spMk id="274" creationId="{90E3737C-0897-45B0-80D4-8986F7FC090B}"/>
          </ac:spMkLst>
        </pc:spChg>
        <pc:spChg chg="mod">
          <ac:chgData name="Aurelien Domont" userId="6da7715ce44349b3" providerId="LiveId" clId="{AFF9B0D5-CA7D-40FB-964A-23276295459E}" dt="2021-07-06T05:08:56.517" v="6599" actId="207"/>
          <ac:spMkLst>
            <pc:docMk/>
            <pc:sldMk cId="1252826214" sldId="1711"/>
            <ac:spMk id="275" creationId="{AAA97107-21AF-4370-995C-0E31C43B175B}"/>
          </ac:spMkLst>
        </pc:spChg>
        <pc:spChg chg="mod">
          <ac:chgData name="Aurelien Domont" userId="6da7715ce44349b3" providerId="LiveId" clId="{AFF9B0D5-CA7D-40FB-964A-23276295459E}" dt="2021-07-06T05:08:56.517" v="6599" actId="207"/>
          <ac:spMkLst>
            <pc:docMk/>
            <pc:sldMk cId="1252826214" sldId="1711"/>
            <ac:spMk id="276" creationId="{28698661-DF5F-4315-8BCF-342C6DAABF32}"/>
          </ac:spMkLst>
        </pc:spChg>
        <pc:spChg chg="mod">
          <ac:chgData name="Aurelien Domont" userId="6da7715ce44349b3" providerId="LiveId" clId="{AFF9B0D5-CA7D-40FB-964A-23276295459E}" dt="2021-07-06T05:09:13.215" v="6601" actId="207"/>
          <ac:spMkLst>
            <pc:docMk/>
            <pc:sldMk cId="1252826214" sldId="1711"/>
            <ac:spMk id="277" creationId="{A8A5EE46-DA47-48F6-864D-98B8159A52FC}"/>
          </ac:spMkLst>
        </pc:spChg>
        <pc:spChg chg="mod">
          <ac:chgData name="Aurelien Domont" userId="6da7715ce44349b3" providerId="LiveId" clId="{AFF9B0D5-CA7D-40FB-964A-23276295459E}" dt="2021-07-06T05:09:13.215" v="6601" actId="207"/>
          <ac:spMkLst>
            <pc:docMk/>
            <pc:sldMk cId="1252826214" sldId="1711"/>
            <ac:spMk id="278" creationId="{76BA38E6-1527-4FB9-80F3-E9B24A94F66A}"/>
          </ac:spMkLst>
        </pc:spChg>
        <pc:spChg chg="mod">
          <ac:chgData name="Aurelien Domont" userId="6da7715ce44349b3" providerId="LiveId" clId="{AFF9B0D5-CA7D-40FB-964A-23276295459E}" dt="2021-07-06T05:09:13.215" v="6601" actId="207"/>
          <ac:spMkLst>
            <pc:docMk/>
            <pc:sldMk cId="1252826214" sldId="1711"/>
            <ac:spMk id="279" creationId="{F381E2CA-1129-48CE-9073-C55B7F5C8268}"/>
          </ac:spMkLst>
        </pc:spChg>
        <pc:spChg chg="mod">
          <ac:chgData name="Aurelien Domont" userId="6da7715ce44349b3" providerId="LiveId" clId="{AFF9B0D5-CA7D-40FB-964A-23276295459E}" dt="2021-07-06T05:09:13.215" v="6601" actId="207"/>
          <ac:spMkLst>
            <pc:docMk/>
            <pc:sldMk cId="1252826214" sldId="1711"/>
            <ac:spMk id="280" creationId="{2DB5D79A-F4D8-46D6-96C8-80E274FB4212}"/>
          </ac:spMkLst>
        </pc:spChg>
        <pc:spChg chg="mod">
          <ac:chgData name="Aurelien Domont" userId="6da7715ce44349b3" providerId="LiveId" clId="{AFF9B0D5-CA7D-40FB-964A-23276295459E}" dt="2021-07-06T05:09:13.215" v="6601" actId="207"/>
          <ac:spMkLst>
            <pc:docMk/>
            <pc:sldMk cId="1252826214" sldId="1711"/>
            <ac:spMk id="281" creationId="{A0DCC7A6-7BB9-4CA5-844A-ACA59AF55E84}"/>
          </ac:spMkLst>
        </pc:spChg>
        <pc:spChg chg="mod">
          <ac:chgData name="Aurelien Domont" userId="6da7715ce44349b3" providerId="LiveId" clId="{AFF9B0D5-CA7D-40FB-964A-23276295459E}" dt="2021-07-06T05:09:13.215" v="6601" actId="207"/>
          <ac:spMkLst>
            <pc:docMk/>
            <pc:sldMk cId="1252826214" sldId="1711"/>
            <ac:spMk id="282" creationId="{07D96F2F-FF99-4C3A-A04F-FF217CFF8FB5}"/>
          </ac:spMkLst>
        </pc:spChg>
        <pc:spChg chg="mod">
          <ac:chgData name="Aurelien Domont" userId="6da7715ce44349b3" providerId="LiveId" clId="{AFF9B0D5-CA7D-40FB-964A-23276295459E}" dt="2021-07-06T05:09:13.215" v="6601" actId="207"/>
          <ac:spMkLst>
            <pc:docMk/>
            <pc:sldMk cId="1252826214" sldId="1711"/>
            <ac:spMk id="283" creationId="{D60A68F1-1B93-4388-871C-FEC438998E4C}"/>
          </ac:spMkLst>
        </pc:spChg>
        <pc:spChg chg="mod">
          <ac:chgData name="Aurelien Domont" userId="6da7715ce44349b3" providerId="LiveId" clId="{AFF9B0D5-CA7D-40FB-964A-23276295459E}" dt="2021-07-06T05:09:13.215" v="6601" actId="207"/>
          <ac:spMkLst>
            <pc:docMk/>
            <pc:sldMk cId="1252826214" sldId="1711"/>
            <ac:spMk id="284" creationId="{4887EB1B-0474-493C-B8FC-9AFF74407019}"/>
          </ac:spMkLst>
        </pc:spChg>
        <pc:spChg chg="mod">
          <ac:chgData name="Aurelien Domont" userId="6da7715ce44349b3" providerId="LiveId" clId="{AFF9B0D5-CA7D-40FB-964A-23276295459E}" dt="2021-07-06T05:09:13.215" v="6601" actId="207"/>
          <ac:spMkLst>
            <pc:docMk/>
            <pc:sldMk cId="1252826214" sldId="1711"/>
            <ac:spMk id="285" creationId="{29C4ADEA-05C2-47D4-8A91-E4DF7FCB00DA}"/>
          </ac:spMkLst>
        </pc:spChg>
        <pc:spChg chg="mod">
          <ac:chgData name="Aurelien Domont" userId="6da7715ce44349b3" providerId="LiveId" clId="{AFF9B0D5-CA7D-40FB-964A-23276295459E}" dt="2021-07-06T05:09:13.215" v="6601" actId="207"/>
          <ac:spMkLst>
            <pc:docMk/>
            <pc:sldMk cId="1252826214" sldId="1711"/>
            <ac:spMk id="286" creationId="{FEEA61E1-3107-42E6-A4FE-66C4C48E7580}"/>
          </ac:spMkLst>
        </pc:spChg>
        <pc:spChg chg="mod">
          <ac:chgData name="Aurelien Domont" userId="6da7715ce44349b3" providerId="LiveId" clId="{AFF9B0D5-CA7D-40FB-964A-23276295459E}" dt="2021-07-06T05:09:13.215" v="6601" actId="207"/>
          <ac:spMkLst>
            <pc:docMk/>
            <pc:sldMk cId="1252826214" sldId="1711"/>
            <ac:spMk id="287" creationId="{08D5FF95-9C8B-4A2E-90AA-F4543DAD75D6}"/>
          </ac:spMkLst>
        </pc:spChg>
        <pc:spChg chg="mod">
          <ac:chgData name="Aurelien Domont" userId="6da7715ce44349b3" providerId="LiveId" clId="{AFF9B0D5-CA7D-40FB-964A-23276295459E}" dt="2021-07-06T05:09:13.215" v="6601" actId="207"/>
          <ac:spMkLst>
            <pc:docMk/>
            <pc:sldMk cId="1252826214" sldId="1711"/>
            <ac:spMk id="288" creationId="{452598D8-71D0-4298-B70D-98F0F0DA7BA4}"/>
          </ac:spMkLst>
        </pc:spChg>
        <pc:spChg chg="mod">
          <ac:chgData name="Aurelien Domont" userId="6da7715ce44349b3" providerId="LiveId" clId="{AFF9B0D5-CA7D-40FB-964A-23276295459E}" dt="2021-07-06T05:09:13.215" v="6601" actId="207"/>
          <ac:spMkLst>
            <pc:docMk/>
            <pc:sldMk cId="1252826214" sldId="1711"/>
            <ac:spMk id="289" creationId="{AFB61959-8813-4625-8709-EEFA33F4EC0C}"/>
          </ac:spMkLst>
        </pc:spChg>
        <pc:spChg chg="mod">
          <ac:chgData name="Aurelien Domont" userId="6da7715ce44349b3" providerId="LiveId" clId="{AFF9B0D5-CA7D-40FB-964A-23276295459E}" dt="2021-07-06T05:09:13.215" v="6601" actId="207"/>
          <ac:spMkLst>
            <pc:docMk/>
            <pc:sldMk cId="1252826214" sldId="1711"/>
            <ac:spMk id="290" creationId="{A79D43BA-E0DC-4B23-8D69-7E0A9859E876}"/>
          </ac:spMkLst>
        </pc:spChg>
        <pc:spChg chg="mod">
          <ac:chgData name="Aurelien Domont" userId="6da7715ce44349b3" providerId="LiveId" clId="{AFF9B0D5-CA7D-40FB-964A-23276295459E}" dt="2021-07-06T05:09:13.215" v="6601" actId="207"/>
          <ac:spMkLst>
            <pc:docMk/>
            <pc:sldMk cId="1252826214" sldId="1711"/>
            <ac:spMk id="291" creationId="{5CE3C608-4B79-45E1-96E9-1D3DB4FF8383}"/>
          </ac:spMkLst>
        </pc:spChg>
        <pc:spChg chg="mod">
          <ac:chgData name="Aurelien Domont" userId="6da7715ce44349b3" providerId="LiveId" clId="{AFF9B0D5-CA7D-40FB-964A-23276295459E}" dt="2021-07-06T05:09:13.215" v="6601" actId="207"/>
          <ac:spMkLst>
            <pc:docMk/>
            <pc:sldMk cId="1252826214" sldId="1711"/>
            <ac:spMk id="292" creationId="{FC1B405A-ED9D-4380-ABC7-B538AE14E53B}"/>
          </ac:spMkLst>
        </pc:spChg>
        <pc:spChg chg="mod">
          <ac:chgData name="Aurelien Domont" userId="6da7715ce44349b3" providerId="LiveId" clId="{AFF9B0D5-CA7D-40FB-964A-23276295459E}" dt="2021-07-06T05:09:13.215" v="6601" actId="207"/>
          <ac:spMkLst>
            <pc:docMk/>
            <pc:sldMk cId="1252826214" sldId="1711"/>
            <ac:spMk id="293" creationId="{EF082037-E064-42AF-98F0-9FE133DC1D09}"/>
          </ac:spMkLst>
        </pc:spChg>
        <pc:spChg chg="mod">
          <ac:chgData name="Aurelien Domont" userId="6da7715ce44349b3" providerId="LiveId" clId="{AFF9B0D5-CA7D-40FB-964A-23276295459E}" dt="2021-07-06T05:09:13.215" v="6601" actId="207"/>
          <ac:spMkLst>
            <pc:docMk/>
            <pc:sldMk cId="1252826214" sldId="1711"/>
            <ac:spMk id="294" creationId="{98B4C2FA-6767-429D-A4F4-A6C69BD8FB7F}"/>
          </ac:spMkLst>
        </pc:spChg>
        <pc:spChg chg="mod">
          <ac:chgData name="Aurelien Domont" userId="6da7715ce44349b3" providerId="LiveId" clId="{AFF9B0D5-CA7D-40FB-964A-23276295459E}" dt="2021-07-06T05:09:13.215" v="6601" actId="207"/>
          <ac:spMkLst>
            <pc:docMk/>
            <pc:sldMk cId="1252826214" sldId="1711"/>
            <ac:spMk id="295" creationId="{A1A87950-40EA-4DE8-8CE6-D33F454687B7}"/>
          </ac:spMkLst>
        </pc:spChg>
        <pc:spChg chg="mod">
          <ac:chgData name="Aurelien Domont" userId="6da7715ce44349b3" providerId="LiveId" clId="{AFF9B0D5-CA7D-40FB-964A-23276295459E}" dt="2021-07-06T05:08:56.517" v="6599" actId="207"/>
          <ac:spMkLst>
            <pc:docMk/>
            <pc:sldMk cId="1252826214" sldId="1711"/>
            <ac:spMk id="296" creationId="{E616D42A-88D3-4AFA-B922-1A7BE1904149}"/>
          </ac:spMkLst>
        </pc:spChg>
        <pc:spChg chg="mod">
          <ac:chgData name="Aurelien Domont" userId="6da7715ce44349b3" providerId="LiveId" clId="{AFF9B0D5-CA7D-40FB-964A-23276295459E}" dt="2021-07-06T05:08:56.517" v="6599" actId="207"/>
          <ac:spMkLst>
            <pc:docMk/>
            <pc:sldMk cId="1252826214" sldId="1711"/>
            <ac:spMk id="297" creationId="{D168F5C9-5033-4E6F-B8D5-D77E4D9D65CA}"/>
          </ac:spMkLst>
        </pc:spChg>
        <pc:spChg chg="mod">
          <ac:chgData name="Aurelien Domont" userId="6da7715ce44349b3" providerId="LiveId" clId="{AFF9B0D5-CA7D-40FB-964A-23276295459E}" dt="2021-07-06T05:08:56.517" v="6599" actId="207"/>
          <ac:spMkLst>
            <pc:docMk/>
            <pc:sldMk cId="1252826214" sldId="1711"/>
            <ac:spMk id="298" creationId="{065D8614-4825-4AE2-A869-FCEDF9F80387}"/>
          </ac:spMkLst>
        </pc:spChg>
        <pc:spChg chg="mod">
          <ac:chgData name="Aurelien Domont" userId="6da7715ce44349b3" providerId="LiveId" clId="{AFF9B0D5-CA7D-40FB-964A-23276295459E}" dt="2021-07-06T05:08:56.517" v="6599" actId="207"/>
          <ac:spMkLst>
            <pc:docMk/>
            <pc:sldMk cId="1252826214" sldId="1711"/>
            <ac:spMk id="299" creationId="{4C7AB524-CCE6-49F7-8D9F-30746B9B9D62}"/>
          </ac:spMkLst>
        </pc:spChg>
        <pc:spChg chg="mod">
          <ac:chgData name="Aurelien Domont" userId="6da7715ce44349b3" providerId="LiveId" clId="{AFF9B0D5-CA7D-40FB-964A-23276295459E}" dt="2021-07-06T05:08:56.517" v="6599" actId="207"/>
          <ac:spMkLst>
            <pc:docMk/>
            <pc:sldMk cId="1252826214" sldId="1711"/>
            <ac:spMk id="300" creationId="{61E8DEAF-BF42-4784-BF39-C0F679BA7A86}"/>
          </ac:spMkLst>
        </pc:spChg>
        <pc:spChg chg="mod">
          <ac:chgData name="Aurelien Domont" userId="6da7715ce44349b3" providerId="LiveId" clId="{AFF9B0D5-CA7D-40FB-964A-23276295459E}" dt="2021-07-06T05:08:56.517" v="6599" actId="207"/>
          <ac:spMkLst>
            <pc:docMk/>
            <pc:sldMk cId="1252826214" sldId="1711"/>
            <ac:spMk id="301" creationId="{A5A442D7-7A6D-433C-9527-B7571BBCA649}"/>
          </ac:spMkLst>
        </pc:spChg>
        <pc:spChg chg="mod">
          <ac:chgData name="Aurelien Domont" userId="6da7715ce44349b3" providerId="LiveId" clId="{AFF9B0D5-CA7D-40FB-964A-23276295459E}" dt="2021-07-06T05:08:56.517" v="6599" actId="207"/>
          <ac:spMkLst>
            <pc:docMk/>
            <pc:sldMk cId="1252826214" sldId="1711"/>
            <ac:spMk id="302" creationId="{06E97FF2-37BE-4107-8DF4-06835090D059}"/>
          </ac:spMkLst>
        </pc:spChg>
        <pc:spChg chg="mod">
          <ac:chgData name="Aurelien Domont" userId="6da7715ce44349b3" providerId="LiveId" clId="{AFF9B0D5-CA7D-40FB-964A-23276295459E}" dt="2021-07-06T05:08:56.517" v="6599" actId="207"/>
          <ac:spMkLst>
            <pc:docMk/>
            <pc:sldMk cId="1252826214" sldId="1711"/>
            <ac:spMk id="303" creationId="{119917EB-FAF9-4A69-9834-DE5882545533}"/>
          </ac:spMkLst>
        </pc:spChg>
        <pc:spChg chg="mod">
          <ac:chgData name="Aurelien Domont" userId="6da7715ce44349b3" providerId="LiveId" clId="{AFF9B0D5-CA7D-40FB-964A-23276295459E}" dt="2021-07-06T05:08:56.517" v="6599" actId="207"/>
          <ac:spMkLst>
            <pc:docMk/>
            <pc:sldMk cId="1252826214" sldId="1711"/>
            <ac:spMk id="304" creationId="{462EA357-C5B7-44F6-8117-D3DB0A519ECA}"/>
          </ac:spMkLst>
        </pc:spChg>
        <pc:spChg chg="mod">
          <ac:chgData name="Aurelien Domont" userId="6da7715ce44349b3" providerId="LiveId" clId="{AFF9B0D5-CA7D-40FB-964A-23276295459E}" dt="2021-07-06T05:08:56.517" v="6599" actId="207"/>
          <ac:spMkLst>
            <pc:docMk/>
            <pc:sldMk cId="1252826214" sldId="1711"/>
            <ac:spMk id="305" creationId="{098AFEE8-22B5-4E43-B129-CE9960213C1B}"/>
          </ac:spMkLst>
        </pc:spChg>
        <pc:spChg chg="mod">
          <ac:chgData name="Aurelien Domont" userId="6da7715ce44349b3" providerId="LiveId" clId="{AFF9B0D5-CA7D-40FB-964A-23276295459E}" dt="2021-07-06T05:08:56.517" v="6599" actId="207"/>
          <ac:spMkLst>
            <pc:docMk/>
            <pc:sldMk cId="1252826214" sldId="1711"/>
            <ac:spMk id="306" creationId="{3E5EA9B4-DB9C-405D-9FD4-7F1D0CA83BC1}"/>
          </ac:spMkLst>
        </pc:spChg>
        <pc:spChg chg="mod">
          <ac:chgData name="Aurelien Domont" userId="6da7715ce44349b3" providerId="LiveId" clId="{AFF9B0D5-CA7D-40FB-964A-23276295459E}" dt="2021-07-06T05:08:56.517" v="6599" actId="207"/>
          <ac:spMkLst>
            <pc:docMk/>
            <pc:sldMk cId="1252826214" sldId="1711"/>
            <ac:spMk id="307" creationId="{11F8D39E-1E72-4276-B038-5D7B3890BF3C}"/>
          </ac:spMkLst>
        </pc:spChg>
        <pc:spChg chg="mod">
          <ac:chgData name="Aurelien Domont" userId="6da7715ce44349b3" providerId="LiveId" clId="{AFF9B0D5-CA7D-40FB-964A-23276295459E}" dt="2021-07-06T05:08:56.517" v="6599" actId="207"/>
          <ac:spMkLst>
            <pc:docMk/>
            <pc:sldMk cId="1252826214" sldId="1711"/>
            <ac:spMk id="308" creationId="{C5FE9365-E531-4365-BF20-9C387F8AC370}"/>
          </ac:spMkLst>
        </pc:spChg>
        <pc:spChg chg="mod">
          <ac:chgData name="Aurelien Domont" userId="6da7715ce44349b3" providerId="LiveId" clId="{AFF9B0D5-CA7D-40FB-964A-23276295459E}" dt="2021-07-06T05:08:56.517" v="6599" actId="207"/>
          <ac:spMkLst>
            <pc:docMk/>
            <pc:sldMk cId="1252826214" sldId="1711"/>
            <ac:spMk id="309" creationId="{C6CFEC23-FB1C-422C-8850-A9DF28DD29A1}"/>
          </ac:spMkLst>
        </pc:spChg>
        <pc:spChg chg="mod">
          <ac:chgData name="Aurelien Domont" userId="6da7715ce44349b3" providerId="LiveId" clId="{AFF9B0D5-CA7D-40FB-964A-23276295459E}" dt="2021-07-06T05:08:56.517" v="6599" actId="207"/>
          <ac:spMkLst>
            <pc:docMk/>
            <pc:sldMk cId="1252826214" sldId="1711"/>
            <ac:spMk id="310" creationId="{9865E04F-27B7-4A50-AB15-D3AFFB9DDCD2}"/>
          </ac:spMkLst>
        </pc:spChg>
        <pc:spChg chg="mod">
          <ac:chgData name="Aurelien Domont" userId="6da7715ce44349b3" providerId="LiveId" clId="{AFF9B0D5-CA7D-40FB-964A-23276295459E}" dt="2021-07-06T05:08:56.517" v="6599" actId="207"/>
          <ac:spMkLst>
            <pc:docMk/>
            <pc:sldMk cId="1252826214" sldId="1711"/>
            <ac:spMk id="311" creationId="{12BC7B78-F9A4-46AE-9A03-75599873A321}"/>
          </ac:spMkLst>
        </pc:spChg>
        <pc:spChg chg="mod">
          <ac:chgData name="Aurelien Domont" userId="6da7715ce44349b3" providerId="LiveId" clId="{AFF9B0D5-CA7D-40FB-964A-23276295459E}" dt="2021-07-06T05:08:56.517" v="6599" actId="207"/>
          <ac:spMkLst>
            <pc:docMk/>
            <pc:sldMk cId="1252826214" sldId="1711"/>
            <ac:spMk id="312" creationId="{2D61C530-0987-4150-BD04-B19B59069CD4}"/>
          </ac:spMkLst>
        </pc:spChg>
        <pc:spChg chg="mod">
          <ac:chgData name="Aurelien Domont" userId="6da7715ce44349b3" providerId="LiveId" clId="{AFF9B0D5-CA7D-40FB-964A-23276295459E}" dt="2021-07-06T05:08:56.517" v="6599" actId="207"/>
          <ac:spMkLst>
            <pc:docMk/>
            <pc:sldMk cId="1252826214" sldId="1711"/>
            <ac:spMk id="313" creationId="{07423ACC-5271-41F0-A4B3-F19E45B9E606}"/>
          </ac:spMkLst>
        </pc:spChg>
        <pc:spChg chg="mod">
          <ac:chgData name="Aurelien Domont" userId="6da7715ce44349b3" providerId="LiveId" clId="{AFF9B0D5-CA7D-40FB-964A-23276295459E}" dt="2021-07-06T05:08:56.517" v="6599" actId="207"/>
          <ac:spMkLst>
            <pc:docMk/>
            <pc:sldMk cId="1252826214" sldId="1711"/>
            <ac:spMk id="314" creationId="{BF8DA816-36D4-4CB3-83E0-182B4D82AA35}"/>
          </ac:spMkLst>
        </pc:spChg>
        <pc:spChg chg="mod">
          <ac:chgData name="Aurelien Domont" userId="6da7715ce44349b3" providerId="LiveId" clId="{AFF9B0D5-CA7D-40FB-964A-23276295459E}" dt="2021-07-06T05:08:56.517" v="6599" actId="207"/>
          <ac:spMkLst>
            <pc:docMk/>
            <pc:sldMk cId="1252826214" sldId="1711"/>
            <ac:spMk id="315" creationId="{4BF65DA2-D11A-4E7E-AFC8-ABE0DD43E994}"/>
          </ac:spMkLst>
        </pc:spChg>
        <pc:spChg chg="add mod">
          <ac:chgData name="Aurelien Domont" userId="6da7715ce44349b3" providerId="LiveId" clId="{AFF9B0D5-CA7D-40FB-964A-23276295459E}" dt="2021-07-06T05:44:42.038" v="7159"/>
          <ac:spMkLst>
            <pc:docMk/>
            <pc:sldMk cId="1252826214" sldId="1711"/>
            <ac:spMk id="316" creationId="{E1807DFC-6E0A-41E9-BAC7-1EE85BC2BECF}"/>
          </ac:spMkLst>
        </pc:spChg>
        <pc:spChg chg="add mod">
          <ac:chgData name="Aurelien Domont" userId="6da7715ce44349b3" providerId="LiveId" clId="{AFF9B0D5-CA7D-40FB-964A-23276295459E}" dt="2021-07-06T05:24:01.143" v="6896" actId="1038"/>
          <ac:spMkLst>
            <pc:docMk/>
            <pc:sldMk cId="1252826214" sldId="1711"/>
            <ac:spMk id="317" creationId="{57846E48-217C-4B20-8EAA-F792C5644C39}"/>
          </ac:spMkLst>
        </pc:spChg>
        <pc:spChg chg="add mod">
          <ac:chgData name="Aurelien Domont" userId="6da7715ce44349b3" providerId="LiveId" clId="{AFF9B0D5-CA7D-40FB-964A-23276295459E}" dt="2021-07-06T05:24:01.143" v="6896" actId="1038"/>
          <ac:spMkLst>
            <pc:docMk/>
            <pc:sldMk cId="1252826214" sldId="1711"/>
            <ac:spMk id="318" creationId="{7DCF6023-52B1-4514-840B-3C2A31F07EAD}"/>
          </ac:spMkLst>
        </pc:spChg>
        <pc:spChg chg="add mod">
          <ac:chgData name="Aurelien Domont" userId="6da7715ce44349b3" providerId="LiveId" clId="{AFF9B0D5-CA7D-40FB-964A-23276295459E}" dt="2021-07-06T05:32:29.667" v="6997" actId="14100"/>
          <ac:spMkLst>
            <pc:docMk/>
            <pc:sldMk cId="1252826214" sldId="1711"/>
            <ac:spMk id="321" creationId="{D18F414A-28FD-4A65-AF72-CEB65BAF1E6A}"/>
          </ac:spMkLst>
        </pc:spChg>
        <pc:spChg chg="add mod">
          <ac:chgData name="Aurelien Domont" userId="6da7715ce44349b3" providerId="LiveId" clId="{AFF9B0D5-CA7D-40FB-964A-23276295459E}" dt="2021-07-06T05:43:56.066" v="7156" actId="20577"/>
          <ac:spMkLst>
            <pc:docMk/>
            <pc:sldMk cId="1252826214" sldId="1711"/>
            <ac:spMk id="322" creationId="{5CDF6503-1C7D-45A1-A8DF-D8E13276A75E}"/>
          </ac:spMkLst>
        </pc:spChg>
        <pc:grpChg chg="del mod">
          <ac:chgData name="Aurelien Domont" userId="6da7715ce44349b3" providerId="LiveId" clId="{AFF9B0D5-CA7D-40FB-964A-23276295459E}" dt="2021-07-06T05:08:39.844" v="6597" actId="165"/>
          <ac:grpSpMkLst>
            <pc:docMk/>
            <pc:sldMk cId="1252826214" sldId="1711"/>
            <ac:grpSpMk id="5" creationId="{E1447482-894C-464E-8369-E45953F9A502}"/>
          </ac:grpSpMkLst>
        </pc:grpChg>
        <pc:grpChg chg="mod topLvl">
          <ac:chgData name="Aurelien Domont" userId="6da7715ce44349b3" providerId="LiveId" clId="{AFF9B0D5-CA7D-40FB-964A-23276295459E}" dt="2021-07-06T05:11:34.229" v="6642" actId="1036"/>
          <ac:grpSpMkLst>
            <pc:docMk/>
            <pc:sldMk cId="1252826214" sldId="1711"/>
            <ac:grpSpMk id="47" creationId="{D5D4B5DC-3DE6-4CEF-A50A-EB4214B0D845}"/>
          </ac:grpSpMkLst>
        </pc:grpChg>
        <pc:grpChg chg="mod topLvl">
          <ac:chgData name="Aurelien Domont" userId="6da7715ce44349b3" providerId="LiveId" clId="{AFF9B0D5-CA7D-40FB-964A-23276295459E}" dt="2021-07-06T05:11:34.229" v="6642" actId="1036"/>
          <ac:grpSpMkLst>
            <pc:docMk/>
            <pc:sldMk cId="1252826214" sldId="1711"/>
            <ac:grpSpMk id="48" creationId="{8B8C279D-E2F4-4798-8175-CEB06BFC314D}"/>
          </ac:grpSpMkLst>
        </pc:grpChg>
        <pc:grpChg chg="mod topLvl">
          <ac:chgData name="Aurelien Domont" userId="6da7715ce44349b3" providerId="LiveId" clId="{AFF9B0D5-CA7D-40FB-964A-23276295459E}" dt="2021-07-06T05:11:34.229" v="6642" actId="1036"/>
          <ac:grpSpMkLst>
            <pc:docMk/>
            <pc:sldMk cId="1252826214" sldId="1711"/>
            <ac:grpSpMk id="50" creationId="{AFEC8AB4-05F2-43B8-8A6C-7730F04CFC06}"/>
          </ac:grpSpMkLst>
        </pc:grpChg>
        <pc:grpChg chg="mod topLvl">
          <ac:chgData name="Aurelien Domont" userId="6da7715ce44349b3" providerId="LiveId" clId="{AFF9B0D5-CA7D-40FB-964A-23276295459E}" dt="2021-07-06T05:11:34.229" v="6642" actId="1036"/>
          <ac:grpSpMkLst>
            <pc:docMk/>
            <pc:sldMk cId="1252826214" sldId="1711"/>
            <ac:grpSpMk id="57" creationId="{012B866A-76DE-480D-B8A6-60E2A070C914}"/>
          </ac:grpSpMkLst>
        </pc:grpChg>
        <pc:grpChg chg="mod topLvl">
          <ac:chgData name="Aurelien Domont" userId="6da7715ce44349b3" providerId="LiveId" clId="{AFF9B0D5-CA7D-40FB-964A-23276295459E}" dt="2021-07-06T05:11:34.229" v="6642" actId="1036"/>
          <ac:grpSpMkLst>
            <pc:docMk/>
            <pc:sldMk cId="1252826214" sldId="1711"/>
            <ac:grpSpMk id="61" creationId="{3284F7B8-57FE-4081-8B8F-001F664C8474}"/>
          </ac:grpSpMkLst>
        </pc:grpChg>
        <pc:grpChg chg="mod topLvl">
          <ac:chgData name="Aurelien Domont" userId="6da7715ce44349b3" providerId="LiveId" clId="{AFF9B0D5-CA7D-40FB-964A-23276295459E}" dt="2021-07-06T05:11:34.229" v="6642" actId="1036"/>
          <ac:grpSpMkLst>
            <pc:docMk/>
            <pc:sldMk cId="1252826214" sldId="1711"/>
            <ac:grpSpMk id="65" creationId="{F77E394B-8C62-4B0F-B274-008D38043D9A}"/>
          </ac:grpSpMkLst>
        </pc:grpChg>
        <pc:grpChg chg="mod topLvl">
          <ac:chgData name="Aurelien Domont" userId="6da7715ce44349b3" providerId="LiveId" clId="{AFF9B0D5-CA7D-40FB-964A-23276295459E}" dt="2021-07-06T05:11:34.229" v="6642" actId="1036"/>
          <ac:grpSpMkLst>
            <pc:docMk/>
            <pc:sldMk cId="1252826214" sldId="1711"/>
            <ac:grpSpMk id="72" creationId="{A36B7DC4-1B53-4416-8305-AD78F046273A}"/>
          </ac:grpSpMkLst>
        </pc:grpChg>
        <pc:grpChg chg="mod topLvl">
          <ac:chgData name="Aurelien Domont" userId="6da7715ce44349b3" providerId="LiveId" clId="{AFF9B0D5-CA7D-40FB-964A-23276295459E}" dt="2021-07-06T05:11:34.229" v="6642" actId="1036"/>
          <ac:grpSpMkLst>
            <pc:docMk/>
            <pc:sldMk cId="1252826214" sldId="1711"/>
            <ac:grpSpMk id="74" creationId="{9BD7B3BD-D790-4305-84E7-5A72B29158D7}"/>
          </ac:grpSpMkLst>
        </pc:grpChg>
        <pc:grpChg chg="mod topLvl">
          <ac:chgData name="Aurelien Domont" userId="6da7715ce44349b3" providerId="LiveId" clId="{AFF9B0D5-CA7D-40FB-964A-23276295459E}" dt="2021-07-06T05:11:34.229" v="6642" actId="1036"/>
          <ac:grpSpMkLst>
            <pc:docMk/>
            <pc:sldMk cId="1252826214" sldId="1711"/>
            <ac:grpSpMk id="75" creationId="{794F3FAD-552B-4F54-B292-3C9EFB594DE8}"/>
          </ac:grpSpMkLst>
        </pc:grpChg>
        <pc:grpChg chg="mod topLvl">
          <ac:chgData name="Aurelien Domont" userId="6da7715ce44349b3" providerId="LiveId" clId="{AFF9B0D5-CA7D-40FB-964A-23276295459E}" dt="2021-07-06T05:11:34.229" v="6642" actId="1036"/>
          <ac:grpSpMkLst>
            <pc:docMk/>
            <pc:sldMk cId="1252826214" sldId="1711"/>
            <ac:grpSpMk id="90" creationId="{9CCE8B22-9644-4C67-9A90-6B439FFBAE2D}"/>
          </ac:grpSpMkLst>
        </pc:grpChg>
        <pc:grpChg chg="mod topLvl">
          <ac:chgData name="Aurelien Domont" userId="6da7715ce44349b3" providerId="LiveId" clId="{AFF9B0D5-CA7D-40FB-964A-23276295459E}" dt="2021-07-06T05:11:34.229" v="6642" actId="1036"/>
          <ac:grpSpMkLst>
            <pc:docMk/>
            <pc:sldMk cId="1252826214" sldId="1711"/>
            <ac:grpSpMk id="153" creationId="{DE3B1FBB-4F24-4945-9D06-9819C9B568DC}"/>
          </ac:grpSpMkLst>
        </pc:grpChg>
        <pc:grpChg chg="mod topLvl">
          <ac:chgData name="Aurelien Domont" userId="6da7715ce44349b3" providerId="LiveId" clId="{AFF9B0D5-CA7D-40FB-964A-23276295459E}" dt="2021-07-06T05:11:34.229" v="6642" actId="1036"/>
          <ac:grpSpMkLst>
            <pc:docMk/>
            <pc:sldMk cId="1252826214" sldId="1711"/>
            <ac:grpSpMk id="155" creationId="{ACD6C047-D92B-451C-881A-8F071319D4E8}"/>
          </ac:grpSpMkLst>
        </pc:grpChg>
        <pc:grpChg chg="mod topLvl">
          <ac:chgData name="Aurelien Domont" userId="6da7715ce44349b3" providerId="LiveId" clId="{AFF9B0D5-CA7D-40FB-964A-23276295459E}" dt="2021-07-06T05:11:34.229" v="6642" actId="1036"/>
          <ac:grpSpMkLst>
            <pc:docMk/>
            <pc:sldMk cId="1252826214" sldId="1711"/>
            <ac:grpSpMk id="157" creationId="{1E8CE4FC-8542-4C58-AEAC-96EB4CD31F91}"/>
          </ac:grpSpMkLst>
        </pc:grpChg>
        <pc:grpChg chg="mod topLvl">
          <ac:chgData name="Aurelien Domont" userId="6da7715ce44349b3" providerId="LiveId" clId="{AFF9B0D5-CA7D-40FB-964A-23276295459E}" dt="2021-07-06T05:11:34.229" v="6642" actId="1036"/>
          <ac:grpSpMkLst>
            <pc:docMk/>
            <pc:sldMk cId="1252826214" sldId="1711"/>
            <ac:grpSpMk id="159" creationId="{155A94F1-B6C3-4A95-9ED1-AF256CBD2141}"/>
          </ac:grpSpMkLst>
        </pc:grpChg>
        <pc:grpChg chg="mod topLvl">
          <ac:chgData name="Aurelien Domont" userId="6da7715ce44349b3" providerId="LiveId" clId="{AFF9B0D5-CA7D-40FB-964A-23276295459E}" dt="2021-07-06T05:11:34.229" v="6642" actId="1036"/>
          <ac:grpSpMkLst>
            <pc:docMk/>
            <pc:sldMk cId="1252826214" sldId="1711"/>
            <ac:grpSpMk id="170" creationId="{80B637A0-BA7C-425C-A0AF-B3E80B4AEC83}"/>
          </ac:grpSpMkLst>
        </pc:grpChg>
        <pc:graphicFrameChg chg="del">
          <ac:chgData name="Aurelien Domont" userId="6da7715ce44349b3" providerId="LiveId" clId="{AFF9B0D5-CA7D-40FB-964A-23276295459E}" dt="2021-07-06T05:17:50.403" v="6724" actId="478"/>
          <ac:graphicFrameMkLst>
            <pc:docMk/>
            <pc:sldMk cId="1252826214" sldId="1711"/>
            <ac:graphicFrameMk id="316" creationId="{DF34D884-0651-41A8-8F46-723764D3A3C0}"/>
          </ac:graphicFrameMkLst>
        </pc:graphicFrameChg>
        <pc:picChg chg="add del mod modCrop">
          <ac:chgData name="Aurelien Domont" userId="6da7715ce44349b3" providerId="LiveId" clId="{AFF9B0D5-CA7D-40FB-964A-23276295459E}" dt="2021-07-06T05:15:06.168" v="6682" actId="478"/>
          <ac:picMkLst>
            <pc:docMk/>
            <pc:sldMk cId="1252826214" sldId="1711"/>
            <ac:picMk id="4" creationId="{1617515F-40A1-42BD-9898-311815AACDC9}"/>
          </ac:picMkLst>
        </pc:picChg>
        <pc:picChg chg="add del mod">
          <ac:chgData name="Aurelien Domont" userId="6da7715ce44349b3" providerId="LiveId" clId="{AFF9B0D5-CA7D-40FB-964A-23276295459E}" dt="2021-07-06T05:14:44.128" v="6680" actId="27803"/>
          <ac:picMkLst>
            <pc:docMk/>
            <pc:sldMk cId="1252826214" sldId="1711"/>
            <ac:picMk id="8" creationId="{71937F58-B9F0-481F-8FE4-CB6A95D57416}"/>
          </ac:picMkLst>
        </pc:picChg>
        <pc:picChg chg="add mod modCrop">
          <ac:chgData name="Aurelien Domont" userId="6da7715ce44349b3" providerId="LiveId" clId="{AFF9B0D5-CA7D-40FB-964A-23276295459E}" dt="2021-07-06T05:24:01.143" v="6896" actId="1038"/>
          <ac:picMkLst>
            <pc:docMk/>
            <pc:sldMk cId="1252826214" sldId="1711"/>
            <ac:picMk id="10" creationId="{A0DB830C-4F68-4EF8-8A4E-2C8D67FD264F}"/>
          </ac:picMkLst>
        </pc:picChg>
        <pc:picChg chg="add del">
          <ac:chgData name="Aurelien Domont" userId="6da7715ce44349b3" providerId="LiveId" clId="{AFF9B0D5-CA7D-40FB-964A-23276295459E}" dt="2021-07-06T05:20:10.955" v="6827" actId="478"/>
          <ac:picMkLst>
            <pc:docMk/>
            <pc:sldMk cId="1252826214" sldId="1711"/>
            <ac:picMk id="14" creationId="{0878B37C-E951-4771-8BB6-E3C405EE0F91}"/>
          </ac:picMkLst>
        </pc:picChg>
        <pc:picChg chg="add del mod">
          <ac:chgData name="Aurelien Domont" userId="6da7715ce44349b3" providerId="LiveId" clId="{AFF9B0D5-CA7D-40FB-964A-23276295459E}" dt="2021-07-06T05:27:26.121" v="6974" actId="478"/>
          <ac:picMkLst>
            <pc:docMk/>
            <pc:sldMk cId="1252826214" sldId="1711"/>
            <ac:picMk id="17" creationId="{745481CC-4F1B-4397-91A1-375C76629B98}"/>
          </ac:picMkLst>
        </pc:picChg>
        <pc:picChg chg="add del mod">
          <ac:chgData name="Aurelien Domont" userId="6da7715ce44349b3" providerId="LiveId" clId="{AFF9B0D5-CA7D-40FB-964A-23276295459E}" dt="2021-07-06T05:27:27.943" v="6975" actId="478"/>
          <ac:picMkLst>
            <pc:docMk/>
            <pc:sldMk cId="1252826214" sldId="1711"/>
            <ac:picMk id="19" creationId="{B65134DD-5D76-4F71-AA28-B9BABC8A51A0}"/>
          </ac:picMkLst>
        </pc:picChg>
        <pc:picChg chg="add del mod">
          <ac:chgData name="Aurelien Domont" userId="6da7715ce44349b3" providerId="LiveId" clId="{AFF9B0D5-CA7D-40FB-964A-23276295459E}" dt="2021-07-06T05:27:23.285" v="6973" actId="478"/>
          <ac:picMkLst>
            <pc:docMk/>
            <pc:sldMk cId="1252826214" sldId="1711"/>
            <ac:picMk id="21" creationId="{982BB652-0027-477D-8558-0FABC8A1E3A7}"/>
          </ac:picMkLst>
        </pc:picChg>
        <pc:picChg chg="add del mod">
          <ac:chgData name="Aurelien Domont" userId="6da7715ce44349b3" providerId="LiveId" clId="{AFF9B0D5-CA7D-40FB-964A-23276295459E}" dt="2021-07-06T05:28:04.591" v="6977" actId="478"/>
          <ac:picMkLst>
            <pc:docMk/>
            <pc:sldMk cId="1252826214" sldId="1711"/>
            <ac:picMk id="23" creationId="{BC5CCD4E-9C88-43D4-8202-2C712891DE75}"/>
          </ac:picMkLst>
        </pc:picChg>
        <pc:picChg chg="add del mod">
          <ac:chgData name="Aurelien Domont" userId="6da7715ce44349b3" providerId="LiveId" clId="{AFF9B0D5-CA7D-40FB-964A-23276295459E}" dt="2021-07-06T05:27:23.285" v="6973" actId="478"/>
          <ac:picMkLst>
            <pc:docMk/>
            <pc:sldMk cId="1252826214" sldId="1711"/>
            <ac:picMk id="46" creationId="{62503EAF-1CD5-4831-B10E-F8ECE226C14A}"/>
          </ac:picMkLst>
        </pc:picChg>
        <pc:picChg chg="add mod modCrop">
          <ac:chgData name="Aurelien Domont" userId="6da7715ce44349b3" providerId="LiveId" clId="{AFF9B0D5-CA7D-40FB-964A-23276295459E}" dt="2021-07-06T05:26:44.846" v="6961" actId="1036"/>
          <ac:picMkLst>
            <pc:docMk/>
            <pc:sldMk cId="1252826214" sldId="1711"/>
            <ac:picMk id="320" creationId="{CA5C0783-F7AB-4755-937B-E03E5BC4DC33}"/>
          </ac:picMkLst>
        </pc:picChg>
      </pc:sldChg>
      <pc:sldChg chg="addSp delSp modSp mod">
        <pc:chgData name="Aurelien Domont" userId="6da7715ce44349b3" providerId="LiveId" clId="{AFF9B0D5-CA7D-40FB-964A-23276295459E}" dt="2021-07-06T01:17:27.472" v="5738" actId="20577"/>
        <pc:sldMkLst>
          <pc:docMk/>
          <pc:sldMk cId="317099162" sldId="1749"/>
        </pc:sldMkLst>
        <pc:spChg chg="add mod">
          <ac:chgData name="Aurelien Domont" userId="6da7715ce44349b3" providerId="LiveId" clId="{AFF9B0D5-CA7D-40FB-964A-23276295459E}" dt="2021-07-02T05:59:43.413" v="2254" actId="1035"/>
          <ac:spMkLst>
            <pc:docMk/>
            <pc:sldMk cId="317099162" sldId="1749"/>
            <ac:spMk id="3" creationId="{769F5309-76A5-4DB3-A4CB-2C8F568AB01D}"/>
          </ac:spMkLst>
        </pc:spChg>
        <pc:spChg chg="add mod">
          <ac:chgData name="Aurelien Domont" userId="6da7715ce44349b3" providerId="LiveId" clId="{AFF9B0D5-CA7D-40FB-964A-23276295459E}" dt="2021-06-30T06:09:13.186" v="129"/>
          <ac:spMkLst>
            <pc:docMk/>
            <pc:sldMk cId="317099162" sldId="1749"/>
            <ac:spMk id="5" creationId="{3AA7B8AD-E6F9-4E25-A3A4-71D021032612}"/>
          </ac:spMkLst>
        </pc:spChg>
        <pc:spChg chg="add del mod">
          <ac:chgData name="Aurelien Domont" userId="6da7715ce44349b3" providerId="LiveId" clId="{AFF9B0D5-CA7D-40FB-964A-23276295459E}" dt="2021-07-02T05:50:16.562" v="1723" actId="478"/>
          <ac:spMkLst>
            <pc:docMk/>
            <pc:sldMk cId="317099162" sldId="1749"/>
            <ac:spMk id="6" creationId="{38F44941-AA59-4703-B58D-530066FB98C2}"/>
          </ac:spMkLst>
        </pc:spChg>
        <pc:spChg chg="del mod topLvl">
          <ac:chgData name="Aurelien Domont" userId="6da7715ce44349b3" providerId="LiveId" clId="{AFF9B0D5-CA7D-40FB-964A-23276295459E}" dt="2021-06-30T06:17:13.443" v="209" actId="478"/>
          <ac:spMkLst>
            <pc:docMk/>
            <pc:sldMk cId="317099162" sldId="1749"/>
            <ac:spMk id="7" creationId="{8A32D480-0877-4E79-9110-6B83080AC953}"/>
          </ac:spMkLst>
        </pc:spChg>
        <pc:spChg chg="del mod topLvl">
          <ac:chgData name="Aurelien Domont" userId="6da7715ce44349b3" providerId="LiveId" clId="{AFF9B0D5-CA7D-40FB-964A-23276295459E}" dt="2021-06-30T06:17:17.246" v="210" actId="478"/>
          <ac:spMkLst>
            <pc:docMk/>
            <pc:sldMk cId="317099162" sldId="1749"/>
            <ac:spMk id="8" creationId="{46918508-1A75-44FD-8B01-FDA0FF18E025}"/>
          </ac:spMkLst>
        </pc:spChg>
        <pc:spChg chg="add del mod topLvl">
          <ac:chgData name="Aurelien Domont" userId="6da7715ce44349b3" providerId="LiveId" clId="{AFF9B0D5-CA7D-40FB-964A-23276295459E}" dt="2021-06-30T06:24:56.780" v="292" actId="478"/>
          <ac:spMkLst>
            <pc:docMk/>
            <pc:sldMk cId="317099162" sldId="1749"/>
            <ac:spMk id="9" creationId="{1D174EE8-1E55-4025-BFC8-FE6A257BF90E}"/>
          </ac:spMkLst>
        </pc:spChg>
        <pc:spChg chg="add del mod topLvl">
          <ac:chgData name="Aurelien Domont" userId="6da7715ce44349b3" providerId="LiveId" clId="{AFF9B0D5-CA7D-40FB-964A-23276295459E}" dt="2021-06-30T06:24:56.780" v="292" actId="478"/>
          <ac:spMkLst>
            <pc:docMk/>
            <pc:sldMk cId="317099162" sldId="1749"/>
            <ac:spMk id="10" creationId="{7C0AAF82-128F-47B7-ABC2-AA30B23F33D1}"/>
          </ac:spMkLst>
        </pc:spChg>
        <pc:spChg chg="add del mod topLvl">
          <ac:chgData name="Aurelien Domont" userId="6da7715ce44349b3" providerId="LiveId" clId="{AFF9B0D5-CA7D-40FB-964A-23276295459E}" dt="2021-06-30T06:24:56.780" v="292" actId="478"/>
          <ac:spMkLst>
            <pc:docMk/>
            <pc:sldMk cId="317099162" sldId="1749"/>
            <ac:spMk id="11" creationId="{E3044FE5-1B15-42EB-B21C-60066BE4A2F4}"/>
          </ac:spMkLst>
        </pc:spChg>
        <pc:spChg chg="add del mod topLvl">
          <ac:chgData name="Aurelien Domont" userId="6da7715ce44349b3" providerId="LiveId" clId="{AFF9B0D5-CA7D-40FB-964A-23276295459E}" dt="2021-06-30T06:24:56.780" v="292" actId="478"/>
          <ac:spMkLst>
            <pc:docMk/>
            <pc:sldMk cId="317099162" sldId="1749"/>
            <ac:spMk id="12" creationId="{32589ACC-367A-4FC4-AF85-D207DC2C0B91}"/>
          </ac:spMkLst>
        </pc:spChg>
        <pc:spChg chg="del mod">
          <ac:chgData name="Aurelien Domont" userId="6da7715ce44349b3" providerId="LiveId" clId="{AFF9B0D5-CA7D-40FB-964A-23276295459E}" dt="2021-06-30T06:46:52.584" v="1136" actId="478"/>
          <ac:spMkLst>
            <pc:docMk/>
            <pc:sldMk cId="317099162" sldId="1749"/>
            <ac:spMk id="14" creationId="{58BC295C-D6CC-4682-B176-A5677EB177D0}"/>
          </ac:spMkLst>
        </pc:spChg>
        <pc:spChg chg="mod">
          <ac:chgData name="Aurelien Domont" userId="6da7715ce44349b3" providerId="LiveId" clId="{AFF9B0D5-CA7D-40FB-964A-23276295459E}" dt="2021-07-02T06:46:06.630" v="3985" actId="404"/>
          <ac:spMkLst>
            <pc:docMk/>
            <pc:sldMk cId="317099162" sldId="1749"/>
            <ac:spMk id="16" creationId="{6C2BB713-9637-4B9B-938F-E9768876782A}"/>
          </ac:spMkLst>
        </pc:spChg>
        <pc:spChg chg="add del mod">
          <ac:chgData name="Aurelien Domont" userId="6da7715ce44349b3" providerId="LiveId" clId="{AFF9B0D5-CA7D-40FB-964A-23276295459E}" dt="2021-06-30T06:24:53.540" v="289" actId="478"/>
          <ac:spMkLst>
            <pc:docMk/>
            <pc:sldMk cId="317099162" sldId="1749"/>
            <ac:spMk id="17" creationId="{D0004D55-5570-420F-BBFC-2C286064638E}"/>
          </ac:spMkLst>
        </pc:spChg>
        <pc:spChg chg="add mod">
          <ac:chgData name="Aurelien Domont" userId="6da7715ce44349b3" providerId="LiveId" clId="{AFF9B0D5-CA7D-40FB-964A-23276295459E}" dt="2021-06-30T06:47:02.430" v="1143" actId="404"/>
          <ac:spMkLst>
            <pc:docMk/>
            <pc:sldMk cId="317099162" sldId="1749"/>
            <ac:spMk id="18" creationId="{6A4FD3FA-039A-4E8B-872F-7E94A478556E}"/>
          </ac:spMkLst>
        </pc:spChg>
        <pc:spChg chg="add mod">
          <ac:chgData name="Aurelien Domont" userId="6da7715ce44349b3" providerId="LiveId" clId="{AFF9B0D5-CA7D-40FB-964A-23276295459E}" dt="2021-06-30T06:47:02.430" v="1143" actId="404"/>
          <ac:spMkLst>
            <pc:docMk/>
            <pc:sldMk cId="317099162" sldId="1749"/>
            <ac:spMk id="19" creationId="{B01C17D3-8B6E-4877-B7C4-A6B064E2BED5}"/>
          </ac:spMkLst>
        </pc:spChg>
        <pc:spChg chg="add mod">
          <ac:chgData name="Aurelien Domont" userId="6da7715ce44349b3" providerId="LiveId" clId="{AFF9B0D5-CA7D-40FB-964A-23276295459E}" dt="2021-06-30T06:53:25.942" v="1302" actId="1038"/>
          <ac:spMkLst>
            <pc:docMk/>
            <pc:sldMk cId="317099162" sldId="1749"/>
            <ac:spMk id="20" creationId="{98DD0F28-7422-4888-8C0E-8FB3B2B1F231}"/>
          </ac:spMkLst>
        </pc:spChg>
        <pc:spChg chg="add mod">
          <ac:chgData name="Aurelien Domont" userId="6da7715ce44349b3" providerId="LiveId" clId="{AFF9B0D5-CA7D-40FB-964A-23276295459E}" dt="2021-06-30T06:47:02.430" v="1143" actId="404"/>
          <ac:spMkLst>
            <pc:docMk/>
            <pc:sldMk cId="317099162" sldId="1749"/>
            <ac:spMk id="21" creationId="{DC6B8FF9-CDA5-48AE-8294-E77982A8E227}"/>
          </ac:spMkLst>
        </pc:spChg>
        <pc:spChg chg="add mod">
          <ac:chgData name="Aurelien Domont" userId="6da7715ce44349b3" providerId="LiveId" clId="{AFF9B0D5-CA7D-40FB-964A-23276295459E}" dt="2021-06-30T06:47:02.430" v="1143" actId="404"/>
          <ac:spMkLst>
            <pc:docMk/>
            <pc:sldMk cId="317099162" sldId="1749"/>
            <ac:spMk id="22" creationId="{F8D0F352-FDC6-4412-B206-9B2271E69C51}"/>
          </ac:spMkLst>
        </pc:spChg>
        <pc:spChg chg="add mod">
          <ac:chgData name="Aurelien Domont" userId="6da7715ce44349b3" providerId="LiveId" clId="{AFF9B0D5-CA7D-40FB-964A-23276295459E}" dt="2021-06-30T06:53:45.206" v="1306" actId="20577"/>
          <ac:spMkLst>
            <pc:docMk/>
            <pc:sldMk cId="317099162" sldId="1749"/>
            <ac:spMk id="23" creationId="{8DAD1C28-1E93-42EA-91B9-6825760F69DF}"/>
          </ac:spMkLst>
        </pc:spChg>
        <pc:spChg chg="add mod">
          <ac:chgData name="Aurelien Domont" userId="6da7715ce44349b3" providerId="LiveId" clId="{AFF9B0D5-CA7D-40FB-964A-23276295459E}" dt="2021-06-30T06:47:02.430" v="1143" actId="404"/>
          <ac:spMkLst>
            <pc:docMk/>
            <pc:sldMk cId="317099162" sldId="1749"/>
            <ac:spMk id="24" creationId="{53D7E43D-3C96-4369-B11A-91EC34AEB43A}"/>
          </ac:spMkLst>
        </pc:spChg>
        <pc:spChg chg="add mod">
          <ac:chgData name="Aurelien Domont" userId="6da7715ce44349b3" providerId="LiveId" clId="{AFF9B0D5-CA7D-40FB-964A-23276295459E}" dt="2021-06-30T07:01:43.646" v="1592" actId="20577"/>
          <ac:spMkLst>
            <pc:docMk/>
            <pc:sldMk cId="317099162" sldId="1749"/>
            <ac:spMk id="25" creationId="{5ADD7AB3-5C39-4CAE-8D5E-9950082CCB96}"/>
          </ac:spMkLst>
        </pc:spChg>
        <pc:spChg chg="add mod">
          <ac:chgData name="Aurelien Domont" userId="6da7715ce44349b3" providerId="LiveId" clId="{AFF9B0D5-CA7D-40FB-964A-23276295459E}" dt="2021-06-30T06:57:18.107" v="1411" actId="20577"/>
          <ac:spMkLst>
            <pc:docMk/>
            <pc:sldMk cId="317099162" sldId="1749"/>
            <ac:spMk id="26" creationId="{626A743B-E42B-485A-BA62-DB037C0E1E9F}"/>
          </ac:spMkLst>
        </pc:spChg>
        <pc:spChg chg="add mod">
          <ac:chgData name="Aurelien Domont" userId="6da7715ce44349b3" providerId="LiveId" clId="{AFF9B0D5-CA7D-40FB-964A-23276295459E}" dt="2021-07-02T05:54:34.534" v="1907" actId="108"/>
          <ac:spMkLst>
            <pc:docMk/>
            <pc:sldMk cId="317099162" sldId="1749"/>
            <ac:spMk id="27" creationId="{37CA4A46-562F-4AE0-B6A4-943D1FEC8097}"/>
          </ac:spMkLst>
        </pc:spChg>
        <pc:spChg chg="add mod">
          <ac:chgData name="Aurelien Domont" userId="6da7715ce44349b3" providerId="LiveId" clId="{AFF9B0D5-CA7D-40FB-964A-23276295459E}" dt="2021-06-30T06:56:28.477" v="1408" actId="20577"/>
          <ac:spMkLst>
            <pc:docMk/>
            <pc:sldMk cId="317099162" sldId="1749"/>
            <ac:spMk id="28" creationId="{8B079231-0813-4E09-8181-D62AEC52E2CC}"/>
          </ac:spMkLst>
        </pc:spChg>
        <pc:spChg chg="add mod">
          <ac:chgData name="Aurelien Domont" userId="6da7715ce44349b3" providerId="LiveId" clId="{AFF9B0D5-CA7D-40FB-964A-23276295459E}" dt="2021-07-02T05:59:47.445" v="2264" actId="1035"/>
          <ac:spMkLst>
            <pc:docMk/>
            <pc:sldMk cId="317099162" sldId="1749"/>
            <ac:spMk id="29" creationId="{F1ABDDA1-7406-4A3A-8D68-EEEA79F76892}"/>
          </ac:spMkLst>
        </pc:spChg>
        <pc:spChg chg="add mod">
          <ac:chgData name="Aurelien Domont" userId="6da7715ce44349b3" providerId="LiveId" clId="{AFF9B0D5-CA7D-40FB-964A-23276295459E}" dt="2021-07-06T01:17:27.472" v="5738" actId="20577"/>
          <ac:spMkLst>
            <pc:docMk/>
            <pc:sldMk cId="317099162" sldId="1749"/>
            <ac:spMk id="30" creationId="{A3A42F54-587B-4C2E-93F0-14AB9DDD5309}"/>
          </ac:spMkLst>
        </pc:spChg>
        <pc:spChg chg="add del mod">
          <ac:chgData name="Aurelien Domont" userId="6da7715ce44349b3" providerId="LiveId" clId="{AFF9B0D5-CA7D-40FB-964A-23276295459E}" dt="2021-07-02T05:50:16.562" v="1723" actId="478"/>
          <ac:spMkLst>
            <pc:docMk/>
            <pc:sldMk cId="317099162" sldId="1749"/>
            <ac:spMk id="31" creationId="{2F376F92-8F4F-4920-9588-50D769078EF1}"/>
          </ac:spMkLst>
        </pc:spChg>
        <pc:spChg chg="add mod">
          <ac:chgData name="Aurelien Domont" userId="6da7715ce44349b3" providerId="LiveId" clId="{AFF9B0D5-CA7D-40FB-964A-23276295459E}" dt="2021-07-06T01:16:36.661" v="5705" actId="20577"/>
          <ac:spMkLst>
            <pc:docMk/>
            <pc:sldMk cId="317099162" sldId="1749"/>
            <ac:spMk id="32" creationId="{EE6F0BF2-DC75-49E9-A69A-A91D25E3574E}"/>
          </ac:spMkLst>
        </pc:spChg>
        <pc:grpChg chg="add del mod">
          <ac:chgData name="Aurelien Domont" userId="6da7715ce44349b3" providerId="LiveId" clId="{AFF9B0D5-CA7D-40FB-964A-23276295459E}" dt="2021-06-30T06:17:10.273" v="208" actId="165"/>
          <ac:grpSpMkLst>
            <pc:docMk/>
            <pc:sldMk cId="317099162" sldId="1749"/>
            <ac:grpSpMk id="2" creationId="{910845D7-6328-4DD2-ADE3-005E7DE306DE}"/>
          </ac:grpSpMkLst>
        </pc:grpChg>
        <pc:grpChg chg="add mod">
          <ac:chgData name="Aurelien Domont" userId="6da7715ce44349b3" providerId="LiveId" clId="{AFF9B0D5-CA7D-40FB-964A-23276295459E}" dt="2021-06-30T07:01:33.272" v="1590" actId="1076"/>
          <ac:grpSpMkLst>
            <pc:docMk/>
            <pc:sldMk cId="317099162" sldId="1749"/>
            <ac:grpSpMk id="2" creationId="{CA5BE65C-4544-4880-A061-4D320C41F338}"/>
          </ac:grpSpMkLst>
        </pc:grpChg>
        <pc:grpChg chg="add del mod">
          <ac:chgData name="Aurelien Domont" userId="6da7715ce44349b3" providerId="LiveId" clId="{AFF9B0D5-CA7D-40FB-964A-23276295459E}" dt="2021-06-30T06:12:39.225" v="160" actId="165"/>
          <ac:grpSpMkLst>
            <pc:docMk/>
            <pc:sldMk cId="317099162" sldId="1749"/>
            <ac:grpSpMk id="6" creationId="{C92777F9-4B8D-47A8-BE0A-58672808E77E}"/>
          </ac:grpSpMkLst>
        </pc:grpChg>
        <pc:picChg chg="add del mod">
          <ac:chgData name="Aurelien Domont" userId="6da7715ce44349b3" providerId="LiveId" clId="{AFF9B0D5-CA7D-40FB-964A-23276295459E}" dt="2021-06-30T06:24:54.181" v="290" actId="478"/>
          <ac:picMkLst>
            <pc:docMk/>
            <pc:sldMk cId="317099162" sldId="1749"/>
            <ac:picMk id="4" creationId="{7287037B-4A3D-4DBB-9F70-BEF5F5A84640}"/>
          </ac:picMkLst>
        </pc:picChg>
        <pc:picChg chg="add del mod topLvl">
          <ac:chgData name="Aurelien Domont" userId="6da7715ce44349b3" providerId="LiveId" clId="{AFF9B0D5-CA7D-40FB-964A-23276295459E}" dt="2021-06-30T06:24:54.931" v="291" actId="478"/>
          <ac:picMkLst>
            <pc:docMk/>
            <pc:sldMk cId="317099162" sldId="1749"/>
            <ac:picMk id="15" creationId="{F83CBCF3-4B58-4A3F-B9ED-87BE026B0DA1}"/>
          </ac:picMkLst>
        </pc:picChg>
      </pc:sldChg>
      <pc:sldChg chg="add">
        <pc:chgData name="Aurelien Domont" userId="6da7715ce44349b3" providerId="LiveId" clId="{AFF9B0D5-CA7D-40FB-964A-23276295459E}" dt="2021-07-06T04:20:04.085" v="6369"/>
        <pc:sldMkLst>
          <pc:docMk/>
          <pc:sldMk cId="3938337455" sldId="2034"/>
        </pc:sldMkLst>
      </pc:sldChg>
      <pc:sldChg chg="addSp delSp modSp add mod">
        <pc:chgData name="Aurelien Domont" userId="6da7715ce44349b3" providerId="LiveId" clId="{AFF9B0D5-CA7D-40FB-964A-23276295459E}" dt="2021-07-06T04:25:25.008" v="6415" actId="1037"/>
        <pc:sldMkLst>
          <pc:docMk/>
          <pc:sldMk cId="1926619926" sldId="2147"/>
        </pc:sldMkLst>
        <pc:spChg chg="mod">
          <ac:chgData name="Aurelien Domont" userId="6da7715ce44349b3" providerId="LiveId" clId="{AFF9B0D5-CA7D-40FB-964A-23276295459E}" dt="2021-07-06T04:25:25.008" v="6415" actId="1037"/>
          <ac:spMkLst>
            <pc:docMk/>
            <pc:sldMk cId="1926619926" sldId="2147"/>
            <ac:spMk id="3" creationId="{E7801C33-1882-44AC-8209-E2ACFFBF177C}"/>
          </ac:spMkLst>
        </pc:spChg>
        <pc:picChg chg="del mod">
          <ac:chgData name="Aurelien Domont" userId="6da7715ce44349b3" providerId="LiveId" clId="{AFF9B0D5-CA7D-40FB-964A-23276295459E}" dt="2021-07-06T04:23:48.250" v="6374" actId="478"/>
          <ac:picMkLst>
            <pc:docMk/>
            <pc:sldMk cId="1926619926" sldId="2147"/>
            <ac:picMk id="5" creationId="{7283AD49-C820-429E-A8E8-5A7367D6DC11}"/>
          </ac:picMkLst>
        </pc:picChg>
        <pc:picChg chg="add del mod ord">
          <ac:chgData name="Aurelien Domont" userId="6da7715ce44349b3" providerId="LiveId" clId="{AFF9B0D5-CA7D-40FB-964A-23276295459E}" dt="2021-07-06T04:24:17.620" v="6388" actId="22"/>
          <ac:picMkLst>
            <pc:docMk/>
            <pc:sldMk cId="1926619926" sldId="2147"/>
            <ac:picMk id="9" creationId="{DF4B9174-4A5D-4046-82AF-63AA7738E6A2}"/>
          </ac:picMkLst>
        </pc:picChg>
        <pc:picChg chg="add mod ord">
          <ac:chgData name="Aurelien Domont" userId="6da7715ce44349b3" providerId="LiveId" clId="{AFF9B0D5-CA7D-40FB-964A-23276295459E}" dt="2021-07-06T04:25:16.233" v="6398" actId="1076"/>
          <ac:picMkLst>
            <pc:docMk/>
            <pc:sldMk cId="1926619926" sldId="2147"/>
            <ac:picMk id="11" creationId="{5D58A1A0-06A2-4FAC-A5EA-99253435D8B8}"/>
          </ac:picMkLst>
        </pc:picChg>
      </pc:sldChg>
      <pc:sldChg chg="del">
        <pc:chgData name="Aurelien Domont" userId="6da7715ce44349b3" providerId="LiveId" clId="{AFF9B0D5-CA7D-40FB-964A-23276295459E}" dt="2021-07-06T03:47:14.962" v="6357" actId="47"/>
        <pc:sldMkLst>
          <pc:docMk/>
          <pc:sldMk cId="1289725493" sldId="2149"/>
        </pc:sldMkLst>
      </pc:sldChg>
      <pc:sldChg chg="del">
        <pc:chgData name="Aurelien Domont" userId="6da7715ce44349b3" providerId="LiveId" clId="{AFF9B0D5-CA7D-40FB-964A-23276295459E}" dt="2021-07-02T08:38:32.427" v="5616" actId="47"/>
        <pc:sldMkLst>
          <pc:docMk/>
          <pc:sldMk cId="3004254457" sldId="2150"/>
        </pc:sldMkLst>
      </pc:sldChg>
      <pc:sldChg chg="delSp modSp add del mod">
        <pc:chgData name="Aurelien Domont" userId="6da7715ce44349b3" providerId="LiveId" clId="{AFF9B0D5-CA7D-40FB-964A-23276295459E}" dt="2021-07-02T08:38:32.427" v="5616" actId="47"/>
        <pc:sldMkLst>
          <pc:docMk/>
          <pc:sldMk cId="1534089223" sldId="2151"/>
        </pc:sldMkLst>
        <pc:spChg chg="mod">
          <ac:chgData name="Aurelien Domont" userId="6da7715ce44349b3" providerId="LiveId" clId="{AFF9B0D5-CA7D-40FB-964A-23276295459E}" dt="2021-06-30T06:01:18.933" v="127" actId="20577"/>
          <ac:spMkLst>
            <pc:docMk/>
            <pc:sldMk cId="1534089223" sldId="2151"/>
            <ac:spMk id="16" creationId="{6C2BB713-9637-4B9B-938F-E9768876782A}"/>
          </ac:spMkLst>
        </pc:spChg>
        <pc:spChg chg="del">
          <ac:chgData name="Aurelien Domont" userId="6da7715ce44349b3" providerId="LiveId" clId="{AFF9B0D5-CA7D-40FB-964A-23276295459E}" dt="2021-06-30T06:01:27.551" v="128" actId="478"/>
          <ac:spMkLst>
            <pc:docMk/>
            <pc:sldMk cId="1534089223" sldId="2151"/>
            <ac:spMk id="32" creationId="{F4E53BA9-9AB9-48F0-A73B-05C6322E3392}"/>
          </ac:spMkLst>
        </pc:spChg>
        <pc:spChg chg="del">
          <ac:chgData name="Aurelien Domont" userId="6da7715ce44349b3" providerId="LiveId" clId="{AFF9B0D5-CA7D-40FB-964A-23276295459E}" dt="2021-06-30T06:01:27.551" v="128" actId="478"/>
          <ac:spMkLst>
            <pc:docMk/>
            <pc:sldMk cId="1534089223" sldId="2151"/>
            <ac:spMk id="33" creationId="{CDADC7B4-4779-49A3-9FCF-3DC29EF44738}"/>
          </ac:spMkLst>
        </pc:spChg>
        <pc:spChg chg="del">
          <ac:chgData name="Aurelien Domont" userId="6da7715ce44349b3" providerId="LiveId" clId="{AFF9B0D5-CA7D-40FB-964A-23276295459E}" dt="2021-06-30T06:01:27.551" v="128" actId="478"/>
          <ac:spMkLst>
            <pc:docMk/>
            <pc:sldMk cId="1534089223" sldId="2151"/>
            <ac:spMk id="34" creationId="{30185B92-2394-4D45-8987-284B6B741CF6}"/>
          </ac:spMkLst>
        </pc:spChg>
        <pc:spChg chg="del">
          <ac:chgData name="Aurelien Domont" userId="6da7715ce44349b3" providerId="LiveId" clId="{AFF9B0D5-CA7D-40FB-964A-23276295459E}" dt="2021-06-30T06:01:27.551" v="128" actId="478"/>
          <ac:spMkLst>
            <pc:docMk/>
            <pc:sldMk cId="1534089223" sldId="2151"/>
            <ac:spMk id="36" creationId="{AAC5EFF7-9581-4CFA-9007-0B2D138DC929}"/>
          </ac:spMkLst>
        </pc:spChg>
        <pc:spChg chg="del">
          <ac:chgData name="Aurelien Domont" userId="6da7715ce44349b3" providerId="LiveId" clId="{AFF9B0D5-CA7D-40FB-964A-23276295459E}" dt="2021-06-30T06:01:27.551" v="128" actId="478"/>
          <ac:spMkLst>
            <pc:docMk/>
            <pc:sldMk cId="1534089223" sldId="2151"/>
            <ac:spMk id="37" creationId="{97849EAC-234E-45EF-B196-78699AC97FA2}"/>
          </ac:spMkLst>
        </pc:spChg>
        <pc:spChg chg="del">
          <ac:chgData name="Aurelien Domont" userId="6da7715ce44349b3" providerId="LiveId" clId="{AFF9B0D5-CA7D-40FB-964A-23276295459E}" dt="2021-06-30T06:01:27.551" v="128" actId="478"/>
          <ac:spMkLst>
            <pc:docMk/>
            <pc:sldMk cId="1534089223" sldId="2151"/>
            <ac:spMk id="38" creationId="{3CA2023D-F310-415B-9867-7BDE343D904B}"/>
          </ac:spMkLst>
        </pc:spChg>
        <pc:cxnChg chg="del">
          <ac:chgData name="Aurelien Domont" userId="6da7715ce44349b3" providerId="LiveId" clId="{AFF9B0D5-CA7D-40FB-964A-23276295459E}" dt="2021-06-30T06:01:27.551" v="128" actId="478"/>
          <ac:cxnSpMkLst>
            <pc:docMk/>
            <pc:sldMk cId="1534089223" sldId="2151"/>
            <ac:cxnSpMk id="35" creationId="{AC48342A-109D-4373-B3D7-98BE0267DC04}"/>
          </ac:cxnSpMkLst>
        </pc:cxnChg>
        <pc:cxnChg chg="del">
          <ac:chgData name="Aurelien Domont" userId="6da7715ce44349b3" providerId="LiveId" clId="{AFF9B0D5-CA7D-40FB-964A-23276295459E}" dt="2021-06-30T06:01:27.551" v="128" actId="478"/>
          <ac:cxnSpMkLst>
            <pc:docMk/>
            <pc:sldMk cId="1534089223" sldId="2151"/>
            <ac:cxnSpMk id="39" creationId="{02DB1088-3FCD-49FB-A3C3-A1CEBA001978}"/>
          </ac:cxnSpMkLst>
        </pc:cxnChg>
      </pc:sldChg>
      <pc:sldChg chg="addSp delSp add del mod">
        <pc:chgData name="Aurelien Domont" userId="6da7715ce44349b3" providerId="LiveId" clId="{AFF9B0D5-CA7D-40FB-964A-23276295459E}" dt="2021-07-02T08:38:32.427" v="5616" actId="47"/>
        <pc:sldMkLst>
          <pc:docMk/>
          <pc:sldMk cId="499002002" sldId="2152"/>
        </pc:sldMkLst>
        <pc:spChg chg="add del">
          <ac:chgData name="Aurelien Domont" userId="6da7715ce44349b3" providerId="LiveId" clId="{AFF9B0D5-CA7D-40FB-964A-23276295459E}" dt="2021-06-30T06:22:40.027" v="286" actId="478"/>
          <ac:spMkLst>
            <pc:docMk/>
            <pc:sldMk cId="499002002" sldId="2152"/>
            <ac:spMk id="9" creationId="{1D174EE8-1E55-4025-BFC8-FE6A257BF90E}"/>
          </ac:spMkLst>
        </pc:spChg>
        <pc:spChg chg="add del">
          <ac:chgData name="Aurelien Domont" userId="6da7715ce44349b3" providerId="LiveId" clId="{AFF9B0D5-CA7D-40FB-964A-23276295459E}" dt="2021-06-30T06:22:40.027" v="286" actId="478"/>
          <ac:spMkLst>
            <pc:docMk/>
            <pc:sldMk cId="499002002" sldId="2152"/>
            <ac:spMk id="10" creationId="{7C0AAF82-128F-47B7-ABC2-AA30B23F33D1}"/>
          </ac:spMkLst>
        </pc:spChg>
        <pc:spChg chg="add del">
          <ac:chgData name="Aurelien Domont" userId="6da7715ce44349b3" providerId="LiveId" clId="{AFF9B0D5-CA7D-40FB-964A-23276295459E}" dt="2021-06-30T06:22:40.027" v="286" actId="478"/>
          <ac:spMkLst>
            <pc:docMk/>
            <pc:sldMk cId="499002002" sldId="2152"/>
            <ac:spMk id="11" creationId="{E3044FE5-1B15-42EB-B21C-60066BE4A2F4}"/>
          </ac:spMkLst>
        </pc:spChg>
        <pc:spChg chg="add del">
          <ac:chgData name="Aurelien Domont" userId="6da7715ce44349b3" providerId="LiveId" clId="{AFF9B0D5-CA7D-40FB-964A-23276295459E}" dt="2021-06-30T06:22:40.027" v="286" actId="478"/>
          <ac:spMkLst>
            <pc:docMk/>
            <pc:sldMk cId="499002002" sldId="2152"/>
            <ac:spMk id="12" creationId="{32589ACC-367A-4FC4-AF85-D207DC2C0B91}"/>
          </ac:spMkLst>
        </pc:spChg>
        <pc:picChg chg="add del">
          <ac:chgData name="Aurelien Domont" userId="6da7715ce44349b3" providerId="LiveId" clId="{AFF9B0D5-CA7D-40FB-964A-23276295459E}" dt="2021-06-30T06:22:40.342" v="287" actId="478"/>
          <ac:picMkLst>
            <pc:docMk/>
            <pc:sldMk cId="499002002" sldId="2152"/>
            <ac:picMk id="4" creationId="{7287037B-4A3D-4DBB-9F70-BEF5F5A84640}"/>
          </ac:picMkLst>
        </pc:picChg>
        <pc:picChg chg="add del">
          <ac:chgData name="Aurelien Domont" userId="6da7715ce44349b3" providerId="LiveId" clId="{AFF9B0D5-CA7D-40FB-964A-23276295459E}" dt="2021-06-30T06:22:40.342" v="287" actId="478"/>
          <ac:picMkLst>
            <pc:docMk/>
            <pc:sldMk cId="499002002" sldId="2152"/>
            <ac:picMk id="15" creationId="{F83CBCF3-4B58-4A3F-B9ED-87BE026B0DA1}"/>
          </ac:picMkLst>
        </pc:picChg>
      </pc:sldChg>
      <pc:sldChg chg="addSp delSp modSp new del mod">
        <pc:chgData name="Aurelien Domont" userId="6da7715ce44349b3" providerId="LiveId" clId="{AFF9B0D5-CA7D-40FB-964A-23276295459E}" dt="2021-06-30T06:18:25.702" v="249" actId="47"/>
        <pc:sldMkLst>
          <pc:docMk/>
          <pc:sldMk cId="1079529072" sldId="2152"/>
        </pc:sldMkLst>
        <pc:spChg chg="add mod topLvl">
          <ac:chgData name="Aurelien Domont" userId="6da7715ce44349b3" providerId="LiveId" clId="{AFF9B0D5-CA7D-40FB-964A-23276295459E}" dt="2021-06-30T06:15:58.356" v="198" actId="165"/>
          <ac:spMkLst>
            <pc:docMk/>
            <pc:sldMk cId="1079529072" sldId="2152"/>
            <ac:spMk id="3" creationId="{CF43C6FA-0591-4BE9-A5C4-7786E002FF59}"/>
          </ac:spMkLst>
        </pc:spChg>
        <pc:spChg chg="add mod topLvl">
          <ac:chgData name="Aurelien Domont" userId="6da7715ce44349b3" providerId="LiveId" clId="{AFF9B0D5-CA7D-40FB-964A-23276295459E}" dt="2021-06-30T06:15:58.356" v="198" actId="165"/>
          <ac:spMkLst>
            <pc:docMk/>
            <pc:sldMk cId="1079529072" sldId="2152"/>
            <ac:spMk id="4" creationId="{0E548A46-549E-4D17-91B0-5979C8C470E4}"/>
          </ac:spMkLst>
        </pc:spChg>
        <pc:spChg chg="add mod topLvl">
          <ac:chgData name="Aurelien Domont" userId="6da7715ce44349b3" providerId="LiveId" clId="{AFF9B0D5-CA7D-40FB-964A-23276295459E}" dt="2021-06-30T06:15:58.356" v="198" actId="165"/>
          <ac:spMkLst>
            <pc:docMk/>
            <pc:sldMk cId="1079529072" sldId="2152"/>
            <ac:spMk id="5" creationId="{C281BB53-5F57-4B97-BB10-408D3894BC41}"/>
          </ac:spMkLst>
        </pc:spChg>
        <pc:spChg chg="add mod topLvl">
          <ac:chgData name="Aurelien Domont" userId="6da7715ce44349b3" providerId="LiveId" clId="{AFF9B0D5-CA7D-40FB-964A-23276295459E}" dt="2021-06-30T06:15:58.356" v="198" actId="165"/>
          <ac:spMkLst>
            <pc:docMk/>
            <pc:sldMk cId="1079529072" sldId="2152"/>
            <ac:spMk id="6" creationId="{599E4546-6399-45FC-81A4-133A2AA6F9F3}"/>
          </ac:spMkLst>
        </pc:spChg>
        <pc:spChg chg="add mod topLvl">
          <ac:chgData name="Aurelien Domont" userId="6da7715ce44349b3" providerId="LiveId" clId="{AFF9B0D5-CA7D-40FB-964A-23276295459E}" dt="2021-06-30T06:15:58.356" v="198" actId="165"/>
          <ac:spMkLst>
            <pc:docMk/>
            <pc:sldMk cId="1079529072" sldId="2152"/>
            <ac:spMk id="7" creationId="{CAB1C18A-C845-4A0D-94BE-31ADBE5D6B09}"/>
          </ac:spMkLst>
        </pc:spChg>
        <pc:spChg chg="add mod topLvl">
          <ac:chgData name="Aurelien Domont" userId="6da7715ce44349b3" providerId="LiveId" clId="{AFF9B0D5-CA7D-40FB-964A-23276295459E}" dt="2021-06-30T06:15:58.356" v="198" actId="165"/>
          <ac:spMkLst>
            <pc:docMk/>
            <pc:sldMk cId="1079529072" sldId="2152"/>
            <ac:spMk id="8" creationId="{D48F98B2-5CA6-4787-A2BD-26448B46AFE7}"/>
          </ac:spMkLst>
        </pc:spChg>
        <pc:spChg chg="add mod topLvl">
          <ac:chgData name="Aurelien Domont" userId="6da7715ce44349b3" providerId="LiveId" clId="{AFF9B0D5-CA7D-40FB-964A-23276295459E}" dt="2021-06-30T06:15:58.356" v="198" actId="165"/>
          <ac:spMkLst>
            <pc:docMk/>
            <pc:sldMk cId="1079529072" sldId="2152"/>
            <ac:spMk id="9" creationId="{28A506C0-264A-44BE-B9FF-32F419364B7F}"/>
          </ac:spMkLst>
        </pc:spChg>
        <pc:grpChg chg="add del mod">
          <ac:chgData name="Aurelien Domont" userId="6da7715ce44349b3" providerId="LiveId" clId="{AFF9B0D5-CA7D-40FB-964A-23276295459E}" dt="2021-06-30T06:15:58.356" v="198" actId="165"/>
          <ac:grpSpMkLst>
            <pc:docMk/>
            <pc:sldMk cId="1079529072" sldId="2152"/>
            <ac:grpSpMk id="11" creationId="{DAAE80CC-1F10-4441-80ED-A8C953A8E66E}"/>
          </ac:grpSpMkLst>
        </pc:grpChg>
        <pc:picChg chg="add mod topLvl">
          <ac:chgData name="Aurelien Domont" userId="6da7715ce44349b3" providerId="LiveId" clId="{AFF9B0D5-CA7D-40FB-964A-23276295459E}" dt="2021-06-30T06:16:11.011" v="199" actId="14861"/>
          <ac:picMkLst>
            <pc:docMk/>
            <pc:sldMk cId="1079529072" sldId="2152"/>
            <ac:picMk id="10" creationId="{20DA1ADD-5604-4967-B919-F736237C278D}"/>
          </ac:picMkLst>
        </pc:picChg>
      </pc:sldChg>
      <pc:sldChg chg="add del">
        <pc:chgData name="Aurelien Domont" userId="6da7715ce44349b3" providerId="LiveId" clId="{AFF9B0D5-CA7D-40FB-964A-23276295459E}" dt="2021-06-30T06:19:04.001" v="266"/>
        <pc:sldMkLst>
          <pc:docMk/>
          <pc:sldMk cId="1174277358" sldId="2152"/>
        </pc:sldMkLst>
      </pc:sldChg>
      <pc:sldChg chg="add del">
        <pc:chgData name="Aurelien Domont" userId="6da7715ce44349b3" providerId="LiveId" clId="{AFF9B0D5-CA7D-40FB-964A-23276295459E}" dt="2021-06-30T06:20:29.485" v="269"/>
        <pc:sldMkLst>
          <pc:docMk/>
          <pc:sldMk cId="1738739629" sldId="2152"/>
        </pc:sldMkLst>
      </pc:sldChg>
      <pc:sldChg chg="addSp delSp modSp new del">
        <pc:chgData name="Aurelien Domont" userId="6da7715ce44349b3" providerId="LiveId" clId="{AFF9B0D5-CA7D-40FB-964A-23276295459E}" dt="2021-07-02T08:38:32.427" v="5616" actId="47"/>
        <pc:sldMkLst>
          <pc:docMk/>
          <pc:sldMk cId="212722849" sldId="2153"/>
        </pc:sldMkLst>
        <pc:spChg chg="add del mod">
          <ac:chgData name="Aurelien Domont" userId="6da7715ce44349b3" providerId="LiveId" clId="{AFF9B0D5-CA7D-40FB-964A-23276295459E}" dt="2021-06-30T06:22:40.557" v="288"/>
          <ac:spMkLst>
            <pc:docMk/>
            <pc:sldMk cId="212722849" sldId="2153"/>
            <ac:spMk id="3" creationId="{9FE483B3-EF45-4406-A47C-3268F0637E49}"/>
          </ac:spMkLst>
        </pc:spChg>
        <pc:picChg chg="add del mod">
          <ac:chgData name="Aurelien Domont" userId="6da7715ce44349b3" providerId="LiveId" clId="{AFF9B0D5-CA7D-40FB-964A-23276295459E}" dt="2021-06-30T06:22:40.557" v="288"/>
          <ac:picMkLst>
            <pc:docMk/>
            <pc:sldMk cId="212722849" sldId="2153"/>
            <ac:picMk id="4" creationId="{D20ED5B9-CE25-466F-BDC9-FC1CAD9807ED}"/>
          </ac:picMkLst>
        </pc:picChg>
      </pc:sldChg>
      <pc:sldChg chg="add del">
        <pc:chgData name="Aurelien Domont" userId="6da7715ce44349b3" providerId="LiveId" clId="{AFF9B0D5-CA7D-40FB-964A-23276295459E}" dt="2021-07-02T08:38:32.427" v="5616" actId="47"/>
        <pc:sldMkLst>
          <pc:docMk/>
          <pc:sldMk cId="2788949543" sldId="2154"/>
        </pc:sldMkLst>
      </pc:sldChg>
      <pc:sldChg chg="add del">
        <pc:chgData name="Aurelien Domont" userId="6da7715ce44349b3" providerId="LiveId" clId="{AFF9B0D5-CA7D-40FB-964A-23276295459E}" dt="2021-07-02T08:38:32.427" v="5616" actId="47"/>
        <pc:sldMkLst>
          <pc:docMk/>
          <pc:sldMk cId="2076438646" sldId="2155"/>
        </pc:sldMkLst>
      </pc:sldChg>
      <pc:sldChg chg="add del">
        <pc:chgData name="Aurelien Domont" userId="6da7715ce44349b3" providerId="LiveId" clId="{AFF9B0D5-CA7D-40FB-964A-23276295459E}" dt="2021-07-02T08:38:32.427" v="5616" actId="47"/>
        <pc:sldMkLst>
          <pc:docMk/>
          <pc:sldMk cId="311794488" sldId="2156"/>
        </pc:sldMkLst>
      </pc:sldChg>
      <pc:sldChg chg="addSp modSp add mod">
        <pc:chgData name="Aurelien Domont" userId="6da7715ce44349b3" providerId="LiveId" clId="{AFF9B0D5-CA7D-40FB-964A-23276295459E}" dt="2021-07-06T01:44:54.338" v="5972" actId="20577"/>
        <pc:sldMkLst>
          <pc:docMk/>
          <pc:sldMk cId="1479295029" sldId="2156"/>
        </pc:sldMkLst>
        <pc:spChg chg="mod">
          <ac:chgData name="Aurelien Domont" userId="6da7715ce44349b3" providerId="LiveId" clId="{AFF9B0D5-CA7D-40FB-964A-23276295459E}" dt="2021-07-06T01:38:39.396" v="5929"/>
          <ac:spMkLst>
            <pc:docMk/>
            <pc:sldMk cId="1479295029" sldId="2156"/>
            <ac:spMk id="21" creationId="{5441459A-A405-4F28-B7B1-512713FD1633}"/>
          </ac:spMkLst>
        </pc:spChg>
        <pc:spChg chg="mod">
          <ac:chgData name="Aurelien Domont" userId="6da7715ce44349b3" providerId="LiveId" clId="{AFF9B0D5-CA7D-40FB-964A-23276295459E}" dt="2021-07-06T01:44:54.338" v="5972" actId="20577"/>
          <ac:spMkLst>
            <pc:docMk/>
            <pc:sldMk cId="1479295029" sldId="2156"/>
            <ac:spMk id="22" creationId="{454D4616-4639-4B6A-A655-40C58ADFB3C6}"/>
          </ac:spMkLst>
        </pc:spChg>
        <pc:grpChg chg="add mod">
          <ac:chgData name="Aurelien Domont" userId="6da7715ce44349b3" providerId="LiveId" clId="{AFF9B0D5-CA7D-40FB-964A-23276295459E}" dt="2021-07-06T01:39:03.235" v="5930" actId="14100"/>
          <ac:grpSpMkLst>
            <pc:docMk/>
            <pc:sldMk cId="1479295029" sldId="2156"/>
            <ac:grpSpMk id="20" creationId="{AA53E7B7-0597-4D1D-B927-D58550764C11}"/>
          </ac:grpSpMkLst>
        </pc:grpChg>
        <pc:cxnChg chg="mod">
          <ac:chgData name="Aurelien Domont" userId="6da7715ce44349b3" providerId="LiveId" clId="{AFF9B0D5-CA7D-40FB-964A-23276295459E}" dt="2021-07-06T01:38:39.396" v="5929"/>
          <ac:cxnSpMkLst>
            <pc:docMk/>
            <pc:sldMk cId="1479295029" sldId="2156"/>
            <ac:cxnSpMk id="36" creationId="{D42EC322-7D8B-4E26-8DC7-14CE03A7E755}"/>
          </ac:cxnSpMkLst>
        </pc:cxnChg>
        <pc:cxnChg chg="mod">
          <ac:chgData name="Aurelien Domont" userId="6da7715ce44349b3" providerId="LiveId" clId="{AFF9B0D5-CA7D-40FB-964A-23276295459E}" dt="2021-07-06T01:38:39.396" v="5929"/>
          <ac:cxnSpMkLst>
            <pc:docMk/>
            <pc:sldMk cId="1479295029" sldId="2156"/>
            <ac:cxnSpMk id="37" creationId="{456DA9CA-DF33-4E58-86D2-7C5E7BC19849}"/>
          </ac:cxnSpMkLst>
        </pc:cxnChg>
      </pc:sldChg>
      <pc:sldChg chg="add del">
        <pc:chgData name="Aurelien Domont" userId="6da7715ce44349b3" providerId="LiveId" clId="{AFF9B0D5-CA7D-40FB-964A-23276295459E}" dt="2021-07-02T08:38:32.427" v="5616" actId="47"/>
        <pc:sldMkLst>
          <pc:docMk/>
          <pc:sldMk cId="869144979" sldId="2157"/>
        </pc:sldMkLst>
      </pc:sldChg>
      <pc:sldChg chg="modSp add del mod">
        <pc:chgData name="Aurelien Domont" userId="6da7715ce44349b3" providerId="LiveId" clId="{AFF9B0D5-CA7D-40FB-964A-23276295459E}" dt="2021-07-02T08:38:32.427" v="5616" actId="47"/>
        <pc:sldMkLst>
          <pc:docMk/>
          <pc:sldMk cId="2444710519" sldId="2158"/>
        </pc:sldMkLst>
        <pc:spChg chg="mod">
          <ac:chgData name="Aurelien Domont" userId="6da7715ce44349b3" providerId="LiveId" clId="{AFF9B0D5-CA7D-40FB-964A-23276295459E}" dt="2021-06-30T07:04:08.098" v="1631" actId="20577"/>
          <ac:spMkLst>
            <pc:docMk/>
            <pc:sldMk cId="2444710519" sldId="2158"/>
            <ac:spMk id="16" creationId="{6C2BB713-9637-4B9B-938F-E9768876782A}"/>
          </ac:spMkLst>
        </pc:spChg>
      </pc:sldChg>
      <pc:sldChg chg="add del">
        <pc:chgData name="Aurelien Domont" userId="6da7715ce44349b3" providerId="LiveId" clId="{AFF9B0D5-CA7D-40FB-964A-23276295459E}" dt="2021-07-02T08:38:32.427" v="5616" actId="47"/>
        <pc:sldMkLst>
          <pc:docMk/>
          <pc:sldMk cId="4165044782" sldId="2159"/>
        </pc:sldMkLst>
      </pc:sldChg>
      <pc:sldChg chg="addSp delSp modSp add mod">
        <pc:chgData name="Aurelien Domont" userId="6da7715ce44349b3" providerId="LiveId" clId="{AFF9B0D5-CA7D-40FB-964A-23276295459E}" dt="2021-07-06T01:18:16.491" v="5767" actId="20577"/>
        <pc:sldMkLst>
          <pc:docMk/>
          <pc:sldMk cId="1073937120" sldId="2160"/>
        </pc:sldMkLst>
        <pc:spChg chg="del">
          <ac:chgData name="Aurelien Domont" userId="6da7715ce44349b3" providerId="LiveId" clId="{AFF9B0D5-CA7D-40FB-964A-23276295459E}" dt="2021-07-02T06:10:08.170" v="2541" actId="478"/>
          <ac:spMkLst>
            <pc:docMk/>
            <pc:sldMk cId="1073937120" sldId="2160"/>
            <ac:spMk id="3" creationId="{769F5309-76A5-4DB3-A4CB-2C8F568AB01D}"/>
          </ac:spMkLst>
        </pc:spChg>
        <pc:spChg chg="mod">
          <ac:chgData name="Aurelien Domont" userId="6da7715ce44349b3" providerId="LiveId" clId="{AFF9B0D5-CA7D-40FB-964A-23276295459E}" dt="2021-07-06T01:17:40.515" v="5739" actId="20577"/>
          <ac:spMkLst>
            <pc:docMk/>
            <pc:sldMk cId="1073937120" sldId="2160"/>
            <ac:spMk id="16" creationId="{6C2BB713-9637-4B9B-938F-E9768876782A}"/>
          </ac:spMkLst>
        </pc:spChg>
        <pc:spChg chg="del">
          <ac:chgData name="Aurelien Domont" userId="6da7715ce44349b3" providerId="LiveId" clId="{AFF9B0D5-CA7D-40FB-964A-23276295459E}" dt="2021-07-02T06:10:08.170" v="2541" actId="478"/>
          <ac:spMkLst>
            <pc:docMk/>
            <pc:sldMk cId="1073937120" sldId="2160"/>
            <ac:spMk id="29" creationId="{F1ABDDA1-7406-4A3A-8D68-EEEA79F76892}"/>
          </ac:spMkLst>
        </pc:spChg>
        <pc:spChg chg="del">
          <ac:chgData name="Aurelien Domont" userId="6da7715ce44349b3" providerId="LiveId" clId="{AFF9B0D5-CA7D-40FB-964A-23276295459E}" dt="2021-07-02T06:10:10.938" v="2542" actId="478"/>
          <ac:spMkLst>
            <pc:docMk/>
            <pc:sldMk cId="1073937120" sldId="2160"/>
            <ac:spMk id="30" creationId="{A3A42F54-587B-4C2E-93F0-14AB9DDD5309}"/>
          </ac:spMkLst>
        </pc:spChg>
        <pc:spChg chg="add mod">
          <ac:chgData name="Aurelien Domont" userId="6da7715ce44349b3" providerId="LiveId" clId="{AFF9B0D5-CA7D-40FB-964A-23276295459E}" dt="2021-07-02T06:30:22.764" v="3328" actId="20577"/>
          <ac:spMkLst>
            <pc:docMk/>
            <pc:sldMk cId="1073937120" sldId="2160"/>
            <ac:spMk id="31" creationId="{80DB5C2A-CB4E-438A-8801-EB0869040D7B}"/>
          </ac:spMkLst>
        </pc:spChg>
        <pc:spChg chg="del">
          <ac:chgData name="Aurelien Domont" userId="6da7715ce44349b3" providerId="LiveId" clId="{AFF9B0D5-CA7D-40FB-964A-23276295459E}" dt="2021-07-02T06:10:08.170" v="2541" actId="478"/>
          <ac:spMkLst>
            <pc:docMk/>
            <pc:sldMk cId="1073937120" sldId="2160"/>
            <ac:spMk id="32" creationId="{EE6F0BF2-DC75-49E9-A69A-A91D25E3574E}"/>
          </ac:spMkLst>
        </pc:spChg>
        <pc:spChg chg="add mod">
          <ac:chgData name="Aurelien Domont" userId="6da7715ce44349b3" providerId="LiveId" clId="{AFF9B0D5-CA7D-40FB-964A-23276295459E}" dt="2021-07-06T01:18:08.553" v="5766" actId="1037"/>
          <ac:spMkLst>
            <pc:docMk/>
            <pc:sldMk cId="1073937120" sldId="2160"/>
            <ac:spMk id="33" creationId="{136CAC62-BD7A-4F23-AD5D-25BC893F5D06}"/>
          </ac:spMkLst>
        </pc:spChg>
        <pc:spChg chg="add mod">
          <ac:chgData name="Aurelien Domont" userId="6da7715ce44349b3" providerId="LiveId" clId="{AFF9B0D5-CA7D-40FB-964A-23276295459E}" dt="2021-07-06T01:18:08.553" v="5766" actId="1037"/>
          <ac:spMkLst>
            <pc:docMk/>
            <pc:sldMk cId="1073937120" sldId="2160"/>
            <ac:spMk id="34" creationId="{914710CC-43D0-40E4-BE38-8260007B17B9}"/>
          </ac:spMkLst>
        </pc:spChg>
        <pc:spChg chg="add mod">
          <ac:chgData name="Aurelien Domont" userId="6da7715ce44349b3" providerId="LiveId" clId="{AFF9B0D5-CA7D-40FB-964A-23276295459E}" dt="2021-07-06T01:18:08.553" v="5766" actId="1037"/>
          <ac:spMkLst>
            <pc:docMk/>
            <pc:sldMk cId="1073937120" sldId="2160"/>
            <ac:spMk id="35" creationId="{5DB60DCA-E97E-4CE1-BDE2-3F58612B673D}"/>
          </ac:spMkLst>
        </pc:spChg>
        <pc:spChg chg="add mod">
          <ac:chgData name="Aurelien Domont" userId="6da7715ce44349b3" providerId="LiveId" clId="{AFF9B0D5-CA7D-40FB-964A-23276295459E}" dt="2021-07-06T01:18:08.553" v="5766" actId="1037"/>
          <ac:spMkLst>
            <pc:docMk/>
            <pc:sldMk cId="1073937120" sldId="2160"/>
            <ac:spMk id="36" creationId="{F7C36D7A-1302-495A-B774-24A5AA9E12E9}"/>
          </ac:spMkLst>
        </pc:spChg>
        <pc:spChg chg="add mod">
          <ac:chgData name="Aurelien Domont" userId="6da7715ce44349b3" providerId="LiveId" clId="{AFF9B0D5-CA7D-40FB-964A-23276295459E}" dt="2021-07-06T01:18:08.553" v="5766" actId="1037"/>
          <ac:spMkLst>
            <pc:docMk/>
            <pc:sldMk cId="1073937120" sldId="2160"/>
            <ac:spMk id="37" creationId="{CD63437F-F6CC-47EB-B465-CD7C2718450E}"/>
          </ac:spMkLst>
        </pc:spChg>
        <pc:spChg chg="add mod">
          <ac:chgData name="Aurelien Domont" userId="6da7715ce44349b3" providerId="LiveId" clId="{AFF9B0D5-CA7D-40FB-964A-23276295459E}" dt="2021-07-06T01:18:08.553" v="5766" actId="1037"/>
          <ac:spMkLst>
            <pc:docMk/>
            <pc:sldMk cId="1073937120" sldId="2160"/>
            <ac:spMk id="38" creationId="{4C11F337-8F23-4C82-A3AC-E4155E5FF1FE}"/>
          </ac:spMkLst>
        </pc:spChg>
        <pc:spChg chg="add mod">
          <ac:chgData name="Aurelien Domont" userId="6da7715ce44349b3" providerId="LiveId" clId="{AFF9B0D5-CA7D-40FB-964A-23276295459E}" dt="2021-07-06T01:18:08.553" v="5766" actId="1037"/>
          <ac:spMkLst>
            <pc:docMk/>
            <pc:sldMk cId="1073937120" sldId="2160"/>
            <ac:spMk id="39" creationId="{7EFA4796-2F23-4499-ACA5-9E1468336A1C}"/>
          </ac:spMkLst>
        </pc:spChg>
        <pc:spChg chg="add mod">
          <ac:chgData name="Aurelien Domont" userId="6da7715ce44349b3" providerId="LiveId" clId="{AFF9B0D5-CA7D-40FB-964A-23276295459E}" dt="2021-07-06T01:18:08.553" v="5766" actId="1037"/>
          <ac:spMkLst>
            <pc:docMk/>
            <pc:sldMk cId="1073937120" sldId="2160"/>
            <ac:spMk id="40" creationId="{FB97BE99-9CA1-4E0F-8638-7537C1B51A33}"/>
          </ac:spMkLst>
        </pc:spChg>
        <pc:spChg chg="add mod">
          <ac:chgData name="Aurelien Domont" userId="6da7715ce44349b3" providerId="LiveId" clId="{AFF9B0D5-CA7D-40FB-964A-23276295459E}" dt="2021-07-06T01:18:08.553" v="5766" actId="1037"/>
          <ac:spMkLst>
            <pc:docMk/>
            <pc:sldMk cId="1073937120" sldId="2160"/>
            <ac:spMk id="41" creationId="{9659A567-73DB-4864-A2F9-26C32BFEA546}"/>
          </ac:spMkLst>
        </pc:spChg>
        <pc:spChg chg="add mod">
          <ac:chgData name="Aurelien Domont" userId="6da7715ce44349b3" providerId="LiveId" clId="{AFF9B0D5-CA7D-40FB-964A-23276295459E}" dt="2021-07-06T01:18:16.491" v="5767" actId="20577"/>
          <ac:spMkLst>
            <pc:docMk/>
            <pc:sldMk cId="1073937120" sldId="2160"/>
            <ac:spMk id="51" creationId="{7E31ED7F-C9D6-48C3-B1F3-EC53DABCBEF6}"/>
          </ac:spMkLst>
        </pc:spChg>
        <pc:grpChg chg="del">
          <ac:chgData name="Aurelien Domont" userId="6da7715ce44349b3" providerId="LiveId" clId="{AFF9B0D5-CA7D-40FB-964A-23276295459E}" dt="2021-07-02T06:10:08.170" v="2541" actId="478"/>
          <ac:grpSpMkLst>
            <pc:docMk/>
            <pc:sldMk cId="1073937120" sldId="2160"/>
            <ac:grpSpMk id="2" creationId="{CA5BE65C-4544-4880-A061-4D320C41F338}"/>
          </ac:grpSpMkLst>
        </pc:grpChg>
        <pc:grpChg chg="add mod">
          <ac:chgData name="Aurelien Domont" userId="6da7715ce44349b3" providerId="LiveId" clId="{AFF9B0D5-CA7D-40FB-964A-23276295459E}" dt="2021-07-06T01:18:08.553" v="5766" actId="1037"/>
          <ac:grpSpMkLst>
            <pc:docMk/>
            <pc:sldMk cId="1073937120" sldId="2160"/>
            <ac:grpSpMk id="4" creationId="{BD5EFEE5-15B1-4D1C-9CCE-C42E69F4F8C9}"/>
          </ac:grpSpMkLst>
        </pc:grpChg>
        <pc:picChg chg="add mod">
          <ac:chgData name="Aurelien Domont" userId="6da7715ce44349b3" providerId="LiveId" clId="{AFF9B0D5-CA7D-40FB-964A-23276295459E}" dt="2021-07-06T01:18:08.553" v="5766" actId="1037"/>
          <ac:picMkLst>
            <pc:docMk/>
            <pc:sldMk cId="1073937120" sldId="2160"/>
            <ac:picMk id="42" creationId="{31343271-C45F-467D-AA4A-4124839CA5E3}"/>
          </ac:picMkLst>
        </pc:picChg>
        <pc:picChg chg="add mod">
          <ac:chgData name="Aurelien Domont" userId="6da7715ce44349b3" providerId="LiveId" clId="{AFF9B0D5-CA7D-40FB-964A-23276295459E}" dt="2021-07-06T01:18:08.553" v="5766" actId="1037"/>
          <ac:picMkLst>
            <pc:docMk/>
            <pc:sldMk cId="1073937120" sldId="2160"/>
            <ac:picMk id="43" creationId="{50C1E75A-6425-4A9C-ABD3-BAFCF30AE0FC}"/>
          </ac:picMkLst>
        </pc:picChg>
        <pc:picChg chg="add mod">
          <ac:chgData name="Aurelien Domont" userId="6da7715ce44349b3" providerId="LiveId" clId="{AFF9B0D5-CA7D-40FB-964A-23276295459E}" dt="2021-07-06T01:18:08.553" v="5766" actId="1037"/>
          <ac:picMkLst>
            <pc:docMk/>
            <pc:sldMk cId="1073937120" sldId="2160"/>
            <ac:picMk id="44" creationId="{4D510F8B-D1F6-41E2-B9FD-D038A30AFC37}"/>
          </ac:picMkLst>
        </pc:picChg>
        <pc:picChg chg="add mod">
          <ac:chgData name="Aurelien Domont" userId="6da7715ce44349b3" providerId="LiveId" clId="{AFF9B0D5-CA7D-40FB-964A-23276295459E}" dt="2021-07-06T01:18:08.553" v="5766" actId="1037"/>
          <ac:picMkLst>
            <pc:docMk/>
            <pc:sldMk cId="1073937120" sldId="2160"/>
            <ac:picMk id="45" creationId="{18EBC665-B8FB-4DFC-B5CA-68E5E082DD4B}"/>
          </ac:picMkLst>
        </pc:picChg>
        <pc:picChg chg="add mod">
          <ac:chgData name="Aurelien Domont" userId="6da7715ce44349b3" providerId="LiveId" clId="{AFF9B0D5-CA7D-40FB-964A-23276295459E}" dt="2021-07-06T01:18:08.553" v="5766" actId="1037"/>
          <ac:picMkLst>
            <pc:docMk/>
            <pc:sldMk cId="1073937120" sldId="2160"/>
            <ac:picMk id="46" creationId="{DDD7D522-A1EE-4899-BEA4-A073505F8E80}"/>
          </ac:picMkLst>
        </pc:picChg>
        <pc:picChg chg="add mod">
          <ac:chgData name="Aurelien Domont" userId="6da7715ce44349b3" providerId="LiveId" clId="{AFF9B0D5-CA7D-40FB-964A-23276295459E}" dt="2021-07-06T01:18:08.553" v="5766" actId="1037"/>
          <ac:picMkLst>
            <pc:docMk/>
            <pc:sldMk cId="1073937120" sldId="2160"/>
            <ac:picMk id="47" creationId="{7099CF69-2587-4723-BDDC-C4F6D33AB3D2}"/>
          </ac:picMkLst>
        </pc:picChg>
        <pc:picChg chg="add mod">
          <ac:chgData name="Aurelien Domont" userId="6da7715ce44349b3" providerId="LiveId" clId="{AFF9B0D5-CA7D-40FB-964A-23276295459E}" dt="2021-07-06T01:18:08.553" v="5766" actId="1037"/>
          <ac:picMkLst>
            <pc:docMk/>
            <pc:sldMk cId="1073937120" sldId="2160"/>
            <ac:picMk id="48" creationId="{0FDD7080-CF55-4944-B213-9A68EF10F7F7}"/>
          </ac:picMkLst>
        </pc:picChg>
        <pc:picChg chg="add mod">
          <ac:chgData name="Aurelien Domont" userId="6da7715ce44349b3" providerId="LiveId" clId="{AFF9B0D5-CA7D-40FB-964A-23276295459E}" dt="2021-07-06T01:18:08.553" v="5766" actId="1037"/>
          <ac:picMkLst>
            <pc:docMk/>
            <pc:sldMk cId="1073937120" sldId="2160"/>
            <ac:picMk id="49" creationId="{9DAC47A1-5848-4981-80B4-EFBBC45F2565}"/>
          </ac:picMkLst>
        </pc:picChg>
        <pc:picChg chg="add mod">
          <ac:chgData name="Aurelien Domont" userId="6da7715ce44349b3" providerId="LiveId" clId="{AFF9B0D5-CA7D-40FB-964A-23276295459E}" dt="2021-07-06T01:18:08.553" v="5766" actId="1037"/>
          <ac:picMkLst>
            <pc:docMk/>
            <pc:sldMk cId="1073937120" sldId="2160"/>
            <ac:picMk id="50" creationId="{E2840E44-AE81-4EC8-A8F2-69A333075A70}"/>
          </ac:picMkLst>
        </pc:picChg>
      </pc:sldChg>
      <pc:sldChg chg="addSp delSp modSp add mod">
        <pc:chgData name="Aurelien Domont" userId="6da7715ce44349b3" providerId="LiveId" clId="{AFF9B0D5-CA7D-40FB-964A-23276295459E}" dt="2021-07-02T06:46:32.604" v="3988" actId="20577"/>
        <pc:sldMkLst>
          <pc:docMk/>
          <pc:sldMk cId="62308209" sldId="2161"/>
        </pc:sldMkLst>
        <pc:spChg chg="mod">
          <ac:chgData name="Aurelien Domont" userId="6da7715ce44349b3" providerId="LiveId" clId="{AFF9B0D5-CA7D-40FB-964A-23276295459E}" dt="2021-07-02T06:46:32.604" v="3988" actId="20577"/>
          <ac:spMkLst>
            <pc:docMk/>
            <pc:sldMk cId="62308209" sldId="2161"/>
            <ac:spMk id="16" creationId="{6C2BB713-9637-4B9B-938F-E9768876782A}"/>
          </ac:spMkLst>
        </pc:spChg>
        <pc:spChg chg="add mod">
          <ac:chgData name="Aurelien Domont" userId="6da7715ce44349b3" providerId="LiveId" clId="{AFF9B0D5-CA7D-40FB-964A-23276295459E}" dt="2021-07-02T06:40:58.844" v="3850" actId="404"/>
          <ac:spMkLst>
            <pc:docMk/>
            <pc:sldMk cId="62308209" sldId="2161"/>
            <ac:spMk id="26" creationId="{CA2E0E1F-11E9-4031-AA6D-14025F775F77}"/>
          </ac:spMkLst>
        </pc:spChg>
        <pc:spChg chg="add mod">
          <ac:chgData name="Aurelien Domont" userId="6da7715ce44349b3" providerId="LiveId" clId="{AFF9B0D5-CA7D-40FB-964A-23276295459E}" dt="2021-07-02T06:40:58.844" v="3850" actId="404"/>
          <ac:spMkLst>
            <pc:docMk/>
            <pc:sldMk cId="62308209" sldId="2161"/>
            <ac:spMk id="27" creationId="{196C8140-C22A-4B59-9D0E-7679D6D9A3E8}"/>
          </ac:spMkLst>
        </pc:spChg>
        <pc:spChg chg="add mod">
          <ac:chgData name="Aurelien Domont" userId="6da7715ce44349b3" providerId="LiveId" clId="{AFF9B0D5-CA7D-40FB-964A-23276295459E}" dt="2021-07-02T06:40:58.844" v="3850" actId="404"/>
          <ac:spMkLst>
            <pc:docMk/>
            <pc:sldMk cId="62308209" sldId="2161"/>
            <ac:spMk id="28" creationId="{32A2BFE8-85B3-4148-83BF-A51A301F6F94}"/>
          </ac:spMkLst>
        </pc:spChg>
        <pc:spChg chg="add mod">
          <ac:chgData name="Aurelien Domont" userId="6da7715ce44349b3" providerId="LiveId" clId="{AFF9B0D5-CA7D-40FB-964A-23276295459E}" dt="2021-07-02T06:40:58.844" v="3850" actId="404"/>
          <ac:spMkLst>
            <pc:docMk/>
            <pc:sldMk cId="62308209" sldId="2161"/>
            <ac:spMk id="29" creationId="{812B20EB-8ED9-486C-BDD9-E5ECC282D969}"/>
          </ac:spMkLst>
        </pc:spChg>
        <pc:spChg chg="add mod">
          <ac:chgData name="Aurelien Domont" userId="6da7715ce44349b3" providerId="LiveId" clId="{AFF9B0D5-CA7D-40FB-964A-23276295459E}" dt="2021-07-02T06:40:58.844" v="3850" actId="404"/>
          <ac:spMkLst>
            <pc:docMk/>
            <pc:sldMk cId="62308209" sldId="2161"/>
            <ac:spMk id="30" creationId="{97DDA4B4-EF57-42BB-898E-C548E3D6622E}"/>
          </ac:spMkLst>
        </pc:spChg>
        <pc:spChg chg="mod">
          <ac:chgData name="Aurelien Domont" userId="6da7715ce44349b3" providerId="LiveId" clId="{AFF9B0D5-CA7D-40FB-964A-23276295459E}" dt="2021-07-02T06:42:21.072" v="3900" actId="120"/>
          <ac:spMkLst>
            <pc:docMk/>
            <pc:sldMk cId="62308209" sldId="2161"/>
            <ac:spMk id="31" creationId="{80DB5C2A-CB4E-438A-8801-EB0869040D7B}"/>
          </ac:spMkLst>
        </pc:spChg>
        <pc:spChg chg="add mod">
          <ac:chgData name="Aurelien Domont" userId="6da7715ce44349b3" providerId="LiveId" clId="{AFF9B0D5-CA7D-40FB-964A-23276295459E}" dt="2021-07-02T06:40:58.844" v="3850" actId="404"/>
          <ac:spMkLst>
            <pc:docMk/>
            <pc:sldMk cId="62308209" sldId="2161"/>
            <ac:spMk id="32" creationId="{033F8E04-53E7-4A71-B4D6-FF10F98070ED}"/>
          </ac:spMkLst>
        </pc:spChg>
        <pc:spChg chg="del">
          <ac:chgData name="Aurelien Domont" userId="6da7715ce44349b3" providerId="LiveId" clId="{AFF9B0D5-CA7D-40FB-964A-23276295459E}" dt="2021-07-02T06:38:44.703" v="3846" actId="478"/>
          <ac:spMkLst>
            <pc:docMk/>
            <pc:sldMk cId="62308209" sldId="2161"/>
            <ac:spMk id="51" creationId="{7E31ED7F-C9D6-48C3-B1F3-EC53DABCBEF6}"/>
          </ac:spMkLst>
        </pc:spChg>
        <pc:spChg chg="add mod">
          <ac:chgData name="Aurelien Domont" userId="6da7715ce44349b3" providerId="LiveId" clId="{AFF9B0D5-CA7D-40FB-964A-23276295459E}" dt="2021-07-02T06:40:58.844" v="3850" actId="404"/>
          <ac:spMkLst>
            <pc:docMk/>
            <pc:sldMk cId="62308209" sldId="2161"/>
            <ac:spMk id="52" creationId="{B57B670F-66D2-4BBB-8ADD-DD425B918B4B}"/>
          </ac:spMkLst>
        </pc:spChg>
        <pc:spChg chg="add mod">
          <ac:chgData name="Aurelien Domont" userId="6da7715ce44349b3" providerId="LiveId" clId="{AFF9B0D5-CA7D-40FB-964A-23276295459E}" dt="2021-07-02T06:40:58.844" v="3850" actId="404"/>
          <ac:spMkLst>
            <pc:docMk/>
            <pc:sldMk cId="62308209" sldId="2161"/>
            <ac:spMk id="53" creationId="{8A071EFC-1A87-4FB3-A387-997200B32BCF}"/>
          </ac:spMkLst>
        </pc:spChg>
        <pc:spChg chg="add mod">
          <ac:chgData name="Aurelien Domont" userId="6da7715ce44349b3" providerId="LiveId" clId="{AFF9B0D5-CA7D-40FB-964A-23276295459E}" dt="2021-07-02T06:40:58.844" v="3850" actId="404"/>
          <ac:spMkLst>
            <pc:docMk/>
            <pc:sldMk cId="62308209" sldId="2161"/>
            <ac:spMk id="54" creationId="{E7D1A9F7-F376-48B5-ACD6-0ECF9A5D6033}"/>
          </ac:spMkLst>
        </pc:spChg>
        <pc:spChg chg="mod">
          <ac:chgData name="Aurelien Domont" userId="6da7715ce44349b3" providerId="LiveId" clId="{AFF9B0D5-CA7D-40FB-964A-23276295459E}" dt="2021-07-02T06:40:58.844" v="3850" actId="404"/>
          <ac:spMkLst>
            <pc:docMk/>
            <pc:sldMk cId="62308209" sldId="2161"/>
            <ac:spMk id="56" creationId="{8F580AAF-D82F-4402-8B8B-DF5D69E2E5AC}"/>
          </ac:spMkLst>
        </pc:spChg>
        <pc:spChg chg="mod">
          <ac:chgData name="Aurelien Domont" userId="6da7715ce44349b3" providerId="LiveId" clId="{AFF9B0D5-CA7D-40FB-964A-23276295459E}" dt="2021-07-02T06:40:58.844" v="3850" actId="404"/>
          <ac:spMkLst>
            <pc:docMk/>
            <pc:sldMk cId="62308209" sldId="2161"/>
            <ac:spMk id="57" creationId="{ED94E46C-75E5-4253-B48F-13AAF70595C9}"/>
          </ac:spMkLst>
        </pc:spChg>
        <pc:spChg chg="mod">
          <ac:chgData name="Aurelien Domont" userId="6da7715ce44349b3" providerId="LiveId" clId="{AFF9B0D5-CA7D-40FB-964A-23276295459E}" dt="2021-07-02T06:40:58.844" v="3850" actId="404"/>
          <ac:spMkLst>
            <pc:docMk/>
            <pc:sldMk cId="62308209" sldId="2161"/>
            <ac:spMk id="58" creationId="{91EFB211-2059-49C9-B55E-028664FF3920}"/>
          </ac:spMkLst>
        </pc:spChg>
        <pc:spChg chg="add mod">
          <ac:chgData name="Aurelien Domont" userId="6da7715ce44349b3" providerId="LiveId" clId="{AFF9B0D5-CA7D-40FB-964A-23276295459E}" dt="2021-07-02T06:42:28.885" v="3908" actId="1038"/>
          <ac:spMkLst>
            <pc:docMk/>
            <pc:sldMk cId="62308209" sldId="2161"/>
            <ac:spMk id="60" creationId="{6078E75A-95F9-4062-B971-DE37DF2475AE}"/>
          </ac:spMkLst>
        </pc:spChg>
        <pc:spChg chg="add mod">
          <ac:chgData name="Aurelien Domont" userId="6da7715ce44349b3" providerId="LiveId" clId="{AFF9B0D5-CA7D-40FB-964A-23276295459E}" dt="2021-07-02T06:42:42.024" v="3931" actId="1035"/>
          <ac:spMkLst>
            <pc:docMk/>
            <pc:sldMk cId="62308209" sldId="2161"/>
            <ac:spMk id="61" creationId="{EAB5CE94-774E-4911-BFC3-A660F1FCA6D3}"/>
          </ac:spMkLst>
        </pc:spChg>
        <pc:spChg chg="add mod">
          <ac:chgData name="Aurelien Domont" userId="6da7715ce44349b3" providerId="LiveId" clId="{AFF9B0D5-CA7D-40FB-964A-23276295459E}" dt="2021-07-02T06:42:33.856" v="3919" actId="1038"/>
          <ac:spMkLst>
            <pc:docMk/>
            <pc:sldMk cId="62308209" sldId="2161"/>
            <ac:spMk id="62" creationId="{ADE61CDA-E38F-4AB2-B7AD-D17F544B61C7}"/>
          </ac:spMkLst>
        </pc:spChg>
        <pc:spChg chg="add mod">
          <ac:chgData name="Aurelien Domont" userId="6da7715ce44349b3" providerId="LiveId" clId="{AFF9B0D5-CA7D-40FB-964A-23276295459E}" dt="2021-07-02T06:42:37.705" v="3924" actId="1038"/>
          <ac:spMkLst>
            <pc:docMk/>
            <pc:sldMk cId="62308209" sldId="2161"/>
            <ac:spMk id="63" creationId="{358A0373-39B5-474E-8421-DD6F0FB150FB}"/>
          </ac:spMkLst>
        </pc:spChg>
        <pc:spChg chg="add mod">
          <ac:chgData name="Aurelien Domont" userId="6da7715ce44349b3" providerId="LiveId" clId="{AFF9B0D5-CA7D-40FB-964A-23276295459E}" dt="2021-07-02T06:40:58.844" v="3850" actId="404"/>
          <ac:spMkLst>
            <pc:docMk/>
            <pc:sldMk cId="62308209" sldId="2161"/>
            <ac:spMk id="64" creationId="{9B3E9D2C-4278-4621-95A7-D27A6919FA86}"/>
          </ac:spMkLst>
        </pc:spChg>
        <pc:spChg chg="add mod">
          <ac:chgData name="Aurelien Domont" userId="6da7715ce44349b3" providerId="LiveId" clId="{AFF9B0D5-CA7D-40FB-964A-23276295459E}" dt="2021-07-02T06:42:47.446" v="3939" actId="1035"/>
          <ac:spMkLst>
            <pc:docMk/>
            <pc:sldMk cId="62308209" sldId="2161"/>
            <ac:spMk id="65" creationId="{B55073F2-1954-462C-A452-31F8233B9879}"/>
          </ac:spMkLst>
        </pc:spChg>
        <pc:spChg chg="add mod">
          <ac:chgData name="Aurelien Domont" userId="6da7715ce44349b3" providerId="LiveId" clId="{AFF9B0D5-CA7D-40FB-964A-23276295459E}" dt="2021-07-02T06:40:58.844" v="3850" actId="404"/>
          <ac:spMkLst>
            <pc:docMk/>
            <pc:sldMk cId="62308209" sldId="2161"/>
            <ac:spMk id="66" creationId="{796A31A2-C8F4-48B1-8462-32FD9A2EC610}"/>
          </ac:spMkLst>
        </pc:spChg>
        <pc:spChg chg="add mod">
          <ac:chgData name="Aurelien Domont" userId="6da7715ce44349b3" providerId="LiveId" clId="{AFF9B0D5-CA7D-40FB-964A-23276295459E}" dt="2021-07-02T06:40:58.844" v="3850" actId="404"/>
          <ac:spMkLst>
            <pc:docMk/>
            <pc:sldMk cId="62308209" sldId="2161"/>
            <ac:spMk id="72" creationId="{F3393F05-0676-4C98-8DAF-2DDEC3B3F675}"/>
          </ac:spMkLst>
        </pc:spChg>
        <pc:grpChg chg="add mod">
          <ac:chgData name="Aurelien Domont" userId="6da7715ce44349b3" providerId="LiveId" clId="{AFF9B0D5-CA7D-40FB-964A-23276295459E}" dt="2021-07-02T06:41:04.528" v="3851" actId="1076"/>
          <ac:grpSpMkLst>
            <pc:docMk/>
            <pc:sldMk cId="62308209" sldId="2161"/>
            <ac:grpSpMk id="2" creationId="{FFCD903C-2A8B-42A0-9428-7FD75FD8204A}"/>
          </ac:grpSpMkLst>
        </pc:grpChg>
        <pc:grpChg chg="del">
          <ac:chgData name="Aurelien Domont" userId="6da7715ce44349b3" providerId="LiveId" clId="{AFF9B0D5-CA7D-40FB-964A-23276295459E}" dt="2021-07-02T06:38:44.703" v="3846" actId="478"/>
          <ac:grpSpMkLst>
            <pc:docMk/>
            <pc:sldMk cId="62308209" sldId="2161"/>
            <ac:grpSpMk id="4" creationId="{BD5EFEE5-15B1-4D1C-9CCE-C42E69F4F8C9}"/>
          </ac:grpSpMkLst>
        </pc:grpChg>
        <pc:grpChg chg="add mod">
          <ac:chgData name="Aurelien Domont" userId="6da7715ce44349b3" providerId="LiveId" clId="{AFF9B0D5-CA7D-40FB-964A-23276295459E}" dt="2021-07-02T06:40:53.764" v="3848" actId="164"/>
          <ac:grpSpMkLst>
            <pc:docMk/>
            <pc:sldMk cId="62308209" sldId="2161"/>
            <ac:grpSpMk id="55" creationId="{5F173398-CF24-4A8B-BEFC-62A4F2CE4E3A}"/>
          </ac:grpSpMkLst>
        </pc:grpChg>
        <pc:picChg chg="add mod">
          <ac:chgData name="Aurelien Domont" userId="6da7715ce44349b3" providerId="LiveId" clId="{AFF9B0D5-CA7D-40FB-964A-23276295459E}" dt="2021-07-02T06:40:53.764" v="3848" actId="164"/>
          <ac:picMkLst>
            <pc:docMk/>
            <pc:sldMk cId="62308209" sldId="2161"/>
            <ac:picMk id="59" creationId="{92257B03-FF73-4623-89AC-5020CF4D5BC5}"/>
          </ac:picMkLst>
        </pc:picChg>
        <pc:picChg chg="add mod">
          <ac:chgData name="Aurelien Domont" userId="6da7715ce44349b3" providerId="LiveId" clId="{AFF9B0D5-CA7D-40FB-964A-23276295459E}" dt="2021-07-02T06:40:53.764" v="3848" actId="164"/>
          <ac:picMkLst>
            <pc:docMk/>
            <pc:sldMk cId="62308209" sldId="2161"/>
            <ac:picMk id="67" creationId="{59DE3361-E469-4F39-B393-EE897CA3545E}"/>
          </ac:picMkLst>
        </pc:picChg>
        <pc:picChg chg="add mod">
          <ac:chgData name="Aurelien Domont" userId="6da7715ce44349b3" providerId="LiveId" clId="{AFF9B0D5-CA7D-40FB-964A-23276295459E}" dt="2021-07-02T06:40:53.764" v="3848" actId="164"/>
          <ac:picMkLst>
            <pc:docMk/>
            <pc:sldMk cId="62308209" sldId="2161"/>
            <ac:picMk id="68" creationId="{E23B3C1A-4568-4858-A67F-5DB958054561}"/>
          </ac:picMkLst>
        </pc:picChg>
        <pc:picChg chg="add mod">
          <ac:chgData name="Aurelien Domont" userId="6da7715ce44349b3" providerId="LiveId" clId="{AFF9B0D5-CA7D-40FB-964A-23276295459E}" dt="2021-07-02T06:40:53.764" v="3848" actId="164"/>
          <ac:picMkLst>
            <pc:docMk/>
            <pc:sldMk cId="62308209" sldId="2161"/>
            <ac:picMk id="69" creationId="{427E90CE-7866-424A-B941-EF9E925D7355}"/>
          </ac:picMkLst>
        </pc:picChg>
        <pc:picChg chg="add mod">
          <ac:chgData name="Aurelien Domont" userId="6da7715ce44349b3" providerId="LiveId" clId="{AFF9B0D5-CA7D-40FB-964A-23276295459E}" dt="2021-07-02T06:40:53.764" v="3848" actId="164"/>
          <ac:picMkLst>
            <pc:docMk/>
            <pc:sldMk cId="62308209" sldId="2161"/>
            <ac:picMk id="70" creationId="{C9217D3E-347F-4A76-99E9-7D7CD95EF2C1}"/>
          </ac:picMkLst>
        </pc:picChg>
        <pc:picChg chg="add mod">
          <ac:chgData name="Aurelien Domont" userId="6da7715ce44349b3" providerId="LiveId" clId="{AFF9B0D5-CA7D-40FB-964A-23276295459E}" dt="2021-07-02T06:40:53.764" v="3848" actId="164"/>
          <ac:picMkLst>
            <pc:docMk/>
            <pc:sldMk cId="62308209" sldId="2161"/>
            <ac:picMk id="71" creationId="{F7AB70C5-DAFE-4354-8A89-D55658C61F19}"/>
          </ac:picMkLst>
        </pc:picChg>
      </pc:sldChg>
      <pc:sldChg chg="addSp delSp modSp add mod">
        <pc:chgData name="Aurelien Domont" userId="6da7715ce44349b3" providerId="LiveId" clId="{AFF9B0D5-CA7D-40FB-964A-23276295459E}" dt="2021-07-02T06:47:12.727" v="3991" actId="1036"/>
        <pc:sldMkLst>
          <pc:docMk/>
          <pc:sldMk cId="3272444503" sldId="2162"/>
        </pc:sldMkLst>
        <pc:spChg chg="mod">
          <ac:chgData name="Aurelien Domont" userId="6da7715ce44349b3" providerId="LiveId" clId="{AFF9B0D5-CA7D-40FB-964A-23276295459E}" dt="2021-07-02T06:43:36.925" v="3971" actId="20577"/>
          <ac:spMkLst>
            <pc:docMk/>
            <pc:sldMk cId="3272444503" sldId="2162"/>
            <ac:spMk id="16" creationId="{6C2BB713-9637-4B9B-938F-E9768876782A}"/>
          </ac:spMkLst>
        </pc:spChg>
        <pc:spChg chg="del">
          <ac:chgData name="Aurelien Domont" userId="6da7715ce44349b3" providerId="LiveId" clId="{AFF9B0D5-CA7D-40FB-964A-23276295459E}" dt="2021-07-02T06:43:47.718" v="3973" actId="478"/>
          <ac:spMkLst>
            <pc:docMk/>
            <pc:sldMk cId="3272444503" sldId="2162"/>
            <ac:spMk id="31" creationId="{80DB5C2A-CB4E-438A-8801-EB0869040D7B}"/>
          </ac:spMkLst>
        </pc:spChg>
        <pc:spChg chg="add mod">
          <ac:chgData name="Aurelien Domont" userId="6da7715ce44349b3" providerId="LiveId" clId="{AFF9B0D5-CA7D-40FB-964A-23276295459E}" dt="2021-07-02T06:47:12.727" v="3991" actId="1036"/>
          <ac:spMkLst>
            <pc:docMk/>
            <pc:sldMk cId="3272444503" sldId="2162"/>
            <ac:spMk id="34" creationId="{2B936149-E2A6-4141-A333-C5E1855245B1}"/>
          </ac:spMkLst>
        </pc:spChg>
        <pc:grpChg chg="del">
          <ac:chgData name="Aurelien Domont" userId="6da7715ce44349b3" providerId="LiveId" clId="{AFF9B0D5-CA7D-40FB-964A-23276295459E}" dt="2021-07-02T06:43:44.883" v="3972" actId="478"/>
          <ac:grpSpMkLst>
            <pc:docMk/>
            <pc:sldMk cId="3272444503" sldId="2162"/>
            <ac:grpSpMk id="2" creationId="{FFCD903C-2A8B-42A0-9428-7FD75FD8204A}"/>
          </ac:grpSpMkLst>
        </pc:grpChg>
      </pc:sldChg>
      <pc:sldChg chg="addSp modSp new del mod">
        <pc:chgData name="Aurelien Domont" userId="6da7715ce44349b3" providerId="LiveId" clId="{AFF9B0D5-CA7D-40FB-964A-23276295459E}" dt="2021-07-02T08:38:32.427" v="5616" actId="47"/>
        <pc:sldMkLst>
          <pc:docMk/>
          <pc:sldMk cId="2804548229" sldId="2163"/>
        </pc:sldMkLst>
        <pc:spChg chg="add mod">
          <ac:chgData name="Aurelien Domont" userId="6da7715ce44349b3" providerId="LiveId" clId="{AFF9B0D5-CA7D-40FB-964A-23276295459E}" dt="2021-07-02T06:47:42.087" v="3994" actId="207"/>
          <ac:spMkLst>
            <pc:docMk/>
            <pc:sldMk cId="2804548229" sldId="2163"/>
            <ac:spMk id="3" creationId="{A309BA6C-2CD1-4FF7-AEA6-6B4F4BAC4391}"/>
          </ac:spMkLst>
        </pc:spChg>
      </pc:sldChg>
      <pc:sldChg chg="addSp delSp modSp add mod">
        <pc:chgData name="Aurelien Domont" userId="6da7715ce44349b3" providerId="LiveId" clId="{AFF9B0D5-CA7D-40FB-964A-23276295459E}" dt="2021-07-06T01:53:34.327" v="6136" actId="20577"/>
        <pc:sldMkLst>
          <pc:docMk/>
          <pc:sldMk cId="3193088531" sldId="2164"/>
        </pc:sldMkLst>
        <pc:spChg chg="add mod">
          <ac:chgData name="Aurelien Domont" userId="6da7715ce44349b3" providerId="LiveId" clId="{AFF9B0D5-CA7D-40FB-964A-23276295459E}" dt="2021-07-02T06:54:01.482" v="4179"/>
          <ac:spMkLst>
            <pc:docMk/>
            <pc:sldMk cId="3193088531" sldId="2164"/>
            <ac:spMk id="6" creationId="{80C2FA24-C3FF-4F99-8694-BA262AB8070A}"/>
          </ac:spMkLst>
        </pc:spChg>
        <pc:spChg chg="add mod">
          <ac:chgData name="Aurelien Domont" userId="6da7715ce44349b3" providerId="LiveId" clId="{AFF9B0D5-CA7D-40FB-964A-23276295459E}" dt="2021-07-02T06:54:01.482" v="4179"/>
          <ac:spMkLst>
            <pc:docMk/>
            <pc:sldMk cId="3193088531" sldId="2164"/>
            <ac:spMk id="7" creationId="{AA474FA7-23F8-48D3-A4A1-46C7E7EF8CBF}"/>
          </ac:spMkLst>
        </pc:spChg>
        <pc:spChg chg="add mod">
          <ac:chgData name="Aurelien Domont" userId="6da7715ce44349b3" providerId="LiveId" clId="{AFF9B0D5-CA7D-40FB-964A-23276295459E}" dt="2021-07-02T06:54:01.482" v="4179"/>
          <ac:spMkLst>
            <pc:docMk/>
            <pc:sldMk cId="3193088531" sldId="2164"/>
            <ac:spMk id="8" creationId="{44D82846-5412-4854-9CE9-6BD4A4D3F201}"/>
          </ac:spMkLst>
        </pc:spChg>
        <pc:spChg chg="add mod">
          <ac:chgData name="Aurelien Domont" userId="6da7715ce44349b3" providerId="LiveId" clId="{AFF9B0D5-CA7D-40FB-964A-23276295459E}" dt="2021-07-02T06:54:01.482" v="4179"/>
          <ac:spMkLst>
            <pc:docMk/>
            <pc:sldMk cId="3193088531" sldId="2164"/>
            <ac:spMk id="10" creationId="{F6F130AE-016B-49E7-B056-02422308B35C}"/>
          </ac:spMkLst>
        </pc:spChg>
        <pc:spChg chg="add mod">
          <ac:chgData name="Aurelien Domont" userId="6da7715ce44349b3" providerId="LiveId" clId="{AFF9B0D5-CA7D-40FB-964A-23276295459E}" dt="2021-07-02T06:54:01.482" v="4179"/>
          <ac:spMkLst>
            <pc:docMk/>
            <pc:sldMk cId="3193088531" sldId="2164"/>
            <ac:spMk id="11" creationId="{381FC75F-03AC-4E06-95A5-77AA464D139B}"/>
          </ac:spMkLst>
        </pc:spChg>
        <pc:spChg chg="add mod">
          <ac:chgData name="Aurelien Domont" userId="6da7715ce44349b3" providerId="LiveId" clId="{AFF9B0D5-CA7D-40FB-964A-23276295459E}" dt="2021-07-02T06:54:01.482" v="4179"/>
          <ac:spMkLst>
            <pc:docMk/>
            <pc:sldMk cId="3193088531" sldId="2164"/>
            <ac:spMk id="12" creationId="{F22BF9F2-93B5-4D57-85D0-BA4BB3074ECE}"/>
          </ac:spMkLst>
        </pc:spChg>
        <pc:spChg chg="mod">
          <ac:chgData name="Aurelien Domont" userId="6da7715ce44349b3" providerId="LiveId" clId="{AFF9B0D5-CA7D-40FB-964A-23276295459E}" dt="2021-07-06T01:53:34.327" v="6136" actId="20577"/>
          <ac:spMkLst>
            <pc:docMk/>
            <pc:sldMk cId="3193088531" sldId="2164"/>
            <ac:spMk id="16" creationId="{6C2BB713-9637-4B9B-938F-E9768876782A}"/>
          </ac:spMkLst>
        </pc:spChg>
        <pc:spChg chg="del">
          <ac:chgData name="Aurelien Domont" userId="6da7715ce44349b3" providerId="LiveId" clId="{AFF9B0D5-CA7D-40FB-964A-23276295459E}" dt="2021-07-02T06:53:53.910" v="4178" actId="478"/>
          <ac:spMkLst>
            <pc:docMk/>
            <pc:sldMk cId="3193088531" sldId="2164"/>
            <ac:spMk id="34" creationId="{2B936149-E2A6-4141-A333-C5E1855245B1}"/>
          </ac:spMkLst>
        </pc:spChg>
        <pc:cxnChg chg="add mod">
          <ac:chgData name="Aurelien Domont" userId="6da7715ce44349b3" providerId="LiveId" clId="{AFF9B0D5-CA7D-40FB-964A-23276295459E}" dt="2021-07-02T06:54:01.482" v="4179"/>
          <ac:cxnSpMkLst>
            <pc:docMk/>
            <pc:sldMk cId="3193088531" sldId="2164"/>
            <ac:cxnSpMk id="9" creationId="{938E2F11-EEE6-4CE3-AA18-0A0EFEAFC83C}"/>
          </ac:cxnSpMkLst>
        </pc:cxnChg>
        <pc:cxnChg chg="add mod">
          <ac:chgData name="Aurelien Domont" userId="6da7715ce44349b3" providerId="LiveId" clId="{AFF9B0D5-CA7D-40FB-964A-23276295459E}" dt="2021-07-02T06:54:01.482" v="4179"/>
          <ac:cxnSpMkLst>
            <pc:docMk/>
            <pc:sldMk cId="3193088531" sldId="2164"/>
            <ac:cxnSpMk id="14" creationId="{BD538E77-947C-4FAE-B4B2-3DD1EF8F7624}"/>
          </ac:cxnSpMkLst>
        </pc:cxnChg>
      </pc:sldChg>
      <pc:sldChg chg="addSp delSp modSp add mod ord">
        <pc:chgData name="Aurelien Domont" userId="6da7715ce44349b3" providerId="LiveId" clId="{AFF9B0D5-CA7D-40FB-964A-23276295459E}" dt="2021-07-05T02:30:57.858" v="5704" actId="2085"/>
        <pc:sldMkLst>
          <pc:docMk/>
          <pc:sldMk cId="2400249224" sldId="2165"/>
        </pc:sldMkLst>
        <pc:spChg chg="add mod">
          <ac:chgData name="Aurelien Domont" userId="6da7715ce44349b3" providerId="LiveId" clId="{AFF9B0D5-CA7D-40FB-964A-23276295459E}" dt="2021-07-05T02:30:57.858" v="5704" actId="2085"/>
          <ac:spMkLst>
            <pc:docMk/>
            <pc:sldMk cId="2400249224" sldId="2165"/>
            <ac:spMk id="11" creationId="{C945D0E4-EB22-47D2-A223-70BD240B1835}"/>
          </ac:spMkLst>
        </pc:spChg>
        <pc:spChg chg="add mod">
          <ac:chgData name="Aurelien Domont" userId="6da7715ce44349b3" providerId="LiveId" clId="{AFF9B0D5-CA7D-40FB-964A-23276295459E}" dt="2021-07-02T08:08:32.337" v="5096" actId="1035"/>
          <ac:spMkLst>
            <pc:docMk/>
            <pc:sldMk cId="2400249224" sldId="2165"/>
            <ac:spMk id="12" creationId="{823B4944-65C4-4BB1-9DFE-E40E286EE30D}"/>
          </ac:spMkLst>
        </pc:spChg>
        <pc:spChg chg="mod">
          <ac:chgData name="Aurelien Domont" userId="6da7715ce44349b3" providerId="LiveId" clId="{AFF9B0D5-CA7D-40FB-964A-23276295459E}" dt="2021-07-02T08:06:29.897" v="5056"/>
          <ac:spMkLst>
            <pc:docMk/>
            <pc:sldMk cId="2400249224" sldId="2165"/>
            <ac:spMk id="16" creationId="{6C2BB713-9637-4B9B-938F-E9768876782A}"/>
          </ac:spMkLst>
        </pc:spChg>
        <pc:spChg chg="add mod">
          <ac:chgData name="Aurelien Domont" userId="6da7715ce44349b3" providerId="LiveId" clId="{AFF9B0D5-CA7D-40FB-964A-23276295459E}" dt="2021-07-05T02:30:57.858" v="5704" actId="2085"/>
          <ac:spMkLst>
            <pc:docMk/>
            <pc:sldMk cId="2400249224" sldId="2165"/>
            <ac:spMk id="18" creationId="{88429D78-7296-4BC5-B009-22D19FB81666}"/>
          </ac:spMkLst>
        </pc:spChg>
        <pc:spChg chg="add mod">
          <ac:chgData name="Aurelien Domont" userId="6da7715ce44349b3" providerId="LiveId" clId="{AFF9B0D5-CA7D-40FB-964A-23276295459E}" dt="2021-07-05T02:30:57.858" v="5704" actId="2085"/>
          <ac:spMkLst>
            <pc:docMk/>
            <pc:sldMk cId="2400249224" sldId="2165"/>
            <ac:spMk id="19" creationId="{D1342AC6-4D4C-4458-9891-9AB7B9818B31}"/>
          </ac:spMkLst>
        </pc:spChg>
        <pc:spChg chg="add mod">
          <ac:chgData name="Aurelien Domont" userId="6da7715ce44349b3" providerId="LiveId" clId="{AFF9B0D5-CA7D-40FB-964A-23276295459E}" dt="2021-07-05T02:30:57.858" v="5704" actId="2085"/>
          <ac:spMkLst>
            <pc:docMk/>
            <pc:sldMk cId="2400249224" sldId="2165"/>
            <ac:spMk id="20" creationId="{0C424759-6A53-4EB2-8AFA-918C5FBE1D15}"/>
          </ac:spMkLst>
        </pc:spChg>
        <pc:spChg chg="add del">
          <ac:chgData name="Aurelien Domont" userId="6da7715ce44349b3" providerId="LiveId" clId="{AFF9B0D5-CA7D-40FB-964A-23276295459E}" dt="2021-07-02T07:55:11.987" v="4633"/>
          <ac:spMkLst>
            <pc:docMk/>
            <pc:sldMk cId="2400249224" sldId="2165"/>
            <ac:spMk id="21" creationId="{15B7ADBE-C141-4946-B8B1-0AF5AA18ABAC}"/>
          </ac:spMkLst>
        </pc:spChg>
        <pc:spChg chg="add mod">
          <ac:chgData name="Aurelien Domont" userId="6da7715ce44349b3" providerId="LiveId" clId="{AFF9B0D5-CA7D-40FB-964A-23276295459E}" dt="2021-07-02T08:08:32.337" v="5096" actId="1035"/>
          <ac:spMkLst>
            <pc:docMk/>
            <pc:sldMk cId="2400249224" sldId="2165"/>
            <ac:spMk id="22" creationId="{2F78B30E-DA97-4E69-8F7E-6B67C7C7ACEC}"/>
          </ac:spMkLst>
        </pc:spChg>
        <pc:spChg chg="add mod">
          <ac:chgData name="Aurelien Domont" userId="6da7715ce44349b3" providerId="LiveId" clId="{AFF9B0D5-CA7D-40FB-964A-23276295459E}" dt="2021-07-02T08:08:32.337" v="5096" actId="1035"/>
          <ac:spMkLst>
            <pc:docMk/>
            <pc:sldMk cId="2400249224" sldId="2165"/>
            <ac:spMk id="23" creationId="{1EA029EC-6818-49F2-B572-01B2F5F20DEB}"/>
          </ac:spMkLst>
        </pc:spChg>
        <pc:spChg chg="add mod">
          <ac:chgData name="Aurelien Domont" userId="6da7715ce44349b3" providerId="LiveId" clId="{AFF9B0D5-CA7D-40FB-964A-23276295459E}" dt="2021-07-02T08:08:32.337" v="5096" actId="1035"/>
          <ac:spMkLst>
            <pc:docMk/>
            <pc:sldMk cId="2400249224" sldId="2165"/>
            <ac:spMk id="24" creationId="{C5DC413F-6B65-4481-B60E-C6DBB128152C}"/>
          </ac:spMkLst>
        </pc:spChg>
        <pc:spChg chg="add mod">
          <ac:chgData name="Aurelien Domont" userId="6da7715ce44349b3" providerId="LiveId" clId="{AFF9B0D5-CA7D-40FB-964A-23276295459E}" dt="2021-07-02T08:08:10.069" v="5081" actId="1036"/>
          <ac:spMkLst>
            <pc:docMk/>
            <pc:sldMk cId="2400249224" sldId="2165"/>
            <ac:spMk id="29" creationId="{29DBF3F6-943A-4401-86EA-08968460D530}"/>
          </ac:spMkLst>
        </pc:spChg>
        <pc:spChg chg="add mod">
          <ac:chgData name="Aurelien Domont" userId="6da7715ce44349b3" providerId="LiveId" clId="{AFF9B0D5-CA7D-40FB-964A-23276295459E}" dt="2021-07-02T08:08:10.069" v="5081" actId="1036"/>
          <ac:spMkLst>
            <pc:docMk/>
            <pc:sldMk cId="2400249224" sldId="2165"/>
            <ac:spMk id="30" creationId="{C38C2946-25FF-4699-86AA-50F5DEBCFD04}"/>
          </ac:spMkLst>
        </pc:spChg>
        <pc:spChg chg="add del">
          <ac:chgData name="Aurelien Domont" userId="6da7715ce44349b3" providerId="LiveId" clId="{AFF9B0D5-CA7D-40FB-964A-23276295459E}" dt="2021-07-02T07:57:50.851" v="4746" actId="478"/>
          <ac:spMkLst>
            <pc:docMk/>
            <pc:sldMk cId="2400249224" sldId="2165"/>
            <ac:spMk id="32" creationId="{FC195B7B-413E-45F8-B82B-FB042FA0BB43}"/>
          </ac:spMkLst>
        </pc:spChg>
        <pc:spChg chg="add del mod ord">
          <ac:chgData name="Aurelien Domont" userId="6da7715ce44349b3" providerId="LiveId" clId="{AFF9B0D5-CA7D-40FB-964A-23276295459E}" dt="2021-07-02T08:01:19.031" v="4891" actId="478"/>
          <ac:spMkLst>
            <pc:docMk/>
            <pc:sldMk cId="2400249224" sldId="2165"/>
            <ac:spMk id="33" creationId="{444D7D4A-170F-44FB-B38F-E61206D68C56}"/>
          </ac:spMkLst>
        </pc:spChg>
        <pc:spChg chg="del">
          <ac:chgData name="Aurelien Domont" userId="6da7715ce44349b3" providerId="LiveId" clId="{AFF9B0D5-CA7D-40FB-964A-23276295459E}" dt="2021-07-02T06:59:25.385" v="4284" actId="478"/>
          <ac:spMkLst>
            <pc:docMk/>
            <pc:sldMk cId="2400249224" sldId="2165"/>
            <ac:spMk id="34" creationId="{2B936149-E2A6-4141-A333-C5E1855245B1}"/>
          </ac:spMkLst>
        </pc:spChg>
        <pc:spChg chg="add del">
          <ac:chgData name="Aurelien Domont" userId="6da7715ce44349b3" providerId="LiveId" clId="{AFF9B0D5-CA7D-40FB-964A-23276295459E}" dt="2021-07-02T07:59:16.229" v="4864" actId="11529"/>
          <ac:spMkLst>
            <pc:docMk/>
            <pc:sldMk cId="2400249224" sldId="2165"/>
            <ac:spMk id="35" creationId="{9E5C7A3E-71D4-47F5-91B3-667217B31E98}"/>
          </ac:spMkLst>
        </pc:spChg>
        <pc:spChg chg="add del mod">
          <ac:chgData name="Aurelien Domont" userId="6da7715ce44349b3" providerId="LiveId" clId="{AFF9B0D5-CA7D-40FB-964A-23276295459E}" dt="2021-07-02T07:59:26.527" v="4867" actId="478"/>
          <ac:spMkLst>
            <pc:docMk/>
            <pc:sldMk cId="2400249224" sldId="2165"/>
            <ac:spMk id="36" creationId="{238A74CA-8FC4-45E2-BFB9-F2A11E0D838A}"/>
          </ac:spMkLst>
        </pc:spChg>
        <pc:spChg chg="add mod">
          <ac:chgData name="Aurelien Domont" userId="6da7715ce44349b3" providerId="LiveId" clId="{AFF9B0D5-CA7D-40FB-964A-23276295459E}" dt="2021-07-02T08:08:10.069" v="5081" actId="1036"/>
          <ac:spMkLst>
            <pc:docMk/>
            <pc:sldMk cId="2400249224" sldId="2165"/>
            <ac:spMk id="37" creationId="{E090C855-9260-479C-B65C-3952652E8DF4}"/>
          </ac:spMkLst>
        </pc:spChg>
        <pc:spChg chg="add del mod">
          <ac:chgData name="Aurelien Domont" userId="6da7715ce44349b3" providerId="LiveId" clId="{AFF9B0D5-CA7D-40FB-964A-23276295459E}" dt="2021-07-02T08:05:43.796" v="5041" actId="478"/>
          <ac:spMkLst>
            <pc:docMk/>
            <pc:sldMk cId="2400249224" sldId="2165"/>
            <ac:spMk id="50" creationId="{FED94474-2B2D-4855-8CBB-00860C129111}"/>
          </ac:spMkLst>
        </pc:spChg>
        <pc:spChg chg="add mod">
          <ac:chgData name="Aurelien Domont" userId="6da7715ce44349b3" providerId="LiveId" clId="{AFF9B0D5-CA7D-40FB-964A-23276295459E}" dt="2021-07-02T08:08:42.926" v="5098" actId="1036"/>
          <ac:spMkLst>
            <pc:docMk/>
            <pc:sldMk cId="2400249224" sldId="2165"/>
            <ac:spMk id="51" creationId="{89C21646-4673-48FC-8467-4C1C08EEAC56}"/>
          </ac:spMkLst>
        </pc:spChg>
        <pc:spChg chg="add mod">
          <ac:chgData name="Aurelien Domont" userId="6da7715ce44349b3" providerId="LiveId" clId="{AFF9B0D5-CA7D-40FB-964A-23276295459E}" dt="2021-07-02T08:08:42.926" v="5098" actId="1036"/>
          <ac:spMkLst>
            <pc:docMk/>
            <pc:sldMk cId="2400249224" sldId="2165"/>
            <ac:spMk id="54" creationId="{207750B2-0729-4BB5-BFF3-873815BFFE7B}"/>
          </ac:spMkLst>
        </pc:spChg>
        <pc:spChg chg="add mod">
          <ac:chgData name="Aurelien Domont" userId="6da7715ce44349b3" providerId="LiveId" clId="{AFF9B0D5-CA7D-40FB-964A-23276295459E}" dt="2021-07-02T08:08:42.926" v="5098" actId="1036"/>
          <ac:spMkLst>
            <pc:docMk/>
            <pc:sldMk cId="2400249224" sldId="2165"/>
            <ac:spMk id="55" creationId="{D510DCA3-5B46-483C-A161-635432637180}"/>
          </ac:spMkLst>
        </pc:spChg>
        <pc:spChg chg="add mod">
          <ac:chgData name="Aurelien Domont" userId="6da7715ce44349b3" providerId="LiveId" clId="{AFF9B0D5-CA7D-40FB-964A-23276295459E}" dt="2021-07-02T08:08:42.926" v="5098" actId="1036"/>
          <ac:spMkLst>
            <pc:docMk/>
            <pc:sldMk cId="2400249224" sldId="2165"/>
            <ac:spMk id="56" creationId="{149F8417-C82B-4D73-84CD-1D791D410559}"/>
          </ac:spMkLst>
        </pc:spChg>
        <pc:spChg chg="add mod ord">
          <ac:chgData name="Aurelien Domont" userId="6da7715ce44349b3" providerId="LiveId" clId="{AFF9B0D5-CA7D-40FB-964A-23276295459E}" dt="2021-07-02T08:08:10.069" v="5081" actId="1036"/>
          <ac:spMkLst>
            <pc:docMk/>
            <pc:sldMk cId="2400249224" sldId="2165"/>
            <ac:spMk id="57" creationId="{6881C0D3-7F7F-4F87-A07A-1B0585F319D1}"/>
          </ac:spMkLst>
        </pc:spChg>
        <pc:picChg chg="add mod">
          <ac:chgData name="Aurelien Domont" userId="6da7715ce44349b3" providerId="LiveId" clId="{AFF9B0D5-CA7D-40FB-964A-23276295459E}" dt="2021-07-05T02:29:59.750" v="5698" actId="207"/>
          <ac:picMkLst>
            <pc:docMk/>
            <pc:sldMk cId="2400249224" sldId="2165"/>
            <ac:picMk id="3" creationId="{71758693-EE1D-4F29-A184-12C0424C4705}"/>
          </ac:picMkLst>
        </pc:picChg>
        <pc:picChg chg="add del mod">
          <ac:chgData name="Aurelien Domont" userId="6da7715ce44349b3" providerId="LiveId" clId="{AFF9B0D5-CA7D-40FB-964A-23276295459E}" dt="2021-07-02T07:08:05.450" v="4316" actId="478"/>
          <ac:picMkLst>
            <pc:docMk/>
            <pc:sldMk cId="2400249224" sldId="2165"/>
            <ac:picMk id="6" creationId="{68AF59FD-3FDC-409A-A1AF-EA4C0C2E64DE}"/>
          </ac:picMkLst>
        </pc:picChg>
        <pc:picChg chg="add del mod">
          <ac:chgData name="Aurelien Domont" userId="6da7715ce44349b3" providerId="LiveId" clId="{AFF9B0D5-CA7D-40FB-964A-23276295459E}" dt="2021-07-02T07:07:56.221" v="4313" actId="478"/>
          <ac:picMkLst>
            <pc:docMk/>
            <pc:sldMk cId="2400249224" sldId="2165"/>
            <ac:picMk id="8" creationId="{8DD36EE1-7030-49BA-BB4D-CCA7286A4374}"/>
          </ac:picMkLst>
        </pc:picChg>
        <pc:picChg chg="add del mod">
          <ac:chgData name="Aurelien Domont" userId="6da7715ce44349b3" providerId="LiveId" clId="{AFF9B0D5-CA7D-40FB-964A-23276295459E}" dt="2021-07-02T07:08:56.841" v="4325" actId="478"/>
          <ac:picMkLst>
            <pc:docMk/>
            <pc:sldMk cId="2400249224" sldId="2165"/>
            <ac:picMk id="10" creationId="{85F68A0B-00ED-4E65-9593-2D230B1D8EEE}"/>
          </ac:picMkLst>
        </pc:picChg>
        <pc:picChg chg="add mod">
          <ac:chgData name="Aurelien Domont" userId="6da7715ce44349b3" providerId="LiveId" clId="{AFF9B0D5-CA7D-40FB-964A-23276295459E}" dt="2021-07-05T02:29:59.750" v="5698" actId="207"/>
          <ac:picMkLst>
            <pc:docMk/>
            <pc:sldMk cId="2400249224" sldId="2165"/>
            <ac:picMk id="14" creationId="{74CA0334-E7F2-4E00-8F48-A0C54D7E9AC0}"/>
          </ac:picMkLst>
        </pc:picChg>
        <pc:picChg chg="add mod">
          <ac:chgData name="Aurelien Domont" userId="6da7715ce44349b3" providerId="LiveId" clId="{AFF9B0D5-CA7D-40FB-964A-23276295459E}" dt="2021-07-05T02:29:59.750" v="5698" actId="207"/>
          <ac:picMkLst>
            <pc:docMk/>
            <pc:sldMk cId="2400249224" sldId="2165"/>
            <ac:picMk id="15" creationId="{70E9EE01-614F-4CDA-95D1-0894D8A6384F}"/>
          </ac:picMkLst>
        </pc:picChg>
        <pc:picChg chg="add mod">
          <ac:chgData name="Aurelien Domont" userId="6da7715ce44349b3" providerId="LiveId" clId="{AFF9B0D5-CA7D-40FB-964A-23276295459E}" dt="2021-07-05T02:29:59.750" v="5698" actId="207"/>
          <ac:picMkLst>
            <pc:docMk/>
            <pc:sldMk cId="2400249224" sldId="2165"/>
            <ac:picMk id="17" creationId="{2D239190-B59B-474E-8796-CC98D3CA8AC1}"/>
          </ac:picMkLst>
        </pc:picChg>
        <pc:picChg chg="add del">
          <ac:chgData name="Aurelien Domont" userId="6da7715ce44349b3" providerId="LiveId" clId="{AFF9B0D5-CA7D-40FB-964A-23276295459E}" dt="2021-07-02T07:55:13.760" v="4635"/>
          <ac:picMkLst>
            <pc:docMk/>
            <pc:sldMk cId="2400249224" sldId="2165"/>
            <ac:picMk id="25" creationId="{26A399CD-A245-4DA9-BECE-1559DC266587}"/>
          </ac:picMkLst>
        </pc:picChg>
        <pc:picChg chg="add del mod">
          <ac:chgData name="Aurelien Domont" userId="6da7715ce44349b3" providerId="LiveId" clId="{AFF9B0D5-CA7D-40FB-964A-23276295459E}" dt="2021-07-05T02:28:48.248" v="5694"/>
          <ac:picMkLst>
            <pc:docMk/>
            <pc:sldMk cId="2400249224" sldId="2165"/>
            <ac:picMk id="27" creationId="{11BF715A-C0A1-4715-8BF3-B03BF93E3FFA}"/>
          </ac:picMkLst>
        </pc:picChg>
        <pc:picChg chg="add mod">
          <ac:chgData name="Aurelien Domont" userId="6da7715ce44349b3" providerId="LiveId" clId="{AFF9B0D5-CA7D-40FB-964A-23276295459E}" dt="2021-07-02T08:08:10.069" v="5081" actId="1036"/>
          <ac:picMkLst>
            <pc:docMk/>
            <pc:sldMk cId="2400249224" sldId="2165"/>
            <ac:picMk id="3074" creationId="{0AC0D32F-D87D-4B83-8BFC-E6D05DAEC117}"/>
          </ac:picMkLst>
        </pc:picChg>
        <pc:picChg chg="add mod">
          <ac:chgData name="Aurelien Domont" userId="6da7715ce44349b3" providerId="LiveId" clId="{AFF9B0D5-CA7D-40FB-964A-23276295459E}" dt="2021-07-02T08:08:10.069" v="5081" actId="1036"/>
          <ac:picMkLst>
            <pc:docMk/>
            <pc:sldMk cId="2400249224" sldId="2165"/>
            <ac:picMk id="3078" creationId="{C3956BAD-05A7-4E7C-B3FC-6E893538FA78}"/>
          </ac:picMkLst>
        </pc:picChg>
        <pc:cxnChg chg="add del mod">
          <ac:chgData name="Aurelien Domont" userId="6da7715ce44349b3" providerId="LiveId" clId="{AFF9B0D5-CA7D-40FB-964A-23276295459E}" dt="2021-07-02T07:57:25.564" v="4736" actId="478"/>
          <ac:cxnSpMkLst>
            <pc:docMk/>
            <pc:sldMk cId="2400249224" sldId="2165"/>
            <ac:cxnSpMk id="27" creationId="{B7A3B84A-2CEC-4A7A-A610-139D3635DDB5}"/>
          </ac:cxnSpMkLst>
        </pc:cxnChg>
        <pc:cxnChg chg="add del mod">
          <ac:chgData name="Aurelien Domont" userId="6da7715ce44349b3" providerId="LiveId" clId="{AFF9B0D5-CA7D-40FB-964A-23276295459E}" dt="2021-07-02T07:57:25.564" v="4736" actId="478"/>
          <ac:cxnSpMkLst>
            <pc:docMk/>
            <pc:sldMk cId="2400249224" sldId="2165"/>
            <ac:cxnSpMk id="31" creationId="{FDA8CC01-A41B-4047-B592-7D020AFE2FFC}"/>
          </ac:cxnSpMkLst>
        </pc:cxnChg>
        <pc:cxnChg chg="add del mod">
          <ac:chgData name="Aurelien Domont" userId="6da7715ce44349b3" providerId="LiveId" clId="{AFF9B0D5-CA7D-40FB-964A-23276295459E}" dt="2021-07-02T08:01:25.443" v="4892" actId="478"/>
          <ac:cxnSpMkLst>
            <pc:docMk/>
            <pc:sldMk cId="2400249224" sldId="2165"/>
            <ac:cxnSpMk id="39" creationId="{0476287B-115F-4DFC-B17B-AAA1C5E7E386}"/>
          </ac:cxnSpMkLst>
        </pc:cxnChg>
        <pc:cxnChg chg="add del mod">
          <ac:chgData name="Aurelien Domont" userId="6da7715ce44349b3" providerId="LiveId" clId="{AFF9B0D5-CA7D-40FB-964A-23276295459E}" dt="2021-07-02T08:01:25.443" v="4892" actId="478"/>
          <ac:cxnSpMkLst>
            <pc:docMk/>
            <pc:sldMk cId="2400249224" sldId="2165"/>
            <ac:cxnSpMk id="41" creationId="{05928C74-AF54-46EB-892B-273FDA88C507}"/>
          </ac:cxnSpMkLst>
        </pc:cxnChg>
        <pc:cxnChg chg="add del mod">
          <ac:chgData name="Aurelien Domont" userId="6da7715ce44349b3" providerId="LiveId" clId="{AFF9B0D5-CA7D-40FB-964A-23276295459E}" dt="2021-07-02T08:01:25.443" v="4892" actId="478"/>
          <ac:cxnSpMkLst>
            <pc:docMk/>
            <pc:sldMk cId="2400249224" sldId="2165"/>
            <ac:cxnSpMk id="43" creationId="{2E0CAC20-5F97-4E91-93F7-E518B417FF6D}"/>
          </ac:cxnSpMkLst>
        </pc:cxnChg>
        <pc:cxnChg chg="add del mod">
          <ac:chgData name="Aurelien Domont" userId="6da7715ce44349b3" providerId="LiveId" clId="{AFF9B0D5-CA7D-40FB-964A-23276295459E}" dt="2021-07-02T08:01:25.443" v="4892" actId="478"/>
          <ac:cxnSpMkLst>
            <pc:docMk/>
            <pc:sldMk cId="2400249224" sldId="2165"/>
            <ac:cxnSpMk id="45" creationId="{6B6DD873-1562-4340-86C2-B2C023DEA74C}"/>
          </ac:cxnSpMkLst>
        </pc:cxnChg>
      </pc:sldChg>
      <pc:sldChg chg="add del">
        <pc:chgData name="Aurelien Domont" userId="6da7715ce44349b3" providerId="LiveId" clId="{AFF9B0D5-CA7D-40FB-964A-23276295459E}" dt="2021-07-02T08:38:32.427" v="5616" actId="47"/>
        <pc:sldMkLst>
          <pc:docMk/>
          <pc:sldMk cId="3057889348" sldId="2166"/>
        </pc:sldMkLst>
      </pc:sldChg>
      <pc:sldChg chg="addSp delSp modSp add mod">
        <pc:chgData name="Aurelien Domont" userId="6da7715ce44349b3" providerId="LiveId" clId="{AFF9B0D5-CA7D-40FB-964A-23276295459E}" dt="2021-07-06T01:59:26.933" v="6194" actId="478"/>
        <pc:sldMkLst>
          <pc:docMk/>
          <pc:sldMk cId="2369505737" sldId="2167"/>
        </pc:sldMkLst>
        <pc:spChg chg="add mod">
          <ac:chgData name="Aurelien Domont" userId="6da7715ce44349b3" providerId="LiveId" clId="{AFF9B0D5-CA7D-40FB-964A-23276295459E}" dt="2021-07-06T01:47:45.575" v="6014" actId="108"/>
          <ac:spMkLst>
            <pc:docMk/>
            <pc:sldMk cId="2369505737" sldId="2167"/>
            <ac:spMk id="6" creationId="{61BD4388-6F9D-4C31-90C2-680E7FD1FB33}"/>
          </ac:spMkLst>
        </pc:spChg>
        <pc:spChg chg="del">
          <ac:chgData name="Aurelien Domont" userId="6da7715ce44349b3" providerId="LiveId" clId="{AFF9B0D5-CA7D-40FB-964A-23276295459E}" dt="2021-07-02T07:53:15.492" v="4628" actId="478"/>
          <ac:spMkLst>
            <pc:docMk/>
            <pc:sldMk cId="2369505737" sldId="2167"/>
            <ac:spMk id="6" creationId="{80C2FA24-C3FF-4F99-8694-BA262AB8070A}"/>
          </ac:spMkLst>
        </pc:spChg>
        <pc:spChg chg="add mod">
          <ac:chgData name="Aurelien Domont" userId="6da7715ce44349b3" providerId="LiveId" clId="{AFF9B0D5-CA7D-40FB-964A-23276295459E}" dt="2021-07-02T08:36:17.101" v="5512"/>
          <ac:spMkLst>
            <pc:docMk/>
            <pc:sldMk cId="2369505737" sldId="2167"/>
            <ac:spMk id="7" creationId="{058165D9-C6C5-41CE-8E4E-2D521B573407}"/>
          </ac:spMkLst>
        </pc:spChg>
        <pc:spChg chg="del">
          <ac:chgData name="Aurelien Domont" userId="6da7715ce44349b3" providerId="LiveId" clId="{AFF9B0D5-CA7D-40FB-964A-23276295459E}" dt="2021-07-02T07:53:15.492" v="4628" actId="478"/>
          <ac:spMkLst>
            <pc:docMk/>
            <pc:sldMk cId="2369505737" sldId="2167"/>
            <ac:spMk id="7" creationId="{AA474FA7-23F8-48D3-A4A1-46C7E7EF8CBF}"/>
          </ac:spMkLst>
        </pc:spChg>
        <pc:spChg chg="del">
          <ac:chgData name="Aurelien Domont" userId="6da7715ce44349b3" providerId="LiveId" clId="{AFF9B0D5-CA7D-40FB-964A-23276295459E}" dt="2021-07-02T07:53:15.492" v="4628" actId="478"/>
          <ac:spMkLst>
            <pc:docMk/>
            <pc:sldMk cId="2369505737" sldId="2167"/>
            <ac:spMk id="8" creationId="{44D82846-5412-4854-9CE9-6BD4A4D3F201}"/>
          </ac:spMkLst>
        </pc:spChg>
        <pc:spChg chg="add mod">
          <ac:chgData name="Aurelien Domont" userId="6da7715ce44349b3" providerId="LiveId" clId="{AFF9B0D5-CA7D-40FB-964A-23276295459E}" dt="2021-07-02T08:36:17.101" v="5512"/>
          <ac:spMkLst>
            <pc:docMk/>
            <pc:sldMk cId="2369505737" sldId="2167"/>
            <ac:spMk id="8" creationId="{5E265501-976D-4DCF-A6F8-A1059EF162B8}"/>
          </ac:spMkLst>
        </pc:spChg>
        <pc:spChg chg="add mod">
          <ac:chgData name="Aurelien Domont" userId="6da7715ce44349b3" providerId="LiveId" clId="{AFF9B0D5-CA7D-40FB-964A-23276295459E}" dt="2021-07-02T08:36:17.101" v="5512"/>
          <ac:spMkLst>
            <pc:docMk/>
            <pc:sldMk cId="2369505737" sldId="2167"/>
            <ac:spMk id="10" creationId="{B4598AEF-78F8-475E-AC7D-E8372096BAB2}"/>
          </ac:spMkLst>
        </pc:spChg>
        <pc:spChg chg="del">
          <ac:chgData name="Aurelien Domont" userId="6da7715ce44349b3" providerId="LiveId" clId="{AFF9B0D5-CA7D-40FB-964A-23276295459E}" dt="2021-07-02T07:53:15.492" v="4628" actId="478"/>
          <ac:spMkLst>
            <pc:docMk/>
            <pc:sldMk cId="2369505737" sldId="2167"/>
            <ac:spMk id="10" creationId="{F6F130AE-016B-49E7-B056-02422308B35C}"/>
          </ac:spMkLst>
        </pc:spChg>
        <pc:spChg chg="del">
          <ac:chgData name="Aurelien Domont" userId="6da7715ce44349b3" providerId="LiveId" clId="{AFF9B0D5-CA7D-40FB-964A-23276295459E}" dt="2021-07-02T07:53:15.492" v="4628" actId="478"/>
          <ac:spMkLst>
            <pc:docMk/>
            <pc:sldMk cId="2369505737" sldId="2167"/>
            <ac:spMk id="11" creationId="{381FC75F-03AC-4E06-95A5-77AA464D139B}"/>
          </ac:spMkLst>
        </pc:spChg>
        <pc:spChg chg="add mod">
          <ac:chgData name="Aurelien Domont" userId="6da7715ce44349b3" providerId="LiveId" clId="{AFF9B0D5-CA7D-40FB-964A-23276295459E}" dt="2021-07-02T08:36:17.101" v="5512"/>
          <ac:spMkLst>
            <pc:docMk/>
            <pc:sldMk cId="2369505737" sldId="2167"/>
            <ac:spMk id="11" creationId="{45404312-C950-45DC-812F-5152B826E641}"/>
          </ac:spMkLst>
        </pc:spChg>
        <pc:spChg chg="add mod">
          <ac:chgData name="Aurelien Domont" userId="6da7715ce44349b3" providerId="LiveId" clId="{AFF9B0D5-CA7D-40FB-964A-23276295459E}" dt="2021-07-02T08:36:17.101" v="5512"/>
          <ac:spMkLst>
            <pc:docMk/>
            <pc:sldMk cId="2369505737" sldId="2167"/>
            <ac:spMk id="12" creationId="{19A483B2-8F29-40FE-8DE1-64429566E02B}"/>
          </ac:spMkLst>
        </pc:spChg>
        <pc:spChg chg="del">
          <ac:chgData name="Aurelien Domont" userId="6da7715ce44349b3" providerId="LiveId" clId="{AFF9B0D5-CA7D-40FB-964A-23276295459E}" dt="2021-07-02T07:53:15.492" v="4628" actId="478"/>
          <ac:spMkLst>
            <pc:docMk/>
            <pc:sldMk cId="2369505737" sldId="2167"/>
            <ac:spMk id="12" creationId="{F22BF9F2-93B5-4D57-85D0-BA4BB3074ECE}"/>
          </ac:spMkLst>
        </pc:spChg>
        <pc:spChg chg="add del mod ord">
          <ac:chgData name="Aurelien Domont" userId="6da7715ce44349b3" providerId="LiveId" clId="{AFF9B0D5-CA7D-40FB-964A-23276295459E}" dt="2021-07-06T01:59:26.933" v="6194" actId="478"/>
          <ac:spMkLst>
            <pc:docMk/>
            <pc:sldMk cId="2369505737" sldId="2167"/>
            <ac:spMk id="15" creationId="{173F3409-5225-450B-9E19-0E199D73E9FA}"/>
          </ac:spMkLst>
        </pc:spChg>
        <pc:spChg chg="mod">
          <ac:chgData name="Aurelien Domont" userId="6da7715ce44349b3" providerId="LiveId" clId="{AFF9B0D5-CA7D-40FB-964A-23276295459E}" dt="2021-07-06T01:47:52.453" v="6024" actId="20577"/>
          <ac:spMkLst>
            <pc:docMk/>
            <pc:sldMk cId="2369505737" sldId="2167"/>
            <ac:spMk id="16" creationId="{6C2BB713-9637-4B9B-938F-E9768876782A}"/>
          </ac:spMkLst>
        </pc:spChg>
        <pc:cxnChg chg="add mod">
          <ac:chgData name="Aurelien Domont" userId="6da7715ce44349b3" providerId="LiveId" clId="{AFF9B0D5-CA7D-40FB-964A-23276295459E}" dt="2021-07-02T08:36:17.101" v="5512"/>
          <ac:cxnSpMkLst>
            <pc:docMk/>
            <pc:sldMk cId="2369505737" sldId="2167"/>
            <ac:cxnSpMk id="9" creationId="{29940A68-0B12-4DB4-B6BF-26CE87860A62}"/>
          </ac:cxnSpMkLst>
        </pc:cxnChg>
        <pc:cxnChg chg="del">
          <ac:chgData name="Aurelien Domont" userId="6da7715ce44349b3" providerId="LiveId" clId="{AFF9B0D5-CA7D-40FB-964A-23276295459E}" dt="2021-07-02T07:53:15.492" v="4628" actId="478"/>
          <ac:cxnSpMkLst>
            <pc:docMk/>
            <pc:sldMk cId="2369505737" sldId="2167"/>
            <ac:cxnSpMk id="9" creationId="{938E2F11-EEE6-4CE3-AA18-0A0EFEAFC83C}"/>
          </ac:cxnSpMkLst>
        </pc:cxnChg>
        <pc:cxnChg chg="add mod">
          <ac:chgData name="Aurelien Domont" userId="6da7715ce44349b3" providerId="LiveId" clId="{AFF9B0D5-CA7D-40FB-964A-23276295459E}" dt="2021-07-02T08:36:17.101" v="5512"/>
          <ac:cxnSpMkLst>
            <pc:docMk/>
            <pc:sldMk cId="2369505737" sldId="2167"/>
            <ac:cxnSpMk id="14" creationId="{14CD9B99-0907-4DB9-B10F-F0E0E658423E}"/>
          </ac:cxnSpMkLst>
        </pc:cxnChg>
        <pc:cxnChg chg="del">
          <ac:chgData name="Aurelien Domont" userId="6da7715ce44349b3" providerId="LiveId" clId="{AFF9B0D5-CA7D-40FB-964A-23276295459E}" dt="2021-07-02T07:53:15.492" v="4628" actId="478"/>
          <ac:cxnSpMkLst>
            <pc:docMk/>
            <pc:sldMk cId="2369505737" sldId="2167"/>
            <ac:cxnSpMk id="14" creationId="{BD538E77-947C-4FAE-B4B2-3DD1EF8F7624}"/>
          </ac:cxnSpMkLst>
        </pc:cxnChg>
      </pc:sldChg>
      <pc:sldChg chg="delSp modSp add del mod">
        <pc:chgData name="Aurelien Domont" userId="6da7715ce44349b3" providerId="LiveId" clId="{AFF9B0D5-CA7D-40FB-964A-23276295459E}" dt="2021-07-06T02:00:42.042" v="6200" actId="47"/>
        <pc:sldMkLst>
          <pc:docMk/>
          <pc:sldMk cId="13669963" sldId="2168"/>
        </pc:sldMkLst>
        <pc:spChg chg="del">
          <ac:chgData name="Aurelien Domont" userId="6da7715ce44349b3" providerId="LiveId" clId="{AFF9B0D5-CA7D-40FB-964A-23276295459E}" dt="2021-07-02T08:37:15.437" v="5586" actId="478"/>
          <ac:spMkLst>
            <pc:docMk/>
            <pc:sldMk cId="13669963" sldId="2168"/>
            <ac:spMk id="6" creationId="{61BD4388-6F9D-4C31-90C2-680E7FD1FB33}"/>
          </ac:spMkLst>
        </pc:spChg>
        <pc:spChg chg="del">
          <ac:chgData name="Aurelien Domont" userId="6da7715ce44349b3" providerId="LiveId" clId="{AFF9B0D5-CA7D-40FB-964A-23276295459E}" dt="2021-07-02T08:37:15.437" v="5586" actId="478"/>
          <ac:spMkLst>
            <pc:docMk/>
            <pc:sldMk cId="13669963" sldId="2168"/>
            <ac:spMk id="7" creationId="{058165D9-C6C5-41CE-8E4E-2D521B573407}"/>
          </ac:spMkLst>
        </pc:spChg>
        <pc:spChg chg="del">
          <ac:chgData name="Aurelien Domont" userId="6da7715ce44349b3" providerId="LiveId" clId="{AFF9B0D5-CA7D-40FB-964A-23276295459E}" dt="2021-07-02T08:37:15.437" v="5586" actId="478"/>
          <ac:spMkLst>
            <pc:docMk/>
            <pc:sldMk cId="13669963" sldId="2168"/>
            <ac:spMk id="8" creationId="{5E265501-976D-4DCF-A6F8-A1059EF162B8}"/>
          </ac:spMkLst>
        </pc:spChg>
        <pc:spChg chg="del">
          <ac:chgData name="Aurelien Domont" userId="6da7715ce44349b3" providerId="LiveId" clId="{AFF9B0D5-CA7D-40FB-964A-23276295459E}" dt="2021-07-02T08:37:15.437" v="5586" actId="478"/>
          <ac:spMkLst>
            <pc:docMk/>
            <pc:sldMk cId="13669963" sldId="2168"/>
            <ac:spMk id="10" creationId="{B4598AEF-78F8-475E-AC7D-E8372096BAB2}"/>
          </ac:spMkLst>
        </pc:spChg>
        <pc:spChg chg="del">
          <ac:chgData name="Aurelien Domont" userId="6da7715ce44349b3" providerId="LiveId" clId="{AFF9B0D5-CA7D-40FB-964A-23276295459E}" dt="2021-07-02T08:37:15.437" v="5586" actId="478"/>
          <ac:spMkLst>
            <pc:docMk/>
            <pc:sldMk cId="13669963" sldId="2168"/>
            <ac:spMk id="11" creationId="{45404312-C950-45DC-812F-5152B826E641}"/>
          </ac:spMkLst>
        </pc:spChg>
        <pc:spChg chg="del">
          <ac:chgData name="Aurelien Domont" userId="6da7715ce44349b3" providerId="LiveId" clId="{AFF9B0D5-CA7D-40FB-964A-23276295459E}" dt="2021-07-02T08:37:15.437" v="5586" actId="478"/>
          <ac:spMkLst>
            <pc:docMk/>
            <pc:sldMk cId="13669963" sldId="2168"/>
            <ac:spMk id="12" creationId="{19A483B2-8F29-40FE-8DE1-64429566E02B}"/>
          </ac:spMkLst>
        </pc:spChg>
        <pc:spChg chg="mod">
          <ac:chgData name="Aurelien Domont" userId="6da7715ce44349b3" providerId="LiveId" clId="{AFF9B0D5-CA7D-40FB-964A-23276295459E}" dt="2021-07-02T08:37:54.411" v="5615" actId="20577"/>
          <ac:spMkLst>
            <pc:docMk/>
            <pc:sldMk cId="13669963" sldId="2168"/>
            <ac:spMk id="16" creationId="{6C2BB713-9637-4B9B-938F-E9768876782A}"/>
          </ac:spMkLst>
        </pc:spChg>
        <pc:cxnChg chg="del">
          <ac:chgData name="Aurelien Domont" userId="6da7715ce44349b3" providerId="LiveId" clId="{AFF9B0D5-CA7D-40FB-964A-23276295459E}" dt="2021-07-02T08:37:15.437" v="5586" actId="478"/>
          <ac:cxnSpMkLst>
            <pc:docMk/>
            <pc:sldMk cId="13669963" sldId="2168"/>
            <ac:cxnSpMk id="9" creationId="{29940A68-0B12-4DB4-B6BF-26CE87860A62}"/>
          </ac:cxnSpMkLst>
        </pc:cxnChg>
        <pc:cxnChg chg="del">
          <ac:chgData name="Aurelien Domont" userId="6da7715ce44349b3" providerId="LiveId" clId="{AFF9B0D5-CA7D-40FB-964A-23276295459E}" dt="2021-07-02T08:37:15.437" v="5586" actId="478"/>
          <ac:cxnSpMkLst>
            <pc:docMk/>
            <pc:sldMk cId="13669963" sldId="2168"/>
            <ac:cxnSpMk id="14" creationId="{14CD9B99-0907-4DB9-B10F-F0E0E658423E}"/>
          </ac:cxnSpMkLst>
        </pc:cxnChg>
      </pc:sldChg>
      <pc:sldChg chg="add del">
        <pc:chgData name="Aurelien Domont" userId="6da7715ce44349b3" providerId="LiveId" clId="{AFF9B0D5-CA7D-40FB-964A-23276295459E}" dt="2021-07-02T08:08:59.746" v="5100" actId="47"/>
        <pc:sldMkLst>
          <pc:docMk/>
          <pc:sldMk cId="2135055012" sldId="2168"/>
        </pc:sldMkLst>
      </pc:sldChg>
      <pc:sldChg chg="add del">
        <pc:chgData name="Aurelien Domont" userId="6da7715ce44349b3" providerId="LiveId" clId="{AFF9B0D5-CA7D-40FB-964A-23276295459E}" dt="2021-07-02T08:04:53.695" v="5034" actId="47"/>
        <pc:sldMkLst>
          <pc:docMk/>
          <pc:sldMk cId="2939201030" sldId="2169"/>
        </pc:sldMkLst>
      </pc:sldChg>
      <pc:sldChg chg="add del">
        <pc:chgData name="Aurelien Domont" userId="6da7715ce44349b3" providerId="LiveId" clId="{AFF9B0D5-CA7D-40FB-964A-23276295459E}" dt="2021-07-02T08:08:58.802" v="5099" actId="47"/>
        <pc:sldMkLst>
          <pc:docMk/>
          <pc:sldMk cId="3735244596" sldId="2169"/>
        </pc:sldMkLst>
      </pc:sldChg>
      <pc:sldChg chg="addSp delSp modSp add mod">
        <pc:chgData name="Aurelien Domont" userId="6da7715ce44349b3" providerId="LiveId" clId="{AFF9B0D5-CA7D-40FB-964A-23276295459E}" dt="2021-07-06T03:56:46.026" v="6365" actId="20577"/>
        <pc:sldMkLst>
          <pc:docMk/>
          <pc:sldMk cId="4178836903" sldId="2169"/>
        </pc:sldMkLst>
        <pc:spChg chg="del">
          <ac:chgData name="Aurelien Domont" userId="6da7715ce44349b3" providerId="LiveId" clId="{AFF9B0D5-CA7D-40FB-964A-23276295459E}" dt="2021-07-02T08:39:20.765" v="5618" actId="478"/>
          <ac:spMkLst>
            <pc:docMk/>
            <pc:sldMk cId="4178836903" sldId="2169"/>
            <ac:spMk id="6" creationId="{61BD4388-6F9D-4C31-90C2-680E7FD1FB33}"/>
          </ac:spMkLst>
        </pc:spChg>
        <pc:spChg chg="del">
          <ac:chgData name="Aurelien Domont" userId="6da7715ce44349b3" providerId="LiveId" clId="{AFF9B0D5-CA7D-40FB-964A-23276295459E}" dt="2021-07-02T08:39:20.765" v="5618" actId="478"/>
          <ac:spMkLst>
            <pc:docMk/>
            <pc:sldMk cId="4178836903" sldId="2169"/>
            <ac:spMk id="7" creationId="{058165D9-C6C5-41CE-8E4E-2D521B573407}"/>
          </ac:spMkLst>
        </pc:spChg>
        <pc:spChg chg="mod">
          <ac:chgData name="Aurelien Domont" userId="6da7715ce44349b3" providerId="LiveId" clId="{AFF9B0D5-CA7D-40FB-964A-23276295459E}" dt="2021-07-06T01:49:58.373" v="6025"/>
          <ac:spMkLst>
            <pc:docMk/>
            <pc:sldMk cId="4178836903" sldId="2169"/>
            <ac:spMk id="7" creationId="{586EBA78-DFE9-49C7-BB2A-CBE2EE9B7FA1}"/>
          </ac:spMkLst>
        </pc:spChg>
        <pc:spChg chg="mod">
          <ac:chgData name="Aurelien Domont" userId="6da7715ce44349b3" providerId="LiveId" clId="{AFF9B0D5-CA7D-40FB-964A-23276295459E}" dt="2021-07-06T01:50:06.776" v="6038" actId="20577"/>
          <ac:spMkLst>
            <pc:docMk/>
            <pc:sldMk cId="4178836903" sldId="2169"/>
            <ac:spMk id="8" creationId="{349A5370-D44D-4891-B58A-A16D74C07572}"/>
          </ac:spMkLst>
        </pc:spChg>
        <pc:spChg chg="del">
          <ac:chgData name="Aurelien Domont" userId="6da7715ce44349b3" providerId="LiveId" clId="{AFF9B0D5-CA7D-40FB-964A-23276295459E}" dt="2021-07-02T08:39:20.765" v="5618" actId="478"/>
          <ac:spMkLst>
            <pc:docMk/>
            <pc:sldMk cId="4178836903" sldId="2169"/>
            <ac:spMk id="8" creationId="{5E265501-976D-4DCF-A6F8-A1059EF162B8}"/>
          </ac:spMkLst>
        </pc:spChg>
        <pc:spChg chg="del">
          <ac:chgData name="Aurelien Domont" userId="6da7715ce44349b3" providerId="LiveId" clId="{AFF9B0D5-CA7D-40FB-964A-23276295459E}" dt="2021-07-02T08:39:20.765" v="5618" actId="478"/>
          <ac:spMkLst>
            <pc:docMk/>
            <pc:sldMk cId="4178836903" sldId="2169"/>
            <ac:spMk id="10" creationId="{B4598AEF-78F8-475E-AC7D-E8372096BAB2}"/>
          </ac:spMkLst>
        </pc:spChg>
        <pc:spChg chg="del">
          <ac:chgData name="Aurelien Domont" userId="6da7715ce44349b3" providerId="LiveId" clId="{AFF9B0D5-CA7D-40FB-964A-23276295459E}" dt="2021-07-02T08:39:23.713" v="5619" actId="478"/>
          <ac:spMkLst>
            <pc:docMk/>
            <pc:sldMk cId="4178836903" sldId="2169"/>
            <ac:spMk id="11" creationId="{45404312-C950-45DC-812F-5152B826E641}"/>
          </ac:spMkLst>
        </pc:spChg>
        <pc:spChg chg="del">
          <ac:chgData name="Aurelien Domont" userId="6da7715ce44349b3" providerId="LiveId" clId="{AFF9B0D5-CA7D-40FB-964A-23276295459E}" dt="2021-07-02T08:39:20.765" v="5618" actId="478"/>
          <ac:spMkLst>
            <pc:docMk/>
            <pc:sldMk cId="4178836903" sldId="2169"/>
            <ac:spMk id="12" creationId="{19A483B2-8F29-40FE-8DE1-64429566E02B}"/>
          </ac:spMkLst>
        </pc:spChg>
        <pc:spChg chg="mod">
          <ac:chgData name="Aurelien Domont" userId="6da7715ce44349b3" providerId="LiveId" clId="{AFF9B0D5-CA7D-40FB-964A-23276295459E}" dt="2021-07-06T03:56:46.026" v="6365" actId="20577"/>
          <ac:spMkLst>
            <pc:docMk/>
            <pc:sldMk cId="4178836903" sldId="2169"/>
            <ac:spMk id="16" creationId="{6C2BB713-9637-4B9B-938F-E9768876782A}"/>
          </ac:spMkLst>
        </pc:spChg>
        <pc:grpChg chg="add mod">
          <ac:chgData name="Aurelien Domont" userId="6da7715ce44349b3" providerId="LiveId" clId="{AFF9B0D5-CA7D-40FB-964A-23276295459E}" dt="2021-07-06T01:49:58.373" v="6025"/>
          <ac:grpSpMkLst>
            <pc:docMk/>
            <pc:sldMk cId="4178836903" sldId="2169"/>
            <ac:grpSpMk id="6" creationId="{33747CCF-50E7-4EB5-9B4D-8E887AE145E7}"/>
          </ac:grpSpMkLst>
        </pc:grpChg>
        <pc:picChg chg="add mod">
          <ac:chgData name="Aurelien Domont" userId="6da7715ce44349b3" providerId="LiveId" clId="{AFF9B0D5-CA7D-40FB-964A-23276295459E}" dt="2021-07-06T01:57:47.260" v="6193" actId="1038"/>
          <ac:picMkLst>
            <pc:docMk/>
            <pc:sldMk cId="4178836903" sldId="2169"/>
            <ac:picMk id="2" creationId="{84E5CC93-D5AA-458E-BB87-714F1E53178E}"/>
          </ac:picMkLst>
        </pc:picChg>
        <pc:picChg chg="add mod">
          <ac:chgData name="Aurelien Domont" userId="6da7715ce44349b3" providerId="LiveId" clId="{AFF9B0D5-CA7D-40FB-964A-23276295459E}" dt="2021-07-06T01:57:39.076" v="6176" actId="1038"/>
          <ac:picMkLst>
            <pc:docMk/>
            <pc:sldMk cId="4178836903" sldId="2169"/>
            <ac:picMk id="3" creationId="{097ECFA8-B152-4816-9DCE-7FB11FD32803}"/>
          </ac:picMkLst>
        </pc:picChg>
        <pc:picChg chg="add mod">
          <ac:chgData name="Aurelien Domont" userId="6da7715ce44349b3" providerId="LiveId" clId="{AFF9B0D5-CA7D-40FB-964A-23276295459E}" dt="2021-07-06T01:57:39.076" v="6176" actId="1038"/>
          <ac:picMkLst>
            <pc:docMk/>
            <pc:sldMk cId="4178836903" sldId="2169"/>
            <ac:picMk id="4" creationId="{71090539-4853-42C0-8BB5-619FDF372F84}"/>
          </ac:picMkLst>
        </pc:picChg>
        <pc:picChg chg="add mod">
          <ac:chgData name="Aurelien Domont" userId="6da7715ce44349b3" providerId="LiveId" clId="{AFF9B0D5-CA7D-40FB-964A-23276295459E}" dt="2021-07-06T01:57:47.260" v="6193" actId="1038"/>
          <ac:picMkLst>
            <pc:docMk/>
            <pc:sldMk cId="4178836903" sldId="2169"/>
            <ac:picMk id="11" creationId="{F7A9918B-B7CD-4643-8B6A-74AEBFA4B2C2}"/>
          </ac:picMkLst>
        </pc:picChg>
        <pc:cxnChg chg="mod">
          <ac:chgData name="Aurelien Domont" userId="6da7715ce44349b3" providerId="LiveId" clId="{AFF9B0D5-CA7D-40FB-964A-23276295459E}" dt="2021-07-06T01:49:58.373" v="6025"/>
          <ac:cxnSpMkLst>
            <pc:docMk/>
            <pc:sldMk cId="4178836903" sldId="2169"/>
            <ac:cxnSpMk id="9" creationId="{14BBF9DD-58F2-49E1-9965-CAD08C2777D2}"/>
          </ac:cxnSpMkLst>
        </pc:cxnChg>
        <pc:cxnChg chg="del">
          <ac:chgData name="Aurelien Domont" userId="6da7715ce44349b3" providerId="LiveId" clId="{AFF9B0D5-CA7D-40FB-964A-23276295459E}" dt="2021-07-02T08:39:20.765" v="5618" actId="478"/>
          <ac:cxnSpMkLst>
            <pc:docMk/>
            <pc:sldMk cId="4178836903" sldId="2169"/>
            <ac:cxnSpMk id="9" creationId="{29940A68-0B12-4DB4-B6BF-26CE87860A62}"/>
          </ac:cxnSpMkLst>
        </pc:cxnChg>
        <pc:cxnChg chg="mod">
          <ac:chgData name="Aurelien Domont" userId="6da7715ce44349b3" providerId="LiveId" clId="{AFF9B0D5-CA7D-40FB-964A-23276295459E}" dt="2021-07-06T01:49:58.373" v="6025"/>
          <ac:cxnSpMkLst>
            <pc:docMk/>
            <pc:sldMk cId="4178836903" sldId="2169"/>
            <ac:cxnSpMk id="10" creationId="{88BB188B-1F6D-450B-8387-5364B3DC1A89}"/>
          </ac:cxnSpMkLst>
        </pc:cxnChg>
        <pc:cxnChg chg="del">
          <ac:chgData name="Aurelien Domont" userId="6da7715ce44349b3" providerId="LiveId" clId="{AFF9B0D5-CA7D-40FB-964A-23276295459E}" dt="2021-07-02T08:39:20.765" v="5618" actId="478"/>
          <ac:cxnSpMkLst>
            <pc:docMk/>
            <pc:sldMk cId="4178836903" sldId="2169"/>
            <ac:cxnSpMk id="14" creationId="{14CD9B99-0907-4DB9-B10F-F0E0E658423E}"/>
          </ac:cxnSpMkLst>
        </pc:cxnChg>
      </pc:sldChg>
      <pc:sldChg chg="add del">
        <pc:chgData name="Aurelien Domont" userId="6da7715ce44349b3" providerId="LiveId" clId="{AFF9B0D5-CA7D-40FB-964A-23276295459E}" dt="2021-07-05T02:29:39.938" v="5697" actId="47"/>
        <pc:sldMkLst>
          <pc:docMk/>
          <pc:sldMk cId="2294969423" sldId="2170"/>
        </pc:sldMkLst>
      </pc:sldChg>
      <pc:sldChg chg="addSp modSp add mod">
        <pc:chgData name="Aurelien Domont" userId="6da7715ce44349b3" providerId="LiveId" clId="{AFF9B0D5-CA7D-40FB-964A-23276295459E}" dt="2021-07-06T02:07:33.780" v="6238" actId="1036"/>
        <pc:sldMkLst>
          <pc:docMk/>
          <pc:sldMk cId="2678382071" sldId="2170"/>
        </pc:sldMkLst>
        <pc:spChg chg="mod">
          <ac:chgData name="Aurelien Domont" userId="6da7715ce44349b3" providerId="LiveId" clId="{AFF9B0D5-CA7D-40FB-964A-23276295459E}" dt="2021-07-06T02:07:33.780" v="6238" actId="1036"/>
          <ac:spMkLst>
            <pc:docMk/>
            <pc:sldMk cId="2678382071" sldId="2170"/>
            <ac:spMk id="20" creationId="{4B145E06-1CE4-4D20-9711-8C167F887A82}"/>
          </ac:spMkLst>
        </pc:spChg>
        <pc:spChg chg="mod">
          <ac:chgData name="Aurelien Domont" userId="6da7715ce44349b3" providerId="LiveId" clId="{AFF9B0D5-CA7D-40FB-964A-23276295459E}" dt="2021-07-06T01:39:21.490" v="5937"/>
          <ac:spMkLst>
            <pc:docMk/>
            <pc:sldMk cId="2678382071" sldId="2170"/>
            <ac:spMk id="22" creationId="{4DE672E0-B848-4704-8674-02BC1CC880B4}"/>
          </ac:spMkLst>
        </pc:spChg>
        <pc:spChg chg="mod">
          <ac:chgData name="Aurelien Domont" userId="6da7715ce44349b3" providerId="LiveId" clId="{AFF9B0D5-CA7D-40FB-964A-23276295459E}" dt="2021-07-06T01:45:08.378" v="5992" actId="20577"/>
          <ac:spMkLst>
            <pc:docMk/>
            <pc:sldMk cId="2678382071" sldId="2170"/>
            <ac:spMk id="36" creationId="{9CA6E787-8E7B-4BDD-94D3-93BAF40CAFD4}"/>
          </ac:spMkLst>
        </pc:spChg>
        <pc:grpChg chg="add mod">
          <ac:chgData name="Aurelien Domont" userId="6da7715ce44349b3" providerId="LiveId" clId="{AFF9B0D5-CA7D-40FB-964A-23276295459E}" dt="2021-07-06T01:39:21.490" v="5937"/>
          <ac:grpSpMkLst>
            <pc:docMk/>
            <pc:sldMk cId="2678382071" sldId="2170"/>
            <ac:grpSpMk id="21" creationId="{ABE541F4-E3F1-4AC5-8ABF-F3169156ADCA}"/>
          </ac:grpSpMkLst>
        </pc:grpChg>
        <pc:cxnChg chg="mod">
          <ac:chgData name="Aurelien Domont" userId="6da7715ce44349b3" providerId="LiveId" clId="{AFF9B0D5-CA7D-40FB-964A-23276295459E}" dt="2021-07-06T01:39:21.490" v="5937"/>
          <ac:cxnSpMkLst>
            <pc:docMk/>
            <pc:sldMk cId="2678382071" sldId="2170"/>
            <ac:cxnSpMk id="37" creationId="{33E38237-CD78-4D4D-BF52-D7C7F2269871}"/>
          </ac:cxnSpMkLst>
        </pc:cxnChg>
        <pc:cxnChg chg="mod">
          <ac:chgData name="Aurelien Domont" userId="6da7715ce44349b3" providerId="LiveId" clId="{AFF9B0D5-CA7D-40FB-964A-23276295459E}" dt="2021-07-06T01:39:21.490" v="5937"/>
          <ac:cxnSpMkLst>
            <pc:docMk/>
            <pc:sldMk cId="2678382071" sldId="2170"/>
            <ac:cxnSpMk id="38" creationId="{F8230E22-3B9C-4AC7-BA54-E01C7A116954}"/>
          </ac:cxnSpMkLst>
        </pc:cxnChg>
      </pc:sldChg>
      <pc:sldChg chg="addSp delSp modSp add mod">
        <pc:chgData name="Aurelien Domont" userId="6da7715ce44349b3" providerId="LiveId" clId="{AFF9B0D5-CA7D-40FB-964A-23276295459E}" dt="2021-07-06T02:07:06.680" v="6233" actId="1036"/>
        <pc:sldMkLst>
          <pc:docMk/>
          <pc:sldMk cId="4258618140" sldId="2187"/>
        </pc:sldMkLst>
        <pc:spChg chg="mod">
          <ac:chgData name="Aurelien Domont" userId="6da7715ce44349b3" providerId="LiveId" clId="{AFF9B0D5-CA7D-40FB-964A-23276295459E}" dt="2021-07-06T01:43:35.136" v="5964" actId="20577"/>
          <ac:spMkLst>
            <pc:docMk/>
            <pc:sldMk cId="4258618140" sldId="2187"/>
            <ac:spMk id="6" creationId="{58640601-4D44-4B49-A731-7641730D8799}"/>
          </ac:spMkLst>
        </pc:spChg>
        <pc:spChg chg="mod">
          <ac:chgData name="Aurelien Domont" userId="6da7715ce44349b3" providerId="LiveId" clId="{AFF9B0D5-CA7D-40FB-964A-23276295459E}" dt="2021-07-06T02:07:06.680" v="6233" actId="1036"/>
          <ac:spMkLst>
            <pc:docMk/>
            <pc:sldMk cId="4258618140" sldId="2187"/>
            <ac:spMk id="20" creationId="{4B145E06-1CE4-4D20-9711-8C167F887A82}"/>
          </ac:spMkLst>
        </pc:spChg>
        <pc:spChg chg="mod">
          <ac:chgData name="Aurelien Domont" userId="6da7715ce44349b3" providerId="LiveId" clId="{AFF9B0D5-CA7D-40FB-964A-23276295459E}" dt="2021-07-06T01:39:23.224" v="5938"/>
          <ac:spMkLst>
            <pc:docMk/>
            <pc:sldMk cId="4258618140" sldId="2187"/>
            <ac:spMk id="26" creationId="{89B9D8FA-055B-4786-9119-343B9A4FA83C}"/>
          </ac:spMkLst>
        </pc:spChg>
        <pc:spChg chg="mod">
          <ac:chgData name="Aurelien Domont" userId="6da7715ce44349b3" providerId="LiveId" clId="{AFF9B0D5-CA7D-40FB-964A-23276295459E}" dt="2021-07-06T01:45:14.140" v="5999" actId="20577"/>
          <ac:spMkLst>
            <pc:docMk/>
            <pc:sldMk cId="4258618140" sldId="2187"/>
            <ac:spMk id="27" creationId="{1F307364-06D1-4C5B-80F7-6F3566DCF013}"/>
          </ac:spMkLst>
        </pc:spChg>
        <pc:spChg chg="add mod">
          <ac:chgData name="Aurelien Domont" userId="6da7715ce44349b3" providerId="LiveId" clId="{AFF9B0D5-CA7D-40FB-964A-23276295459E}" dt="2021-07-06T02:06:57.812" v="6227"/>
          <ac:spMkLst>
            <pc:docMk/>
            <pc:sldMk cId="4258618140" sldId="2187"/>
            <ac:spMk id="30" creationId="{AE6119AB-6883-4169-8370-D3A496514CD1}"/>
          </ac:spMkLst>
        </pc:spChg>
        <pc:spChg chg="add mod">
          <ac:chgData name="Aurelien Domont" userId="6da7715ce44349b3" providerId="LiveId" clId="{AFF9B0D5-CA7D-40FB-964A-23276295459E}" dt="2021-07-06T02:06:57.812" v="6227"/>
          <ac:spMkLst>
            <pc:docMk/>
            <pc:sldMk cId="4258618140" sldId="2187"/>
            <ac:spMk id="33" creationId="{5BC7619B-12EE-45EC-90CD-328D07D4451F}"/>
          </ac:spMkLst>
        </pc:spChg>
        <pc:spChg chg="del">
          <ac:chgData name="Aurelien Domont" userId="6da7715ce44349b3" providerId="LiveId" clId="{AFF9B0D5-CA7D-40FB-964A-23276295459E}" dt="2021-07-06T02:06:57.421" v="6226" actId="478"/>
          <ac:spMkLst>
            <pc:docMk/>
            <pc:sldMk cId="4258618140" sldId="2187"/>
            <ac:spMk id="39" creationId="{69D38A31-7087-4BC6-A749-CE3E92C5E5AC}"/>
          </ac:spMkLst>
        </pc:spChg>
        <pc:spChg chg="del">
          <ac:chgData name="Aurelien Domont" userId="6da7715ce44349b3" providerId="LiveId" clId="{AFF9B0D5-CA7D-40FB-964A-23276295459E}" dt="2021-07-06T02:06:57.421" v="6226" actId="478"/>
          <ac:spMkLst>
            <pc:docMk/>
            <pc:sldMk cId="4258618140" sldId="2187"/>
            <ac:spMk id="42" creationId="{541AAE88-AB15-4CF5-907E-50289267AA28}"/>
          </ac:spMkLst>
        </pc:spChg>
        <pc:grpChg chg="add mod">
          <ac:chgData name="Aurelien Domont" userId="6da7715ce44349b3" providerId="LiveId" clId="{AFF9B0D5-CA7D-40FB-964A-23276295459E}" dt="2021-07-06T01:39:23.224" v="5938"/>
          <ac:grpSpMkLst>
            <pc:docMk/>
            <pc:sldMk cId="4258618140" sldId="2187"/>
            <ac:grpSpMk id="25" creationId="{580D2986-90B8-49CB-9D7C-E3CD562E7128}"/>
          </ac:grpSpMkLst>
        </pc:grpChg>
        <pc:cxnChg chg="mod">
          <ac:chgData name="Aurelien Domont" userId="6da7715ce44349b3" providerId="LiveId" clId="{AFF9B0D5-CA7D-40FB-964A-23276295459E}" dt="2021-07-06T01:39:23.224" v="5938"/>
          <ac:cxnSpMkLst>
            <pc:docMk/>
            <pc:sldMk cId="4258618140" sldId="2187"/>
            <ac:cxnSpMk id="28" creationId="{B6436C00-3644-4C3F-A09C-F58808116780}"/>
          </ac:cxnSpMkLst>
        </pc:cxnChg>
        <pc:cxnChg chg="mod">
          <ac:chgData name="Aurelien Domont" userId="6da7715ce44349b3" providerId="LiveId" clId="{AFF9B0D5-CA7D-40FB-964A-23276295459E}" dt="2021-07-06T01:39:23.224" v="5938"/>
          <ac:cxnSpMkLst>
            <pc:docMk/>
            <pc:sldMk cId="4258618140" sldId="2187"/>
            <ac:cxnSpMk id="29" creationId="{B053B582-54F5-4610-B47A-710CBEAF9720}"/>
          </ac:cxnSpMkLst>
        </pc:cxnChg>
      </pc:sldChg>
      <pc:sldChg chg="modSp add mod">
        <pc:chgData name="Aurelien Domont" userId="6da7715ce44349b3" providerId="LiveId" clId="{AFF9B0D5-CA7D-40FB-964A-23276295459E}" dt="2021-07-06T02:00:05.018" v="6199" actId="108"/>
        <pc:sldMkLst>
          <pc:docMk/>
          <pc:sldMk cId="1390113814" sldId="2188"/>
        </pc:sldMkLst>
        <pc:spChg chg="mod">
          <ac:chgData name="Aurelien Domont" userId="6da7715ce44349b3" providerId="LiveId" clId="{AFF9B0D5-CA7D-40FB-964A-23276295459E}" dt="2021-07-06T02:00:05.018" v="6199" actId="108"/>
          <ac:spMkLst>
            <pc:docMk/>
            <pc:sldMk cId="1390113814" sldId="2188"/>
            <ac:spMk id="6" creationId="{61BD4388-6F9D-4C31-90C2-680E7FD1FB33}"/>
          </ac:spMkLst>
        </pc:spChg>
        <pc:spChg chg="mod">
          <ac:chgData name="Aurelien Domont" userId="6da7715ce44349b3" providerId="LiveId" clId="{AFF9B0D5-CA7D-40FB-964A-23276295459E}" dt="2021-07-06T02:00:01.591" v="6198" actId="108"/>
          <ac:spMkLst>
            <pc:docMk/>
            <pc:sldMk cId="1390113814" sldId="2188"/>
            <ac:spMk id="7" creationId="{058165D9-C6C5-41CE-8E4E-2D521B573407}"/>
          </ac:spMkLst>
        </pc:spChg>
        <pc:spChg chg="mod">
          <ac:chgData name="Aurelien Domont" userId="6da7715ce44349b3" providerId="LiveId" clId="{AFF9B0D5-CA7D-40FB-964A-23276295459E}" dt="2021-07-06T01:59:58.054" v="6197" actId="20577"/>
          <ac:spMkLst>
            <pc:docMk/>
            <pc:sldMk cId="1390113814" sldId="2188"/>
            <ac:spMk id="16" creationId="{6C2BB713-9637-4B9B-938F-E9768876782A}"/>
          </ac:spMkLst>
        </pc:spChg>
      </pc:sldChg>
      <pc:sldChg chg="modSp add mod">
        <pc:chgData name="Aurelien Domont" userId="6da7715ce44349b3" providerId="LiveId" clId="{AFF9B0D5-CA7D-40FB-964A-23276295459E}" dt="2021-07-06T02:03:39.483" v="6225" actId="20577"/>
        <pc:sldMkLst>
          <pc:docMk/>
          <pc:sldMk cId="1002747840" sldId="2189"/>
        </pc:sldMkLst>
        <pc:spChg chg="mod">
          <ac:chgData name="Aurelien Domont" userId="6da7715ce44349b3" providerId="LiveId" clId="{AFF9B0D5-CA7D-40FB-964A-23276295459E}" dt="2021-07-06T02:03:37.384" v="6223" actId="108"/>
          <ac:spMkLst>
            <pc:docMk/>
            <pc:sldMk cId="1002747840" sldId="2189"/>
            <ac:spMk id="7" creationId="{058165D9-C6C5-41CE-8E4E-2D521B573407}"/>
          </ac:spMkLst>
        </pc:spChg>
        <pc:spChg chg="mod">
          <ac:chgData name="Aurelien Domont" userId="6da7715ce44349b3" providerId="LiveId" clId="{AFF9B0D5-CA7D-40FB-964A-23276295459E}" dt="2021-07-06T02:03:34.241" v="6222" actId="108"/>
          <ac:spMkLst>
            <pc:docMk/>
            <pc:sldMk cId="1002747840" sldId="2189"/>
            <ac:spMk id="8" creationId="{5E265501-976D-4DCF-A6F8-A1059EF162B8}"/>
          </ac:spMkLst>
        </pc:spChg>
        <pc:spChg chg="mod">
          <ac:chgData name="Aurelien Domont" userId="6da7715ce44349b3" providerId="LiveId" clId="{AFF9B0D5-CA7D-40FB-964A-23276295459E}" dt="2021-07-06T02:03:39.483" v="6225" actId="20577"/>
          <ac:spMkLst>
            <pc:docMk/>
            <pc:sldMk cId="1002747840" sldId="2189"/>
            <ac:spMk id="16" creationId="{6C2BB713-9637-4B9B-938F-E9768876782A}"/>
          </ac:spMkLst>
        </pc:spChg>
      </pc:sldChg>
      <pc:sldChg chg="addSp delSp modSp add mod">
        <pc:chgData name="Aurelien Domont" userId="6da7715ce44349b3" providerId="LiveId" clId="{AFF9B0D5-CA7D-40FB-964A-23276295459E}" dt="2021-07-06T03:57:00.268" v="6367" actId="20577"/>
        <pc:sldMkLst>
          <pc:docMk/>
          <pc:sldMk cId="2349979947" sldId="2190"/>
        </pc:sldMkLst>
        <pc:spChg chg="mod">
          <ac:chgData name="Aurelien Domont" userId="6da7715ce44349b3" providerId="LiveId" clId="{AFF9B0D5-CA7D-40FB-964A-23276295459E}" dt="2021-07-06T03:57:00.268" v="6367" actId="20577"/>
          <ac:spMkLst>
            <pc:docMk/>
            <pc:sldMk cId="2349979947" sldId="2190"/>
            <ac:spMk id="16" creationId="{6C2BB713-9637-4B9B-938F-E9768876782A}"/>
          </ac:spMkLst>
        </pc:spChg>
        <pc:picChg chg="del">
          <ac:chgData name="Aurelien Domont" userId="6da7715ce44349b3" providerId="LiveId" clId="{AFF9B0D5-CA7D-40FB-964A-23276295459E}" dt="2021-07-06T03:34:06.580" v="6275" actId="478"/>
          <ac:picMkLst>
            <pc:docMk/>
            <pc:sldMk cId="2349979947" sldId="2190"/>
            <ac:picMk id="2" creationId="{84E5CC93-D5AA-458E-BB87-714F1E53178E}"/>
          </ac:picMkLst>
        </pc:picChg>
        <pc:picChg chg="del">
          <ac:chgData name="Aurelien Domont" userId="6da7715ce44349b3" providerId="LiveId" clId="{AFF9B0D5-CA7D-40FB-964A-23276295459E}" dt="2021-07-06T03:34:06.580" v="6275" actId="478"/>
          <ac:picMkLst>
            <pc:docMk/>
            <pc:sldMk cId="2349979947" sldId="2190"/>
            <ac:picMk id="3" creationId="{097ECFA8-B152-4816-9DCE-7FB11FD32803}"/>
          </ac:picMkLst>
        </pc:picChg>
        <pc:picChg chg="del">
          <ac:chgData name="Aurelien Domont" userId="6da7715ce44349b3" providerId="LiveId" clId="{AFF9B0D5-CA7D-40FB-964A-23276295459E}" dt="2021-07-06T03:34:06.580" v="6275" actId="478"/>
          <ac:picMkLst>
            <pc:docMk/>
            <pc:sldMk cId="2349979947" sldId="2190"/>
            <ac:picMk id="4" creationId="{71090539-4853-42C0-8BB5-619FDF372F84}"/>
          </ac:picMkLst>
        </pc:picChg>
        <pc:picChg chg="del">
          <ac:chgData name="Aurelien Domont" userId="6da7715ce44349b3" providerId="LiveId" clId="{AFF9B0D5-CA7D-40FB-964A-23276295459E}" dt="2021-07-06T03:34:06.580" v="6275" actId="478"/>
          <ac:picMkLst>
            <pc:docMk/>
            <pc:sldMk cId="2349979947" sldId="2190"/>
            <ac:picMk id="11" creationId="{F7A9918B-B7CD-4643-8B6A-74AEBFA4B2C2}"/>
          </ac:picMkLst>
        </pc:picChg>
        <pc:picChg chg="add mod ord">
          <ac:chgData name="Aurelien Domont" userId="6da7715ce44349b3" providerId="LiveId" clId="{AFF9B0D5-CA7D-40FB-964A-23276295459E}" dt="2021-07-06T03:34:02.278" v="6274" actId="167"/>
          <ac:picMkLst>
            <pc:docMk/>
            <pc:sldMk cId="2349979947" sldId="2190"/>
            <ac:picMk id="12" creationId="{FE9B9E94-357E-4B04-9B76-B64A2AD3319C}"/>
          </ac:picMkLst>
        </pc:picChg>
        <pc:picChg chg="add mod ord">
          <ac:chgData name="Aurelien Domont" userId="6da7715ce44349b3" providerId="LiveId" clId="{AFF9B0D5-CA7D-40FB-964A-23276295459E}" dt="2021-07-06T03:34:02.278" v="6274" actId="167"/>
          <ac:picMkLst>
            <pc:docMk/>
            <pc:sldMk cId="2349979947" sldId="2190"/>
            <ac:picMk id="14" creationId="{4D3A6F3A-8786-441E-90A3-61E8C8D72553}"/>
          </ac:picMkLst>
        </pc:picChg>
        <pc:picChg chg="add mod ord">
          <ac:chgData name="Aurelien Domont" userId="6da7715ce44349b3" providerId="LiveId" clId="{AFF9B0D5-CA7D-40FB-964A-23276295459E}" dt="2021-07-06T03:34:02.278" v="6274" actId="167"/>
          <ac:picMkLst>
            <pc:docMk/>
            <pc:sldMk cId="2349979947" sldId="2190"/>
            <ac:picMk id="15" creationId="{659A23D5-65DD-4CEA-855D-90A0B5E2BE2A}"/>
          </ac:picMkLst>
        </pc:picChg>
        <pc:picChg chg="add del mod ord">
          <ac:chgData name="Aurelien Domont" userId="6da7715ce44349b3" providerId="LiveId" clId="{AFF9B0D5-CA7D-40FB-964A-23276295459E}" dt="2021-07-06T03:37:32.824" v="6293" actId="167"/>
          <ac:picMkLst>
            <pc:docMk/>
            <pc:sldMk cId="2349979947" sldId="2190"/>
            <ac:picMk id="17" creationId="{3A1116B0-8834-4AD7-B5A9-FC56ADD00397}"/>
          </ac:picMkLst>
        </pc:picChg>
        <pc:picChg chg="add del mod ord">
          <ac:chgData name="Aurelien Domont" userId="6da7715ce44349b3" providerId="LiveId" clId="{AFF9B0D5-CA7D-40FB-964A-23276295459E}" dt="2021-07-06T03:37:53.470" v="6299" actId="478"/>
          <ac:picMkLst>
            <pc:docMk/>
            <pc:sldMk cId="2349979947" sldId="2190"/>
            <ac:picMk id="19" creationId="{510380BB-04DC-414E-AEA0-0A102EFB8B64}"/>
          </ac:picMkLst>
        </pc:picChg>
      </pc:sldChg>
      <pc:sldChg chg="addSp delSp modSp add mod">
        <pc:chgData name="Aurelien Domont" userId="6da7715ce44349b3" providerId="LiveId" clId="{AFF9B0D5-CA7D-40FB-964A-23276295459E}" dt="2021-07-06T03:56:34.192" v="6363" actId="20577"/>
        <pc:sldMkLst>
          <pc:docMk/>
          <pc:sldMk cId="3340324934" sldId="2191"/>
        </pc:sldMkLst>
        <pc:spChg chg="mod">
          <ac:chgData name="Aurelien Domont" userId="6da7715ce44349b3" providerId="LiveId" clId="{AFF9B0D5-CA7D-40FB-964A-23276295459E}" dt="2021-07-06T03:56:34.192" v="6363" actId="20577"/>
          <ac:spMkLst>
            <pc:docMk/>
            <pc:sldMk cId="3340324934" sldId="2191"/>
            <ac:spMk id="16" creationId="{6C2BB713-9637-4B9B-938F-E9768876782A}"/>
          </ac:spMkLst>
        </pc:spChg>
        <pc:picChg chg="add mod ord">
          <ac:chgData name="Aurelien Domont" userId="6da7715ce44349b3" providerId="LiveId" clId="{AFF9B0D5-CA7D-40FB-964A-23276295459E}" dt="2021-07-06T03:44:15.886" v="6353" actId="108"/>
          <ac:picMkLst>
            <pc:docMk/>
            <pc:sldMk cId="3340324934" sldId="2191"/>
            <ac:picMk id="3" creationId="{15370C7C-145F-4349-AE96-1E50E9582145}"/>
          </ac:picMkLst>
        </pc:picChg>
        <pc:picChg chg="add mod ord">
          <ac:chgData name="Aurelien Domont" userId="6da7715ce44349b3" providerId="LiveId" clId="{AFF9B0D5-CA7D-40FB-964A-23276295459E}" dt="2021-07-06T03:44:16.372" v="6354" actId="108"/>
          <ac:picMkLst>
            <pc:docMk/>
            <pc:sldMk cId="3340324934" sldId="2191"/>
            <ac:picMk id="11" creationId="{25D5DDB8-F1BB-4113-A087-0C0A746C7EB2}"/>
          </ac:picMkLst>
        </pc:picChg>
        <pc:picChg chg="del ord">
          <ac:chgData name="Aurelien Domont" userId="6da7715ce44349b3" providerId="LiveId" clId="{AFF9B0D5-CA7D-40FB-964A-23276295459E}" dt="2021-07-06T03:44:09.620" v="6352" actId="478"/>
          <ac:picMkLst>
            <pc:docMk/>
            <pc:sldMk cId="3340324934" sldId="2191"/>
            <ac:picMk id="12" creationId="{FE9B9E94-357E-4B04-9B76-B64A2AD3319C}"/>
          </ac:picMkLst>
        </pc:picChg>
        <pc:picChg chg="del ord">
          <ac:chgData name="Aurelien Domont" userId="6da7715ce44349b3" providerId="LiveId" clId="{AFF9B0D5-CA7D-40FB-964A-23276295459E}" dt="2021-07-06T03:44:09.620" v="6352" actId="478"/>
          <ac:picMkLst>
            <pc:docMk/>
            <pc:sldMk cId="3340324934" sldId="2191"/>
            <ac:picMk id="14" creationId="{4D3A6F3A-8786-441E-90A3-61E8C8D72553}"/>
          </ac:picMkLst>
        </pc:picChg>
        <pc:picChg chg="del ord">
          <ac:chgData name="Aurelien Domont" userId="6da7715ce44349b3" providerId="LiveId" clId="{AFF9B0D5-CA7D-40FB-964A-23276295459E}" dt="2021-07-06T03:44:09.620" v="6352" actId="478"/>
          <ac:picMkLst>
            <pc:docMk/>
            <pc:sldMk cId="3340324934" sldId="2191"/>
            <ac:picMk id="15" creationId="{659A23D5-65DD-4CEA-855D-90A0B5E2BE2A}"/>
          </ac:picMkLst>
        </pc:picChg>
        <pc:picChg chg="del">
          <ac:chgData name="Aurelien Domont" userId="6da7715ce44349b3" providerId="LiveId" clId="{AFF9B0D5-CA7D-40FB-964A-23276295459E}" dt="2021-07-06T03:38:00.537" v="6301" actId="478"/>
          <ac:picMkLst>
            <pc:docMk/>
            <pc:sldMk cId="3340324934" sldId="2191"/>
            <ac:picMk id="17" creationId="{3A1116B0-8834-4AD7-B5A9-FC56ADD00397}"/>
          </ac:picMkLst>
        </pc:picChg>
        <pc:picChg chg="mod ord">
          <ac:chgData name="Aurelien Domont" userId="6da7715ce44349b3" providerId="LiveId" clId="{AFF9B0D5-CA7D-40FB-964A-23276295459E}" dt="2021-07-06T03:44:06.370" v="6351" actId="171"/>
          <ac:picMkLst>
            <pc:docMk/>
            <pc:sldMk cId="3340324934" sldId="2191"/>
            <ac:picMk id="19" creationId="{510380BB-04DC-414E-AEA0-0A102EFB8B64}"/>
          </ac:picMkLst>
        </pc:picChg>
        <pc:picChg chg="add mod ord">
          <ac:chgData name="Aurelien Domont" userId="6da7715ce44349b3" providerId="LiveId" clId="{AFF9B0D5-CA7D-40FB-964A-23276295459E}" dt="2021-07-06T03:44:16.877" v="6355" actId="108"/>
          <ac:picMkLst>
            <pc:docMk/>
            <pc:sldMk cId="3340324934" sldId="2191"/>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3379055426" sldId="2192"/>
        </pc:sldMkLst>
        <pc:spChg chg="mod">
          <ac:chgData name="Aurelien Domont" userId="6da7715ce44349b3" providerId="LiveId" clId="{AFF9B0D5-CA7D-40FB-964A-23276295459E}" dt="2021-07-06T04:49:53.743" v="6421" actId="20577"/>
          <ac:spMkLst>
            <pc:docMk/>
            <pc:sldMk cId="3379055426" sldId="2192"/>
            <ac:spMk id="16" creationId="{6C2BB713-9637-4B9B-938F-E9768876782A}"/>
          </ac:spMkLst>
        </pc:spChg>
        <pc:spChg chg="mod topLvl">
          <ac:chgData name="Aurelien Domont" userId="6da7715ce44349b3" providerId="LiveId" clId="{AFF9B0D5-CA7D-40FB-964A-23276295459E}" dt="2021-07-06T04:50:43.896" v="6426" actId="165"/>
          <ac:spMkLst>
            <pc:docMk/>
            <pc:sldMk cId="3379055426" sldId="2192"/>
            <ac:spMk id="18" creationId="{B771EFD1-480A-49D1-8311-D1631ADDCAE0}"/>
          </ac:spMkLst>
        </pc:spChg>
        <pc:spChg chg="mod topLvl">
          <ac:chgData name="Aurelien Domont" userId="6da7715ce44349b3" providerId="LiveId" clId="{AFF9B0D5-CA7D-40FB-964A-23276295459E}" dt="2021-07-06T04:50:43.896" v="6426" actId="165"/>
          <ac:spMkLst>
            <pc:docMk/>
            <pc:sldMk cId="3379055426" sldId="2192"/>
            <ac:spMk id="22" creationId="{65469F66-D281-4ED1-A6A4-53FB0256ADF0}"/>
          </ac:spMkLst>
        </pc:spChg>
        <pc:spChg chg="mod topLvl">
          <ac:chgData name="Aurelien Domont" userId="6da7715ce44349b3" providerId="LiveId" clId="{AFF9B0D5-CA7D-40FB-964A-23276295459E}" dt="2021-07-06T04:50:43.896" v="6426" actId="165"/>
          <ac:spMkLst>
            <pc:docMk/>
            <pc:sldMk cId="3379055426" sldId="2192"/>
            <ac:spMk id="23" creationId="{23E57CB2-F110-433B-8E68-828A876E73FC}"/>
          </ac:spMkLst>
        </pc:spChg>
        <pc:spChg chg="mod topLvl">
          <ac:chgData name="Aurelien Domont" userId="6da7715ce44349b3" providerId="LiveId" clId="{AFF9B0D5-CA7D-40FB-964A-23276295459E}" dt="2021-07-06T04:50:43.896" v="6426" actId="165"/>
          <ac:spMkLst>
            <pc:docMk/>
            <pc:sldMk cId="3379055426" sldId="2192"/>
            <ac:spMk id="24" creationId="{74E6FD3E-697E-437E-BCCF-D4036C531968}"/>
          </ac:spMkLst>
        </pc:spChg>
        <pc:spChg chg="mod topLvl">
          <ac:chgData name="Aurelien Domont" userId="6da7715ce44349b3" providerId="LiveId" clId="{AFF9B0D5-CA7D-40FB-964A-23276295459E}" dt="2021-07-06T04:50:43.896" v="6426" actId="165"/>
          <ac:spMkLst>
            <pc:docMk/>
            <pc:sldMk cId="3379055426" sldId="2192"/>
            <ac:spMk id="25" creationId="{92AABBE3-B444-4BEC-82DD-5644BBA7A771}"/>
          </ac:spMkLst>
        </pc:spChg>
        <pc:spChg chg="mod topLvl">
          <ac:chgData name="Aurelien Domont" userId="6da7715ce44349b3" providerId="LiveId" clId="{AFF9B0D5-CA7D-40FB-964A-23276295459E}" dt="2021-07-06T04:50:43.896" v="6426" actId="165"/>
          <ac:spMkLst>
            <pc:docMk/>
            <pc:sldMk cId="3379055426" sldId="2192"/>
            <ac:spMk id="26" creationId="{97B58A29-1D94-499B-8733-3910F9AD6F4A}"/>
          </ac:spMkLst>
        </pc:spChg>
        <pc:spChg chg="mod topLvl">
          <ac:chgData name="Aurelien Domont" userId="6da7715ce44349b3" providerId="LiveId" clId="{AFF9B0D5-CA7D-40FB-964A-23276295459E}" dt="2021-07-06T04:50:43.896" v="6426" actId="165"/>
          <ac:spMkLst>
            <pc:docMk/>
            <pc:sldMk cId="3379055426" sldId="2192"/>
            <ac:spMk id="27" creationId="{5D999E87-6D47-44EB-AA80-FAB1044E50B3}"/>
          </ac:spMkLst>
        </pc:spChg>
        <pc:spChg chg="mod topLvl">
          <ac:chgData name="Aurelien Domont" userId="6da7715ce44349b3" providerId="LiveId" clId="{AFF9B0D5-CA7D-40FB-964A-23276295459E}" dt="2021-07-06T04:50:43.896" v="6426" actId="165"/>
          <ac:spMkLst>
            <pc:docMk/>
            <pc:sldMk cId="3379055426" sldId="2192"/>
            <ac:spMk id="29" creationId="{3C06A61B-7951-49EC-954F-20BCE045D88C}"/>
          </ac:spMkLst>
        </pc:spChg>
        <pc:spChg chg="mod topLvl">
          <ac:chgData name="Aurelien Domont" userId="6da7715ce44349b3" providerId="LiveId" clId="{AFF9B0D5-CA7D-40FB-964A-23276295459E}" dt="2021-07-06T04:50:43.896" v="6426" actId="165"/>
          <ac:spMkLst>
            <pc:docMk/>
            <pc:sldMk cId="3379055426" sldId="2192"/>
            <ac:spMk id="30" creationId="{CEF0D8C1-C31C-434B-AE35-55B3471F9C9D}"/>
          </ac:spMkLst>
        </pc:spChg>
        <pc:spChg chg="mod topLvl">
          <ac:chgData name="Aurelien Domont" userId="6da7715ce44349b3" providerId="LiveId" clId="{AFF9B0D5-CA7D-40FB-964A-23276295459E}" dt="2021-07-06T04:50:43.896" v="6426" actId="165"/>
          <ac:spMkLst>
            <pc:docMk/>
            <pc:sldMk cId="3379055426" sldId="2192"/>
            <ac:spMk id="31" creationId="{811A9C04-9509-4F96-B5E1-2683FDB0AA62}"/>
          </ac:spMkLst>
        </pc:spChg>
        <pc:spChg chg="mod topLvl">
          <ac:chgData name="Aurelien Domont" userId="6da7715ce44349b3" providerId="LiveId" clId="{AFF9B0D5-CA7D-40FB-964A-23276295459E}" dt="2021-07-06T04:50:43.896" v="6426" actId="165"/>
          <ac:spMkLst>
            <pc:docMk/>
            <pc:sldMk cId="3379055426" sldId="2192"/>
            <ac:spMk id="33" creationId="{7C047B58-FCD5-4D1B-B651-61CF38F9DD85}"/>
          </ac:spMkLst>
        </pc:spChg>
        <pc:spChg chg="mod topLvl">
          <ac:chgData name="Aurelien Domont" userId="6da7715ce44349b3" providerId="LiveId" clId="{AFF9B0D5-CA7D-40FB-964A-23276295459E}" dt="2021-07-06T04:50:43.896" v="6426" actId="165"/>
          <ac:spMkLst>
            <pc:docMk/>
            <pc:sldMk cId="3379055426" sldId="2192"/>
            <ac:spMk id="34" creationId="{2E14BF7D-6F99-4D98-A8DA-8EB723F87710}"/>
          </ac:spMkLst>
        </pc:spChg>
        <pc:spChg chg="mod topLvl">
          <ac:chgData name="Aurelien Domont" userId="6da7715ce44349b3" providerId="LiveId" clId="{AFF9B0D5-CA7D-40FB-964A-23276295459E}" dt="2021-07-06T04:50:43.896" v="6426" actId="165"/>
          <ac:spMkLst>
            <pc:docMk/>
            <pc:sldMk cId="3379055426" sldId="2192"/>
            <ac:spMk id="35" creationId="{3882020F-C56B-44AB-8637-035FEE81CF3D}"/>
          </ac:spMkLst>
        </pc:spChg>
        <pc:spChg chg="mod topLvl">
          <ac:chgData name="Aurelien Domont" userId="6da7715ce44349b3" providerId="LiveId" clId="{AFF9B0D5-CA7D-40FB-964A-23276295459E}" dt="2021-07-06T04:50:43.896" v="6426" actId="165"/>
          <ac:spMkLst>
            <pc:docMk/>
            <pc:sldMk cId="3379055426" sldId="2192"/>
            <ac:spMk id="37" creationId="{BD423BD5-6D69-49BE-A67A-B9649D95191D}"/>
          </ac:spMkLst>
        </pc:spChg>
        <pc:spChg chg="mod topLvl">
          <ac:chgData name="Aurelien Domont" userId="6da7715ce44349b3" providerId="LiveId" clId="{AFF9B0D5-CA7D-40FB-964A-23276295459E}" dt="2021-07-06T04:50:43.896" v="6426" actId="165"/>
          <ac:spMkLst>
            <pc:docMk/>
            <pc:sldMk cId="3379055426" sldId="2192"/>
            <ac:spMk id="38" creationId="{E0BF46F7-A9D8-4C09-978A-75A9D4B5E441}"/>
          </ac:spMkLst>
        </pc:spChg>
        <pc:spChg chg="mod topLvl">
          <ac:chgData name="Aurelien Domont" userId="6da7715ce44349b3" providerId="LiveId" clId="{AFF9B0D5-CA7D-40FB-964A-23276295459E}" dt="2021-07-06T04:50:43.896" v="6426" actId="165"/>
          <ac:spMkLst>
            <pc:docMk/>
            <pc:sldMk cId="3379055426" sldId="2192"/>
            <ac:spMk id="39" creationId="{0C3749C6-D983-40E9-B6FE-9E314EE56A35}"/>
          </ac:spMkLst>
        </pc:spChg>
        <pc:spChg chg="mod topLvl">
          <ac:chgData name="Aurelien Domont" userId="6da7715ce44349b3" providerId="LiveId" clId="{AFF9B0D5-CA7D-40FB-964A-23276295459E}" dt="2021-07-06T04:50:43.896" v="6426" actId="165"/>
          <ac:spMkLst>
            <pc:docMk/>
            <pc:sldMk cId="3379055426" sldId="2192"/>
            <ac:spMk id="40" creationId="{1CE55E94-F6B3-43A5-8C94-74729058DAFB}"/>
          </ac:spMkLst>
        </pc:spChg>
        <pc:spChg chg="mod topLvl">
          <ac:chgData name="Aurelien Domont" userId="6da7715ce44349b3" providerId="LiveId" clId="{AFF9B0D5-CA7D-40FB-964A-23276295459E}" dt="2021-07-06T04:50:43.896" v="6426" actId="165"/>
          <ac:spMkLst>
            <pc:docMk/>
            <pc:sldMk cId="3379055426" sldId="2192"/>
            <ac:spMk id="41" creationId="{6EBB98D6-908A-4551-B26F-10C6768274FA}"/>
          </ac:spMkLst>
        </pc:spChg>
        <pc:spChg chg="mod topLvl">
          <ac:chgData name="Aurelien Domont" userId="6da7715ce44349b3" providerId="LiveId" clId="{AFF9B0D5-CA7D-40FB-964A-23276295459E}" dt="2021-07-06T04:50:43.896" v="6426" actId="165"/>
          <ac:spMkLst>
            <pc:docMk/>
            <pc:sldMk cId="3379055426" sldId="2192"/>
            <ac:spMk id="42" creationId="{E4CBA9D9-791A-4B6D-A6F5-C58BC1196434}"/>
          </ac:spMkLst>
        </pc:spChg>
        <pc:spChg chg="mod topLvl">
          <ac:chgData name="Aurelien Domont" userId="6da7715ce44349b3" providerId="LiveId" clId="{AFF9B0D5-CA7D-40FB-964A-23276295459E}" dt="2021-07-06T04:50:43.896" v="6426" actId="165"/>
          <ac:spMkLst>
            <pc:docMk/>
            <pc:sldMk cId="3379055426" sldId="2192"/>
            <ac:spMk id="44" creationId="{2324D931-C446-4406-A3B2-7EEF109E1330}"/>
          </ac:spMkLst>
        </pc:spChg>
        <pc:spChg chg="mod topLvl">
          <ac:chgData name="Aurelien Domont" userId="6da7715ce44349b3" providerId="LiveId" clId="{AFF9B0D5-CA7D-40FB-964A-23276295459E}" dt="2021-07-06T04:50:43.896" v="6426" actId="165"/>
          <ac:spMkLst>
            <pc:docMk/>
            <pc:sldMk cId="3379055426" sldId="2192"/>
            <ac:spMk id="47" creationId="{066BFCAB-9359-47E6-85A9-6446EEE47684}"/>
          </ac:spMkLst>
        </pc:spChg>
        <pc:spChg chg="mod topLvl">
          <ac:chgData name="Aurelien Domont" userId="6da7715ce44349b3" providerId="LiveId" clId="{AFF9B0D5-CA7D-40FB-964A-23276295459E}" dt="2021-07-06T04:50:43.896" v="6426" actId="165"/>
          <ac:spMkLst>
            <pc:docMk/>
            <pc:sldMk cId="3379055426" sldId="2192"/>
            <ac:spMk id="48" creationId="{596BEE1A-9790-483E-96EB-CDEEB9ED8E4A}"/>
          </ac:spMkLst>
        </pc:spChg>
        <pc:spChg chg="mod topLvl">
          <ac:chgData name="Aurelien Domont" userId="6da7715ce44349b3" providerId="LiveId" clId="{AFF9B0D5-CA7D-40FB-964A-23276295459E}" dt="2021-07-06T04:50:43.896" v="6426" actId="165"/>
          <ac:spMkLst>
            <pc:docMk/>
            <pc:sldMk cId="3379055426" sldId="2192"/>
            <ac:spMk id="49" creationId="{6C51E034-D463-40F4-A6FE-1AD0EECC2E18}"/>
          </ac:spMkLst>
        </pc:spChg>
        <pc:spChg chg="mod topLvl">
          <ac:chgData name="Aurelien Domont" userId="6da7715ce44349b3" providerId="LiveId" clId="{AFF9B0D5-CA7D-40FB-964A-23276295459E}" dt="2021-07-06T04:50:43.896" v="6426" actId="165"/>
          <ac:spMkLst>
            <pc:docMk/>
            <pc:sldMk cId="3379055426" sldId="2192"/>
            <ac:spMk id="50" creationId="{4DB629D9-D3D7-42A5-B2E5-376B2910CE6E}"/>
          </ac:spMkLst>
        </pc:spChg>
        <pc:spChg chg="mod topLvl">
          <ac:chgData name="Aurelien Domont" userId="6da7715ce44349b3" providerId="LiveId" clId="{AFF9B0D5-CA7D-40FB-964A-23276295459E}" dt="2021-07-06T04:50:43.896" v="6426" actId="165"/>
          <ac:spMkLst>
            <pc:docMk/>
            <pc:sldMk cId="3379055426" sldId="2192"/>
            <ac:spMk id="51" creationId="{0508A820-EDC6-4023-B09A-569DACAA89BC}"/>
          </ac:spMkLst>
        </pc:spChg>
        <pc:spChg chg="mod topLvl">
          <ac:chgData name="Aurelien Domont" userId="6da7715ce44349b3" providerId="LiveId" clId="{AFF9B0D5-CA7D-40FB-964A-23276295459E}" dt="2021-07-06T04:50:43.896" v="6426" actId="165"/>
          <ac:spMkLst>
            <pc:docMk/>
            <pc:sldMk cId="3379055426" sldId="2192"/>
            <ac:spMk id="52" creationId="{0598C82B-5B19-4ECD-A9F9-210E620301CE}"/>
          </ac:spMkLst>
        </pc:spChg>
        <pc:spChg chg="mod topLvl">
          <ac:chgData name="Aurelien Domont" userId="6da7715ce44349b3" providerId="LiveId" clId="{AFF9B0D5-CA7D-40FB-964A-23276295459E}" dt="2021-07-06T04:50:43.896" v="6426" actId="165"/>
          <ac:spMkLst>
            <pc:docMk/>
            <pc:sldMk cId="3379055426" sldId="2192"/>
            <ac:spMk id="53" creationId="{69AA8412-F4FC-49E9-8098-BA5431F25AEC}"/>
          </ac:spMkLst>
        </pc:spChg>
        <pc:spChg chg="mod topLvl">
          <ac:chgData name="Aurelien Domont" userId="6da7715ce44349b3" providerId="LiveId" clId="{AFF9B0D5-CA7D-40FB-964A-23276295459E}" dt="2021-07-06T04:50:43.896" v="6426" actId="165"/>
          <ac:spMkLst>
            <pc:docMk/>
            <pc:sldMk cId="3379055426" sldId="2192"/>
            <ac:spMk id="54" creationId="{FD10D8C9-608D-4706-9C95-87B692F7BC52}"/>
          </ac:spMkLst>
        </pc:spChg>
        <pc:spChg chg="mod topLvl">
          <ac:chgData name="Aurelien Domont" userId="6da7715ce44349b3" providerId="LiveId" clId="{AFF9B0D5-CA7D-40FB-964A-23276295459E}" dt="2021-07-06T04:50:43.896" v="6426" actId="165"/>
          <ac:spMkLst>
            <pc:docMk/>
            <pc:sldMk cId="3379055426" sldId="2192"/>
            <ac:spMk id="55" creationId="{F96E8F5D-13F7-4F5F-B0C7-43F495BBE507}"/>
          </ac:spMkLst>
        </pc:spChg>
        <pc:spChg chg="mod topLvl">
          <ac:chgData name="Aurelien Domont" userId="6da7715ce44349b3" providerId="LiveId" clId="{AFF9B0D5-CA7D-40FB-964A-23276295459E}" dt="2021-07-06T04:50:43.896" v="6426" actId="165"/>
          <ac:spMkLst>
            <pc:docMk/>
            <pc:sldMk cId="3379055426" sldId="2192"/>
            <ac:spMk id="56" creationId="{1944C13D-7976-4FFF-9C1A-50B916EBC481}"/>
          </ac:spMkLst>
        </pc:spChg>
        <pc:spChg chg="mod topLvl">
          <ac:chgData name="Aurelien Domont" userId="6da7715ce44349b3" providerId="LiveId" clId="{AFF9B0D5-CA7D-40FB-964A-23276295459E}" dt="2021-07-06T04:50:43.896" v="6426" actId="165"/>
          <ac:spMkLst>
            <pc:docMk/>
            <pc:sldMk cId="3379055426" sldId="2192"/>
            <ac:spMk id="57" creationId="{596979FA-5547-40C5-9D2D-03C54409A1FB}"/>
          </ac:spMkLst>
        </pc:spChg>
        <pc:spChg chg="mod topLvl">
          <ac:chgData name="Aurelien Domont" userId="6da7715ce44349b3" providerId="LiveId" clId="{AFF9B0D5-CA7D-40FB-964A-23276295459E}" dt="2021-07-06T04:50:43.896" v="6426" actId="165"/>
          <ac:spMkLst>
            <pc:docMk/>
            <pc:sldMk cId="3379055426" sldId="2192"/>
            <ac:spMk id="58" creationId="{E2562560-CC9C-4394-9A98-D6C4F0C35DF1}"/>
          </ac:spMkLst>
        </pc:spChg>
        <pc:spChg chg="mod topLvl">
          <ac:chgData name="Aurelien Domont" userId="6da7715ce44349b3" providerId="LiveId" clId="{AFF9B0D5-CA7D-40FB-964A-23276295459E}" dt="2021-07-06T04:50:43.896" v="6426" actId="165"/>
          <ac:spMkLst>
            <pc:docMk/>
            <pc:sldMk cId="3379055426" sldId="2192"/>
            <ac:spMk id="59" creationId="{FBF447C9-790F-4E87-A5F0-245B9CBB2C5C}"/>
          </ac:spMkLst>
        </pc:spChg>
        <pc:spChg chg="mod topLvl">
          <ac:chgData name="Aurelien Domont" userId="6da7715ce44349b3" providerId="LiveId" clId="{AFF9B0D5-CA7D-40FB-964A-23276295459E}" dt="2021-07-06T04:50:43.896" v="6426" actId="165"/>
          <ac:spMkLst>
            <pc:docMk/>
            <pc:sldMk cId="3379055426" sldId="2192"/>
            <ac:spMk id="60" creationId="{70CE53DD-117C-493D-AD1D-1AB8E2D5511C}"/>
          </ac:spMkLst>
        </pc:spChg>
        <pc:spChg chg="mod topLvl">
          <ac:chgData name="Aurelien Domont" userId="6da7715ce44349b3" providerId="LiveId" clId="{AFF9B0D5-CA7D-40FB-964A-23276295459E}" dt="2021-07-06T04:50:43.896" v="6426" actId="165"/>
          <ac:spMkLst>
            <pc:docMk/>
            <pc:sldMk cId="3379055426" sldId="2192"/>
            <ac:spMk id="62" creationId="{4656F7B9-B091-4F59-B888-6DEA15CF287B}"/>
          </ac:spMkLst>
        </pc:spChg>
        <pc:spChg chg="mod topLvl">
          <ac:chgData name="Aurelien Domont" userId="6da7715ce44349b3" providerId="LiveId" clId="{AFF9B0D5-CA7D-40FB-964A-23276295459E}" dt="2021-07-06T04:50:43.896" v="6426" actId="165"/>
          <ac:spMkLst>
            <pc:docMk/>
            <pc:sldMk cId="3379055426" sldId="2192"/>
            <ac:spMk id="63" creationId="{F743838F-4369-4298-8BDF-24B1A81D7CC9}"/>
          </ac:spMkLst>
        </pc:spChg>
        <pc:spChg chg="mod topLvl">
          <ac:chgData name="Aurelien Domont" userId="6da7715ce44349b3" providerId="LiveId" clId="{AFF9B0D5-CA7D-40FB-964A-23276295459E}" dt="2021-07-06T04:50:43.896" v="6426" actId="165"/>
          <ac:spMkLst>
            <pc:docMk/>
            <pc:sldMk cId="3379055426" sldId="2192"/>
            <ac:spMk id="64" creationId="{84D7C36D-FE20-4E88-8829-94E2EC4CEE79}"/>
          </ac:spMkLst>
        </pc:spChg>
        <pc:spChg chg="mod topLvl">
          <ac:chgData name="Aurelien Domont" userId="6da7715ce44349b3" providerId="LiveId" clId="{AFF9B0D5-CA7D-40FB-964A-23276295459E}" dt="2021-07-06T04:50:43.896" v="6426" actId="165"/>
          <ac:spMkLst>
            <pc:docMk/>
            <pc:sldMk cId="3379055426" sldId="2192"/>
            <ac:spMk id="65" creationId="{8AA055DE-5DEA-480F-9D58-EB35AB60A4AF}"/>
          </ac:spMkLst>
        </pc:spChg>
        <pc:spChg chg="mod topLvl">
          <ac:chgData name="Aurelien Domont" userId="6da7715ce44349b3" providerId="LiveId" clId="{AFF9B0D5-CA7D-40FB-964A-23276295459E}" dt="2021-07-06T04:50:43.896" v="6426" actId="165"/>
          <ac:spMkLst>
            <pc:docMk/>
            <pc:sldMk cId="3379055426" sldId="2192"/>
            <ac:spMk id="66" creationId="{5B305A7E-46F5-43B2-ACBF-71567A90F965}"/>
          </ac:spMkLst>
        </pc:spChg>
        <pc:spChg chg="mod topLvl">
          <ac:chgData name="Aurelien Domont" userId="6da7715ce44349b3" providerId="LiveId" clId="{AFF9B0D5-CA7D-40FB-964A-23276295459E}" dt="2021-07-06T04:50:43.896" v="6426" actId="165"/>
          <ac:spMkLst>
            <pc:docMk/>
            <pc:sldMk cId="3379055426" sldId="2192"/>
            <ac:spMk id="67" creationId="{7455C64C-AFC5-4C29-93D3-4332E1BAEE9C}"/>
          </ac:spMkLst>
        </pc:spChg>
        <pc:spChg chg="mod topLvl">
          <ac:chgData name="Aurelien Domont" userId="6da7715ce44349b3" providerId="LiveId" clId="{AFF9B0D5-CA7D-40FB-964A-23276295459E}" dt="2021-07-06T04:50:43.896" v="6426" actId="165"/>
          <ac:spMkLst>
            <pc:docMk/>
            <pc:sldMk cId="3379055426" sldId="2192"/>
            <ac:spMk id="68" creationId="{5E8A23BD-D375-4967-ACA7-E1CCA49242EA}"/>
          </ac:spMkLst>
        </pc:spChg>
        <pc:spChg chg="mod topLvl">
          <ac:chgData name="Aurelien Domont" userId="6da7715ce44349b3" providerId="LiveId" clId="{AFF9B0D5-CA7D-40FB-964A-23276295459E}" dt="2021-07-06T04:50:43.896" v="6426" actId="165"/>
          <ac:spMkLst>
            <pc:docMk/>
            <pc:sldMk cId="3379055426" sldId="2192"/>
            <ac:spMk id="69" creationId="{4030F0B9-06DB-4A6A-968B-33EF931731CE}"/>
          </ac:spMkLst>
        </pc:spChg>
        <pc:spChg chg="mod topLvl">
          <ac:chgData name="Aurelien Domont" userId="6da7715ce44349b3" providerId="LiveId" clId="{AFF9B0D5-CA7D-40FB-964A-23276295459E}" dt="2021-07-06T04:50:43.896" v="6426" actId="165"/>
          <ac:spMkLst>
            <pc:docMk/>
            <pc:sldMk cId="3379055426" sldId="2192"/>
            <ac:spMk id="70" creationId="{A2C60355-D617-4490-8E3E-1D6F4CB8A214}"/>
          </ac:spMkLst>
        </pc:spChg>
        <pc:spChg chg="mod topLvl">
          <ac:chgData name="Aurelien Domont" userId="6da7715ce44349b3" providerId="LiveId" clId="{AFF9B0D5-CA7D-40FB-964A-23276295459E}" dt="2021-07-06T04:50:43.896" v="6426" actId="165"/>
          <ac:spMkLst>
            <pc:docMk/>
            <pc:sldMk cId="3379055426" sldId="2192"/>
            <ac:spMk id="71" creationId="{CA9EB5AA-76BB-4143-A0DE-34A4DC0010AC}"/>
          </ac:spMkLst>
        </pc:spChg>
        <pc:spChg chg="mod topLvl">
          <ac:chgData name="Aurelien Domont" userId="6da7715ce44349b3" providerId="LiveId" clId="{AFF9B0D5-CA7D-40FB-964A-23276295459E}" dt="2021-07-06T04:50:43.896" v="6426" actId="165"/>
          <ac:spMkLst>
            <pc:docMk/>
            <pc:sldMk cId="3379055426" sldId="2192"/>
            <ac:spMk id="72" creationId="{966691BF-5126-4A33-8916-C81706F25C90}"/>
          </ac:spMkLst>
        </pc:spChg>
        <pc:spChg chg="mod topLvl">
          <ac:chgData name="Aurelien Domont" userId="6da7715ce44349b3" providerId="LiveId" clId="{AFF9B0D5-CA7D-40FB-964A-23276295459E}" dt="2021-07-06T04:50:43.896" v="6426" actId="165"/>
          <ac:spMkLst>
            <pc:docMk/>
            <pc:sldMk cId="3379055426" sldId="2192"/>
            <ac:spMk id="73" creationId="{5390EC5E-7055-4804-84A3-7E70E3904E93}"/>
          </ac:spMkLst>
        </pc:spChg>
        <pc:spChg chg="mod topLvl">
          <ac:chgData name="Aurelien Domont" userId="6da7715ce44349b3" providerId="LiveId" clId="{AFF9B0D5-CA7D-40FB-964A-23276295459E}" dt="2021-07-06T04:50:43.896" v="6426" actId="165"/>
          <ac:spMkLst>
            <pc:docMk/>
            <pc:sldMk cId="3379055426" sldId="2192"/>
            <ac:spMk id="74" creationId="{E65D02F2-FDEC-478F-8C7C-EF6B6E889CDF}"/>
          </ac:spMkLst>
        </pc:spChg>
        <pc:spChg chg="mod topLvl">
          <ac:chgData name="Aurelien Domont" userId="6da7715ce44349b3" providerId="LiveId" clId="{AFF9B0D5-CA7D-40FB-964A-23276295459E}" dt="2021-07-06T04:50:43.896" v="6426" actId="165"/>
          <ac:spMkLst>
            <pc:docMk/>
            <pc:sldMk cId="3379055426" sldId="2192"/>
            <ac:spMk id="75" creationId="{10C7DD6A-EDF4-4E97-BF30-74BFFFD36441}"/>
          </ac:spMkLst>
        </pc:spChg>
        <pc:spChg chg="mod topLvl">
          <ac:chgData name="Aurelien Domont" userId="6da7715ce44349b3" providerId="LiveId" clId="{AFF9B0D5-CA7D-40FB-964A-23276295459E}" dt="2021-07-06T04:50:43.896" v="6426" actId="165"/>
          <ac:spMkLst>
            <pc:docMk/>
            <pc:sldMk cId="3379055426" sldId="2192"/>
            <ac:spMk id="76" creationId="{12F4E801-8132-4F0C-B8DA-A36568ECCC40}"/>
          </ac:spMkLst>
        </pc:spChg>
        <pc:spChg chg="mod topLvl">
          <ac:chgData name="Aurelien Domont" userId="6da7715ce44349b3" providerId="LiveId" clId="{AFF9B0D5-CA7D-40FB-964A-23276295459E}" dt="2021-07-06T04:50:43.896" v="6426" actId="165"/>
          <ac:spMkLst>
            <pc:docMk/>
            <pc:sldMk cId="3379055426" sldId="2192"/>
            <ac:spMk id="77" creationId="{C5615F12-CE48-4C91-BA28-3C8B3DDC3F58}"/>
          </ac:spMkLst>
        </pc:spChg>
        <pc:spChg chg="mod topLvl">
          <ac:chgData name="Aurelien Domont" userId="6da7715ce44349b3" providerId="LiveId" clId="{AFF9B0D5-CA7D-40FB-964A-23276295459E}" dt="2021-07-06T04:50:43.896" v="6426" actId="165"/>
          <ac:spMkLst>
            <pc:docMk/>
            <pc:sldMk cId="3379055426" sldId="2192"/>
            <ac:spMk id="78" creationId="{22A89C04-5EB4-44E9-A32D-27408ED8CB56}"/>
          </ac:spMkLst>
        </pc:spChg>
        <pc:spChg chg="mod topLvl">
          <ac:chgData name="Aurelien Domont" userId="6da7715ce44349b3" providerId="LiveId" clId="{AFF9B0D5-CA7D-40FB-964A-23276295459E}" dt="2021-07-06T04:50:43.896" v="6426" actId="165"/>
          <ac:spMkLst>
            <pc:docMk/>
            <pc:sldMk cId="3379055426" sldId="2192"/>
            <ac:spMk id="79" creationId="{56A025F8-D352-4D26-97E8-71FDE85A31BB}"/>
          </ac:spMkLst>
        </pc:spChg>
        <pc:spChg chg="mod topLvl">
          <ac:chgData name="Aurelien Domont" userId="6da7715ce44349b3" providerId="LiveId" clId="{AFF9B0D5-CA7D-40FB-964A-23276295459E}" dt="2021-07-06T04:50:43.896" v="6426" actId="165"/>
          <ac:spMkLst>
            <pc:docMk/>
            <pc:sldMk cId="3379055426" sldId="2192"/>
            <ac:spMk id="80" creationId="{9A3331CC-8CC9-46B2-B479-BF612DE96A49}"/>
          </ac:spMkLst>
        </pc:spChg>
        <pc:spChg chg="mod topLvl">
          <ac:chgData name="Aurelien Domont" userId="6da7715ce44349b3" providerId="LiveId" clId="{AFF9B0D5-CA7D-40FB-964A-23276295459E}" dt="2021-07-06T04:50:43.896" v="6426" actId="165"/>
          <ac:spMkLst>
            <pc:docMk/>
            <pc:sldMk cId="3379055426" sldId="2192"/>
            <ac:spMk id="81" creationId="{AE32AB5F-2BE3-4D9C-A624-18BF13205C37}"/>
          </ac:spMkLst>
        </pc:spChg>
        <pc:spChg chg="mod topLvl">
          <ac:chgData name="Aurelien Domont" userId="6da7715ce44349b3" providerId="LiveId" clId="{AFF9B0D5-CA7D-40FB-964A-23276295459E}" dt="2021-07-06T04:50:43.896" v="6426" actId="165"/>
          <ac:spMkLst>
            <pc:docMk/>
            <pc:sldMk cId="3379055426" sldId="2192"/>
            <ac:spMk id="82" creationId="{3F3D471F-019C-499B-849A-3C0555B66D7C}"/>
          </ac:spMkLst>
        </pc:spChg>
        <pc:spChg chg="mod topLvl">
          <ac:chgData name="Aurelien Domont" userId="6da7715ce44349b3" providerId="LiveId" clId="{AFF9B0D5-CA7D-40FB-964A-23276295459E}" dt="2021-07-06T04:50:43.896" v="6426" actId="165"/>
          <ac:spMkLst>
            <pc:docMk/>
            <pc:sldMk cId="3379055426" sldId="2192"/>
            <ac:spMk id="83" creationId="{89794A8E-92B0-4F14-BCC8-8E09C4E8EB7B}"/>
          </ac:spMkLst>
        </pc:spChg>
        <pc:spChg chg="mod topLvl">
          <ac:chgData name="Aurelien Domont" userId="6da7715ce44349b3" providerId="LiveId" clId="{AFF9B0D5-CA7D-40FB-964A-23276295459E}" dt="2021-07-06T04:50:43.896" v="6426" actId="165"/>
          <ac:spMkLst>
            <pc:docMk/>
            <pc:sldMk cId="3379055426" sldId="2192"/>
            <ac:spMk id="84" creationId="{7CD25A7C-1C59-4AF8-8A24-ADDD1091CAA3}"/>
          </ac:spMkLst>
        </pc:spChg>
        <pc:spChg chg="mod topLvl">
          <ac:chgData name="Aurelien Domont" userId="6da7715ce44349b3" providerId="LiveId" clId="{AFF9B0D5-CA7D-40FB-964A-23276295459E}" dt="2021-07-06T04:50:43.896" v="6426" actId="165"/>
          <ac:spMkLst>
            <pc:docMk/>
            <pc:sldMk cId="3379055426" sldId="2192"/>
            <ac:spMk id="85" creationId="{C4050E01-DB91-4148-825F-4017F471C329}"/>
          </ac:spMkLst>
        </pc:spChg>
        <pc:spChg chg="mod topLvl">
          <ac:chgData name="Aurelien Domont" userId="6da7715ce44349b3" providerId="LiveId" clId="{AFF9B0D5-CA7D-40FB-964A-23276295459E}" dt="2021-07-06T04:50:43.896" v="6426" actId="165"/>
          <ac:spMkLst>
            <pc:docMk/>
            <pc:sldMk cId="3379055426" sldId="2192"/>
            <ac:spMk id="86" creationId="{7EA15ED6-46A5-43A0-B67C-11BDD4BF88EB}"/>
          </ac:spMkLst>
        </pc:spChg>
        <pc:spChg chg="mod topLvl">
          <ac:chgData name="Aurelien Domont" userId="6da7715ce44349b3" providerId="LiveId" clId="{AFF9B0D5-CA7D-40FB-964A-23276295459E}" dt="2021-07-06T04:50:43.896" v="6426" actId="165"/>
          <ac:spMkLst>
            <pc:docMk/>
            <pc:sldMk cId="3379055426" sldId="2192"/>
            <ac:spMk id="87" creationId="{FC2D8D47-DCE8-41DC-B4D8-D14FEC5472C2}"/>
          </ac:spMkLst>
        </pc:spChg>
        <pc:spChg chg="mod topLvl">
          <ac:chgData name="Aurelien Domont" userId="6da7715ce44349b3" providerId="LiveId" clId="{AFF9B0D5-CA7D-40FB-964A-23276295459E}" dt="2021-07-06T04:50:43.896" v="6426" actId="165"/>
          <ac:spMkLst>
            <pc:docMk/>
            <pc:sldMk cId="3379055426" sldId="2192"/>
            <ac:spMk id="88" creationId="{4C383830-3025-4A26-80CA-D9DD9FFC4366}"/>
          </ac:spMkLst>
        </pc:spChg>
        <pc:spChg chg="mod topLvl">
          <ac:chgData name="Aurelien Domont" userId="6da7715ce44349b3" providerId="LiveId" clId="{AFF9B0D5-CA7D-40FB-964A-23276295459E}" dt="2021-07-06T04:50:43.896" v="6426" actId="165"/>
          <ac:spMkLst>
            <pc:docMk/>
            <pc:sldMk cId="3379055426" sldId="2192"/>
            <ac:spMk id="89" creationId="{0A9438A0-9A3F-408D-8570-5955D7D53414}"/>
          </ac:spMkLst>
        </pc:spChg>
        <pc:spChg chg="mod topLvl">
          <ac:chgData name="Aurelien Domont" userId="6da7715ce44349b3" providerId="LiveId" clId="{AFF9B0D5-CA7D-40FB-964A-23276295459E}" dt="2021-07-06T04:50:43.896" v="6426" actId="165"/>
          <ac:spMkLst>
            <pc:docMk/>
            <pc:sldMk cId="3379055426" sldId="2192"/>
            <ac:spMk id="90" creationId="{CCF6A828-CC27-43AB-81DC-A5E4A45B8030}"/>
          </ac:spMkLst>
        </pc:spChg>
        <pc:spChg chg="mod topLvl">
          <ac:chgData name="Aurelien Domont" userId="6da7715ce44349b3" providerId="LiveId" clId="{AFF9B0D5-CA7D-40FB-964A-23276295459E}" dt="2021-07-06T04:50:43.896" v="6426" actId="165"/>
          <ac:spMkLst>
            <pc:docMk/>
            <pc:sldMk cId="3379055426" sldId="2192"/>
            <ac:spMk id="91" creationId="{EDB86CFC-23D4-4473-B846-3DA806F5108D}"/>
          </ac:spMkLst>
        </pc:spChg>
        <pc:spChg chg="mod topLvl">
          <ac:chgData name="Aurelien Domont" userId="6da7715ce44349b3" providerId="LiveId" clId="{AFF9B0D5-CA7D-40FB-964A-23276295459E}" dt="2021-07-06T04:50:43.896" v="6426" actId="165"/>
          <ac:spMkLst>
            <pc:docMk/>
            <pc:sldMk cId="3379055426" sldId="2192"/>
            <ac:spMk id="92" creationId="{9E27841A-5BBF-4869-8CB3-6677215968FD}"/>
          </ac:spMkLst>
        </pc:spChg>
        <pc:spChg chg="mod topLvl">
          <ac:chgData name="Aurelien Domont" userId="6da7715ce44349b3" providerId="LiveId" clId="{AFF9B0D5-CA7D-40FB-964A-23276295459E}" dt="2021-07-06T04:50:43.896" v="6426" actId="165"/>
          <ac:spMkLst>
            <pc:docMk/>
            <pc:sldMk cId="3379055426" sldId="2192"/>
            <ac:spMk id="93" creationId="{848846B1-BA0C-4806-B1DC-2FCF6F3B46EF}"/>
          </ac:spMkLst>
        </pc:spChg>
        <pc:spChg chg="mod topLvl">
          <ac:chgData name="Aurelien Domont" userId="6da7715ce44349b3" providerId="LiveId" clId="{AFF9B0D5-CA7D-40FB-964A-23276295459E}" dt="2021-07-06T04:50:43.896" v="6426" actId="165"/>
          <ac:spMkLst>
            <pc:docMk/>
            <pc:sldMk cId="3379055426" sldId="2192"/>
            <ac:spMk id="94" creationId="{B32F85AD-308E-4382-B339-9D0E3532E3B1}"/>
          </ac:spMkLst>
        </pc:spChg>
        <pc:spChg chg="mod topLvl">
          <ac:chgData name="Aurelien Domont" userId="6da7715ce44349b3" providerId="LiveId" clId="{AFF9B0D5-CA7D-40FB-964A-23276295459E}" dt="2021-07-06T04:50:43.896" v="6426" actId="165"/>
          <ac:spMkLst>
            <pc:docMk/>
            <pc:sldMk cId="3379055426" sldId="2192"/>
            <ac:spMk id="95" creationId="{F081A304-2C8F-4778-8EC0-5DCF78B4211E}"/>
          </ac:spMkLst>
        </pc:spChg>
        <pc:spChg chg="mod topLvl">
          <ac:chgData name="Aurelien Domont" userId="6da7715ce44349b3" providerId="LiveId" clId="{AFF9B0D5-CA7D-40FB-964A-23276295459E}" dt="2021-07-06T04:50:43.896" v="6426" actId="165"/>
          <ac:spMkLst>
            <pc:docMk/>
            <pc:sldMk cId="3379055426" sldId="2192"/>
            <ac:spMk id="96" creationId="{5B9E9E35-688A-4E46-AD17-958B53B2A9BD}"/>
          </ac:spMkLst>
        </pc:spChg>
        <pc:spChg chg="mod topLvl">
          <ac:chgData name="Aurelien Domont" userId="6da7715ce44349b3" providerId="LiveId" clId="{AFF9B0D5-CA7D-40FB-964A-23276295459E}" dt="2021-07-06T04:50:43.896" v="6426" actId="165"/>
          <ac:spMkLst>
            <pc:docMk/>
            <pc:sldMk cId="3379055426" sldId="2192"/>
            <ac:spMk id="97" creationId="{A76194B1-A38E-4BB8-8B3F-AE4835F7AC4E}"/>
          </ac:spMkLst>
        </pc:spChg>
        <pc:spChg chg="mod topLvl">
          <ac:chgData name="Aurelien Domont" userId="6da7715ce44349b3" providerId="LiveId" clId="{AFF9B0D5-CA7D-40FB-964A-23276295459E}" dt="2021-07-06T04:50:43.896" v="6426" actId="165"/>
          <ac:spMkLst>
            <pc:docMk/>
            <pc:sldMk cId="3379055426" sldId="2192"/>
            <ac:spMk id="98" creationId="{55792372-BB82-4ECA-8C77-C82715CC6A14}"/>
          </ac:spMkLst>
        </pc:spChg>
        <pc:spChg chg="mod topLvl">
          <ac:chgData name="Aurelien Domont" userId="6da7715ce44349b3" providerId="LiveId" clId="{AFF9B0D5-CA7D-40FB-964A-23276295459E}" dt="2021-07-06T04:50:43.896" v="6426" actId="165"/>
          <ac:spMkLst>
            <pc:docMk/>
            <pc:sldMk cId="3379055426" sldId="2192"/>
            <ac:spMk id="99" creationId="{90896AAA-AEDF-49B2-8503-7CA2DF421D32}"/>
          </ac:spMkLst>
        </pc:spChg>
        <pc:spChg chg="mod topLvl">
          <ac:chgData name="Aurelien Domont" userId="6da7715ce44349b3" providerId="LiveId" clId="{AFF9B0D5-CA7D-40FB-964A-23276295459E}" dt="2021-07-06T04:50:43.896" v="6426" actId="165"/>
          <ac:spMkLst>
            <pc:docMk/>
            <pc:sldMk cId="3379055426" sldId="2192"/>
            <ac:spMk id="100" creationId="{4E419948-B362-4317-B94F-EB6EEF93D5F8}"/>
          </ac:spMkLst>
        </pc:spChg>
        <pc:spChg chg="mod topLvl">
          <ac:chgData name="Aurelien Domont" userId="6da7715ce44349b3" providerId="LiveId" clId="{AFF9B0D5-CA7D-40FB-964A-23276295459E}" dt="2021-07-06T04:50:43.896" v="6426" actId="165"/>
          <ac:spMkLst>
            <pc:docMk/>
            <pc:sldMk cId="3379055426" sldId="2192"/>
            <ac:spMk id="101" creationId="{F0E0088D-D528-4463-A7EF-0CD7ED8D8194}"/>
          </ac:spMkLst>
        </pc:spChg>
        <pc:spChg chg="mod topLvl">
          <ac:chgData name="Aurelien Domont" userId="6da7715ce44349b3" providerId="LiveId" clId="{AFF9B0D5-CA7D-40FB-964A-23276295459E}" dt="2021-07-06T04:50:43.896" v="6426" actId="165"/>
          <ac:spMkLst>
            <pc:docMk/>
            <pc:sldMk cId="3379055426" sldId="2192"/>
            <ac:spMk id="102" creationId="{75C95256-B79D-4118-9B21-A8859DCC2637}"/>
          </ac:spMkLst>
        </pc:spChg>
        <pc:spChg chg="mod topLvl">
          <ac:chgData name="Aurelien Domont" userId="6da7715ce44349b3" providerId="LiveId" clId="{AFF9B0D5-CA7D-40FB-964A-23276295459E}" dt="2021-07-06T04:50:43.896" v="6426" actId="165"/>
          <ac:spMkLst>
            <pc:docMk/>
            <pc:sldMk cId="3379055426" sldId="2192"/>
            <ac:spMk id="103" creationId="{65BF41B5-CFC3-43AD-A8E2-6B26904CC06B}"/>
          </ac:spMkLst>
        </pc:spChg>
        <pc:spChg chg="mod topLvl">
          <ac:chgData name="Aurelien Domont" userId="6da7715ce44349b3" providerId="LiveId" clId="{AFF9B0D5-CA7D-40FB-964A-23276295459E}" dt="2021-07-06T04:50:43.896" v="6426" actId="165"/>
          <ac:spMkLst>
            <pc:docMk/>
            <pc:sldMk cId="3379055426" sldId="2192"/>
            <ac:spMk id="104" creationId="{E1AE7574-E20A-43ED-86E1-67FF47EE59E9}"/>
          </ac:spMkLst>
        </pc:spChg>
        <pc:spChg chg="mod topLvl">
          <ac:chgData name="Aurelien Domont" userId="6da7715ce44349b3" providerId="LiveId" clId="{AFF9B0D5-CA7D-40FB-964A-23276295459E}" dt="2021-07-06T04:50:43.896" v="6426" actId="165"/>
          <ac:spMkLst>
            <pc:docMk/>
            <pc:sldMk cId="3379055426" sldId="2192"/>
            <ac:spMk id="105" creationId="{1CA686F3-4B48-4FCA-9990-4A687AED190F}"/>
          </ac:spMkLst>
        </pc:spChg>
        <pc:spChg chg="mod topLvl">
          <ac:chgData name="Aurelien Domont" userId="6da7715ce44349b3" providerId="LiveId" clId="{AFF9B0D5-CA7D-40FB-964A-23276295459E}" dt="2021-07-06T04:50:43.896" v="6426" actId="165"/>
          <ac:spMkLst>
            <pc:docMk/>
            <pc:sldMk cId="3379055426" sldId="2192"/>
            <ac:spMk id="106" creationId="{230C6DFA-375D-4416-9E4E-067C619F1BFF}"/>
          </ac:spMkLst>
        </pc:spChg>
        <pc:spChg chg="mod topLvl">
          <ac:chgData name="Aurelien Domont" userId="6da7715ce44349b3" providerId="LiveId" clId="{AFF9B0D5-CA7D-40FB-964A-23276295459E}" dt="2021-07-06T04:50:43.896" v="6426" actId="165"/>
          <ac:spMkLst>
            <pc:docMk/>
            <pc:sldMk cId="3379055426" sldId="2192"/>
            <ac:spMk id="107" creationId="{77E2697D-9897-4A3B-A255-C96C05DFB65E}"/>
          </ac:spMkLst>
        </pc:spChg>
        <pc:spChg chg="mod topLvl">
          <ac:chgData name="Aurelien Domont" userId="6da7715ce44349b3" providerId="LiveId" clId="{AFF9B0D5-CA7D-40FB-964A-23276295459E}" dt="2021-07-06T04:50:43.896" v="6426" actId="165"/>
          <ac:spMkLst>
            <pc:docMk/>
            <pc:sldMk cId="3379055426" sldId="2192"/>
            <ac:spMk id="108" creationId="{FC706995-E8AA-43E2-8476-DA80D70E249C}"/>
          </ac:spMkLst>
        </pc:spChg>
        <pc:spChg chg="mod topLvl">
          <ac:chgData name="Aurelien Domont" userId="6da7715ce44349b3" providerId="LiveId" clId="{AFF9B0D5-CA7D-40FB-964A-23276295459E}" dt="2021-07-06T04:50:43.896" v="6426" actId="165"/>
          <ac:spMkLst>
            <pc:docMk/>
            <pc:sldMk cId="3379055426" sldId="2192"/>
            <ac:spMk id="109" creationId="{2B07D6D4-194B-4146-A1AE-508C73D392A6}"/>
          </ac:spMkLst>
        </pc:spChg>
        <pc:spChg chg="mod topLvl">
          <ac:chgData name="Aurelien Domont" userId="6da7715ce44349b3" providerId="LiveId" clId="{AFF9B0D5-CA7D-40FB-964A-23276295459E}" dt="2021-07-06T04:50:43.896" v="6426" actId="165"/>
          <ac:spMkLst>
            <pc:docMk/>
            <pc:sldMk cId="3379055426" sldId="2192"/>
            <ac:spMk id="110" creationId="{C5A5E31E-BC3F-4031-B4BD-96322C581A05}"/>
          </ac:spMkLst>
        </pc:spChg>
        <pc:spChg chg="mod topLvl">
          <ac:chgData name="Aurelien Domont" userId="6da7715ce44349b3" providerId="LiveId" clId="{AFF9B0D5-CA7D-40FB-964A-23276295459E}" dt="2021-07-06T04:50:43.896" v="6426" actId="165"/>
          <ac:spMkLst>
            <pc:docMk/>
            <pc:sldMk cId="3379055426" sldId="2192"/>
            <ac:spMk id="111" creationId="{632D5824-AD44-4E4F-AF47-F307A1FA0E2C}"/>
          </ac:spMkLst>
        </pc:spChg>
        <pc:spChg chg="mod topLvl">
          <ac:chgData name="Aurelien Domont" userId="6da7715ce44349b3" providerId="LiveId" clId="{AFF9B0D5-CA7D-40FB-964A-23276295459E}" dt="2021-07-06T04:50:43.896" v="6426" actId="165"/>
          <ac:spMkLst>
            <pc:docMk/>
            <pc:sldMk cId="3379055426" sldId="2192"/>
            <ac:spMk id="112" creationId="{6F83E090-B402-410D-AFC1-C419C6F8E4CB}"/>
          </ac:spMkLst>
        </pc:spChg>
        <pc:spChg chg="mod topLvl">
          <ac:chgData name="Aurelien Domont" userId="6da7715ce44349b3" providerId="LiveId" clId="{AFF9B0D5-CA7D-40FB-964A-23276295459E}" dt="2021-07-06T04:50:43.896" v="6426" actId="165"/>
          <ac:spMkLst>
            <pc:docMk/>
            <pc:sldMk cId="3379055426" sldId="2192"/>
            <ac:spMk id="113" creationId="{651407DE-861B-4C05-842D-A44085EFF369}"/>
          </ac:spMkLst>
        </pc:spChg>
        <pc:spChg chg="mod topLvl">
          <ac:chgData name="Aurelien Domont" userId="6da7715ce44349b3" providerId="LiveId" clId="{AFF9B0D5-CA7D-40FB-964A-23276295459E}" dt="2021-07-06T04:50:43.896" v="6426" actId="165"/>
          <ac:spMkLst>
            <pc:docMk/>
            <pc:sldMk cId="3379055426" sldId="2192"/>
            <ac:spMk id="114" creationId="{783A9BBE-48DB-4AE1-8421-30B47ED6B068}"/>
          </ac:spMkLst>
        </pc:spChg>
        <pc:spChg chg="mod topLvl">
          <ac:chgData name="Aurelien Domont" userId="6da7715ce44349b3" providerId="LiveId" clId="{AFF9B0D5-CA7D-40FB-964A-23276295459E}" dt="2021-07-06T04:50:43.896" v="6426" actId="165"/>
          <ac:spMkLst>
            <pc:docMk/>
            <pc:sldMk cId="3379055426" sldId="2192"/>
            <ac:spMk id="115" creationId="{BF2EC1BE-F8C3-4855-8D2E-4C26D0C250BD}"/>
          </ac:spMkLst>
        </pc:spChg>
        <pc:spChg chg="mod topLvl">
          <ac:chgData name="Aurelien Domont" userId="6da7715ce44349b3" providerId="LiveId" clId="{AFF9B0D5-CA7D-40FB-964A-23276295459E}" dt="2021-07-06T04:50:43.896" v="6426" actId="165"/>
          <ac:spMkLst>
            <pc:docMk/>
            <pc:sldMk cId="3379055426" sldId="2192"/>
            <ac:spMk id="116" creationId="{3B25F4FD-B5EE-4E5D-A3A5-1ABDEAD5F06B}"/>
          </ac:spMkLst>
        </pc:spChg>
        <pc:spChg chg="mod topLvl">
          <ac:chgData name="Aurelien Domont" userId="6da7715ce44349b3" providerId="LiveId" clId="{AFF9B0D5-CA7D-40FB-964A-23276295459E}" dt="2021-07-06T04:50:43.896" v="6426" actId="165"/>
          <ac:spMkLst>
            <pc:docMk/>
            <pc:sldMk cId="3379055426" sldId="2192"/>
            <ac:spMk id="117" creationId="{4150CB89-F485-436E-97D1-4FB1609F4986}"/>
          </ac:spMkLst>
        </pc:spChg>
        <pc:spChg chg="mod topLvl">
          <ac:chgData name="Aurelien Domont" userId="6da7715ce44349b3" providerId="LiveId" clId="{AFF9B0D5-CA7D-40FB-964A-23276295459E}" dt="2021-07-06T04:50:43.896" v="6426" actId="165"/>
          <ac:spMkLst>
            <pc:docMk/>
            <pc:sldMk cId="3379055426" sldId="2192"/>
            <ac:spMk id="118" creationId="{49E8AE7E-7F5A-4A11-9512-6C7079D464A2}"/>
          </ac:spMkLst>
        </pc:spChg>
        <pc:spChg chg="mod topLvl">
          <ac:chgData name="Aurelien Domont" userId="6da7715ce44349b3" providerId="LiveId" clId="{AFF9B0D5-CA7D-40FB-964A-23276295459E}" dt="2021-07-06T04:50:43.896" v="6426" actId="165"/>
          <ac:spMkLst>
            <pc:docMk/>
            <pc:sldMk cId="3379055426" sldId="2192"/>
            <ac:spMk id="119" creationId="{82534475-B316-4ED5-BDD3-1061DFF13294}"/>
          </ac:spMkLst>
        </pc:spChg>
        <pc:spChg chg="mod topLvl">
          <ac:chgData name="Aurelien Domont" userId="6da7715ce44349b3" providerId="LiveId" clId="{AFF9B0D5-CA7D-40FB-964A-23276295459E}" dt="2021-07-06T04:50:43.896" v="6426" actId="165"/>
          <ac:spMkLst>
            <pc:docMk/>
            <pc:sldMk cId="3379055426" sldId="2192"/>
            <ac:spMk id="120" creationId="{894A3104-C61D-488C-BD9D-15689C082991}"/>
          </ac:spMkLst>
        </pc:spChg>
        <pc:spChg chg="mod topLvl">
          <ac:chgData name="Aurelien Domont" userId="6da7715ce44349b3" providerId="LiveId" clId="{AFF9B0D5-CA7D-40FB-964A-23276295459E}" dt="2021-07-06T04:50:43.896" v="6426" actId="165"/>
          <ac:spMkLst>
            <pc:docMk/>
            <pc:sldMk cId="3379055426" sldId="2192"/>
            <ac:spMk id="121" creationId="{19010C2B-F3E6-484A-A3F9-6592B0831B41}"/>
          </ac:spMkLst>
        </pc:spChg>
        <pc:spChg chg="mod topLvl">
          <ac:chgData name="Aurelien Domont" userId="6da7715ce44349b3" providerId="LiveId" clId="{AFF9B0D5-CA7D-40FB-964A-23276295459E}" dt="2021-07-06T04:50:43.896" v="6426" actId="165"/>
          <ac:spMkLst>
            <pc:docMk/>
            <pc:sldMk cId="3379055426" sldId="2192"/>
            <ac:spMk id="122" creationId="{39FEB8F0-3332-4428-AEEA-741658E4FDC4}"/>
          </ac:spMkLst>
        </pc:spChg>
        <pc:spChg chg="mod topLvl">
          <ac:chgData name="Aurelien Domont" userId="6da7715ce44349b3" providerId="LiveId" clId="{AFF9B0D5-CA7D-40FB-964A-23276295459E}" dt="2021-07-06T04:50:43.896" v="6426" actId="165"/>
          <ac:spMkLst>
            <pc:docMk/>
            <pc:sldMk cId="3379055426" sldId="2192"/>
            <ac:spMk id="123" creationId="{7499BFA2-541F-43A4-8B7D-28E1FABD6E23}"/>
          </ac:spMkLst>
        </pc:spChg>
        <pc:spChg chg="mod topLvl">
          <ac:chgData name="Aurelien Domont" userId="6da7715ce44349b3" providerId="LiveId" clId="{AFF9B0D5-CA7D-40FB-964A-23276295459E}" dt="2021-07-06T04:50:43.896" v="6426" actId="165"/>
          <ac:spMkLst>
            <pc:docMk/>
            <pc:sldMk cId="3379055426" sldId="2192"/>
            <ac:spMk id="125" creationId="{2C9E90AE-B1D5-4F9C-BFCF-DCC3E4BCD4E2}"/>
          </ac:spMkLst>
        </pc:spChg>
        <pc:spChg chg="mod topLvl">
          <ac:chgData name="Aurelien Domont" userId="6da7715ce44349b3" providerId="LiveId" clId="{AFF9B0D5-CA7D-40FB-964A-23276295459E}" dt="2021-07-06T04:50:43.896" v="6426" actId="165"/>
          <ac:spMkLst>
            <pc:docMk/>
            <pc:sldMk cId="3379055426" sldId="2192"/>
            <ac:spMk id="127" creationId="{378FBEAB-0A9B-4243-98E7-1FEF1F9571B3}"/>
          </ac:spMkLst>
        </pc:spChg>
        <pc:spChg chg="mod topLvl">
          <ac:chgData name="Aurelien Domont" userId="6da7715ce44349b3" providerId="LiveId" clId="{AFF9B0D5-CA7D-40FB-964A-23276295459E}" dt="2021-07-06T04:50:43.896" v="6426" actId="165"/>
          <ac:spMkLst>
            <pc:docMk/>
            <pc:sldMk cId="3379055426" sldId="2192"/>
            <ac:spMk id="129" creationId="{C5A5F10F-556A-4AE1-A4ED-861F2945FF0C}"/>
          </ac:spMkLst>
        </pc:spChg>
        <pc:spChg chg="mod topLvl">
          <ac:chgData name="Aurelien Domont" userId="6da7715ce44349b3" providerId="LiveId" clId="{AFF9B0D5-CA7D-40FB-964A-23276295459E}" dt="2021-07-06T04:50:43.896" v="6426" actId="165"/>
          <ac:spMkLst>
            <pc:docMk/>
            <pc:sldMk cId="3379055426" sldId="2192"/>
            <ac:spMk id="131" creationId="{350273C7-56F8-484A-88FB-9CC9C5B030D4}"/>
          </ac:spMkLst>
        </pc:spChg>
        <pc:spChg chg="mod topLvl">
          <ac:chgData name="Aurelien Domont" userId="6da7715ce44349b3" providerId="LiveId" clId="{AFF9B0D5-CA7D-40FB-964A-23276295459E}" dt="2021-07-06T04:50:43.896" v="6426" actId="165"/>
          <ac:spMkLst>
            <pc:docMk/>
            <pc:sldMk cId="3379055426" sldId="2192"/>
            <ac:spMk id="132" creationId="{BC6174EC-1DA5-446D-880E-B7EA6E2BB114}"/>
          </ac:spMkLst>
        </pc:spChg>
        <pc:spChg chg="mod topLvl">
          <ac:chgData name="Aurelien Domont" userId="6da7715ce44349b3" providerId="LiveId" clId="{AFF9B0D5-CA7D-40FB-964A-23276295459E}" dt="2021-07-06T04:50:43.896" v="6426" actId="165"/>
          <ac:spMkLst>
            <pc:docMk/>
            <pc:sldMk cId="3379055426" sldId="2192"/>
            <ac:spMk id="133" creationId="{512FA95D-9A9C-4659-B363-4DC368AFFBCF}"/>
          </ac:spMkLst>
        </pc:spChg>
        <pc:spChg chg="mod topLvl">
          <ac:chgData name="Aurelien Domont" userId="6da7715ce44349b3" providerId="LiveId" clId="{AFF9B0D5-CA7D-40FB-964A-23276295459E}" dt="2021-07-06T04:50:43.896" v="6426" actId="165"/>
          <ac:spMkLst>
            <pc:docMk/>
            <pc:sldMk cId="3379055426" sldId="2192"/>
            <ac:spMk id="134" creationId="{CF8EEA38-F094-4816-918B-C5ECB1F04613}"/>
          </ac:spMkLst>
        </pc:spChg>
        <pc:spChg chg="mod topLvl">
          <ac:chgData name="Aurelien Domont" userId="6da7715ce44349b3" providerId="LiveId" clId="{AFF9B0D5-CA7D-40FB-964A-23276295459E}" dt="2021-07-06T04:50:43.896" v="6426" actId="165"/>
          <ac:spMkLst>
            <pc:docMk/>
            <pc:sldMk cId="3379055426" sldId="2192"/>
            <ac:spMk id="135" creationId="{B477CF5F-A7AF-43CE-8582-FAB481858132}"/>
          </ac:spMkLst>
        </pc:spChg>
        <pc:spChg chg="mod topLvl">
          <ac:chgData name="Aurelien Domont" userId="6da7715ce44349b3" providerId="LiveId" clId="{AFF9B0D5-CA7D-40FB-964A-23276295459E}" dt="2021-07-06T04:50:43.896" v="6426" actId="165"/>
          <ac:spMkLst>
            <pc:docMk/>
            <pc:sldMk cId="3379055426" sldId="2192"/>
            <ac:spMk id="136" creationId="{3A8CD19A-AC64-4532-A17D-3F89472AF0E5}"/>
          </ac:spMkLst>
        </pc:spChg>
        <pc:spChg chg="mod topLvl">
          <ac:chgData name="Aurelien Domont" userId="6da7715ce44349b3" providerId="LiveId" clId="{AFF9B0D5-CA7D-40FB-964A-23276295459E}" dt="2021-07-06T04:50:43.896" v="6426" actId="165"/>
          <ac:spMkLst>
            <pc:docMk/>
            <pc:sldMk cId="3379055426" sldId="2192"/>
            <ac:spMk id="137" creationId="{CAE23BEF-B51F-4CF7-8DEE-8420F4B8CC48}"/>
          </ac:spMkLst>
        </pc:spChg>
        <pc:spChg chg="mod topLvl">
          <ac:chgData name="Aurelien Domont" userId="6da7715ce44349b3" providerId="LiveId" clId="{AFF9B0D5-CA7D-40FB-964A-23276295459E}" dt="2021-07-06T04:50:43.896" v="6426" actId="165"/>
          <ac:spMkLst>
            <pc:docMk/>
            <pc:sldMk cId="3379055426" sldId="2192"/>
            <ac:spMk id="138" creationId="{985FBAC8-C39C-4F76-BF89-235488B6688A}"/>
          </ac:spMkLst>
        </pc:spChg>
        <pc:spChg chg="mod topLvl">
          <ac:chgData name="Aurelien Domont" userId="6da7715ce44349b3" providerId="LiveId" clId="{AFF9B0D5-CA7D-40FB-964A-23276295459E}" dt="2021-07-06T04:50:43.896" v="6426" actId="165"/>
          <ac:spMkLst>
            <pc:docMk/>
            <pc:sldMk cId="3379055426" sldId="2192"/>
            <ac:spMk id="139" creationId="{B2B8939D-415D-4191-AE3F-6BF5ACDF3066}"/>
          </ac:spMkLst>
        </pc:spChg>
        <pc:spChg chg="mod topLvl">
          <ac:chgData name="Aurelien Domont" userId="6da7715ce44349b3" providerId="LiveId" clId="{AFF9B0D5-CA7D-40FB-964A-23276295459E}" dt="2021-07-06T04:50:43.896" v="6426" actId="165"/>
          <ac:spMkLst>
            <pc:docMk/>
            <pc:sldMk cId="3379055426" sldId="2192"/>
            <ac:spMk id="140" creationId="{7752E709-95CB-4091-AB1E-A5086F134AC1}"/>
          </ac:spMkLst>
        </pc:spChg>
        <pc:spChg chg="mod topLvl">
          <ac:chgData name="Aurelien Domont" userId="6da7715ce44349b3" providerId="LiveId" clId="{AFF9B0D5-CA7D-40FB-964A-23276295459E}" dt="2021-07-06T04:50:43.896" v="6426" actId="165"/>
          <ac:spMkLst>
            <pc:docMk/>
            <pc:sldMk cId="3379055426" sldId="2192"/>
            <ac:spMk id="142" creationId="{BDDB4D79-5A59-41A1-B66F-8B658F59082A}"/>
          </ac:spMkLst>
        </pc:spChg>
        <pc:spChg chg="mod topLvl">
          <ac:chgData name="Aurelien Domont" userId="6da7715ce44349b3" providerId="LiveId" clId="{AFF9B0D5-CA7D-40FB-964A-23276295459E}" dt="2021-07-06T04:50:43.896" v="6426" actId="165"/>
          <ac:spMkLst>
            <pc:docMk/>
            <pc:sldMk cId="3379055426" sldId="2192"/>
            <ac:spMk id="143" creationId="{1D1E885F-74AF-4A3B-95AC-54D9FE340769}"/>
          </ac:spMkLst>
        </pc:spChg>
        <pc:spChg chg="mod topLvl">
          <ac:chgData name="Aurelien Domont" userId="6da7715ce44349b3" providerId="LiveId" clId="{AFF9B0D5-CA7D-40FB-964A-23276295459E}" dt="2021-07-06T04:50:43.896" v="6426" actId="165"/>
          <ac:spMkLst>
            <pc:docMk/>
            <pc:sldMk cId="3379055426" sldId="2192"/>
            <ac:spMk id="144" creationId="{D74FA934-62DC-4E2B-BDE0-202AF8CB9A49}"/>
          </ac:spMkLst>
        </pc:spChg>
        <pc:spChg chg="mod topLvl">
          <ac:chgData name="Aurelien Domont" userId="6da7715ce44349b3" providerId="LiveId" clId="{AFF9B0D5-CA7D-40FB-964A-23276295459E}" dt="2021-07-06T04:50:43.896" v="6426" actId="165"/>
          <ac:spMkLst>
            <pc:docMk/>
            <pc:sldMk cId="3379055426" sldId="2192"/>
            <ac:spMk id="145" creationId="{16FC8BD7-DDAE-44C2-B89E-C4034E712BED}"/>
          </ac:spMkLst>
        </pc:spChg>
        <pc:spChg chg="mod topLvl">
          <ac:chgData name="Aurelien Domont" userId="6da7715ce44349b3" providerId="LiveId" clId="{AFF9B0D5-CA7D-40FB-964A-23276295459E}" dt="2021-07-06T04:50:43.896" v="6426" actId="165"/>
          <ac:spMkLst>
            <pc:docMk/>
            <pc:sldMk cId="3379055426" sldId="2192"/>
            <ac:spMk id="146" creationId="{41B138E6-41E9-4AF6-A29C-165D08513D2D}"/>
          </ac:spMkLst>
        </pc:spChg>
        <pc:spChg chg="mod topLvl">
          <ac:chgData name="Aurelien Domont" userId="6da7715ce44349b3" providerId="LiveId" clId="{AFF9B0D5-CA7D-40FB-964A-23276295459E}" dt="2021-07-06T04:50:43.896" v="6426" actId="165"/>
          <ac:spMkLst>
            <pc:docMk/>
            <pc:sldMk cId="3379055426" sldId="2192"/>
            <ac:spMk id="147" creationId="{1C8FEC86-DF11-4FE6-A64F-AF70A02773BE}"/>
          </ac:spMkLst>
        </pc:spChg>
        <pc:spChg chg="mod topLvl">
          <ac:chgData name="Aurelien Domont" userId="6da7715ce44349b3" providerId="LiveId" clId="{AFF9B0D5-CA7D-40FB-964A-23276295459E}" dt="2021-07-06T04:50:43.896" v="6426" actId="165"/>
          <ac:spMkLst>
            <pc:docMk/>
            <pc:sldMk cId="3379055426" sldId="2192"/>
            <ac:spMk id="148" creationId="{7BFF15EB-F63D-4FAD-BCE0-0A283F0ACECB}"/>
          </ac:spMkLst>
        </pc:spChg>
        <pc:spChg chg="mod topLvl">
          <ac:chgData name="Aurelien Domont" userId="6da7715ce44349b3" providerId="LiveId" clId="{AFF9B0D5-CA7D-40FB-964A-23276295459E}" dt="2021-07-06T04:50:43.896" v="6426" actId="165"/>
          <ac:spMkLst>
            <pc:docMk/>
            <pc:sldMk cId="3379055426" sldId="2192"/>
            <ac:spMk id="149" creationId="{62DDC113-79AB-4405-8A05-4AF26497DD0C}"/>
          </ac:spMkLst>
        </pc:spChg>
        <pc:spChg chg="mod topLvl">
          <ac:chgData name="Aurelien Domont" userId="6da7715ce44349b3" providerId="LiveId" clId="{AFF9B0D5-CA7D-40FB-964A-23276295459E}" dt="2021-07-06T04:50:43.896" v="6426" actId="165"/>
          <ac:spMkLst>
            <pc:docMk/>
            <pc:sldMk cId="3379055426" sldId="2192"/>
            <ac:spMk id="150" creationId="{4365A171-557B-4606-A3EB-AF8BC2288201}"/>
          </ac:spMkLst>
        </pc:spChg>
        <pc:spChg chg="mod topLvl">
          <ac:chgData name="Aurelien Domont" userId="6da7715ce44349b3" providerId="LiveId" clId="{AFF9B0D5-CA7D-40FB-964A-23276295459E}" dt="2021-07-06T04:50:43.896" v="6426" actId="165"/>
          <ac:spMkLst>
            <pc:docMk/>
            <pc:sldMk cId="3379055426" sldId="2192"/>
            <ac:spMk id="151" creationId="{EEFF0CDB-017C-4A77-BB78-49C959810886}"/>
          </ac:spMkLst>
        </pc:spChg>
        <pc:spChg chg="mod topLvl">
          <ac:chgData name="Aurelien Domont" userId="6da7715ce44349b3" providerId="LiveId" clId="{AFF9B0D5-CA7D-40FB-964A-23276295459E}" dt="2021-07-06T04:50:43.896" v="6426" actId="165"/>
          <ac:spMkLst>
            <pc:docMk/>
            <pc:sldMk cId="3379055426" sldId="2192"/>
            <ac:spMk id="152" creationId="{8D03B6DB-D72C-4AB8-97B4-A9A20666B2CD}"/>
          </ac:spMkLst>
        </pc:spChg>
        <pc:spChg chg="mod topLvl">
          <ac:chgData name="Aurelien Domont" userId="6da7715ce44349b3" providerId="LiveId" clId="{AFF9B0D5-CA7D-40FB-964A-23276295459E}" dt="2021-07-06T04:50:43.896" v="6426" actId="165"/>
          <ac:spMkLst>
            <pc:docMk/>
            <pc:sldMk cId="3379055426" sldId="2192"/>
            <ac:spMk id="153" creationId="{A259B0CE-4E24-4931-A600-EAB7EE0723CE}"/>
          </ac:spMkLst>
        </pc:spChg>
        <pc:spChg chg="mod topLvl">
          <ac:chgData name="Aurelien Domont" userId="6da7715ce44349b3" providerId="LiveId" clId="{AFF9B0D5-CA7D-40FB-964A-23276295459E}" dt="2021-07-06T04:50:43.896" v="6426" actId="165"/>
          <ac:spMkLst>
            <pc:docMk/>
            <pc:sldMk cId="3379055426" sldId="2192"/>
            <ac:spMk id="154" creationId="{ABD91C8D-FC50-47FE-A53C-35530B9E6A4C}"/>
          </ac:spMkLst>
        </pc:spChg>
        <pc:spChg chg="mod topLvl">
          <ac:chgData name="Aurelien Domont" userId="6da7715ce44349b3" providerId="LiveId" clId="{AFF9B0D5-CA7D-40FB-964A-23276295459E}" dt="2021-07-06T04:50:43.896" v="6426" actId="165"/>
          <ac:spMkLst>
            <pc:docMk/>
            <pc:sldMk cId="3379055426" sldId="2192"/>
            <ac:spMk id="155" creationId="{25B903D7-A74D-430A-8D7F-DCA08103D522}"/>
          </ac:spMkLst>
        </pc:spChg>
        <pc:spChg chg="mod topLvl">
          <ac:chgData name="Aurelien Domont" userId="6da7715ce44349b3" providerId="LiveId" clId="{AFF9B0D5-CA7D-40FB-964A-23276295459E}" dt="2021-07-06T04:50:43.896" v="6426" actId="165"/>
          <ac:spMkLst>
            <pc:docMk/>
            <pc:sldMk cId="3379055426" sldId="2192"/>
            <ac:spMk id="156" creationId="{C0E7B4A7-61CE-422B-839A-837E9A743E3A}"/>
          </ac:spMkLst>
        </pc:spChg>
        <pc:spChg chg="mod topLvl">
          <ac:chgData name="Aurelien Domont" userId="6da7715ce44349b3" providerId="LiveId" clId="{AFF9B0D5-CA7D-40FB-964A-23276295459E}" dt="2021-07-06T04:50:43.896" v="6426" actId="165"/>
          <ac:spMkLst>
            <pc:docMk/>
            <pc:sldMk cId="3379055426" sldId="2192"/>
            <ac:spMk id="157" creationId="{3D657CDC-FAA8-4289-82C8-81810B6165D3}"/>
          </ac:spMkLst>
        </pc:spChg>
        <pc:spChg chg="mod topLvl">
          <ac:chgData name="Aurelien Domont" userId="6da7715ce44349b3" providerId="LiveId" clId="{AFF9B0D5-CA7D-40FB-964A-23276295459E}" dt="2021-07-06T04:50:43.896" v="6426" actId="165"/>
          <ac:spMkLst>
            <pc:docMk/>
            <pc:sldMk cId="3379055426" sldId="2192"/>
            <ac:spMk id="158" creationId="{B17EB213-4950-42CF-9699-018AD4232B1A}"/>
          </ac:spMkLst>
        </pc:spChg>
        <pc:spChg chg="mod topLvl">
          <ac:chgData name="Aurelien Domont" userId="6da7715ce44349b3" providerId="LiveId" clId="{AFF9B0D5-CA7D-40FB-964A-23276295459E}" dt="2021-07-06T04:50:43.896" v="6426" actId="165"/>
          <ac:spMkLst>
            <pc:docMk/>
            <pc:sldMk cId="3379055426" sldId="2192"/>
            <ac:spMk id="159" creationId="{8CA38F92-3E3C-43A5-90D1-5E8700DAB383}"/>
          </ac:spMkLst>
        </pc:spChg>
        <pc:spChg chg="mod topLvl">
          <ac:chgData name="Aurelien Domont" userId="6da7715ce44349b3" providerId="LiveId" clId="{AFF9B0D5-CA7D-40FB-964A-23276295459E}" dt="2021-07-06T04:50:43.896" v="6426" actId="165"/>
          <ac:spMkLst>
            <pc:docMk/>
            <pc:sldMk cId="3379055426" sldId="2192"/>
            <ac:spMk id="160" creationId="{23EDF098-AA5C-4CC4-A915-B946B8E572BC}"/>
          </ac:spMkLst>
        </pc:spChg>
        <pc:spChg chg="mod topLvl">
          <ac:chgData name="Aurelien Domont" userId="6da7715ce44349b3" providerId="LiveId" clId="{AFF9B0D5-CA7D-40FB-964A-23276295459E}" dt="2021-07-06T04:50:43.896" v="6426" actId="165"/>
          <ac:spMkLst>
            <pc:docMk/>
            <pc:sldMk cId="3379055426" sldId="2192"/>
            <ac:spMk id="161" creationId="{D56F5FB8-B708-4119-9373-80F1E11159C9}"/>
          </ac:spMkLst>
        </pc:spChg>
        <pc:spChg chg="mod topLvl">
          <ac:chgData name="Aurelien Domont" userId="6da7715ce44349b3" providerId="LiveId" clId="{AFF9B0D5-CA7D-40FB-964A-23276295459E}" dt="2021-07-06T04:50:43.896" v="6426" actId="165"/>
          <ac:spMkLst>
            <pc:docMk/>
            <pc:sldMk cId="3379055426" sldId="2192"/>
            <ac:spMk id="162" creationId="{BA676946-82C1-4EBE-B717-21F7E57ED277}"/>
          </ac:spMkLst>
        </pc:spChg>
        <pc:spChg chg="mod topLvl">
          <ac:chgData name="Aurelien Domont" userId="6da7715ce44349b3" providerId="LiveId" clId="{AFF9B0D5-CA7D-40FB-964A-23276295459E}" dt="2021-07-06T04:50:43.896" v="6426" actId="165"/>
          <ac:spMkLst>
            <pc:docMk/>
            <pc:sldMk cId="3379055426" sldId="2192"/>
            <ac:spMk id="163" creationId="{60EB86DE-7405-492F-9024-C261802C202B}"/>
          </ac:spMkLst>
        </pc:spChg>
        <pc:spChg chg="mod topLvl">
          <ac:chgData name="Aurelien Domont" userId="6da7715ce44349b3" providerId="LiveId" clId="{AFF9B0D5-CA7D-40FB-964A-23276295459E}" dt="2021-07-06T04:50:43.896" v="6426" actId="165"/>
          <ac:spMkLst>
            <pc:docMk/>
            <pc:sldMk cId="3379055426" sldId="2192"/>
            <ac:spMk id="164" creationId="{BDBE1806-5F82-440C-B248-5D0992D119E4}"/>
          </ac:spMkLst>
        </pc:spChg>
        <pc:spChg chg="mod topLvl">
          <ac:chgData name="Aurelien Domont" userId="6da7715ce44349b3" providerId="LiveId" clId="{AFF9B0D5-CA7D-40FB-964A-23276295459E}" dt="2021-07-06T04:50:43.896" v="6426" actId="165"/>
          <ac:spMkLst>
            <pc:docMk/>
            <pc:sldMk cId="3379055426" sldId="2192"/>
            <ac:spMk id="165" creationId="{0CB2C5FB-2220-441B-A825-6A63E1B5CE87}"/>
          </ac:spMkLst>
        </pc:spChg>
        <pc:spChg chg="mod topLvl">
          <ac:chgData name="Aurelien Domont" userId="6da7715ce44349b3" providerId="LiveId" clId="{AFF9B0D5-CA7D-40FB-964A-23276295459E}" dt="2021-07-06T04:50:43.896" v="6426" actId="165"/>
          <ac:spMkLst>
            <pc:docMk/>
            <pc:sldMk cId="3379055426" sldId="2192"/>
            <ac:spMk id="166" creationId="{9FACDA72-1072-4DEE-B174-2A6F35E08C8D}"/>
          </ac:spMkLst>
        </pc:spChg>
        <pc:spChg chg="mod topLvl">
          <ac:chgData name="Aurelien Domont" userId="6da7715ce44349b3" providerId="LiveId" clId="{AFF9B0D5-CA7D-40FB-964A-23276295459E}" dt="2021-07-06T04:50:43.896" v="6426" actId="165"/>
          <ac:spMkLst>
            <pc:docMk/>
            <pc:sldMk cId="3379055426" sldId="2192"/>
            <ac:spMk id="167" creationId="{52057368-38F5-4FC7-89D7-71864828E198}"/>
          </ac:spMkLst>
        </pc:spChg>
        <pc:spChg chg="mod topLvl">
          <ac:chgData name="Aurelien Domont" userId="6da7715ce44349b3" providerId="LiveId" clId="{AFF9B0D5-CA7D-40FB-964A-23276295459E}" dt="2021-07-06T04:50:43.896" v="6426" actId="165"/>
          <ac:spMkLst>
            <pc:docMk/>
            <pc:sldMk cId="3379055426" sldId="2192"/>
            <ac:spMk id="168" creationId="{99762878-AFAD-4D28-9244-65AC64A29FAB}"/>
          </ac:spMkLst>
        </pc:spChg>
        <pc:spChg chg="mod topLvl">
          <ac:chgData name="Aurelien Domont" userId="6da7715ce44349b3" providerId="LiveId" clId="{AFF9B0D5-CA7D-40FB-964A-23276295459E}" dt="2021-07-06T04:50:43.896" v="6426" actId="165"/>
          <ac:spMkLst>
            <pc:docMk/>
            <pc:sldMk cId="3379055426" sldId="2192"/>
            <ac:spMk id="169" creationId="{C6E0C370-1AE7-4B71-B582-54390B3E9756}"/>
          </ac:spMkLst>
        </pc:spChg>
        <pc:spChg chg="mod topLvl">
          <ac:chgData name="Aurelien Domont" userId="6da7715ce44349b3" providerId="LiveId" clId="{AFF9B0D5-CA7D-40FB-964A-23276295459E}" dt="2021-07-06T04:50:43.896" v="6426" actId="165"/>
          <ac:spMkLst>
            <pc:docMk/>
            <pc:sldMk cId="3379055426" sldId="2192"/>
            <ac:spMk id="170" creationId="{89396123-E9E1-41A2-9494-24C475D336FD}"/>
          </ac:spMkLst>
        </pc:spChg>
        <pc:spChg chg="mod topLvl">
          <ac:chgData name="Aurelien Domont" userId="6da7715ce44349b3" providerId="LiveId" clId="{AFF9B0D5-CA7D-40FB-964A-23276295459E}" dt="2021-07-06T04:50:43.896" v="6426" actId="165"/>
          <ac:spMkLst>
            <pc:docMk/>
            <pc:sldMk cId="3379055426" sldId="2192"/>
            <ac:spMk id="171" creationId="{823194CC-6111-4944-B231-CB5B35E28962}"/>
          </ac:spMkLst>
        </pc:spChg>
        <pc:spChg chg="mod topLvl">
          <ac:chgData name="Aurelien Domont" userId="6da7715ce44349b3" providerId="LiveId" clId="{AFF9B0D5-CA7D-40FB-964A-23276295459E}" dt="2021-07-06T04:50:43.896" v="6426" actId="165"/>
          <ac:spMkLst>
            <pc:docMk/>
            <pc:sldMk cId="3379055426" sldId="2192"/>
            <ac:spMk id="172" creationId="{4D754B61-CAB2-4876-AD55-A97070A02FF7}"/>
          </ac:spMkLst>
        </pc:spChg>
        <pc:spChg chg="mod topLvl">
          <ac:chgData name="Aurelien Domont" userId="6da7715ce44349b3" providerId="LiveId" clId="{AFF9B0D5-CA7D-40FB-964A-23276295459E}" dt="2021-07-06T04:50:43.896" v="6426" actId="165"/>
          <ac:spMkLst>
            <pc:docMk/>
            <pc:sldMk cId="3379055426" sldId="2192"/>
            <ac:spMk id="173" creationId="{92A6D021-607D-4A3A-9541-A61366B44512}"/>
          </ac:spMkLst>
        </pc:spChg>
        <pc:spChg chg="mod topLvl">
          <ac:chgData name="Aurelien Domont" userId="6da7715ce44349b3" providerId="LiveId" clId="{AFF9B0D5-CA7D-40FB-964A-23276295459E}" dt="2021-07-06T04:50:43.896" v="6426" actId="165"/>
          <ac:spMkLst>
            <pc:docMk/>
            <pc:sldMk cId="3379055426" sldId="2192"/>
            <ac:spMk id="174" creationId="{7CC84701-7558-4313-BB29-B13B7F846F11}"/>
          </ac:spMkLst>
        </pc:spChg>
        <pc:spChg chg="mod topLvl">
          <ac:chgData name="Aurelien Domont" userId="6da7715ce44349b3" providerId="LiveId" clId="{AFF9B0D5-CA7D-40FB-964A-23276295459E}" dt="2021-07-06T04:50:43.896" v="6426" actId="165"/>
          <ac:spMkLst>
            <pc:docMk/>
            <pc:sldMk cId="3379055426" sldId="2192"/>
            <ac:spMk id="175" creationId="{03B4CC72-2489-41BE-A1DA-877AE3EA9DF3}"/>
          </ac:spMkLst>
        </pc:spChg>
        <pc:spChg chg="mod topLvl">
          <ac:chgData name="Aurelien Domont" userId="6da7715ce44349b3" providerId="LiveId" clId="{AFF9B0D5-CA7D-40FB-964A-23276295459E}" dt="2021-07-06T04:50:43.896" v="6426" actId="165"/>
          <ac:spMkLst>
            <pc:docMk/>
            <pc:sldMk cId="3379055426" sldId="2192"/>
            <ac:spMk id="176" creationId="{47D6B5AF-3BB1-4F40-80A3-E718FFB2BBF9}"/>
          </ac:spMkLst>
        </pc:spChg>
        <pc:spChg chg="mod topLvl">
          <ac:chgData name="Aurelien Domont" userId="6da7715ce44349b3" providerId="LiveId" clId="{AFF9B0D5-CA7D-40FB-964A-23276295459E}" dt="2021-07-06T04:50:43.896" v="6426" actId="165"/>
          <ac:spMkLst>
            <pc:docMk/>
            <pc:sldMk cId="3379055426" sldId="2192"/>
            <ac:spMk id="177" creationId="{4DCF5414-4CBF-45A5-B95E-85CED01A12B7}"/>
          </ac:spMkLst>
        </pc:spChg>
        <pc:spChg chg="mod topLvl">
          <ac:chgData name="Aurelien Domont" userId="6da7715ce44349b3" providerId="LiveId" clId="{AFF9B0D5-CA7D-40FB-964A-23276295459E}" dt="2021-07-06T04:50:43.896" v="6426" actId="165"/>
          <ac:spMkLst>
            <pc:docMk/>
            <pc:sldMk cId="3379055426" sldId="2192"/>
            <ac:spMk id="178" creationId="{2678A3CD-131E-4EDF-A30A-53317901811B}"/>
          </ac:spMkLst>
        </pc:spChg>
        <pc:spChg chg="mod topLvl">
          <ac:chgData name="Aurelien Domont" userId="6da7715ce44349b3" providerId="LiveId" clId="{AFF9B0D5-CA7D-40FB-964A-23276295459E}" dt="2021-07-06T04:50:43.896" v="6426" actId="165"/>
          <ac:spMkLst>
            <pc:docMk/>
            <pc:sldMk cId="3379055426" sldId="2192"/>
            <ac:spMk id="179" creationId="{46610A0A-B8CE-41D9-91CC-A7B06C419CAF}"/>
          </ac:spMkLst>
        </pc:spChg>
        <pc:spChg chg="mod topLvl">
          <ac:chgData name="Aurelien Domont" userId="6da7715ce44349b3" providerId="LiveId" clId="{AFF9B0D5-CA7D-40FB-964A-23276295459E}" dt="2021-07-06T04:50:43.896" v="6426" actId="165"/>
          <ac:spMkLst>
            <pc:docMk/>
            <pc:sldMk cId="3379055426" sldId="2192"/>
            <ac:spMk id="180" creationId="{808EFAEC-EFEE-465B-9F07-B3397A83BC3D}"/>
          </ac:spMkLst>
        </pc:spChg>
        <pc:spChg chg="mod topLvl">
          <ac:chgData name="Aurelien Domont" userId="6da7715ce44349b3" providerId="LiveId" clId="{AFF9B0D5-CA7D-40FB-964A-23276295459E}" dt="2021-07-06T04:50:43.896" v="6426" actId="165"/>
          <ac:spMkLst>
            <pc:docMk/>
            <pc:sldMk cId="3379055426" sldId="2192"/>
            <ac:spMk id="181" creationId="{B0EA3EF7-DB1A-48F5-8310-A1017DB54E6F}"/>
          </ac:spMkLst>
        </pc:spChg>
        <pc:spChg chg="mod topLvl">
          <ac:chgData name="Aurelien Domont" userId="6da7715ce44349b3" providerId="LiveId" clId="{AFF9B0D5-CA7D-40FB-964A-23276295459E}" dt="2021-07-06T04:50:43.896" v="6426" actId="165"/>
          <ac:spMkLst>
            <pc:docMk/>
            <pc:sldMk cId="3379055426" sldId="2192"/>
            <ac:spMk id="182" creationId="{16651324-4218-4C8D-848C-EC8DDB563767}"/>
          </ac:spMkLst>
        </pc:spChg>
        <pc:spChg chg="mod topLvl">
          <ac:chgData name="Aurelien Domont" userId="6da7715ce44349b3" providerId="LiveId" clId="{AFF9B0D5-CA7D-40FB-964A-23276295459E}" dt="2021-07-06T04:50:43.896" v="6426" actId="165"/>
          <ac:spMkLst>
            <pc:docMk/>
            <pc:sldMk cId="3379055426" sldId="2192"/>
            <ac:spMk id="183" creationId="{2D1C61DB-DB9D-4FCD-A59D-5698A6522902}"/>
          </ac:spMkLst>
        </pc:spChg>
        <pc:spChg chg="mod topLvl">
          <ac:chgData name="Aurelien Domont" userId="6da7715ce44349b3" providerId="LiveId" clId="{AFF9B0D5-CA7D-40FB-964A-23276295459E}" dt="2021-07-06T04:50:43.896" v="6426" actId="165"/>
          <ac:spMkLst>
            <pc:docMk/>
            <pc:sldMk cId="3379055426" sldId="2192"/>
            <ac:spMk id="184" creationId="{72B0C558-0604-4F2E-8F50-BDE457973D38}"/>
          </ac:spMkLst>
        </pc:spChg>
        <pc:spChg chg="mod topLvl">
          <ac:chgData name="Aurelien Domont" userId="6da7715ce44349b3" providerId="LiveId" clId="{AFF9B0D5-CA7D-40FB-964A-23276295459E}" dt="2021-07-06T04:50:43.896" v="6426" actId="165"/>
          <ac:spMkLst>
            <pc:docMk/>
            <pc:sldMk cId="3379055426" sldId="2192"/>
            <ac:spMk id="185" creationId="{D5A1BFFB-B8FB-4800-BC3D-EE46E81A5431}"/>
          </ac:spMkLst>
        </pc:spChg>
        <pc:spChg chg="mod topLvl">
          <ac:chgData name="Aurelien Domont" userId="6da7715ce44349b3" providerId="LiveId" clId="{AFF9B0D5-CA7D-40FB-964A-23276295459E}" dt="2021-07-06T04:50:43.896" v="6426" actId="165"/>
          <ac:spMkLst>
            <pc:docMk/>
            <pc:sldMk cId="3379055426" sldId="2192"/>
            <ac:spMk id="186" creationId="{27671FE5-EDAE-4670-BEF7-A720F30F3665}"/>
          </ac:spMkLst>
        </pc:spChg>
        <pc:spChg chg="mod topLvl">
          <ac:chgData name="Aurelien Domont" userId="6da7715ce44349b3" providerId="LiveId" clId="{AFF9B0D5-CA7D-40FB-964A-23276295459E}" dt="2021-07-06T04:50:43.896" v="6426" actId="165"/>
          <ac:spMkLst>
            <pc:docMk/>
            <pc:sldMk cId="3379055426" sldId="2192"/>
            <ac:spMk id="187" creationId="{27C7BAE0-2998-41E2-ADC9-71D60AE6372D}"/>
          </ac:spMkLst>
        </pc:spChg>
        <pc:spChg chg="mod topLvl">
          <ac:chgData name="Aurelien Domont" userId="6da7715ce44349b3" providerId="LiveId" clId="{AFF9B0D5-CA7D-40FB-964A-23276295459E}" dt="2021-07-06T04:50:43.896" v="6426" actId="165"/>
          <ac:spMkLst>
            <pc:docMk/>
            <pc:sldMk cId="3379055426" sldId="2192"/>
            <ac:spMk id="188" creationId="{3800CFC3-6C5F-4327-98F1-E4477F94260D}"/>
          </ac:spMkLst>
        </pc:spChg>
        <pc:spChg chg="mod topLvl">
          <ac:chgData name="Aurelien Domont" userId="6da7715ce44349b3" providerId="LiveId" clId="{AFF9B0D5-CA7D-40FB-964A-23276295459E}" dt="2021-07-06T04:50:43.896" v="6426" actId="165"/>
          <ac:spMkLst>
            <pc:docMk/>
            <pc:sldMk cId="3379055426" sldId="2192"/>
            <ac:spMk id="189" creationId="{BD3D661E-CE23-4A3A-862C-A4530123CB0A}"/>
          </ac:spMkLst>
        </pc:spChg>
        <pc:spChg chg="mod topLvl">
          <ac:chgData name="Aurelien Domont" userId="6da7715ce44349b3" providerId="LiveId" clId="{AFF9B0D5-CA7D-40FB-964A-23276295459E}" dt="2021-07-06T04:50:43.896" v="6426" actId="165"/>
          <ac:spMkLst>
            <pc:docMk/>
            <pc:sldMk cId="3379055426" sldId="2192"/>
            <ac:spMk id="190" creationId="{1BF0723C-6F69-4D40-B7B3-E15B38FA66D9}"/>
          </ac:spMkLst>
        </pc:spChg>
        <pc:spChg chg="mod topLvl">
          <ac:chgData name="Aurelien Domont" userId="6da7715ce44349b3" providerId="LiveId" clId="{AFF9B0D5-CA7D-40FB-964A-23276295459E}" dt="2021-07-06T04:50:43.896" v="6426" actId="165"/>
          <ac:spMkLst>
            <pc:docMk/>
            <pc:sldMk cId="3379055426" sldId="2192"/>
            <ac:spMk id="191" creationId="{21AE6CAF-9A47-4EE1-A1D6-3C8CED98D246}"/>
          </ac:spMkLst>
        </pc:spChg>
        <pc:spChg chg="mod topLvl">
          <ac:chgData name="Aurelien Domont" userId="6da7715ce44349b3" providerId="LiveId" clId="{AFF9B0D5-CA7D-40FB-964A-23276295459E}" dt="2021-07-06T04:50:43.896" v="6426" actId="165"/>
          <ac:spMkLst>
            <pc:docMk/>
            <pc:sldMk cId="3379055426" sldId="2192"/>
            <ac:spMk id="192" creationId="{2373E3CE-B579-453F-89B1-B7E1CF0C0EB6}"/>
          </ac:spMkLst>
        </pc:spChg>
        <pc:spChg chg="mod topLvl">
          <ac:chgData name="Aurelien Domont" userId="6da7715ce44349b3" providerId="LiveId" clId="{AFF9B0D5-CA7D-40FB-964A-23276295459E}" dt="2021-07-06T04:50:43.896" v="6426" actId="165"/>
          <ac:spMkLst>
            <pc:docMk/>
            <pc:sldMk cId="3379055426" sldId="2192"/>
            <ac:spMk id="193" creationId="{E0AE16BE-90F8-40E4-A739-7DAF8EA978B2}"/>
          </ac:spMkLst>
        </pc:spChg>
        <pc:spChg chg="mod topLvl">
          <ac:chgData name="Aurelien Domont" userId="6da7715ce44349b3" providerId="LiveId" clId="{AFF9B0D5-CA7D-40FB-964A-23276295459E}" dt="2021-07-06T04:50:43.896" v="6426" actId="165"/>
          <ac:spMkLst>
            <pc:docMk/>
            <pc:sldMk cId="3379055426" sldId="2192"/>
            <ac:spMk id="194" creationId="{3E230726-7D04-48F3-A135-4F04E3E248FA}"/>
          </ac:spMkLst>
        </pc:spChg>
        <pc:spChg chg="mod topLvl">
          <ac:chgData name="Aurelien Domont" userId="6da7715ce44349b3" providerId="LiveId" clId="{AFF9B0D5-CA7D-40FB-964A-23276295459E}" dt="2021-07-06T04:50:43.896" v="6426" actId="165"/>
          <ac:spMkLst>
            <pc:docMk/>
            <pc:sldMk cId="3379055426" sldId="2192"/>
            <ac:spMk id="195" creationId="{E435410C-3B5C-4565-9E8D-60834A321263}"/>
          </ac:spMkLst>
        </pc:spChg>
        <pc:spChg chg="mod topLvl">
          <ac:chgData name="Aurelien Domont" userId="6da7715ce44349b3" providerId="LiveId" clId="{AFF9B0D5-CA7D-40FB-964A-23276295459E}" dt="2021-07-06T04:50:43.896" v="6426" actId="165"/>
          <ac:spMkLst>
            <pc:docMk/>
            <pc:sldMk cId="3379055426" sldId="2192"/>
            <ac:spMk id="196" creationId="{46F36E87-E302-412F-BB37-08F349D2161D}"/>
          </ac:spMkLst>
        </pc:spChg>
        <pc:spChg chg="mod topLvl">
          <ac:chgData name="Aurelien Domont" userId="6da7715ce44349b3" providerId="LiveId" clId="{AFF9B0D5-CA7D-40FB-964A-23276295459E}" dt="2021-07-06T04:50:43.896" v="6426" actId="165"/>
          <ac:spMkLst>
            <pc:docMk/>
            <pc:sldMk cId="3379055426" sldId="2192"/>
            <ac:spMk id="197" creationId="{C7ACEAE5-152B-49D2-8F07-FFD86767A0FB}"/>
          </ac:spMkLst>
        </pc:spChg>
        <pc:spChg chg="mod topLvl">
          <ac:chgData name="Aurelien Domont" userId="6da7715ce44349b3" providerId="LiveId" clId="{AFF9B0D5-CA7D-40FB-964A-23276295459E}" dt="2021-07-06T04:50:43.896" v="6426" actId="165"/>
          <ac:spMkLst>
            <pc:docMk/>
            <pc:sldMk cId="3379055426" sldId="2192"/>
            <ac:spMk id="198" creationId="{7104C839-48BF-4BA4-BF53-6AFD43BAED39}"/>
          </ac:spMkLst>
        </pc:spChg>
        <pc:spChg chg="mod topLvl">
          <ac:chgData name="Aurelien Domont" userId="6da7715ce44349b3" providerId="LiveId" clId="{AFF9B0D5-CA7D-40FB-964A-23276295459E}" dt="2021-07-06T04:50:43.896" v="6426" actId="165"/>
          <ac:spMkLst>
            <pc:docMk/>
            <pc:sldMk cId="3379055426" sldId="2192"/>
            <ac:spMk id="199" creationId="{0A27973E-F093-4443-948D-6F5E0135F593}"/>
          </ac:spMkLst>
        </pc:spChg>
        <pc:spChg chg="mod topLvl">
          <ac:chgData name="Aurelien Domont" userId="6da7715ce44349b3" providerId="LiveId" clId="{AFF9B0D5-CA7D-40FB-964A-23276295459E}" dt="2021-07-06T04:50:43.896" v="6426" actId="165"/>
          <ac:spMkLst>
            <pc:docMk/>
            <pc:sldMk cId="3379055426" sldId="2192"/>
            <ac:spMk id="200" creationId="{0C367E29-D0D4-4244-8139-3B655EF87F12}"/>
          </ac:spMkLst>
        </pc:spChg>
        <pc:spChg chg="mod topLvl">
          <ac:chgData name="Aurelien Domont" userId="6da7715ce44349b3" providerId="LiveId" clId="{AFF9B0D5-CA7D-40FB-964A-23276295459E}" dt="2021-07-06T04:50:43.896" v="6426" actId="165"/>
          <ac:spMkLst>
            <pc:docMk/>
            <pc:sldMk cId="3379055426" sldId="2192"/>
            <ac:spMk id="201" creationId="{1726BD3E-877B-4098-9E8D-71732ED9C71C}"/>
          </ac:spMkLst>
        </pc:spChg>
        <pc:spChg chg="mod topLvl">
          <ac:chgData name="Aurelien Domont" userId="6da7715ce44349b3" providerId="LiveId" clId="{AFF9B0D5-CA7D-40FB-964A-23276295459E}" dt="2021-07-06T04:50:43.896" v="6426" actId="165"/>
          <ac:spMkLst>
            <pc:docMk/>
            <pc:sldMk cId="3379055426" sldId="2192"/>
            <ac:spMk id="202" creationId="{417DE7D5-87EB-4446-90B6-E380A5B3F9E1}"/>
          </ac:spMkLst>
        </pc:spChg>
        <pc:spChg chg="mod topLvl">
          <ac:chgData name="Aurelien Domont" userId="6da7715ce44349b3" providerId="LiveId" clId="{AFF9B0D5-CA7D-40FB-964A-23276295459E}" dt="2021-07-06T04:50:43.896" v="6426" actId="165"/>
          <ac:spMkLst>
            <pc:docMk/>
            <pc:sldMk cId="3379055426" sldId="2192"/>
            <ac:spMk id="203" creationId="{F8234C4E-1277-4509-A12C-171C20B61378}"/>
          </ac:spMkLst>
        </pc:spChg>
        <pc:spChg chg="mod topLvl">
          <ac:chgData name="Aurelien Domont" userId="6da7715ce44349b3" providerId="LiveId" clId="{AFF9B0D5-CA7D-40FB-964A-23276295459E}" dt="2021-07-06T04:50:43.896" v="6426" actId="165"/>
          <ac:spMkLst>
            <pc:docMk/>
            <pc:sldMk cId="3379055426" sldId="2192"/>
            <ac:spMk id="204" creationId="{6CD2DCA3-6635-45E3-BAA3-A827175806C8}"/>
          </ac:spMkLst>
        </pc:spChg>
        <pc:spChg chg="mod topLvl">
          <ac:chgData name="Aurelien Domont" userId="6da7715ce44349b3" providerId="LiveId" clId="{AFF9B0D5-CA7D-40FB-964A-23276295459E}" dt="2021-07-06T04:50:43.896" v="6426" actId="165"/>
          <ac:spMkLst>
            <pc:docMk/>
            <pc:sldMk cId="3379055426" sldId="2192"/>
            <ac:spMk id="205" creationId="{D0EE785C-B516-4A7F-9FD6-932B3B082390}"/>
          </ac:spMkLst>
        </pc:spChg>
        <pc:spChg chg="mod topLvl">
          <ac:chgData name="Aurelien Domont" userId="6da7715ce44349b3" providerId="LiveId" clId="{AFF9B0D5-CA7D-40FB-964A-23276295459E}" dt="2021-07-06T04:50:43.896" v="6426" actId="165"/>
          <ac:spMkLst>
            <pc:docMk/>
            <pc:sldMk cId="3379055426" sldId="2192"/>
            <ac:spMk id="206" creationId="{69F9CB50-A8DF-4971-A970-65EBA0D3708C}"/>
          </ac:spMkLst>
        </pc:spChg>
        <pc:spChg chg="mod topLvl">
          <ac:chgData name="Aurelien Domont" userId="6da7715ce44349b3" providerId="LiveId" clId="{AFF9B0D5-CA7D-40FB-964A-23276295459E}" dt="2021-07-06T04:50:43.896" v="6426" actId="165"/>
          <ac:spMkLst>
            <pc:docMk/>
            <pc:sldMk cId="3379055426" sldId="2192"/>
            <ac:spMk id="207" creationId="{3A5C33E5-CB47-49F3-9703-5FABDAB57EC3}"/>
          </ac:spMkLst>
        </pc:spChg>
        <pc:spChg chg="mod topLvl">
          <ac:chgData name="Aurelien Domont" userId="6da7715ce44349b3" providerId="LiveId" clId="{AFF9B0D5-CA7D-40FB-964A-23276295459E}" dt="2021-07-06T04:50:43.896" v="6426" actId="165"/>
          <ac:spMkLst>
            <pc:docMk/>
            <pc:sldMk cId="3379055426" sldId="2192"/>
            <ac:spMk id="208" creationId="{85E7AF01-E658-4CF9-91AD-AAA4D538385C}"/>
          </ac:spMkLst>
        </pc:spChg>
        <pc:spChg chg="mod topLvl">
          <ac:chgData name="Aurelien Domont" userId="6da7715ce44349b3" providerId="LiveId" clId="{AFF9B0D5-CA7D-40FB-964A-23276295459E}" dt="2021-07-06T04:50:43.896" v="6426" actId="165"/>
          <ac:spMkLst>
            <pc:docMk/>
            <pc:sldMk cId="3379055426" sldId="2192"/>
            <ac:spMk id="209" creationId="{80F74A73-23C5-4D68-9D8A-23DC7F7E918C}"/>
          </ac:spMkLst>
        </pc:spChg>
        <pc:spChg chg="mod topLvl">
          <ac:chgData name="Aurelien Domont" userId="6da7715ce44349b3" providerId="LiveId" clId="{AFF9B0D5-CA7D-40FB-964A-23276295459E}" dt="2021-07-06T04:50:43.896" v="6426" actId="165"/>
          <ac:spMkLst>
            <pc:docMk/>
            <pc:sldMk cId="3379055426" sldId="2192"/>
            <ac:spMk id="210" creationId="{1C34C438-EB6D-4823-B4F5-43F46CB4F136}"/>
          </ac:spMkLst>
        </pc:spChg>
        <pc:spChg chg="mod topLvl">
          <ac:chgData name="Aurelien Domont" userId="6da7715ce44349b3" providerId="LiveId" clId="{AFF9B0D5-CA7D-40FB-964A-23276295459E}" dt="2021-07-06T04:50:43.896" v="6426" actId="165"/>
          <ac:spMkLst>
            <pc:docMk/>
            <pc:sldMk cId="3379055426" sldId="2192"/>
            <ac:spMk id="211" creationId="{62858DE9-8389-40F0-B1B8-BFA176A1109C}"/>
          </ac:spMkLst>
        </pc:spChg>
        <pc:spChg chg="mod topLvl">
          <ac:chgData name="Aurelien Domont" userId="6da7715ce44349b3" providerId="LiveId" clId="{AFF9B0D5-CA7D-40FB-964A-23276295459E}" dt="2021-07-06T04:50:43.896" v="6426" actId="165"/>
          <ac:spMkLst>
            <pc:docMk/>
            <pc:sldMk cId="3379055426" sldId="2192"/>
            <ac:spMk id="212" creationId="{35FA5D01-3B25-4F8D-9A0F-7FFF9F3BE0FB}"/>
          </ac:spMkLst>
        </pc:spChg>
        <pc:spChg chg="mod topLvl">
          <ac:chgData name="Aurelien Domont" userId="6da7715ce44349b3" providerId="LiveId" clId="{AFF9B0D5-CA7D-40FB-964A-23276295459E}" dt="2021-07-06T04:50:43.896" v="6426" actId="165"/>
          <ac:spMkLst>
            <pc:docMk/>
            <pc:sldMk cId="3379055426" sldId="2192"/>
            <ac:spMk id="213" creationId="{F07095F0-5F81-4E87-8152-6FA12EAABAAF}"/>
          </ac:spMkLst>
        </pc:spChg>
        <pc:spChg chg="mod topLvl">
          <ac:chgData name="Aurelien Domont" userId="6da7715ce44349b3" providerId="LiveId" clId="{AFF9B0D5-CA7D-40FB-964A-23276295459E}" dt="2021-07-06T04:50:43.896" v="6426" actId="165"/>
          <ac:spMkLst>
            <pc:docMk/>
            <pc:sldMk cId="3379055426" sldId="2192"/>
            <ac:spMk id="214" creationId="{6D88220E-9BA8-4095-9058-A84188E97F6B}"/>
          </ac:spMkLst>
        </pc:spChg>
        <pc:spChg chg="mod topLvl">
          <ac:chgData name="Aurelien Domont" userId="6da7715ce44349b3" providerId="LiveId" clId="{AFF9B0D5-CA7D-40FB-964A-23276295459E}" dt="2021-07-06T04:50:43.896" v="6426" actId="165"/>
          <ac:spMkLst>
            <pc:docMk/>
            <pc:sldMk cId="3379055426" sldId="2192"/>
            <ac:spMk id="215" creationId="{FA0F2FA6-CE91-4B62-9BA1-78C7638E7621}"/>
          </ac:spMkLst>
        </pc:spChg>
        <pc:spChg chg="mod topLvl">
          <ac:chgData name="Aurelien Domont" userId="6da7715ce44349b3" providerId="LiveId" clId="{AFF9B0D5-CA7D-40FB-964A-23276295459E}" dt="2021-07-06T04:50:43.896" v="6426" actId="165"/>
          <ac:spMkLst>
            <pc:docMk/>
            <pc:sldMk cId="3379055426" sldId="2192"/>
            <ac:spMk id="216" creationId="{02503988-11CB-45E2-8EBE-8DB0875F0A48}"/>
          </ac:spMkLst>
        </pc:spChg>
        <pc:spChg chg="mod topLvl">
          <ac:chgData name="Aurelien Domont" userId="6da7715ce44349b3" providerId="LiveId" clId="{AFF9B0D5-CA7D-40FB-964A-23276295459E}" dt="2021-07-06T04:50:43.896" v="6426" actId="165"/>
          <ac:spMkLst>
            <pc:docMk/>
            <pc:sldMk cId="3379055426" sldId="2192"/>
            <ac:spMk id="217" creationId="{A2D11221-FFDD-40DB-8071-FB96292CF32F}"/>
          </ac:spMkLst>
        </pc:spChg>
        <pc:spChg chg="mod topLvl">
          <ac:chgData name="Aurelien Domont" userId="6da7715ce44349b3" providerId="LiveId" clId="{AFF9B0D5-CA7D-40FB-964A-23276295459E}" dt="2021-07-06T04:50:43.896" v="6426" actId="165"/>
          <ac:spMkLst>
            <pc:docMk/>
            <pc:sldMk cId="3379055426" sldId="2192"/>
            <ac:spMk id="218" creationId="{F89419B7-8002-4A66-8E1F-B15EA2EF54CE}"/>
          </ac:spMkLst>
        </pc:spChg>
        <pc:spChg chg="mod">
          <ac:chgData name="Aurelien Domont" userId="6da7715ce44349b3" providerId="LiveId" clId="{AFF9B0D5-CA7D-40FB-964A-23276295459E}" dt="2021-07-06T04:50:43.896" v="6426" actId="165"/>
          <ac:spMkLst>
            <pc:docMk/>
            <pc:sldMk cId="3379055426" sldId="2192"/>
            <ac:spMk id="219" creationId="{2104C40C-A33D-4E6D-9D98-BC4F83960F51}"/>
          </ac:spMkLst>
        </pc:spChg>
        <pc:spChg chg="mod">
          <ac:chgData name="Aurelien Domont" userId="6da7715ce44349b3" providerId="LiveId" clId="{AFF9B0D5-CA7D-40FB-964A-23276295459E}" dt="2021-07-06T04:50:43.896" v="6426" actId="165"/>
          <ac:spMkLst>
            <pc:docMk/>
            <pc:sldMk cId="3379055426" sldId="2192"/>
            <ac:spMk id="220" creationId="{AE069398-DCB6-4C53-AE55-140B6878653C}"/>
          </ac:spMkLst>
        </pc:spChg>
        <pc:spChg chg="mod">
          <ac:chgData name="Aurelien Domont" userId="6da7715ce44349b3" providerId="LiveId" clId="{AFF9B0D5-CA7D-40FB-964A-23276295459E}" dt="2021-07-06T04:50:43.896" v="6426" actId="165"/>
          <ac:spMkLst>
            <pc:docMk/>
            <pc:sldMk cId="3379055426" sldId="2192"/>
            <ac:spMk id="221" creationId="{EA413C8C-5A81-4A84-9508-42F13C4C0267}"/>
          </ac:spMkLst>
        </pc:spChg>
        <pc:spChg chg="mod">
          <ac:chgData name="Aurelien Domont" userId="6da7715ce44349b3" providerId="LiveId" clId="{AFF9B0D5-CA7D-40FB-964A-23276295459E}" dt="2021-07-06T04:50:43.896" v="6426" actId="165"/>
          <ac:spMkLst>
            <pc:docMk/>
            <pc:sldMk cId="3379055426" sldId="2192"/>
            <ac:spMk id="222" creationId="{6F011FD1-4573-4382-B364-DB6F82607017}"/>
          </ac:spMkLst>
        </pc:spChg>
        <pc:spChg chg="mod">
          <ac:chgData name="Aurelien Domont" userId="6da7715ce44349b3" providerId="LiveId" clId="{AFF9B0D5-CA7D-40FB-964A-23276295459E}" dt="2021-07-06T04:50:43.896" v="6426" actId="165"/>
          <ac:spMkLst>
            <pc:docMk/>
            <pc:sldMk cId="3379055426" sldId="2192"/>
            <ac:spMk id="223" creationId="{B9602CC6-B71E-4ED6-9041-140D27C4E4E3}"/>
          </ac:spMkLst>
        </pc:spChg>
        <pc:spChg chg="mod">
          <ac:chgData name="Aurelien Domont" userId="6da7715ce44349b3" providerId="LiveId" clId="{AFF9B0D5-CA7D-40FB-964A-23276295459E}" dt="2021-07-06T04:50:43.896" v="6426" actId="165"/>
          <ac:spMkLst>
            <pc:docMk/>
            <pc:sldMk cId="3379055426" sldId="2192"/>
            <ac:spMk id="224" creationId="{E713764D-8FD9-4C54-A023-D80F71593A6B}"/>
          </ac:spMkLst>
        </pc:spChg>
        <pc:spChg chg="mod">
          <ac:chgData name="Aurelien Domont" userId="6da7715ce44349b3" providerId="LiveId" clId="{AFF9B0D5-CA7D-40FB-964A-23276295459E}" dt="2021-07-06T04:50:43.896" v="6426" actId="165"/>
          <ac:spMkLst>
            <pc:docMk/>
            <pc:sldMk cId="3379055426" sldId="2192"/>
            <ac:spMk id="225" creationId="{40198528-FAD1-4DF1-BE03-1F5CE0DF5115}"/>
          </ac:spMkLst>
        </pc:spChg>
        <pc:spChg chg="mod">
          <ac:chgData name="Aurelien Domont" userId="6da7715ce44349b3" providerId="LiveId" clId="{AFF9B0D5-CA7D-40FB-964A-23276295459E}" dt="2021-07-06T04:50:43.896" v="6426" actId="165"/>
          <ac:spMkLst>
            <pc:docMk/>
            <pc:sldMk cId="3379055426" sldId="2192"/>
            <ac:spMk id="226" creationId="{FF7CCC2D-2F86-44F8-B589-36D24F6BD3BC}"/>
          </ac:spMkLst>
        </pc:spChg>
        <pc:spChg chg="mod">
          <ac:chgData name="Aurelien Domont" userId="6da7715ce44349b3" providerId="LiveId" clId="{AFF9B0D5-CA7D-40FB-964A-23276295459E}" dt="2021-07-06T04:50:43.896" v="6426" actId="165"/>
          <ac:spMkLst>
            <pc:docMk/>
            <pc:sldMk cId="3379055426" sldId="2192"/>
            <ac:spMk id="227" creationId="{355CCFEB-EFF7-4767-B082-7F25BBEF1865}"/>
          </ac:spMkLst>
        </pc:spChg>
        <pc:spChg chg="mod">
          <ac:chgData name="Aurelien Domont" userId="6da7715ce44349b3" providerId="LiveId" clId="{AFF9B0D5-CA7D-40FB-964A-23276295459E}" dt="2021-07-06T04:50:43.896" v="6426" actId="165"/>
          <ac:spMkLst>
            <pc:docMk/>
            <pc:sldMk cId="3379055426" sldId="2192"/>
            <ac:spMk id="228" creationId="{3FEB8FE2-A508-41DC-AE11-14061B6EABC9}"/>
          </ac:spMkLst>
        </pc:spChg>
        <pc:spChg chg="mod">
          <ac:chgData name="Aurelien Domont" userId="6da7715ce44349b3" providerId="LiveId" clId="{AFF9B0D5-CA7D-40FB-964A-23276295459E}" dt="2021-07-06T04:50:43.896" v="6426" actId="165"/>
          <ac:spMkLst>
            <pc:docMk/>
            <pc:sldMk cId="3379055426" sldId="2192"/>
            <ac:spMk id="229" creationId="{B264EC5D-A47A-48AA-B4C5-9EF7968CDDAF}"/>
          </ac:spMkLst>
        </pc:spChg>
        <pc:spChg chg="mod">
          <ac:chgData name="Aurelien Domont" userId="6da7715ce44349b3" providerId="LiveId" clId="{AFF9B0D5-CA7D-40FB-964A-23276295459E}" dt="2021-07-06T04:50:43.896" v="6426" actId="165"/>
          <ac:spMkLst>
            <pc:docMk/>
            <pc:sldMk cId="3379055426" sldId="2192"/>
            <ac:spMk id="230" creationId="{4F1CECCC-B7AE-4091-99C7-3D8A57509494}"/>
          </ac:spMkLst>
        </pc:spChg>
        <pc:spChg chg="mod">
          <ac:chgData name="Aurelien Domont" userId="6da7715ce44349b3" providerId="LiveId" clId="{AFF9B0D5-CA7D-40FB-964A-23276295459E}" dt="2021-07-06T04:50:43.896" v="6426" actId="165"/>
          <ac:spMkLst>
            <pc:docMk/>
            <pc:sldMk cId="3379055426" sldId="2192"/>
            <ac:spMk id="231" creationId="{9D9F2C61-12B2-4CFC-9F59-A5D246962912}"/>
          </ac:spMkLst>
        </pc:spChg>
        <pc:spChg chg="mod">
          <ac:chgData name="Aurelien Domont" userId="6da7715ce44349b3" providerId="LiveId" clId="{AFF9B0D5-CA7D-40FB-964A-23276295459E}" dt="2021-07-06T04:50:43.896" v="6426" actId="165"/>
          <ac:spMkLst>
            <pc:docMk/>
            <pc:sldMk cId="3379055426" sldId="2192"/>
            <ac:spMk id="232" creationId="{038E4FC5-3825-4C9D-9C75-4359EB4187B2}"/>
          </ac:spMkLst>
        </pc:spChg>
        <pc:spChg chg="mod">
          <ac:chgData name="Aurelien Domont" userId="6da7715ce44349b3" providerId="LiveId" clId="{AFF9B0D5-CA7D-40FB-964A-23276295459E}" dt="2021-07-06T04:50:43.896" v="6426" actId="165"/>
          <ac:spMkLst>
            <pc:docMk/>
            <pc:sldMk cId="3379055426" sldId="2192"/>
            <ac:spMk id="233" creationId="{63489E06-23B3-4FDE-985E-9363B3EC7F8A}"/>
          </ac:spMkLst>
        </pc:spChg>
        <pc:spChg chg="mod">
          <ac:chgData name="Aurelien Domont" userId="6da7715ce44349b3" providerId="LiveId" clId="{AFF9B0D5-CA7D-40FB-964A-23276295459E}" dt="2021-07-06T04:50:43.896" v="6426" actId="165"/>
          <ac:spMkLst>
            <pc:docMk/>
            <pc:sldMk cId="3379055426" sldId="2192"/>
            <ac:spMk id="234" creationId="{79221B8C-59C2-42DB-BF50-6900D8AEB4D8}"/>
          </ac:spMkLst>
        </pc:spChg>
        <pc:spChg chg="mod">
          <ac:chgData name="Aurelien Domont" userId="6da7715ce44349b3" providerId="LiveId" clId="{AFF9B0D5-CA7D-40FB-964A-23276295459E}" dt="2021-07-06T04:50:43.896" v="6426" actId="165"/>
          <ac:spMkLst>
            <pc:docMk/>
            <pc:sldMk cId="3379055426" sldId="2192"/>
            <ac:spMk id="235" creationId="{8A915F83-38FE-40E1-B654-F200BD2669BB}"/>
          </ac:spMkLst>
        </pc:spChg>
        <pc:spChg chg="mod">
          <ac:chgData name="Aurelien Domont" userId="6da7715ce44349b3" providerId="LiveId" clId="{AFF9B0D5-CA7D-40FB-964A-23276295459E}" dt="2021-07-06T04:50:43.896" v="6426" actId="165"/>
          <ac:spMkLst>
            <pc:docMk/>
            <pc:sldMk cId="3379055426" sldId="2192"/>
            <ac:spMk id="236" creationId="{9A5EE1FD-B9F0-4328-8FAD-B440111B9798}"/>
          </ac:spMkLst>
        </pc:spChg>
        <pc:spChg chg="mod">
          <ac:chgData name="Aurelien Domont" userId="6da7715ce44349b3" providerId="LiveId" clId="{AFF9B0D5-CA7D-40FB-964A-23276295459E}" dt="2021-07-06T04:50:43.896" v="6426" actId="165"/>
          <ac:spMkLst>
            <pc:docMk/>
            <pc:sldMk cId="3379055426" sldId="2192"/>
            <ac:spMk id="237" creationId="{B1485E9E-08D1-4969-9994-4C08790CE3A9}"/>
          </ac:spMkLst>
        </pc:spChg>
        <pc:spChg chg="mod">
          <ac:chgData name="Aurelien Domont" userId="6da7715ce44349b3" providerId="LiveId" clId="{AFF9B0D5-CA7D-40FB-964A-23276295459E}" dt="2021-07-06T04:50:43.896" v="6426" actId="165"/>
          <ac:spMkLst>
            <pc:docMk/>
            <pc:sldMk cId="3379055426" sldId="2192"/>
            <ac:spMk id="238" creationId="{F9145D23-22F4-41E3-9E8D-910174B5DBB8}"/>
          </ac:spMkLst>
        </pc:spChg>
        <pc:spChg chg="mod">
          <ac:chgData name="Aurelien Domont" userId="6da7715ce44349b3" providerId="LiveId" clId="{AFF9B0D5-CA7D-40FB-964A-23276295459E}" dt="2021-07-06T04:50:43.896" v="6426" actId="165"/>
          <ac:spMkLst>
            <pc:docMk/>
            <pc:sldMk cId="3379055426" sldId="2192"/>
            <ac:spMk id="239" creationId="{A9742A27-D2E8-4A37-AA55-EB1308A6DA74}"/>
          </ac:spMkLst>
        </pc:spChg>
        <pc:spChg chg="mod">
          <ac:chgData name="Aurelien Domont" userId="6da7715ce44349b3" providerId="LiveId" clId="{AFF9B0D5-CA7D-40FB-964A-23276295459E}" dt="2021-07-06T04:50:43.896" v="6426" actId="165"/>
          <ac:spMkLst>
            <pc:docMk/>
            <pc:sldMk cId="3379055426" sldId="2192"/>
            <ac:spMk id="240" creationId="{A2DC8A6B-373E-4CAF-A535-BF54006E617E}"/>
          </ac:spMkLst>
        </pc:spChg>
        <pc:spChg chg="mod">
          <ac:chgData name="Aurelien Domont" userId="6da7715ce44349b3" providerId="LiveId" clId="{AFF9B0D5-CA7D-40FB-964A-23276295459E}" dt="2021-07-06T04:50:43.896" v="6426" actId="165"/>
          <ac:spMkLst>
            <pc:docMk/>
            <pc:sldMk cId="3379055426" sldId="2192"/>
            <ac:spMk id="241" creationId="{48655EB1-407B-43A0-8829-E858DAE63D9D}"/>
          </ac:spMkLst>
        </pc:spChg>
        <pc:spChg chg="mod">
          <ac:chgData name="Aurelien Domont" userId="6da7715ce44349b3" providerId="LiveId" clId="{AFF9B0D5-CA7D-40FB-964A-23276295459E}" dt="2021-07-06T04:50:43.896" v="6426" actId="165"/>
          <ac:spMkLst>
            <pc:docMk/>
            <pc:sldMk cId="3379055426" sldId="2192"/>
            <ac:spMk id="242" creationId="{B70CA7DC-536C-4452-8F7E-D2876C88E093}"/>
          </ac:spMkLst>
        </pc:spChg>
        <pc:spChg chg="mod">
          <ac:chgData name="Aurelien Domont" userId="6da7715ce44349b3" providerId="LiveId" clId="{AFF9B0D5-CA7D-40FB-964A-23276295459E}" dt="2021-07-06T04:50:43.896" v="6426" actId="165"/>
          <ac:spMkLst>
            <pc:docMk/>
            <pc:sldMk cId="3379055426" sldId="2192"/>
            <ac:spMk id="243" creationId="{9790A531-4D0D-41B6-94DE-DB614334F6D0}"/>
          </ac:spMkLst>
        </pc:spChg>
        <pc:spChg chg="mod">
          <ac:chgData name="Aurelien Domont" userId="6da7715ce44349b3" providerId="LiveId" clId="{AFF9B0D5-CA7D-40FB-964A-23276295459E}" dt="2021-07-06T04:50:43.896" v="6426" actId="165"/>
          <ac:spMkLst>
            <pc:docMk/>
            <pc:sldMk cId="3379055426" sldId="2192"/>
            <ac:spMk id="244" creationId="{98351D31-2037-45FE-AB54-87A5B51FBFDF}"/>
          </ac:spMkLst>
        </pc:spChg>
        <pc:spChg chg="mod">
          <ac:chgData name="Aurelien Domont" userId="6da7715ce44349b3" providerId="LiveId" clId="{AFF9B0D5-CA7D-40FB-964A-23276295459E}" dt="2021-07-06T04:50:43.896" v="6426" actId="165"/>
          <ac:spMkLst>
            <pc:docMk/>
            <pc:sldMk cId="3379055426" sldId="2192"/>
            <ac:spMk id="245" creationId="{8C3D4576-60DD-4805-812B-AA65ED83D9BA}"/>
          </ac:spMkLst>
        </pc:spChg>
        <pc:spChg chg="mod">
          <ac:chgData name="Aurelien Domont" userId="6da7715ce44349b3" providerId="LiveId" clId="{AFF9B0D5-CA7D-40FB-964A-23276295459E}" dt="2021-07-06T04:50:43.896" v="6426" actId="165"/>
          <ac:spMkLst>
            <pc:docMk/>
            <pc:sldMk cId="3379055426" sldId="2192"/>
            <ac:spMk id="246" creationId="{2195CA09-EFC7-4007-A7A7-10C502924E47}"/>
          </ac:spMkLst>
        </pc:spChg>
        <pc:spChg chg="mod">
          <ac:chgData name="Aurelien Domont" userId="6da7715ce44349b3" providerId="LiveId" clId="{AFF9B0D5-CA7D-40FB-964A-23276295459E}" dt="2021-07-06T04:50:43.896" v="6426" actId="165"/>
          <ac:spMkLst>
            <pc:docMk/>
            <pc:sldMk cId="3379055426" sldId="2192"/>
            <ac:spMk id="247" creationId="{07127B3D-D91B-4436-9C4C-CEB05642FF43}"/>
          </ac:spMkLst>
        </pc:spChg>
        <pc:spChg chg="mod">
          <ac:chgData name="Aurelien Domont" userId="6da7715ce44349b3" providerId="LiveId" clId="{AFF9B0D5-CA7D-40FB-964A-23276295459E}" dt="2021-07-06T04:50:43.896" v="6426" actId="165"/>
          <ac:spMkLst>
            <pc:docMk/>
            <pc:sldMk cId="3379055426" sldId="2192"/>
            <ac:spMk id="248" creationId="{C7E65F49-CA35-4C6F-99EF-A86431087C5C}"/>
          </ac:spMkLst>
        </pc:spChg>
        <pc:spChg chg="mod">
          <ac:chgData name="Aurelien Domont" userId="6da7715ce44349b3" providerId="LiveId" clId="{AFF9B0D5-CA7D-40FB-964A-23276295459E}" dt="2021-07-06T04:50:43.896" v="6426" actId="165"/>
          <ac:spMkLst>
            <pc:docMk/>
            <pc:sldMk cId="3379055426" sldId="2192"/>
            <ac:spMk id="249" creationId="{3CF81980-D6F0-499D-B952-0CCA99157FF3}"/>
          </ac:spMkLst>
        </pc:spChg>
        <pc:spChg chg="mod">
          <ac:chgData name="Aurelien Domont" userId="6da7715ce44349b3" providerId="LiveId" clId="{AFF9B0D5-CA7D-40FB-964A-23276295459E}" dt="2021-07-06T04:50:43.896" v="6426" actId="165"/>
          <ac:spMkLst>
            <pc:docMk/>
            <pc:sldMk cId="3379055426" sldId="2192"/>
            <ac:spMk id="250" creationId="{66CF125E-C950-46E1-AEB4-530BE2B6DB79}"/>
          </ac:spMkLst>
        </pc:spChg>
        <pc:spChg chg="mod">
          <ac:chgData name="Aurelien Domont" userId="6da7715ce44349b3" providerId="LiveId" clId="{AFF9B0D5-CA7D-40FB-964A-23276295459E}" dt="2021-07-06T04:50:43.896" v="6426" actId="165"/>
          <ac:spMkLst>
            <pc:docMk/>
            <pc:sldMk cId="3379055426" sldId="2192"/>
            <ac:spMk id="251" creationId="{E83F2309-B010-4B76-8F84-FB31FFAF091C}"/>
          </ac:spMkLst>
        </pc:spChg>
        <pc:spChg chg="mod">
          <ac:chgData name="Aurelien Domont" userId="6da7715ce44349b3" providerId="LiveId" clId="{AFF9B0D5-CA7D-40FB-964A-23276295459E}" dt="2021-07-06T04:50:43.896" v="6426" actId="165"/>
          <ac:spMkLst>
            <pc:docMk/>
            <pc:sldMk cId="3379055426" sldId="2192"/>
            <ac:spMk id="252" creationId="{BD6CF8CB-15A3-4ABD-AA76-432170908F04}"/>
          </ac:spMkLst>
        </pc:spChg>
        <pc:spChg chg="mod">
          <ac:chgData name="Aurelien Domont" userId="6da7715ce44349b3" providerId="LiveId" clId="{AFF9B0D5-CA7D-40FB-964A-23276295459E}" dt="2021-07-06T04:50:43.896" v="6426" actId="165"/>
          <ac:spMkLst>
            <pc:docMk/>
            <pc:sldMk cId="3379055426" sldId="2192"/>
            <ac:spMk id="253" creationId="{16517373-9328-4E32-9357-EDC75FAFB99B}"/>
          </ac:spMkLst>
        </pc:spChg>
        <pc:spChg chg="mod">
          <ac:chgData name="Aurelien Domont" userId="6da7715ce44349b3" providerId="LiveId" clId="{AFF9B0D5-CA7D-40FB-964A-23276295459E}" dt="2021-07-06T04:50:43.896" v="6426" actId="165"/>
          <ac:spMkLst>
            <pc:docMk/>
            <pc:sldMk cId="3379055426" sldId="2192"/>
            <ac:spMk id="254" creationId="{5C6F5702-5102-42BA-987D-E7B0AA7A99F5}"/>
          </ac:spMkLst>
        </pc:spChg>
        <pc:spChg chg="mod">
          <ac:chgData name="Aurelien Domont" userId="6da7715ce44349b3" providerId="LiveId" clId="{AFF9B0D5-CA7D-40FB-964A-23276295459E}" dt="2021-07-06T04:50:43.896" v="6426" actId="165"/>
          <ac:spMkLst>
            <pc:docMk/>
            <pc:sldMk cId="3379055426" sldId="2192"/>
            <ac:spMk id="255" creationId="{1DAAAD97-AE64-4EA0-95F4-DD6481A8F3FB}"/>
          </ac:spMkLst>
        </pc:spChg>
        <pc:spChg chg="mod">
          <ac:chgData name="Aurelien Domont" userId="6da7715ce44349b3" providerId="LiveId" clId="{AFF9B0D5-CA7D-40FB-964A-23276295459E}" dt="2021-07-06T04:50:43.896" v="6426" actId="165"/>
          <ac:spMkLst>
            <pc:docMk/>
            <pc:sldMk cId="3379055426" sldId="2192"/>
            <ac:spMk id="256" creationId="{FD77AEA8-D3B9-4B03-AAC1-D84292DB27F0}"/>
          </ac:spMkLst>
        </pc:spChg>
        <pc:spChg chg="mod">
          <ac:chgData name="Aurelien Domont" userId="6da7715ce44349b3" providerId="LiveId" clId="{AFF9B0D5-CA7D-40FB-964A-23276295459E}" dt="2021-07-06T04:50:43.896" v="6426" actId="165"/>
          <ac:spMkLst>
            <pc:docMk/>
            <pc:sldMk cId="3379055426" sldId="2192"/>
            <ac:spMk id="257" creationId="{C127406E-D506-41FE-A862-08B214DF7054}"/>
          </ac:spMkLst>
        </pc:spChg>
        <pc:spChg chg="mod">
          <ac:chgData name="Aurelien Domont" userId="6da7715ce44349b3" providerId="LiveId" clId="{AFF9B0D5-CA7D-40FB-964A-23276295459E}" dt="2021-07-06T04:50:43.896" v="6426" actId="165"/>
          <ac:spMkLst>
            <pc:docMk/>
            <pc:sldMk cId="3379055426" sldId="2192"/>
            <ac:spMk id="258" creationId="{5DDC51BE-2E59-4C3A-8264-BEC5D35F1086}"/>
          </ac:spMkLst>
        </pc:spChg>
        <pc:spChg chg="mod">
          <ac:chgData name="Aurelien Domont" userId="6da7715ce44349b3" providerId="LiveId" clId="{AFF9B0D5-CA7D-40FB-964A-23276295459E}" dt="2021-07-06T04:50:43.896" v="6426" actId="165"/>
          <ac:spMkLst>
            <pc:docMk/>
            <pc:sldMk cId="3379055426" sldId="2192"/>
            <ac:spMk id="259" creationId="{CA2283F1-72A8-46AB-A13B-BA6216774DA7}"/>
          </ac:spMkLst>
        </pc:spChg>
        <pc:spChg chg="mod">
          <ac:chgData name="Aurelien Domont" userId="6da7715ce44349b3" providerId="LiveId" clId="{AFF9B0D5-CA7D-40FB-964A-23276295459E}" dt="2021-07-06T04:50:43.896" v="6426" actId="165"/>
          <ac:spMkLst>
            <pc:docMk/>
            <pc:sldMk cId="3379055426" sldId="2192"/>
            <ac:spMk id="260" creationId="{19CBF73B-27AF-4FD5-B04C-456C7BBDDE93}"/>
          </ac:spMkLst>
        </pc:spChg>
        <pc:spChg chg="mod">
          <ac:chgData name="Aurelien Domont" userId="6da7715ce44349b3" providerId="LiveId" clId="{AFF9B0D5-CA7D-40FB-964A-23276295459E}" dt="2021-07-06T04:50:43.896" v="6426" actId="165"/>
          <ac:spMkLst>
            <pc:docMk/>
            <pc:sldMk cId="3379055426" sldId="2192"/>
            <ac:spMk id="261" creationId="{CB30A25C-C0BC-40C3-85C7-63C06C8CA694}"/>
          </ac:spMkLst>
        </pc:spChg>
        <pc:spChg chg="mod">
          <ac:chgData name="Aurelien Domont" userId="6da7715ce44349b3" providerId="LiveId" clId="{AFF9B0D5-CA7D-40FB-964A-23276295459E}" dt="2021-07-06T04:50:43.896" v="6426" actId="165"/>
          <ac:spMkLst>
            <pc:docMk/>
            <pc:sldMk cId="3379055426" sldId="2192"/>
            <ac:spMk id="262" creationId="{BB2E7AAB-6375-440E-8852-5A60B21E702E}"/>
          </ac:spMkLst>
        </pc:spChg>
        <pc:spChg chg="mod">
          <ac:chgData name="Aurelien Domont" userId="6da7715ce44349b3" providerId="LiveId" clId="{AFF9B0D5-CA7D-40FB-964A-23276295459E}" dt="2021-07-06T04:50:43.896" v="6426" actId="165"/>
          <ac:spMkLst>
            <pc:docMk/>
            <pc:sldMk cId="3379055426" sldId="2192"/>
            <ac:spMk id="263" creationId="{961625A5-71D7-4650-BA45-0A4B47CD917E}"/>
          </ac:spMkLst>
        </pc:spChg>
        <pc:spChg chg="mod">
          <ac:chgData name="Aurelien Domont" userId="6da7715ce44349b3" providerId="LiveId" clId="{AFF9B0D5-CA7D-40FB-964A-23276295459E}" dt="2021-07-06T04:50:43.896" v="6426" actId="165"/>
          <ac:spMkLst>
            <pc:docMk/>
            <pc:sldMk cId="3379055426" sldId="2192"/>
            <ac:spMk id="264" creationId="{448618C1-00F6-490C-AD92-E80B56FBF251}"/>
          </ac:spMkLst>
        </pc:spChg>
        <pc:spChg chg="mod">
          <ac:chgData name="Aurelien Domont" userId="6da7715ce44349b3" providerId="LiveId" clId="{AFF9B0D5-CA7D-40FB-964A-23276295459E}" dt="2021-07-06T04:50:43.896" v="6426" actId="165"/>
          <ac:spMkLst>
            <pc:docMk/>
            <pc:sldMk cId="3379055426" sldId="2192"/>
            <ac:spMk id="265" creationId="{AE388402-2123-4899-BB6F-5DEB0273117E}"/>
          </ac:spMkLst>
        </pc:spChg>
        <pc:spChg chg="mod">
          <ac:chgData name="Aurelien Domont" userId="6da7715ce44349b3" providerId="LiveId" clId="{AFF9B0D5-CA7D-40FB-964A-23276295459E}" dt="2021-07-06T04:50:43.896" v="6426" actId="165"/>
          <ac:spMkLst>
            <pc:docMk/>
            <pc:sldMk cId="3379055426" sldId="2192"/>
            <ac:spMk id="266" creationId="{CC680189-A550-4858-B692-80EA0F57D67A}"/>
          </ac:spMkLst>
        </pc:spChg>
        <pc:spChg chg="mod">
          <ac:chgData name="Aurelien Domont" userId="6da7715ce44349b3" providerId="LiveId" clId="{AFF9B0D5-CA7D-40FB-964A-23276295459E}" dt="2021-07-06T04:50:43.896" v="6426" actId="165"/>
          <ac:spMkLst>
            <pc:docMk/>
            <pc:sldMk cId="3379055426" sldId="2192"/>
            <ac:spMk id="267" creationId="{BEC58D69-1743-401D-995B-3DABB105C38E}"/>
          </ac:spMkLst>
        </pc:spChg>
        <pc:spChg chg="mod">
          <ac:chgData name="Aurelien Domont" userId="6da7715ce44349b3" providerId="LiveId" clId="{AFF9B0D5-CA7D-40FB-964A-23276295459E}" dt="2021-07-06T04:50:43.896" v="6426" actId="165"/>
          <ac:spMkLst>
            <pc:docMk/>
            <pc:sldMk cId="3379055426" sldId="2192"/>
            <ac:spMk id="268" creationId="{B2308CBA-51DB-4327-8C83-430D1BC9B381}"/>
          </ac:spMkLst>
        </pc:spChg>
        <pc:spChg chg="mod">
          <ac:chgData name="Aurelien Domont" userId="6da7715ce44349b3" providerId="LiveId" clId="{AFF9B0D5-CA7D-40FB-964A-23276295459E}" dt="2021-07-06T04:50:43.896" v="6426" actId="165"/>
          <ac:spMkLst>
            <pc:docMk/>
            <pc:sldMk cId="3379055426" sldId="2192"/>
            <ac:spMk id="269" creationId="{02D02326-76F8-489F-902D-E13229606DF4}"/>
          </ac:spMkLst>
        </pc:spChg>
        <pc:spChg chg="mod">
          <ac:chgData name="Aurelien Domont" userId="6da7715ce44349b3" providerId="LiveId" clId="{AFF9B0D5-CA7D-40FB-964A-23276295459E}" dt="2021-07-06T04:50:43.896" v="6426" actId="165"/>
          <ac:spMkLst>
            <pc:docMk/>
            <pc:sldMk cId="3379055426" sldId="2192"/>
            <ac:spMk id="270" creationId="{82A7A041-2D44-4311-932E-FF002429C68A}"/>
          </ac:spMkLst>
        </pc:spChg>
        <pc:spChg chg="mod">
          <ac:chgData name="Aurelien Domont" userId="6da7715ce44349b3" providerId="LiveId" clId="{AFF9B0D5-CA7D-40FB-964A-23276295459E}" dt="2021-07-06T04:50:43.896" v="6426" actId="165"/>
          <ac:spMkLst>
            <pc:docMk/>
            <pc:sldMk cId="3379055426" sldId="2192"/>
            <ac:spMk id="271" creationId="{B75C87F4-4973-47EC-BF93-3A8A98330813}"/>
          </ac:spMkLst>
        </pc:spChg>
        <pc:spChg chg="mod">
          <ac:chgData name="Aurelien Domont" userId="6da7715ce44349b3" providerId="LiveId" clId="{AFF9B0D5-CA7D-40FB-964A-23276295459E}" dt="2021-07-06T04:50:43.896" v="6426" actId="165"/>
          <ac:spMkLst>
            <pc:docMk/>
            <pc:sldMk cId="3379055426" sldId="2192"/>
            <ac:spMk id="272" creationId="{C9320842-AFED-47CC-94CD-949B95E4D937}"/>
          </ac:spMkLst>
        </pc:spChg>
        <pc:spChg chg="mod">
          <ac:chgData name="Aurelien Domont" userId="6da7715ce44349b3" providerId="LiveId" clId="{AFF9B0D5-CA7D-40FB-964A-23276295459E}" dt="2021-07-06T04:50:43.896" v="6426" actId="165"/>
          <ac:spMkLst>
            <pc:docMk/>
            <pc:sldMk cId="3379055426" sldId="2192"/>
            <ac:spMk id="273" creationId="{ED2EA6C0-2417-4198-9D9D-07017AF226EB}"/>
          </ac:spMkLst>
        </pc:spChg>
        <pc:spChg chg="mod">
          <ac:chgData name="Aurelien Domont" userId="6da7715ce44349b3" providerId="LiveId" clId="{AFF9B0D5-CA7D-40FB-964A-23276295459E}" dt="2021-07-06T04:50:43.896" v="6426" actId="165"/>
          <ac:spMkLst>
            <pc:docMk/>
            <pc:sldMk cId="3379055426" sldId="2192"/>
            <ac:spMk id="274" creationId="{98B7D588-D563-4CB9-B794-36C95C9DD022}"/>
          </ac:spMkLst>
        </pc:spChg>
        <pc:spChg chg="mod">
          <ac:chgData name="Aurelien Domont" userId="6da7715ce44349b3" providerId="LiveId" clId="{AFF9B0D5-CA7D-40FB-964A-23276295459E}" dt="2021-07-06T04:50:43.896" v="6426" actId="165"/>
          <ac:spMkLst>
            <pc:docMk/>
            <pc:sldMk cId="3379055426" sldId="2192"/>
            <ac:spMk id="275" creationId="{BB8E45AA-5429-4C1A-B292-889E0D29C23D}"/>
          </ac:spMkLst>
        </pc:spChg>
        <pc:spChg chg="mod">
          <ac:chgData name="Aurelien Domont" userId="6da7715ce44349b3" providerId="LiveId" clId="{AFF9B0D5-CA7D-40FB-964A-23276295459E}" dt="2021-07-06T04:50:43.896" v="6426" actId="165"/>
          <ac:spMkLst>
            <pc:docMk/>
            <pc:sldMk cId="3379055426" sldId="2192"/>
            <ac:spMk id="276" creationId="{6D62197F-F232-483F-BD40-DE7097ED8BCC}"/>
          </ac:spMkLst>
        </pc:spChg>
        <pc:spChg chg="mod">
          <ac:chgData name="Aurelien Domont" userId="6da7715ce44349b3" providerId="LiveId" clId="{AFF9B0D5-CA7D-40FB-964A-23276295459E}" dt="2021-07-06T04:50:43.896" v="6426" actId="165"/>
          <ac:spMkLst>
            <pc:docMk/>
            <pc:sldMk cId="3379055426" sldId="2192"/>
            <ac:spMk id="277" creationId="{D18B01B6-7A89-49E8-ACED-449071B54FF2}"/>
          </ac:spMkLst>
        </pc:spChg>
        <pc:spChg chg="mod">
          <ac:chgData name="Aurelien Domont" userId="6da7715ce44349b3" providerId="LiveId" clId="{AFF9B0D5-CA7D-40FB-964A-23276295459E}" dt="2021-07-06T04:50:43.896" v="6426" actId="165"/>
          <ac:spMkLst>
            <pc:docMk/>
            <pc:sldMk cId="3379055426" sldId="2192"/>
            <ac:spMk id="278" creationId="{F69E19C1-53F0-4BF5-81BD-52D5EE13A71E}"/>
          </ac:spMkLst>
        </pc:spChg>
        <pc:spChg chg="mod">
          <ac:chgData name="Aurelien Domont" userId="6da7715ce44349b3" providerId="LiveId" clId="{AFF9B0D5-CA7D-40FB-964A-23276295459E}" dt="2021-07-06T04:50:43.896" v="6426" actId="165"/>
          <ac:spMkLst>
            <pc:docMk/>
            <pc:sldMk cId="3379055426" sldId="2192"/>
            <ac:spMk id="279" creationId="{264919A1-9FA5-47E9-AE8B-4EC40CDB2256}"/>
          </ac:spMkLst>
        </pc:spChg>
        <pc:spChg chg="mod">
          <ac:chgData name="Aurelien Domont" userId="6da7715ce44349b3" providerId="LiveId" clId="{AFF9B0D5-CA7D-40FB-964A-23276295459E}" dt="2021-07-06T04:50:43.896" v="6426" actId="165"/>
          <ac:spMkLst>
            <pc:docMk/>
            <pc:sldMk cId="3379055426" sldId="2192"/>
            <ac:spMk id="280" creationId="{E4146AC9-FAA9-4FDA-B045-443AC2FD4ACF}"/>
          </ac:spMkLst>
        </pc:spChg>
        <pc:spChg chg="mod">
          <ac:chgData name="Aurelien Domont" userId="6da7715ce44349b3" providerId="LiveId" clId="{AFF9B0D5-CA7D-40FB-964A-23276295459E}" dt="2021-07-06T04:50:43.896" v="6426" actId="165"/>
          <ac:spMkLst>
            <pc:docMk/>
            <pc:sldMk cId="3379055426" sldId="2192"/>
            <ac:spMk id="281" creationId="{F23081F6-AB2E-4599-AF93-E2918EB05AAA}"/>
          </ac:spMkLst>
        </pc:spChg>
        <pc:spChg chg="mod">
          <ac:chgData name="Aurelien Domont" userId="6da7715ce44349b3" providerId="LiveId" clId="{AFF9B0D5-CA7D-40FB-964A-23276295459E}" dt="2021-07-06T04:50:43.896" v="6426" actId="165"/>
          <ac:spMkLst>
            <pc:docMk/>
            <pc:sldMk cId="3379055426" sldId="2192"/>
            <ac:spMk id="282" creationId="{DE94D9E9-CBB8-44AA-A4E5-8CE0C707EF6C}"/>
          </ac:spMkLst>
        </pc:spChg>
        <pc:spChg chg="mod">
          <ac:chgData name="Aurelien Domont" userId="6da7715ce44349b3" providerId="LiveId" clId="{AFF9B0D5-CA7D-40FB-964A-23276295459E}" dt="2021-07-06T04:50:43.896" v="6426" actId="165"/>
          <ac:spMkLst>
            <pc:docMk/>
            <pc:sldMk cId="3379055426" sldId="2192"/>
            <ac:spMk id="283" creationId="{8B25ABEE-9536-4BE8-94F1-AAD91DBA02D5}"/>
          </ac:spMkLst>
        </pc:spChg>
        <pc:spChg chg="mod">
          <ac:chgData name="Aurelien Domont" userId="6da7715ce44349b3" providerId="LiveId" clId="{AFF9B0D5-CA7D-40FB-964A-23276295459E}" dt="2021-07-06T04:50:43.896" v="6426" actId="165"/>
          <ac:spMkLst>
            <pc:docMk/>
            <pc:sldMk cId="3379055426" sldId="2192"/>
            <ac:spMk id="284" creationId="{1D668561-C8ED-4D80-BF96-03CE41435EEC}"/>
          </ac:spMkLst>
        </pc:spChg>
        <pc:spChg chg="mod">
          <ac:chgData name="Aurelien Domont" userId="6da7715ce44349b3" providerId="LiveId" clId="{AFF9B0D5-CA7D-40FB-964A-23276295459E}" dt="2021-07-06T04:50:43.896" v="6426" actId="165"/>
          <ac:spMkLst>
            <pc:docMk/>
            <pc:sldMk cId="3379055426" sldId="2192"/>
            <ac:spMk id="285" creationId="{98B10F92-DA53-484B-8844-DE36C140D00E}"/>
          </ac:spMkLst>
        </pc:spChg>
        <pc:spChg chg="mod">
          <ac:chgData name="Aurelien Domont" userId="6da7715ce44349b3" providerId="LiveId" clId="{AFF9B0D5-CA7D-40FB-964A-23276295459E}" dt="2021-07-06T04:50:43.896" v="6426" actId="165"/>
          <ac:spMkLst>
            <pc:docMk/>
            <pc:sldMk cId="3379055426" sldId="2192"/>
            <ac:spMk id="286" creationId="{70B179E6-E53C-48F0-874F-640E3D3516FA}"/>
          </ac:spMkLst>
        </pc:spChg>
        <pc:grpChg chg="del">
          <ac:chgData name="Aurelien Domont" userId="6da7715ce44349b3" providerId="LiveId" clId="{AFF9B0D5-CA7D-40FB-964A-23276295459E}" dt="2021-07-06T04:49:26.216" v="6417" actId="478"/>
          <ac:grpSpMkLst>
            <pc:docMk/>
            <pc:sldMk cId="3379055426" sldId="2192"/>
            <ac:grpSpMk id="6" creationId="{33747CCF-50E7-4EB5-9B4D-8E887AE145E7}"/>
          </ac:grpSpMkLst>
        </pc:grpChg>
        <pc:grpChg chg="add del mod">
          <ac:chgData name="Aurelien Domont" userId="6da7715ce44349b3" providerId="LiveId" clId="{AFF9B0D5-CA7D-40FB-964A-23276295459E}" dt="2021-07-06T04:50:43.896" v="6426" actId="165"/>
          <ac:grpSpMkLst>
            <pc:docMk/>
            <pc:sldMk cId="3379055426" sldId="2192"/>
            <ac:grpSpMk id="14" creationId="{EF088785-0CD7-4929-A1FD-6BC2F30A8FAB}"/>
          </ac:grpSpMkLst>
        </pc:grpChg>
        <pc:grpChg chg="mod topLvl">
          <ac:chgData name="Aurelien Domont" userId="6da7715ce44349b3" providerId="LiveId" clId="{AFF9B0D5-CA7D-40FB-964A-23276295459E}" dt="2021-07-06T04:50:43.896" v="6426" actId="165"/>
          <ac:grpSpMkLst>
            <pc:docMk/>
            <pc:sldMk cId="3379055426" sldId="2192"/>
            <ac:grpSpMk id="15" creationId="{9C0E45AE-B2E6-4B14-B298-BE405EA25E84}"/>
          </ac:grpSpMkLst>
        </pc:grpChg>
        <pc:grpChg chg="mod topLvl">
          <ac:chgData name="Aurelien Domont" userId="6da7715ce44349b3" providerId="LiveId" clId="{AFF9B0D5-CA7D-40FB-964A-23276295459E}" dt="2021-07-06T04:50:43.896" v="6426" actId="165"/>
          <ac:grpSpMkLst>
            <pc:docMk/>
            <pc:sldMk cId="3379055426" sldId="2192"/>
            <ac:grpSpMk id="17" creationId="{D7FD3650-AC39-4106-8A94-C39AD36375A5}"/>
          </ac:grpSpMkLst>
        </pc:grpChg>
        <pc:grpChg chg="mod topLvl">
          <ac:chgData name="Aurelien Domont" userId="6da7715ce44349b3" providerId="LiveId" clId="{AFF9B0D5-CA7D-40FB-964A-23276295459E}" dt="2021-07-06T04:50:43.896" v="6426" actId="165"/>
          <ac:grpSpMkLst>
            <pc:docMk/>
            <pc:sldMk cId="3379055426" sldId="2192"/>
            <ac:grpSpMk id="21" creationId="{968782E9-CA2E-480E-8CE1-A8E01F2D48CD}"/>
          </ac:grpSpMkLst>
        </pc:grpChg>
        <pc:grpChg chg="mod topLvl">
          <ac:chgData name="Aurelien Domont" userId="6da7715ce44349b3" providerId="LiveId" clId="{AFF9B0D5-CA7D-40FB-964A-23276295459E}" dt="2021-07-06T04:50:43.896" v="6426" actId="165"/>
          <ac:grpSpMkLst>
            <pc:docMk/>
            <pc:sldMk cId="3379055426" sldId="2192"/>
            <ac:grpSpMk id="28" creationId="{EE95D2F9-12D6-4383-9822-1B3404DCE0BA}"/>
          </ac:grpSpMkLst>
        </pc:grpChg>
        <pc:grpChg chg="mod topLvl">
          <ac:chgData name="Aurelien Domont" userId="6da7715ce44349b3" providerId="LiveId" clId="{AFF9B0D5-CA7D-40FB-964A-23276295459E}" dt="2021-07-06T04:50:43.896" v="6426" actId="165"/>
          <ac:grpSpMkLst>
            <pc:docMk/>
            <pc:sldMk cId="3379055426" sldId="2192"/>
            <ac:grpSpMk id="32" creationId="{C2AA4E4D-F099-4B69-BB71-8D05B53DA0FD}"/>
          </ac:grpSpMkLst>
        </pc:grpChg>
        <pc:grpChg chg="mod topLvl">
          <ac:chgData name="Aurelien Domont" userId="6da7715ce44349b3" providerId="LiveId" clId="{AFF9B0D5-CA7D-40FB-964A-23276295459E}" dt="2021-07-06T04:50:43.896" v="6426" actId="165"/>
          <ac:grpSpMkLst>
            <pc:docMk/>
            <pc:sldMk cId="3379055426" sldId="2192"/>
            <ac:grpSpMk id="36" creationId="{52771FB2-67D6-4FCE-A682-36315160C6EE}"/>
          </ac:grpSpMkLst>
        </pc:grpChg>
        <pc:grpChg chg="mod topLvl">
          <ac:chgData name="Aurelien Domont" userId="6da7715ce44349b3" providerId="LiveId" clId="{AFF9B0D5-CA7D-40FB-964A-23276295459E}" dt="2021-07-06T04:50:43.896" v="6426" actId="165"/>
          <ac:grpSpMkLst>
            <pc:docMk/>
            <pc:sldMk cId="3379055426" sldId="2192"/>
            <ac:grpSpMk id="43" creationId="{0D073FB2-9887-4DC7-9A8E-55301515F760}"/>
          </ac:grpSpMkLst>
        </pc:grpChg>
        <pc:grpChg chg="mod topLvl">
          <ac:chgData name="Aurelien Domont" userId="6da7715ce44349b3" providerId="LiveId" clId="{AFF9B0D5-CA7D-40FB-964A-23276295459E}" dt="2021-07-06T04:50:43.896" v="6426" actId="165"/>
          <ac:grpSpMkLst>
            <pc:docMk/>
            <pc:sldMk cId="3379055426" sldId="2192"/>
            <ac:grpSpMk id="45" creationId="{7C8F2046-8479-458F-BD6E-6311EC3DBB77}"/>
          </ac:grpSpMkLst>
        </pc:grpChg>
        <pc:grpChg chg="mod topLvl">
          <ac:chgData name="Aurelien Domont" userId="6da7715ce44349b3" providerId="LiveId" clId="{AFF9B0D5-CA7D-40FB-964A-23276295459E}" dt="2021-07-06T04:50:43.896" v="6426" actId="165"/>
          <ac:grpSpMkLst>
            <pc:docMk/>
            <pc:sldMk cId="3379055426" sldId="2192"/>
            <ac:grpSpMk id="46" creationId="{C326D45F-63EE-4C85-9BB1-455E811D4BF3}"/>
          </ac:grpSpMkLst>
        </pc:grpChg>
        <pc:grpChg chg="mod topLvl">
          <ac:chgData name="Aurelien Domont" userId="6da7715ce44349b3" providerId="LiveId" clId="{AFF9B0D5-CA7D-40FB-964A-23276295459E}" dt="2021-07-06T04:50:43.896" v="6426" actId="165"/>
          <ac:grpSpMkLst>
            <pc:docMk/>
            <pc:sldMk cId="3379055426" sldId="2192"/>
            <ac:grpSpMk id="61" creationId="{F9192B0A-60BC-458A-A90A-64E6BCF7B168}"/>
          </ac:grpSpMkLst>
        </pc:grpChg>
        <pc:grpChg chg="mod topLvl">
          <ac:chgData name="Aurelien Domont" userId="6da7715ce44349b3" providerId="LiveId" clId="{AFF9B0D5-CA7D-40FB-964A-23276295459E}" dt="2021-07-06T04:50:43.896" v="6426" actId="165"/>
          <ac:grpSpMkLst>
            <pc:docMk/>
            <pc:sldMk cId="3379055426" sldId="2192"/>
            <ac:grpSpMk id="124" creationId="{3F59DADE-E8D8-4B62-87BA-E7852DAF2A4A}"/>
          </ac:grpSpMkLst>
        </pc:grpChg>
        <pc:grpChg chg="mod topLvl">
          <ac:chgData name="Aurelien Domont" userId="6da7715ce44349b3" providerId="LiveId" clId="{AFF9B0D5-CA7D-40FB-964A-23276295459E}" dt="2021-07-06T04:50:43.896" v="6426" actId="165"/>
          <ac:grpSpMkLst>
            <pc:docMk/>
            <pc:sldMk cId="3379055426" sldId="2192"/>
            <ac:grpSpMk id="126" creationId="{695ED9C2-44C8-42C0-98F4-CDFA0A6FAB71}"/>
          </ac:grpSpMkLst>
        </pc:grpChg>
        <pc:grpChg chg="mod topLvl">
          <ac:chgData name="Aurelien Domont" userId="6da7715ce44349b3" providerId="LiveId" clId="{AFF9B0D5-CA7D-40FB-964A-23276295459E}" dt="2021-07-06T04:50:43.896" v="6426" actId="165"/>
          <ac:grpSpMkLst>
            <pc:docMk/>
            <pc:sldMk cId="3379055426" sldId="2192"/>
            <ac:grpSpMk id="128" creationId="{0CE860CB-0ACE-499B-B341-E9BAB83D7E19}"/>
          </ac:grpSpMkLst>
        </pc:grpChg>
        <pc:grpChg chg="mod topLvl">
          <ac:chgData name="Aurelien Domont" userId="6da7715ce44349b3" providerId="LiveId" clId="{AFF9B0D5-CA7D-40FB-964A-23276295459E}" dt="2021-07-06T04:50:43.896" v="6426" actId="165"/>
          <ac:grpSpMkLst>
            <pc:docMk/>
            <pc:sldMk cId="3379055426" sldId="2192"/>
            <ac:grpSpMk id="130" creationId="{C92112EC-D917-45DB-AC30-F792AAB9BB01}"/>
          </ac:grpSpMkLst>
        </pc:grpChg>
        <pc:grpChg chg="mod topLvl">
          <ac:chgData name="Aurelien Domont" userId="6da7715ce44349b3" providerId="LiveId" clId="{AFF9B0D5-CA7D-40FB-964A-23276295459E}" dt="2021-07-06T04:50:43.896" v="6426" actId="165"/>
          <ac:grpSpMkLst>
            <pc:docMk/>
            <pc:sldMk cId="3379055426" sldId="2192"/>
            <ac:grpSpMk id="141" creationId="{BF9644D1-2144-4F03-A2EB-F31C8C23F2B8}"/>
          </ac:grpSpMkLst>
        </pc:grpChg>
        <pc:picChg chg="del">
          <ac:chgData name="Aurelien Domont" userId="6da7715ce44349b3" providerId="LiveId" clId="{AFF9B0D5-CA7D-40FB-964A-23276295459E}" dt="2021-07-06T04:50:02.896" v="6422" actId="478"/>
          <ac:picMkLst>
            <pc:docMk/>
            <pc:sldMk cId="3379055426" sldId="2192"/>
            <ac:picMk id="3" creationId="{15370C7C-145F-4349-AE96-1E50E9582145}"/>
          </ac:picMkLst>
        </pc:picChg>
        <pc:picChg chg="del">
          <ac:chgData name="Aurelien Domont" userId="6da7715ce44349b3" providerId="LiveId" clId="{AFF9B0D5-CA7D-40FB-964A-23276295459E}" dt="2021-07-06T04:50:02.896" v="6422" actId="478"/>
          <ac:picMkLst>
            <pc:docMk/>
            <pc:sldMk cId="3379055426" sldId="2192"/>
            <ac:picMk id="11" creationId="{25D5DDB8-F1BB-4113-A087-0C0A746C7EB2}"/>
          </ac:picMkLst>
        </pc:picChg>
        <pc:picChg chg="del">
          <ac:chgData name="Aurelien Domont" userId="6da7715ce44349b3" providerId="LiveId" clId="{AFF9B0D5-CA7D-40FB-964A-23276295459E}" dt="2021-07-06T04:50:02.896" v="6422" actId="478"/>
          <ac:picMkLst>
            <pc:docMk/>
            <pc:sldMk cId="3379055426" sldId="2192"/>
            <ac:picMk id="19" creationId="{510380BB-04DC-414E-AEA0-0A102EFB8B64}"/>
          </ac:picMkLst>
        </pc:picChg>
        <pc:picChg chg="del">
          <ac:chgData name="Aurelien Domont" userId="6da7715ce44349b3" providerId="LiveId" clId="{AFF9B0D5-CA7D-40FB-964A-23276295459E}" dt="2021-07-06T04:50:02.896" v="6422" actId="478"/>
          <ac:picMkLst>
            <pc:docMk/>
            <pc:sldMk cId="3379055426" sldId="2192"/>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2365006287" sldId="2193"/>
        </pc:sldMkLst>
        <pc:spChg chg="add mod">
          <ac:chgData name="Aurelien Domont" userId="6da7715ce44349b3" providerId="LiveId" clId="{AFF9B0D5-CA7D-40FB-964A-23276295459E}" dt="2021-07-06T05:02:39.256" v="6497" actId="1037"/>
          <ac:spMkLst>
            <pc:docMk/>
            <pc:sldMk cId="2365006287" sldId="2193"/>
            <ac:spMk id="2" creationId="{AE798A20-BDA2-4BD7-9090-E20E7CFACF67}"/>
          </ac:spMkLst>
        </pc:spChg>
        <pc:spChg chg="mod">
          <ac:chgData name="Aurelien Domont" userId="6da7715ce44349b3" providerId="LiveId" clId="{AFF9B0D5-CA7D-40FB-964A-23276295459E}" dt="2021-07-06T05:06:50.296" v="6579" actId="20577"/>
          <ac:spMkLst>
            <pc:docMk/>
            <pc:sldMk cId="2365006287" sldId="2193"/>
            <ac:spMk id="16" creationId="{6C2BB713-9637-4B9B-938F-E9768876782A}"/>
          </ac:spMkLst>
        </pc:spChg>
        <pc:spChg chg="mod">
          <ac:chgData name="Aurelien Domont" userId="6da7715ce44349b3" providerId="LiveId" clId="{AFF9B0D5-CA7D-40FB-964A-23276295459E}" dt="2021-07-06T04:55:27.110" v="6436" actId="207"/>
          <ac:spMkLst>
            <pc:docMk/>
            <pc:sldMk cId="2365006287" sldId="2193"/>
            <ac:spMk id="18" creationId="{B771EFD1-480A-49D1-8311-D1631ADDCAE0}"/>
          </ac:spMkLst>
        </pc:spChg>
        <pc:spChg chg="mod">
          <ac:chgData name="Aurelien Domont" userId="6da7715ce44349b3" providerId="LiveId" clId="{AFF9B0D5-CA7D-40FB-964A-23276295459E}" dt="2021-07-06T04:55:27.110" v="6436" actId="207"/>
          <ac:spMkLst>
            <pc:docMk/>
            <pc:sldMk cId="2365006287" sldId="2193"/>
            <ac:spMk id="22" creationId="{65469F66-D281-4ED1-A6A4-53FB0256ADF0}"/>
          </ac:spMkLst>
        </pc:spChg>
        <pc:spChg chg="mod">
          <ac:chgData name="Aurelien Domont" userId="6da7715ce44349b3" providerId="LiveId" clId="{AFF9B0D5-CA7D-40FB-964A-23276295459E}" dt="2021-07-06T04:55:27.110" v="6436" actId="207"/>
          <ac:spMkLst>
            <pc:docMk/>
            <pc:sldMk cId="2365006287" sldId="2193"/>
            <ac:spMk id="23" creationId="{23E57CB2-F110-433B-8E68-828A876E73FC}"/>
          </ac:spMkLst>
        </pc:spChg>
        <pc:spChg chg="mod">
          <ac:chgData name="Aurelien Domont" userId="6da7715ce44349b3" providerId="LiveId" clId="{AFF9B0D5-CA7D-40FB-964A-23276295459E}" dt="2021-07-06T04:55:27.110" v="6436" actId="207"/>
          <ac:spMkLst>
            <pc:docMk/>
            <pc:sldMk cId="2365006287" sldId="2193"/>
            <ac:spMk id="24" creationId="{74E6FD3E-697E-437E-BCCF-D4036C531968}"/>
          </ac:spMkLst>
        </pc:spChg>
        <pc:spChg chg="mod">
          <ac:chgData name="Aurelien Domont" userId="6da7715ce44349b3" providerId="LiveId" clId="{AFF9B0D5-CA7D-40FB-964A-23276295459E}" dt="2021-07-06T04:55:27.110" v="6436" actId="207"/>
          <ac:spMkLst>
            <pc:docMk/>
            <pc:sldMk cId="2365006287" sldId="2193"/>
            <ac:spMk id="25" creationId="{92AABBE3-B444-4BEC-82DD-5644BBA7A771}"/>
          </ac:spMkLst>
        </pc:spChg>
        <pc:spChg chg="mod">
          <ac:chgData name="Aurelien Domont" userId="6da7715ce44349b3" providerId="LiveId" clId="{AFF9B0D5-CA7D-40FB-964A-23276295459E}" dt="2021-07-06T04:55:27.110" v="6436" actId="207"/>
          <ac:spMkLst>
            <pc:docMk/>
            <pc:sldMk cId="2365006287" sldId="2193"/>
            <ac:spMk id="26" creationId="{97B58A29-1D94-499B-8733-3910F9AD6F4A}"/>
          </ac:spMkLst>
        </pc:spChg>
        <pc:spChg chg="mod">
          <ac:chgData name="Aurelien Domont" userId="6da7715ce44349b3" providerId="LiveId" clId="{AFF9B0D5-CA7D-40FB-964A-23276295459E}" dt="2021-07-06T04:55:27.110" v="6436" actId="207"/>
          <ac:spMkLst>
            <pc:docMk/>
            <pc:sldMk cId="2365006287" sldId="2193"/>
            <ac:spMk id="27" creationId="{5D999E87-6D47-44EB-AA80-FAB1044E50B3}"/>
          </ac:spMkLst>
        </pc:spChg>
        <pc:spChg chg="mod">
          <ac:chgData name="Aurelien Domont" userId="6da7715ce44349b3" providerId="LiveId" clId="{AFF9B0D5-CA7D-40FB-964A-23276295459E}" dt="2021-07-06T04:55:27.110" v="6436" actId="207"/>
          <ac:spMkLst>
            <pc:docMk/>
            <pc:sldMk cId="2365006287" sldId="2193"/>
            <ac:spMk id="29" creationId="{3C06A61B-7951-49EC-954F-20BCE045D88C}"/>
          </ac:spMkLst>
        </pc:spChg>
        <pc:spChg chg="mod">
          <ac:chgData name="Aurelien Domont" userId="6da7715ce44349b3" providerId="LiveId" clId="{AFF9B0D5-CA7D-40FB-964A-23276295459E}" dt="2021-07-06T04:55:27.110" v="6436" actId="207"/>
          <ac:spMkLst>
            <pc:docMk/>
            <pc:sldMk cId="2365006287" sldId="2193"/>
            <ac:spMk id="30" creationId="{CEF0D8C1-C31C-434B-AE35-55B3471F9C9D}"/>
          </ac:spMkLst>
        </pc:spChg>
        <pc:spChg chg="mod">
          <ac:chgData name="Aurelien Domont" userId="6da7715ce44349b3" providerId="LiveId" clId="{AFF9B0D5-CA7D-40FB-964A-23276295459E}" dt="2021-07-06T04:55:27.110" v="6436" actId="207"/>
          <ac:spMkLst>
            <pc:docMk/>
            <pc:sldMk cId="2365006287" sldId="2193"/>
            <ac:spMk id="31" creationId="{811A9C04-9509-4F96-B5E1-2683FDB0AA62}"/>
          </ac:spMkLst>
        </pc:spChg>
        <pc:spChg chg="mod">
          <ac:chgData name="Aurelien Domont" userId="6da7715ce44349b3" providerId="LiveId" clId="{AFF9B0D5-CA7D-40FB-964A-23276295459E}" dt="2021-07-06T04:55:27.110" v="6436" actId="207"/>
          <ac:spMkLst>
            <pc:docMk/>
            <pc:sldMk cId="2365006287" sldId="2193"/>
            <ac:spMk id="33" creationId="{7C047B58-FCD5-4D1B-B651-61CF38F9DD85}"/>
          </ac:spMkLst>
        </pc:spChg>
        <pc:spChg chg="mod">
          <ac:chgData name="Aurelien Domont" userId="6da7715ce44349b3" providerId="LiveId" clId="{AFF9B0D5-CA7D-40FB-964A-23276295459E}" dt="2021-07-06T04:55:27.110" v="6436" actId="207"/>
          <ac:spMkLst>
            <pc:docMk/>
            <pc:sldMk cId="2365006287" sldId="2193"/>
            <ac:spMk id="34" creationId="{2E14BF7D-6F99-4D98-A8DA-8EB723F87710}"/>
          </ac:spMkLst>
        </pc:spChg>
        <pc:spChg chg="mod">
          <ac:chgData name="Aurelien Domont" userId="6da7715ce44349b3" providerId="LiveId" clId="{AFF9B0D5-CA7D-40FB-964A-23276295459E}" dt="2021-07-06T04:55:27.110" v="6436" actId="207"/>
          <ac:spMkLst>
            <pc:docMk/>
            <pc:sldMk cId="2365006287" sldId="2193"/>
            <ac:spMk id="35" creationId="{3882020F-C56B-44AB-8637-035FEE81CF3D}"/>
          </ac:spMkLst>
        </pc:spChg>
        <pc:spChg chg="mod">
          <ac:chgData name="Aurelien Domont" userId="6da7715ce44349b3" providerId="LiveId" clId="{AFF9B0D5-CA7D-40FB-964A-23276295459E}" dt="2021-07-06T04:55:27.110" v="6436" actId="207"/>
          <ac:spMkLst>
            <pc:docMk/>
            <pc:sldMk cId="2365006287" sldId="2193"/>
            <ac:spMk id="37" creationId="{BD423BD5-6D69-49BE-A67A-B9649D95191D}"/>
          </ac:spMkLst>
        </pc:spChg>
        <pc:spChg chg="mod">
          <ac:chgData name="Aurelien Domont" userId="6da7715ce44349b3" providerId="LiveId" clId="{AFF9B0D5-CA7D-40FB-964A-23276295459E}" dt="2021-07-06T04:55:27.110" v="6436" actId="207"/>
          <ac:spMkLst>
            <pc:docMk/>
            <pc:sldMk cId="2365006287" sldId="2193"/>
            <ac:spMk id="38" creationId="{E0BF46F7-A9D8-4C09-978A-75A9D4B5E441}"/>
          </ac:spMkLst>
        </pc:spChg>
        <pc:spChg chg="mod">
          <ac:chgData name="Aurelien Domont" userId="6da7715ce44349b3" providerId="LiveId" clId="{AFF9B0D5-CA7D-40FB-964A-23276295459E}" dt="2021-07-06T04:55:27.110" v="6436" actId="207"/>
          <ac:spMkLst>
            <pc:docMk/>
            <pc:sldMk cId="2365006287" sldId="2193"/>
            <ac:spMk id="39" creationId="{0C3749C6-D983-40E9-B6FE-9E314EE56A35}"/>
          </ac:spMkLst>
        </pc:spChg>
        <pc:spChg chg="mod">
          <ac:chgData name="Aurelien Domont" userId="6da7715ce44349b3" providerId="LiveId" clId="{AFF9B0D5-CA7D-40FB-964A-23276295459E}" dt="2021-07-06T04:55:27.110" v="6436" actId="207"/>
          <ac:spMkLst>
            <pc:docMk/>
            <pc:sldMk cId="2365006287" sldId="2193"/>
            <ac:spMk id="40" creationId="{1CE55E94-F6B3-43A5-8C94-74729058DAFB}"/>
          </ac:spMkLst>
        </pc:spChg>
        <pc:spChg chg="mod">
          <ac:chgData name="Aurelien Domont" userId="6da7715ce44349b3" providerId="LiveId" clId="{AFF9B0D5-CA7D-40FB-964A-23276295459E}" dt="2021-07-06T04:55:27.110" v="6436" actId="207"/>
          <ac:spMkLst>
            <pc:docMk/>
            <pc:sldMk cId="2365006287" sldId="2193"/>
            <ac:spMk id="41" creationId="{6EBB98D6-908A-4551-B26F-10C6768274FA}"/>
          </ac:spMkLst>
        </pc:spChg>
        <pc:spChg chg="mod">
          <ac:chgData name="Aurelien Domont" userId="6da7715ce44349b3" providerId="LiveId" clId="{AFF9B0D5-CA7D-40FB-964A-23276295459E}" dt="2021-07-06T04:55:27.110" v="6436" actId="207"/>
          <ac:spMkLst>
            <pc:docMk/>
            <pc:sldMk cId="2365006287" sldId="2193"/>
            <ac:spMk id="42" creationId="{E4CBA9D9-791A-4B6D-A6F5-C58BC1196434}"/>
          </ac:spMkLst>
        </pc:spChg>
        <pc:spChg chg="mod">
          <ac:chgData name="Aurelien Domont" userId="6da7715ce44349b3" providerId="LiveId" clId="{AFF9B0D5-CA7D-40FB-964A-23276295459E}" dt="2021-07-06T04:55:27.110" v="6436" actId="207"/>
          <ac:spMkLst>
            <pc:docMk/>
            <pc:sldMk cId="2365006287" sldId="2193"/>
            <ac:spMk id="44" creationId="{2324D931-C446-4406-A3B2-7EEF109E1330}"/>
          </ac:spMkLst>
        </pc:spChg>
        <pc:spChg chg="mod">
          <ac:chgData name="Aurelien Domont" userId="6da7715ce44349b3" providerId="LiveId" clId="{AFF9B0D5-CA7D-40FB-964A-23276295459E}" dt="2021-07-06T04:55:27.110" v="6436" actId="207"/>
          <ac:spMkLst>
            <pc:docMk/>
            <pc:sldMk cId="2365006287" sldId="2193"/>
            <ac:spMk id="47" creationId="{066BFCAB-9359-47E6-85A9-6446EEE47684}"/>
          </ac:spMkLst>
        </pc:spChg>
        <pc:spChg chg="mod">
          <ac:chgData name="Aurelien Domont" userId="6da7715ce44349b3" providerId="LiveId" clId="{AFF9B0D5-CA7D-40FB-964A-23276295459E}" dt="2021-07-06T04:55:27.110" v="6436" actId="207"/>
          <ac:spMkLst>
            <pc:docMk/>
            <pc:sldMk cId="2365006287" sldId="2193"/>
            <ac:spMk id="48" creationId="{596BEE1A-9790-483E-96EB-CDEEB9ED8E4A}"/>
          </ac:spMkLst>
        </pc:spChg>
        <pc:spChg chg="mod">
          <ac:chgData name="Aurelien Domont" userId="6da7715ce44349b3" providerId="LiveId" clId="{AFF9B0D5-CA7D-40FB-964A-23276295459E}" dt="2021-07-06T04:55:27.110" v="6436" actId="207"/>
          <ac:spMkLst>
            <pc:docMk/>
            <pc:sldMk cId="2365006287" sldId="2193"/>
            <ac:spMk id="49" creationId="{6C51E034-D463-40F4-A6FE-1AD0EECC2E18}"/>
          </ac:spMkLst>
        </pc:spChg>
        <pc:spChg chg="mod">
          <ac:chgData name="Aurelien Domont" userId="6da7715ce44349b3" providerId="LiveId" clId="{AFF9B0D5-CA7D-40FB-964A-23276295459E}" dt="2021-07-06T04:55:27.110" v="6436" actId="207"/>
          <ac:spMkLst>
            <pc:docMk/>
            <pc:sldMk cId="2365006287" sldId="2193"/>
            <ac:spMk id="50" creationId="{4DB629D9-D3D7-42A5-B2E5-376B2910CE6E}"/>
          </ac:spMkLst>
        </pc:spChg>
        <pc:spChg chg="mod">
          <ac:chgData name="Aurelien Domont" userId="6da7715ce44349b3" providerId="LiveId" clId="{AFF9B0D5-CA7D-40FB-964A-23276295459E}" dt="2021-07-06T04:55:27.110" v="6436" actId="207"/>
          <ac:spMkLst>
            <pc:docMk/>
            <pc:sldMk cId="2365006287" sldId="2193"/>
            <ac:spMk id="51" creationId="{0508A820-EDC6-4023-B09A-569DACAA89BC}"/>
          </ac:spMkLst>
        </pc:spChg>
        <pc:spChg chg="mod">
          <ac:chgData name="Aurelien Domont" userId="6da7715ce44349b3" providerId="LiveId" clId="{AFF9B0D5-CA7D-40FB-964A-23276295459E}" dt="2021-07-06T04:55:27.110" v="6436" actId="207"/>
          <ac:spMkLst>
            <pc:docMk/>
            <pc:sldMk cId="2365006287" sldId="2193"/>
            <ac:spMk id="52" creationId="{0598C82B-5B19-4ECD-A9F9-210E620301CE}"/>
          </ac:spMkLst>
        </pc:spChg>
        <pc:spChg chg="mod">
          <ac:chgData name="Aurelien Domont" userId="6da7715ce44349b3" providerId="LiveId" clId="{AFF9B0D5-CA7D-40FB-964A-23276295459E}" dt="2021-07-06T04:55:27.110" v="6436" actId="207"/>
          <ac:spMkLst>
            <pc:docMk/>
            <pc:sldMk cId="2365006287" sldId="2193"/>
            <ac:spMk id="53" creationId="{69AA8412-F4FC-49E9-8098-BA5431F25AEC}"/>
          </ac:spMkLst>
        </pc:spChg>
        <pc:spChg chg="mod">
          <ac:chgData name="Aurelien Domont" userId="6da7715ce44349b3" providerId="LiveId" clId="{AFF9B0D5-CA7D-40FB-964A-23276295459E}" dt="2021-07-06T04:55:27.110" v="6436" actId="207"/>
          <ac:spMkLst>
            <pc:docMk/>
            <pc:sldMk cId="2365006287" sldId="2193"/>
            <ac:spMk id="54" creationId="{FD10D8C9-608D-4706-9C95-87B692F7BC52}"/>
          </ac:spMkLst>
        </pc:spChg>
        <pc:spChg chg="mod">
          <ac:chgData name="Aurelien Domont" userId="6da7715ce44349b3" providerId="LiveId" clId="{AFF9B0D5-CA7D-40FB-964A-23276295459E}" dt="2021-07-06T04:55:27.110" v="6436" actId="207"/>
          <ac:spMkLst>
            <pc:docMk/>
            <pc:sldMk cId="2365006287" sldId="2193"/>
            <ac:spMk id="55" creationId="{F96E8F5D-13F7-4F5F-B0C7-43F495BBE507}"/>
          </ac:spMkLst>
        </pc:spChg>
        <pc:spChg chg="mod">
          <ac:chgData name="Aurelien Domont" userId="6da7715ce44349b3" providerId="LiveId" clId="{AFF9B0D5-CA7D-40FB-964A-23276295459E}" dt="2021-07-06T04:55:27.110" v="6436" actId="207"/>
          <ac:spMkLst>
            <pc:docMk/>
            <pc:sldMk cId="2365006287" sldId="2193"/>
            <ac:spMk id="56" creationId="{1944C13D-7976-4FFF-9C1A-50B916EBC481}"/>
          </ac:spMkLst>
        </pc:spChg>
        <pc:spChg chg="mod">
          <ac:chgData name="Aurelien Domont" userId="6da7715ce44349b3" providerId="LiveId" clId="{AFF9B0D5-CA7D-40FB-964A-23276295459E}" dt="2021-07-06T04:55:27.110" v="6436" actId="207"/>
          <ac:spMkLst>
            <pc:docMk/>
            <pc:sldMk cId="2365006287" sldId="2193"/>
            <ac:spMk id="57" creationId="{596979FA-5547-40C5-9D2D-03C54409A1FB}"/>
          </ac:spMkLst>
        </pc:spChg>
        <pc:spChg chg="mod">
          <ac:chgData name="Aurelien Domont" userId="6da7715ce44349b3" providerId="LiveId" clId="{AFF9B0D5-CA7D-40FB-964A-23276295459E}" dt="2021-07-06T04:55:27.110" v="6436" actId="207"/>
          <ac:spMkLst>
            <pc:docMk/>
            <pc:sldMk cId="2365006287" sldId="2193"/>
            <ac:spMk id="58" creationId="{E2562560-CC9C-4394-9A98-D6C4F0C35DF1}"/>
          </ac:spMkLst>
        </pc:spChg>
        <pc:spChg chg="mod">
          <ac:chgData name="Aurelien Domont" userId="6da7715ce44349b3" providerId="LiveId" clId="{AFF9B0D5-CA7D-40FB-964A-23276295459E}" dt="2021-07-06T04:55:27.110" v="6436" actId="207"/>
          <ac:spMkLst>
            <pc:docMk/>
            <pc:sldMk cId="2365006287" sldId="2193"/>
            <ac:spMk id="59" creationId="{FBF447C9-790F-4E87-A5F0-245B9CBB2C5C}"/>
          </ac:spMkLst>
        </pc:spChg>
        <pc:spChg chg="mod">
          <ac:chgData name="Aurelien Domont" userId="6da7715ce44349b3" providerId="LiveId" clId="{AFF9B0D5-CA7D-40FB-964A-23276295459E}" dt="2021-07-06T04:55:27.110" v="6436" actId="207"/>
          <ac:spMkLst>
            <pc:docMk/>
            <pc:sldMk cId="2365006287" sldId="2193"/>
            <ac:spMk id="60" creationId="{70CE53DD-117C-493D-AD1D-1AB8E2D5511C}"/>
          </ac:spMkLst>
        </pc:spChg>
        <pc:spChg chg="mod">
          <ac:chgData name="Aurelien Domont" userId="6da7715ce44349b3" providerId="LiveId" clId="{AFF9B0D5-CA7D-40FB-964A-23276295459E}" dt="2021-07-06T04:55:27.110" v="6436" actId="207"/>
          <ac:spMkLst>
            <pc:docMk/>
            <pc:sldMk cId="2365006287" sldId="2193"/>
            <ac:spMk id="62" creationId="{4656F7B9-B091-4F59-B888-6DEA15CF287B}"/>
          </ac:spMkLst>
        </pc:spChg>
        <pc:spChg chg="mod">
          <ac:chgData name="Aurelien Domont" userId="6da7715ce44349b3" providerId="LiveId" clId="{AFF9B0D5-CA7D-40FB-964A-23276295459E}" dt="2021-07-06T04:55:27.110" v="6436" actId="207"/>
          <ac:spMkLst>
            <pc:docMk/>
            <pc:sldMk cId="2365006287" sldId="2193"/>
            <ac:spMk id="63" creationId="{F743838F-4369-4298-8BDF-24B1A81D7CC9}"/>
          </ac:spMkLst>
        </pc:spChg>
        <pc:spChg chg="mod">
          <ac:chgData name="Aurelien Domont" userId="6da7715ce44349b3" providerId="LiveId" clId="{AFF9B0D5-CA7D-40FB-964A-23276295459E}" dt="2021-07-06T04:55:27.110" v="6436" actId="207"/>
          <ac:spMkLst>
            <pc:docMk/>
            <pc:sldMk cId="2365006287" sldId="2193"/>
            <ac:spMk id="64" creationId="{84D7C36D-FE20-4E88-8829-94E2EC4CEE79}"/>
          </ac:spMkLst>
        </pc:spChg>
        <pc:spChg chg="mod">
          <ac:chgData name="Aurelien Domont" userId="6da7715ce44349b3" providerId="LiveId" clId="{AFF9B0D5-CA7D-40FB-964A-23276295459E}" dt="2021-07-06T04:55:27.110" v="6436" actId="207"/>
          <ac:spMkLst>
            <pc:docMk/>
            <pc:sldMk cId="2365006287" sldId="2193"/>
            <ac:spMk id="65" creationId="{8AA055DE-5DEA-480F-9D58-EB35AB60A4AF}"/>
          </ac:spMkLst>
        </pc:spChg>
        <pc:spChg chg="mod">
          <ac:chgData name="Aurelien Domont" userId="6da7715ce44349b3" providerId="LiveId" clId="{AFF9B0D5-CA7D-40FB-964A-23276295459E}" dt="2021-07-06T04:55:27.110" v="6436" actId="207"/>
          <ac:spMkLst>
            <pc:docMk/>
            <pc:sldMk cId="2365006287" sldId="2193"/>
            <ac:spMk id="66" creationId="{5B305A7E-46F5-43B2-ACBF-71567A90F965}"/>
          </ac:spMkLst>
        </pc:spChg>
        <pc:spChg chg="mod">
          <ac:chgData name="Aurelien Domont" userId="6da7715ce44349b3" providerId="LiveId" clId="{AFF9B0D5-CA7D-40FB-964A-23276295459E}" dt="2021-07-06T04:55:27.110" v="6436" actId="207"/>
          <ac:spMkLst>
            <pc:docMk/>
            <pc:sldMk cId="2365006287" sldId="2193"/>
            <ac:spMk id="67" creationId="{7455C64C-AFC5-4C29-93D3-4332E1BAEE9C}"/>
          </ac:spMkLst>
        </pc:spChg>
        <pc:spChg chg="mod">
          <ac:chgData name="Aurelien Domont" userId="6da7715ce44349b3" providerId="LiveId" clId="{AFF9B0D5-CA7D-40FB-964A-23276295459E}" dt="2021-07-06T04:55:27.110" v="6436" actId="207"/>
          <ac:spMkLst>
            <pc:docMk/>
            <pc:sldMk cId="2365006287" sldId="2193"/>
            <ac:spMk id="68" creationId="{5E8A23BD-D375-4967-ACA7-E1CCA49242EA}"/>
          </ac:spMkLst>
        </pc:spChg>
        <pc:spChg chg="mod">
          <ac:chgData name="Aurelien Domont" userId="6da7715ce44349b3" providerId="LiveId" clId="{AFF9B0D5-CA7D-40FB-964A-23276295459E}" dt="2021-07-06T04:55:27.110" v="6436" actId="207"/>
          <ac:spMkLst>
            <pc:docMk/>
            <pc:sldMk cId="2365006287" sldId="2193"/>
            <ac:spMk id="69" creationId="{4030F0B9-06DB-4A6A-968B-33EF931731CE}"/>
          </ac:spMkLst>
        </pc:spChg>
        <pc:spChg chg="mod">
          <ac:chgData name="Aurelien Domont" userId="6da7715ce44349b3" providerId="LiveId" clId="{AFF9B0D5-CA7D-40FB-964A-23276295459E}" dt="2021-07-06T04:55:27.110" v="6436" actId="207"/>
          <ac:spMkLst>
            <pc:docMk/>
            <pc:sldMk cId="2365006287" sldId="2193"/>
            <ac:spMk id="70" creationId="{A2C60355-D617-4490-8E3E-1D6F4CB8A214}"/>
          </ac:spMkLst>
        </pc:spChg>
        <pc:spChg chg="mod">
          <ac:chgData name="Aurelien Domont" userId="6da7715ce44349b3" providerId="LiveId" clId="{AFF9B0D5-CA7D-40FB-964A-23276295459E}" dt="2021-07-06T04:55:27.110" v="6436" actId="207"/>
          <ac:spMkLst>
            <pc:docMk/>
            <pc:sldMk cId="2365006287" sldId="2193"/>
            <ac:spMk id="71" creationId="{CA9EB5AA-76BB-4143-A0DE-34A4DC0010AC}"/>
          </ac:spMkLst>
        </pc:spChg>
        <pc:spChg chg="mod">
          <ac:chgData name="Aurelien Domont" userId="6da7715ce44349b3" providerId="LiveId" clId="{AFF9B0D5-CA7D-40FB-964A-23276295459E}" dt="2021-07-06T04:55:27.110" v="6436" actId="207"/>
          <ac:spMkLst>
            <pc:docMk/>
            <pc:sldMk cId="2365006287" sldId="2193"/>
            <ac:spMk id="72" creationId="{966691BF-5126-4A33-8916-C81706F25C90}"/>
          </ac:spMkLst>
        </pc:spChg>
        <pc:spChg chg="mod">
          <ac:chgData name="Aurelien Domont" userId="6da7715ce44349b3" providerId="LiveId" clId="{AFF9B0D5-CA7D-40FB-964A-23276295459E}" dt="2021-07-06T04:55:27.110" v="6436" actId="207"/>
          <ac:spMkLst>
            <pc:docMk/>
            <pc:sldMk cId="2365006287" sldId="2193"/>
            <ac:spMk id="73" creationId="{5390EC5E-7055-4804-84A3-7E70E3904E93}"/>
          </ac:spMkLst>
        </pc:spChg>
        <pc:spChg chg="mod">
          <ac:chgData name="Aurelien Domont" userId="6da7715ce44349b3" providerId="LiveId" clId="{AFF9B0D5-CA7D-40FB-964A-23276295459E}" dt="2021-07-06T04:55:27.110" v="6436" actId="207"/>
          <ac:spMkLst>
            <pc:docMk/>
            <pc:sldMk cId="2365006287" sldId="2193"/>
            <ac:spMk id="74" creationId="{E65D02F2-FDEC-478F-8C7C-EF6B6E889CDF}"/>
          </ac:spMkLst>
        </pc:spChg>
        <pc:spChg chg="mod">
          <ac:chgData name="Aurelien Domont" userId="6da7715ce44349b3" providerId="LiveId" clId="{AFF9B0D5-CA7D-40FB-964A-23276295459E}" dt="2021-07-06T04:55:27.110" v="6436" actId="207"/>
          <ac:spMkLst>
            <pc:docMk/>
            <pc:sldMk cId="2365006287" sldId="2193"/>
            <ac:spMk id="75" creationId="{10C7DD6A-EDF4-4E97-BF30-74BFFFD36441}"/>
          </ac:spMkLst>
        </pc:spChg>
        <pc:spChg chg="mod">
          <ac:chgData name="Aurelien Domont" userId="6da7715ce44349b3" providerId="LiveId" clId="{AFF9B0D5-CA7D-40FB-964A-23276295459E}" dt="2021-07-06T04:55:27.110" v="6436" actId="207"/>
          <ac:spMkLst>
            <pc:docMk/>
            <pc:sldMk cId="2365006287" sldId="2193"/>
            <ac:spMk id="76" creationId="{12F4E801-8132-4F0C-B8DA-A36568ECCC40}"/>
          </ac:spMkLst>
        </pc:spChg>
        <pc:spChg chg="mod">
          <ac:chgData name="Aurelien Domont" userId="6da7715ce44349b3" providerId="LiveId" clId="{AFF9B0D5-CA7D-40FB-964A-23276295459E}" dt="2021-07-06T04:55:27.110" v="6436" actId="207"/>
          <ac:spMkLst>
            <pc:docMk/>
            <pc:sldMk cId="2365006287" sldId="2193"/>
            <ac:spMk id="77" creationId="{C5615F12-CE48-4C91-BA28-3C8B3DDC3F58}"/>
          </ac:spMkLst>
        </pc:spChg>
        <pc:spChg chg="mod">
          <ac:chgData name="Aurelien Domont" userId="6da7715ce44349b3" providerId="LiveId" clId="{AFF9B0D5-CA7D-40FB-964A-23276295459E}" dt="2021-07-06T04:55:27.110" v="6436" actId="207"/>
          <ac:spMkLst>
            <pc:docMk/>
            <pc:sldMk cId="2365006287" sldId="2193"/>
            <ac:spMk id="78" creationId="{22A89C04-5EB4-44E9-A32D-27408ED8CB56}"/>
          </ac:spMkLst>
        </pc:spChg>
        <pc:spChg chg="mod">
          <ac:chgData name="Aurelien Domont" userId="6da7715ce44349b3" providerId="LiveId" clId="{AFF9B0D5-CA7D-40FB-964A-23276295459E}" dt="2021-07-06T04:55:27.110" v="6436" actId="207"/>
          <ac:spMkLst>
            <pc:docMk/>
            <pc:sldMk cId="2365006287" sldId="2193"/>
            <ac:spMk id="79" creationId="{56A025F8-D352-4D26-97E8-71FDE85A31BB}"/>
          </ac:spMkLst>
        </pc:spChg>
        <pc:spChg chg="mod">
          <ac:chgData name="Aurelien Domont" userId="6da7715ce44349b3" providerId="LiveId" clId="{AFF9B0D5-CA7D-40FB-964A-23276295459E}" dt="2021-07-06T04:55:27.110" v="6436" actId="207"/>
          <ac:spMkLst>
            <pc:docMk/>
            <pc:sldMk cId="2365006287" sldId="2193"/>
            <ac:spMk id="80" creationId="{9A3331CC-8CC9-46B2-B479-BF612DE96A49}"/>
          </ac:spMkLst>
        </pc:spChg>
        <pc:spChg chg="mod">
          <ac:chgData name="Aurelien Domont" userId="6da7715ce44349b3" providerId="LiveId" clId="{AFF9B0D5-CA7D-40FB-964A-23276295459E}" dt="2021-07-06T04:55:27.110" v="6436" actId="207"/>
          <ac:spMkLst>
            <pc:docMk/>
            <pc:sldMk cId="2365006287" sldId="2193"/>
            <ac:spMk id="81" creationId="{AE32AB5F-2BE3-4D9C-A624-18BF13205C37}"/>
          </ac:spMkLst>
        </pc:spChg>
        <pc:spChg chg="mod">
          <ac:chgData name="Aurelien Domont" userId="6da7715ce44349b3" providerId="LiveId" clId="{AFF9B0D5-CA7D-40FB-964A-23276295459E}" dt="2021-07-06T04:55:27.110" v="6436" actId="207"/>
          <ac:spMkLst>
            <pc:docMk/>
            <pc:sldMk cId="2365006287" sldId="2193"/>
            <ac:spMk id="82" creationId="{3F3D471F-019C-499B-849A-3C0555B66D7C}"/>
          </ac:spMkLst>
        </pc:spChg>
        <pc:spChg chg="mod">
          <ac:chgData name="Aurelien Domont" userId="6da7715ce44349b3" providerId="LiveId" clId="{AFF9B0D5-CA7D-40FB-964A-23276295459E}" dt="2021-07-06T04:55:27.110" v="6436" actId="207"/>
          <ac:spMkLst>
            <pc:docMk/>
            <pc:sldMk cId="2365006287" sldId="2193"/>
            <ac:spMk id="83" creationId="{89794A8E-92B0-4F14-BCC8-8E09C4E8EB7B}"/>
          </ac:spMkLst>
        </pc:spChg>
        <pc:spChg chg="mod">
          <ac:chgData name="Aurelien Domont" userId="6da7715ce44349b3" providerId="LiveId" clId="{AFF9B0D5-CA7D-40FB-964A-23276295459E}" dt="2021-07-06T04:55:27.110" v="6436" actId="207"/>
          <ac:spMkLst>
            <pc:docMk/>
            <pc:sldMk cId="2365006287" sldId="2193"/>
            <ac:spMk id="84" creationId="{7CD25A7C-1C59-4AF8-8A24-ADDD1091CAA3}"/>
          </ac:spMkLst>
        </pc:spChg>
        <pc:spChg chg="mod">
          <ac:chgData name="Aurelien Domont" userId="6da7715ce44349b3" providerId="LiveId" clId="{AFF9B0D5-CA7D-40FB-964A-23276295459E}" dt="2021-07-06T04:55:27.110" v="6436" actId="207"/>
          <ac:spMkLst>
            <pc:docMk/>
            <pc:sldMk cId="2365006287" sldId="2193"/>
            <ac:spMk id="85" creationId="{C4050E01-DB91-4148-825F-4017F471C329}"/>
          </ac:spMkLst>
        </pc:spChg>
        <pc:spChg chg="mod">
          <ac:chgData name="Aurelien Domont" userId="6da7715ce44349b3" providerId="LiveId" clId="{AFF9B0D5-CA7D-40FB-964A-23276295459E}" dt="2021-07-06T04:55:27.110" v="6436" actId="207"/>
          <ac:spMkLst>
            <pc:docMk/>
            <pc:sldMk cId="2365006287" sldId="2193"/>
            <ac:spMk id="86" creationId="{7EA15ED6-46A5-43A0-B67C-11BDD4BF88EB}"/>
          </ac:spMkLst>
        </pc:spChg>
        <pc:spChg chg="mod">
          <ac:chgData name="Aurelien Domont" userId="6da7715ce44349b3" providerId="LiveId" clId="{AFF9B0D5-CA7D-40FB-964A-23276295459E}" dt="2021-07-06T04:55:27.110" v="6436" actId="207"/>
          <ac:spMkLst>
            <pc:docMk/>
            <pc:sldMk cId="2365006287" sldId="2193"/>
            <ac:spMk id="87" creationId="{FC2D8D47-DCE8-41DC-B4D8-D14FEC5472C2}"/>
          </ac:spMkLst>
        </pc:spChg>
        <pc:spChg chg="mod">
          <ac:chgData name="Aurelien Domont" userId="6da7715ce44349b3" providerId="LiveId" clId="{AFF9B0D5-CA7D-40FB-964A-23276295459E}" dt="2021-07-06T04:55:27.110" v="6436" actId="207"/>
          <ac:spMkLst>
            <pc:docMk/>
            <pc:sldMk cId="2365006287" sldId="2193"/>
            <ac:spMk id="88" creationId="{4C383830-3025-4A26-80CA-D9DD9FFC4366}"/>
          </ac:spMkLst>
        </pc:spChg>
        <pc:spChg chg="mod">
          <ac:chgData name="Aurelien Domont" userId="6da7715ce44349b3" providerId="LiveId" clId="{AFF9B0D5-CA7D-40FB-964A-23276295459E}" dt="2021-07-06T04:55:27.110" v="6436" actId="207"/>
          <ac:spMkLst>
            <pc:docMk/>
            <pc:sldMk cId="2365006287" sldId="2193"/>
            <ac:spMk id="89" creationId="{0A9438A0-9A3F-408D-8570-5955D7D53414}"/>
          </ac:spMkLst>
        </pc:spChg>
        <pc:spChg chg="mod">
          <ac:chgData name="Aurelien Domont" userId="6da7715ce44349b3" providerId="LiveId" clId="{AFF9B0D5-CA7D-40FB-964A-23276295459E}" dt="2021-07-06T04:55:27.110" v="6436" actId="207"/>
          <ac:spMkLst>
            <pc:docMk/>
            <pc:sldMk cId="2365006287" sldId="2193"/>
            <ac:spMk id="90" creationId="{CCF6A828-CC27-43AB-81DC-A5E4A45B8030}"/>
          </ac:spMkLst>
        </pc:spChg>
        <pc:spChg chg="mod">
          <ac:chgData name="Aurelien Domont" userId="6da7715ce44349b3" providerId="LiveId" clId="{AFF9B0D5-CA7D-40FB-964A-23276295459E}" dt="2021-07-06T04:55:27.110" v="6436" actId="207"/>
          <ac:spMkLst>
            <pc:docMk/>
            <pc:sldMk cId="2365006287" sldId="2193"/>
            <ac:spMk id="91" creationId="{EDB86CFC-23D4-4473-B846-3DA806F5108D}"/>
          </ac:spMkLst>
        </pc:spChg>
        <pc:spChg chg="mod">
          <ac:chgData name="Aurelien Domont" userId="6da7715ce44349b3" providerId="LiveId" clId="{AFF9B0D5-CA7D-40FB-964A-23276295459E}" dt="2021-07-06T04:55:27.110" v="6436" actId="207"/>
          <ac:spMkLst>
            <pc:docMk/>
            <pc:sldMk cId="2365006287" sldId="2193"/>
            <ac:spMk id="92" creationId="{9E27841A-5BBF-4869-8CB3-6677215968FD}"/>
          </ac:spMkLst>
        </pc:spChg>
        <pc:spChg chg="mod">
          <ac:chgData name="Aurelien Domont" userId="6da7715ce44349b3" providerId="LiveId" clId="{AFF9B0D5-CA7D-40FB-964A-23276295459E}" dt="2021-07-06T04:55:27.110" v="6436" actId="207"/>
          <ac:spMkLst>
            <pc:docMk/>
            <pc:sldMk cId="2365006287" sldId="2193"/>
            <ac:spMk id="93" creationId="{848846B1-BA0C-4806-B1DC-2FCF6F3B46EF}"/>
          </ac:spMkLst>
        </pc:spChg>
        <pc:spChg chg="mod">
          <ac:chgData name="Aurelien Domont" userId="6da7715ce44349b3" providerId="LiveId" clId="{AFF9B0D5-CA7D-40FB-964A-23276295459E}" dt="2021-07-06T04:55:27.110" v="6436" actId="207"/>
          <ac:spMkLst>
            <pc:docMk/>
            <pc:sldMk cId="2365006287" sldId="2193"/>
            <ac:spMk id="94" creationId="{B32F85AD-308E-4382-B339-9D0E3532E3B1}"/>
          </ac:spMkLst>
        </pc:spChg>
        <pc:spChg chg="mod">
          <ac:chgData name="Aurelien Domont" userId="6da7715ce44349b3" providerId="LiveId" clId="{AFF9B0D5-CA7D-40FB-964A-23276295459E}" dt="2021-07-06T04:55:27.110" v="6436" actId="207"/>
          <ac:spMkLst>
            <pc:docMk/>
            <pc:sldMk cId="2365006287" sldId="2193"/>
            <ac:spMk id="95" creationId="{F081A304-2C8F-4778-8EC0-5DCF78B4211E}"/>
          </ac:spMkLst>
        </pc:spChg>
        <pc:spChg chg="mod">
          <ac:chgData name="Aurelien Domont" userId="6da7715ce44349b3" providerId="LiveId" clId="{AFF9B0D5-CA7D-40FB-964A-23276295459E}" dt="2021-07-06T04:55:27.110" v="6436" actId="207"/>
          <ac:spMkLst>
            <pc:docMk/>
            <pc:sldMk cId="2365006287" sldId="2193"/>
            <ac:spMk id="96" creationId="{5B9E9E35-688A-4E46-AD17-958B53B2A9BD}"/>
          </ac:spMkLst>
        </pc:spChg>
        <pc:spChg chg="mod">
          <ac:chgData name="Aurelien Domont" userId="6da7715ce44349b3" providerId="LiveId" clId="{AFF9B0D5-CA7D-40FB-964A-23276295459E}" dt="2021-07-06T04:55:27.110" v="6436" actId="207"/>
          <ac:spMkLst>
            <pc:docMk/>
            <pc:sldMk cId="2365006287" sldId="2193"/>
            <ac:spMk id="97" creationId="{A76194B1-A38E-4BB8-8B3F-AE4835F7AC4E}"/>
          </ac:spMkLst>
        </pc:spChg>
        <pc:spChg chg="mod">
          <ac:chgData name="Aurelien Domont" userId="6da7715ce44349b3" providerId="LiveId" clId="{AFF9B0D5-CA7D-40FB-964A-23276295459E}" dt="2021-07-06T04:55:27.110" v="6436" actId="207"/>
          <ac:spMkLst>
            <pc:docMk/>
            <pc:sldMk cId="2365006287" sldId="2193"/>
            <ac:spMk id="98" creationId="{55792372-BB82-4ECA-8C77-C82715CC6A14}"/>
          </ac:spMkLst>
        </pc:spChg>
        <pc:spChg chg="mod">
          <ac:chgData name="Aurelien Domont" userId="6da7715ce44349b3" providerId="LiveId" clId="{AFF9B0D5-CA7D-40FB-964A-23276295459E}" dt="2021-07-06T04:55:27.110" v="6436" actId="207"/>
          <ac:spMkLst>
            <pc:docMk/>
            <pc:sldMk cId="2365006287" sldId="2193"/>
            <ac:spMk id="99" creationId="{90896AAA-AEDF-49B2-8503-7CA2DF421D32}"/>
          </ac:spMkLst>
        </pc:spChg>
        <pc:spChg chg="mod">
          <ac:chgData name="Aurelien Domont" userId="6da7715ce44349b3" providerId="LiveId" clId="{AFF9B0D5-CA7D-40FB-964A-23276295459E}" dt="2021-07-06T04:55:27.110" v="6436" actId="207"/>
          <ac:spMkLst>
            <pc:docMk/>
            <pc:sldMk cId="2365006287" sldId="2193"/>
            <ac:spMk id="100" creationId="{4E419948-B362-4317-B94F-EB6EEF93D5F8}"/>
          </ac:spMkLst>
        </pc:spChg>
        <pc:spChg chg="mod">
          <ac:chgData name="Aurelien Domont" userId="6da7715ce44349b3" providerId="LiveId" clId="{AFF9B0D5-CA7D-40FB-964A-23276295459E}" dt="2021-07-06T04:55:27.110" v="6436" actId="207"/>
          <ac:spMkLst>
            <pc:docMk/>
            <pc:sldMk cId="2365006287" sldId="2193"/>
            <ac:spMk id="101" creationId="{F0E0088D-D528-4463-A7EF-0CD7ED8D8194}"/>
          </ac:spMkLst>
        </pc:spChg>
        <pc:spChg chg="mod">
          <ac:chgData name="Aurelien Domont" userId="6da7715ce44349b3" providerId="LiveId" clId="{AFF9B0D5-CA7D-40FB-964A-23276295459E}" dt="2021-07-06T04:55:27.110" v="6436" actId="207"/>
          <ac:spMkLst>
            <pc:docMk/>
            <pc:sldMk cId="2365006287" sldId="2193"/>
            <ac:spMk id="102" creationId="{75C95256-B79D-4118-9B21-A8859DCC2637}"/>
          </ac:spMkLst>
        </pc:spChg>
        <pc:spChg chg="mod">
          <ac:chgData name="Aurelien Domont" userId="6da7715ce44349b3" providerId="LiveId" clId="{AFF9B0D5-CA7D-40FB-964A-23276295459E}" dt="2021-07-06T04:55:27.110" v="6436" actId="207"/>
          <ac:spMkLst>
            <pc:docMk/>
            <pc:sldMk cId="2365006287" sldId="2193"/>
            <ac:spMk id="103" creationId="{65BF41B5-CFC3-43AD-A8E2-6B26904CC06B}"/>
          </ac:spMkLst>
        </pc:spChg>
        <pc:spChg chg="mod">
          <ac:chgData name="Aurelien Domont" userId="6da7715ce44349b3" providerId="LiveId" clId="{AFF9B0D5-CA7D-40FB-964A-23276295459E}" dt="2021-07-06T04:55:27.110" v="6436" actId="207"/>
          <ac:spMkLst>
            <pc:docMk/>
            <pc:sldMk cId="2365006287" sldId="2193"/>
            <ac:spMk id="104" creationId="{E1AE7574-E20A-43ED-86E1-67FF47EE59E9}"/>
          </ac:spMkLst>
        </pc:spChg>
        <pc:spChg chg="mod">
          <ac:chgData name="Aurelien Domont" userId="6da7715ce44349b3" providerId="LiveId" clId="{AFF9B0D5-CA7D-40FB-964A-23276295459E}" dt="2021-07-06T04:55:27.110" v="6436" actId="207"/>
          <ac:spMkLst>
            <pc:docMk/>
            <pc:sldMk cId="2365006287" sldId="2193"/>
            <ac:spMk id="105" creationId="{1CA686F3-4B48-4FCA-9990-4A687AED190F}"/>
          </ac:spMkLst>
        </pc:spChg>
        <pc:spChg chg="mod">
          <ac:chgData name="Aurelien Domont" userId="6da7715ce44349b3" providerId="LiveId" clId="{AFF9B0D5-CA7D-40FB-964A-23276295459E}" dt="2021-07-06T04:55:27.110" v="6436" actId="207"/>
          <ac:spMkLst>
            <pc:docMk/>
            <pc:sldMk cId="2365006287" sldId="2193"/>
            <ac:spMk id="106" creationId="{230C6DFA-375D-4416-9E4E-067C619F1BFF}"/>
          </ac:spMkLst>
        </pc:spChg>
        <pc:spChg chg="mod">
          <ac:chgData name="Aurelien Domont" userId="6da7715ce44349b3" providerId="LiveId" clId="{AFF9B0D5-CA7D-40FB-964A-23276295459E}" dt="2021-07-06T04:55:27.110" v="6436" actId="207"/>
          <ac:spMkLst>
            <pc:docMk/>
            <pc:sldMk cId="2365006287" sldId="2193"/>
            <ac:spMk id="107" creationId="{77E2697D-9897-4A3B-A255-C96C05DFB65E}"/>
          </ac:spMkLst>
        </pc:spChg>
        <pc:spChg chg="mod">
          <ac:chgData name="Aurelien Domont" userId="6da7715ce44349b3" providerId="LiveId" clId="{AFF9B0D5-CA7D-40FB-964A-23276295459E}" dt="2021-07-06T04:55:27.110" v="6436" actId="207"/>
          <ac:spMkLst>
            <pc:docMk/>
            <pc:sldMk cId="2365006287" sldId="2193"/>
            <ac:spMk id="108" creationId="{FC706995-E8AA-43E2-8476-DA80D70E249C}"/>
          </ac:spMkLst>
        </pc:spChg>
        <pc:spChg chg="mod">
          <ac:chgData name="Aurelien Domont" userId="6da7715ce44349b3" providerId="LiveId" clId="{AFF9B0D5-CA7D-40FB-964A-23276295459E}" dt="2021-07-06T04:55:27.110" v="6436" actId="207"/>
          <ac:spMkLst>
            <pc:docMk/>
            <pc:sldMk cId="2365006287" sldId="2193"/>
            <ac:spMk id="109" creationId="{2B07D6D4-194B-4146-A1AE-508C73D392A6}"/>
          </ac:spMkLst>
        </pc:spChg>
        <pc:spChg chg="mod">
          <ac:chgData name="Aurelien Domont" userId="6da7715ce44349b3" providerId="LiveId" clId="{AFF9B0D5-CA7D-40FB-964A-23276295459E}" dt="2021-07-06T04:55:27.110" v="6436" actId="207"/>
          <ac:spMkLst>
            <pc:docMk/>
            <pc:sldMk cId="2365006287" sldId="2193"/>
            <ac:spMk id="110" creationId="{C5A5E31E-BC3F-4031-B4BD-96322C581A05}"/>
          </ac:spMkLst>
        </pc:spChg>
        <pc:spChg chg="mod">
          <ac:chgData name="Aurelien Domont" userId="6da7715ce44349b3" providerId="LiveId" clId="{AFF9B0D5-CA7D-40FB-964A-23276295459E}" dt="2021-07-06T04:55:27.110" v="6436" actId="207"/>
          <ac:spMkLst>
            <pc:docMk/>
            <pc:sldMk cId="2365006287" sldId="2193"/>
            <ac:spMk id="111" creationId="{632D5824-AD44-4E4F-AF47-F307A1FA0E2C}"/>
          </ac:spMkLst>
        </pc:spChg>
        <pc:spChg chg="mod">
          <ac:chgData name="Aurelien Domont" userId="6da7715ce44349b3" providerId="LiveId" clId="{AFF9B0D5-CA7D-40FB-964A-23276295459E}" dt="2021-07-06T04:55:27.110" v="6436" actId="207"/>
          <ac:spMkLst>
            <pc:docMk/>
            <pc:sldMk cId="2365006287" sldId="2193"/>
            <ac:spMk id="112" creationId="{6F83E090-B402-410D-AFC1-C419C6F8E4CB}"/>
          </ac:spMkLst>
        </pc:spChg>
        <pc:spChg chg="mod">
          <ac:chgData name="Aurelien Domont" userId="6da7715ce44349b3" providerId="LiveId" clId="{AFF9B0D5-CA7D-40FB-964A-23276295459E}" dt="2021-07-06T04:55:27.110" v="6436" actId="207"/>
          <ac:spMkLst>
            <pc:docMk/>
            <pc:sldMk cId="2365006287" sldId="2193"/>
            <ac:spMk id="113" creationId="{651407DE-861B-4C05-842D-A44085EFF369}"/>
          </ac:spMkLst>
        </pc:spChg>
        <pc:spChg chg="mod">
          <ac:chgData name="Aurelien Domont" userId="6da7715ce44349b3" providerId="LiveId" clId="{AFF9B0D5-CA7D-40FB-964A-23276295459E}" dt="2021-07-06T04:55:27.110" v="6436" actId="207"/>
          <ac:spMkLst>
            <pc:docMk/>
            <pc:sldMk cId="2365006287" sldId="2193"/>
            <ac:spMk id="114" creationId="{783A9BBE-48DB-4AE1-8421-30B47ED6B068}"/>
          </ac:spMkLst>
        </pc:spChg>
        <pc:spChg chg="mod">
          <ac:chgData name="Aurelien Domont" userId="6da7715ce44349b3" providerId="LiveId" clId="{AFF9B0D5-CA7D-40FB-964A-23276295459E}" dt="2021-07-06T04:55:27.110" v="6436" actId="207"/>
          <ac:spMkLst>
            <pc:docMk/>
            <pc:sldMk cId="2365006287" sldId="2193"/>
            <ac:spMk id="115" creationId="{BF2EC1BE-F8C3-4855-8D2E-4C26D0C250BD}"/>
          </ac:spMkLst>
        </pc:spChg>
        <pc:spChg chg="mod">
          <ac:chgData name="Aurelien Domont" userId="6da7715ce44349b3" providerId="LiveId" clId="{AFF9B0D5-CA7D-40FB-964A-23276295459E}" dt="2021-07-06T04:55:27.110" v="6436" actId="207"/>
          <ac:spMkLst>
            <pc:docMk/>
            <pc:sldMk cId="2365006287" sldId="2193"/>
            <ac:spMk id="116" creationId="{3B25F4FD-B5EE-4E5D-A3A5-1ABDEAD5F06B}"/>
          </ac:spMkLst>
        </pc:spChg>
        <pc:spChg chg="mod">
          <ac:chgData name="Aurelien Domont" userId="6da7715ce44349b3" providerId="LiveId" clId="{AFF9B0D5-CA7D-40FB-964A-23276295459E}" dt="2021-07-06T04:55:27.110" v="6436" actId="207"/>
          <ac:spMkLst>
            <pc:docMk/>
            <pc:sldMk cId="2365006287" sldId="2193"/>
            <ac:spMk id="117" creationId="{4150CB89-F485-436E-97D1-4FB1609F4986}"/>
          </ac:spMkLst>
        </pc:spChg>
        <pc:spChg chg="mod">
          <ac:chgData name="Aurelien Domont" userId="6da7715ce44349b3" providerId="LiveId" clId="{AFF9B0D5-CA7D-40FB-964A-23276295459E}" dt="2021-07-06T04:55:27.110" v="6436" actId="207"/>
          <ac:spMkLst>
            <pc:docMk/>
            <pc:sldMk cId="2365006287" sldId="2193"/>
            <ac:spMk id="118" creationId="{49E8AE7E-7F5A-4A11-9512-6C7079D464A2}"/>
          </ac:spMkLst>
        </pc:spChg>
        <pc:spChg chg="mod">
          <ac:chgData name="Aurelien Domont" userId="6da7715ce44349b3" providerId="LiveId" clId="{AFF9B0D5-CA7D-40FB-964A-23276295459E}" dt="2021-07-06T04:55:27.110" v="6436" actId="207"/>
          <ac:spMkLst>
            <pc:docMk/>
            <pc:sldMk cId="2365006287" sldId="2193"/>
            <ac:spMk id="119" creationId="{82534475-B316-4ED5-BDD3-1061DFF13294}"/>
          </ac:spMkLst>
        </pc:spChg>
        <pc:spChg chg="mod">
          <ac:chgData name="Aurelien Domont" userId="6da7715ce44349b3" providerId="LiveId" clId="{AFF9B0D5-CA7D-40FB-964A-23276295459E}" dt="2021-07-06T04:55:27.110" v="6436" actId="207"/>
          <ac:spMkLst>
            <pc:docMk/>
            <pc:sldMk cId="2365006287" sldId="2193"/>
            <ac:spMk id="120" creationId="{894A3104-C61D-488C-BD9D-15689C082991}"/>
          </ac:spMkLst>
        </pc:spChg>
        <pc:spChg chg="mod">
          <ac:chgData name="Aurelien Domont" userId="6da7715ce44349b3" providerId="LiveId" clId="{AFF9B0D5-CA7D-40FB-964A-23276295459E}" dt="2021-07-06T04:55:27.110" v="6436" actId="207"/>
          <ac:spMkLst>
            <pc:docMk/>
            <pc:sldMk cId="2365006287" sldId="2193"/>
            <ac:spMk id="121" creationId="{19010C2B-F3E6-484A-A3F9-6592B0831B41}"/>
          </ac:spMkLst>
        </pc:spChg>
        <pc:spChg chg="mod">
          <ac:chgData name="Aurelien Domont" userId="6da7715ce44349b3" providerId="LiveId" clId="{AFF9B0D5-CA7D-40FB-964A-23276295459E}" dt="2021-07-06T04:55:27.110" v="6436" actId="207"/>
          <ac:spMkLst>
            <pc:docMk/>
            <pc:sldMk cId="2365006287" sldId="2193"/>
            <ac:spMk id="122" creationId="{39FEB8F0-3332-4428-AEEA-741658E4FDC4}"/>
          </ac:spMkLst>
        </pc:spChg>
        <pc:spChg chg="mod">
          <ac:chgData name="Aurelien Domont" userId="6da7715ce44349b3" providerId="LiveId" clId="{AFF9B0D5-CA7D-40FB-964A-23276295459E}" dt="2021-07-06T04:55:27.110" v="6436" actId="207"/>
          <ac:spMkLst>
            <pc:docMk/>
            <pc:sldMk cId="2365006287" sldId="2193"/>
            <ac:spMk id="123" creationId="{7499BFA2-541F-43A4-8B7D-28E1FABD6E23}"/>
          </ac:spMkLst>
        </pc:spChg>
        <pc:spChg chg="mod">
          <ac:chgData name="Aurelien Domont" userId="6da7715ce44349b3" providerId="LiveId" clId="{AFF9B0D5-CA7D-40FB-964A-23276295459E}" dt="2021-07-06T04:55:27.110" v="6436" actId="207"/>
          <ac:spMkLst>
            <pc:docMk/>
            <pc:sldMk cId="2365006287" sldId="2193"/>
            <ac:spMk id="125" creationId="{2C9E90AE-B1D5-4F9C-BFCF-DCC3E4BCD4E2}"/>
          </ac:spMkLst>
        </pc:spChg>
        <pc:spChg chg="mod">
          <ac:chgData name="Aurelien Domont" userId="6da7715ce44349b3" providerId="LiveId" clId="{AFF9B0D5-CA7D-40FB-964A-23276295459E}" dt="2021-07-06T04:55:27.110" v="6436" actId="207"/>
          <ac:spMkLst>
            <pc:docMk/>
            <pc:sldMk cId="2365006287" sldId="2193"/>
            <ac:spMk id="127" creationId="{378FBEAB-0A9B-4243-98E7-1FEF1F9571B3}"/>
          </ac:spMkLst>
        </pc:spChg>
        <pc:spChg chg="mod">
          <ac:chgData name="Aurelien Domont" userId="6da7715ce44349b3" providerId="LiveId" clId="{AFF9B0D5-CA7D-40FB-964A-23276295459E}" dt="2021-07-06T04:55:27.110" v="6436" actId="207"/>
          <ac:spMkLst>
            <pc:docMk/>
            <pc:sldMk cId="2365006287" sldId="2193"/>
            <ac:spMk id="129" creationId="{C5A5F10F-556A-4AE1-A4ED-861F2945FF0C}"/>
          </ac:spMkLst>
        </pc:spChg>
        <pc:spChg chg="mod">
          <ac:chgData name="Aurelien Domont" userId="6da7715ce44349b3" providerId="LiveId" clId="{AFF9B0D5-CA7D-40FB-964A-23276295459E}" dt="2021-07-06T04:55:27.110" v="6436" actId="207"/>
          <ac:spMkLst>
            <pc:docMk/>
            <pc:sldMk cId="2365006287" sldId="2193"/>
            <ac:spMk id="131" creationId="{350273C7-56F8-484A-88FB-9CC9C5B030D4}"/>
          </ac:spMkLst>
        </pc:spChg>
        <pc:spChg chg="mod">
          <ac:chgData name="Aurelien Domont" userId="6da7715ce44349b3" providerId="LiveId" clId="{AFF9B0D5-CA7D-40FB-964A-23276295459E}" dt="2021-07-06T04:55:27.110" v="6436" actId="207"/>
          <ac:spMkLst>
            <pc:docMk/>
            <pc:sldMk cId="2365006287" sldId="2193"/>
            <ac:spMk id="132" creationId="{BC6174EC-1DA5-446D-880E-B7EA6E2BB114}"/>
          </ac:spMkLst>
        </pc:spChg>
        <pc:spChg chg="mod">
          <ac:chgData name="Aurelien Domont" userId="6da7715ce44349b3" providerId="LiveId" clId="{AFF9B0D5-CA7D-40FB-964A-23276295459E}" dt="2021-07-06T04:55:27.110" v="6436" actId="207"/>
          <ac:spMkLst>
            <pc:docMk/>
            <pc:sldMk cId="2365006287" sldId="2193"/>
            <ac:spMk id="133" creationId="{512FA95D-9A9C-4659-B363-4DC368AFFBCF}"/>
          </ac:spMkLst>
        </pc:spChg>
        <pc:spChg chg="mod">
          <ac:chgData name="Aurelien Domont" userId="6da7715ce44349b3" providerId="LiveId" clId="{AFF9B0D5-CA7D-40FB-964A-23276295459E}" dt="2021-07-06T04:55:27.110" v="6436" actId="207"/>
          <ac:spMkLst>
            <pc:docMk/>
            <pc:sldMk cId="2365006287" sldId="2193"/>
            <ac:spMk id="134" creationId="{CF8EEA38-F094-4816-918B-C5ECB1F04613}"/>
          </ac:spMkLst>
        </pc:spChg>
        <pc:spChg chg="mod">
          <ac:chgData name="Aurelien Domont" userId="6da7715ce44349b3" providerId="LiveId" clId="{AFF9B0D5-CA7D-40FB-964A-23276295459E}" dt="2021-07-06T04:55:27.110" v="6436" actId="207"/>
          <ac:spMkLst>
            <pc:docMk/>
            <pc:sldMk cId="2365006287" sldId="2193"/>
            <ac:spMk id="135" creationId="{B477CF5F-A7AF-43CE-8582-FAB481858132}"/>
          </ac:spMkLst>
        </pc:spChg>
        <pc:spChg chg="mod">
          <ac:chgData name="Aurelien Domont" userId="6da7715ce44349b3" providerId="LiveId" clId="{AFF9B0D5-CA7D-40FB-964A-23276295459E}" dt="2021-07-06T04:55:27.110" v="6436" actId="207"/>
          <ac:spMkLst>
            <pc:docMk/>
            <pc:sldMk cId="2365006287" sldId="2193"/>
            <ac:spMk id="136" creationId="{3A8CD19A-AC64-4532-A17D-3F89472AF0E5}"/>
          </ac:spMkLst>
        </pc:spChg>
        <pc:spChg chg="mod">
          <ac:chgData name="Aurelien Domont" userId="6da7715ce44349b3" providerId="LiveId" clId="{AFF9B0D5-CA7D-40FB-964A-23276295459E}" dt="2021-07-06T04:55:27.110" v="6436" actId="207"/>
          <ac:spMkLst>
            <pc:docMk/>
            <pc:sldMk cId="2365006287" sldId="2193"/>
            <ac:spMk id="137" creationId="{CAE23BEF-B51F-4CF7-8DEE-8420F4B8CC48}"/>
          </ac:spMkLst>
        </pc:spChg>
        <pc:spChg chg="mod">
          <ac:chgData name="Aurelien Domont" userId="6da7715ce44349b3" providerId="LiveId" clId="{AFF9B0D5-CA7D-40FB-964A-23276295459E}" dt="2021-07-06T04:55:27.110" v="6436" actId="207"/>
          <ac:spMkLst>
            <pc:docMk/>
            <pc:sldMk cId="2365006287" sldId="2193"/>
            <ac:spMk id="138" creationId="{985FBAC8-C39C-4F76-BF89-235488B6688A}"/>
          </ac:spMkLst>
        </pc:spChg>
        <pc:spChg chg="mod">
          <ac:chgData name="Aurelien Domont" userId="6da7715ce44349b3" providerId="LiveId" clId="{AFF9B0D5-CA7D-40FB-964A-23276295459E}" dt="2021-07-06T04:55:27.110" v="6436" actId="207"/>
          <ac:spMkLst>
            <pc:docMk/>
            <pc:sldMk cId="2365006287" sldId="2193"/>
            <ac:spMk id="139" creationId="{B2B8939D-415D-4191-AE3F-6BF5ACDF3066}"/>
          </ac:spMkLst>
        </pc:spChg>
        <pc:spChg chg="mod">
          <ac:chgData name="Aurelien Domont" userId="6da7715ce44349b3" providerId="LiveId" clId="{AFF9B0D5-CA7D-40FB-964A-23276295459E}" dt="2021-07-06T04:55:27.110" v="6436" actId="207"/>
          <ac:spMkLst>
            <pc:docMk/>
            <pc:sldMk cId="2365006287" sldId="2193"/>
            <ac:spMk id="140" creationId="{7752E709-95CB-4091-AB1E-A5086F134AC1}"/>
          </ac:spMkLst>
        </pc:spChg>
        <pc:spChg chg="mod">
          <ac:chgData name="Aurelien Domont" userId="6da7715ce44349b3" providerId="LiveId" clId="{AFF9B0D5-CA7D-40FB-964A-23276295459E}" dt="2021-07-06T04:55:27.110" v="6436" actId="207"/>
          <ac:spMkLst>
            <pc:docMk/>
            <pc:sldMk cId="2365006287" sldId="2193"/>
            <ac:spMk id="142" creationId="{BDDB4D79-5A59-41A1-B66F-8B658F59082A}"/>
          </ac:spMkLst>
        </pc:spChg>
        <pc:spChg chg="mod">
          <ac:chgData name="Aurelien Domont" userId="6da7715ce44349b3" providerId="LiveId" clId="{AFF9B0D5-CA7D-40FB-964A-23276295459E}" dt="2021-07-06T04:55:27.110" v="6436" actId="207"/>
          <ac:spMkLst>
            <pc:docMk/>
            <pc:sldMk cId="2365006287" sldId="2193"/>
            <ac:spMk id="143" creationId="{1D1E885F-74AF-4A3B-95AC-54D9FE340769}"/>
          </ac:spMkLst>
        </pc:spChg>
        <pc:spChg chg="mod">
          <ac:chgData name="Aurelien Domont" userId="6da7715ce44349b3" providerId="LiveId" clId="{AFF9B0D5-CA7D-40FB-964A-23276295459E}" dt="2021-07-06T04:55:27.110" v="6436" actId="207"/>
          <ac:spMkLst>
            <pc:docMk/>
            <pc:sldMk cId="2365006287" sldId="2193"/>
            <ac:spMk id="144" creationId="{D74FA934-62DC-4E2B-BDE0-202AF8CB9A49}"/>
          </ac:spMkLst>
        </pc:spChg>
        <pc:spChg chg="mod">
          <ac:chgData name="Aurelien Domont" userId="6da7715ce44349b3" providerId="LiveId" clId="{AFF9B0D5-CA7D-40FB-964A-23276295459E}" dt="2021-07-06T04:55:27.110" v="6436" actId="207"/>
          <ac:spMkLst>
            <pc:docMk/>
            <pc:sldMk cId="2365006287" sldId="2193"/>
            <ac:spMk id="145" creationId="{16FC8BD7-DDAE-44C2-B89E-C4034E712BED}"/>
          </ac:spMkLst>
        </pc:spChg>
        <pc:spChg chg="mod">
          <ac:chgData name="Aurelien Domont" userId="6da7715ce44349b3" providerId="LiveId" clId="{AFF9B0D5-CA7D-40FB-964A-23276295459E}" dt="2021-07-06T04:55:27.110" v="6436" actId="207"/>
          <ac:spMkLst>
            <pc:docMk/>
            <pc:sldMk cId="2365006287" sldId="2193"/>
            <ac:spMk id="146" creationId="{41B138E6-41E9-4AF6-A29C-165D08513D2D}"/>
          </ac:spMkLst>
        </pc:spChg>
        <pc:spChg chg="mod">
          <ac:chgData name="Aurelien Domont" userId="6da7715ce44349b3" providerId="LiveId" clId="{AFF9B0D5-CA7D-40FB-964A-23276295459E}" dt="2021-07-06T04:55:27.110" v="6436" actId="207"/>
          <ac:spMkLst>
            <pc:docMk/>
            <pc:sldMk cId="2365006287" sldId="2193"/>
            <ac:spMk id="147" creationId="{1C8FEC86-DF11-4FE6-A64F-AF70A02773BE}"/>
          </ac:spMkLst>
        </pc:spChg>
        <pc:spChg chg="mod">
          <ac:chgData name="Aurelien Domont" userId="6da7715ce44349b3" providerId="LiveId" clId="{AFF9B0D5-CA7D-40FB-964A-23276295459E}" dt="2021-07-06T04:55:27.110" v="6436" actId="207"/>
          <ac:spMkLst>
            <pc:docMk/>
            <pc:sldMk cId="2365006287" sldId="2193"/>
            <ac:spMk id="148" creationId="{7BFF15EB-F63D-4FAD-BCE0-0A283F0ACECB}"/>
          </ac:spMkLst>
        </pc:spChg>
        <pc:spChg chg="mod">
          <ac:chgData name="Aurelien Domont" userId="6da7715ce44349b3" providerId="LiveId" clId="{AFF9B0D5-CA7D-40FB-964A-23276295459E}" dt="2021-07-06T04:55:27.110" v="6436" actId="207"/>
          <ac:spMkLst>
            <pc:docMk/>
            <pc:sldMk cId="2365006287" sldId="2193"/>
            <ac:spMk id="149" creationId="{62DDC113-79AB-4405-8A05-4AF26497DD0C}"/>
          </ac:spMkLst>
        </pc:spChg>
        <pc:spChg chg="mod">
          <ac:chgData name="Aurelien Domont" userId="6da7715ce44349b3" providerId="LiveId" clId="{AFF9B0D5-CA7D-40FB-964A-23276295459E}" dt="2021-07-06T04:55:27.110" v="6436" actId="207"/>
          <ac:spMkLst>
            <pc:docMk/>
            <pc:sldMk cId="2365006287" sldId="2193"/>
            <ac:spMk id="150" creationId="{4365A171-557B-4606-A3EB-AF8BC2288201}"/>
          </ac:spMkLst>
        </pc:spChg>
        <pc:spChg chg="mod">
          <ac:chgData name="Aurelien Domont" userId="6da7715ce44349b3" providerId="LiveId" clId="{AFF9B0D5-CA7D-40FB-964A-23276295459E}" dt="2021-07-06T04:55:27.110" v="6436" actId="207"/>
          <ac:spMkLst>
            <pc:docMk/>
            <pc:sldMk cId="2365006287" sldId="2193"/>
            <ac:spMk id="151" creationId="{EEFF0CDB-017C-4A77-BB78-49C959810886}"/>
          </ac:spMkLst>
        </pc:spChg>
        <pc:spChg chg="mod">
          <ac:chgData name="Aurelien Domont" userId="6da7715ce44349b3" providerId="LiveId" clId="{AFF9B0D5-CA7D-40FB-964A-23276295459E}" dt="2021-07-06T04:55:27.110" v="6436" actId="207"/>
          <ac:spMkLst>
            <pc:docMk/>
            <pc:sldMk cId="2365006287" sldId="2193"/>
            <ac:spMk id="152" creationId="{8D03B6DB-D72C-4AB8-97B4-A9A20666B2CD}"/>
          </ac:spMkLst>
        </pc:spChg>
        <pc:spChg chg="mod">
          <ac:chgData name="Aurelien Domont" userId="6da7715ce44349b3" providerId="LiveId" clId="{AFF9B0D5-CA7D-40FB-964A-23276295459E}" dt="2021-07-06T04:55:27.110" v="6436" actId="207"/>
          <ac:spMkLst>
            <pc:docMk/>
            <pc:sldMk cId="2365006287" sldId="2193"/>
            <ac:spMk id="153" creationId="{A259B0CE-4E24-4931-A600-EAB7EE0723CE}"/>
          </ac:spMkLst>
        </pc:spChg>
        <pc:spChg chg="mod">
          <ac:chgData name="Aurelien Domont" userId="6da7715ce44349b3" providerId="LiveId" clId="{AFF9B0D5-CA7D-40FB-964A-23276295459E}" dt="2021-07-06T04:55:27.110" v="6436" actId="207"/>
          <ac:spMkLst>
            <pc:docMk/>
            <pc:sldMk cId="2365006287" sldId="2193"/>
            <ac:spMk id="154" creationId="{ABD91C8D-FC50-47FE-A53C-35530B9E6A4C}"/>
          </ac:spMkLst>
        </pc:spChg>
        <pc:spChg chg="mod">
          <ac:chgData name="Aurelien Domont" userId="6da7715ce44349b3" providerId="LiveId" clId="{AFF9B0D5-CA7D-40FB-964A-23276295459E}" dt="2021-07-06T04:55:27.110" v="6436" actId="207"/>
          <ac:spMkLst>
            <pc:docMk/>
            <pc:sldMk cId="2365006287" sldId="2193"/>
            <ac:spMk id="155" creationId="{25B903D7-A74D-430A-8D7F-DCA08103D522}"/>
          </ac:spMkLst>
        </pc:spChg>
        <pc:spChg chg="mod">
          <ac:chgData name="Aurelien Domont" userId="6da7715ce44349b3" providerId="LiveId" clId="{AFF9B0D5-CA7D-40FB-964A-23276295459E}" dt="2021-07-06T04:55:27.110" v="6436" actId="207"/>
          <ac:spMkLst>
            <pc:docMk/>
            <pc:sldMk cId="2365006287" sldId="2193"/>
            <ac:spMk id="156" creationId="{C0E7B4A7-61CE-422B-839A-837E9A743E3A}"/>
          </ac:spMkLst>
        </pc:spChg>
        <pc:spChg chg="mod">
          <ac:chgData name="Aurelien Domont" userId="6da7715ce44349b3" providerId="LiveId" clId="{AFF9B0D5-CA7D-40FB-964A-23276295459E}" dt="2021-07-06T04:55:27.110" v="6436" actId="207"/>
          <ac:spMkLst>
            <pc:docMk/>
            <pc:sldMk cId="2365006287" sldId="2193"/>
            <ac:spMk id="157" creationId="{3D657CDC-FAA8-4289-82C8-81810B6165D3}"/>
          </ac:spMkLst>
        </pc:spChg>
        <pc:spChg chg="mod">
          <ac:chgData name="Aurelien Domont" userId="6da7715ce44349b3" providerId="LiveId" clId="{AFF9B0D5-CA7D-40FB-964A-23276295459E}" dt="2021-07-06T04:55:27.110" v="6436" actId="207"/>
          <ac:spMkLst>
            <pc:docMk/>
            <pc:sldMk cId="2365006287" sldId="2193"/>
            <ac:spMk id="158" creationId="{B17EB213-4950-42CF-9699-018AD4232B1A}"/>
          </ac:spMkLst>
        </pc:spChg>
        <pc:spChg chg="mod">
          <ac:chgData name="Aurelien Domont" userId="6da7715ce44349b3" providerId="LiveId" clId="{AFF9B0D5-CA7D-40FB-964A-23276295459E}" dt="2021-07-06T04:55:27.110" v="6436" actId="207"/>
          <ac:spMkLst>
            <pc:docMk/>
            <pc:sldMk cId="2365006287" sldId="2193"/>
            <ac:spMk id="159" creationId="{8CA38F92-3E3C-43A5-90D1-5E8700DAB383}"/>
          </ac:spMkLst>
        </pc:spChg>
        <pc:spChg chg="mod">
          <ac:chgData name="Aurelien Domont" userId="6da7715ce44349b3" providerId="LiveId" clId="{AFF9B0D5-CA7D-40FB-964A-23276295459E}" dt="2021-07-06T04:55:27.110" v="6436" actId="207"/>
          <ac:spMkLst>
            <pc:docMk/>
            <pc:sldMk cId="2365006287" sldId="2193"/>
            <ac:spMk id="160" creationId="{23EDF098-AA5C-4CC4-A915-B946B8E572BC}"/>
          </ac:spMkLst>
        </pc:spChg>
        <pc:spChg chg="mod">
          <ac:chgData name="Aurelien Domont" userId="6da7715ce44349b3" providerId="LiveId" clId="{AFF9B0D5-CA7D-40FB-964A-23276295459E}" dt="2021-07-06T04:55:27.110" v="6436" actId="207"/>
          <ac:spMkLst>
            <pc:docMk/>
            <pc:sldMk cId="2365006287" sldId="2193"/>
            <ac:spMk id="161" creationId="{D56F5FB8-B708-4119-9373-80F1E11159C9}"/>
          </ac:spMkLst>
        </pc:spChg>
        <pc:spChg chg="mod">
          <ac:chgData name="Aurelien Domont" userId="6da7715ce44349b3" providerId="LiveId" clId="{AFF9B0D5-CA7D-40FB-964A-23276295459E}" dt="2021-07-06T04:55:27.110" v="6436" actId="207"/>
          <ac:spMkLst>
            <pc:docMk/>
            <pc:sldMk cId="2365006287" sldId="2193"/>
            <ac:spMk id="162" creationId="{BA676946-82C1-4EBE-B717-21F7E57ED277}"/>
          </ac:spMkLst>
        </pc:spChg>
        <pc:spChg chg="mod">
          <ac:chgData name="Aurelien Domont" userId="6da7715ce44349b3" providerId="LiveId" clId="{AFF9B0D5-CA7D-40FB-964A-23276295459E}" dt="2021-07-06T04:55:27.110" v="6436" actId="207"/>
          <ac:spMkLst>
            <pc:docMk/>
            <pc:sldMk cId="2365006287" sldId="2193"/>
            <ac:spMk id="163" creationId="{60EB86DE-7405-492F-9024-C261802C202B}"/>
          </ac:spMkLst>
        </pc:spChg>
        <pc:spChg chg="mod">
          <ac:chgData name="Aurelien Domont" userId="6da7715ce44349b3" providerId="LiveId" clId="{AFF9B0D5-CA7D-40FB-964A-23276295459E}" dt="2021-07-06T04:55:27.110" v="6436" actId="207"/>
          <ac:spMkLst>
            <pc:docMk/>
            <pc:sldMk cId="2365006287" sldId="2193"/>
            <ac:spMk id="164" creationId="{BDBE1806-5F82-440C-B248-5D0992D119E4}"/>
          </ac:spMkLst>
        </pc:spChg>
        <pc:spChg chg="mod">
          <ac:chgData name="Aurelien Domont" userId="6da7715ce44349b3" providerId="LiveId" clId="{AFF9B0D5-CA7D-40FB-964A-23276295459E}" dt="2021-07-06T04:55:27.110" v="6436" actId="207"/>
          <ac:spMkLst>
            <pc:docMk/>
            <pc:sldMk cId="2365006287" sldId="2193"/>
            <ac:spMk id="165" creationId="{0CB2C5FB-2220-441B-A825-6A63E1B5CE87}"/>
          </ac:spMkLst>
        </pc:spChg>
        <pc:spChg chg="mod">
          <ac:chgData name="Aurelien Domont" userId="6da7715ce44349b3" providerId="LiveId" clId="{AFF9B0D5-CA7D-40FB-964A-23276295459E}" dt="2021-07-06T04:55:27.110" v="6436" actId="207"/>
          <ac:spMkLst>
            <pc:docMk/>
            <pc:sldMk cId="2365006287" sldId="2193"/>
            <ac:spMk id="166" creationId="{9FACDA72-1072-4DEE-B174-2A6F35E08C8D}"/>
          </ac:spMkLst>
        </pc:spChg>
        <pc:spChg chg="mod">
          <ac:chgData name="Aurelien Domont" userId="6da7715ce44349b3" providerId="LiveId" clId="{AFF9B0D5-CA7D-40FB-964A-23276295459E}" dt="2021-07-06T04:55:27.110" v="6436" actId="207"/>
          <ac:spMkLst>
            <pc:docMk/>
            <pc:sldMk cId="2365006287" sldId="2193"/>
            <ac:spMk id="167" creationId="{52057368-38F5-4FC7-89D7-71864828E198}"/>
          </ac:spMkLst>
        </pc:spChg>
        <pc:spChg chg="mod">
          <ac:chgData name="Aurelien Domont" userId="6da7715ce44349b3" providerId="LiveId" clId="{AFF9B0D5-CA7D-40FB-964A-23276295459E}" dt="2021-07-06T04:55:27.110" v="6436" actId="207"/>
          <ac:spMkLst>
            <pc:docMk/>
            <pc:sldMk cId="2365006287" sldId="2193"/>
            <ac:spMk id="168" creationId="{99762878-AFAD-4D28-9244-65AC64A29FAB}"/>
          </ac:spMkLst>
        </pc:spChg>
        <pc:spChg chg="mod">
          <ac:chgData name="Aurelien Domont" userId="6da7715ce44349b3" providerId="LiveId" clId="{AFF9B0D5-CA7D-40FB-964A-23276295459E}" dt="2021-07-06T04:55:27.110" v="6436" actId="207"/>
          <ac:spMkLst>
            <pc:docMk/>
            <pc:sldMk cId="2365006287" sldId="2193"/>
            <ac:spMk id="169" creationId="{C6E0C370-1AE7-4B71-B582-54390B3E9756}"/>
          </ac:spMkLst>
        </pc:spChg>
        <pc:spChg chg="mod">
          <ac:chgData name="Aurelien Domont" userId="6da7715ce44349b3" providerId="LiveId" clId="{AFF9B0D5-CA7D-40FB-964A-23276295459E}" dt="2021-07-06T04:55:27.110" v="6436" actId="207"/>
          <ac:spMkLst>
            <pc:docMk/>
            <pc:sldMk cId="2365006287" sldId="2193"/>
            <ac:spMk id="170" creationId="{89396123-E9E1-41A2-9494-24C475D336FD}"/>
          </ac:spMkLst>
        </pc:spChg>
        <pc:spChg chg="mod">
          <ac:chgData name="Aurelien Domont" userId="6da7715ce44349b3" providerId="LiveId" clId="{AFF9B0D5-CA7D-40FB-964A-23276295459E}" dt="2021-07-06T04:55:27.110" v="6436" actId="207"/>
          <ac:spMkLst>
            <pc:docMk/>
            <pc:sldMk cId="2365006287" sldId="2193"/>
            <ac:spMk id="171" creationId="{823194CC-6111-4944-B231-CB5B35E28962}"/>
          </ac:spMkLst>
        </pc:spChg>
        <pc:spChg chg="mod">
          <ac:chgData name="Aurelien Domont" userId="6da7715ce44349b3" providerId="LiveId" clId="{AFF9B0D5-CA7D-40FB-964A-23276295459E}" dt="2021-07-06T04:55:27.110" v="6436" actId="207"/>
          <ac:spMkLst>
            <pc:docMk/>
            <pc:sldMk cId="2365006287" sldId="2193"/>
            <ac:spMk id="172" creationId="{4D754B61-CAB2-4876-AD55-A97070A02FF7}"/>
          </ac:spMkLst>
        </pc:spChg>
        <pc:spChg chg="mod">
          <ac:chgData name="Aurelien Domont" userId="6da7715ce44349b3" providerId="LiveId" clId="{AFF9B0D5-CA7D-40FB-964A-23276295459E}" dt="2021-07-06T04:55:27.110" v="6436" actId="207"/>
          <ac:spMkLst>
            <pc:docMk/>
            <pc:sldMk cId="2365006287" sldId="2193"/>
            <ac:spMk id="173" creationId="{92A6D021-607D-4A3A-9541-A61366B44512}"/>
          </ac:spMkLst>
        </pc:spChg>
        <pc:spChg chg="mod">
          <ac:chgData name="Aurelien Domont" userId="6da7715ce44349b3" providerId="LiveId" clId="{AFF9B0D5-CA7D-40FB-964A-23276295459E}" dt="2021-07-06T04:55:27.110" v="6436" actId="207"/>
          <ac:spMkLst>
            <pc:docMk/>
            <pc:sldMk cId="2365006287" sldId="2193"/>
            <ac:spMk id="174" creationId="{7CC84701-7558-4313-BB29-B13B7F846F11}"/>
          </ac:spMkLst>
        </pc:spChg>
        <pc:spChg chg="mod">
          <ac:chgData name="Aurelien Domont" userId="6da7715ce44349b3" providerId="LiveId" clId="{AFF9B0D5-CA7D-40FB-964A-23276295459E}" dt="2021-07-06T04:55:27.110" v="6436" actId="207"/>
          <ac:spMkLst>
            <pc:docMk/>
            <pc:sldMk cId="2365006287" sldId="2193"/>
            <ac:spMk id="175" creationId="{03B4CC72-2489-41BE-A1DA-877AE3EA9DF3}"/>
          </ac:spMkLst>
        </pc:spChg>
        <pc:spChg chg="mod">
          <ac:chgData name="Aurelien Domont" userId="6da7715ce44349b3" providerId="LiveId" clId="{AFF9B0D5-CA7D-40FB-964A-23276295459E}" dt="2021-07-06T04:55:27.110" v="6436" actId="207"/>
          <ac:spMkLst>
            <pc:docMk/>
            <pc:sldMk cId="2365006287" sldId="2193"/>
            <ac:spMk id="176" creationId="{47D6B5AF-3BB1-4F40-80A3-E718FFB2BBF9}"/>
          </ac:spMkLst>
        </pc:spChg>
        <pc:spChg chg="mod">
          <ac:chgData name="Aurelien Domont" userId="6da7715ce44349b3" providerId="LiveId" clId="{AFF9B0D5-CA7D-40FB-964A-23276295459E}" dt="2021-07-06T04:55:27.110" v="6436" actId="207"/>
          <ac:spMkLst>
            <pc:docMk/>
            <pc:sldMk cId="2365006287" sldId="2193"/>
            <ac:spMk id="177" creationId="{4DCF5414-4CBF-45A5-B95E-85CED01A12B7}"/>
          </ac:spMkLst>
        </pc:spChg>
        <pc:spChg chg="mod">
          <ac:chgData name="Aurelien Domont" userId="6da7715ce44349b3" providerId="LiveId" clId="{AFF9B0D5-CA7D-40FB-964A-23276295459E}" dt="2021-07-06T04:55:27.110" v="6436" actId="207"/>
          <ac:spMkLst>
            <pc:docMk/>
            <pc:sldMk cId="2365006287" sldId="2193"/>
            <ac:spMk id="178" creationId="{2678A3CD-131E-4EDF-A30A-53317901811B}"/>
          </ac:spMkLst>
        </pc:spChg>
        <pc:spChg chg="mod">
          <ac:chgData name="Aurelien Domont" userId="6da7715ce44349b3" providerId="LiveId" clId="{AFF9B0D5-CA7D-40FB-964A-23276295459E}" dt="2021-07-06T04:55:27.110" v="6436" actId="207"/>
          <ac:spMkLst>
            <pc:docMk/>
            <pc:sldMk cId="2365006287" sldId="2193"/>
            <ac:spMk id="179" creationId="{46610A0A-B8CE-41D9-91CC-A7B06C419CAF}"/>
          </ac:spMkLst>
        </pc:spChg>
        <pc:spChg chg="mod">
          <ac:chgData name="Aurelien Domont" userId="6da7715ce44349b3" providerId="LiveId" clId="{AFF9B0D5-CA7D-40FB-964A-23276295459E}" dt="2021-07-06T04:55:27.110" v="6436" actId="207"/>
          <ac:spMkLst>
            <pc:docMk/>
            <pc:sldMk cId="2365006287" sldId="2193"/>
            <ac:spMk id="180" creationId="{808EFAEC-EFEE-465B-9F07-B3397A83BC3D}"/>
          </ac:spMkLst>
        </pc:spChg>
        <pc:spChg chg="mod">
          <ac:chgData name="Aurelien Domont" userId="6da7715ce44349b3" providerId="LiveId" clId="{AFF9B0D5-CA7D-40FB-964A-23276295459E}" dt="2021-07-06T04:55:27.110" v="6436" actId="207"/>
          <ac:spMkLst>
            <pc:docMk/>
            <pc:sldMk cId="2365006287" sldId="2193"/>
            <ac:spMk id="181" creationId="{B0EA3EF7-DB1A-48F5-8310-A1017DB54E6F}"/>
          </ac:spMkLst>
        </pc:spChg>
        <pc:spChg chg="mod">
          <ac:chgData name="Aurelien Domont" userId="6da7715ce44349b3" providerId="LiveId" clId="{AFF9B0D5-CA7D-40FB-964A-23276295459E}" dt="2021-07-06T04:55:27.110" v="6436" actId="207"/>
          <ac:spMkLst>
            <pc:docMk/>
            <pc:sldMk cId="2365006287" sldId="2193"/>
            <ac:spMk id="182" creationId="{16651324-4218-4C8D-848C-EC8DDB563767}"/>
          </ac:spMkLst>
        </pc:spChg>
        <pc:spChg chg="mod">
          <ac:chgData name="Aurelien Domont" userId="6da7715ce44349b3" providerId="LiveId" clId="{AFF9B0D5-CA7D-40FB-964A-23276295459E}" dt="2021-07-06T04:55:27.110" v="6436" actId="207"/>
          <ac:spMkLst>
            <pc:docMk/>
            <pc:sldMk cId="2365006287" sldId="2193"/>
            <ac:spMk id="183" creationId="{2D1C61DB-DB9D-4FCD-A59D-5698A6522902}"/>
          </ac:spMkLst>
        </pc:spChg>
        <pc:spChg chg="mod">
          <ac:chgData name="Aurelien Domont" userId="6da7715ce44349b3" providerId="LiveId" clId="{AFF9B0D5-CA7D-40FB-964A-23276295459E}" dt="2021-07-06T04:55:27.110" v="6436" actId="207"/>
          <ac:spMkLst>
            <pc:docMk/>
            <pc:sldMk cId="2365006287" sldId="2193"/>
            <ac:spMk id="184" creationId="{72B0C558-0604-4F2E-8F50-BDE457973D38}"/>
          </ac:spMkLst>
        </pc:spChg>
        <pc:spChg chg="mod">
          <ac:chgData name="Aurelien Domont" userId="6da7715ce44349b3" providerId="LiveId" clId="{AFF9B0D5-CA7D-40FB-964A-23276295459E}" dt="2021-07-06T04:55:27.110" v="6436" actId="207"/>
          <ac:spMkLst>
            <pc:docMk/>
            <pc:sldMk cId="2365006287" sldId="2193"/>
            <ac:spMk id="185" creationId="{D5A1BFFB-B8FB-4800-BC3D-EE46E81A5431}"/>
          </ac:spMkLst>
        </pc:spChg>
        <pc:spChg chg="mod">
          <ac:chgData name="Aurelien Domont" userId="6da7715ce44349b3" providerId="LiveId" clId="{AFF9B0D5-CA7D-40FB-964A-23276295459E}" dt="2021-07-06T04:55:27.110" v="6436" actId="207"/>
          <ac:spMkLst>
            <pc:docMk/>
            <pc:sldMk cId="2365006287" sldId="2193"/>
            <ac:spMk id="186" creationId="{27671FE5-EDAE-4670-BEF7-A720F30F3665}"/>
          </ac:spMkLst>
        </pc:spChg>
        <pc:spChg chg="mod">
          <ac:chgData name="Aurelien Domont" userId="6da7715ce44349b3" providerId="LiveId" clId="{AFF9B0D5-CA7D-40FB-964A-23276295459E}" dt="2021-07-06T04:55:27.110" v="6436" actId="207"/>
          <ac:spMkLst>
            <pc:docMk/>
            <pc:sldMk cId="2365006287" sldId="2193"/>
            <ac:spMk id="187" creationId="{27C7BAE0-2998-41E2-ADC9-71D60AE6372D}"/>
          </ac:spMkLst>
        </pc:spChg>
        <pc:spChg chg="mod">
          <ac:chgData name="Aurelien Domont" userId="6da7715ce44349b3" providerId="LiveId" clId="{AFF9B0D5-CA7D-40FB-964A-23276295459E}" dt="2021-07-06T04:55:27.110" v="6436" actId="207"/>
          <ac:spMkLst>
            <pc:docMk/>
            <pc:sldMk cId="2365006287" sldId="2193"/>
            <ac:spMk id="188" creationId="{3800CFC3-6C5F-4327-98F1-E4477F94260D}"/>
          </ac:spMkLst>
        </pc:spChg>
        <pc:spChg chg="mod">
          <ac:chgData name="Aurelien Domont" userId="6da7715ce44349b3" providerId="LiveId" clId="{AFF9B0D5-CA7D-40FB-964A-23276295459E}" dt="2021-07-06T04:55:27.110" v="6436" actId="207"/>
          <ac:spMkLst>
            <pc:docMk/>
            <pc:sldMk cId="2365006287" sldId="2193"/>
            <ac:spMk id="189" creationId="{BD3D661E-CE23-4A3A-862C-A4530123CB0A}"/>
          </ac:spMkLst>
        </pc:spChg>
        <pc:spChg chg="mod">
          <ac:chgData name="Aurelien Domont" userId="6da7715ce44349b3" providerId="LiveId" clId="{AFF9B0D5-CA7D-40FB-964A-23276295459E}" dt="2021-07-06T04:55:27.110" v="6436" actId="207"/>
          <ac:spMkLst>
            <pc:docMk/>
            <pc:sldMk cId="2365006287" sldId="2193"/>
            <ac:spMk id="190" creationId="{1BF0723C-6F69-4D40-B7B3-E15B38FA66D9}"/>
          </ac:spMkLst>
        </pc:spChg>
        <pc:spChg chg="mod">
          <ac:chgData name="Aurelien Domont" userId="6da7715ce44349b3" providerId="LiveId" clId="{AFF9B0D5-CA7D-40FB-964A-23276295459E}" dt="2021-07-06T04:55:27.110" v="6436" actId="207"/>
          <ac:spMkLst>
            <pc:docMk/>
            <pc:sldMk cId="2365006287" sldId="2193"/>
            <ac:spMk id="191" creationId="{21AE6CAF-9A47-4EE1-A1D6-3C8CED98D246}"/>
          </ac:spMkLst>
        </pc:spChg>
        <pc:spChg chg="mod">
          <ac:chgData name="Aurelien Domont" userId="6da7715ce44349b3" providerId="LiveId" clId="{AFF9B0D5-CA7D-40FB-964A-23276295459E}" dt="2021-07-06T04:55:27.110" v="6436" actId="207"/>
          <ac:spMkLst>
            <pc:docMk/>
            <pc:sldMk cId="2365006287" sldId="2193"/>
            <ac:spMk id="192" creationId="{2373E3CE-B579-453F-89B1-B7E1CF0C0EB6}"/>
          </ac:spMkLst>
        </pc:spChg>
        <pc:spChg chg="mod">
          <ac:chgData name="Aurelien Domont" userId="6da7715ce44349b3" providerId="LiveId" clId="{AFF9B0D5-CA7D-40FB-964A-23276295459E}" dt="2021-07-06T04:55:27.110" v="6436" actId="207"/>
          <ac:spMkLst>
            <pc:docMk/>
            <pc:sldMk cId="2365006287" sldId="2193"/>
            <ac:spMk id="193" creationId="{E0AE16BE-90F8-40E4-A739-7DAF8EA978B2}"/>
          </ac:spMkLst>
        </pc:spChg>
        <pc:spChg chg="mod">
          <ac:chgData name="Aurelien Domont" userId="6da7715ce44349b3" providerId="LiveId" clId="{AFF9B0D5-CA7D-40FB-964A-23276295459E}" dt="2021-07-06T04:55:27.110" v="6436" actId="207"/>
          <ac:spMkLst>
            <pc:docMk/>
            <pc:sldMk cId="2365006287" sldId="2193"/>
            <ac:spMk id="194" creationId="{3E230726-7D04-48F3-A135-4F04E3E248FA}"/>
          </ac:spMkLst>
        </pc:spChg>
        <pc:spChg chg="mod">
          <ac:chgData name="Aurelien Domont" userId="6da7715ce44349b3" providerId="LiveId" clId="{AFF9B0D5-CA7D-40FB-964A-23276295459E}" dt="2021-07-06T04:55:27.110" v="6436" actId="207"/>
          <ac:spMkLst>
            <pc:docMk/>
            <pc:sldMk cId="2365006287" sldId="2193"/>
            <ac:spMk id="195" creationId="{E435410C-3B5C-4565-9E8D-60834A321263}"/>
          </ac:spMkLst>
        </pc:spChg>
        <pc:spChg chg="mod">
          <ac:chgData name="Aurelien Domont" userId="6da7715ce44349b3" providerId="LiveId" clId="{AFF9B0D5-CA7D-40FB-964A-23276295459E}" dt="2021-07-06T04:55:27.110" v="6436" actId="207"/>
          <ac:spMkLst>
            <pc:docMk/>
            <pc:sldMk cId="2365006287" sldId="2193"/>
            <ac:spMk id="196" creationId="{46F36E87-E302-412F-BB37-08F349D2161D}"/>
          </ac:spMkLst>
        </pc:spChg>
        <pc:spChg chg="mod">
          <ac:chgData name="Aurelien Domont" userId="6da7715ce44349b3" providerId="LiveId" clId="{AFF9B0D5-CA7D-40FB-964A-23276295459E}" dt="2021-07-06T04:55:27.110" v="6436" actId="207"/>
          <ac:spMkLst>
            <pc:docMk/>
            <pc:sldMk cId="2365006287" sldId="2193"/>
            <ac:spMk id="197" creationId="{C7ACEAE5-152B-49D2-8F07-FFD86767A0FB}"/>
          </ac:spMkLst>
        </pc:spChg>
        <pc:spChg chg="mod">
          <ac:chgData name="Aurelien Domont" userId="6da7715ce44349b3" providerId="LiveId" clId="{AFF9B0D5-CA7D-40FB-964A-23276295459E}" dt="2021-07-06T04:55:27.110" v="6436" actId="207"/>
          <ac:spMkLst>
            <pc:docMk/>
            <pc:sldMk cId="2365006287" sldId="2193"/>
            <ac:spMk id="198" creationId="{7104C839-48BF-4BA4-BF53-6AFD43BAED39}"/>
          </ac:spMkLst>
        </pc:spChg>
        <pc:spChg chg="mod">
          <ac:chgData name="Aurelien Domont" userId="6da7715ce44349b3" providerId="LiveId" clId="{AFF9B0D5-CA7D-40FB-964A-23276295459E}" dt="2021-07-06T04:55:27.110" v="6436" actId="207"/>
          <ac:spMkLst>
            <pc:docMk/>
            <pc:sldMk cId="2365006287" sldId="2193"/>
            <ac:spMk id="199" creationId="{0A27973E-F093-4443-948D-6F5E0135F593}"/>
          </ac:spMkLst>
        </pc:spChg>
        <pc:spChg chg="mod">
          <ac:chgData name="Aurelien Domont" userId="6da7715ce44349b3" providerId="LiveId" clId="{AFF9B0D5-CA7D-40FB-964A-23276295459E}" dt="2021-07-06T04:55:27.110" v="6436" actId="207"/>
          <ac:spMkLst>
            <pc:docMk/>
            <pc:sldMk cId="2365006287" sldId="2193"/>
            <ac:spMk id="200" creationId="{0C367E29-D0D4-4244-8139-3B655EF87F12}"/>
          </ac:spMkLst>
        </pc:spChg>
        <pc:spChg chg="mod">
          <ac:chgData name="Aurelien Domont" userId="6da7715ce44349b3" providerId="LiveId" clId="{AFF9B0D5-CA7D-40FB-964A-23276295459E}" dt="2021-07-06T04:55:27.110" v="6436" actId="207"/>
          <ac:spMkLst>
            <pc:docMk/>
            <pc:sldMk cId="2365006287" sldId="2193"/>
            <ac:spMk id="201" creationId="{1726BD3E-877B-4098-9E8D-71732ED9C71C}"/>
          </ac:spMkLst>
        </pc:spChg>
        <pc:spChg chg="mod">
          <ac:chgData name="Aurelien Domont" userId="6da7715ce44349b3" providerId="LiveId" clId="{AFF9B0D5-CA7D-40FB-964A-23276295459E}" dt="2021-07-06T04:55:27.110" v="6436" actId="207"/>
          <ac:spMkLst>
            <pc:docMk/>
            <pc:sldMk cId="2365006287" sldId="2193"/>
            <ac:spMk id="202" creationId="{417DE7D5-87EB-4446-90B6-E380A5B3F9E1}"/>
          </ac:spMkLst>
        </pc:spChg>
        <pc:spChg chg="mod">
          <ac:chgData name="Aurelien Domont" userId="6da7715ce44349b3" providerId="LiveId" clId="{AFF9B0D5-CA7D-40FB-964A-23276295459E}" dt="2021-07-06T04:55:27.110" v="6436" actId="207"/>
          <ac:spMkLst>
            <pc:docMk/>
            <pc:sldMk cId="2365006287" sldId="2193"/>
            <ac:spMk id="203" creationId="{F8234C4E-1277-4509-A12C-171C20B61378}"/>
          </ac:spMkLst>
        </pc:spChg>
        <pc:spChg chg="mod">
          <ac:chgData name="Aurelien Domont" userId="6da7715ce44349b3" providerId="LiveId" clId="{AFF9B0D5-CA7D-40FB-964A-23276295459E}" dt="2021-07-06T04:55:27.110" v="6436" actId="207"/>
          <ac:spMkLst>
            <pc:docMk/>
            <pc:sldMk cId="2365006287" sldId="2193"/>
            <ac:spMk id="204" creationId="{6CD2DCA3-6635-45E3-BAA3-A827175806C8}"/>
          </ac:spMkLst>
        </pc:spChg>
        <pc:spChg chg="mod">
          <ac:chgData name="Aurelien Domont" userId="6da7715ce44349b3" providerId="LiveId" clId="{AFF9B0D5-CA7D-40FB-964A-23276295459E}" dt="2021-07-06T04:55:27.110" v="6436" actId="207"/>
          <ac:spMkLst>
            <pc:docMk/>
            <pc:sldMk cId="2365006287" sldId="2193"/>
            <ac:spMk id="205" creationId="{D0EE785C-B516-4A7F-9FD6-932B3B082390}"/>
          </ac:spMkLst>
        </pc:spChg>
        <pc:spChg chg="mod">
          <ac:chgData name="Aurelien Domont" userId="6da7715ce44349b3" providerId="LiveId" clId="{AFF9B0D5-CA7D-40FB-964A-23276295459E}" dt="2021-07-06T04:55:27.110" v="6436" actId="207"/>
          <ac:spMkLst>
            <pc:docMk/>
            <pc:sldMk cId="2365006287" sldId="2193"/>
            <ac:spMk id="206" creationId="{69F9CB50-A8DF-4971-A970-65EBA0D3708C}"/>
          </ac:spMkLst>
        </pc:spChg>
        <pc:spChg chg="mod">
          <ac:chgData name="Aurelien Domont" userId="6da7715ce44349b3" providerId="LiveId" clId="{AFF9B0D5-CA7D-40FB-964A-23276295459E}" dt="2021-07-06T04:55:27.110" v="6436" actId="207"/>
          <ac:spMkLst>
            <pc:docMk/>
            <pc:sldMk cId="2365006287" sldId="2193"/>
            <ac:spMk id="207" creationId="{3A5C33E5-CB47-49F3-9703-5FABDAB57EC3}"/>
          </ac:spMkLst>
        </pc:spChg>
        <pc:spChg chg="mod">
          <ac:chgData name="Aurelien Domont" userId="6da7715ce44349b3" providerId="LiveId" clId="{AFF9B0D5-CA7D-40FB-964A-23276295459E}" dt="2021-07-06T04:55:27.110" v="6436" actId="207"/>
          <ac:spMkLst>
            <pc:docMk/>
            <pc:sldMk cId="2365006287" sldId="2193"/>
            <ac:spMk id="208" creationId="{85E7AF01-E658-4CF9-91AD-AAA4D538385C}"/>
          </ac:spMkLst>
        </pc:spChg>
        <pc:spChg chg="mod">
          <ac:chgData name="Aurelien Domont" userId="6da7715ce44349b3" providerId="LiveId" clId="{AFF9B0D5-CA7D-40FB-964A-23276295459E}" dt="2021-07-06T04:55:27.110" v="6436" actId="207"/>
          <ac:spMkLst>
            <pc:docMk/>
            <pc:sldMk cId="2365006287" sldId="2193"/>
            <ac:spMk id="209" creationId="{80F74A73-23C5-4D68-9D8A-23DC7F7E918C}"/>
          </ac:spMkLst>
        </pc:spChg>
        <pc:spChg chg="mod">
          <ac:chgData name="Aurelien Domont" userId="6da7715ce44349b3" providerId="LiveId" clId="{AFF9B0D5-CA7D-40FB-964A-23276295459E}" dt="2021-07-06T04:55:27.110" v="6436" actId="207"/>
          <ac:spMkLst>
            <pc:docMk/>
            <pc:sldMk cId="2365006287" sldId="2193"/>
            <ac:spMk id="210" creationId="{1C34C438-EB6D-4823-B4F5-43F46CB4F136}"/>
          </ac:spMkLst>
        </pc:spChg>
        <pc:spChg chg="mod">
          <ac:chgData name="Aurelien Domont" userId="6da7715ce44349b3" providerId="LiveId" clId="{AFF9B0D5-CA7D-40FB-964A-23276295459E}" dt="2021-07-06T04:55:27.110" v="6436" actId="207"/>
          <ac:spMkLst>
            <pc:docMk/>
            <pc:sldMk cId="2365006287" sldId="2193"/>
            <ac:spMk id="211" creationId="{62858DE9-8389-40F0-B1B8-BFA176A1109C}"/>
          </ac:spMkLst>
        </pc:spChg>
        <pc:spChg chg="mod">
          <ac:chgData name="Aurelien Domont" userId="6da7715ce44349b3" providerId="LiveId" clId="{AFF9B0D5-CA7D-40FB-964A-23276295459E}" dt="2021-07-06T04:55:27.110" v="6436" actId="207"/>
          <ac:spMkLst>
            <pc:docMk/>
            <pc:sldMk cId="2365006287" sldId="2193"/>
            <ac:spMk id="212" creationId="{35FA5D01-3B25-4F8D-9A0F-7FFF9F3BE0FB}"/>
          </ac:spMkLst>
        </pc:spChg>
        <pc:spChg chg="mod">
          <ac:chgData name="Aurelien Domont" userId="6da7715ce44349b3" providerId="LiveId" clId="{AFF9B0D5-CA7D-40FB-964A-23276295459E}" dt="2021-07-06T04:55:27.110" v="6436" actId="207"/>
          <ac:spMkLst>
            <pc:docMk/>
            <pc:sldMk cId="2365006287" sldId="2193"/>
            <ac:spMk id="213" creationId="{F07095F0-5F81-4E87-8152-6FA12EAABAAF}"/>
          </ac:spMkLst>
        </pc:spChg>
        <pc:spChg chg="mod">
          <ac:chgData name="Aurelien Domont" userId="6da7715ce44349b3" providerId="LiveId" clId="{AFF9B0D5-CA7D-40FB-964A-23276295459E}" dt="2021-07-06T04:55:27.110" v="6436" actId="207"/>
          <ac:spMkLst>
            <pc:docMk/>
            <pc:sldMk cId="2365006287" sldId="2193"/>
            <ac:spMk id="214" creationId="{6D88220E-9BA8-4095-9058-A84188E97F6B}"/>
          </ac:spMkLst>
        </pc:spChg>
        <pc:spChg chg="mod">
          <ac:chgData name="Aurelien Domont" userId="6da7715ce44349b3" providerId="LiveId" clId="{AFF9B0D5-CA7D-40FB-964A-23276295459E}" dt="2021-07-06T04:55:27.110" v="6436" actId="207"/>
          <ac:spMkLst>
            <pc:docMk/>
            <pc:sldMk cId="2365006287" sldId="2193"/>
            <ac:spMk id="215" creationId="{FA0F2FA6-CE91-4B62-9BA1-78C7638E7621}"/>
          </ac:spMkLst>
        </pc:spChg>
        <pc:spChg chg="mod">
          <ac:chgData name="Aurelien Domont" userId="6da7715ce44349b3" providerId="LiveId" clId="{AFF9B0D5-CA7D-40FB-964A-23276295459E}" dt="2021-07-06T04:55:27.110" v="6436" actId="207"/>
          <ac:spMkLst>
            <pc:docMk/>
            <pc:sldMk cId="2365006287" sldId="2193"/>
            <ac:spMk id="216" creationId="{02503988-11CB-45E2-8EBE-8DB0875F0A48}"/>
          </ac:spMkLst>
        </pc:spChg>
        <pc:spChg chg="mod">
          <ac:chgData name="Aurelien Domont" userId="6da7715ce44349b3" providerId="LiveId" clId="{AFF9B0D5-CA7D-40FB-964A-23276295459E}" dt="2021-07-06T04:55:27.110" v="6436" actId="207"/>
          <ac:spMkLst>
            <pc:docMk/>
            <pc:sldMk cId="2365006287" sldId="2193"/>
            <ac:spMk id="217" creationId="{A2D11221-FFDD-40DB-8071-FB96292CF32F}"/>
          </ac:spMkLst>
        </pc:spChg>
        <pc:spChg chg="mod">
          <ac:chgData name="Aurelien Domont" userId="6da7715ce44349b3" providerId="LiveId" clId="{AFF9B0D5-CA7D-40FB-964A-23276295459E}" dt="2021-07-06T04:55:27.110" v="6436" actId="207"/>
          <ac:spMkLst>
            <pc:docMk/>
            <pc:sldMk cId="2365006287" sldId="2193"/>
            <ac:spMk id="218" creationId="{F89419B7-8002-4A66-8E1F-B15EA2EF54CE}"/>
          </ac:spMkLst>
        </pc:spChg>
        <pc:spChg chg="mod">
          <ac:chgData name="Aurelien Domont" userId="6da7715ce44349b3" providerId="LiveId" clId="{AFF9B0D5-CA7D-40FB-964A-23276295459E}" dt="2021-07-06T04:55:27.110" v="6436" actId="207"/>
          <ac:spMkLst>
            <pc:docMk/>
            <pc:sldMk cId="2365006287" sldId="2193"/>
            <ac:spMk id="219" creationId="{2104C40C-A33D-4E6D-9D98-BC4F83960F51}"/>
          </ac:spMkLst>
        </pc:spChg>
        <pc:spChg chg="mod">
          <ac:chgData name="Aurelien Domont" userId="6da7715ce44349b3" providerId="LiveId" clId="{AFF9B0D5-CA7D-40FB-964A-23276295459E}" dt="2021-07-06T04:55:27.110" v="6436" actId="207"/>
          <ac:spMkLst>
            <pc:docMk/>
            <pc:sldMk cId="2365006287" sldId="2193"/>
            <ac:spMk id="220" creationId="{AE069398-DCB6-4C53-AE55-140B6878653C}"/>
          </ac:spMkLst>
        </pc:spChg>
        <pc:spChg chg="mod">
          <ac:chgData name="Aurelien Domont" userId="6da7715ce44349b3" providerId="LiveId" clId="{AFF9B0D5-CA7D-40FB-964A-23276295459E}" dt="2021-07-06T04:55:27.110" v="6436" actId="207"/>
          <ac:spMkLst>
            <pc:docMk/>
            <pc:sldMk cId="2365006287" sldId="2193"/>
            <ac:spMk id="221" creationId="{EA413C8C-5A81-4A84-9508-42F13C4C0267}"/>
          </ac:spMkLst>
        </pc:spChg>
        <pc:spChg chg="mod">
          <ac:chgData name="Aurelien Domont" userId="6da7715ce44349b3" providerId="LiveId" clId="{AFF9B0D5-CA7D-40FB-964A-23276295459E}" dt="2021-07-06T04:55:27.110" v="6436" actId="207"/>
          <ac:spMkLst>
            <pc:docMk/>
            <pc:sldMk cId="2365006287" sldId="2193"/>
            <ac:spMk id="222" creationId="{6F011FD1-4573-4382-B364-DB6F82607017}"/>
          </ac:spMkLst>
        </pc:spChg>
        <pc:spChg chg="mod">
          <ac:chgData name="Aurelien Domont" userId="6da7715ce44349b3" providerId="LiveId" clId="{AFF9B0D5-CA7D-40FB-964A-23276295459E}" dt="2021-07-06T04:55:27.110" v="6436" actId="207"/>
          <ac:spMkLst>
            <pc:docMk/>
            <pc:sldMk cId="2365006287" sldId="2193"/>
            <ac:spMk id="223" creationId="{B9602CC6-B71E-4ED6-9041-140D27C4E4E3}"/>
          </ac:spMkLst>
        </pc:spChg>
        <pc:spChg chg="mod">
          <ac:chgData name="Aurelien Domont" userId="6da7715ce44349b3" providerId="LiveId" clId="{AFF9B0D5-CA7D-40FB-964A-23276295459E}" dt="2021-07-06T04:55:27.110" v="6436" actId="207"/>
          <ac:spMkLst>
            <pc:docMk/>
            <pc:sldMk cId="2365006287" sldId="2193"/>
            <ac:spMk id="224" creationId="{E713764D-8FD9-4C54-A023-D80F71593A6B}"/>
          </ac:spMkLst>
        </pc:spChg>
        <pc:spChg chg="mod">
          <ac:chgData name="Aurelien Domont" userId="6da7715ce44349b3" providerId="LiveId" clId="{AFF9B0D5-CA7D-40FB-964A-23276295459E}" dt="2021-07-06T04:55:27.110" v="6436" actId="207"/>
          <ac:spMkLst>
            <pc:docMk/>
            <pc:sldMk cId="2365006287" sldId="2193"/>
            <ac:spMk id="225" creationId="{40198528-FAD1-4DF1-BE03-1F5CE0DF5115}"/>
          </ac:spMkLst>
        </pc:spChg>
        <pc:spChg chg="mod">
          <ac:chgData name="Aurelien Domont" userId="6da7715ce44349b3" providerId="LiveId" clId="{AFF9B0D5-CA7D-40FB-964A-23276295459E}" dt="2021-07-06T04:55:27.110" v="6436" actId="207"/>
          <ac:spMkLst>
            <pc:docMk/>
            <pc:sldMk cId="2365006287" sldId="2193"/>
            <ac:spMk id="226" creationId="{FF7CCC2D-2F86-44F8-B589-36D24F6BD3BC}"/>
          </ac:spMkLst>
        </pc:spChg>
        <pc:spChg chg="mod">
          <ac:chgData name="Aurelien Domont" userId="6da7715ce44349b3" providerId="LiveId" clId="{AFF9B0D5-CA7D-40FB-964A-23276295459E}" dt="2021-07-06T04:55:27.110" v="6436" actId="207"/>
          <ac:spMkLst>
            <pc:docMk/>
            <pc:sldMk cId="2365006287" sldId="2193"/>
            <ac:spMk id="227" creationId="{355CCFEB-EFF7-4767-B082-7F25BBEF1865}"/>
          </ac:spMkLst>
        </pc:spChg>
        <pc:spChg chg="mod">
          <ac:chgData name="Aurelien Domont" userId="6da7715ce44349b3" providerId="LiveId" clId="{AFF9B0D5-CA7D-40FB-964A-23276295459E}" dt="2021-07-06T04:55:27.110" v="6436" actId="207"/>
          <ac:spMkLst>
            <pc:docMk/>
            <pc:sldMk cId="2365006287" sldId="2193"/>
            <ac:spMk id="228" creationId="{3FEB8FE2-A508-41DC-AE11-14061B6EABC9}"/>
          </ac:spMkLst>
        </pc:spChg>
        <pc:spChg chg="mod">
          <ac:chgData name="Aurelien Domont" userId="6da7715ce44349b3" providerId="LiveId" clId="{AFF9B0D5-CA7D-40FB-964A-23276295459E}" dt="2021-07-06T04:55:27.110" v="6436" actId="207"/>
          <ac:spMkLst>
            <pc:docMk/>
            <pc:sldMk cId="2365006287" sldId="2193"/>
            <ac:spMk id="229" creationId="{B264EC5D-A47A-48AA-B4C5-9EF7968CDDAF}"/>
          </ac:spMkLst>
        </pc:spChg>
        <pc:spChg chg="mod">
          <ac:chgData name="Aurelien Domont" userId="6da7715ce44349b3" providerId="LiveId" clId="{AFF9B0D5-CA7D-40FB-964A-23276295459E}" dt="2021-07-06T04:55:27.110" v="6436" actId="207"/>
          <ac:spMkLst>
            <pc:docMk/>
            <pc:sldMk cId="2365006287" sldId="2193"/>
            <ac:spMk id="230" creationId="{4F1CECCC-B7AE-4091-99C7-3D8A57509494}"/>
          </ac:spMkLst>
        </pc:spChg>
        <pc:spChg chg="mod">
          <ac:chgData name="Aurelien Domont" userId="6da7715ce44349b3" providerId="LiveId" clId="{AFF9B0D5-CA7D-40FB-964A-23276295459E}" dt="2021-07-06T04:55:27.110" v="6436" actId="207"/>
          <ac:spMkLst>
            <pc:docMk/>
            <pc:sldMk cId="2365006287" sldId="2193"/>
            <ac:spMk id="231" creationId="{9D9F2C61-12B2-4CFC-9F59-A5D246962912}"/>
          </ac:spMkLst>
        </pc:spChg>
        <pc:spChg chg="mod">
          <ac:chgData name="Aurelien Domont" userId="6da7715ce44349b3" providerId="LiveId" clId="{AFF9B0D5-CA7D-40FB-964A-23276295459E}" dt="2021-07-06T04:55:27.110" v="6436" actId="207"/>
          <ac:spMkLst>
            <pc:docMk/>
            <pc:sldMk cId="2365006287" sldId="2193"/>
            <ac:spMk id="232" creationId="{038E4FC5-3825-4C9D-9C75-4359EB4187B2}"/>
          </ac:spMkLst>
        </pc:spChg>
        <pc:spChg chg="mod">
          <ac:chgData name="Aurelien Domont" userId="6da7715ce44349b3" providerId="LiveId" clId="{AFF9B0D5-CA7D-40FB-964A-23276295459E}" dt="2021-07-06T04:55:27.110" v="6436" actId="207"/>
          <ac:spMkLst>
            <pc:docMk/>
            <pc:sldMk cId="2365006287" sldId="2193"/>
            <ac:spMk id="233" creationId="{63489E06-23B3-4FDE-985E-9363B3EC7F8A}"/>
          </ac:spMkLst>
        </pc:spChg>
        <pc:spChg chg="mod">
          <ac:chgData name="Aurelien Domont" userId="6da7715ce44349b3" providerId="LiveId" clId="{AFF9B0D5-CA7D-40FB-964A-23276295459E}" dt="2021-07-06T04:55:27.110" v="6436" actId="207"/>
          <ac:spMkLst>
            <pc:docMk/>
            <pc:sldMk cId="2365006287" sldId="2193"/>
            <ac:spMk id="234" creationId="{79221B8C-59C2-42DB-BF50-6900D8AEB4D8}"/>
          </ac:spMkLst>
        </pc:spChg>
        <pc:spChg chg="mod">
          <ac:chgData name="Aurelien Domont" userId="6da7715ce44349b3" providerId="LiveId" clId="{AFF9B0D5-CA7D-40FB-964A-23276295459E}" dt="2021-07-06T04:55:27.110" v="6436" actId="207"/>
          <ac:spMkLst>
            <pc:docMk/>
            <pc:sldMk cId="2365006287" sldId="2193"/>
            <ac:spMk id="235" creationId="{8A915F83-38FE-40E1-B654-F200BD2669BB}"/>
          </ac:spMkLst>
        </pc:spChg>
        <pc:spChg chg="mod">
          <ac:chgData name="Aurelien Domont" userId="6da7715ce44349b3" providerId="LiveId" clId="{AFF9B0D5-CA7D-40FB-964A-23276295459E}" dt="2021-07-06T04:55:27.110" v="6436" actId="207"/>
          <ac:spMkLst>
            <pc:docMk/>
            <pc:sldMk cId="2365006287" sldId="2193"/>
            <ac:spMk id="236" creationId="{9A5EE1FD-B9F0-4328-8FAD-B440111B9798}"/>
          </ac:spMkLst>
        </pc:spChg>
        <pc:spChg chg="mod">
          <ac:chgData name="Aurelien Domont" userId="6da7715ce44349b3" providerId="LiveId" clId="{AFF9B0D5-CA7D-40FB-964A-23276295459E}" dt="2021-07-06T04:55:27.110" v="6436" actId="207"/>
          <ac:spMkLst>
            <pc:docMk/>
            <pc:sldMk cId="2365006287" sldId="2193"/>
            <ac:spMk id="237" creationId="{B1485E9E-08D1-4969-9994-4C08790CE3A9}"/>
          </ac:spMkLst>
        </pc:spChg>
        <pc:spChg chg="mod">
          <ac:chgData name="Aurelien Domont" userId="6da7715ce44349b3" providerId="LiveId" clId="{AFF9B0D5-CA7D-40FB-964A-23276295459E}" dt="2021-07-06T04:55:27.110" v="6436" actId="207"/>
          <ac:spMkLst>
            <pc:docMk/>
            <pc:sldMk cId="2365006287" sldId="2193"/>
            <ac:spMk id="238" creationId="{F9145D23-22F4-41E3-9E8D-910174B5DBB8}"/>
          </ac:spMkLst>
        </pc:spChg>
        <pc:spChg chg="mod">
          <ac:chgData name="Aurelien Domont" userId="6da7715ce44349b3" providerId="LiveId" clId="{AFF9B0D5-CA7D-40FB-964A-23276295459E}" dt="2021-07-06T04:55:27.110" v="6436" actId="207"/>
          <ac:spMkLst>
            <pc:docMk/>
            <pc:sldMk cId="2365006287" sldId="2193"/>
            <ac:spMk id="239" creationId="{A9742A27-D2E8-4A37-AA55-EB1308A6DA74}"/>
          </ac:spMkLst>
        </pc:spChg>
        <pc:spChg chg="mod">
          <ac:chgData name="Aurelien Domont" userId="6da7715ce44349b3" providerId="LiveId" clId="{AFF9B0D5-CA7D-40FB-964A-23276295459E}" dt="2021-07-06T04:55:27.110" v="6436" actId="207"/>
          <ac:spMkLst>
            <pc:docMk/>
            <pc:sldMk cId="2365006287" sldId="2193"/>
            <ac:spMk id="240" creationId="{A2DC8A6B-373E-4CAF-A535-BF54006E617E}"/>
          </ac:spMkLst>
        </pc:spChg>
        <pc:spChg chg="mod">
          <ac:chgData name="Aurelien Domont" userId="6da7715ce44349b3" providerId="LiveId" clId="{AFF9B0D5-CA7D-40FB-964A-23276295459E}" dt="2021-07-06T04:55:27.110" v="6436" actId="207"/>
          <ac:spMkLst>
            <pc:docMk/>
            <pc:sldMk cId="2365006287" sldId="2193"/>
            <ac:spMk id="241" creationId="{48655EB1-407B-43A0-8829-E858DAE63D9D}"/>
          </ac:spMkLst>
        </pc:spChg>
        <pc:spChg chg="mod">
          <ac:chgData name="Aurelien Domont" userId="6da7715ce44349b3" providerId="LiveId" clId="{AFF9B0D5-CA7D-40FB-964A-23276295459E}" dt="2021-07-06T04:55:27.110" v="6436" actId="207"/>
          <ac:spMkLst>
            <pc:docMk/>
            <pc:sldMk cId="2365006287" sldId="2193"/>
            <ac:spMk id="242" creationId="{B70CA7DC-536C-4452-8F7E-D2876C88E093}"/>
          </ac:spMkLst>
        </pc:spChg>
        <pc:spChg chg="mod">
          <ac:chgData name="Aurelien Domont" userId="6da7715ce44349b3" providerId="LiveId" clId="{AFF9B0D5-CA7D-40FB-964A-23276295459E}" dt="2021-07-06T04:55:27.110" v="6436" actId="207"/>
          <ac:spMkLst>
            <pc:docMk/>
            <pc:sldMk cId="2365006287" sldId="2193"/>
            <ac:spMk id="243" creationId="{9790A531-4D0D-41B6-94DE-DB614334F6D0}"/>
          </ac:spMkLst>
        </pc:spChg>
        <pc:spChg chg="mod">
          <ac:chgData name="Aurelien Domont" userId="6da7715ce44349b3" providerId="LiveId" clId="{AFF9B0D5-CA7D-40FB-964A-23276295459E}" dt="2021-07-06T04:55:27.110" v="6436" actId="207"/>
          <ac:spMkLst>
            <pc:docMk/>
            <pc:sldMk cId="2365006287" sldId="2193"/>
            <ac:spMk id="244" creationId="{98351D31-2037-45FE-AB54-87A5B51FBFDF}"/>
          </ac:spMkLst>
        </pc:spChg>
        <pc:spChg chg="mod">
          <ac:chgData name="Aurelien Domont" userId="6da7715ce44349b3" providerId="LiveId" clId="{AFF9B0D5-CA7D-40FB-964A-23276295459E}" dt="2021-07-06T04:55:27.110" v="6436" actId="207"/>
          <ac:spMkLst>
            <pc:docMk/>
            <pc:sldMk cId="2365006287" sldId="2193"/>
            <ac:spMk id="245" creationId="{8C3D4576-60DD-4805-812B-AA65ED83D9BA}"/>
          </ac:spMkLst>
        </pc:spChg>
        <pc:spChg chg="mod">
          <ac:chgData name="Aurelien Domont" userId="6da7715ce44349b3" providerId="LiveId" clId="{AFF9B0D5-CA7D-40FB-964A-23276295459E}" dt="2021-07-06T04:55:27.110" v="6436" actId="207"/>
          <ac:spMkLst>
            <pc:docMk/>
            <pc:sldMk cId="2365006287" sldId="2193"/>
            <ac:spMk id="246" creationId="{2195CA09-EFC7-4007-A7A7-10C502924E47}"/>
          </ac:spMkLst>
        </pc:spChg>
        <pc:spChg chg="mod">
          <ac:chgData name="Aurelien Domont" userId="6da7715ce44349b3" providerId="LiveId" clId="{AFF9B0D5-CA7D-40FB-964A-23276295459E}" dt="2021-07-06T04:55:27.110" v="6436" actId="207"/>
          <ac:spMkLst>
            <pc:docMk/>
            <pc:sldMk cId="2365006287" sldId="2193"/>
            <ac:spMk id="247" creationId="{07127B3D-D91B-4436-9C4C-CEB05642FF43}"/>
          </ac:spMkLst>
        </pc:spChg>
        <pc:spChg chg="mod">
          <ac:chgData name="Aurelien Domont" userId="6da7715ce44349b3" providerId="LiveId" clId="{AFF9B0D5-CA7D-40FB-964A-23276295459E}" dt="2021-07-06T04:55:27.110" v="6436" actId="207"/>
          <ac:spMkLst>
            <pc:docMk/>
            <pc:sldMk cId="2365006287" sldId="2193"/>
            <ac:spMk id="248" creationId="{C7E65F49-CA35-4C6F-99EF-A86431087C5C}"/>
          </ac:spMkLst>
        </pc:spChg>
        <pc:spChg chg="mod">
          <ac:chgData name="Aurelien Domont" userId="6da7715ce44349b3" providerId="LiveId" clId="{AFF9B0D5-CA7D-40FB-964A-23276295459E}" dt="2021-07-06T04:55:27.110" v="6436" actId="207"/>
          <ac:spMkLst>
            <pc:docMk/>
            <pc:sldMk cId="2365006287" sldId="2193"/>
            <ac:spMk id="249" creationId="{3CF81980-D6F0-499D-B952-0CCA99157FF3}"/>
          </ac:spMkLst>
        </pc:spChg>
        <pc:spChg chg="mod">
          <ac:chgData name="Aurelien Domont" userId="6da7715ce44349b3" providerId="LiveId" clId="{AFF9B0D5-CA7D-40FB-964A-23276295459E}" dt="2021-07-06T04:55:27.110" v="6436" actId="207"/>
          <ac:spMkLst>
            <pc:docMk/>
            <pc:sldMk cId="2365006287" sldId="2193"/>
            <ac:spMk id="250" creationId="{66CF125E-C950-46E1-AEB4-530BE2B6DB79}"/>
          </ac:spMkLst>
        </pc:spChg>
        <pc:spChg chg="mod">
          <ac:chgData name="Aurelien Domont" userId="6da7715ce44349b3" providerId="LiveId" clId="{AFF9B0D5-CA7D-40FB-964A-23276295459E}" dt="2021-07-06T04:55:27.110" v="6436" actId="207"/>
          <ac:spMkLst>
            <pc:docMk/>
            <pc:sldMk cId="2365006287" sldId="2193"/>
            <ac:spMk id="251" creationId="{E83F2309-B010-4B76-8F84-FB31FFAF091C}"/>
          </ac:spMkLst>
        </pc:spChg>
        <pc:spChg chg="mod">
          <ac:chgData name="Aurelien Domont" userId="6da7715ce44349b3" providerId="LiveId" clId="{AFF9B0D5-CA7D-40FB-964A-23276295459E}" dt="2021-07-06T04:55:27.110" v="6436" actId="207"/>
          <ac:spMkLst>
            <pc:docMk/>
            <pc:sldMk cId="2365006287" sldId="2193"/>
            <ac:spMk id="252" creationId="{BD6CF8CB-15A3-4ABD-AA76-432170908F04}"/>
          </ac:spMkLst>
        </pc:spChg>
        <pc:spChg chg="mod">
          <ac:chgData name="Aurelien Domont" userId="6da7715ce44349b3" providerId="LiveId" clId="{AFF9B0D5-CA7D-40FB-964A-23276295459E}" dt="2021-07-06T04:55:27.110" v="6436" actId="207"/>
          <ac:spMkLst>
            <pc:docMk/>
            <pc:sldMk cId="2365006287" sldId="2193"/>
            <ac:spMk id="253" creationId="{16517373-9328-4E32-9357-EDC75FAFB99B}"/>
          </ac:spMkLst>
        </pc:spChg>
        <pc:spChg chg="mod">
          <ac:chgData name="Aurelien Domont" userId="6da7715ce44349b3" providerId="LiveId" clId="{AFF9B0D5-CA7D-40FB-964A-23276295459E}" dt="2021-07-06T04:55:27.110" v="6436" actId="207"/>
          <ac:spMkLst>
            <pc:docMk/>
            <pc:sldMk cId="2365006287" sldId="2193"/>
            <ac:spMk id="254" creationId="{5C6F5702-5102-42BA-987D-E7B0AA7A99F5}"/>
          </ac:spMkLst>
        </pc:spChg>
        <pc:spChg chg="mod">
          <ac:chgData name="Aurelien Domont" userId="6da7715ce44349b3" providerId="LiveId" clId="{AFF9B0D5-CA7D-40FB-964A-23276295459E}" dt="2021-07-06T04:55:27.110" v="6436" actId="207"/>
          <ac:spMkLst>
            <pc:docMk/>
            <pc:sldMk cId="2365006287" sldId="2193"/>
            <ac:spMk id="255" creationId="{1DAAAD97-AE64-4EA0-95F4-DD6481A8F3FB}"/>
          </ac:spMkLst>
        </pc:spChg>
        <pc:spChg chg="mod">
          <ac:chgData name="Aurelien Domont" userId="6da7715ce44349b3" providerId="LiveId" clId="{AFF9B0D5-CA7D-40FB-964A-23276295459E}" dt="2021-07-06T04:55:27.110" v="6436" actId="207"/>
          <ac:spMkLst>
            <pc:docMk/>
            <pc:sldMk cId="2365006287" sldId="2193"/>
            <ac:spMk id="256" creationId="{FD77AEA8-D3B9-4B03-AAC1-D84292DB27F0}"/>
          </ac:spMkLst>
        </pc:spChg>
        <pc:spChg chg="mod">
          <ac:chgData name="Aurelien Domont" userId="6da7715ce44349b3" providerId="LiveId" clId="{AFF9B0D5-CA7D-40FB-964A-23276295459E}" dt="2021-07-06T04:55:27.110" v="6436" actId="207"/>
          <ac:spMkLst>
            <pc:docMk/>
            <pc:sldMk cId="2365006287" sldId="2193"/>
            <ac:spMk id="257" creationId="{C127406E-D506-41FE-A862-08B214DF7054}"/>
          </ac:spMkLst>
        </pc:spChg>
        <pc:spChg chg="mod">
          <ac:chgData name="Aurelien Domont" userId="6da7715ce44349b3" providerId="LiveId" clId="{AFF9B0D5-CA7D-40FB-964A-23276295459E}" dt="2021-07-06T04:55:27.110" v="6436" actId="207"/>
          <ac:spMkLst>
            <pc:docMk/>
            <pc:sldMk cId="2365006287" sldId="2193"/>
            <ac:spMk id="258" creationId="{5DDC51BE-2E59-4C3A-8264-BEC5D35F1086}"/>
          </ac:spMkLst>
        </pc:spChg>
        <pc:spChg chg="mod">
          <ac:chgData name="Aurelien Domont" userId="6da7715ce44349b3" providerId="LiveId" clId="{AFF9B0D5-CA7D-40FB-964A-23276295459E}" dt="2021-07-06T04:55:27.110" v="6436" actId="207"/>
          <ac:spMkLst>
            <pc:docMk/>
            <pc:sldMk cId="2365006287" sldId="2193"/>
            <ac:spMk id="259" creationId="{CA2283F1-72A8-46AB-A13B-BA6216774DA7}"/>
          </ac:spMkLst>
        </pc:spChg>
        <pc:spChg chg="mod">
          <ac:chgData name="Aurelien Domont" userId="6da7715ce44349b3" providerId="LiveId" clId="{AFF9B0D5-CA7D-40FB-964A-23276295459E}" dt="2021-07-06T04:55:27.110" v="6436" actId="207"/>
          <ac:spMkLst>
            <pc:docMk/>
            <pc:sldMk cId="2365006287" sldId="2193"/>
            <ac:spMk id="260" creationId="{19CBF73B-27AF-4FD5-B04C-456C7BBDDE93}"/>
          </ac:spMkLst>
        </pc:spChg>
        <pc:spChg chg="mod">
          <ac:chgData name="Aurelien Domont" userId="6da7715ce44349b3" providerId="LiveId" clId="{AFF9B0D5-CA7D-40FB-964A-23276295459E}" dt="2021-07-06T04:55:27.110" v="6436" actId="207"/>
          <ac:spMkLst>
            <pc:docMk/>
            <pc:sldMk cId="2365006287" sldId="2193"/>
            <ac:spMk id="261" creationId="{CB30A25C-C0BC-40C3-85C7-63C06C8CA694}"/>
          </ac:spMkLst>
        </pc:spChg>
        <pc:spChg chg="mod">
          <ac:chgData name="Aurelien Domont" userId="6da7715ce44349b3" providerId="LiveId" clId="{AFF9B0D5-CA7D-40FB-964A-23276295459E}" dt="2021-07-06T04:55:27.110" v="6436" actId="207"/>
          <ac:spMkLst>
            <pc:docMk/>
            <pc:sldMk cId="2365006287" sldId="2193"/>
            <ac:spMk id="262" creationId="{BB2E7AAB-6375-440E-8852-5A60B21E702E}"/>
          </ac:spMkLst>
        </pc:spChg>
        <pc:spChg chg="mod">
          <ac:chgData name="Aurelien Domont" userId="6da7715ce44349b3" providerId="LiveId" clId="{AFF9B0D5-CA7D-40FB-964A-23276295459E}" dt="2021-07-06T04:55:27.110" v="6436" actId="207"/>
          <ac:spMkLst>
            <pc:docMk/>
            <pc:sldMk cId="2365006287" sldId="2193"/>
            <ac:spMk id="263" creationId="{961625A5-71D7-4650-BA45-0A4B47CD917E}"/>
          </ac:spMkLst>
        </pc:spChg>
        <pc:spChg chg="mod">
          <ac:chgData name="Aurelien Domont" userId="6da7715ce44349b3" providerId="LiveId" clId="{AFF9B0D5-CA7D-40FB-964A-23276295459E}" dt="2021-07-06T04:55:27.110" v="6436" actId="207"/>
          <ac:spMkLst>
            <pc:docMk/>
            <pc:sldMk cId="2365006287" sldId="2193"/>
            <ac:spMk id="264" creationId="{448618C1-00F6-490C-AD92-E80B56FBF251}"/>
          </ac:spMkLst>
        </pc:spChg>
        <pc:spChg chg="mod">
          <ac:chgData name="Aurelien Domont" userId="6da7715ce44349b3" providerId="LiveId" clId="{AFF9B0D5-CA7D-40FB-964A-23276295459E}" dt="2021-07-06T04:55:27.110" v="6436" actId="207"/>
          <ac:spMkLst>
            <pc:docMk/>
            <pc:sldMk cId="2365006287" sldId="2193"/>
            <ac:spMk id="265" creationId="{AE388402-2123-4899-BB6F-5DEB0273117E}"/>
          </ac:spMkLst>
        </pc:spChg>
        <pc:spChg chg="mod">
          <ac:chgData name="Aurelien Domont" userId="6da7715ce44349b3" providerId="LiveId" clId="{AFF9B0D5-CA7D-40FB-964A-23276295459E}" dt="2021-07-06T04:55:27.110" v="6436" actId="207"/>
          <ac:spMkLst>
            <pc:docMk/>
            <pc:sldMk cId="2365006287" sldId="2193"/>
            <ac:spMk id="266" creationId="{CC680189-A550-4858-B692-80EA0F57D67A}"/>
          </ac:spMkLst>
        </pc:spChg>
        <pc:spChg chg="mod">
          <ac:chgData name="Aurelien Domont" userId="6da7715ce44349b3" providerId="LiveId" clId="{AFF9B0D5-CA7D-40FB-964A-23276295459E}" dt="2021-07-06T04:55:27.110" v="6436" actId="207"/>
          <ac:spMkLst>
            <pc:docMk/>
            <pc:sldMk cId="2365006287" sldId="2193"/>
            <ac:spMk id="267" creationId="{BEC58D69-1743-401D-995B-3DABB105C38E}"/>
          </ac:spMkLst>
        </pc:spChg>
        <pc:spChg chg="mod">
          <ac:chgData name="Aurelien Domont" userId="6da7715ce44349b3" providerId="LiveId" clId="{AFF9B0D5-CA7D-40FB-964A-23276295459E}" dt="2021-07-06T04:55:27.110" v="6436" actId="207"/>
          <ac:spMkLst>
            <pc:docMk/>
            <pc:sldMk cId="2365006287" sldId="2193"/>
            <ac:spMk id="268" creationId="{B2308CBA-51DB-4327-8C83-430D1BC9B381}"/>
          </ac:spMkLst>
        </pc:spChg>
        <pc:spChg chg="mod">
          <ac:chgData name="Aurelien Domont" userId="6da7715ce44349b3" providerId="LiveId" clId="{AFF9B0D5-CA7D-40FB-964A-23276295459E}" dt="2021-07-06T04:55:27.110" v="6436" actId="207"/>
          <ac:spMkLst>
            <pc:docMk/>
            <pc:sldMk cId="2365006287" sldId="2193"/>
            <ac:spMk id="269" creationId="{02D02326-76F8-489F-902D-E13229606DF4}"/>
          </ac:spMkLst>
        </pc:spChg>
        <pc:spChg chg="mod">
          <ac:chgData name="Aurelien Domont" userId="6da7715ce44349b3" providerId="LiveId" clId="{AFF9B0D5-CA7D-40FB-964A-23276295459E}" dt="2021-07-06T04:55:27.110" v="6436" actId="207"/>
          <ac:spMkLst>
            <pc:docMk/>
            <pc:sldMk cId="2365006287" sldId="2193"/>
            <ac:spMk id="270" creationId="{82A7A041-2D44-4311-932E-FF002429C68A}"/>
          </ac:spMkLst>
        </pc:spChg>
        <pc:spChg chg="mod">
          <ac:chgData name="Aurelien Domont" userId="6da7715ce44349b3" providerId="LiveId" clId="{AFF9B0D5-CA7D-40FB-964A-23276295459E}" dt="2021-07-06T04:55:27.110" v="6436" actId="207"/>
          <ac:spMkLst>
            <pc:docMk/>
            <pc:sldMk cId="2365006287" sldId="2193"/>
            <ac:spMk id="271" creationId="{B75C87F4-4973-47EC-BF93-3A8A98330813}"/>
          </ac:spMkLst>
        </pc:spChg>
        <pc:spChg chg="mod">
          <ac:chgData name="Aurelien Domont" userId="6da7715ce44349b3" providerId="LiveId" clId="{AFF9B0D5-CA7D-40FB-964A-23276295459E}" dt="2021-07-06T04:55:27.110" v="6436" actId="207"/>
          <ac:spMkLst>
            <pc:docMk/>
            <pc:sldMk cId="2365006287" sldId="2193"/>
            <ac:spMk id="272" creationId="{C9320842-AFED-47CC-94CD-949B95E4D937}"/>
          </ac:spMkLst>
        </pc:spChg>
        <pc:spChg chg="mod">
          <ac:chgData name="Aurelien Domont" userId="6da7715ce44349b3" providerId="LiveId" clId="{AFF9B0D5-CA7D-40FB-964A-23276295459E}" dt="2021-07-06T04:55:27.110" v="6436" actId="207"/>
          <ac:spMkLst>
            <pc:docMk/>
            <pc:sldMk cId="2365006287" sldId="2193"/>
            <ac:spMk id="273" creationId="{ED2EA6C0-2417-4198-9D9D-07017AF226EB}"/>
          </ac:spMkLst>
        </pc:spChg>
        <pc:spChg chg="mod">
          <ac:chgData name="Aurelien Domont" userId="6da7715ce44349b3" providerId="LiveId" clId="{AFF9B0D5-CA7D-40FB-964A-23276295459E}" dt="2021-07-06T04:55:27.110" v="6436" actId="207"/>
          <ac:spMkLst>
            <pc:docMk/>
            <pc:sldMk cId="2365006287" sldId="2193"/>
            <ac:spMk id="274" creationId="{98B7D588-D563-4CB9-B794-36C95C9DD022}"/>
          </ac:spMkLst>
        </pc:spChg>
        <pc:spChg chg="mod">
          <ac:chgData name="Aurelien Domont" userId="6da7715ce44349b3" providerId="LiveId" clId="{AFF9B0D5-CA7D-40FB-964A-23276295459E}" dt="2021-07-06T04:55:27.110" v="6436" actId="207"/>
          <ac:spMkLst>
            <pc:docMk/>
            <pc:sldMk cId="2365006287" sldId="2193"/>
            <ac:spMk id="275" creationId="{BB8E45AA-5429-4C1A-B292-889E0D29C23D}"/>
          </ac:spMkLst>
        </pc:spChg>
        <pc:spChg chg="mod">
          <ac:chgData name="Aurelien Domont" userId="6da7715ce44349b3" providerId="LiveId" clId="{AFF9B0D5-CA7D-40FB-964A-23276295459E}" dt="2021-07-06T04:55:27.110" v="6436" actId="207"/>
          <ac:spMkLst>
            <pc:docMk/>
            <pc:sldMk cId="2365006287" sldId="2193"/>
            <ac:spMk id="276" creationId="{6D62197F-F232-483F-BD40-DE7097ED8BCC}"/>
          </ac:spMkLst>
        </pc:spChg>
        <pc:spChg chg="mod">
          <ac:chgData name="Aurelien Domont" userId="6da7715ce44349b3" providerId="LiveId" clId="{AFF9B0D5-CA7D-40FB-964A-23276295459E}" dt="2021-07-06T04:55:27.110" v="6436" actId="207"/>
          <ac:spMkLst>
            <pc:docMk/>
            <pc:sldMk cId="2365006287" sldId="2193"/>
            <ac:spMk id="277" creationId="{D18B01B6-7A89-49E8-ACED-449071B54FF2}"/>
          </ac:spMkLst>
        </pc:spChg>
        <pc:spChg chg="mod">
          <ac:chgData name="Aurelien Domont" userId="6da7715ce44349b3" providerId="LiveId" clId="{AFF9B0D5-CA7D-40FB-964A-23276295459E}" dt="2021-07-06T04:55:27.110" v="6436" actId="207"/>
          <ac:spMkLst>
            <pc:docMk/>
            <pc:sldMk cId="2365006287" sldId="2193"/>
            <ac:spMk id="278" creationId="{F69E19C1-53F0-4BF5-81BD-52D5EE13A71E}"/>
          </ac:spMkLst>
        </pc:spChg>
        <pc:spChg chg="mod">
          <ac:chgData name="Aurelien Domont" userId="6da7715ce44349b3" providerId="LiveId" clId="{AFF9B0D5-CA7D-40FB-964A-23276295459E}" dt="2021-07-06T04:55:27.110" v="6436" actId="207"/>
          <ac:spMkLst>
            <pc:docMk/>
            <pc:sldMk cId="2365006287" sldId="2193"/>
            <ac:spMk id="279" creationId="{264919A1-9FA5-47E9-AE8B-4EC40CDB2256}"/>
          </ac:spMkLst>
        </pc:spChg>
        <pc:spChg chg="mod">
          <ac:chgData name="Aurelien Domont" userId="6da7715ce44349b3" providerId="LiveId" clId="{AFF9B0D5-CA7D-40FB-964A-23276295459E}" dt="2021-07-06T04:55:27.110" v="6436" actId="207"/>
          <ac:spMkLst>
            <pc:docMk/>
            <pc:sldMk cId="2365006287" sldId="2193"/>
            <ac:spMk id="280" creationId="{E4146AC9-FAA9-4FDA-B045-443AC2FD4ACF}"/>
          </ac:spMkLst>
        </pc:spChg>
        <pc:spChg chg="mod">
          <ac:chgData name="Aurelien Domont" userId="6da7715ce44349b3" providerId="LiveId" clId="{AFF9B0D5-CA7D-40FB-964A-23276295459E}" dt="2021-07-06T04:55:27.110" v="6436" actId="207"/>
          <ac:spMkLst>
            <pc:docMk/>
            <pc:sldMk cId="2365006287" sldId="2193"/>
            <ac:spMk id="281" creationId="{F23081F6-AB2E-4599-AF93-E2918EB05AAA}"/>
          </ac:spMkLst>
        </pc:spChg>
        <pc:spChg chg="mod">
          <ac:chgData name="Aurelien Domont" userId="6da7715ce44349b3" providerId="LiveId" clId="{AFF9B0D5-CA7D-40FB-964A-23276295459E}" dt="2021-07-06T04:55:27.110" v="6436" actId="207"/>
          <ac:spMkLst>
            <pc:docMk/>
            <pc:sldMk cId="2365006287" sldId="2193"/>
            <ac:spMk id="282" creationId="{DE94D9E9-CBB8-44AA-A4E5-8CE0C707EF6C}"/>
          </ac:spMkLst>
        </pc:spChg>
        <pc:spChg chg="mod">
          <ac:chgData name="Aurelien Domont" userId="6da7715ce44349b3" providerId="LiveId" clId="{AFF9B0D5-CA7D-40FB-964A-23276295459E}" dt="2021-07-06T04:55:27.110" v="6436" actId="207"/>
          <ac:spMkLst>
            <pc:docMk/>
            <pc:sldMk cId="2365006287" sldId="2193"/>
            <ac:spMk id="283" creationId="{8B25ABEE-9536-4BE8-94F1-AAD91DBA02D5}"/>
          </ac:spMkLst>
        </pc:spChg>
        <pc:spChg chg="mod">
          <ac:chgData name="Aurelien Domont" userId="6da7715ce44349b3" providerId="LiveId" clId="{AFF9B0D5-CA7D-40FB-964A-23276295459E}" dt="2021-07-06T04:55:27.110" v="6436" actId="207"/>
          <ac:spMkLst>
            <pc:docMk/>
            <pc:sldMk cId="2365006287" sldId="2193"/>
            <ac:spMk id="284" creationId="{1D668561-C8ED-4D80-BF96-03CE41435EEC}"/>
          </ac:spMkLst>
        </pc:spChg>
        <pc:spChg chg="mod">
          <ac:chgData name="Aurelien Domont" userId="6da7715ce44349b3" providerId="LiveId" clId="{AFF9B0D5-CA7D-40FB-964A-23276295459E}" dt="2021-07-06T04:55:27.110" v="6436" actId="207"/>
          <ac:spMkLst>
            <pc:docMk/>
            <pc:sldMk cId="2365006287" sldId="2193"/>
            <ac:spMk id="285" creationId="{98B10F92-DA53-484B-8844-DE36C140D00E}"/>
          </ac:spMkLst>
        </pc:spChg>
        <pc:spChg chg="mod">
          <ac:chgData name="Aurelien Domont" userId="6da7715ce44349b3" providerId="LiveId" clId="{AFF9B0D5-CA7D-40FB-964A-23276295459E}" dt="2021-07-06T04:55:27.110" v="6436" actId="207"/>
          <ac:spMkLst>
            <pc:docMk/>
            <pc:sldMk cId="2365006287" sldId="2193"/>
            <ac:spMk id="286" creationId="{70B179E6-E53C-48F0-874F-640E3D3516FA}"/>
          </ac:spMkLst>
        </pc:spChg>
        <pc:spChg chg="add del mod">
          <ac:chgData name="Aurelien Domont" userId="6da7715ce44349b3" providerId="LiveId" clId="{AFF9B0D5-CA7D-40FB-964A-23276295459E}" dt="2021-07-06T04:55:36.891" v="6440" actId="478"/>
          <ac:spMkLst>
            <pc:docMk/>
            <pc:sldMk cId="2365006287" sldId="2193"/>
            <ac:spMk id="287" creationId="{CF08BEEC-A553-4644-B181-2A8A18463B96}"/>
          </ac:spMkLst>
        </pc:spChg>
        <pc:grpChg chg="mod">
          <ac:chgData name="Aurelien Domont" userId="6da7715ce44349b3" providerId="LiveId" clId="{AFF9B0D5-CA7D-40FB-964A-23276295459E}" dt="2021-07-06T04:55:27.110" v="6436" actId="207"/>
          <ac:grpSpMkLst>
            <pc:docMk/>
            <pc:sldMk cId="2365006287" sldId="2193"/>
            <ac:grpSpMk id="15" creationId="{9C0E45AE-B2E6-4B14-B298-BE405EA25E84}"/>
          </ac:grpSpMkLst>
        </pc:grpChg>
        <pc:grpChg chg="mod">
          <ac:chgData name="Aurelien Domont" userId="6da7715ce44349b3" providerId="LiveId" clId="{AFF9B0D5-CA7D-40FB-964A-23276295459E}" dt="2021-07-06T04:55:27.110" v="6436" actId="207"/>
          <ac:grpSpMkLst>
            <pc:docMk/>
            <pc:sldMk cId="2365006287" sldId="2193"/>
            <ac:grpSpMk id="17" creationId="{D7FD3650-AC39-4106-8A94-C39AD36375A5}"/>
          </ac:grpSpMkLst>
        </pc:grpChg>
        <pc:grpChg chg="mod">
          <ac:chgData name="Aurelien Domont" userId="6da7715ce44349b3" providerId="LiveId" clId="{AFF9B0D5-CA7D-40FB-964A-23276295459E}" dt="2021-07-06T04:55:27.110" v="6436" actId="207"/>
          <ac:grpSpMkLst>
            <pc:docMk/>
            <pc:sldMk cId="2365006287" sldId="2193"/>
            <ac:grpSpMk id="21" creationId="{968782E9-CA2E-480E-8CE1-A8E01F2D48CD}"/>
          </ac:grpSpMkLst>
        </pc:grpChg>
        <pc:grpChg chg="mod">
          <ac:chgData name="Aurelien Domont" userId="6da7715ce44349b3" providerId="LiveId" clId="{AFF9B0D5-CA7D-40FB-964A-23276295459E}" dt="2021-07-06T04:55:27.110" v="6436" actId="207"/>
          <ac:grpSpMkLst>
            <pc:docMk/>
            <pc:sldMk cId="2365006287" sldId="2193"/>
            <ac:grpSpMk id="28" creationId="{EE95D2F9-12D6-4383-9822-1B3404DCE0BA}"/>
          </ac:grpSpMkLst>
        </pc:grpChg>
        <pc:grpChg chg="mod">
          <ac:chgData name="Aurelien Domont" userId="6da7715ce44349b3" providerId="LiveId" clId="{AFF9B0D5-CA7D-40FB-964A-23276295459E}" dt="2021-07-06T04:55:27.110" v="6436" actId="207"/>
          <ac:grpSpMkLst>
            <pc:docMk/>
            <pc:sldMk cId="2365006287" sldId="2193"/>
            <ac:grpSpMk id="32" creationId="{C2AA4E4D-F099-4B69-BB71-8D05B53DA0FD}"/>
          </ac:grpSpMkLst>
        </pc:grpChg>
        <pc:grpChg chg="mod">
          <ac:chgData name="Aurelien Domont" userId="6da7715ce44349b3" providerId="LiveId" clId="{AFF9B0D5-CA7D-40FB-964A-23276295459E}" dt="2021-07-06T04:55:27.110" v="6436" actId="207"/>
          <ac:grpSpMkLst>
            <pc:docMk/>
            <pc:sldMk cId="2365006287" sldId="2193"/>
            <ac:grpSpMk id="36" creationId="{52771FB2-67D6-4FCE-A682-36315160C6EE}"/>
          </ac:grpSpMkLst>
        </pc:grpChg>
        <pc:grpChg chg="mod">
          <ac:chgData name="Aurelien Domont" userId="6da7715ce44349b3" providerId="LiveId" clId="{AFF9B0D5-CA7D-40FB-964A-23276295459E}" dt="2021-07-06T04:55:27.110" v="6436" actId="207"/>
          <ac:grpSpMkLst>
            <pc:docMk/>
            <pc:sldMk cId="2365006287" sldId="2193"/>
            <ac:grpSpMk id="43" creationId="{0D073FB2-9887-4DC7-9A8E-55301515F760}"/>
          </ac:grpSpMkLst>
        </pc:grpChg>
        <pc:grpChg chg="mod">
          <ac:chgData name="Aurelien Domont" userId="6da7715ce44349b3" providerId="LiveId" clId="{AFF9B0D5-CA7D-40FB-964A-23276295459E}" dt="2021-07-06T04:55:27.110" v="6436" actId="207"/>
          <ac:grpSpMkLst>
            <pc:docMk/>
            <pc:sldMk cId="2365006287" sldId="2193"/>
            <ac:grpSpMk id="45" creationId="{7C8F2046-8479-458F-BD6E-6311EC3DBB77}"/>
          </ac:grpSpMkLst>
        </pc:grpChg>
        <pc:grpChg chg="mod">
          <ac:chgData name="Aurelien Domont" userId="6da7715ce44349b3" providerId="LiveId" clId="{AFF9B0D5-CA7D-40FB-964A-23276295459E}" dt="2021-07-06T04:55:27.110" v="6436" actId="207"/>
          <ac:grpSpMkLst>
            <pc:docMk/>
            <pc:sldMk cId="2365006287" sldId="2193"/>
            <ac:grpSpMk id="46" creationId="{C326D45F-63EE-4C85-9BB1-455E811D4BF3}"/>
          </ac:grpSpMkLst>
        </pc:grpChg>
        <pc:grpChg chg="mod">
          <ac:chgData name="Aurelien Domont" userId="6da7715ce44349b3" providerId="LiveId" clId="{AFF9B0D5-CA7D-40FB-964A-23276295459E}" dt="2021-07-06T04:55:27.110" v="6436" actId="207"/>
          <ac:grpSpMkLst>
            <pc:docMk/>
            <pc:sldMk cId="2365006287" sldId="2193"/>
            <ac:grpSpMk id="61" creationId="{F9192B0A-60BC-458A-A90A-64E6BCF7B168}"/>
          </ac:grpSpMkLst>
        </pc:grpChg>
        <pc:grpChg chg="mod">
          <ac:chgData name="Aurelien Domont" userId="6da7715ce44349b3" providerId="LiveId" clId="{AFF9B0D5-CA7D-40FB-964A-23276295459E}" dt="2021-07-06T04:55:27.110" v="6436" actId="207"/>
          <ac:grpSpMkLst>
            <pc:docMk/>
            <pc:sldMk cId="2365006287" sldId="2193"/>
            <ac:grpSpMk id="124" creationId="{3F59DADE-E8D8-4B62-87BA-E7852DAF2A4A}"/>
          </ac:grpSpMkLst>
        </pc:grpChg>
        <pc:grpChg chg="mod">
          <ac:chgData name="Aurelien Domont" userId="6da7715ce44349b3" providerId="LiveId" clId="{AFF9B0D5-CA7D-40FB-964A-23276295459E}" dt="2021-07-06T04:55:27.110" v="6436" actId="207"/>
          <ac:grpSpMkLst>
            <pc:docMk/>
            <pc:sldMk cId="2365006287" sldId="2193"/>
            <ac:grpSpMk id="126" creationId="{695ED9C2-44C8-42C0-98F4-CDFA0A6FAB71}"/>
          </ac:grpSpMkLst>
        </pc:grpChg>
        <pc:grpChg chg="mod">
          <ac:chgData name="Aurelien Domont" userId="6da7715ce44349b3" providerId="LiveId" clId="{AFF9B0D5-CA7D-40FB-964A-23276295459E}" dt="2021-07-06T04:55:27.110" v="6436" actId="207"/>
          <ac:grpSpMkLst>
            <pc:docMk/>
            <pc:sldMk cId="2365006287" sldId="2193"/>
            <ac:grpSpMk id="128" creationId="{0CE860CB-0ACE-499B-B341-E9BAB83D7E19}"/>
          </ac:grpSpMkLst>
        </pc:grpChg>
        <pc:grpChg chg="mod">
          <ac:chgData name="Aurelien Domont" userId="6da7715ce44349b3" providerId="LiveId" clId="{AFF9B0D5-CA7D-40FB-964A-23276295459E}" dt="2021-07-06T04:55:27.110" v="6436" actId="207"/>
          <ac:grpSpMkLst>
            <pc:docMk/>
            <pc:sldMk cId="2365006287" sldId="2193"/>
            <ac:grpSpMk id="130" creationId="{C92112EC-D917-45DB-AC30-F792AAB9BB01}"/>
          </ac:grpSpMkLst>
        </pc:grpChg>
        <pc:grpChg chg="mod">
          <ac:chgData name="Aurelien Domont" userId="6da7715ce44349b3" providerId="LiveId" clId="{AFF9B0D5-CA7D-40FB-964A-23276295459E}" dt="2021-07-06T04:55:27.110" v="6436" actId="207"/>
          <ac:grpSpMkLst>
            <pc:docMk/>
            <pc:sldMk cId="2365006287" sldId="2193"/>
            <ac:grpSpMk id="141" creationId="{BF9644D1-2144-4F03-A2EB-F31C8C23F2B8}"/>
          </ac:grpSpMkLst>
        </pc:grpChg>
      </pc:sldChg>
      <pc:sldChg chg="add del">
        <pc:chgData name="Aurelien Domont" userId="6da7715ce44349b3" providerId="LiveId" clId="{AFF9B0D5-CA7D-40FB-964A-23276295459E}" dt="2021-07-06T05:45:33.756" v="7160" actId="47"/>
        <pc:sldMkLst>
          <pc:docMk/>
          <pc:sldMk cId="1733001810" sldId="2194"/>
        </pc:sldMkLst>
      </pc:sldChg>
      <pc:sldChg chg="addSp modSp add del mod">
        <pc:chgData name="Aurelien Domont" userId="6da7715ce44349b3" providerId="LiveId" clId="{AFF9B0D5-CA7D-40FB-964A-23276295459E}" dt="2021-07-06T05:45:33.756" v="7160" actId="47"/>
        <pc:sldMkLst>
          <pc:docMk/>
          <pc:sldMk cId="426468274" sldId="2195"/>
        </pc:sldMkLst>
        <pc:spChg chg="mod">
          <ac:chgData name="Aurelien Domont" userId="6da7715ce44349b3" providerId="LiveId" clId="{AFF9B0D5-CA7D-40FB-964A-23276295459E}" dt="2021-07-06T05:22:24.863" v="6856" actId="14100"/>
          <ac:spMkLst>
            <pc:docMk/>
            <pc:sldMk cId="426468274" sldId="2195"/>
            <ac:spMk id="28" creationId="{9890D867-710A-4021-80A0-9EDD68F8268E}"/>
          </ac:spMkLst>
        </pc:spChg>
        <pc:picChg chg="add mod">
          <ac:chgData name="Aurelien Domont" userId="6da7715ce44349b3" providerId="LiveId" clId="{AFF9B0D5-CA7D-40FB-964A-23276295459E}" dt="2021-07-06T05:22:10.919" v="6829" actId="1076"/>
          <ac:picMkLst>
            <pc:docMk/>
            <pc:sldMk cId="426468274" sldId="2195"/>
            <ac:picMk id="317" creationId="{2F450989-A408-4375-9CF4-35729A5A3E3C}"/>
          </ac:picMkLst>
        </pc:picChg>
      </pc:sldChg>
      <pc:sldChg chg="add del">
        <pc:chgData name="Aurelien Domont" userId="6da7715ce44349b3" providerId="LiveId" clId="{AFF9B0D5-CA7D-40FB-964A-23276295459E}" dt="2021-07-06T05:45:33.756" v="7160" actId="47"/>
        <pc:sldMkLst>
          <pc:docMk/>
          <pc:sldMk cId="3615286702" sldId="21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927214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46068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620009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570444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510566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1476685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277663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2059574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2857683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295060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206871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1146981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3692901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381046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718585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2569596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1302183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3489237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2444449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1421025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1186585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46</a:t>
            </a:fld>
            <a:endParaRPr lang="en-US" dirty="0"/>
          </a:p>
        </p:txBody>
      </p:sp>
    </p:spTree>
    <p:extLst>
      <p:ext uri="{BB962C8B-B14F-4D97-AF65-F5344CB8AC3E}">
        <p14:creationId xmlns:p14="http://schemas.microsoft.com/office/powerpoint/2010/main" val="379815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2982707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3720769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201389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04249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31152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83035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79926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25199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754588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heme" Target="../theme/theme10.xml"/><Relationship Id="rId1" Type="http://schemas.openxmlformats.org/officeDocument/2006/relationships/slideLayout" Target="../slideLayouts/slideLayout72.x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tags" Target="../tags/tag10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domontconsulting.com/" TargetMode="Externa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svg"/><Relationship Id="rId3" Type="http://schemas.openxmlformats.org/officeDocument/2006/relationships/notesSlide" Target="../notesSlides/notesSlide11.xml"/><Relationship Id="rId7" Type="http://schemas.openxmlformats.org/officeDocument/2006/relationships/image" Target="../media/image36.svg"/><Relationship Id="rId12" Type="http://schemas.openxmlformats.org/officeDocument/2006/relationships/image" Target="../media/image41.png"/><Relationship Id="rId17" Type="http://schemas.openxmlformats.org/officeDocument/2006/relationships/image" Target="../media/image46.svg"/><Relationship Id="rId2" Type="http://schemas.openxmlformats.org/officeDocument/2006/relationships/slideLayout" Target="../slideLayouts/slideLayout3.xml"/><Relationship Id="rId16" Type="http://schemas.openxmlformats.org/officeDocument/2006/relationships/image" Target="../media/image45.png"/><Relationship Id="rId1" Type="http://schemas.openxmlformats.org/officeDocument/2006/relationships/tags" Target="../tags/tag116.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1.emf"/><Relationship Id="rId15" Type="http://schemas.openxmlformats.org/officeDocument/2006/relationships/image" Target="../media/image44.svg"/><Relationship Id="rId10" Type="http://schemas.openxmlformats.org/officeDocument/2006/relationships/image" Target="../media/image39.png"/><Relationship Id="rId4" Type="http://schemas.openxmlformats.org/officeDocument/2006/relationships/oleObject" Target="../embeddings/oleObject64.bin"/><Relationship Id="rId9" Type="http://schemas.openxmlformats.org/officeDocument/2006/relationships/image" Target="../media/image38.sv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image" Target="../media/image1.emf"/><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oleObject" Target="../embeddings/oleObject64.bin"/><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0.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21.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22.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23.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24.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25.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26.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0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27.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2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3" Type="http://schemas.openxmlformats.org/officeDocument/2006/relationships/notesSlide" Target="../notesSlides/notesSlide21.xml"/><Relationship Id="rId7" Type="http://schemas.openxmlformats.org/officeDocument/2006/relationships/image" Target="../media/image48.svg"/><Relationship Id="rId12" Type="http://schemas.openxmlformats.org/officeDocument/2006/relationships/image" Target="../media/image53.png"/><Relationship Id="rId2" Type="http://schemas.openxmlformats.org/officeDocument/2006/relationships/slideLayout" Target="../slideLayouts/slideLayout3.xml"/><Relationship Id="rId1" Type="http://schemas.openxmlformats.org/officeDocument/2006/relationships/tags" Target="../tags/tag128.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1.emf"/><Relationship Id="rId10" Type="http://schemas.openxmlformats.org/officeDocument/2006/relationships/image" Target="../media/image51.png"/><Relationship Id="rId4" Type="http://schemas.openxmlformats.org/officeDocument/2006/relationships/oleObject" Target="../embeddings/oleObject64.bin"/><Relationship Id="rId9" Type="http://schemas.openxmlformats.org/officeDocument/2006/relationships/image" Target="../media/image50.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29.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30.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31.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32.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26.xml"/><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33.xml"/><Relationship Id="rId6" Type="http://schemas.openxmlformats.org/officeDocument/2006/relationships/image" Target="../media/image4.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8.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4.xml"/><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5.xml"/><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6.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27.xml"/><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37.xml"/><Relationship Id="rId6" Type="http://schemas.openxmlformats.org/officeDocument/2006/relationships/image" Target="../media/image4.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8.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8.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28.xml"/><Relationship Id="rId7" Type="http://schemas.openxmlformats.org/officeDocument/2006/relationships/image" Target="../media/image58.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39.xml"/><Relationship Id="rId6" Type="http://schemas.openxmlformats.org/officeDocument/2006/relationships/image" Target="../media/image57.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8.png"/><Relationship Id="rId19" Type="http://schemas.openxmlformats.org/officeDocument/2006/relationships/image" Target="../media/image59.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40.xml"/><Relationship Id="rId6" Type="http://schemas.openxmlformats.org/officeDocument/2006/relationships/image" Target="../media/image60.svg"/><Relationship Id="rId5" Type="http://schemas.openxmlformats.org/officeDocument/2006/relationships/image" Target="../media/image8.png"/><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3.xml"/><Relationship Id="rId1" Type="http://schemas.openxmlformats.org/officeDocument/2006/relationships/tags" Target="../tags/tag141.xml"/><Relationship Id="rId6" Type="http://schemas.openxmlformats.org/officeDocument/2006/relationships/image" Target="../media/image60.svg"/><Relationship Id="rId5" Type="http://schemas.openxmlformats.org/officeDocument/2006/relationships/image" Target="../media/image8.png"/><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42.xml"/><Relationship Id="rId6" Type="http://schemas.openxmlformats.org/officeDocument/2006/relationships/image" Target="../media/image60.svg"/><Relationship Id="rId5" Type="http://schemas.openxmlformats.org/officeDocument/2006/relationships/image" Target="../media/image8.png"/><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43.xml"/><Relationship Id="rId6" Type="http://schemas.openxmlformats.org/officeDocument/2006/relationships/image" Target="../media/image60.svg"/><Relationship Id="rId5" Type="http://schemas.openxmlformats.org/officeDocument/2006/relationships/image" Target="../media/image8.png"/><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44.xml"/><Relationship Id="rId6" Type="http://schemas.openxmlformats.org/officeDocument/2006/relationships/image" Target="../media/image60.svg"/><Relationship Id="rId5" Type="http://schemas.openxmlformats.org/officeDocument/2006/relationships/image" Target="../media/image8.png"/><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45.xml"/><Relationship Id="rId6" Type="http://schemas.openxmlformats.org/officeDocument/2006/relationships/image" Target="../media/image60.svg"/><Relationship Id="rId5" Type="http://schemas.openxmlformats.org/officeDocument/2006/relationships/image" Target="../media/image8.png"/><Relationship Id="rId4" Type="http://schemas.openxmlformats.org/officeDocument/2006/relationships/image" Target="../media/image1.emf"/></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29.xml"/><Relationship Id="rId7" Type="http://schemas.openxmlformats.org/officeDocument/2006/relationships/image" Target="../media/image58.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46.xml"/><Relationship Id="rId6" Type="http://schemas.openxmlformats.org/officeDocument/2006/relationships/image" Target="../media/image57.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17.svg"/><Relationship Id="rId4" Type="http://schemas.openxmlformats.org/officeDocument/2006/relationships/oleObject" Target="../embeddings/oleObject63.bin"/><Relationship Id="rId9" Type="http://schemas.openxmlformats.org/officeDocument/2006/relationships/image" Target="../media/image7.sv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4.xml"/><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09.xml"/><Relationship Id="rId6" Type="http://schemas.openxmlformats.org/officeDocument/2006/relationships/image" Target="../media/image4.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8.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47.xml"/><Relationship Id="rId6" Type="http://schemas.openxmlformats.org/officeDocument/2006/relationships/image" Target="../media/image61.svg"/><Relationship Id="rId5" Type="http://schemas.openxmlformats.org/officeDocument/2006/relationships/image" Target="../media/image6.png"/><Relationship Id="rId4"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48.xml"/><Relationship Id="rId6" Type="http://schemas.openxmlformats.org/officeDocument/2006/relationships/image" Target="../media/image61.svg"/><Relationship Id="rId5" Type="http://schemas.openxmlformats.org/officeDocument/2006/relationships/image" Target="../media/image6.png"/><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image" Target="../media/image1.emf"/><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oleObject" Target="../embeddings/oleObject71.bin"/><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slideLayout" Target="../slideLayouts/slideLayout3.xml"/><Relationship Id="rId5" Type="http://schemas.openxmlformats.org/officeDocument/2006/relationships/tags" Target="../tags/tag153.xml"/><Relationship Id="rId10" Type="http://schemas.openxmlformats.org/officeDocument/2006/relationships/tags" Target="../tags/tag158.xml"/><Relationship Id="rId4" Type="http://schemas.openxmlformats.org/officeDocument/2006/relationships/tags" Target="../tags/tag152.xml"/><Relationship Id="rId9" Type="http://schemas.openxmlformats.org/officeDocument/2006/relationships/tags" Target="../tags/tag157.xml"/></Relationships>
</file>

<file path=ppt/slides/_rels/slide43.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image" Target="../media/image1.emf"/><Relationship Id="rId2" Type="http://schemas.openxmlformats.org/officeDocument/2006/relationships/tags" Target="../tags/tag160.xml"/><Relationship Id="rId16" Type="http://schemas.openxmlformats.org/officeDocument/2006/relationships/oleObject" Target="../embeddings/oleObject72.bin"/><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slideLayout" Target="../slideLayouts/slideLayout3.xml"/><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tags" Target="../tags/tag173.xml"/><Relationship Id="rId6" Type="http://schemas.openxmlformats.org/officeDocument/2006/relationships/image" Target="../media/image61.svg"/><Relationship Id="rId5" Type="http://schemas.openxmlformats.org/officeDocument/2006/relationships/image" Target="../media/image6.png"/><Relationship Id="rId4" Type="http://schemas.openxmlformats.org/officeDocument/2006/relationships/image" Target="../media/image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3.bin"/><Relationship Id="rId7" Type="http://schemas.openxmlformats.org/officeDocument/2006/relationships/image" Target="../media/image62.png"/><Relationship Id="rId2" Type="http://schemas.openxmlformats.org/officeDocument/2006/relationships/slideLayout" Target="../slideLayouts/slideLayout3.xml"/><Relationship Id="rId1" Type="http://schemas.openxmlformats.org/officeDocument/2006/relationships/tags" Target="../tags/tag174.xml"/><Relationship Id="rId6" Type="http://schemas.openxmlformats.org/officeDocument/2006/relationships/image" Target="../media/image61.svg"/><Relationship Id="rId5" Type="http://schemas.openxmlformats.org/officeDocument/2006/relationships/image" Target="../media/image6.png"/><Relationship Id="rId4" Type="http://schemas.openxmlformats.org/officeDocument/2006/relationships/image" Target="../media/image1.emf"/></Relationships>
</file>

<file path=ppt/slides/_rels/slide4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notesSlide" Target="../notesSlides/notesSlide30.xml"/><Relationship Id="rId7" Type="http://schemas.openxmlformats.org/officeDocument/2006/relationships/image" Target="../media/image58.svg"/><Relationship Id="rId12" Type="http://schemas.openxmlformats.org/officeDocument/2006/relationships/image" Target="../media/image10.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75.xml"/><Relationship Id="rId6" Type="http://schemas.openxmlformats.org/officeDocument/2006/relationships/image" Target="../media/image57.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17.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10.xml"/><Relationship Id="rId6" Type="http://schemas.openxmlformats.org/officeDocument/2006/relationships/image" Target="../media/image4.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8.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50.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56.png"/><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31.xml"/><Relationship Id="rId7" Type="http://schemas.openxmlformats.org/officeDocument/2006/relationships/image" Target="../media/image58.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76.xml"/><Relationship Id="rId6" Type="http://schemas.openxmlformats.org/officeDocument/2006/relationships/image" Target="../media/image57.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20.png"/><Relationship Id="rId19" Type="http://schemas.openxmlformats.org/officeDocument/2006/relationships/image" Target="../media/image66.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32.xml"/><Relationship Id="rId7" Type="http://schemas.openxmlformats.org/officeDocument/2006/relationships/image" Target="../media/image58.svg"/><Relationship Id="rId12" Type="http://schemas.openxmlformats.org/officeDocument/2006/relationships/image" Target="../media/image22.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77.xml"/><Relationship Id="rId6" Type="http://schemas.openxmlformats.org/officeDocument/2006/relationships/image" Target="../media/image57.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68.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56.png"/><Relationship Id="rId2" Type="http://schemas.openxmlformats.org/officeDocument/2006/relationships/image" Target="../media/image69.png"/><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sv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78.xml"/><Relationship Id="rId4" Type="http://schemas.openxmlformats.org/officeDocument/2006/relationships/image" Target="../media/image1.emf"/></Relationships>
</file>

<file path=ppt/slides/_rels/slide5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63.svg"/><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notesSlide" Target="../notesSlides/notesSlide34.xml"/><Relationship Id="rId9" Type="http://schemas.openxmlformats.org/officeDocument/2006/relationships/hyperlink" Target="https://www.domontconsulting.com/pages/full-access" TargetMode="External"/></Relationships>
</file>

<file path=ppt/slides/_rels/slide5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1.emf"/><Relationship Id="rId5" Type="http://schemas.openxmlformats.org/officeDocument/2006/relationships/oleObject" Target="../embeddings/oleObject75.bin"/><Relationship Id="rId4" Type="http://schemas.openxmlformats.org/officeDocument/2006/relationships/notesSlide" Target="../notesSlides/notesSlide35.xml"/><Relationship Id="rId9" Type="http://schemas.openxmlformats.org/officeDocument/2006/relationships/hyperlink" Target="http://www.domontconsulting.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6.xml"/><Relationship Id="rId7" Type="http://schemas.openxmlformats.org/officeDocument/2006/relationships/image" Target="../media/image30.svg"/><Relationship Id="rId2" Type="http://schemas.openxmlformats.org/officeDocument/2006/relationships/slideLayout" Target="../slideLayouts/slideLayout3.xml"/><Relationship Id="rId1" Type="http://schemas.openxmlformats.org/officeDocument/2006/relationships/tags" Target="../tags/tag111.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1.emf"/><Relationship Id="rId10" Type="http://schemas.openxmlformats.org/officeDocument/2006/relationships/image" Target="../media/image33.png"/><Relationship Id="rId4" Type="http://schemas.openxmlformats.org/officeDocument/2006/relationships/oleObject" Target="../embeddings/oleObject64.bin"/><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notesSlide" Target="../notesSlides/notesSlide7.xml"/><Relationship Id="rId7" Type="http://schemas.openxmlformats.org/officeDocument/2006/relationships/image" Target="../media/image5.svg"/><Relationship Id="rId12" Type="http://schemas.openxmlformats.org/officeDocument/2006/relationships/image" Target="../media/image22.png"/><Relationship Id="rId17" Type="http://schemas.openxmlformats.org/officeDocument/2006/relationships/image" Target="../media/image27.svg"/><Relationship Id="rId2" Type="http://schemas.openxmlformats.org/officeDocument/2006/relationships/slideLayout" Target="../slideLayouts/slideLayout3.xml"/><Relationship Id="rId16" Type="http://schemas.openxmlformats.org/officeDocument/2006/relationships/image" Target="../media/image26.png"/><Relationship Id="rId1" Type="http://schemas.openxmlformats.org/officeDocument/2006/relationships/tags" Target="../tags/tag112.xml"/><Relationship Id="rId6" Type="http://schemas.openxmlformats.org/officeDocument/2006/relationships/image" Target="../media/image4.png"/><Relationship Id="rId11" Type="http://schemas.openxmlformats.org/officeDocument/2006/relationships/image" Target="../media/image21.svg"/><Relationship Id="rId5" Type="http://schemas.openxmlformats.org/officeDocument/2006/relationships/image" Target="../media/image1.emf"/><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8.svg"/><Relationship Id="rId4" Type="http://schemas.openxmlformats.org/officeDocument/2006/relationships/oleObject" Target="../embeddings/oleObject63.bin"/><Relationship Id="rId9" Type="http://schemas.openxmlformats.org/officeDocument/2006/relationships/image" Target="../media/image19.sv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a:normAutofit/>
          </a:bodyPr>
          <a:lstStyle/>
          <a:p>
            <a:pPr>
              <a:defRPr/>
            </a:pPr>
            <a:r>
              <a:rPr lang="en-GB" sz="4800" dirty="0"/>
              <a:t>Framework to Manage Risk</a:t>
            </a:r>
            <a:endParaRPr lang="en-US" sz="4800" b="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2436D48A-FAB5-4E4C-AB97-233E7A3795E6}"/>
              </a:ext>
            </a:extLst>
          </p:cNvPr>
          <p:cNvSpPr>
            <a:spLocks noGrp="1"/>
          </p:cNvSpPr>
          <p:nvPr>
            <p:ph type="body" sz="quarter" idx="11"/>
          </p:nvPr>
        </p:nvSpPr>
        <p:spPr>
          <a:xfrm>
            <a:off x="586365" y="3336377"/>
            <a:ext cx="7024399" cy="1163395"/>
          </a:xfrm>
        </p:spPr>
        <p:txBody>
          <a:bodyPr wrap="square" lIns="0" tIns="0" rIns="0" bIns="0">
            <a:spAutoFit/>
          </a:bodyPr>
          <a:lstStyle/>
          <a:p>
            <a:r>
              <a:rPr lang="en-GB" sz="2800" b="1" dirty="0"/>
              <a:t>Created by ex-McKinsey, Deloitte &amp; BCG Management Consultants specialized in Risk Management</a:t>
            </a:r>
            <a:endParaRPr lang="en-US" sz="2800" dirty="0"/>
          </a:p>
        </p:txBody>
      </p:sp>
      <p:pic>
        <p:nvPicPr>
          <p:cNvPr id="3" name="Picture 2">
            <a:hlinkClick r:id="rId7"/>
            <a:extLst>
              <a:ext uri="{FF2B5EF4-FFF2-40B4-BE49-F238E27FC236}">
                <a16:creationId xmlns:a16="http://schemas.microsoft.com/office/drawing/2014/main" id="{5E47F591-14BA-90AA-2AA1-DF13EF9A1AE9}"/>
              </a:ext>
            </a:extLst>
          </p:cNvPr>
          <p:cNvPicPr>
            <a:picLocks noChangeAspect="1"/>
          </p:cNvPicPr>
          <p:nvPr/>
        </p:nvPicPr>
        <p:blipFill>
          <a:blip r:embed="rId8"/>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PESTLE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5" name="Oval 40">
            <a:extLst>
              <a:ext uri="{FF2B5EF4-FFF2-40B4-BE49-F238E27FC236}">
                <a16:creationId xmlns:a16="http://schemas.microsoft.com/office/drawing/2014/main" id="{385A4747-09DF-4BD6-AB3D-F2806150D978}"/>
              </a:ext>
            </a:extLst>
          </p:cNvPr>
          <p:cNvSpPr>
            <a:spLocks noChangeArrowheads="1"/>
          </p:cNvSpPr>
          <p:nvPr/>
        </p:nvSpPr>
        <p:spPr bwMode="blackWhite">
          <a:xfrm>
            <a:off x="6222400" y="160996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T</a:t>
            </a:r>
          </a:p>
        </p:txBody>
      </p:sp>
      <p:sp>
        <p:nvSpPr>
          <p:cNvPr id="6" name="Oval 40">
            <a:extLst>
              <a:ext uri="{FF2B5EF4-FFF2-40B4-BE49-F238E27FC236}">
                <a16:creationId xmlns:a16="http://schemas.microsoft.com/office/drawing/2014/main" id="{C653B535-C20A-4680-B5B9-A5A33DC4D3C7}"/>
              </a:ext>
            </a:extLst>
          </p:cNvPr>
          <p:cNvSpPr>
            <a:spLocks noChangeArrowheads="1"/>
          </p:cNvSpPr>
          <p:nvPr/>
        </p:nvSpPr>
        <p:spPr bwMode="blackWhite">
          <a:xfrm>
            <a:off x="603248" y="160996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7" name="Oval 40">
            <a:extLst>
              <a:ext uri="{FF2B5EF4-FFF2-40B4-BE49-F238E27FC236}">
                <a16:creationId xmlns:a16="http://schemas.microsoft.com/office/drawing/2014/main" id="{A8F7EF98-03D0-4620-9EE3-A00A1AB8B3F4}"/>
              </a:ext>
            </a:extLst>
          </p:cNvPr>
          <p:cNvSpPr>
            <a:spLocks noChangeArrowheads="1"/>
          </p:cNvSpPr>
          <p:nvPr/>
        </p:nvSpPr>
        <p:spPr bwMode="blackWhite">
          <a:xfrm>
            <a:off x="2146932" y="1609967"/>
            <a:ext cx="3827462" cy="1523672"/>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here any political factors that impact or could potentially impact the Business. These political factors can be local, national or international</a:t>
            </a:r>
          </a:p>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Examples: A new government, a new initiative, a change of policy, etc.</a:t>
            </a:r>
          </a:p>
        </p:txBody>
      </p:sp>
      <p:sp>
        <p:nvSpPr>
          <p:cNvPr id="8" name="Oval 40">
            <a:extLst>
              <a:ext uri="{FF2B5EF4-FFF2-40B4-BE49-F238E27FC236}">
                <a16:creationId xmlns:a16="http://schemas.microsoft.com/office/drawing/2014/main" id="{599ADFD9-3C01-41E3-AE1C-169CB4A4F0D1}"/>
              </a:ext>
            </a:extLst>
          </p:cNvPr>
          <p:cNvSpPr>
            <a:spLocks noChangeArrowheads="1"/>
          </p:cNvSpPr>
          <p:nvPr/>
        </p:nvSpPr>
        <p:spPr bwMode="blackWhite">
          <a:xfrm>
            <a:off x="7759701" y="1609967"/>
            <a:ext cx="3827462" cy="1523672"/>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here any Technological factors that impact or could potentially impact the Business</a:t>
            </a:r>
          </a:p>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Examples: A new software, device, patents, etc.</a:t>
            </a:r>
          </a:p>
        </p:txBody>
      </p:sp>
      <p:sp>
        <p:nvSpPr>
          <p:cNvPr id="9" name="Oval 40">
            <a:extLst>
              <a:ext uri="{FF2B5EF4-FFF2-40B4-BE49-F238E27FC236}">
                <a16:creationId xmlns:a16="http://schemas.microsoft.com/office/drawing/2014/main" id="{392393E8-77FF-4CC0-9A54-DFEB6A9C8666}"/>
              </a:ext>
            </a:extLst>
          </p:cNvPr>
          <p:cNvSpPr>
            <a:spLocks noChangeArrowheads="1"/>
          </p:cNvSpPr>
          <p:nvPr/>
        </p:nvSpPr>
        <p:spPr bwMode="blackWhite">
          <a:xfrm>
            <a:off x="6222400" y="323489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L</a:t>
            </a:r>
          </a:p>
        </p:txBody>
      </p:sp>
      <p:sp>
        <p:nvSpPr>
          <p:cNvPr id="10" name="Oval 40">
            <a:extLst>
              <a:ext uri="{FF2B5EF4-FFF2-40B4-BE49-F238E27FC236}">
                <a16:creationId xmlns:a16="http://schemas.microsoft.com/office/drawing/2014/main" id="{098B970B-13C3-4E59-9DD0-095E91BAF4DC}"/>
              </a:ext>
            </a:extLst>
          </p:cNvPr>
          <p:cNvSpPr>
            <a:spLocks noChangeArrowheads="1"/>
          </p:cNvSpPr>
          <p:nvPr/>
        </p:nvSpPr>
        <p:spPr bwMode="blackWhite">
          <a:xfrm>
            <a:off x="603248" y="323489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E</a:t>
            </a:r>
          </a:p>
        </p:txBody>
      </p:sp>
      <p:sp>
        <p:nvSpPr>
          <p:cNvPr id="11" name="Oval 40">
            <a:extLst>
              <a:ext uri="{FF2B5EF4-FFF2-40B4-BE49-F238E27FC236}">
                <a16:creationId xmlns:a16="http://schemas.microsoft.com/office/drawing/2014/main" id="{E64678AA-81D8-456B-B8AD-CD3EA220643A}"/>
              </a:ext>
            </a:extLst>
          </p:cNvPr>
          <p:cNvSpPr>
            <a:spLocks noChangeArrowheads="1"/>
          </p:cNvSpPr>
          <p:nvPr/>
        </p:nvSpPr>
        <p:spPr bwMode="blackWhite">
          <a:xfrm>
            <a:off x="2146932" y="3234897"/>
            <a:ext cx="3827462" cy="1523672"/>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here any Economical factors that impact or could potentially impact the Business</a:t>
            </a:r>
          </a:p>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Examples: A change in disposable income, an economic downturns, the availability of bank loans, etc.</a:t>
            </a:r>
          </a:p>
        </p:txBody>
      </p:sp>
      <p:sp>
        <p:nvSpPr>
          <p:cNvPr id="12" name="Oval 40">
            <a:extLst>
              <a:ext uri="{FF2B5EF4-FFF2-40B4-BE49-F238E27FC236}">
                <a16:creationId xmlns:a16="http://schemas.microsoft.com/office/drawing/2014/main" id="{E0A2C974-3135-4E8E-8722-59C64D98061E}"/>
              </a:ext>
            </a:extLst>
          </p:cNvPr>
          <p:cNvSpPr>
            <a:spLocks noChangeArrowheads="1"/>
          </p:cNvSpPr>
          <p:nvPr/>
        </p:nvSpPr>
        <p:spPr bwMode="blackWhite">
          <a:xfrm>
            <a:off x="7759701" y="3234897"/>
            <a:ext cx="3827462" cy="1523672"/>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here any Legal factors that impact or could potentially impact the Business</a:t>
            </a:r>
          </a:p>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Examples: International selling laws, health and safety requirement, Data protection, competitive regulations, employment law, etc.</a:t>
            </a:r>
          </a:p>
        </p:txBody>
      </p:sp>
      <p:sp>
        <p:nvSpPr>
          <p:cNvPr id="14" name="Oval 40">
            <a:extLst>
              <a:ext uri="{FF2B5EF4-FFF2-40B4-BE49-F238E27FC236}">
                <a16:creationId xmlns:a16="http://schemas.microsoft.com/office/drawing/2014/main" id="{6A4DB0A0-DF9C-41BF-B8C1-E8B87B29D2D1}"/>
              </a:ext>
            </a:extLst>
          </p:cNvPr>
          <p:cNvSpPr>
            <a:spLocks noChangeArrowheads="1"/>
          </p:cNvSpPr>
          <p:nvPr/>
        </p:nvSpPr>
        <p:spPr bwMode="blackWhite">
          <a:xfrm>
            <a:off x="6222400" y="4877128"/>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E</a:t>
            </a:r>
          </a:p>
        </p:txBody>
      </p:sp>
      <p:sp>
        <p:nvSpPr>
          <p:cNvPr id="15" name="Oval 40">
            <a:extLst>
              <a:ext uri="{FF2B5EF4-FFF2-40B4-BE49-F238E27FC236}">
                <a16:creationId xmlns:a16="http://schemas.microsoft.com/office/drawing/2014/main" id="{0C0E6823-0B91-442F-AA01-A94149C2E368}"/>
              </a:ext>
            </a:extLst>
          </p:cNvPr>
          <p:cNvSpPr>
            <a:spLocks noChangeArrowheads="1"/>
          </p:cNvSpPr>
          <p:nvPr/>
        </p:nvSpPr>
        <p:spPr bwMode="blackWhite">
          <a:xfrm>
            <a:off x="603248" y="4877128"/>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S</a:t>
            </a:r>
          </a:p>
        </p:txBody>
      </p:sp>
      <p:sp>
        <p:nvSpPr>
          <p:cNvPr id="17" name="Oval 40">
            <a:extLst>
              <a:ext uri="{FF2B5EF4-FFF2-40B4-BE49-F238E27FC236}">
                <a16:creationId xmlns:a16="http://schemas.microsoft.com/office/drawing/2014/main" id="{B6DAC24F-5DE8-40DF-8927-519CB4ACC5BD}"/>
              </a:ext>
            </a:extLst>
          </p:cNvPr>
          <p:cNvSpPr>
            <a:spLocks noChangeArrowheads="1"/>
          </p:cNvSpPr>
          <p:nvPr/>
        </p:nvSpPr>
        <p:spPr bwMode="blackWhite">
          <a:xfrm>
            <a:off x="2146932" y="4877128"/>
            <a:ext cx="3827462" cy="1523672"/>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here any Sociological factors that impact or could potentially impact the Business</a:t>
            </a:r>
          </a:p>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Examples: The demographic change of a company’s customers, a change in the cultural habits of the population, a change in lifestyle, etc.</a:t>
            </a:r>
          </a:p>
        </p:txBody>
      </p:sp>
      <p:sp>
        <p:nvSpPr>
          <p:cNvPr id="18" name="Oval 40">
            <a:extLst>
              <a:ext uri="{FF2B5EF4-FFF2-40B4-BE49-F238E27FC236}">
                <a16:creationId xmlns:a16="http://schemas.microsoft.com/office/drawing/2014/main" id="{52C13890-CEFC-41AA-BE31-40ADA37C3809}"/>
              </a:ext>
            </a:extLst>
          </p:cNvPr>
          <p:cNvSpPr>
            <a:spLocks noChangeArrowheads="1"/>
          </p:cNvSpPr>
          <p:nvPr/>
        </p:nvSpPr>
        <p:spPr bwMode="blackWhite">
          <a:xfrm>
            <a:off x="7759701" y="4877128"/>
            <a:ext cx="3827462" cy="1523672"/>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here any Environmental factors that impact or could potentially impact the Business</a:t>
            </a:r>
          </a:p>
          <a:p>
            <a:pPr marL="169863" marR="0" lvl="0" indent="-115888" algn="l" defTabSz="914400" rtl="0" eaLnBrk="1" fontAlgn="auto" latinLnBrk="0" hangingPunct="1">
              <a:lnSpc>
                <a:spcPct val="100000"/>
              </a:lnSpc>
              <a:spcBef>
                <a:spcPts val="9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effectLst/>
                <a:uLnTx/>
                <a:uFillTx/>
                <a:latin typeface="Arial" panose="020B0604020202020204"/>
                <a:ea typeface="+mn-ea"/>
                <a:cs typeface="+mn-cs"/>
              </a:rPr>
              <a:t>Examples: the use of plastic bags for goods, the use of electrical cars, customer values, environmental regulations, etc.</a:t>
            </a:r>
          </a:p>
        </p:txBody>
      </p:sp>
    </p:spTree>
    <p:extLst>
      <p:ext uri="{BB962C8B-B14F-4D97-AF65-F5344CB8AC3E}">
        <p14:creationId xmlns:p14="http://schemas.microsoft.com/office/powerpoint/2010/main" val="23861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PESTLE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11EF5B09-52CD-495D-A5F2-2768C4B19309}"/>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Oval 40">
            <a:extLst>
              <a:ext uri="{FF2B5EF4-FFF2-40B4-BE49-F238E27FC236}">
                <a16:creationId xmlns:a16="http://schemas.microsoft.com/office/drawing/2014/main" id="{41963F0F-1544-49C5-9A69-F59DB83F8FB6}"/>
              </a:ext>
            </a:extLst>
          </p:cNvPr>
          <p:cNvSpPr>
            <a:spLocks noChangeArrowheads="1"/>
          </p:cNvSpPr>
          <p:nvPr/>
        </p:nvSpPr>
        <p:spPr bwMode="blackWhite">
          <a:xfrm>
            <a:off x="6222401" y="1609967"/>
            <a:ext cx="1492251" cy="1523672"/>
          </a:xfrm>
          <a:prstGeom prst="rect">
            <a:avLst/>
          </a:prstGeom>
          <a:solidFill>
            <a:schemeClr val="tx1"/>
          </a:solidFill>
          <a:ln w="12700">
            <a:noFill/>
            <a:round/>
            <a:headEnd/>
            <a:tailEnd/>
          </a:ln>
          <a:effectLst/>
        </p:spPr>
        <p:txBody>
          <a:bodyPr wrap="square" lIns="91440" tIns="137160" rIns="0" bIns="91440" anchor="t"/>
          <a:lstStyle/>
          <a:p>
            <a:pPr marL="0" marR="0" lvl="0" indent="0" algn="l" defTabSz="914400" rtl="0" eaLnBrk="1" fontAlgn="auto" latinLnBrk="0" hangingPunct="1">
              <a:lnSpc>
                <a:spcPct val="100000"/>
              </a:lnSpc>
              <a:spcBef>
                <a:spcPts val="90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panose="020B0604020202020204"/>
                <a:ea typeface="+mn-ea"/>
                <a:cs typeface="+mn-cs"/>
              </a:rPr>
              <a:t>T</a:t>
            </a: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echnological</a:t>
            </a:r>
          </a:p>
        </p:txBody>
      </p:sp>
      <p:sp>
        <p:nvSpPr>
          <p:cNvPr id="7" name="Oval 40">
            <a:extLst>
              <a:ext uri="{FF2B5EF4-FFF2-40B4-BE49-F238E27FC236}">
                <a16:creationId xmlns:a16="http://schemas.microsoft.com/office/drawing/2014/main" id="{01AF1FC5-2BAA-42AC-BEB1-FABBDBA9353C}"/>
              </a:ext>
            </a:extLst>
          </p:cNvPr>
          <p:cNvSpPr>
            <a:spLocks noChangeArrowheads="1"/>
          </p:cNvSpPr>
          <p:nvPr/>
        </p:nvSpPr>
        <p:spPr bwMode="blackWhite">
          <a:xfrm>
            <a:off x="603249" y="1609967"/>
            <a:ext cx="1492251" cy="1523672"/>
          </a:xfrm>
          <a:prstGeom prst="rect">
            <a:avLst/>
          </a:prstGeom>
          <a:solidFill>
            <a:schemeClr val="tx1"/>
          </a:solidFill>
          <a:ln w="12700">
            <a:noFill/>
            <a:round/>
            <a:headEnd/>
            <a:tailEnd/>
          </a:ln>
          <a:effectLst/>
        </p:spPr>
        <p:txBody>
          <a:bodyPr wrap="square" lIns="91440" tIns="137160" rIns="0" bIns="91440" anchor="t"/>
          <a:lstStyle/>
          <a:p>
            <a:pPr marL="0" marR="0" lvl="0" indent="0" algn="l" defTabSz="914400" rtl="0" eaLnBrk="1" fontAlgn="auto" latinLnBrk="0" hangingPunct="1">
              <a:lnSpc>
                <a:spcPct val="100000"/>
              </a:lnSpc>
              <a:spcBef>
                <a:spcPts val="90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panose="020B0604020202020204"/>
                <a:ea typeface="+mn-ea"/>
                <a:cs typeface="+mn-cs"/>
              </a:rPr>
              <a:t>P</a:t>
            </a: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olitical</a:t>
            </a:r>
          </a:p>
        </p:txBody>
      </p:sp>
      <p:sp>
        <p:nvSpPr>
          <p:cNvPr id="8" name="Oval 40">
            <a:extLst>
              <a:ext uri="{FF2B5EF4-FFF2-40B4-BE49-F238E27FC236}">
                <a16:creationId xmlns:a16="http://schemas.microsoft.com/office/drawing/2014/main" id="{9E4832AF-752B-4600-A716-9D8433C5AE1D}"/>
              </a:ext>
            </a:extLst>
          </p:cNvPr>
          <p:cNvSpPr>
            <a:spLocks noChangeArrowheads="1"/>
          </p:cNvSpPr>
          <p:nvPr/>
        </p:nvSpPr>
        <p:spPr bwMode="blackWhite">
          <a:xfrm>
            <a:off x="2146932" y="1609967"/>
            <a:ext cx="3827462" cy="1523672"/>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your own text</a:t>
            </a:r>
          </a:p>
        </p:txBody>
      </p:sp>
      <p:sp>
        <p:nvSpPr>
          <p:cNvPr id="9" name="Oval 40">
            <a:extLst>
              <a:ext uri="{FF2B5EF4-FFF2-40B4-BE49-F238E27FC236}">
                <a16:creationId xmlns:a16="http://schemas.microsoft.com/office/drawing/2014/main" id="{FBA27792-EDFE-4192-8D36-B9232547DCD0}"/>
              </a:ext>
            </a:extLst>
          </p:cNvPr>
          <p:cNvSpPr>
            <a:spLocks noChangeArrowheads="1"/>
          </p:cNvSpPr>
          <p:nvPr/>
        </p:nvSpPr>
        <p:spPr bwMode="blackWhite">
          <a:xfrm>
            <a:off x="7759701" y="1609967"/>
            <a:ext cx="3827462" cy="1523672"/>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your own text</a:t>
            </a:r>
          </a:p>
        </p:txBody>
      </p:sp>
      <p:sp>
        <p:nvSpPr>
          <p:cNvPr id="10" name="Oval 40">
            <a:extLst>
              <a:ext uri="{FF2B5EF4-FFF2-40B4-BE49-F238E27FC236}">
                <a16:creationId xmlns:a16="http://schemas.microsoft.com/office/drawing/2014/main" id="{CA2FC889-9D8D-4B78-B1D5-3F64790D5C42}"/>
              </a:ext>
            </a:extLst>
          </p:cNvPr>
          <p:cNvSpPr>
            <a:spLocks noChangeArrowheads="1"/>
          </p:cNvSpPr>
          <p:nvPr/>
        </p:nvSpPr>
        <p:spPr bwMode="blackWhite">
          <a:xfrm>
            <a:off x="6222401" y="3234897"/>
            <a:ext cx="1492251" cy="1523672"/>
          </a:xfrm>
          <a:prstGeom prst="rect">
            <a:avLst/>
          </a:prstGeom>
          <a:solidFill>
            <a:schemeClr val="tx1"/>
          </a:solidFill>
          <a:ln w="12700">
            <a:noFill/>
            <a:round/>
            <a:headEnd/>
            <a:tailEnd/>
          </a:ln>
          <a:effectLst/>
        </p:spPr>
        <p:txBody>
          <a:bodyPr wrap="square" lIns="91440" tIns="137160" rIns="0" bIns="91440" anchor="t"/>
          <a:lstStyle/>
          <a:p>
            <a:pPr marL="0" marR="0" lvl="0" indent="0" algn="l" defTabSz="914400" rtl="0" eaLnBrk="1" fontAlgn="auto" latinLnBrk="0" hangingPunct="1">
              <a:lnSpc>
                <a:spcPct val="100000"/>
              </a:lnSpc>
              <a:spcBef>
                <a:spcPts val="90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panose="020B0604020202020204"/>
                <a:ea typeface="+mn-ea"/>
                <a:cs typeface="+mn-cs"/>
              </a:rPr>
              <a:t>L</a:t>
            </a: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egal</a:t>
            </a:r>
          </a:p>
        </p:txBody>
      </p:sp>
      <p:sp>
        <p:nvSpPr>
          <p:cNvPr id="11" name="Oval 40">
            <a:extLst>
              <a:ext uri="{FF2B5EF4-FFF2-40B4-BE49-F238E27FC236}">
                <a16:creationId xmlns:a16="http://schemas.microsoft.com/office/drawing/2014/main" id="{00110389-F0EC-43E7-9F56-FE01978539A5}"/>
              </a:ext>
            </a:extLst>
          </p:cNvPr>
          <p:cNvSpPr>
            <a:spLocks noChangeArrowheads="1"/>
          </p:cNvSpPr>
          <p:nvPr/>
        </p:nvSpPr>
        <p:spPr bwMode="blackWhite">
          <a:xfrm>
            <a:off x="603249" y="3234897"/>
            <a:ext cx="1492251" cy="1523672"/>
          </a:xfrm>
          <a:prstGeom prst="rect">
            <a:avLst/>
          </a:prstGeom>
          <a:solidFill>
            <a:schemeClr val="tx1"/>
          </a:solidFill>
          <a:ln w="12700">
            <a:noFill/>
            <a:round/>
            <a:headEnd/>
            <a:tailEnd/>
          </a:ln>
          <a:effectLst/>
        </p:spPr>
        <p:txBody>
          <a:bodyPr wrap="square" lIns="91440" tIns="137160" rIns="0" bIns="91440" anchor="t"/>
          <a:lstStyle/>
          <a:p>
            <a:pPr marL="0" marR="0" lvl="0" indent="0" algn="l" defTabSz="914400" rtl="0" eaLnBrk="1" fontAlgn="auto" latinLnBrk="0" hangingPunct="1">
              <a:lnSpc>
                <a:spcPct val="100000"/>
              </a:lnSpc>
              <a:spcBef>
                <a:spcPts val="90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panose="020B0604020202020204"/>
                <a:ea typeface="+mn-ea"/>
                <a:cs typeface="+mn-cs"/>
              </a:rPr>
              <a:t>E</a:t>
            </a: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conomic</a:t>
            </a:r>
          </a:p>
        </p:txBody>
      </p:sp>
      <p:sp>
        <p:nvSpPr>
          <p:cNvPr id="12" name="Oval 40">
            <a:extLst>
              <a:ext uri="{FF2B5EF4-FFF2-40B4-BE49-F238E27FC236}">
                <a16:creationId xmlns:a16="http://schemas.microsoft.com/office/drawing/2014/main" id="{1AE1153A-3846-4757-9546-4D9736B30172}"/>
              </a:ext>
            </a:extLst>
          </p:cNvPr>
          <p:cNvSpPr>
            <a:spLocks noChangeArrowheads="1"/>
          </p:cNvSpPr>
          <p:nvPr/>
        </p:nvSpPr>
        <p:spPr bwMode="blackWhite">
          <a:xfrm>
            <a:off x="2146932" y="3234897"/>
            <a:ext cx="3827462" cy="1523672"/>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your own text</a:t>
            </a:r>
          </a:p>
        </p:txBody>
      </p:sp>
      <p:sp>
        <p:nvSpPr>
          <p:cNvPr id="14" name="Oval 40">
            <a:extLst>
              <a:ext uri="{FF2B5EF4-FFF2-40B4-BE49-F238E27FC236}">
                <a16:creationId xmlns:a16="http://schemas.microsoft.com/office/drawing/2014/main" id="{75BC91F0-F180-4387-BC92-6000F9BA512E}"/>
              </a:ext>
            </a:extLst>
          </p:cNvPr>
          <p:cNvSpPr>
            <a:spLocks noChangeArrowheads="1"/>
          </p:cNvSpPr>
          <p:nvPr/>
        </p:nvSpPr>
        <p:spPr bwMode="blackWhite">
          <a:xfrm>
            <a:off x="7759701" y="3234897"/>
            <a:ext cx="3827462" cy="1523672"/>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your own text</a:t>
            </a:r>
          </a:p>
        </p:txBody>
      </p:sp>
      <p:sp>
        <p:nvSpPr>
          <p:cNvPr id="15" name="Oval 40">
            <a:extLst>
              <a:ext uri="{FF2B5EF4-FFF2-40B4-BE49-F238E27FC236}">
                <a16:creationId xmlns:a16="http://schemas.microsoft.com/office/drawing/2014/main" id="{5163AEE4-8616-46A1-A5E7-5F912B7C455D}"/>
              </a:ext>
            </a:extLst>
          </p:cNvPr>
          <p:cNvSpPr>
            <a:spLocks noChangeArrowheads="1"/>
          </p:cNvSpPr>
          <p:nvPr/>
        </p:nvSpPr>
        <p:spPr bwMode="blackWhite">
          <a:xfrm>
            <a:off x="6222401" y="4877128"/>
            <a:ext cx="1492251" cy="1523672"/>
          </a:xfrm>
          <a:prstGeom prst="rect">
            <a:avLst/>
          </a:prstGeom>
          <a:solidFill>
            <a:schemeClr val="tx1"/>
          </a:solidFill>
          <a:ln w="12700">
            <a:noFill/>
            <a:round/>
            <a:headEnd/>
            <a:tailEnd/>
          </a:ln>
          <a:effectLst/>
        </p:spPr>
        <p:txBody>
          <a:bodyPr wrap="square" lIns="91440" tIns="137160" rIns="0" bIns="91440" anchor="t"/>
          <a:lstStyle/>
          <a:p>
            <a:pPr marL="0" marR="0" lvl="0" indent="0" algn="l" defTabSz="914400" rtl="0" eaLnBrk="1" fontAlgn="auto" latinLnBrk="0" hangingPunct="1">
              <a:lnSpc>
                <a:spcPct val="100000"/>
              </a:lnSpc>
              <a:spcBef>
                <a:spcPts val="90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panose="020B0604020202020204"/>
                <a:ea typeface="+mn-ea"/>
                <a:cs typeface="+mn-cs"/>
              </a:rPr>
              <a:t>E</a:t>
            </a: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nvironmental</a:t>
            </a:r>
          </a:p>
        </p:txBody>
      </p:sp>
      <p:sp>
        <p:nvSpPr>
          <p:cNvPr id="17" name="Oval 40">
            <a:extLst>
              <a:ext uri="{FF2B5EF4-FFF2-40B4-BE49-F238E27FC236}">
                <a16:creationId xmlns:a16="http://schemas.microsoft.com/office/drawing/2014/main" id="{B5F261BA-B497-43CD-8511-6EF079A00DBC}"/>
              </a:ext>
            </a:extLst>
          </p:cNvPr>
          <p:cNvSpPr>
            <a:spLocks noChangeArrowheads="1"/>
          </p:cNvSpPr>
          <p:nvPr/>
        </p:nvSpPr>
        <p:spPr bwMode="blackWhite">
          <a:xfrm>
            <a:off x="603249" y="4877128"/>
            <a:ext cx="1492251" cy="1523672"/>
          </a:xfrm>
          <a:prstGeom prst="rect">
            <a:avLst/>
          </a:prstGeom>
          <a:solidFill>
            <a:schemeClr val="tx1"/>
          </a:solidFill>
          <a:ln w="12700">
            <a:noFill/>
            <a:round/>
            <a:headEnd/>
            <a:tailEnd/>
          </a:ln>
          <a:effectLst/>
        </p:spPr>
        <p:txBody>
          <a:bodyPr wrap="square" lIns="91440" tIns="137160" rIns="0" bIns="91440" anchor="t"/>
          <a:lstStyle/>
          <a:p>
            <a:pPr marL="0" marR="0" lvl="0" indent="0" algn="l" defTabSz="914400" rtl="0" eaLnBrk="1" fontAlgn="auto" latinLnBrk="0" hangingPunct="1">
              <a:lnSpc>
                <a:spcPct val="100000"/>
              </a:lnSpc>
              <a:spcBef>
                <a:spcPts val="90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Arial" panose="020B0604020202020204"/>
                <a:ea typeface="+mn-ea"/>
                <a:cs typeface="+mn-cs"/>
              </a:rPr>
              <a:t>S</a:t>
            </a:r>
            <a:r>
              <a:rPr kumimoji="0" lang="en-US" sz="1400" b="1" i="0" u="none" strike="noStrike" kern="1200" cap="none" spc="0" normalizeH="0" baseline="0" noProof="0" dirty="0">
                <a:ln>
                  <a:noFill/>
                </a:ln>
                <a:solidFill>
                  <a:srgbClr val="FFFFFF"/>
                </a:solidFill>
                <a:effectLst/>
                <a:uLnTx/>
                <a:uFillTx/>
                <a:latin typeface="Arial" panose="020B0604020202020204"/>
                <a:ea typeface="+mn-ea"/>
                <a:cs typeface="+mn-cs"/>
              </a:rPr>
              <a:t>ociological</a:t>
            </a:r>
          </a:p>
        </p:txBody>
      </p:sp>
      <p:sp>
        <p:nvSpPr>
          <p:cNvPr id="18" name="Oval 40">
            <a:extLst>
              <a:ext uri="{FF2B5EF4-FFF2-40B4-BE49-F238E27FC236}">
                <a16:creationId xmlns:a16="http://schemas.microsoft.com/office/drawing/2014/main" id="{4C155EE8-EE60-4886-BF53-05EF8E4C5B9C}"/>
              </a:ext>
            </a:extLst>
          </p:cNvPr>
          <p:cNvSpPr>
            <a:spLocks noChangeArrowheads="1"/>
          </p:cNvSpPr>
          <p:nvPr/>
        </p:nvSpPr>
        <p:spPr bwMode="blackWhite">
          <a:xfrm>
            <a:off x="2146932" y="4877128"/>
            <a:ext cx="3827462" cy="1523672"/>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your own text</a:t>
            </a:r>
          </a:p>
        </p:txBody>
      </p:sp>
      <p:sp>
        <p:nvSpPr>
          <p:cNvPr id="19" name="Oval 40">
            <a:extLst>
              <a:ext uri="{FF2B5EF4-FFF2-40B4-BE49-F238E27FC236}">
                <a16:creationId xmlns:a16="http://schemas.microsoft.com/office/drawing/2014/main" id="{5E0E5A8E-0941-408F-8622-ABC4F8998F43}"/>
              </a:ext>
            </a:extLst>
          </p:cNvPr>
          <p:cNvSpPr>
            <a:spLocks noChangeArrowheads="1"/>
          </p:cNvSpPr>
          <p:nvPr/>
        </p:nvSpPr>
        <p:spPr bwMode="blackWhite">
          <a:xfrm>
            <a:off x="7759701" y="4877128"/>
            <a:ext cx="3827462" cy="1523672"/>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effectLst/>
                <a:uLnTx/>
                <a:uFillTx/>
                <a:latin typeface="Arial" panose="020B0604020202020204"/>
                <a:ea typeface="+mn-ea"/>
                <a:cs typeface="+mn-cs"/>
              </a:rPr>
              <a:t>Insert your own text</a:t>
            </a:r>
          </a:p>
        </p:txBody>
      </p:sp>
      <p:pic>
        <p:nvPicPr>
          <p:cNvPr id="20" name="Graphic 19" descr="Lecturer">
            <a:extLst>
              <a:ext uri="{FF2B5EF4-FFF2-40B4-BE49-F238E27FC236}">
                <a16:creationId xmlns:a16="http://schemas.microsoft.com/office/drawing/2014/main" id="{FDB4CFDA-FFA1-42AA-89AE-F22062B4E9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1548" y="2281312"/>
            <a:ext cx="755652" cy="755652"/>
          </a:xfrm>
          <a:prstGeom prst="rect">
            <a:avLst/>
          </a:prstGeom>
        </p:spPr>
      </p:pic>
      <p:pic>
        <p:nvPicPr>
          <p:cNvPr id="21" name="Graphic 20" descr="Money">
            <a:extLst>
              <a:ext uri="{FF2B5EF4-FFF2-40B4-BE49-F238E27FC236}">
                <a16:creationId xmlns:a16="http://schemas.microsoft.com/office/drawing/2014/main" id="{5F1D82D8-49B7-4E27-8953-276E5E2824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174" y="3804984"/>
            <a:ext cx="914400" cy="914400"/>
          </a:xfrm>
          <a:prstGeom prst="rect">
            <a:avLst/>
          </a:prstGeom>
        </p:spPr>
      </p:pic>
      <p:pic>
        <p:nvPicPr>
          <p:cNvPr id="22" name="Graphic 21" descr="Team">
            <a:extLst>
              <a:ext uri="{FF2B5EF4-FFF2-40B4-BE49-F238E27FC236}">
                <a16:creationId xmlns:a16="http://schemas.microsoft.com/office/drawing/2014/main" id="{833D5065-664F-40EA-8E76-08180910A1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1338" y="5516039"/>
            <a:ext cx="836073" cy="836073"/>
          </a:xfrm>
          <a:prstGeom prst="rect">
            <a:avLst/>
          </a:prstGeom>
        </p:spPr>
      </p:pic>
      <p:pic>
        <p:nvPicPr>
          <p:cNvPr id="23" name="Graphic 22" descr="Monitor">
            <a:extLst>
              <a:ext uri="{FF2B5EF4-FFF2-40B4-BE49-F238E27FC236}">
                <a16:creationId xmlns:a16="http://schemas.microsoft.com/office/drawing/2014/main" id="{DF8B0506-2CA1-4119-ABF9-DCFC0193358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46309" y="2243272"/>
            <a:ext cx="844434" cy="844434"/>
          </a:xfrm>
          <a:prstGeom prst="rect">
            <a:avLst/>
          </a:prstGeom>
        </p:spPr>
      </p:pic>
      <p:pic>
        <p:nvPicPr>
          <p:cNvPr id="24" name="Graphic 23" descr="Scales of Justice">
            <a:extLst>
              <a:ext uri="{FF2B5EF4-FFF2-40B4-BE49-F238E27FC236}">
                <a16:creationId xmlns:a16="http://schemas.microsoft.com/office/drawing/2014/main" id="{DAA67E02-91F4-4DCD-A4E2-A2DC14C6B31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78616" y="3891384"/>
            <a:ext cx="779821" cy="779821"/>
          </a:xfrm>
          <a:prstGeom prst="rect">
            <a:avLst/>
          </a:prstGeom>
        </p:spPr>
      </p:pic>
      <p:pic>
        <p:nvPicPr>
          <p:cNvPr id="25" name="Graphic 24" descr="Deciduous tree">
            <a:extLst>
              <a:ext uri="{FF2B5EF4-FFF2-40B4-BE49-F238E27FC236}">
                <a16:creationId xmlns:a16="http://schemas.microsoft.com/office/drawing/2014/main" id="{FE204AF3-5945-4647-BFB3-4FB1853293D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72910" y="5516039"/>
            <a:ext cx="791232" cy="791232"/>
          </a:xfrm>
          <a:prstGeom prst="rect">
            <a:avLst/>
          </a:prstGeom>
        </p:spPr>
      </p:pic>
    </p:spTree>
    <p:extLst>
      <p:ext uri="{BB962C8B-B14F-4D97-AF65-F5344CB8AC3E}">
        <p14:creationId xmlns:p14="http://schemas.microsoft.com/office/powerpoint/2010/main" val="235067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PESTLE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6A149AD7-F428-4E82-8824-EBF67DA6DAE8}"/>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TextBox 5">
            <a:extLst>
              <a:ext uri="{FF2B5EF4-FFF2-40B4-BE49-F238E27FC236}">
                <a16:creationId xmlns:a16="http://schemas.microsoft.com/office/drawing/2014/main" id="{EEE79BDA-65A5-4DF7-B9D9-2BEAFB4ADD62}"/>
              </a:ext>
            </a:extLst>
          </p:cNvPr>
          <p:cNvSpPr txBox="1"/>
          <p:nvPr/>
        </p:nvSpPr>
        <p:spPr>
          <a:xfrm>
            <a:off x="663014" y="1725518"/>
            <a:ext cx="3694587" cy="1154162"/>
          </a:xfrm>
          <a:prstGeom prst="rect">
            <a:avLst/>
          </a:prstGeom>
          <a:noFill/>
        </p:spPr>
        <p:txBody>
          <a:bodyPr wrap="square" lIns="0" tIns="0" rIns="0" bIns="0" rtlCol="0">
            <a:spAutoFit/>
          </a:bodyPr>
          <a:lstStyle/>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cxnSp>
        <p:nvCxnSpPr>
          <p:cNvPr id="7" name="Straight Connector 6">
            <a:extLst>
              <a:ext uri="{FF2B5EF4-FFF2-40B4-BE49-F238E27FC236}">
                <a16:creationId xmlns:a16="http://schemas.microsoft.com/office/drawing/2014/main" id="{00B70062-0BF3-423F-A0FE-87D0AE2A3CBE}"/>
              </a:ext>
            </a:extLst>
          </p:cNvPr>
          <p:cNvCxnSpPr/>
          <p:nvPr/>
        </p:nvCxnSpPr>
        <p:spPr>
          <a:xfrm>
            <a:off x="7791450" y="3221936"/>
            <a:ext cx="3795713"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4EF033D-F2F8-4093-9037-87CB7E62D288}"/>
              </a:ext>
            </a:extLst>
          </p:cNvPr>
          <p:cNvCxnSpPr/>
          <p:nvPr/>
        </p:nvCxnSpPr>
        <p:spPr>
          <a:xfrm>
            <a:off x="7791450" y="4961540"/>
            <a:ext cx="3795713"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7E38CE2-D6F9-41D2-B799-02646BE7EBB1}"/>
              </a:ext>
            </a:extLst>
          </p:cNvPr>
          <p:cNvCxnSpPr/>
          <p:nvPr/>
        </p:nvCxnSpPr>
        <p:spPr>
          <a:xfrm>
            <a:off x="630479" y="3221936"/>
            <a:ext cx="3795713"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CBBDBE-EECF-4AB3-8438-535A6D67DF09}"/>
              </a:ext>
            </a:extLst>
          </p:cNvPr>
          <p:cNvCxnSpPr/>
          <p:nvPr/>
        </p:nvCxnSpPr>
        <p:spPr>
          <a:xfrm>
            <a:off x="630479" y="4961540"/>
            <a:ext cx="3795713" cy="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C815D7E-847B-4913-8D66-CFC1ADC2C5EA}"/>
              </a:ext>
            </a:extLst>
          </p:cNvPr>
          <p:cNvCxnSpPr>
            <a:cxnSpLocks/>
          </p:cNvCxnSpPr>
          <p:nvPr/>
        </p:nvCxnSpPr>
        <p:spPr>
          <a:xfrm>
            <a:off x="6039630" y="1608086"/>
            <a:ext cx="0" cy="639132"/>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07143B5-5371-463C-8F5A-B1438E0539D8}"/>
              </a:ext>
            </a:extLst>
          </p:cNvPr>
          <p:cNvSpPr txBox="1"/>
          <p:nvPr/>
        </p:nvSpPr>
        <p:spPr>
          <a:xfrm>
            <a:off x="663014" y="3449966"/>
            <a:ext cx="3694587" cy="1154162"/>
          </a:xfrm>
          <a:prstGeom prst="rect">
            <a:avLst/>
          </a:prstGeom>
          <a:noFill/>
        </p:spPr>
        <p:txBody>
          <a:bodyPr wrap="square" lIns="0" tIns="0" rIns="0" bIns="0" rtlCol="0">
            <a:spAutoFit/>
          </a:bodyPr>
          <a:lstStyle/>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4" name="TextBox 13">
            <a:extLst>
              <a:ext uri="{FF2B5EF4-FFF2-40B4-BE49-F238E27FC236}">
                <a16:creationId xmlns:a16="http://schemas.microsoft.com/office/drawing/2014/main" id="{C85F565A-6560-49ED-8182-25762E9E98A6}"/>
              </a:ext>
            </a:extLst>
          </p:cNvPr>
          <p:cNvSpPr txBox="1"/>
          <p:nvPr/>
        </p:nvSpPr>
        <p:spPr>
          <a:xfrm>
            <a:off x="663014" y="5130569"/>
            <a:ext cx="3694587" cy="1154162"/>
          </a:xfrm>
          <a:prstGeom prst="rect">
            <a:avLst/>
          </a:prstGeom>
          <a:noFill/>
        </p:spPr>
        <p:txBody>
          <a:bodyPr wrap="square" lIns="0" tIns="0" rIns="0" bIns="0" rtlCol="0">
            <a:spAutoFit/>
          </a:bodyPr>
          <a:lstStyle/>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5" name="TextBox 14">
            <a:extLst>
              <a:ext uri="{FF2B5EF4-FFF2-40B4-BE49-F238E27FC236}">
                <a16:creationId xmlns:a16="http://schemas.microsoft.com/office/drawing/2014/main" id="{737B0FA2-E4B8-47A3-AB13-ACA76D43C223}"/>
              </a:ext>
            </a:extLst>
          </p:cNvPr>
          <p:cNvSpPr txBox="1"/>
          <p:nvPr/>
        </p:nvSpPr>
        <p:spPr>
          <a:xfrm>
            <a:off x="8102444" y="1725518"/>
            <a:ext cx="3484720" cy="1154162"/>
          </a:xfrm>
          <a:prstGeom prst="rect">
            <a:avLst/>
          </a:prstGeom>
          <a:noFill/>
        </p:spPr>
        <p:txBody>
          <a:bodyPr wrap="square" lIns="0" tIns="0" rIns="0" bIns="0" rtlCol="0">
            <a:spAutoFit/>
          </a:bodyPr>
          <a:lstStyle/>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7" name="TextBox 16">
            <a:extLst>
              <a:ext uri="{FF2B5EF4-FFF2-40B4-BE49-F238E27FC236}">
                <a16:creationId xmlns:a16="http://schemas.microsoft.com/office/drawing/2014/main" id="{D3ABC9E2-D874-4BC3-A8FF-A6CD05B307C9}"/>
              </a:ext>
            </a:extLst>
          </p:cNvPr>
          <p:cNvSpPr txBox="1"/>
          <p:nvPr/>
        </p:nvSpPr>
        <p:spPr>
          <a:xfrm>
            <a:off x="8102444" y="3449966"/>
            <a:ext cx="3484720" cy="1154162"/>
          </a:xfrm>
          <a:prstGeom prst="rect">
            <a:avLst/>
          </a:prstGeom>
          <a:noFill/>
        </p:spPr>
        <p:txBody>
          <a:bodyPr wrap="square" lIns="0" tIns="0" rIns="0" bIns="0" rtlCol="0">
            <a:spAutoFit/>
          </a:bodyPr>
          <a:lstStyle/>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8" name="TextBox 17">
            <a:extLst>
              <a:ext uri="{FF2B5EF4-FFF2-40B4-BE49-F238E27FC236}">
                <a16:creationId xmlns:a16="http://schemas.microsoft.com/office/drawing/2014/main" id="{EF888475-541A-48A4-968C-321EABB4343A}"/>
              </a:ext>
            </a:extLst>
          </p:cNvPr>
          <p:cNvSpPr txBox="1"/>
          <p:nvPr/>
        </p:nvSpPr>
        <p:spPr>
          <a:xfrm>
            <a:off x="8102444" y="5130569"/>
            <a:ext cx="3484720" cy="1154162"/>
          </a:xfrm>
          <a:prstGeom prst="rect">
            <a:avLst/>
          </a:prstGeom>
          <a:noFill/>
        </p:spPr>
        <p:txBody>
          <a:bodyPr wrap="square" lIns="0" tIns="0" rIns="0" bIns="0" rtlCol="0">
            <a:spAutoFit/>
          </a:bodyPr>
          <a:lstStyle/>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9" name="Oval 18">
            <a:extLst>
              <a:ext uri="{FF2B5EF4-FFF2-40B4-BE49-F238E27FC236}">
                <a16:creationId xmlns:a16="http://schemas.microsoft.com/office/drawing/2014/main" id="{2F345406-BEED-4371-A95C-3347F001DD02}"/>
              </a:ext>
            </a:extLst>
          </p:cNvPr>
          <p:cNvSpPr/>
          <p:nvPr/>
        </p:nvSpPr>
        <p:spPr bwMode="auto">
          <a:xfrm>
            <a:off x="4089320" y="2137517"/>
            <a:ext cx="3908445" cy="3908443"/>
          </a:xfrm>
          <a:prstGeom prst="ellipse">
            <a:avLst/>
          </a:prstGeom>
          <a:gradFill flip="none" rotWithShape="1">
            <a:gsLst>
              <a:gs pos="89000">
                <a:srgbClr val="FFFFFF">
                  <a:lumMod val="95000"/>
                </a:srgbClr>
              </a:gs>
              <a:gs pos="0">
                <a:srgbClr val="FFFFFF">
                  <a:lumMod val="85000"/>
                </a:srgbClr>
              </a:gs>
            </a:gsLst>
            <a:path path="circle">
              <a:fillToRect l="50000" t="50000" r="50000" b="50000"/>
            </a:path>
            <a:tileRect/>
          </a:gradFill>
          <a:ln w="3175" cap="flat" cmpd="sng" algn="ctr">
            <a:solidFill>
              <a:srgbClr val="FFFFFF">
                <a:lumMod val="85000"/>
              </a:srgbClr>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itchFamily="34" charset="0"/>
              <a:ea typeface="+mn-ea"/>
              <a:cs typeface="+mn-cs"/>
            </a:endParaRPr>
          </a:p>
        </p:txBody>
      </p:sp>
      <p:grpSp>
        <p:nvGrpSpPr>
          <p:cNvPr id="20" name="Group 19">
            <a:extLst>
              <a:ext uri="{FF2B5EF4-FFF2-40B4-BE49-F238E27FC236}">
                <a16:creationId xmlns:a16="http://schemas.microsoft.com/office/drawing/2014/main" id="{A0169A4C-49C2-48CF-9B7E-70AC21ED8D2F}"/>
              </a:ext>
            </a:extLst>
          </p:cNvPr>
          <p:cNvGrpSpPr/>
          <p:nvPr/>
        </p:nvGrpSpPr>
        <p:grpSpPr>
          <a:xfrm>
            <a:off x="4203974" y="2265730"/>
            <a:ext cx="3673807" cy="3673808"/>
            <a:chOff x="4203974" y="2265730"/>
            <a:chExt cx="3673807" cy="3673808"/>
          </a:xfrm>
        </p:grpSpPr>
        <p:grpSp>
          <p:nvGrpSpPr>
            <p:cNvPr id="21" name="Group 20">
              <a:extLst>
                <a:ext uri="{FF2B5EF4-FFF2-40B4-BE49-F238E27FC236}">
                  <a16:creationId xmlns:a16="http://schemas.microsoft.com/office/drawing/2014/main" id="{E4143CD4-04D5-402F-8F24-B812979B1A23}"/>
                </a:ext>
              </a:extLst>
            </p:cNvPr>
            <p:cNvGrpSpPr/>
            <p:nvPr/>
          </p:nvGrpSpPr>
          <p:grpSpPr>
            <a:xfrm rot="1800000">
              <a:off x="4203974" y="2265730"/>
              <a:ext cx="3673807" cy="3673808"/>
              <a:chOff x="3027377" y="1881058"/>
              <a:chExt cx="3017122" cy="3017120"/>
            </a:xfrm>
          </p:grpSpPr>
          <p:grpSp>
            <p:nvGrpSpPr>
              <p:cNvPr id="34" name="Group 33">
                <a:extLst>
                  <a:ext uri="{FF2B5EF4-FFF2-40B4-BE49-F238E27FC236}">
                    <a16:creationId xmlns:a16="http://schemas.microsoft.com/office/drawing/2014/main" id="{2E68F71C-CEAD-43F3-8348-2E6AE4C0C08A}"/>
                  </a:ext>
                </a:extLst>
              </p:cNvPr>
              <p:cNvGrpSpPr/>
              <p:nvPr/>
            </p:nvGrpSpPr>
            <p:grpSpPr>
              <a:xfrm>
                <a:off x="3027377" y="1881058"/>
                <a:ext cx="3017122" cy="3017120"/>
                <a:chOff x="3027377" y="1881058"/>
                <a:chExt cx="3017122" cy="3017120"/>
              </a:xfrm>
            </p:grpSpPr>
            <p:sp>
              <p:nvSpPr>
                <p:cNvPr id="37" name="Block Arc 36">
                  <a:extLst>
                    <a:ext uri="{FF2B5EF4-FFF2-40B4-BE49-F238E27FC236}">
                      <a16:creationId xmlns:a16="http://schemas.microsoft.com/office/drawing/2014/main" id="{5A1B5DA9-E8CF-4F48-8528-E4D863CEF920}"/>
                    </a:ext>
                  </a:extLst>
                </p:cNvPr>
                <p:cNvSpPr/>
                <p:nvPr/>
              </p:nvSpPr>
              <p:spPr bwMode="auto">
                <a:xfrm rot="344975">
                  <a:off x="3027377" y="1881058"/>
                  <a:ext cx="3017122" cy="3017120"/>
                </a:xfrm>
                <a:prstGeom prst="blockArc">
                  <a:avLst>
                    <a:gd name="adj1" fmla="val 10626698"/>
                    <a:gd name="adj2" fmla="val 13816282"/>
                    <a:gd name="adj3" fmla="val 22808"/>
                  </a:avLst>
                </a:prstGeom>
                <a:solidFill>
                  <a:srgbClr val="FFFFFF">
                    <a:lumMod val="85000"/>
                  </a:srgbClr>
                </a:solidFill>
                <a:ln w="4">
                  <a:no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itchFamily="34" charset="0"/>
                    <a:ea typeface="MS PGothic" pitchFamily="34" charset="-128"/>
                    <a:cs typeface="Arial" charset="0"/>
                  </a:endParaRPr>
                </a:p>
              </p:txBody>
            </p:sp>
            <p:sp>
              <p:nvSpPr>
                <p:cNvPr id="38" name="Block Arc 37">
                  <a:extLst>
                    <a:ext uri="{FF2B5EF4-FFF2-40B4-BE49-F238E27FC236}">
                      <a16:creationId xmlns:a16="http://schemas.microsoft.com/office/drawing/2014/main" id="{71D1CF84-D681-4B16-9953-96C4360BCD3B}"/>
                    </a:ext>
                  </a:extLst>
                </p:cNvPr>
                <p:cNvSpPr/>
                <p:nvPr/>
              </p:nvSpPr>
              <p:spPr bwMode="auto">
                <a:xfrm rot="4223074">
                  <a:off x="3027378" y="1881057"/>
                  <a:ext cx="3017120" cy="3017122"/>
                </a:xfrm>
                <a:prstGeom prst="blockArc">
                  <a:avLst>
                    <a:gd name="adj1" fmla="val 10090316"/>
                    <a:gd name="adj2" fmla="val 13914095"/>
                    <a:gd name="adj3" fmla="val 22628"/>
                  </a:avLst>
                </a:prstGeom>
                <a:solidFill>
                  <a:srgbClr val="FFFFFF">
                    <a:lumMod val="65000"/>
                  </a:srgbClr>
                </a:solidFill>
                <a:ln w="4">
                  <a:no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itchFamily="34" charset="0"/>
                    <a:ea typeface="MS PGothic" pitchFamily="34" charset="-128"/>
                    <a:cs typeface="Arial" charset="0"/>
                  </a:endParaRPr>
                </a:p>
              </p:txBody>
            </p:sp>
            <p:sp>
              <p:nvSpPr>
                <p:cNvPr id="39" name="Block Arc 38">
                  <a:extLst>
                    <a:ext uri="{FF2B5EF4-FFF2-40B4-BE49-F238E27FC236}">
                      <a16:creationId xmlns:a16="http://schemas.microsoft.com/office/drawing/2014/main" id="{2BB9EB06-C4A3-4CC1-A9AD-48DDBF4CE940}"/>
                    </a:ext>
                  </a:extLst>
                </p:cNvPr>
                <p:cNvSpPr/>
                <p:nvPr/>
              </p:nvSpPr>
              <p:spPr bwMode="auto">
                <a:xfrm rot="7352719">
                  <a:off x="3027378" y="1881057"/>
                  <a:ext cx="3017120" cy="3017122"/>
                </a:xfrm>
                <a:prstGeom prst="blockArc">
                  <a:avLst>
                    <a:gd name="adj1" fmla="val 10926395"/>
                    <a:gd name="adj2" fmla="val 14032909"/>
                    <a:gd name="adj3" fmla="val 22227"/>
                  </a:avLst>
                </a:prstGeom>
                <a:solidFill>
                  <a:srgbClr val="002776">
                    <a:lumMod val="20000"/>
                    <a:lumOff val="80000"/>
                  </a:srgbClr>
                </a:solidFill>
                <a:ln w="4">
                  <a:no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itchFamily="34" charset="0"/>
                    <a:ea typeface="MS PGothic" pitchFamily="34" charset="-128"/>
                    <a:cs typeface="Arial" charset="0"/>
                  </a:endParaRPr>
                </a:p>
              </p:txBody>
            </p:sp>
            <p:sp>
              <p:nvSpPr>
                <p:cNvPr id="40" name="Block Arc 39">
                  <a:extLst>
                    <a:ext uri="{FF2B5EF4-FFF2-40B4-BE49-F238E27FC236}">
                      <a16:creationId xmlns:a16="http://schemas.microsoft.com/office/drawing/2014/main" id="{155DA94E-AC85-4F98-BB9E-637741047752}"/>
                    </a:ext>
                  </a:extLst>
                </p:cNvPr>
                <p:cNvSpPr/>
                <p:nvPr/>
              </p:nvSpPr>
              <p:spPr bwMode="auto">
                <a:xfrm rot="10860000">
                  <a:off x="3027377" y="1881058"/>
                  <a:ext cx="3017122" cy="3017120"/>
                </a:xfrm>
                <a:prstGeom prst="blockArc">
                  <a:avLst>
                    <a:gd name="adj1" fmla="val 10700476"/>
                    <a:gd name="adj2" fmla="val 14095246"/>
                    <a:gd name="adj3" fmla="val 22237"/>
                  </a:avLst>
                </a:prstGeom>
                <a:solidFill>
                  <a:srgbClr val="002776">
                    <a:lumMod val="40000"/>
                    <a:lumOff val="60000"/>
                  </a:srgbClr>
                </a:solidFill>
                <a:ln w="4">
                  <a:no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itchFamily="34" charset="0"/>
                    <a:ea typeface="MS PGothic" pitchFamily="34" charset="-128"/>
                    <a:cs typeface="Arial" charset="0"/>
                  </a:endParaRPr>
                </a:p>
              </p:txBody>
            </p:sp>
            <p:sp>
              <p:nvSpPr>
                <p:cNvPr id="41" name="Block Arc 40">
                  <a:extLst>
                    <a:ext uri="{FF2B5EF4-FFF2-40B4-BE49-F238E27FC236}">
                      <a16:creationId xmlns:a16="http://schemas.microsoft.com/office/drawing/2014/main" id="{5BA8EA56-8139-454F-8A69-0411924B61CA}"/>
                    </a:ext>
                  </a:extLst>
                </p:cNvPr>
                <p:cNvSpPr/>
                <p:nvPr/>
              </p:nvSpPr>
              <p:spPr bwMode="auto">
                <a:xfrm rot="14776966">
                  <a:off x="3027378" y="1881057"/>
                  <a:ext cx="3017120" cy="3017122"/>
                </a:xfrm>
                <a:prstGeom prst="blockArc">
                  <a:avLst>
                    <a:gd name="adj1" fmla="val 10308368"/>
                    <a:gd name="adj2" fmla="val 14130460"/>
                    <a:gd name="adj3" fmla="val 22387"/>
                  </a:avLst>
                </a:prstGeom>
                <a:solidFill>
                  <a:srgbClr val="002776">
                    <a:lumMod val="60000"/>
                    <a:lumOff val="40000"/>
                  </a:srgbClr>
                </a:solidFill>
                <a:ln w="4">
                  <a:no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itchFamily="34" charset="0"/>
                    <a:ea typeface="MS PGothic" pitchFamily="34" charset="-128"/>
                    <a:cs typeface="Arial" charset="0"/>
                  </a:endParaRPr>
                </a:p>
              </p:txBody>
            </p:sp>
            <p:sp>
              <p:nvSpPr>
                <p:cNvPr id="42" name="Block Arc 41">
                  <a:extLst>
                    <a:ext uri="{FF2B5EF4-FFF2-40B4-BE49-F238E27FC236}">
                      <a16:creationId xmlns:a16="http://schemas.microsoft.com/office/drawing/2014/main" id="{10AD9910-EF13-4597-AE44-CAD014AC0040}"/>
                    </a:ext>
                  </a:extLst>
                </p:cNvPr>
                <p:cNvSpPr/>
                <p:nvPr/>
              </p:nvSpPr>
              <p:spPr bwMode="auto">
                <a:xfrm rot="18158137">
                  <a:off x="3027378" y="1881057"/>
                  <a:ext cx="3017120" cy="3017122"/>
                </a:xfrm>
                <a:prstGeom prst="blockArc">
                  <a:avLst>
                    <a:gd name="adj1" fmla="val 10918982"/>
                    <a:gd name="adj2" fmla="val 14258712"/>
                    <a:gd name="adj3" fmla="val 22570"/>
                  </a:avLst>
                </a:prstGeom>
                <a:solidFill>
                  <a:schemeClr val="tx1"/>
                </a:solidFill>
                <a:ln w="4">
                  <a:noFill/>
                  <a:prstDash val="solid"/>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pitchFamily="34" charset="0"/>
                    <a:ea typeface="MS PGothic" pitchFamily="34" charset="-128"/>
                    <a:cs typeface="Arial" charset="0"/>
                  </a:endParaRPr>
                </a:p>
              </p:txBody>
            </p:sp>
          </p:grpSp>
          <p:sp>
            <p:nvSpPr>
              <p:cNvPr id="35" name="Måne 76">
                <a:extLst>
                  <a:ext uri="{FF2B5EF4-FFF2-40B4-BE49-F238E27FC236}">
                    <a16:creationId xmlns:a16="http://schemas.microsoft.com/office/drawing/2014/main" id="{B3DD6EDB-FB1C-4377-BB9E-FBAF35FF8D3A}"/>
                  </a:ext>
                </a:extLst>
              </p:cNvPr>
              <p:cNvSpPr/>
              <p:nvPr>
                <p:custDataLst>
                  <p:tags r:id="rId2"/>
                </p:custDataLst>
              </p:nvPr>
            </p:nvSpPr>
            <p:spPr bwMode="auto">
              <a:xfrm rot="5400000" flipV="1">
                <a:off x="3838559" y="1090246"/>
                <a:ext cx="1381412" cy="2973395"/>
              </a:xfrm>
              <a:prstGeom prst="moon">
                <a:avLst>
                  <a:gd name="adj" fmla="val 9357"/>
                </a:avLst>
              </a:prstGeom>
              <a:gradFill flip="none" rotWithShape="1">
                <a:gsLst>
                  <a:gs pos="24000">
                    <a:srgbClr val="000000">
                      <a:alpha val="11000"/>
                    </a:srgb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a-DK" sz="2400" b="0" i="0" u="none" strike="noStrike" kern="1200" cap="none" spc="0" normalizeH="0" baseline="0" noProof="0">
                  <a:ln>
                    <a:noFill/>
                  </a:ln>
                  <a:solidFill>
                    <a:srgbClr val="FFFFFF"/>
                  </a:solidFill>
                  <a:effectLst/>
                  <a:uLnTx/>
                  <a:uFillTx/>
                  <a:latin typeface="Calibri" pitchFamily="-112" charset="0"/>
                  <a:ea typeface="ＭＳ Ｐゴシック" pitchFamily="-112" charset="-128"/>
                  <a:cs typeface="+mn-cs"/>
                </a:endParaRPr>
              </a:p>
            </p:txBody>
          </p:sp>
          <p:sp>
            <p:nvSpPr>
              <p:cNvPr id="36" name="Måne 76">
                <a:extLst>
                  <a:ext uri="{FF2B5EF4-FFF2-40B4-BE49-F238E27FC236}">
                    <a16:creationId xmlns:a16="http://schemas.microsoft.com/office/drawing/2014/main" id="{C38077AC-6486-400F-BF70-13686EB0A9C2}"/>
                  </a:ext>
                </a:extLst>
              </p:cNvPr>
              <p:cNvSpPr/>
              <p:nvPr>
                <p:custDataLst>
                  <p:tags r:id="rId3"/>
                </p:custDataLst>
              </p:nvPr>
            </p:nvSpPr>
            <p:spPr bwMode="auto">
              <a:xfrm rot="16200000">
                <a:off x="3871783" y="2823498"/>
                <a:ext cx="1303625" cy="2824974"/>
              </a:xfrm>
              <a:prstGeom prst="moon">
                <a:avLst>
                  <a:gd name="adj" fmla="val 11079"/>
                </a:avLst>
              </a:prstGeom>
              <a:gradFill flip="none" rotWithShape="1">
                <a:gsLst>
                  <a:gs pos="24000">
                    <a:srgbClr val="000000">
                      <a:alpha val="11000"/>
                    </a:srgbClr>
                  </a:gs>
                  <a:gs pos="100000">
                    <a:sysClr val="window" lastClr="FFFFFF">
                      <a:alpha val="0"/>
                    </a:sysClr>
                  </a:gs>
                </a:gsLst>
                <a:path path="shape">
                  <a:fillToRect l="50000" t="50000" r="50000" b="50000"/>
                </a:path>
                <a:tileRect/>
              </a:gradFill>
              <a:ln w="9525" cap="flat" cmpd="sng" algn="ctr">
                <a:noFill/>
                <a:prstDash val="solid"/>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a-DK" sz="2400" b="0" i="0" u="none" strike="noStrike" kern="1200" cap="none" spc="0" normalizeH="0" baseline="0" noProof="0">
                  <a:ln>
                    <a:noFill/>
                  </a:ln>
                  <a:solidFill>
                    <a:srgbClr val="FFFFFF"/>
                  </a:solidFill>
                  <a:effectLst/>
                  <a:uLnTx/>
                  <a:uFillTx/>
                  <a:latin typeface="Calibri" pitchFamily="-112" charset="0"/>
                  <a:ea typeface="ＭＳ Ｐゴシック" pitchFamily="-112" charset="-128"/>
                  <a:cs typeface="+mn-cs"/>
                </a:endParaRPr>
              </a:p>
            </p:txBody>
          </p:sp>
        </p:grpSp>
        <p:sp>
          <p:nvSpPr>
            <p:cNvPr id="22" name="Ellipse 37">
              <a:extLst>
                <a:ext uri="{FF2B5EF4-FFF2-40B4-BE49-F238E27FC236}">
                  <a16:creationId xmlns:a16="http://schemas.microsoft.com/office/drawing/2014/main" id="{9188F4F9-6FAC-47F1-93FF-4A0A2D5E944A}"/>
                </a:ext>
              </a:extLst>
            </p:cNvPr>
            <p:cNvSpPr/>
            <p:nvPr/>
          </p:nvSpPr>
          <p:spPr bwMode="auto">
            <a:xfrm rot="1800000">
              <a:off x="4920255" y="2967176"/>
              <a:ext cx="2266644" cy="2270912"/>
            </a:xfrm>
            <a:prstGeom prst="ellipse">
              <a:avLst/>
            </a:prstGeom>
            <a:gradFill flip="none" rotWithShape="1">
              <a:gsLst>
                <a:gs pos="38000">
                  <a:srgbClr val="FFFFFF"/>
                </a:gs>
                <a:gs pos="89000">
                  <a:srgbClr val="FFFFFF">
                    <a:lumMod val="85000"/>
                  </a:srgbClr>
                </a:gs>
              </a:gsLst>
              <a:path path="circle">
                <a:fillToRect l="50000" t="50000" r="50000" b="50000"/>
              </a:path>
              <a:tileRect/>
            </a:gradFill>
            <a:ln w="9525" cap="flat" cmpd="sng" algn="ctr">
              <a:noFill/>
              <a:prstDash val="solid"/>
            </a:ln>
            <a:effectLst>
              <a:outerShdw blurRad="40000" dist="23000" dir="5400000" rotWithShape="0">
                <a:srgbClr val="000000">
                  <a:alpha val="35000"/>
                </a:srgbClr>
              </a:outerShdw>
            </a:effectLst>
          </p:spPr>
          <p:txBody>
            <a:bodyPr anchor="ctr"/>
            <a:lstStyle>
              <a:defPPr>
                <a:defRPr lang="en-US"/>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2000" b="0" i="0" u="none" strike="noStrike" kern="1200" cap="none" spc="0" normalizeH="0" baseline="0" noProof="0">
                <a:ln>
                  <a:noFill/>
                </a:ln>
                <a:solidFill>
                  <a:srgbClr val="FFFFFF"/>
                </a:solidFill>
                <a:effectLst/>
                <a:uLnTx/>
                <a:uFillTx/>
                <a:latin typeface="Arial"/>
                <a:ea typeface="+mn-ea"/>
                <a:cs typeface="+mn-cs"/>
              </a:endParaRPr>
            </a:p>
          </p:txBody>
        </p:sp>
        <p:sp>
          <p:nvSpPr>
            <p:cNvPr id="23" name="Ellipse 39">
              <a:extLst>
                <a:ext uri="{FF2B5EF4-FFF2-40B4-BE49-F238E27FC236}">
                  <a16:creationId xmlns:a16="http://schemas.microsoft.com/office/drawing/2014/main" id="{D514615A-B060-42F4-8E78-AA60D29B700F}"/>
                </a:ext>
              </a:extLst>
            </p:cNvPr>
            <p:cNvSpPr/>
            <p:nvPr/>
          </p:nvSpPr>
          <p:spPr bwMode="auto">
            <a:xfrm rot="1800000">
              <a:off x="5431520" y="3108637"/>
              <a:ext cx="1662632" cy="1231501"/>
            </a:xfrm>
            <a:prstGeom prst="ellipse">
              <a:avLst/>
            </a:prstGeom>
            <a:gradFill flip="none" rotWithShape="1">
              <a:gsLst>
                <a:gs pos="0">
                  <a:srgbClr val="002776">
                    <a:lumMod val="40000"/>
                    <a:lumOff val="60000"/>
                    <a:alpha val="0"/>
                  </a:srgbClr>
                </a:gs>
                <a:gs pos="100000">
                  <a:srgbClr val="FFFFFF">
                    <a:alpha val="26000"/>
                  </a:srgbClr>
                </a:gs>
              </a:gsLst>
              <a:lin ang="16200000" scaled="0"/>
              <a:tileRect/>
            </a:gradFill>
            <a:ln w="9525" cap="flat" cmpd="sng" algn="ctr">
              <a:noFill/>
              <a:prstDash val="solid"/>
            </a:ln>
            <a:effectLst>
              <a:outerShdw blurRad="152400" algn="ctr" rotWithShape="0">
                <a:srgbClr val="FFFFFF"/>
              </a:outerShdw>
            </a:effectLst>
          </p:spPr>
          <p:txBody>
            <a:bodyPr anchor="ctr"/>
            <a:lstStyle>
              <a:defPPr>
                <a:defRPr lang="en-US"/>
              </a:defPPr>
              <a:lvl1pPr algn="l" rtl="0" fontAlgn="base">
                <a:spcBef>
                  <a:spcPct val="0"/>
                </a:spcBef>
                <a:spcAft>
                  <a:spcPct val="0"/>
                </a:spcAft>
                <a:defRPr sz="2000" kern="1200">
                  <a:solidFill>
                    <a:schemeClr val="lt1"/>
                  </a:solidFill>
                  <a:latin typeface="+mn-lt"/>
                  <a:ea typeface="+mn-ea"/>
                  <a:cs typeface="+mn-cs"/>
                </a:defRPr>
              </a:lvl1pPr>
              <a:lvl2pPr marL="457200" algn="l" rtl="0" fontAlgn="base">
                <a:spcBef>
                  <a:spcPct val="0"/>
                </a:spcBef>
                <a:spcAft>
                  <a:spcPct val="0"/>
                </a:spcAft>
                <a:defRPr sz="2000" kern="1200">
                  <a:solidFill>
                    <a:schemeClr val="lt1"/>
                  </a:solidFill>
                  <a:latin typeface="+mn-lt"/>
                  <a:ea typeface="+mn-ea"/>
                  <a:cs typeface="+mn-cs"/>
                </a:defRPr>
              </a:lvl2pPr>
              <a:lvl3pPr marL="914400" algn="l" rtl="0" fontAlgn="base">
                <a:spcBef>
                  <a:spcPct val="0"/>
                </a:spcBef>
                <a:spcAft>
                  <a:spcPct val="0"/>
                </a:spcAft>
                <a:defRPr sz="2000" kern="1200">
                  <a:solidFill>
                    <a:schemeClr val="lt1"/>
                  </a:solidFill>
                  <a:latin typeface="+mn-lt"/>
                  <a:ea typeface="+mn-ea"/>
                  <a:cs typeface="+mn-cs"/>
                </a:defRPr>
              </a:lvl3pPr>
              <a:lvl4pPr marL="1371600" algn="l" rtl="0" fontAlgn="base">
                <a:spcBef>
                  <a:spcPct val="0"/>
                </a:spcBef>
                <a:spcAft>
                  <a:spcPct val="0"/>
                </a:spcAft>
                <a:defRPr sz="2000" kern="1200">
                  <a:solidFill>
                    <a:schemeClr val="lt1"/>
                  </a:solidFill>
                  <a:latin typeface="+mn-lt"/>
                  <a:ea typeface="+mn-ea"/>
                  <a:cs typeface="+mn-cs"/>
                </a:defRPr>
              </a:lvl4pPr>
              <a:lvl5pPr marL="1828800" algn="l"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2000" b="0" i="0" u="none" strike="noStrike" kern="1200" cap="none" spc="0" normalizeH="0" baseline="0" noProof="0" dirty="0">
                <a:ln>
                  <a:noFill/>
                </a:ln>
                <a:solidFill>
                  <a:srgbClr val="FFFFFF"/>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1D27E8E3-9E7C-4DF3-986B-1EE9E5E6E50E}"/>
                </a:ext>
              </a:extLst>
            </p:cNvPr>
            <p:cNvSpPr/>
            <p:nvPr/>
          </p:nvSpPr>
          <p:spPr>
            <a:xfrm rot="19687212">
              <a:off x="4736811" y="2832981"/>
              <a:ext cx="1459731" cy="573873"/>
            </a:xfrm>
            <a:prstGeom prst="rect">
              <a:avLst/>
            </a:prstGeom>
          </p:spPr>
          <p:txBody>
            <a:bodyPr spcFirstLastPara="1" wrap="none" numCol="1">
              <a:prstTxWarp prst="textArchUp">
                <a:avLst/>
              </a:prstTxWarp>
              <a:no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776"/>
                  </a:solidFill>
                  <a:effectLst/>
                  <a:uLnTx/>
                  <a:uFillTx/>
                  <a:latin typeface="Arial"/>
                  <a:ea typeface="+mn-ea"/>
                  <a:cs typeface="+mn-cs"/>
                </a:rPr>
                <a:t>Environment</a:t>
              </a:r>
              <a:endParaRPr kumimoji="0" lang="en-US" sz="1600" b="0" i="0" u="none" strike="noStrike" kern="1200" cap="none" spc="0" normalizeH="0" baseline="0" noProof="0" dirty="0">
                <a:ln>
                  <a:noFill/>
                </a:ln>
                <a:solidFill>
                  <a:srgbClr val="002776"/>
                </a:solidFill>
                <a:effectLst/>
                <a:uLnTx/>
                <a:uFillTx/>
                <a:latin typeface="Arial"/>
                <a:ea typeface="+mn-ea"/>
                <a:cs typeface="+mn-cs"/>
              </a:endParaRPr>
            </a:p>
          </p:txBody>
        </p:sp>
        <p:sp>
          <p:nvSpPr>
            <p:cNvPr id="25" name="Rectangle 24">
              <a:extLst>
                <a:ext uri="{FF2B5EF4-FFF2-40B4-BE49-F238E27FC236}">
                  <a16:creationId xmlns:a16="http://schemas.microsoft.com/office/drawing/2014/main" id="{43853020-2958-425B-BA15-91B1DC993A97}"/>
                </a:ext>
              </a:extLst>
            </p:cNvPr>
            <p:cNvSpPr/>
            <p:nvPr/>
          </p:nvSpPr>
          <p:spPr>
            <a:xfrm rot="1800000">
              <a:off x="5658195" y="2891236"/>
              <a:ext cx="1746391" cy="813822"/>
            </a:xfrm>
            <a:prstGeom prst="rect">
              <a:avLst/>
            </a:prstGeom>
          </p:spPr>
          <p:txBody>
            <a:bodyPr spcFirstLastPara="1" wrap="none" numCol="1">
              <a:prstTxWarp prst="textArchUp">
                <a:avLst/>
              </a:prstTxWarp>
              <a:no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Rectangle 25">
              <a:extLst>
                <a:ext uri="{FF2B5EF4-FFF2-40B4-BE49-F238E27FC236}">
                  <a16:creationId xmlns:a16="http://schemas.microsoft.com/office/drawing/2014/main" id="{4961CEF2-F4D7-4543-8959-6F160E842090}"/>
                </a:ext>
              </a:extLst>
            </p:cNvPr>
            <p:cNvSpPr/>
            <p:nvPr/>
          </p:nvSpPr>
          <p:spPr>
            <a:xfrm rot="5454417">
              <a:off x="5909130" y="3716082"/>
              <a:ext cx="2173545" cy="823231"/>
            </a:xfrm>
            <a:prstGeom prst="rect">
              <a:avLst/>
            </a:prstGeom>
          </p:spPr>
          <p:txBody>
            <a:bodyPr spcFirstLastPara="1" wrap="none" numCol="1">
              <a:prstTxWarp prst="textArchUp">
                <a:avLst/>
              </a:prstTxWarp>
              <a:no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Economic</a:t>
              </a: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p:txBody>
        </p:sp>
        <p:sp>
          <p:nvSpPr>
            <p:cNvPr id="27" name="Rectangle 26">
              <a:extLst>
                <a:ext uri="{FF2B5EF4-FFF2-40B4-BE49-F238E27FC236}">
                  <a16:creationId xmlns:a16="http://schemas.microsoft.com/office/drawing/2014/main" id="{911093E6-0553-4BF5-9ACC-D82E7A6449A0}"/>
                </a:ext>
              </a:extLst>
            </p:cNvPr>
            <p:cNvSpPr/>
            <p:nvPr/>
          </p:nvSpPr>
          <p:spPr>
            <a:xfrm rot="19767953">
              <a:off x="6006433" y="4848165"/>
              <a:ext cx="1380023" cy="573873"/>
            </a:xfrm>
            <a:prstGeom prst="rect">
              <a:avLst/>
            </a:prstGeom>
          </p:spPr>
          <p:txBody>
            <a:bodyPr spcFirstLastPara="1" wrap="square" numCol="1" anchor="ctr">
              <a:prstTxWarp prst="textArchDown">
                <a:avLst/>
              </a:prstTxWarp>
              <a:no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Sociological</a:t>
              </a: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Rectangle 27">
              <a:extLst>
                <a:ext uri="{FF2B5EF4-FFF2-40B4-BE49-F238E27FC236}">
                  <a16:creationId xmlns:a16="http://schemas.microsoft.com/office/drawing/2014/main" id="{AED455E3-2BC8-48DA-85F4-0BB05FC4EEC1}"/>
                </a:ext>
              </a:extLst>
            </p:cNvPr>
            <p:cNvSpPr/>
            <p:nvPr/>
          </p:nvSpPr>
          <p:spPr>
            <a:xfrm rot="5597815">
              <a:off x="4046880" y="3843989"/>
              <a:ext cx="1467525" cy="454041"/>
            </a:xfrm>
            <a:prstGeom prst="rect">
              <a:avLst/>
            </a:prstGeom>
          </p:spPr>
          <p:txBody>
            <a:bodyPr spcFirstLastPara="1" wrap="square" numCol="1">
              <a:prstTxWarp prst="textArchDown">
                <a:avLst/>
              </a:prstTxWarp>
              <a:no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Legal</a:t>
              </a:r>
              <a:endParaRPr kumimoji="0" lang="en-US" sz="1600" b="0" i="0" u="none" strike="noStrike" kern="1200" cap="none" spc="0" normalizeH="0" baseline="0" noProof="0" dirty="0">
                <a:ln>
                  <a:noFill/>
                </a:ln>
                <a:solidFill>
                  <a:srgbClr val="FFFFFF"/>
                </a:solidFill>
                <a:effectLst/>
                <a:uLnTx/>
                <a:uFillTx/>
                <a:latin typeface="Arial"/>
                <a:ea typeface="+mn-ea"/>
                <a:cs typeface="+mn-cs"/>
              </a:endParaRPr>
            </a:p>
          </p:txBody>
        </p:sp>
        <p:sp>
          <p:nvSpPr>
            <p:cNvPr id="29" name="Rectangle 28">
              <a:extLst>
                <a:ext uri="{FF2B5EF4-FFF2-40B4-BE49-F238E27FC236}">
                  <a16:creationId xmlns:a16="http://schemas.microsoft.com/office/drawing/2014/main" id="{C96D5571-26AF-4178-8CED-A11B5CFD02BC}"/>
                </a:ext>
              </a:extLst>
            </p:cNvPr>
            <p:cNvSpPr/>
            <p:nvPr/>
          </p:nvSpPr>
          <p:spPr>
            <a:xfrm rot="1800000">
              <a:off x="4595090" y="4710208"/>
              <a:ext cx="1863727" cy="748305"/>
            </a:xfrm>
            <a:prstGeom prst="rect">
              <a:avLst/>
            </a:prstGeom>
          </p:spPr>
          <p:txBody>
            <a:bodyPr spcFirstLastPara="1" wrap="square" numCol="1">
              <a:prstTxWarp prst="textArchDown">
                <a:avLst/>
              </a:prstTxWarp>
              <a:no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Technology</a:t>
              </a:r>
              <a:endParaRPr kumimoji="0" lang="en-US" sz="1600" b="0" i="0" u="none" strike="noStrike" kern="1200" cap="none" spc="0" normalizeH="0" baseline="0" noProof="0" dirty="0">
                <a:ln>
                  <a:noFill/>
                </a:ln>
                <a:solidFill>
                  <a:srgbClr val="002776"/>
                </a:solidFill>
                <a:effectLst/>
                <a:uLnTx/>
                <a:uFillTx/>
                <a:latin typeface="Arial"/>
                <a:ea typeface="+mn-ea"/>
                <a:cs typeface="+mn-cs"/>
              </a:endParaRPr>
            </a:p>
          </p:txBody>
        </p:sp>
        <p:grpSp>
          <p:nvGrpSpPr>
            <p:cNvPr id="30" name="Group 29">
              <a:extLst>
                <a:ext uri="{FF2B5EF4-FFF2-40B4-BE49-F238E27FC236}">
                  <a16:creationId xmlns:a16="http://schemas.microsoft.com/office/drawing/2014/main" id="{918EE7B7-249B-4BF5-8F97-0F15481FC62F}"/>
                </a:ext>
              </a:extLst>
            </p:cNvPr>
            <p:cNvGrpSpPr/>
            <p:nvPr/>
          </p:nvGrpSpPr>
          <p:grpSpPr>
            <a:xfrm>
              <a:off x="4978326" y="3035757"/>
              <a:ext cx="2148904" cy="2148906"/>
              <a:chOff x="4959120" y="3016632"/>
              <a:chExt cx="2148904" cy="2148906"/>
            </a:xfrm>
          </p:grpSpPr>
          <p:sp>
            <p:nvSpPr>
              <p:cNvPr id="32" name="Oval 31">
                <a:extLst>
                  <a:ext uri="{FF2B5EF4-FFF2-40B4-BE49-F238E27FC236}">
                    <a16:creationId xmlns:a16="http://schemas.microsoft.com/office/drawing/2014/main" id="{0D92398E-6002-4F79-80FD-8C0BE46B6A18}"/>
                  </a:ext>
                </a:extLst>
              </p:cNvPr>
              <p:cNvSpPr/>
              <p:nvPr/>
            </p:nvSpPr>
            <p:spPr>
              <a:xfrm>
                <a:off x="4959120" y="3016632"/>
                <a:ext cx="2148904" cy="2148906"/>
              </a:xfrm>
              <a:prstGeom prst="ellipse">
                <a:avLst/>
              </a:prstGeom>
              <a:gradFill>
                <a:gsLst>
                  <a:gs pos="35000">
                    <a:schemeClr val="tx1"/>
                  </a:gs>
                  <a:gs pos="100000">
                    <a:schemeClr val="tx1"/>
                  </a:gs>
                </a:gsLst>
                <a:lin ang="5400000" scaled="1"/>
              </a:gradFill>
              <a:ln w="12700" cap="flat" cmpd="sng" algn="ctr">
                <a:noFill/>
                <a:prstDash val="solid"/>
              </a:ln>
              <a:effectLst/>
              <a:scene3d>
                <a:camera prst="orthographicFront"/>
                <a:lightRig rig="threePt" dir="t"/>
              </a:scene3d>
              <a:sp3d>
                <a:bevelT w="1143000" h="1143000"/>
                <a:bevelB w="1143000" h="1143000"/>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a:ea typeface="+mn-ea"/>
                  <a:cs typeface="Arial" charset="0"/>
                </a:endParaRPr>
              </a:p>
            </p:txBody>
          </p:sp>
          <p:sp>
            <p:nvSpPr>
              <p:cNvPr id="33" name="TextBox 32">
                <a:extLst>
                  <a:ext uri="{FF2B5EF4-FFF2-40B4-BE49-F238E27FC236}">
                    <a16:creationId xmlns:a16="http://schemas.microsoft.com/office/drawing/2014/main" id="{A57918EA-5A4B-40A4-81C5-06C8F69AB967}"/>
                  </a:ext>
                </a:extLst>
              </p:cNvPr>
              <p:cNvSpPr txBox="1"/>
              <p:nvPr/>
            </p:nvSpPr>
            <p:spPr>
              <a:xfrm>
                <a:off x="5094222" y="3853080"/>
                <a:ext cx="1883895" cy="523220"/>
              </a:xfrm>
              <a:prstGeom prst="rect">
                <a:avLst/>
              </a:prstGeom>
              <a:noFill/>
            </p:spPr>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ysClr val="window" lastClr="FFFFFF"/>
                    </a:solidFill>
                    <a:effectLst>
                      <a:outerShdw blurRad="63500" sx="102000" sy="102000" algn="ctr" rotWithShape="0">
                        <a:prstClr val="black">
                          <a:alpha val="40000"/>
                        </a:prstClr>
                      </a:outerShdw>
                    </a:effectLst>
                    <a:uLnTx/>
                    <a:uFillTx/>
                    <a:latin typeface="Arial" charset="0"/>
                    <a:ea typeface="+mn-ea"/>
                    <a:cs typeface="Arial" charset="0"/>
                  </a:rPr>
                  <a:t>PESTLE</a:t>
                </a:r>
              </a:p>
            </p:txBody>
          </p:sp>
        </p:grpSp>
        <p:sp>
          <p:nvSpPr>
            <p:cNvPr id="31" name="Rectangle 30">
              <a:extLst>
                <a:ext uri="{FF2B5EF4-FFF2-40B4-BE49-F238E27FC236}">
                  <a16:creationId xmlns:a16="http://schemas.microsoft.com/office/drawing/2014/main" id="{63DD8AF3-4B32-4011-BEE1-76592C76E22E}"/>
                </a:ext>
              </a:extLst>
            </p:cNvPr>
            <p:cNvSpPr/>
            <p:nvPr/>
          </p:nvSpPr>
          <p:spPr>
            <a:xfrm rot="1800000">
              <a:off x="5790454" y="2832334"/>
              <a:ext cx="1586609" cy="739364"/>
            </a:xfrm>
            <a:prstGeom prst="rect">
              <a:avLst/>
            </a:prstGeom>
          </p:spPr>
          <p:txBody>
            <a:bodyPr spcFirstLastPara="1" wrap="none" numCol="1">
              <a:prstTxWarp prst="textArchUp">
                <a:avLst/>
              </a:prstTxWarp>
              <a:noAutofit/>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lumMod val="75000"/>
                    </a:srgbClr>
                  </a:solidFill>
                  <a:effectLst/>
                  <a:uLnTx/>
                  <a:uFillTx/>
                  <a:latin typeface="Arial" panose="020B0604020202020204"/>
                  <a:ea typeface="+mn-ea"/>
                  <a:cs typeface="+mn-cs"/>
                </a:rPr>
                <a:t>Political</a:t>
              </a:r>
              <a:endParaRPr kumimoji="0" lang="en-US" sz="1600" b="0" i="0" u="none" strike="noStrike" kern="1200" cap="none" spc="0" normalizeH="0" baseline="0" noProof="0" dirty="0">
                <a:ln>
                  <a:noFill/>
                </a:ln>
                <a:solidFill>
                  <a:srgbClr val="002060">
                    <a:lumMod val="75000"/>
                  </a:srgbClr>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21028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PESTLE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47B86D9C-E986-48AA-BD61-C240D67DB346}"/>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Oval 5">
            <a:extLst>
              <a:ext uri="{FF2B5EF4-FFF2-40B4-BE49-F238E27FC236}">
                <a16:creationId xmlns:a16="http://schemas.microsoft.com/office/drawing/2014/main" id="{D79A4443-4D4C-4063-8C7C-BFA03303B4DD}"/>
              </a:ext>
            </a:extLst>
          </p:cNvPr>
          <p:cNvSpPr/>
          <p:nvPr/>
        </p:nvSpPr>
        <p:spPr>
          <a:xfrm>
            <a:off x="3844702" y="1820844"/>
            <a:ext cx="4284974" cy="4284973"/>
          </a:xfrm>
          <a:prstGeom prst="ellipse">
            <a:avLst/>
          </a:prstGeom>
          <a:solidFill>
            <a:schemeClr val="bg1">
              <a:lumMod val="95000"/>
            </a:schemeClr>
          </a:solidFill>
          <a:ln w="95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40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7" name="Oval 6">
            <a:extLst>
              <a:ext uri="{FF2B5EF4-FFF2-40B4-BE49-F238E27FC236}">
                <a16:creationId xmlns:a16="http://schemas.microsoft.com/office/drawing/2014/main" id="{9AA7E109-8368-4BC6-8328-FC2D21B27332}"/>
              </a:ext>
            </a:extLst>
          </p:cNvPr>
          <p:cNvSpPr/>
          <p:nvPr/>
        </p:nvSpPr>
        <p:spPr>
          <a:xfrm>
            <a:off x="4285214" y="5352985"/>
            <a:ext cx="846468" cy="846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101"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S</a:t>
            </a:r>
          </a:p>
        </p:txBody>
      </p:sp>
      <p:sp>
        <p:nvSpPr>
          <p:cNvPr id="8" name="Oval 7">
            <a:extLst>
              <a:ext uri="{FF2B5EF4-FFF2-40B4-BE49-F238E27FC236}">
                <a16:creationId xmlns:a16="http://schemas.microsoft.com/office/drawing/2014/main" id="{8E452951-46C1-497D-95C0-24ABA535C6BB}"/>
              </a:ext>
            </a:extLst>
          </p:cNvPr>
          <p:cNvSpPr/>
          <p:nvPr/>
        </p:nvSpPr>
        <p:spPr>
          <a:xfrm>
            <a:off x="3544164" y="3540097"/>
            <a:ext cx="846468" cy="846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101"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E</a:t>
            </a:r>
          </a:p>
        </p:txBody>
      </p:sp>
      <p:sp>
        <p:nvSpPr>
          <p:cNvPr id="9" name="Oval 8">
            <a:extLst>
              <a:ext uri="{FF2B5EF4-FFF2-40B4-BE49-F238E27FC236}">
                <a16:creationId xmlns:a16="http://schemas.microsoft.com/office/drawing/2014/main" id="{93B427B4-1535-40D8-B0E9-994B3DA535F8}"/>
              </a:ext>
            </a:extLst>
          </p:cNvPr>
          <p:cNvSpPr/>
          <p:nvPr/>
        </p:nvSpPr>
        <p:spPr>
          <a:xfrm>
            <a:off x="7583747" y="3540097"/>
            <a:ext cx="846468" cy="846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101"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L</a:t>
            </a:r>
          </a:p>
        </p:txBody>
      </p:sp>
      <p:sp>
        <p:nvSpPr>
          <p:cNvPr id="10" name="TextBox 9">
            <a:extLst>
              <a:ext uri="{FF2B5EF4-FFF2-40B4-BE49-F238E27FC236}">
                <a16:creationId xmlns:a16="http://schemas.microsoft.com/office/drawing/2014/main" id="{182A4C40-A39E-4E26-A35F-C97BB5F3A673}"/>
              </a:ext>
            </a:extLst>
          </p:cNvPr>
          <p:cNvSpPr txBox="1"/>
          <p:nvPr/>
        </p:nvSpPr>
        <p:spPr>
          <a:xfrm>
            <a:off x="8492554" y="3493971"/>
            <a:ext cx="3094609"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Legal</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1" name="TextBox 10">
            <a:extLst>
              <a:ext uri="{FF2B5EF4-FFF2-40B4-BE49-F238E27FC236}">
                <a16:creationId xmlns:a16="http://schemas.microsoft.com/office/drawing/2014/main" id="{219C630D-EBD7-4EFA-98A3-D7494D04EF1B}"/>
              </a:ext>
            </a:extLst>
          </p:cNvPr>
          <p:cNvSpPr txBox="1"/>
          <p:nvPr/>
        </p:nvSpPr>
        <p:spPr>
          <a:xfrm>
            <a:off x="7759201" y="5306859"/>
            <a:ext cx="3094609"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Environmental</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2" name="Oval 11">
            <a:extLst>
              <a:ext uri="{FF2B5EF4-FFF2-40B4-BE49-F238E27FC236}">
                <a16:creationId xmlns:a16="http://schemas.microsoft.com/office/drawing/2014/main" id="{5F8213B1-F8C7-4045-AA67-CC8B1BD1142F}"/>
              </a:ext>
            </a:extLst>
          </p:cNvPr>
          <p:cNvSpPr/>
          <p:nvPr/>
        </p:nvSpPr>
        <p:spPr>
          <a:xfrm>
            <a:off x="4285214" y="1863671"/>
            <a:ext cx="846468" cy="846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101"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P</a:t>
            </a:r>
          </a:p>
        </p:txBody>
      </p:sp>
      <p:sp>
        <p:nvSpPr>
          <p:cNvPr id="14" name="Oval 13">
            <a:extLst>
              <a:ext uri="{FF2B5EF4-FFF2-40B4-BE49-F238E27FC236}">
                <a16:creationId xmlns:a16="http://schemas.microsoft.com/office/drawing/2014/main" id="{64B309EC-328F-4D54-84D4-20874DC01F81}"/>
              </a:ext>
            </a:extLst>
          </p:cNvPr>
          <p:cNvSpPr/>
          <p:nvPr/>
        </p:nvSpPr>
        <p:spPr>
          <a:xfrm>
            <a:off x="6842696" y="5352985"/>
            <a:ext cx="846468" cy="846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101"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E</a:t>
            </a:r>
          </a:p>
        </p:txBody>
      </p:sp>
      <p:sp>
        <p:nvSpPr>
          <p:cNvPr id="15" name="Oval 14">
            <a:extLst>
              <a:ext uri="{FF2B5EF4-FFF2-40B4-BE49-F238E27FC236}">
                <a16:creationId xmlns:a16="http://schemas.microsoft.com/office/drawing/2014/main" id="{AC26782A-59BD-49F5-819B-2AA0F1EF0C7F}"/>
              </a:ext>
            </a:extLst>
          </p:cNvPr>
          <p:cNvSpPr/>
          <p:nvPr/>
        </p:nvSpPr>
        <p:spPr>
          <a:xfrm>
            <a:off x="6842696" y="1863671"/>
            <a:ext cx="846468" cy="846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101"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T</a:t>
            </a:r>
          </a:p>
        </p:txBody>
      </p:sp>
      <p:sp>
        <p:nvSpPr>
          <p:cNvPr id="17" name="TextBox 16">
            <a:extLst>
              <a:ext uri="{FF2B5EF4-FFF2-40B4-BE49-F238E27FC236}">
                <a16:creationId xmlns:a16="http://schemas.microsoft.com/office/drawing/2014/main" id="{F0AD9581-5E7F-4D5A-A65E-3EE50F028DEE}"/>
              </a:ext>
            </a:extLst>
          </p:cNvPr>
          <p:cNvSpPr txBox="1"/>
          <p:nvPr/>
        </p:nvSpPr>
        <p:spPr>
          <a:xfrm>
            <a:off x="7759201" y="1817545"/>
            <a:ext cx="3094609"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Technological</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8" name="TextBox 17">
            <a:extLst>
              <a:ext uri="{FF2B5EF4-FFF2-40B4-BE49-F238E27FC236}">
                <a16:creationId xmlns:a16="http://schemas.microsoft.com/office/drawing/2014/main" id="{2DF365CC-147D-4BBC-8B08-1ABB213E4F9C}"/>
              </a:ext>
            </a:extLst>
          </p:cNvPr>
          <p:cNvSpPr txBox="1"/>
          <p:nvPr/>
        </p:nvSpPr>
        <p:spPr>
          <a:xfrm>
            <a:off x="1080221" y="1817545"/>
            <a:ext cx="3094609"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Political</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19" name="TextBox 18">
            <a:extLst>
              <a:ext uri="{FF2B5EF4-FFF2-40B4-BE49-F238E27FC236}">
                <a16:creationId xmlns:a16="http://schemas.microsoft.com/office/drawing/2014/main" id="{E35406AA-F8B6-4409-B828-D93CDDBAF220}"/>
              </a:ext>
            </a:extLst>
          </p:cNvPr>
          <p:cNvSpPr txBox="1"/>
          <p:nvPr/>
        </p:nvSpPr>
        <p:spPr>
          <a:xfrm>
            <a:off x="604837" y="3493971"/>
            <a:ext cx="3094609"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Economical</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
        <p:nvSpPr>
          <p:cNvPr id="20" name="TextBox 19">
            <a:extLst>
              <a:ext uri="{FF2B5EF4-FFF2-40B4-BE49-F238E27FC236}">
                <a16:creationId xmlns:a16="http://schemas.microsoft.com/office/drawing/2014/main" id="{E2F52A44-8356-447D-9D88-27476117B8DD}"/>
              </a:ext>
            </a:extLst>
          </p:cNvPr>
          <p:cNvSpPr txBox="1"/>
          <p:nvPr/>
        </p:nvSpPr>
        <p:spPr>
          <a:xfrm>
            <a:off x="1080221" y="5306859"/>
            <a:ext cx="3094609"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Social</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Replace the text by your own text</a:t>
            </a:r>
          </a:p>
        </p:txBody>
      </p:sp>
    </p:spTree>
    <p:extLst>
      <p:ext uri="{BB962C8B-B14F-4D97-AF65-F5344CB8AC3E}">
        <p14:creationId xmlns:p14="http://schemas.microsoft.com/office/powerpoint/2010/main" val="263565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9" name="AutoShape 11">
            <a:extLst>
              <a:ext uri="{FF2B5EF4-FFF2-40B4-BE49-F238E27FC236}">
                <a16:creationId xmlns:a16="http://schemas.microsoft.com/office/drawing/2014/main" id="{87764ADA-4A8B-4AD2-B38D-A4ACDC33496B}"/>
              </a:ext>
            </a:extLst>
          </p:cNvPr>
          <p:cNvSpPr>
            <a:spLocks noChangeArrowheads="1"/>
          </p:cNvSpPr>
          <p:nvPr/>
        </p:nvSpPr>
        <p:spPr bwMode="auto">
          <a:xfrm>
            <a:off x="4411117" y="2525816"/>
            <a:ext cx="3450730" cy="3284433"/>
          </a:xfrm>
          <a:prstGeom prst="foldedCorner">
            <a:avLst>
              <a:gd name="adj" fmla="val 12500"/>
            </a:avLst>
          </a:prstGeom>
          <a:solidFill>
            <a:schemeClr val="bg1"/>
          </a:solidFill>
          <a:ln w="6350">
            <a:noFill/>
            <a:round/>
            <a:headEnd/>
            <a:tailEnd/>
          </a:ln>
          <a:effectLst/>
          <a:scene3d>
            <a:camera prst="orthographicFront">
              <a:rot lat="0" lon="0" rev="0"/>
            </a:camera>
            <a:lightRig rig="threePt" dir="t"/>
          </a:scene3d>
        </p:spPr>
        <p:txBody>
          <a:bodyPr lIns="182880" tIns="274320" rIns="182880" bIns="91440" anchor="ctr"/>
          <a:lstStyle/>
          <a:p>
            <a:pPr marL="0" marR="0" lvl="0" indent="0" algn="l" defTabSz="914400" rtl="0" eaLnBrk="0" fontAlgn="auto" latinLnBrk="0" hangingPunct="0">
              <a:lnSpc>
                <a:spcPct val="100000"/>
              </a:lnSpc>
              <a:spcBef>
                <a:spcPts val="600"/>
              </a:spcBef>
              <a:spcAft>
                <a:spcPts val="60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The SWOT tool is useful to analyze a business or industry's internal Strengths and Weaknesses and external Opportunities and Threats.</a:t>
            </a:r>
          </a:p>
        </p:txBody>
      </p:sp>
      <p:grpSp>
        <p:nvGrpSpPr>
          <p:cNvPr id="10" name="Group 9">
            <a:extLst>
              <a:ext uri="{FF2B5EF4-FFF2-40B4-BE49-F238E27FC236}">
                <a16:creationId xmlns:a16="http://schemas.microsoft.com/office/drawing/2014/main" id="{52FA1835-4C21-4B85-BC94-180FAE069E6D}"/>
              </a:ext>
            </a:extLst>
          </p:cNvPr>
          <p:cNvGrpSpPr/>
          <p:nvPr/>
        </p:nvGrpSpPr>
        <p:grpSpPr>
          <a:xfrm>
            <a:off x="6036697" y="2235012"/>
            <a:ext cx="199571" cy="473686"/>
            <a:chOff x="3333647" y="5812278"/>
            <a:chExt cx="199571" cy="473686"/>
          </a:xfrm>
        </p:grpSpPr>
        <p:sp>
          <p:nvSpPr>
            <p:cNvPr id="11" name="Isosceles Triangle 10">
              <a:extLst>
                <a:ext uri="{FF2B5EF4-FFF2-40B4-BE49-F238E27FC236}">
                  <a16:creationId xmlns:a16="http://schemas.microsoft.com/office/drawing/2014/main" id="{B4529C27-A47F-4B8D-AB97-B0200FD0241C}"/>
                </a:ext>
              </a:extLst>
            </p:cNvPr>
            <p:cNvSpPr/>
            <p:nvPr/>
          </p:nvSpPr>
          <p:spPr bwMode="auto">
            <a:xfrm rot="11821990">
              <a:off x="3333647" y="5961126"/>
              <a:ext cx="80406"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12" name="Oval 11">
              <a:extLst>
                <a:ext uri="{FF2B5EF4-FFF2-40B4-BE49-F238E27FC236}">
                  <a16:creationId xmlns:a16="http://schemas.microsoft.com/office/drawing/2014/main" id="{04ACA1E2-FBAB-4552-9982-DDD511901A87}"/>
                </a:ext>
              </a:extLst>
            </p:cNvPr>
            <p:cNvSpPr/>
            <p:nvPr/>
          </p:nvSpPr>
          <p:spPr bwMode="auto">
            <a:xfrm>
              <a:off x="3350337" y="5812278"/>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grpSp>
    </p:spTree>
    <p:extLst>
      <p:ext uri="{BB962C8B-B14F-4D97-AF65-F5344CB8AC3E}">
        <p14:creationId xmlns:p14="http://schemas.microsoft.com/office/powerpoint/2010/main" val="183817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grpSp>
        <p:nvGrpSpPr>
          <p:cNvPr id="14" name="Group 13">
            <a:extLst>
              <a:ext uri="{FF2B5EF4-FFF2-40B4-BE49-F238E27FC236}">
                <a16:creationId xmlns:a16="http://schemas.microsoft.com/office/drawing/2014/main" id="{2D1D2E0A-2893-480E-B1C2-CB1C8A360753}"/>
              </a:ext>
            </a:extLst>
          </p:cNvPr>
          <p:cNvGrpSpPr/>
          <p:nvPr/>
        </p:nvGrpSpPr>
        <p:grpSpPr>
          <a:xfrm>
            <a:off x="4452660" y="2418957"/>
            <a:ext cx="3285750" cy="3345338"/>
            <a:chOff x="3212927" y="2417007"/>
            <a:chExt cx="2756471" cy="2806463"/>
          </a:xfrm>
        </p:grpSpPr>
        <p:cxnSp>
          <p:nvCxnSpPr>
            <p:cNvPr id="15" name="Straight Connector 14">
              <a:extLst>
                <a:ext uri="{FF2B5EF4-FFF2-40B4-BE49-F238E27FC236}">
                  <a16:creationId xmlns:a16="http://schemas.microsoft.com/office/drawing/2014/main" id="{B4FA9266-AE0E-4451-AC4B-3C4E9B55CA9A}"/>
                </a:ext>
              </a:extLst>
            </p:cNvPr>
            <p:cNvCxnSpPr/>
            <p:nvPr/>
          </p:nvCxnSpPr>
          <p:spPr>
            <a:xfrm>
              <a:off x="3696174" y="2916139"/>
              <a:ext cx="162917" cy="171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9BAE570-43A4-414B-993D-036C00980DB2}"/>
                </a:ext>
              </a:extLst>
            </p:cNvPr>
            <p:cNvCxnSpPr/>
            <p:nvPr/>
          </p:nvCxnSpPr>
          <p:spPr>
            <a:xfrm flipH="1">
              <a:off x="5311374" y="2916139"/>
              <a:ext cx="175324" cy="171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B655B1-710F-49C8-B206-AA68E12E1ECB}"/>
                </a:ext>
              </a:extLst>
            </p:cNvPr>
            <p:cNvCxnSpPr/>
            <p:nvPr/>
          </p:nvCxnSpPr>
          <p:spPr>
            <a:xfrm flipH="1" flipV="1">
              <a:off x="5311374" y="4660500"/>
              <a:ext cx="175324" cy="221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50FA89-481A-4288-94F0-B56C8DBAE331}"/>
                </a:ext>
              </a:extLst>
            </p:cNvPr>
            <p:cNvCxnSpPr/>
            <p:nvPr/>
          </p:nvCxnSpPr>
          <p:spPr>
            <a:xfrm flipV="1">
              <a:off x="3696174" y="4660500"/>
              <a:ext cx="162917" cy="221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0BF991E-98A8-4671-A58C-898D3F831B21}"/>
                </a:ext>
              </a:extLst>
            </p:cNvPr>
            <p:cNvSpPr txBox="1"/>
            <p:nvPr/>
          </p:nvSpPr>
          <p:spPr>
            <a:xfrm>
              <a:off x="3331551" y="3678121"/>
              <a:ext cx="19860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Arial" panose="020B0604020202020204"/>
                  <a:ea typeface="+mn-ea"/>
                  <a:cs typeface="+mn-cs"/>
                </a:rPr>
                <a:t>s</a:t>
              </a:r>
            </a:p>
          </p:txBody>
        </p:sp>
        <p:sp>
          <p:nvSpPr>
            <p:cNvPr id="21" name="TextBox 20">
              <a:extLst>
                <a:ext uri="{FF2B5EF4-FFF2-40B4-BE49-F238E27FC236}">
                  <a16:creationId xmlns:a16="http://schemas.microsoft.com/office/drawing/2014/main" id="{AC47E122-26C1-4DB2-A797-9E210A84E8E7}"/>
                </a:ext>
              </a:extLst>
            </p:cNvPr>
            <p:cNvSpPr txBox="1"/>
            <p:nvPr/>
          </p:nvSpPr>
          <p:spPr>
            <a:xfrm>
              <a:off x="5578241" y="3678121"/>
              <a:ext cx="198603" cy="100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2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TextBox 21">
              <a:extLst>
                <a:ext uri="{FF2B5EF4-FFF2-40B4-BE49-F238E27FC236}">
                  <a16:creationId xmlns:a16="http://schemas.microsoft.com/office/drawing/2014/main" id="{8B5DBF90-D6AB-4F30-8214-BFE344C823C6}"/>
                </a:ext>
              </a:extLst>
            </p:cNvPr>
            <p:cNvSpPr txBox="1"/>
            <p:nvPr/>
          </p:nvSpPr>
          <p:spPr>
            <a:xfrm>
              <a:off x="4489031" y="2458745"/>
              <a:ext cx="19860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Arial" panose="020B0604020202020204"/>
                  <a:ea typeface="+mn-ea"/>
                  <a:cs typeface="+mn-cs"/>
                </a:rPr>
                <a:t>T</a:t>
              </a:r>
            </a:p>
          </p:txBody>
        </p:sp>
        <p:sp>
          <p:nvSpPr>
            <p:cNvPr id="23" name="Oval 22">
              <a:extLst>
                <a:ext uri="{FF2B5EF4-FFF2-40B4-BE49-F238E27FC236}">
                  <a16:creationId xmlns:a16="http://schemas.microsoft.com/office/drawing/2014/main" id="{DC388E95-4A0D-4DB9-B0F8-E84DA5F1F5E0}"/>
                </a:ext>
              </a:extLst>
            </p:cNvPr>
            <p:cNvSpPr/>
            <p:nvPr/>
          </p:nvSpPr>
          <p:spPr bwMode="auto">
            <a:xfrm>
              <a:off x="3212927" y="2452020"/>
              <a:ext cx="2743200" cy="2743200"/>
            </a:xfrm>
            <a:prstGeom prst="ellipse">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cxnSp>
          <p:nvCxnSpPr>
            <p:cNvPr id="24" name="Straight Connector 23">
              <a:extLst>
                <a:ext uri="{FF2B5EF4-FFF2-40B4-BE49-F238E27FC236}">
                  <a16:creationId xmlns:a16="http://schemas.microsoft.com/office/drawing/2014/main" id="{1B7D7BED-4CFA-4211-9640-841502B387D6}"/>
                </a:ext>
              </a:extLst>
            </p:cNvPr>
            <p:cNvCxnSpPr/>
            <p:nvPr/>
          </p:nvCxnSpPr>
          <p:spPr>
            <a:xfrm>
              <a:off x="3531953" y="2958305"/>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6EEF253-2E7F-4870-931B-E3D82470E506}"/>
                </a:ext>
              </a:extLst>
            </p:cNvPr>
            <p:cNvCxnSpPr/>
            <p:nvPr/>
          </p:nvCxnSpPr>
          <p:spPr>
            <a:xfrm rot="16200000">
              <a:off x="3476364" y="4395921"/>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AF135EE-A567-40AF-98F8-1EECB79866D8}"/>
                </a:ext>
              </a:extLst>
            </p:cNvPr>
            <p:cNvSpPr/>
            <p:nvPr/>
          </p:nvSpPr>
          <p:spPr bwMode="auto">
            <a:xfrm>
              <a:off x="3531952" y="2775425"/>
              <a:ext cx="2103120" cy="2103120"/>
            </a:xfrm>
            <a:prstGeom prst="ellipse">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cxnSp>
          <p:nvCxnSpPr>
            <p:cNvPr id="27" name="Straight Connector 26">
              <a:extLst>
                <a:ext uri="{FF2B5EF4-FFF2-40B4-BE49-F238E27FC236}">
                  <a16:creationId xmlns:a16="http://schemas.microsoft.com/office/drawing/2014/main" id="{3F970A88-0433-4715-81BB-77C2362FFB66}"/>
                </a:ext>
              </a:extLst>
            </p:cNvPr>
            <p:cNvCxnSpPr/>
            <p:nvPr/>
          </p:nvCxnSpPr>
          <p:spPr>
            <a:xfrm rot="16200000">
              <a:off x="5389014" y="2947477"/>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44CD05-97DC-420C-845A-2DCF955ED076}"/>
                </a:ext>
              </a:extLst>
            </p:cNvPr>
            <p:cNvCxnSpPr/>
            <p:nvPr/>
          </p:nvCxnSpPr>
          <p:spPr>
            <a:xfrm>
              <a:off x="5476067" y="4394361"/>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775562-445E-41B4-8150-5C627237957D}"/>
                </a:ext>
              </a:extLst>
            </p:cNvPr>
            <p:cNvSpPr/>
            <p:nvPr/>
          </p:nvSpPr>
          <p:spPr bwMode="auto">
            <a:xfrm>
              <a:off x="3714832" y="2958305"/>
              <a:ext cx="1737360" cy="1737360"/>
            </a:xfrm>
            <a:prstGeom prst="ellipse">
              <a:avLst/>
            </a:prstGeom>
            <a:gradFill>
              <a:gsLst>
                <a:gs pos="35000">
                  <a:schemeClr val="tx2"/>
                </a:gs>
                <a:gs pos="100000">
                  <a:schemeClr val="tx2">
                    <a:lumMod val="60000"/>
                    <a:lumOff val="40000"/>
                  </a:schemeClr>
                </a:gs>
              </a:gsLst>
              <a:lin ang="5400000" scaled="1"/>
            </a:gradFill>
            <a:ln w="12700" cap="flat" cmpd="sng" algn="ctr">
              <a:solidFill>
                <a:srgbClr val="002060"/>
              </a:solidFill>
              <a:prstDash val="solid"/>
            </a:ln>
            <a:effectLst/>
            <a:scene3d>
              <a:camera prst="orthographicFront"/>
              <a:lightRig rig="threePt" dir="t"/>
            </a:scene3d>
            <a:sp3d>
              <a:bevelT w="762000" h="762000"/>
              <a:bevelB w="762000" h="7620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 lastClr="FFFFFF"/>
                  </a:solidFill>
                  <a:effectLst/>
                  <a:uLnTx/>
                  <a:uFillTx/>
                  <a:latin typeface="Calibri"/>
                  <a:ea typeface="+mn-ea"/>
                  <a:cs typeface="+mn-cs"/>
                </a:rPr>
                <a:t>SWOT</a:t>
              </a:r>
              <a:endParaRPr kumimoji="0" lang="en-US" sz="72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2DD48C05-3104-4EDD-B3E6-3ECE38846AD4}"/>
                </a:ext>
              </a:extLst>
            </p:cNvPr>
            <p:cNvSpPr txBox="1"/>
            <p:nvPr/>
          </p:nvSpPr>
          <p:spPr>
            <a:xfrm>
              <a:off x="3215323" y="3630770"/>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S</a:t>
              </a:r>
            </a:p>
          </p:txBody>
        </p:sp>
        <p:sp>
          <p:nvSpPr>
            <p:cNvPr id="31" name="TextBox 30">
              <a:extLst>
                <a:ext uri="{FF2B5EF4-FFF2-40B4-BE49-F238E27FC236}">
                  <a16:creationId xmlns:a16="http://schemas.microsoft.com/office/drawing/2014/main" id="{F4AAFC7A-5AF0-42E3-8D60-DDB61905DE90}"/>
                </a:ext>
              </a:extLst>
            </p:cNvPr>
            <p:cNvSpPr txBox="1"/>
            <p:nvPr/>
          </p:nvSpPr>
          <p:spPr>
            <a:xfrm>
              <a:off x="4440758" y="2417007"/>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T</a:t>
              </a:r>
            </a:p>
          </p:txBody>
        </p:sp>
        <p:sp>
          <p:nvSpPr>
            <p:cNvPr id="32" name="TextBox 31">
              <a:extLst>
                <a:ext uri="{FF2B5EF4-FFF2-40B4-BE49-F238E27FC236}">
                  <a16:creationId xmlns:a16="http://schemas.microsoft.com/office/drawing/2014/main" id="{510396B6-1AB4-4AC4-B056-117B9F8BEA61}"/>
                </a:ext>
              </a:extLst>
            </p:cNvPr>
            <p:cNvSpPr txBox="1"/>
            <p:nvPr/>
          </p:nvSpPr>
          <p:spPr>
            <a:xfrm>
              <a:off x="4387378" y="4836171"/>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O</a:t>
              </a:r>
            </a:p>
          </p:txBody>
        </p:sp>
        <p:sp>
          <p:nvSpPr>
            <p:cNvPr id="33" name="TextBox 32">
              <a:extLst>
                <a:ext uri="{FF2B5EF4-FFF2-40B4-BE49-F238E27FC236}">
                  <a16:creationId xmlns:a16="http://schemas.microsoft.com/office/drawing/2014/main" id="{152B92D6-2B05-4AD6-B4E0-292589BE8B1D}"/>
                </a:ext>
              </a:extLst>
            </p:cNvPr>
            <p:cNvSpPr txBox="1"/>
            <p:nvPr/>
          </p:nvSpPr>
          <p:spPr>
            <a:xfrm>
              <a:off x="5588398" y="3647915"/>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W</a:t>
              </a:r>
            </a:p>
          </p:txBody>
        </p:sp>
      </p:grpSp>
      <p:sp>
        <p:nvSpPr>
          <p:cNvPr id="34" name="TextBox 33">
            <a:extLst>
              <a:ext uri="{FF2B5EF4-FFF2-40B4-BE49-F238E27FC236}">
                <a16:creationId xmlns:a16="http://schemas.microsoft.com/office/drawing/2014/main" id="{871D255F-2985-4639-AEB4-07EC24E41254}"/>
              </a:ext>
            </a:extLst>
          </p:cNvPr>
          <p:cNvSpPr txBox="1"/>
          <p:nvPr/>
        </p:nvSpPr>
        <p:spPr>
          <a:xfrm>
            <a:off x="4829128" y="1855113"/>
            <a:ext cx="253281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Threats</a:t>
            </a:r>
          </a:p>
        </p:txBody>
      </p:sp>
      <p:sp>
        <p:nvSpPr>
          <p:cNvPr id="35" name="TextBox 34">
            <a:extLst>
              <a:ext uri="{FF2B5EF4-FFF2-40B4-BE49-F238E27FC236}">
                <a16:creationId xmlns:a16="http://schemas.microsoft.com/office/drawing/2014/main" id="{6915277E-C48F-4AF8-888D-5352D0DA8640}"/>
              </a:ext>
            </a:extLst>
          </p:cNvPr>
          <p:cNvSpPr txBox="1"/>
          <p:nvPr/>
        </p:nvSpPr>
        <p:spPr>
          <a:xfrm>
            <a:off x="4421895" y="5856813"/>
            <a:ext cx="334728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Opportunities</a:t>
            </a:r>
          </a:p>
        </p:txBody>
      </p:sp>
      <p:sp>
        <p:nvSpPr>
          <p:cNvPr id="36" name="TextBox 35">
            <a:extLst>
              <a:ext uri="{FF2B5EF4-FFF2-40B4-BE49-F238E27FC236}">
                <a16:creationId xmlns:a16="http://schemas.microsoft.com/office/drawing/2014/main" id="{E0D5C2C2-C604-4C83-8A25-85CCFAF9E8D4}"/>
              </a:ext>
            </a:extLst>
          </p:cNvPr>
          <p:cNvSpPr txBox="1"/>
          <p:nvPr/>
        </p:nvSpPr>
        <p:spPr>
          <a:xfrm>
            <a:off x="2006775" y="3876183"/>
            <a:ext cx="268605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Strengths</a:t>
            </a:r>
          </a:p>
        </p:txBody>
      </p:sp>
      <p:sp>
        <p:nvSpPr>
          <p:cNvPr id="37" name="TextBox 36">
            <a:extLst>
              <a:ext uri="{FF2B5EF4-FFF2-40B4-BE49-F238E27FC236}">
                <a16:creationId xmlns:a16="http://schemas.microsoft.com/office/drawing/2014/main" id="{AAA81BB7-6FC6-4C6E-8C4D-08719B8BB003}"/>
              </a:ext>
            </a:extLst>
          </p:cNvPr>
          <p:cNvSpPr txBox="1"/>
          <p:nvPr/>
        </p:nvSpPr>
        <p:spPr>
          <a:xfrm>
            <a:off x="7630676" y="3876183"/>
            <a:ext cx="268605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Weaknesses</a:t>
            </a:r>
          </a:p>
        </p:txBody>
      </p:sp>
    </p:spTree>
    <p:extLst>
      <p:ext uri="{BB962C8B-B14F-4D97-AF65-F5344CB8AC3E}">
        <p14:creationId xmlns:p14="http://schemas.microsoft.com/office/powerpoint/2010/main" val="142494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grpSp>
        <p:nvGrpSpPr>
          <p:cNvPr id="5" name="Group 4">
            <a:extLst>
              <a:ext uri="{FF2B5EF4-FFF2-40B4-BE49-F238E27FC236}">
                <a16:creationId xmlns:a16="http://schemas.microsoft.com/office/drawing/2014/main" id="{E11D2634-54C4-4C90-819B-6E4AFA736214}"/>
              </a:ext>
            </a:extLst>
          </p:cNvPr>
          <p:cNvGrpSpPr/>
          <p:nvPr/>
        </p:nvGrpSpPr>
        <p:grpSpPr>
          <a:xfrm>
            <a:off x="4452660" y="2418957"/>
            <a:ext cx="3285750" cy="3345338"/>
            <a:chOff x="3212927" y="2417007"/>
            <a:chExt cx="2756471" cy="2806463"/>
          </a:xfrm>
        </p:grpSpPr>
        <p:cxnSp>
          <p:nvCxnSpPr>
            <p:cNvPr id="6" name="Straight Connector 5">
              <a:extLst>
                <a:ext uri="{FF2B5EF4-FFF2-40B4-BE49-F238E27FC236}">
                  <a16:creationId xmlns:a16="http://schemas.microsoft.com/office/drawing/2014/main" id="{FA3BFDC3-2DA5-445E-8443-B56BE92CD62A}"/>
                </a:ext>
              </a:extLst>
            </p:cNvPr>
            <p:cNvCxnSpPr/>
            <p:nvPr/>
          </p:nvCxnSpPr>
          <p:spPr>
            <a:xfrm>
              <a:off x="3696174" y="2916139"/>
              <a:ext cx="162917" cy="171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35D7F17-ECB8-4A93-9711-6EFACA3DBE24}"/>
                </a:ext>
              </a:extLst>
            </p:cNvPr>
            <p:cNvCxnSpPr/>
            <p:nvPr/>
          </p:nvCxnSpPr>
          <p:spPr>
            <a:xfrm flipH="1">
              <a:off x="5311374" y="2916139"/>
              <a:ext cx="175324" cy="1710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FE7019-DCB8-45A0-AAE4-CC02926B4661}"/>
                </a:ext>
              </a:extLst>
            </p:cNvPr>
            <p:cNvCxnSpPr/>
            <p:nvPr/>
          </p:nvCxnSpPr>
          <p:spPr>
            <a:xfrm flipH="1" flipV="1">
              <a:off x="5311374" y="4660500"/>
              <a:ext cx="175324" cy="221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5CDF95-09AF-4BA9-87A7-71CA4B5016AE}"/>
                </a:ext>
              </a:extLst>
            </p:cNvPr>
            <p:cNvCxnSpPr/>
            <p:nvPr/>
          </p:nvCxnSpPr>
          <p:spPr>
            <a:xfrm flipV="1">
              <a:off x="3696174" y="4660500"/>
              <a:ext cx="162917" cy="22164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554D125-F169-4363-A126-6DC607D15F86}"/>
                </a:ext>
              </a:extLst>
            </p:cNvPr>
            <p:cNvSpPr txBox="1"/>
            <p:nvPr/>
          </p:nvSpPr>
          <p:spPr>
            <a:xfrm>
              <a:off x="3331551" y="3678121"/>
              <a:ext cx="19860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Arial" panose="020B0604020202020204"/>
                  <a:ea typeface="+mn-ea"/>
                  <a:cs typeface="+mn-cs"/>
                </a:rPr>
                <a:t>s</a:t>
              </a:r>
            </a:p>
          </p:txBody>
        </p:sp>
        <p:sp>
          <p:nvSpPr>
            <p:cNvPr id="11" name="TextBox 10">
              <a:extLst>
                <a:ext uri="{FF2B5EF4-FFF2-40B4-BE49-F238E27FC236}">
                  <a16:creationId xmlns:a16="http://schemas.microsoft.com/office/drawing/2014/main" id="{219046F9-02D3-4352-AB70-704956503C7F}"/>
                </a:ext>
              </a:extLst>
            </p:cNvPr>
            <p:cNvSpPr txBox="1"/>
            <p:nvPr/>
          </p:nvSpPr>
          <p:spPr>
            <a:xfrm>
              <a:off x="5578241" y="3678121"/>
              <a:ext cx="198603" cy="10069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2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06E9DA1-BA89-48F4-B4A2-3CD3E850E468}"/>
                </a:ext>
              </a:extLst>
            </p:cNvPr>
            <p:cNvSpPr txBox="1"/>
            <p:nvPr/>
          </p:nvSpPr>
          <p:spPr>
            <a:xfrm>
              <a:off x="4489031" y="2458745"/>
              <a:ext cx="19860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rgbClr val="FFFFFF"/>
                  </a:solidFill>
                  <a:effectLst/>
                  <a:uLnTx/>
                  <a:uFillTx/>
                  <a:latin typeface="Arial" panose="020B0604020202020204"/>
                  <a:ea typeface="+mn-ea"/>
                  <a:cs typeface="+mn-cs"/>
                </a:rPr>
                <a:t>T</a:t>
              </a:r>
            </a:p>
          </p:txBody>
        </p:sp>
        <p:sp>
          <p:nvSpPr>
            <p:cNvPr id="14" name="Oval 13">
              <a:extLst>
                <a:ext uri="{FF2B5EF4-FFF2-40B4-BE49-F238E27FC236}">
                  <a16:creationId xmlns:a16="http://schemas.microsoft.com/office/drawing/2014/main" id="{895168B0-CA94-4474-BB4B-9C88A8FD93A5}"/>
                </a:ext>
              </a:extLst>
            </p:cNvPr>
            <p:cNvSpPr/>
            <p:nvPr/>
          </p:nvSpPr>
          <p:spPr bwMode="auto">
            <a:xfrm>
              <a:off x="3212927" y="2452020"/>
              <a:ext cx="2743200" cy="2743200"/>
            </a:xfrm>
            <a:prstGeom prst="ellipse">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cxnSp>
          <p:nvCxnSpPr>
            <p:cNvPr id="15" name="Straight Connector 14">
              <a:extLst>
                <a:ext uri="{FF2B5EF4-FFF2-40B4-BE49-F238E27FC236}">
                  <a16:creationId xmlns:a16="http://schemas.microsoft.com/office/drawing/2014/main" id="{219A888B-E7BD-40DD-B121-4061A42B7A4C}"/>
                </a:ext>
              </a:extLst>
            </p:cNvPr>
            <p:cNvCxnSpPr/>
            <p:nvPr/>
          </p:nvCxnSpPr>
          <p:spPr>
            <a:xfrm>
              <a:off x="3531953" y="2958305"/>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5B4AF9C-8C28-42A9-950B-85ED61583E87}"/>
                </a:ext>
              </a:extLst>
            </p:cNvPr>
            <p:cNvCxnSpPr/>
            <p:nvPr/>
          </p:nvCxnSpPr>
          <p:spPr>
            <a:xfrm rot="16200000">
              <a:off x="3476364" y="4395921"/>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249E650-B95C-4983-B5C7-44D72DABCEE2}"/>
                </a:ext>
              </a:extLst>
            </p:cNvPr>
            <p:cNvSpPr/>
            <p:nvPr/>
          </p:nvSpPr>
          <p:spPr bwMode="auto">
            <a:xfrm>
              <a:off x="3531952" y="2775425"/>
              <a:ext cx="2103120" cy="2103120"/>
            </a:xfrm>
            <a:prstGeom prst="ellipse">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cxnSp>
          <p:nvCxnSpPr>
            <p:cNvPr id="19" name="Straight Connector 18">
              <a:extLst>
                <a:ext uri="{FF2B5EF4-FFF2-40B4-BE49-F238E27FC236}">
                  <a16:creationId xmlns:a16="http://schemas.microsoft.com/office/drawing/2014/main" id="{B837DCD8-16AC-4BFE-9389-C03C0F49C9FA}"/>
                </a:ext>
              </a:extLst>
            </p:cNvPr>
            <p:cNvCxnSpPr/>
            <p:nvPr/>
          </p:nvCxnSpPr>
          <p:spPr>
            <a:xfrm rot="16200000">
              <a:off x="5389014" y="2947477"/>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0433596-B24F-40E7-8DEB-A7D930FA73E7}"/>
                </a:ext>
              </a:extLst>
            </p:cNvPr>
            <p:cNvCxnSpPr/>
            <p:nvPr/>
          </p:nvCxnSpPr>
          <p:spPr>
            <a:xfrm>
              <a:off x="5476067" y="4394361"/>
              <a:ext cx="252463" cy="255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D16A3038-ECE1-489C-8721-BB08AD6980B6}"/>
                </a:ext>
              </a:extLst>
            </p:cNvPr>
            <p:cNvSpPr/>
            <p:nvPr/>
          </p:nvSpPr>
          <p:spPr bwMode="auto">
            <a:xfrm>
              <a:off x="3714832" y="2958305"/>
              <a:ext cx="1737360" cy="1737360"/>
            </a:xfrm>
            <a:prstGeom prst="ellipse">
              <a:avLst/>
            </a:prstGeom>
            <a:gradFill>
              <a:gsLst>
                <a:gs pos="35000">
                  <a:schemeClr val="tx2"/>
                </a:gs>
                <a:gs pos="100000">
                  <a:schemeClr val="tx2">
                    <a:lumMod val="60000"/>
                    <a:lumOff val="40000"/>
                  </a:schemeClr>
                </a:gs>
              </a:gsLst>
              <a:lin ang="5400000" scaled="1"/>
            </a:gradFill>
            <a:ln w="12700" cap="flat" cmpd="sng" algn="ctr">
              <a:solidFill>
                <a:srgbClr val="002060"/>
              </a:solidFill>
              <a:prstDash val="solid"/>
            </a:ln>
            <a:effectLst/>
            <a:scene3d>
              <a:camera prst="orthographicFront"/>
              <a:lightRig rig="threePt" dir="t"/>
            </a:scene3d>
            <a:sp3d>
              <a:bevelT w="762000" h="762000"/>
              <a:bevelB w="762000" h="762000"/>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 lastClr="FFFFFF"/>
                  </a:solidFill>
                  <a:effectLst/>
                  <a:uLnTx/>
                  <a:uFillTx/>
                  <a:latin typeface="Calibri"/>
                  <a:ea typeface="+mn-ea"/>
                  <a:cs typeface="+mn-cs"/>
                </a:rPr>
                <a:t>SWOT</a:t>
              </a:r>
              <a:endParaRPr kumimoji="0" lang="en-US" sz="72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1CCB8869-D545-4742-AC9E-F4A56AEEFC11}"/>
                </a:ext>
              </a:extLst>
            </p:cNvPr>
            <p:cNvSpPr txBox="1"/>
            <p:nvPr/>
          </p:nvSpPr>
          <p:spPr>
            <a:xfrm>
              <a:off x="3215323" y="3630770"/>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S</a:t>
              </a:r>
            </a:p>
          </p:txBody>
        </p:sp>
        <p:sp>
          <p:nvSpPr>
            <p:cNvPr id="23" name="TextBox 22">
              <a:extLst>
                <a:ext uri="{FF2B5EF4-FFF2-40B4-BE49-F238E27FC236}">
                  <a16:creationId xmlns:a16="http://schemas.microsoft.com/office/drawing/2014/main" id="{13761272-432D-4329-AE2A-CF836AFBADB3}"/>
                </a:ext>
              </a:extLst>
            </p:cNvPr>
            <p:cNvSpPr txBox="1"/>
            <p:nvPr/>
          </p:nvSpPr>
          <p:spPr>
            <a:xfrm>
              <a:off x="4440758" y="2417007"/>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T</a:t>
              </a:r>
            </a:p>
          </p:txBody>
        </p:sp>
        <p:sp>
          <p:nvSpPr>
            <p:cNvPr id="24" name="TextBox 23">
              <a:extLst>
                <a:ext uri="{FF2B5EF4-FFF2-40B4-BE49-F238E27FC236}">
                  <a16:creationId xmlns:a16="http://schemas.microsoft.com/office/drawing/2014/main" id="{FBF39EE0-1388-4BFD-9907-912D31F66763}"/>
                </a:ext>
              </a:extLst>
            </p:cNvPr>
            <p:cNvSpPr txBox="1"/>
            <p:nvPr/>
          </p:nvSpPr>
          <p:spPr>
            <a:xfrm>
              <a:off x="4387378" y="4836171"/>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O</a:t>
              </a:r>
            </a:p>
          </p:txBody>
        </p:sp>
        <p:sp>
          <p:nvSpPr>
            <p:cNvPr id="25" name="TextBox 24">
              <a:extLst>
                <a:ext uri="{FF2B5EF4-FFF2-40B4-BE49-F238E27FC236}">
                  <a16:creationId xmlns:a16="http://schemas.microsoft.com/office/drawing/2014/main" id="{2DA22F51-57BF-4299-B554-7DB54AF2BF01}"/>
                </a:ext>
              </a:extLst>
            </p:cNvPr>
            <p:cNvSpPr txBox="1"/>
            <p:nvPr/>
          </p:nvSpPr>
          <p:spPr>
            <a:xfrm>
              <a:off x="5588398" y="3647915"/>
              <a:ext cx="381000" cy="3872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Arial" panose="020B0604020202020204"/>
                  <a:ea typeface="+mn-ea"/>
                  <a:cs typeface="+mn-cs"/>
                </a:rPr>
                <a:t>W</a:t>
              </a:r>
            </a:p>
          </p:txBody>
        </p:sp>
      </p:grpSp>
      <p:sp>
        <p:nvSpPr>
          <p:cNvPr id="26" name="TextBox 25">
            <a:extLst>
              <a:ext uri="{FF2B5EF4-FFF2-40B4-BE49-F238E27FC236}">
                <a16:creationId xmlns:a16="http://schemas.microsoft.com/office/drawing/2014/main" id="{3BA62EED-1943-4790-BDAC-8D2428C9B07C}"/>
              </a:ext>
            </a:extLst>
          </p:cNvPr>
          <p:cNvSpPr txBox="1"/>
          <p:nvPr/>
        </p:nvSpPr>
        <p:spPr>
          <a:xfrm>
            <a:off x="4829128" y="1855113"/>
            <a:ext cx="253281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Threats</a:t>
            </a:r>
          </a:p>
        </p:txBody>
      </p:sp>
      <p:sp>
        <p:nvSpPr>
          <p:cNvPr id="27" name="TextBox 26">
            <a:extLst>
              <a:ext uri="{FF2B5EF4-FFF2-40B4-BE49-F238E27FC236}">
                <a16:creationId xmlns:a16="http://schemas.microsoft.com/office/drawing/2014/main" id="{9F180EED-BC03-4EE4-BDCD-83C22F00269C}"/>
              </a:ext>
            </a:extLst>
          </p:cNvPr>
          <p:cNvSpPr txBox="1"/>
          <p:nvPr/>
        </p:nvSpPr>
        <p:spPr>
          <a:xfrm>
            <a:off x="4421895" y="5856813"/>
            <a:ext cx="334728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Opportunities</a:t>
            </a:r>
          </a:p>
        </p:txBody>
      </p:sp>
      <p:sp>
        <p:nvSpPr>
          <p:cNvPr id="28" name="TextBox 27">
            <a:extLst>
              <a:ext uri="{FF2B5EF4-FFF2-40B4-BE49-F238E27FC236}">
                <a16:creationId xmlns:a16="http://schemas.microsoft.com/office/drawing/2014/main" id="{7EF95E23-197F-43DB-930F-D9284BA6C29C}"/>
              </a:ext>
            </a:extLst>
          </p:cNvPr>
          <p:cNvSpPr txBox="1"/>
          <p:nvPr/>
        </p:nvSpPr>
        <p:spPr>
          <a:xfrm>
            <a:off x="2006775" y="3876183"/>
            <a:ext cx="268605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Strengths</a:t>
            </a:r>
          </a:p>
        </p:txBody>
      </p:sp>
      <p:sp>
        <p:nvSpPr>
          <p:cNvPr id="29" name="TextBox 28">
            <a:extLst>
              <a:ext uri="{FF2B5EF4-FFF2-40B4-BE49-F238E27FC236}">
                <a16:creationId xmlns:a16="http://schemas.microsoft.com/office/drawing/2014/main" id="{E85E8380-FB08-4A6E-8454-BE621C6F7686}"/>
              </a:ext>
            </a:extLst>
          </p:cNvPr>
          <p:cNvSpPr txBox="1"/>
          <p:nvPr/>
        </p:nvSpPr>
        <p:spPr>
          <a:xfrm>
            <a:off x="7630676" y="3876183"/>
            <a:ext cx="268605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Weaknesses</a:t>
            </a:r>
          </a:p>
        </p:txBody>
      </p:sp>
      <p:sp>
        <p:nvSpPr>
          <p:cNvPr id="30" name="Rounded Rectangular Callout 61">
            <a:extLst>
              <a:ext uri="{FF2B5EF4-FFF2-40B4-BE49-F238E27FC236}">
                <a16:creationId xmlns:a16="http://schemas.microsoft.com/office/drawing/2014/main" id="{C0A3B2C4-5E31-48C3-BC6C-893D132553B3}"/>
              </a:ext>
            </a:extLst>
          </p:cNvPr>
          <p:cNvSpPr/>
          <p:nvPr/>
        </p:nvSpPr>
        <p:spPr bwMode="auto">
          <a:xfrm>
            <a:off x="8318197" y="1669733"/>
            <a:ext cx="3235820" cy="1447800"/>
          </a:xfrm>
          <a:prstGeom prst="wedgeRoundRectCallout">
            <a:avLst>
              <a:gd name="adj1" fmla="val -25966"/>
              <a:gd name="adj2" fmla="val 104320"/>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marL="0" marR="0" lvl="0" indent="0" algn="l"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Describe what is stopping your Organization from performing at its optimum level: a weak brand, high levels of debt, an underperforming supply chain, etc.</a:t>
            </a:r>
          </a:p>
        </p:txBody>
      </p:sp>
      <p:sp>
        <p:nvSpPr>
          <p:cNvPr id="31" name="Rounded Rectangular Callout 61">
            <a:extLst>
              <a:ext uri="{FF2B5EF4-FFF2-40B4-BE49-F238E27FC236}">
                <a16:creationId xmlns:a16="http://schemas.microsoft.com/office/drawing/2014/main" id="{BC57797A-822E-4D15-BE1B-3F27443172BB}"/>
              </a:ext>
            </a:extLst>
          </p:cNvPr>
          <p:cNvSpPr/>
          <p:nvPr/>
        </p:nvSpPr>
        <p:spPr bwMode="auto">
          <a:xfrm>
            <a:off x="623827" y="1669733"/>
            <a:ext cx="3235820" cy="1447800"/>
          </a:xfrm>
          <a:prstGeom prst="wedgeRoundRectCallout">
            <a:avLst>
              <a:gd name="adj1" fmla="val 93192"/>
              <a:gd name="adj2" fmla="val -22666"/>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marL="0" marR="0" lvl="0" indent="0" algn="l"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Describe factors that have the potential to harm your Organization. For example, a drought is a threat to a wheat-producing company, as it may destroy or reduce the crop yield. Other common threats include things like rising costs for materials, increasing competition, tight labor supply, etc.</a:t>
            </a:r>
          </a:p>
        </p:txBody>
      </p:sp>
      <p:sp>
        <p:nvSpPr>
          <p:cNvPr id="32" name="Rounded Rectangular Callout 61">
            <a:extLst>
              <a:ext uri="{FF2B5EF4-FFF2-40B4-BE49-F238E27FC236}">
                <a16:creationId xmlns:a16="http://schemas.microsoft.com/office/drawing/2014/main" id="{CD7B1033-6AF0-4149-BD63-35E962BF683A}"/>
              </a:ext>
            </a:extLst>
          </p:cNvPr>
          <p:cNvSpPr/>
          <p:nvPr/>
        </p:nvSpPr>
        <p:spPr bwMode="auto">
          <a:xfrm>
            <a:off x="8318197" y="4770424"/>
            <a:ext cx="3235820" cy="1447800"/>
          </a:xfrm>
          <a:prstGeom prst="wedgeRoundRectCallout">
            <a:avLst>
              <a:gd name="adj1" fmla="val -85204"/>
              <a:gd name="adj2" fmla="val 32906"/>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marL="0" marR="0" lvl="0" indent="0" algn="l"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Describe favorable external factors that could give your organization a competitive advantage. For example, if a country cuts tariffs, a car manufacturer can export its cars into a new market.</a:t>
            </a:r>
          </a:p>
        </p:txBody>
      </p:sp>
      <p:sp>
        <p:nvSpPr>
          <p:cNvPr id="33" name="Rounded Rectangular Callout 61">
            <a:extLst>
              <a:ext uri="{FF2B5EF4-FFF2-40B4-BE49-F238E27FC236}">
                <a16:creationId xmlns:a16="http://schemas.microsoft.com/office/drawing/2014/main" id="{977D7B98-E821-49A2-9E0F-A6B095069845}"/>
              </a:ext>
            </a:extLst>
          </p:cNvPr>
          <p:cNvSpPr/>
          <p:nvPr/>
        </p:nvSpPr>
        <p:spPr bwMode="auto">
          <a:xfrm>
            <a:off x="623827" y="4770424"/>
            <a:ext cx="3235820" cy="1447800"/>
          </a:xfrm>
          <a:prstGeom prst="wedgeRoundRectCallout">
            <a:avLst>
              <a:gd name="adj1" fmla="val 35554"/>
              <a:gd name="adj2" fmla="val -74840"/>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marL="0" marR="0" lvl="0" indent="0" algn="l"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Describe what your Organization excels at and what separates it from the competition: a strong brand, loyal customer base, a strong balance sheet, unique technology, etc.</a:t>
            </a:r>
          </a:p>
        </p:txBody>
      </p:sp>
    </p:spTree>
    <p:extLst>
      <p:ext uri="{BB962C8B-B14F-4D97-AF65-F5344CB8AC3E}">
        <p14:creationId xmlns:p14="http://schemas.microsoft.com/office/powerpoint/2010/main" val="1465344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4B10F5C6-39E6-4326-9B3F-A846D15010B9}"/>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Rectangle 5">
            <a:extLst>
              <a:ext uri="{FF2B5EF4-FFF2-40B4-BE49-F238E27FC236}">
                <a16:creationId xmlns:a16="http://schemas.microsoft.com/office/drawing/2014/main" id="{B467E818-FF1D-4808-A6D3-014DAC3333AC}"/>
              </a:ext>
            </a:extLst>
          </p:cNvPr>
          <p:cNvSpPr/>
          <p:nvPr/>
        </p:nvSpPr>
        <p:spPr>
          <a:xfrm>
            <a:off x="620770" y="1614899"/>
            <a:ext cx="5423339" cy="346460"/>
          </a:xfrm>
          <a:prstGeom prst="rect">
            <a:avLst/>
          </a:prstGeom>
          <a:solidFill>
            <a:srgbClr val="CCF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rgbClr val="002060"/>
                </a:solidFill>
                <a:latin typeface="Arial" panose="020B0604020202020204"/>
              </a:rPr>
              <a:t>Strengths</a:t>
            </a:r>
          </a:p>
        </p:txBody>
      </p:sp>
      <p:sp>
        <p:nvSpPr>
          <p:cNvPr id="7" name="Rectangle 6">
            <a:extLst>
              <a:ext uri="{FF2B5EF4-FFF2-40B4-BE49-F238E27FC236}">
                <a16:creationId xmlns:a16="http://schemas.microsoft.com/office/drawing/2014/main" id="{CA15FDF7-680F-4A5A-9097-9AC80461AEC7}"/>
              </a:ext>
            </a:extLst>
          </p:cNvPr>
          <p:cNvSpPr/>
          <p:nvPr/>
        </p:nvSpPr>
        <p:spPr>
          <a:xfrm>
            <a:off x="6163824" y="1614899"/>
            <a:ext cx="5423339" cy="3464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002060"/>
                </a:solidFill>
                <a:effectLst/>
                <a:uLnTx/>
                <a:uFillTx/>
                <a:latin typeface="Arial" panose="020B0604020202020204"/>
                <a:ea typeface="+mn-ea"/>
                <a:cs typeface="+mn-cs"/>
              </a:rPr>
              <a:t>Weaknesses</a:t>
            </a:r>
          </a:p>
        </p:txBody>
      </p:sp>
      <p:sp>
        <p:nvSpPr>
          <p:cNvPr id="8" name="Rectangle 7">
            <a:extLst>
              <a:ext uri="{FF2B5EF4-FFF2-40B4-BE49-F238E27FC236}">
                <a16:creationId xmlns:a16="http://schemas.microsoft.com/office/drawing/2014/main" id="{C8607820-ECE6-4A4C-A270-32AFEB72ABD1}"/>
              </a:ext>
            </a:extLst>
          </p:cNvPr>
          <p:cNvSpPr/>
          <p:nvPr/>
        </p:nvSpPr>
        <p:spPr>
          <a:xfrm>
            <a:off x="620770" y="4136946"/>
            <a:ext cx="5423339" cy="346460"/>
          </a:xfrm>
          <a:prstGeom prst="rect">
            <a:avLst/>
          </a:prstGeom>
          <a:solidFill>
            <a:srgbClr val="CCF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rgbClr val="002060"/>
                </a:solidFill>
                <a:latin typeface="Arial" panose="020B0604020202020204"/>
              </a:rPr>
              <a:t>Opportunities</a:t>
            </a:r>
          </a:p>
        </p:txBody>
      </p:sp>
      <p:sp>
        <p:nvSpPr>
          <p:cNvPr id="9" name="Rectangle 8">
            <a:extLst>
              <a:ext uri="{FF2B5EF4-FFF2-40B4-BE49-F238E27FC236}">
                <a16:creationId xmlns:a16="http://schemas.microsoft.com/office/drawing/2014/main" id="{26811A31-B2A7-45F2-BCE4-FD0023CDD01C}"/>
              </a:ext>
            </a:extLst>
          </p:cNvPr>
          <p:cNvSpPr/>
          <p:nvPr/>
        </p:nvSpPr>
        <p:spPr>
          <a:xfrm>
            <a:off x="6163824" y="4136946"/>
            <a:ext cx="5423339" cy="3464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002060"/>
                </a:solidFill>
                <a:effectLst/>
                <a:uLnTx/>
                <a:uFillTx/>
                <a:latin typeface="Arial" panose="020B0604020202020204"/>
                <a:ea typeface="+mn-ea"/>
                <a:cs typeface="+mn-cs"/>
              </a:rPr>
              <a:t>Threats</a:t>
            </a:r>
          </a:p>
        </p:txBody>
      </p:sp>
      <p:sp>
        <p:nvSpPr>
          <p:cNvPr id="10" name="Oval 40">
            <a:extLst>
              <a:ext uri="{FF2B5EF4-FFF2-40B4-BE49-F238E27FC236}">
                <a16:creationId xmlns:a16="http://schemas.microsoft.com/office/drawing/2014/main" id="{556D8EC3-2105-4921-A4B9-C8E36A7DAB20}"/>
              </a:ext>
            </a:extLst>
          </p:cNvPr>
          <p:cNvSpPr>
            <a:spLocks noChangeArrowheads="1"/>
          </p:cNvSpPr>
          <p:nvPr/>
        </p:nvSpPr>
        <p:spPr bwMode="blackWhite">
          <a:xfrm>
            <a:off x="620770" y="2003116"/>
            <a:ext cx="5422598" cy="1967710"/>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1" name="Oval 40">
            <a:extLst>
              <a:ext uri="{FF2B5EF4-FFF2-40B4-BE49-F238E27FC236}">
                <a16:creationId xmlns:a16="http://schemas.microsoft.com/office/drawing/2014/main" id="{DD7A35A4-F16E-421D-B03D-8259E24C67B1}"/>
              </a:ext>
            </a:extLst>
          </p:cNvPr>
          <p:cNvSpPr>
            <a:spLocks noChangeArrowheads="1"/>
          </p:cNvSpPr>
          <p:nvPr/>
        </p:nvSpPr>
        <p:spPr bwMode="blackWhite">
          <a:xfrm>
            <a:off x="6164565" y="2003116"/>
            <a:ext cx="5422598" cy="1967710"/>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2" name="Oval 40">
            <a:extLst>
              <a:ext uri="{FF2B5EF4-FFF2-40B4-BE49-F238E27FC236}">
                <a16:creationId xmlns:a16="http://schemas.microsoft.com/office/drawing/2014/main" id="{A73C5A22-2FD4-4660-832C-0E632474C00F}"/>
              </a:ext>
            </a:extLst>
          </p:cNvPr>
          <p:cNvSpPr>
            <a:spLocks noChangeArrowheads="1"/>
          </p:cNvSpPr>
          <p:nvPr/>
        </p:nvSpPr>
        <p:spPr bwMode="blackWhite">
          <a:xfrm>
            <a:off x="620770" y="4525164"/>
            <a:ext cx="5422598" cy="1967710"/>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4" name="Oval 40">
            <a:extLst>
              <a:ext uri="{FF2B5EF4-FFF2-40B4-BE49-F238E27FC236}">
                <a16:creationId xmlns:a16="http://schemas.microsoft.com/office/drawing/2014/main" id="{6B6B8DF8-A165-4898-A633-AB46C46C9E3D}"/>
              </a:ext>
            </a:extLst>
          </p:cNvPr>
          <p:cNvSpPr>
            <a:spLocks noChangeArrowheads="1"/>
          </p:cNvSpPr>
          <p:nvPr/>
        </p:nvSpPr>
        <p:spPr bwMode="blackWhite">
          <a:xfrm>
            <a:off x="6164565" y="4525164"/>
            <a:ext cx="5422598" cy="1967710"/>
          </a:xfrm>
          <a:prstGeom prst="rect">
            <a:avLst/>
          </a:prstGeom>
          <a:solidFill>
            <a:schemeClr val="bg1"/>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Tree>
    <p:extLst>
      <p:ext uri="{BB962C8B-B14F-4D97-AF65-F5344CB8AC3E}">
        <p14:creationId xmlns:p14="http://schemas.microsoft.com/office/powerpoint/2010/main" val="334553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379DB083-4E72-4518-AB75-6F1666CAD77D}"/>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Rectangle 5">
            <a:extLst>
              <a:ext uri="{FF2B5EF4-FFF2-40B4-BE49-F238E27FC236}">
                <a16:creationId xmlns:a16="http://schemas.microsoft.com/office/drawing/2014/main" id="{2670B39E-B0D8-4759-845B-9BC89FDCAE76}"/>
              </a:ext>
            </a:extLst>
          </p:cNvPr>
          <p:cNvSpPr/>
          <p:nvPr/>
        </p:nvSpPr>
        <p:spPr>
          <a:xfrm rot="16200000">
            <a:off x="-305960" y="2541630"/>
            <a:ext cx="2355928" cy="5024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srgbClr val="FFFFFF"/>
                </a:solidFill>
                <a:effectLst/>
                <a:uLnTx/>
                <a:uFillTx/>
                <a:latin typeface="Arial" panose="020B0604020202020204"/>
                <a:ea typeface="+mn-ea"/>
                <a:cs typeface="+mn-cs"/>
              </a:rPr>
              <a:t>Internal</a:t>
            </a:r>
          </a:p>
        </p:txBody>
      </p:sp>
      <p:sp>
        <p:nvSpPr>
          <p:cNvPr id="7" name="Rectangle 6">
            <a:extLst>
              <a:ext uri="{FF2B5EF4-FFF2-40B4-BE49-F238E27FC236}">
                <a16:creationId xmlns:a16="http://schemas.microsoft.com/office/drawing/2014/main" id="{CC8462EE-AC40-47CA-8BED-B0241F4FDBD0}"/>
              </a:ext>
            </a:extLst>
          </p:cNvPr>
          <p:cNvSpPr/>
          <p:nvPr/>
        </p:nvSpPr>
        <p:spPr>
          <a:xfrm rot="16200000">
            <a:off x="-305960" y="5063677"/>
            <a:ext cx="2355928" cy="5024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000" b="1" i="0" u="none" strike="noStrike" kern="1200" cap="none" spc="0" normalizeH="0" baseline="0" noProof="0" dirty="0">
                <a:ln>
                  <a:noFill/>
                </a:ln>
                <a:solidFill>
                  <a:srgbClr val="FFFFFF"/>
                </a:solidFill>
                <a:effectLst/>
                <a:uLnTx/>
                <a:uFillTx/>
                <a:latin typeface="Arial" panose="020B0604020202020204"/>
                <a:ea typeface="+mn-ea"/>
                <a:cs typeface="+mn-cs"/>
              </a:rPr>
              <a:t>External</a:t>
            </a:r>
          </a:p>
        </p:txBody>
      </p:sp>
      <p:sp>
        <p:nvSpPr>
          <p:cNvPr id="8" name="Rectangle 7">
            <a:extLst>
              <a:ext uri="{FF2B5EF4-FFF2-40B4-BE49-F238E27FC236}">
                <a16:creationId xmlns:a16="http://schemas.microsoft.com/office/drawing/2014/main" id="{C2D3C09C-E49E-45A2-B8E9-4B58DFD1DDE0}"/>
              </a:ext>
            </a:extLst>
          </p:cNvPr>
          <p:cNvSpPr/>
          <p:nvPr/>
        </p:nvSpPr>
        <p:spPr>
          <a:xfrm>
            <a:off x="1223730" y="1614899"/>
            <a:ext cx="5125150" cy="346460"/>
          </a:xfrm>
          <a:prstGeom prst="rect">
            <a:avLst/>
          </a:prstGeom>
          <a:solidFill>
            <a:srgbClr val="CCF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rgbClr val="002060"/>
                </a:solidFill>
                <a:latin typeface="Arial" panose="020B0604020202020204"/>
              </a:rPr>
              <a:t>Strengths</a:t>
            </a:r>
          </a:p>
        </p:txBody>
      </p:sp>
      <p:sp>
        <p:nvSpPr>
          <p:cNvPr id="9" name="Rectangle 8">
            <a:extLst>
              <a:ext uri="{FF2B5EF4-FFF2-40B4-BE49-F238E27FC236}">
                <a16:creationId xmlns:a16="http://schemas.microsoft.com/office/drawing/2014/main" id="{103B947A-5941-4DFD-B38E-DB31E26BB7B1}"/>
              </a:ext>
            </a:extLst>
          </p:cNvPr>
          <p:cNvSpPr/>
          <p:nvPr/>
        </p:nvSpPr>
        <p:spPr>
          <a:xfrm>
            <a:off x="6462013" y="1614899"/>
            <a:ext cx="5125150" cy="3464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002060"/>
                </a:solidFill>
                <a:effectLst/>
                <a:uLnTx/>
                <a:uFillTx/>
                <a:latin typeface="Arial" panose="020B0604020202020204"/>
                <a:ea typeface="+mn-ea"/>
                <a:cs typeface="+mn-cs"/>
              </a:rPr>
              <a:t>Weaknesses</a:t>
            </a:r>
          </a:p>
        </p:txBody>
      </p:sp>
      <p:sp>
        <p:nvSpPr>
          <p:cNvPr id="10" name="Rectangle 9">
            <a:extLst>
              <a:ext uri="{FF2B5EF4-FFF2-40B4-BE49-F238E27FC236}">
                <a16:creationId xmlns:a16="http://schemas.microsoft.com/office/drawing/2014/main" id="{0ED5C7C4-F945-49DF-A3AC-2707866C2300}"/>
              </a:ext>
            </a:extLst>
          </p:cNvPr>
          <p:cNvSpPr/>
          <p:nvPr/>
        </p:nvSpPr>
        <p:spPr>
          <a:xfrm>
            <a:off x="1223730" y="4136946"/>
            <a:ext cx="5125150" cy="346460"/>
          </a:xfrm>
          <a:prstGeom prst="rect">
            <a:avLst/>
          </a:prstGeom>
          <a:solidFill>
            <a:srgbClr val="CCF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rgbClr val="002060"/>
                </a:solidFill>
                <a:latin typeface="Arial" panose="020B0604020202020204"/>
              </a:rPr>
              <a:t>Opportunities</a:t>
            </a:r>
          </a:p>
        </p:txBody>
      </p:sp>
      <p:sp>
        <p:nvSpPr>
          <p:cNvPr id="11" name="Rectangle 10">
            <a:extLst>
              <a:ext uri="{FF2B5EF4-FFF2-40B4-BE49-F238E27FC236}">
                <a16:creationId xmlns:a16="http://schemas.microsoft.com/office/drawing/2014/main" id="{98B50552-3FCE-46FF-B4A1-F45D99C423DE}"/>
              </a:ext>
            </a:extLst>
          </p:cNvPr>
          <p:cNvSpPr/>
          <p:nvPr/>
        </p:nvSpPr>
        <p:spPr>
          <a:xfrm>
            <a:off x="6462013" y="4136946"/>
            <a:ext cx="5125150" cy="3464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002060"/>
                </a:solidFill>
                <a:effectLst/>
                <a:uLnTx/>
                <a:uFillTx/>
                <a:latin typeface="Arial" panose="020B0604020202020204"/>
                <a:ea typeface="+mn-ea"/>
                <a:cs typeface="+mn-cs"/>
              </a:rPr>
              <a:t>Threats</a:t>
            </a:r>
          </a:p>
        </p:txBody>
      </p:sp>
      <p:sp>
        <p:nvSpPr>
          <p:cNvPr id="12" name="Oval 40">
            <a:extLst>
              <a:ext uri="{FF2B5EF4-FFF2-40B4-BE49-F238E27FC236}">
                <a16:creationId xmlns:a16="http://schemas.microsoft.com/office/drawing/2014/main" id="{EB59E0A8-1787-4DD2-8192-277700E6B197}"/>
              </a:ext>
            </a:extLst>
          </p:cNvPr>
          <p:cNvSpPr>
            <a:spLocks noChangeArrowheads="1"/>
          </p:cNvSpPr>
          <p:nvPr/>
        </p:nvSpPr>
        <p:spPr bwMode="blackWhite">
          <a:xfrm>
            <a:off x="1223730" y="2003116"/>
            <a:ext cx="5124450" cy="1967710"/>
          </a:xfrm>
          <a:prstGeom prst="rect">
            <a:avLst/>
          </a:prstGeom>
          <a:solidFill>
            <a:schemeClr val="bg1">
              <a:lumMod val="95000"/>
            </a:schemeClr>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4" name="Oval 40">
            <a:extLst>
              <a:ext uri="{FF2B5EF4-FFF2-40B4-BE49-F238E27FC236}">
                <a16:creationId xmlns:a16="http://schemas.microsoft.com/office/drawing/2014/main" id="{4F18EBFF-4D10-4BBA-B1D5-B6C23292AAC5}"/>
              </a:ext>
            </a:extLst>
          </p:cNvPr>
          <p:cNvSpPr>
            <a:spLocks noChangeArrowheads="1"/>
          </p:cNvSpPr>
          <p:nvPr/>
        </p:nvSpPr>
        <p:spPr bwMode="blackWhite">
          <a:xfrm>
            <a:off x="6462713" y="2003116"/>
            <a:ext cx="5124450" cy="1967710"/>
          </a:xfrm>
          <a:prstGeom prst="rect">
            <a:avLst/>
          </a:prstGeom>
          <a:solidFill>
            <a:schemeClr val="bg1">
              <a:lumMod val="95000"/>
            </a:schemeClr>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5" name="Oval 40">
            <a:extLst>
              <a:ext uri="{FF2B5EF4-FFF2-40B4-BE49-F238E27FC236}">
                <a16:creationId xmlns:a16="http://schemas.microsoft.com/office/drawing/2014/main" id="{08DEBF62-B1AD-4653-9846-2E53B0F16CA3}"/>
              </a:ext>
            </a:extLst>
          </p:cNvPr>
          <p:cNvSpPr>
            <a:spLocks noChangeArrowheads="1"/>
          </p:cNvSpPr>
          <p:nvPr/>
        </p:nvSpPr>
        <p:spPr bwMode="blackWhite">
          <a:xfrm>
            <a:off x="1223730" y="4525164"/>
            <a:ext cx="5124450" cy="1967710"/>
          </a:xfrm>
          <a:prstGeom prst="rect">
            <a:avLst/>
          </a:prstGeom>
          <a:solidFill>
            <a:schemeClr val="bg1">
              <a:lumMod val="95000"/>
            </a:schemeClr>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7" name="Oval 40">
            <a:extLst>
              <a:ext uri="{FF2B5EF4-FFF2-40B4-BE49-F238E27FC236}">
                <a16:creationId xmlns:a16="http://schemas.microsoft.com/office/drawing/2014/main" id="{62ABAF36-0754-4E16-B198-D6A21D52F8C2}"/>
              </a:ext>
            </a:extLst>
          </p:cNvPr>
          <p:cNvSpPr>
            <a:spLocks noChangeArrowheads="1"/>
          </p:cNvSpPr>
          <p:nvPr/>
        </p:nvSpPr>
        <p:spPr bwMode="blackWhite">
          <a:xfrm>
            <a:off x="6462713" y="4525164"/>
            <a:ext cx="5124450" cy="1967710"/>
          </a:xfrm>
          <a:prstGeom prst="rect">
            <a:avLst/>
          </a:prstGeom>
          <a:solidFill>
            <a:schemeClr val="bg1">
              <a:lumMod val="95000"/>
            </a:schemeClr>
          </a:solidFill>
          <a:ln w="12700">
            <a:noFill/>
            <a:round/>
            <a:headEnd/>
            <a:tailEnd/>
          </a:ln>
          <a:effectLst/>
        </p:spPr>
        <p:txBody>
          <a:bodyPr wrap="square" lIns="91440" tIns="91440" rIns="91440" bIns="91440" anchor="t"/>
          <a:lstStyle/>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Tree>
    <p:extLst>
      <p:ext uri="{BB962C8B-B14F-4D97-AF65-F5344CB8AC3E}">
        <p14:creationId xmlns:p14="http://schemas.microsoft.com/office/powerpoint/2010/main" val="3221662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65EFA70C-3A92-40CE-9B0A-1302990CFAD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Rectangle 5">
            <a:extLst>
              <a:ext uri="{FF2B5EF4-FFF2-40B4-BE49-F238E27FC236}">
                <a16:creationId xmlns:a16="http://schemas.microsoft.com/office/drawing/2014/main" id="{88DE39C8-F2E1-4D8F-A2CC-CFDF4350F02C}"/>
              </a:ext>
            </a:extLst>
          </p:cNvPr>
          <p:cNvSpPr/>
          <p:nvPr/>
        </p:nvSpPr>
        <p:spPr>
          <a:xfrm>
            <a:off x="1430026" y="1614899"/>
            <a:ext cx="5022441" cy="416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Helpful</a:t>
            </a:r>
          </a:p>
        </p:txBody>
      </p:sp>
      <p:sp>
        <p:nvSpPr>
          <p:cNvPr id="7" name="Rectangle 6">
            <a:extLst>
              <a:ext uri="{FF2B5EF4-FFF2-40B4-BE49-F238E27FC236}">
                <a16:creationId xmlns:a16="http://schemas.microsoft.com/office/drawing/2014/main" id="{EED75C3C-CFBD-4B4F-B532-48EE8E9F06B9}"/>
              </a:ext>
            </a:extLst>
          </p:cNvPr>
          <p:cNvSpPr/>
          <p:nvPr/>
        </p:nvSpPr>
        <p:spPr>
          <a:xfrm>
            <a:off x="6564722" y="1614899"/>
            <a:ext cx="5022441" cy="4162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Harmful</a:t>
            </a:r>
          </a:p>
        </p:txBody>
      </p:sp>
      <p:sp>
        <p:nvSpPr>
          <p:cNvPr id="8" name="Rectangle 7">
            <a:extLst>
              <a:ext uri="{FF2B5EF4-FFF2-40B4-BE49-F238E27FC236}">
                <a16:creationId xmlns:a16="http://schemas.microsoft.com/office/drawing/2014/main" id="{9CC0E35C-B40F-431E-BB2F-D2573F6880BC}"/>
              </a:ext>
            </a:extLst>
          </p:cNvPr>
          <p:cNvSpPr/>
          <p:nvPr/>
        </p:nvSpPr>
        <p:spPr>
          <a:xfrm rot="16200000">
            <a:off x="-85389" y="5063666"/>
            <a:ext cx="2137690" cy="7207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Inside the organization</a:t>
            </a:r>
          </a:p>
        </p:txBody>
      </p:sp>
      <p:sp>
        <p:nvSpPr>
          <p:cNvPr id="9" name="Rectangle 8">
            <a:extLst>
              <a:ext uri="{FF2B5EF4-FFF2-40B4-BE49-F238E27FC236}">
                <a16:creationId xmlns:a16="http://schemas.microsoft.com/office/drawing/2014/main" id="{B26C83A8-31FB-471E-AEB2-AF3799885A97}"/>
              </a:ext>
            </a:extLst>
          </p:cNvPr>
          <p:cNvSpPr/>
          <p:nvPr/>
        </p:nvSpPr>
        <p:spPr>
          <a:xfrm rot="16200000">
            <a:off x="-86718" y="2809339"/>
            <a:ext cx="2137233" cy="7222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Outside the organization</a:t>
            </a:r>
          </a:p>
        </p:txBody>
      </p:sp>
      <p:sp>
        <p:nvSpPr>
          <p:cNvPr id="10" name="Oval 40">
            <a:extLst>
              <a:ext uri="{FF2B5EF4-FFF2-40B4-BE49-F238E27FC236}">
                <a16:creationId xmlns:a16="http://schemas.microsoft.com/office/drawing/2014/main" id="{D737C5EC-D8C6-4F34-9C7F-FE7AD8AEC945}"/>
              </a:ext>
            </a:extLst>
          </p:cNvPr>
          <p:cNvSpPr>
            <a:spLocks noChangeArrowheads="1"/>
          </p:cNvSpPr>
          <p:nvPr/>
        </p:nvSpPr>
        <p:spPr bwMode="blackWhite">
          <a:xfrm>
            <a:off x="1430027" y="4355183"/>
            <a:ext cx="5022441" cy="2137691"/>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00B050"/>
                </a:solidFill>
                <a:effectLst/>
                <a:uLnTx/>
                <a:uFillTx/>
                <a:latin typeface="Arial" panose="020B0604020202020204"/>
                <a:ea typeface="+mn-ea"/>
                <a:cs typeface="+mn-cs"/>
              </a:rPr>
              <a:t>O</a:t>
            </a:r>
            <a:r>
              <a:rPr kumimoji="0" lang="en-US" sz="1200" b="1" i="0" u="none" strike="noStrike" kern="1200" cap="none" spc="0" normalizeH="0" baseline="0" noProof="0" dirty="0">
                <a:ln>
                  <a:noFill/>
                </a:ln>
                <a:solidFill>
                  <a:srgbClr val="00B050"/>
                </a:solidFill>
                <a:effectLst/>
                <a:uLnTx/>
                <a:uFillTx/>
                <a:latin typeface="Arial" panose="020B0604020202020204"/>
                <a:ea typeface="+mn-ea"/>
                <a:cs typeface="+mn-cs"/>
              </a:rPr>
              <a:t>pportunities</a:t>
            </a:r>
            <a:endPar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endParaRP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1" name="Oval 40">
            <a:extLst>
              <a:ext uri="{FF2B5EF4-FFF2-40B4-BE49-F238E27FC236}">
                <a16:creationId xmlns:a16="http://schemas.microsoft.com/office/drawing/2014/main" id="{3C71ECBF-C002-480B-9F9F-32D76186E04C}"/>
              </a:ext>
            </a:extLst>
          </p:cNvPr>
          <p:cNvSpPr>
            <a:spLocks noChangeArrowheads="1"/>
          </p:cNvSpPr>
          <p:nvPr/>
        </p:nvSpPr>
        <p:spPr bwMode="blackWhite">
          <a:xfrm>
            <a:off x="6564722" y="4355183"/>
            <a:ext cx="5022441" cy="2137691"/>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FFC000"/>
                </a:solidFill>
                <a:effectLst/>
                <a:uLnTx/>
                <a:uFillTx/>
                <a:latin typeface="Arial" panose="020B0604020202020204"/>
                <a:ea typeface="+mn-ea"/>
                <a:cs typeface="+mn-cs"/>
              </a:rPr>
              <a:t>T</a:t>
            </a:r>
            <a:r>
              <a:rPr kumimoji="0" lang="en-US" sz="1200" b="1" i="0" u="none" strike="noStrike" kern="1200" cap="none" spc="0" normalizeH="0" baseline="0" noProof="0" dirty="0">
                <a:ln>
                  <a:noFill/>
                </a:ln>
                <a:solidFill>
                  <a:srgbClr val="FFC000"/>
                </a:solidFill>
                <a:effectLst/>
                <a:uLnTx/>
                <a:uFillTx/>
                <a:latin typeface="Arial" panose="020B0604020202020204"/>
                <a:ea typeface="+mn-ea"/>
                <a:cs typeface="+mn-cs"/>
              </a:rPr>
              <a:t>hreats </a:t>
            </a:r>
            <a:endPar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endParaRP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2" name="Oval 40">
            <a:extLst>
              <a:ext uri="{FF2B5EF4-FFF2-40B4-BE49-F238E27FC236}">
                <a16:creationId xmlns:a16="http://schemas.microsoft.com/office/drawing/2014/main" id="{D3753ABD-1140-4D0D-9783-A6368E557A65}"/>
              </a:ext>
            </a:extLst>
          </p:cNvPr>
          <p:cNvSpPr>
            <a:spLocks noChangeArrowheads="1"/>
          </p:cNvSpPr>
          <p:nvPr/>
        </p:nvSpPr>
        <p:spPr bwMode="blackWhite">
          <a:xfrm>
            <a:off x="1430027" y="2101849"/>
            <a:ext cx="5022441" cy="2137690"/>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00B050"/>
                </a:solidFill>
                <a:effectLst/>
                <a:uLnTx/>
                <a:uFillTx/>
                <a:latin typeface="Arial" panose="020B0604020202020204"/>
                <a:ea typeface="+mn-ea"/>
                <a:cs typeface="+mn-cs"/>
              </a:rPr>
              <a:t>S</a:t>
            </a:r>
            <a:r>
              <a:rPr kumimoji="0" lang="en-US" sz="1200" b="1" i="0" u="none" strike="noStrike" kern="1200" cap="none" spc="0" normalizeH="0" baseline="0" noProof="0" dirty="0">
                <a:ln>
                  <a:noFill/>
                </a:ln>
                <a:solidFill>
                  <a:srgbClr val="00B050"/>
                </a:solidFill>
                <a:effectLst/>
                <a:uLnTx/>
                <a:uFillTx/>
                <a:latin typeface="Arial" panose="020B0604020202020204"/>
                <a:ea typeface="+mn-ea"/>
                <a:cs typeface="+mn-cs"/>
              </a:rPr>
              <a:t>trengths</a:t>
            </a:r>
            <a:r>
              <a:rPr kumimoji="0" lang="en-US" sz="1400" b="1" i="0" u="none" strike="noStrike" kern="1200" cap="none" spc="0" normalizeH="0" baseline="0" noProof="0" dirty="0">
                <a:ln>
                  <a:noFill/>
                </a:ln>
                <a:solidFill>
                  <a:srgbClr val="00B050"/>
                </a:solidFill>
                <a:effectLst/>
                <a:uLnTx/>
                <a:uFillTx/>
                <a:latin typeface="Arial" panose="020B0604020202020204"/>
                <a:ea typeface="+mn-ea"/>
                <a:cs typeface="+mn-cs"/>
              </a:rPr>
              <a:t> </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
        <p:nvSpPr>
          <p:cNvPr id="14" name="Oval 40">
            <a:extLst>
              <a:ext uri="{FF2B5EF4-FFF2-40B4-BE49-F238E27FC236}">
                <a16:creationId xmlns:a16="http://schemas.microsoft.com/office/drawing/2014/main" id="{4C1A1B20-6D38-4F70-99A8-B3546B83AB1A}"/>
              </a:ext>
            </a:extLst>
          </p:cNvPr>
          <p:cNvSpPr>
            <a:spLocks noChangeArrowheads="1"/>
          </p:cNvSpPr>
          <p:nvPr/>
        </p:nvSpPr>
        <p:spPr bwMode="blackWhite">
          <a:xfrm>
            <a:off x="6564722" y="2101849"/>
            <a:ext cx="5022441" cy="2137690"/>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FFC000"/>
                </a:solidFill>
                <a:effectLst/>
                <a:uLnTx/>
                <a:uFillTx/>
                <a:latin typeface="Arial" panose="020B0604020202020204"/>
                <a:ea typeface="+mn-ea"/>
                <a:cs typeface="+mn-cs"/>
              </a:rPr>
              <a:t>W</a:t>
            </a:r>
            <a:r>
              <a:rPr kumimoji="0" lang="en-US" sz="1200" b="1" i="0" u="none" strike="noStrike" kern="1200" cap="none" spc="0" normalizeH="0" baseline="0" noProof="0" dirty="0">
                <a:ln>
                  <a:noFill/>
                </a:ln>
                <a:solidFill>
                  <a:srgbClr val="FFC000"/>
                </a:solidFill>
                <a:effectLst/>
                <a:uLnTx/>
                <a:uFillTx/>
                <a:latin typeface="Arial" panose="020B0604020202020204"/>
                <a:ea typeface="+mn-ea"/>
                <a:cs typeface="+mn-cs"/>
              </a:rPr>
              <a:t>eaknesses </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a:p>
            <a:pPr marL="169863" marR="0" lvl="0" indent="-115888"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 own text</a:t>
            </a:r>
          </a:p>
        </p:txBody>
      </p:sp>
    </p:spTree>
    <p:extLst>
      <p:ext uri="{BB962C8B-B14F-4D97-AF65-F5344CB8AC3E}">
        <p14:creationId xmlns:p14="http://schemas.microsoft.com/office/powerpoint/2010/main" val="305608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7808287-B275-432C-8D83-86D5E04B834E}"/>
              </a:ext>
            </a:extLst>
          </p:cNvPr>
          <p:cNvSpPr/>
          <p:nvPr/>
        </p:nvSpPr>
        <p:spPr bwMode="auto">
          <a:xfrm>
            <a:off x="2029674" y="2228850"/>
            <a:ext cx="9894721" cy="313182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This deliverable will focus on the phase II till VII of our Risk Management Approach</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3034797"/>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2992179"/>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3011327"/>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2983196"/>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2963842"/>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2983196"/>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3011327"/>
            <a:ext cx="514917" cy="514917"/>
          </a:xfrm>
          <a:prstGeom prst="rect">
            <a:avLst/>
          </a:prstGeom>
        </p:spPr>
      </p:pic>
      <p:sp>
        <p:nvSpPr>
          <p:cNvPr id="20" name="TextBox 19">
            <a:extLst>
              <a:ext uri="{FF2B5EF4-FFF2-40B4-BE49-F238E27FC236}">
                <a16:creationId xmlns:a16="http://schemas.microsoft.com/office/drawing/2014/main" id="{F544C847-F723-42F1-9613-2D7FE6009690}"/>
              </a:ext>
            </a:extLst>
          </p:cNvPr>
          <p:cNvSpPr txBox="1"/>
          <p:nvPr/>
        </p:nvSpPr>
        <p:spPr>
          <a:xfrm>
            <a:off x="2029674" y="1923837"/>
            <a:ext cx="9894721" cy="338554"/>
          </a:xfrm>
          <a:prstGeom prst="rect">
            <a:avLst/>
          </a:prstGeom>
          <a:noFill/>
        </p:spPr>
        <p:txBody>
          <a:bodyPr wrap="square" rtlCol="0">
            <a:spAutoFit/>
          </a:bodyPr>
          <a:lstStyle/>
          <a:p>
            <a:pPr marL="92075" algn="ctr">
              <a:spcBef>
                <a:spcPts val="500"/>
              </a:spcBef>
              <a:spcAft>
                <a:spcPts val="500"/>
              </a:spcAft>
            </a:pPr>
            <a:r>
              <a:rPr lang="en-GB" sz="1600" b="1" dirty="0"/>
              <a:t>Practical Framework to Manage Risks</a:t>
            </a:r>
            <a:endParaRPr lang="en-GB" sz="1600" dirty="0"/>
          </a:p>
        </p:txBody>
      </p:sp>
    </p:spTree>
    <p:extLst>
      <p:ext uri="{BB962C8B-B14F-4D97-AF65-F5344CB8AC3E}">
        <p14:creationId xmlns:p14="http://schemas.microsoft.com/office/powerpoint/2010/main" val="2872911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65EFA70C-3A92-40CE-9B0A-1302990CFAD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15" name="Rectangle 14">
            <a:extLst>
              <a:ext uri="{FF2B5EF4-FFF2-40B4-BE49-F238E27FC236}">
                <a16:creationId xmlns:a16="http://schemas.microsoft.com/office/drawing/2014/main" id="{895377F7-3407-46A7-9168-C3BB244A99ED}"/>
              </a:ext>
            </a:extLst>
          </p:cNvPr>
          <p:cNvSpPr>
            <a:spLocks noChangeArrowheads="1"/>
          </p:cNvSpPr>
          <p:nvPr/>
        </p:nvSpPr>
        <p:spPr bwMode="auto">
          <a:xfrm>
            <a:off x="4925494" y="1915806"/>
            <a:ext cx="2239990" cy="4050883"/>
          </a:xfrm>
          <a:prstGeom prst="rect">
            <a:avLst/>
          </a:prstGeom>
          <a:solidFill>
            <a:schemeClr val="bg1">
              <a:lumMod val="95000"/>
            </a:schemeClr>
          </a:solidFill>
          <a:ln w="12700" algn="ctr">
            <a:solidFill>
              <a:schemeClr val="accent5"/>
            </a:solidFill>
            <a:miter lim="800000"/>
            <a:headEnd/>
            <a:tailEnd/>
          </a:ln>
        </p:spPr>
        <p:txBody>
          <a:bodyPr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002060"/>
                </a:solidFill>
                <a:effectLst/>
                <a:uLnTx/>
                <a:uFillTx/>
                <a:latin typeface="Arial" panose="020B0604020202020204"/>
                <a:ea typeface="ＭＳ Ｐゴシック" pitchFamily="50" charset="-128"/>
                <a:cs typeface="+mn-cs"/>
              </a:rPr>
              <a:t>SWOT</a:t>
            </a:r>
          </a:p>
        </p:txBody>
      </p:sp>
      <p:sp>
        <p:nvSpPr>
          <p:cNvPr id="17" name="AutoShape 4">
            <a:extLst>
              <a:ext uri="{FF2B5EF4-FFF2-40B4-BE49-F238E27FC236}">
                <a16:creationId xmlns:a16="http://schemas.microsoft.com/office/drawing/2014/main" id="{6442113F-48B3-4F70-BA23-147E35BEFEB0}"/>
              </a:ext>
            </a:extLst>
          </p:cNvPr>
          <p:cNvSpPr>
            <a:spLocks noChangeArrowheads="1"/>
          </p:cNvSpPr>
          <p:nvPr/>
        </p:nvSpPr>
        <p:spPr bwMode="gray">
          <a:xfrm>
            <a:off x="1427162" y="4141687"/>
            <a:ext cx="3745201" cy="1736519"/>
          </a:xfrm>
          <a:prstGeom prst="homePlate">
            <a:avLst>
              <a:gd name="adj" fmla="val 21847"/>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18288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O</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pportunities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nl-NL" sz="12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8" name="AutoShape 7">
            <a:extLst>
              <a:ext uri="{FF2B5EF4-FFF2-40B4-BE49-F238E27FC236}">
                <a16:creationId xmlns:a16="http://schemas.microsoft.com/office/drawing/2014/main" id="{DC4C67EF-C294-4F85-AD39-D63333DAF617}"/>
              </a:ext>
            </a:extLst>
          </p:cNvPr>
          <p:cNvSpPr>
            <a:spLocks noChangeArrowheads="1"/>
          </p:cNvSpPr>
          <p:nvPr/>
        </p:nvSpPr>
        <p:spPr bwMode="gray">
          <a:xfrm flipH="1">
            <a:off x="6918909" y="4141687"/>
            <a:ext cx="3744913" cy="1736519"/>
          </a:xfrm>
          <a:prstGeom prst="homePlate">
            <a:avLst>
              <a:gd name="adj" fmla="val 21898"/>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27432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 </a:t>
            </a: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T</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hreats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9" name="AutoShape 8">
            <a:extLst>
              <a:ext uri="{FF2B5EF4-FFF2-40B4-BE49-F238E27FC236}">
                <a16:creationId xmlns:a16="http://schemas.microsoft.com/office/drawing/2014/main" id="{92741A75-AA52-4851-B9BE-9585E3AE12FE}"/>
              </a:ext>
            </a:extLst>
          </p:cNvPr>
          <p:cNvSpPr>
            <a:spLocks noChangeArrowheads="1"/>
          </p:cNvSpPr>
          <p:nvPr/>
        </p:nvSpPr>
        <p:spPr bwMode="gray">
          <a:xfrm flipH="1">
            <a:off x="6918909" y="2008087"/>
            <a:ext cx="3744913" cy="1736519"/>
          </a:xfrm>
          <a:prstGeom prst="homePlate">
            <a:avLst>
              <a:gd name="adj" fmla="val 21898"/>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27432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 </a:t>
            </a: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W</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eaknesses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20" name="AutoShape 12">
            <a:extLst>
              <a:ext uri="{FF2B5EF4-FFF2-40B4-BE49-F238E27FC236}">
                <a16:creationId xmlns:a16="http://schemas.microsoft.com/office/drawing/2014/main" id="{DB9D2876-FBD8-494A-9538-B651A3B96587}"/>
              </a:ext>
            </a:extLst>
          </p:cNvPr>
          <p:cNvSpPr>
            <a:spLocks noChangeArrowheads="1"/>
          </p:cNvSpPr>
          <p:nvPr/>
        </p:nvSpPr>
        <p:spPr bwMode="gray">
          <a:xfrm>
            <a:off x="1427162" y="2008087"/>
            <a:ext cx="3745201" cy="1736519"/>
          </a:xfrm>
          <a:prstGeom prst="homePlate">
            <a:avLst>
              <a:gd name="adj" fmla="val 21847"/>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18288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S</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trengths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p:txBody>
      </p:sp>
    </p:spTree>
    <p:extLst>
      <p:ext uri="{BB962C8B-B14F-4D97-AF65-F5344CB8AC3E}">
        <p14:creationId xmlns:p14="http://schemas.microsoft.com/office/powerpoint/2010/main" val="3346628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65EFA70C-3A92-40CE-9B0A-1302990CFAD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Rectangle 5">
            <a:extLst>
              <a:ext uri="{FF2B5EF4-FFF2-40B4-BE49-F238E27FC236}">
                <a16:creationId xmlns:a16="http://schemas.microsoft.com/office/drawing/2014/main" id="{99728910-A58B-4181-AA34-508C33F62A6C}"/>
              </a:ext>
            </a:extLst>
          </p:cNvPr>
          <p:cNvSpPr>
            <a:spLocks noChangeArrowheads="1"/>
          </p:cNvSpPr>
          <p:nvPr/>
        </p:nvSpPr>
        <p:spPr bwMode="auto">
          <a:xfrm>
            <a:off x="4925494" y="1915806"/>
            <a:ext cx="2239990" cy="4050883"/>
          </a:xfrm>
          <a:prstGeom prst="rect">
            <a:avLst/>
          </a:prstGeom>
          <a:solidFill>
            <a:schemeClr val="bg1">
              <a:lumMod val="95000"/>
            </a:schemeClr>
          </a:solidFill>
          <a:ln w="12700" algn="ctr">
            <a:solidFill>
              <a:schemeClr val="accent5"/>
            </a:solidFill>
            <a:miter lim="800000"/>
            <a:headEnd/>
            <a:tailEnd/>
          </a:ln>
        </p:spPr>
        <p:txBody>
          <a:bodyPr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002060"/>
                </a:solidFill>
                <a:effectLst/>
                <a:uLnTx/>
                <a:uFillTx/>
                <a:latin typeface="Arial" panose="020B0604020202020204"/>
                <a:ea typeface="ＭＳ Ｐゴシック" pitchFamily="50" charset="-128"/>
                <a:cs typeface="+mn-cs"/>
              </a:rPr>
              <a:t>SWOT</a:t>
            </a:r>
          </a:p>
        </p:txBody>
      </p:sp>
      <p:sp>
        <p:nvSpPr>
          <p:cNvPr id="7" name="AutoShape 4">
            <a:extLst>
              <a:ext uri="{FF2B5EF4-FFF2-40B4-BE49-F238E27FC236}">
                <a16:creationId xmlns:a16="http://schemas.microsoft.com/office/drawing/2014/main" id="{7F25CE5E-640A-415E-A092-5505A886EFE4}"/>
              </a:ext>
            </a:extLst>
          </p:cNvPr>
          <p:cNvSpPr>
            <a:spLocks noChangeArrowheads="1"/>
          </p:cNvSpPr>
          <p:nvPr/>
        </p:nvSpPr>
        <p:spPr bwMode="gray">
          <a:xfrm>
            <a:off x="1427162" y="4141687"/>
            <a:ext cx="3745201" cy="1736519"/>
          </a:xfrm>
          <a:prstGeom prst="homePlate">
            <a:avLst>
              <a:gd name="adj" fmla="val 21847"/>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18288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O</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pportunities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nl-NL" sz="12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8" name="AutoShape 7">
            <a:extLst>
              <a:ext uri="{FF2B5EF4-FFF2-40B4-BE49-F238E27FC236}">
                <a16:creationId xmlns:a16="http://schemas.microsoft.com/office/drawing/2014/main" id="{E5979AE0-9127-4AC0-B3A5-A0189F4CAC34}"/>
              </a:ext>
            </a:extLst>
          </p:cNvPr>
          <p:cNvSpPr>
            <a:spLocks noChangeArrowheads="1"/>
          </p:cNvSpPr>
          <p:nvPr/>
        </p:nvSpPr>
        <p:spPr bwMode="gray">
          <a:xfrm flipH="1">
            <a:off x="6918909" y="4141687"/>
            <a:ext cx="3744913" cy="1736519"/>
          </a:xfrm>
          <a:prstGeom prst="homePlate">
            <a:avLst>
              <a:gd name="adj" fmla="val 21898"/>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27432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 </a:t>
            </a: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T</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hreats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 name="AutoShape 8">
            <a:extLst>
              <a:ext uri="{FF2B5EF4-FFF2-40B4-BE49-F238E27FC236}">
                <a16:creationId xmlns:a16="http://schemas.microsoft.com/office/drawing/2014/main" id="{0B0C43A6-5251-4F00-B57A-D787ABB2114B}"/>
              </a:ext>
            </a:extLst>
          </p:cNvPr>
          <p:cNvSpPr>
            <a:spLocks noChangeArrowheads="1"/>
          </p:cNvSpPr>
          <p:nvPr/>
        </p:nvSpPr>
        <p:spPr bwMode="gray">
          <a:xfrm flipH="1">
            <a:off x="6918909" y="2008087"/>
            <a:ext cx="3744913" cy="1736519"/>
          </a:xfrm>
          <a:prstGeom prst="homePlate">
            <a:avLst>
              <a:gd name="adj" fmla="val 21898"/>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27432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 </a:t>
            </a: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W</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eaknesses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0" name="AutoShape 12">
            <a:extLst>
              <a:ext uri="{FF2B5EF4-FFF2-40B4-BE49-F238E27FC236}">
                <a16:creationId xmlns:a16="http://schemas.microsoft.com/office/drawing/2014/main" id="{11029E38-ED5B-4E7E-9FEE-EEE048CB74E2}"/>
              </a:ext>
            </a:extLst>
          </p:cNvPr>
          <p:cNvSpPr>
            <a:spLocks noChangeArrowheads="1"/>
          </p:cNvSpPr>
          <p:nvPr/>
        </p:nvSpPr>
        <p:spPr bwMode="gray">
          <a:xfrm>
            <a:off x="1427162" y="2008087"/>
            <a:ext cx="3745201" cy="1736519"/>
          </a:xfrm>
          <a:prstGeom prst="homePlate">
            <a:avLst>
              <a:gd name="adj" fmla="val 21847"/>
            </a:avLst>
          </a:prstGeom>
          <a:solidFill>
            <a:schemeClr val="bg1"/>
          </a:solidFill>
          <a:ln w="19050" algn="ctr">
            <a:noFill/>
            <a:miter lim="800000"/>
            <a:headEnd/>
            <a:tailEnd/>
          </a:ln>
          <a:effectLst>
            <a:outerShdw blurRad="44450" dist="27940" dir="5400000" algn="ctr">
              <a:srgbClr val="000000">
                <a:alpha val="32000"/>
              </a:srgbClr>
            </a:outerShdw>
          </a:effectLst>
        </p:spPr>
        <p:txBody>
          <a:bodyPr lIns="182880" tIns="90000" rIns="90000" bIns="90000"/>
          <a:lstStyle/>
          <a:p>
            <a:pPr marL="0" marR="0" lvl="0" indent="0" algn="l" defTabSz="957998" rtl="0" eaLnBrk="1" fontAlgn="auto" latinLnBrk="0" hangingPunct="1">
              <a:lnSpc>
                <a:spcPct val="100000"/>
              </a:lnSpc>
              <a:spcBef>
                <a:spcPts val="400"/>
              </a:spcBef>
              <a:spcAft>
                <a:spcPts val="0"/>
              </a:spcAft>
              <a:buClrTx/>
              <a:buSzTx/>
              <a:buFontTx/>
              <a:buNone/>
              <a:tabLst/>
              <a:defRPr/>
            </a:pP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S</a:t>
            </a:r>
            <a:r>
              <a:rPr kumimoji="0" lang="en-US" sz="1200" b="1" i="0" u="none" strike="noStrike" kern="0" cap="none" spc="0" normalizeH="0" baseline="0" noProof="0" dirty="0">
                <a:ln>
                  <a:noFill/>
                </a:ln>
                <a:solidFill>
                  <a:srgbClr val="002060"/>
                </a:solidFill>
                <a:effectLst/>
                <a:uLnTx/>
                <a:uFillTx/>
                <a:latin typeface="Arial" panose="020B0604020202020204"/>
                <a:ea typeface="+mn-ea"/>
                <a:cs typeface="+mn-cs"/>
              </a:rPr>
              <a:t>trengths</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a:p>
            <a:pPr marL="119063" marR="0" lvl="0" indent="-119063" algn="l" defTabSz="957998" rtl="0" eaLnBrk="1" fontAlgn="auto" latinLnBrk="0" hangingPunct="1">
              <a:lnSpc>
                <a:spcPct val="100000"/>
              </a:lnSpc>
              <a:spcBef>
                <a:spcPts val="400"/>
              </a:spcBef>
              <a:spcAft>
                <a:spcPts val="0"/>
              </a:spcAft>
              <a:buClrTx/>
              <a:buSzTx/>
              <a:buFont typeface="Arial" pitchFamily="34" charset="0"/>
              <a:buChar char="•"/>
              <a:tabLst/>
              <a:defRPr/>
            </a:pPr>
            <a:r>
              <a:rPr kumimoji="0" lang="en-US" sz="1200" b="0" i="0" u="none" strike="noStrike" kern="0" cap="none" spc="0" normalizeH="0" baseline="0" noProof="0" dirty="0">
                <a:ln>
                  <a:noFill/>
                </a:ln>
                <a:solidFill>
                  <a:srgbClr val="002060"/>
                </a:solidFill>
                <a:effectLst/>
                <a:uLnTx/>
                <a:uFillTx/>
                <a:latin typeface="Arial" panose="020B0604020202020204"/>
                <a:ea typeface="+mn-ea"/>
                <a:cs typeface="+mn-cs"/>
              </a:rPr>
              <a:t>Insert your own text</a:t>
            </a:r>
          </a:p>
        </p:txBody>
      </p:sp>
      <p:pic>
        <p:nvPicPr>
          <p:cNvPr id="11" name="Graphic 10" descr="Downward trend">
            <a:extLst>
              <a:ext uri="{FF2B5EF4-FFF2-40B4-BE49-F238E27FC236}">
                <a16:creationId xmlns:a16="http://schemas.microsoft.com/office/drawing/2014/main" id="{75BC05BC-7E73-42B8-A882-DF86DF4C8E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64838" y="4667046"/>
            <a:ext cx="685800" cy="685800"/>
          </a:xfrm>
          <a:prstGeom prst="rect">
            <a:avLst/>
          </a:prstGeom>
        </p:spPr>
      </p:pic>
      <p:pic>
        <p:nvPicPr>
          <p:cNvPr id="12" name="Graphic 11" descr="Upward trend">
            <a:extLst>
              <a:ext uri="{FF2B5EF4-FFF2-40B4-BE49-F238E27FC236}">
                <a16:creationId xmlns:a16="http://schemas.microsoft.com/office/drawing/2014/main" id="{8440F8D3-55D2-4FB7-9857-6291B33FC4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1703" y="4694845"/>
            <a:ext cx="630202" cy="630202"/>
          </a:xfrm>
          <a:prstGeom prst="rect">
            <a:avLst/>
          </a:prstGeom>
        </p:spPr>
      </p:pic>
      <p:pic>
        <p:nvPicPr>
          <p:cNvPr id="14" name="Graphic 13" descr="Muscular arm">
            <a:extLst>
              <a:ext uri="{FF2B5EF4-FFF2-40B4-BE49-F238E27FC236}">
                <a16:creationId xmlns:a16="http://schemas.microsoft.com/office/drawing/2014/main" id="{3B5CE667-A954-4241-AD20-8241E39C3C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1703" y="2561245"/>
            <a:ext cx="630202" cy="630202"/>
          </a:xfrm>
          <a:prstGeom prst="rect">
            <a:avLst/>
          </a:prstGeom>
        </p:spPr>
      </p:pic>
      <p:pic>
        <p:nvPicPr>
          <p:cNvPr id="15" name="Graphic 14" descr="Irritant">
            <a:extLst>
              <a:ext uri="{FF2B5EF4-FFF2-40B4-BE49-F238E27FC236}">
                <a16:creationId xmlns:a16="http://schemas.microsoft.com/office/drawing/2014/main" id="{A074BEE1-F281-4A9A-8A18-41268124F1A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64838" y="2533446"/>
            <a:ext cx="685800" cy="685800"/>
          </a:xfrm>
          <a:prstGeom prst="rect">
            <a:avLst/>
          </a:prstGeom>
        </p:spPr>
      </p:pic>
    </p:spTree>
    <p:extLst>
      <p:ext uri="{BB962C8B-B14F-4D97-AF65-F5344CB8AC3E}">
        <p14:creationId xmlns:p14="http://schemas.microsoft.com/office/powerpoint/2010/main" val="3641734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SWOT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5" name="Rectangle: Rounded Corners 4">
            <a:extLst>
              <a:ext uri="{FF2B5EF4-FFF2-40B4-BE49-F238E27FC236}">
                <a16:creationId xmlns:a16="http://schemas.microsoft.com/office/drawing/2014/main" id="{65EFA70C-3A92-40CE-9B0A-1302990CFAD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6" name="Oval 40">
            <a:extLst>
              <a:ext uri="{FF2B5EF4-FFF2-40B4-BE49-F238E27FC236}">
                <a16:creationId xmlns:a16="http://schemas.microsoft.com/office/drawing/2014/main" id="{A4018C60-7CA7-4322-8B42-2B45B4837B78}"/>
              </a:ext>
            </a:extLst>
          </p:cNvPr>
          <p:cNvSpPr>
            <a:spLocks noChangeArrowheads="1"/>
          </p:cNvSpPr>
          <p:nvPr/>
        </p:nvSpPr>
        <p:spPr bwMode="blackWhite">
          <a:xfrm>
            <a:off x="620770" y="4118120"/>
            <a:ext cx="5414719" cy="2374754"/>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200"/>
              </a:spcBef>
              <a:spcAft>
                <a:spcPts val="20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Arial" panose="020B0604020202020204"/>
                <a:ea typeface="+mn-ea"/>
                <a:cs typeface="+mn-cs"/>
              </a:rPr>
              <a:t>O</a:t>
            </a:r>
            <a:r>
              <a:rPr kumimoji="0" lang="en-US" sz="1400" b="1" i="0" u="none" strike="noStrike" kern="1200" cap="none" spc="0" normalizeH="0" baseline="0" noProof="0" dirty="0">
                <a:ln>
                  <a:noFill/>
                </a:ln>
                <a:solidFill>
                  <a:srgbClr val="00B050"/>
                </a:solidFill>
                <a:effectLst/>
                <a:uLnTx/>
                <a:uFillTx/>
                <a:latin typeface="Arial" panose="020B0604020202020204"/>
                <a:ea typeface="+mn-ea"/>
                <a:cs typeface="+mn-cs"/>
              </a:rPr>
              <a:t>pportunities</a:t>
            </a:r>
            <a:endPar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endParaRP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7" name="Oval 40">
            <a:extLst>
              <a:ext uri="{FF2B5EF4-FFF2-40B4-BE49-F238E27FC236}">
                <a16:creationId xmlns:a16="http://schemas.microsoft.com/office/drawing/2014/main" id="{D489839D-8699-4E72-9BE5-08B004CFFE60}"/>
              </a:ext>
            </a:extLst>
          </p:cNvPr>
          <p:cNvSpPr>
            <a:spLocks noChangeArrowheads="1"/>
          </p:cNvSpPr>
          <p:nvPr/>
        </p:nvSpPr>
        <p:spPr bwMode="blackWhite">
          <a:xfrm>
            <a:off x="6156511" y="4118120"/>
            <a:ext cx="5414719" cy="2374754"/>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200"/>
              </a:spcBef>
              <a:spcAft>
                <a:spcPts val="20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Arial" panose="020B0604020202020204"/>
                <a:ea typeface="+mn-ea"/>
                <a:cs typeface="+mn-cs"/>
              </a:rPr>
              <a:t>T</a:t>
            </a:r>
            <a:r>
              <a:rPr kumimoji="0" lang="en-US" sz="1400" b="1" i="0" u="none" strike="noStrike" kern="1200" cap="none" spc="0" normalizeH="0" baseline="0" noProof="0" dirty="0">
                <a:ln>
                  <a:noFill/>
                </a:ln>
                <a:solidFill>
                  <a:srgbClr val="FFC000"/>
                </a:solidFill>
                <a:effectLst/>
                <a:uLnTx/>
                <a:uFillTx/>
                <a:latin typeface="Arial" panose="020B0604020202020204"/>
                <a:ea typeface="+mn-ea"/>
                <a:cs typeface="+mn-cs"/>
              </a:rPr>
              <a:t>hreats</a:t>
            </a:r>
            <a:r>
              <a:rPr kumimoji="0" lang="en-US" sz="1100" b="1" i="0" u="none" strike="noStrike" kern="1200" cap="none" spc="0" normalizeH="0" baseline="0" noProof="0" dirty="0">
                <a:ln>
                  <a:noFill/>
                </a:ln>
                <a:solidFill>
                  <a:srgbClr val="FFC000"/>
                </a:solidFill>
                <a:effectLst/>
                <a:uLnTx/>
                <a:uFillTx/>
                <a:latin typeface="Arial" panose="020B0604020202020204"/>
                <a:ea typeface="+mn-ea"/>
                <a:cs typeface="+mn-cs"/>
              </a:rPr>
              <a:t> </a:t>
            </a:r>
            <a:endPar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endParaRP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8" name="Oval 40">
            <a:extLst>
              <a:ext uri="{FF2B5EF4-FFF2-40B4-BE49-F238E27FC236}">
                <a16:creationId xmlns:a16="http://schemas.microsoft.com/office/drawing/2014/main" id="{B9CFC3EF-78E6-471F-9962-71AE0B224827}"/>
              </a:ext>
            </a:extLst>
          </p:cNvPr>
          <p:cNvSpPr>
            <a:spLocks noChangeArrowheads="1"/>
          </p:cNvSpPr>
          <p:nvPr/>
        </p:nvSpPr>
        <p:spPr bwMode="blackWhite">
          <a:xfrm>
            <a:off x="620770" y="1614899"/>
            <a:ext cx="5414719" cy="2374753"/>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200"/>
              </a:spcBef>
              <a:spcAft>
                <a:spcPts val="20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Arial" panose="020B0604020202020204"/>
                <a:ea typeface="+mn-ea"/>
                <a:cs typeface="+mn-cs"/>
              </a:rPr>
              <a:t>S</a:t>
            </a:r>
            <a:r>
              <a:rPr kumimoji="0" lang="en-US" sz="1400" b="1" i="0" u="none" strike="noStrike" kern="1200" cap="none" spc="0" normalizeH="0" baseline="0" noProof="0" dirty="0">
                <a:ln>
                  <a:noFill/>
                </a:ln>
                <a:solidFill>
                  <a:srgbClr val="00B050"/>
                </a:solidFill>
                <a:effectLst/>
                <a:uLnTx/>
                <a:uFillTx/>
                <a:latin typeface="Arial" panose="020B0604020202020204"/>
                <a:ea typeface="+mn-ea"/>
                <a:cs typeface="+mn-cs"/>
              </a:rPr>
              <a:t>trengths </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 name="Oval 40">
            <a:extLst>
              <a:ext uri="{FF2B5EF4-FFF2-40B4-BE49-F238E27FC236}">
                <a16:creationId xmlns:a16="http://schemas.microsoft.com/office/drawing/2014/main" id="{DC75D256-234C-4E1F-BDA7-6BE197D4F282}"/>
              </a:ext>
            </a:extLst>
          </p:cNvPr>
          <p:cNvSpPr>
            <a:spLocks noChangeArrowheads="1"/>
          </p:cNvSpPr>
          <p:nvPr/>
        </p:nvSpPr>
        <p:spPr bwMode="blackWhite">
          <a:xfrm>
            <a:off x="6156511" y="1614899"/>
            <a:ext cx="5414719" cy="2374753"/>
          </a:xfrm>
          <a:prstGeom prst="rect">
            <a:avLst/>
          </a:prstGeom>
          <a:solidFill>
            <a:schemeClr val="bg1"/>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200"/>
              </a:spcBef>
              <a:spcAft>
                <a:spcPts val="20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Arial" panose="020B0604020202020204"/>
                <a:ea typeface="+mn-ea"/>
                <a:cs typeface="+mn-cs"/>
              </a:rPr>
              <a:t>W</a:t>
            </a:r>
            <a:r>
              <a:rPr kumimoji="0" lang="en-US" sz="1400" b="1" i="0" u="none" strike="noStrike" kern="1200" cap="none" spc="0" normalizeH="0" baseline="0" noProof="0" dirty="0">
                <a:ln>
                  <a:noFill/>
                </a:ln>
                <a:solidFill>
                  <a:srgbClr val="FFC000"/>
                </a:solidFill>
                <a:effectLst/>
                <a:uLnTx/>
                <a:uFillTx/>
                <a:latin typeface="Arial" panose="020B0604020202020204"/>
                <a:ea typeface="+mn-ea"/>
                <a:cs typeface="+mn-cs"/>
              </a:rPr>
              <a:t>eaknesses</a:t>
            </a:r>
            <a:r>
              <a:rPr kumimoji="0" lang="en-US" sz="1100" b="1" i="0" u="none" strike="noStrike" kern="1200" cap="none" spc="0" normalizeH="0" baseline="0" noProof="0" dirty="0">
                <a:ln>
                  <a:noFill/>
                </a:ln>
                <a:solidFill>
                  <a:srgbClr val="FFC000"/>
                </a:solidFill>
                <a:effectLst/>
                <a:uLnTx/>
                <a:uFillTx/>
                <a:latin typeface="Arial" panose="020B0604020202020204"/>
                <a:ea typeface="+mn-ea"/>
                <a:cs typeface="+mn-cs"/>
              </a:rPr>
              <a:t> </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a:p>
            <a:pPr marL="169863" marR="0" lvl="0" indent="-115888"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Tree>
    <p:extLst>
      <p:ext uri="{BB962C8B-B14F-4D97-AF65-F5344CB8AC3E}">
        <p14:creationId xmlns:p14="http://schemas.microsoft.com/office/powerpoint/2010/main" val="400892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Fishbone diagram</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14" name="Rectangle: Folded Corner 13">
            <a:extLst>
              <a:ext uri="{FF2B5EF4-FFF2-40B4-BE49-F238E27FC236}">
                <a16:creationId xmlns:a16="http://schemas.microsoft.com/office/drawing/2014/main" id="{945ADEE1-798A-447A-B315-AAAD4D34B402}"/>
              </a:ext>
            </a:extLst>
          </p:cNvPr>
          <p:cNvSpPr/>
          <p:nvPr/>
        </p:nvSpPr>
        <p:spPr>
          <a:xfrm>
            <a:off x="4308764" y="2253237"/>
            <a:ext cx="3574472" cy="3763099"/>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Isosceles Triangle 14">
            <a:extLst>
              <a:ext uri="{FF2B5EF4-FFF2-40B4-BE49-F238E27FC236}">
                <a16:creationId xmlns:a16="http://schemas.microsoft.com/office/drawing/2014/main" id="{312C12B1-1460-4EB5-A56B-3217A7C766FE}"/>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7" name="Oval 16">
            <a:extLst>
              <a:ext uri="{FF2B5EF4-FFF2-40B4-BE49-F238E27FC236}">
                <a16:creationId xmlns:a16="http://schemas.microsoft.com/office/drawing/2014/main" id="{8AB93775-BD78-4EFA-9A1E-BC34CB7FCBA7}"/>
              </a:ext>
            </a:extLst>
          </p:cNvPr>
          <p:cNvSpPr/>
          <p:nvPr/>
        </p:nvSpPr>
        <p:spPr bwMode="auto">
          <a:xfrm>
            <a:off x="6088650" y="1957867"/>
            <a:ext cx="182881" cy="182881"/>
          </a:xfrm>
          <a:prstGeom prst="ellipse">
            <a:avLst/>
          </a:prstGeom>
          <a:gradFill flip="none" rotWithShape="1">
            <a:gsLst>
              <a:gs pos="40000">
                <a:schemeClr val="tx1"/>
              </a:gs>
              <a:gs pos="100000">
                <a:schemeClr val="bg1">
                  <a:lumMod val="85000"/>
                  <a:shade val="100000"/>
                  <a:satMod val="115000"/>
                </a:schemeClr>
              </a:gs>
            </a:gsLst>
            <a:path path="circle">
              <a:fillToRect l="100000" t="100000"/>
            </a:path>
            <a:tileRect r="-100000" b="-100000"/>
          </a:gra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8" name="TextBox 17">
            <a:extLst>
              <a:ext uri="{FF2B5EF4-FFF2-40B4-BE49-F238E27FC236}">
                <a16:creationId xmlns:a16="http://schemas.microsoft.com/office/drawing/2014/main" id="{C1AA9945-0E75-4CD0-959F-C5AB3BA7508A}"/>
              </a:ext>
            </a:extLst>
          </p:cNvPr>
          <p:cNvSpPr txBox="1"/>
          <p:nvPr/>
        </p:nvSpPr>
        <p:spPr>
          <a:xfrm>
            <a:off x="4484435" y="2703625"/>
            <a:ext cx="3223131" cy="2862322"/>
          </a:xfrm>
          <a:prstGeom prst="rect">
            <a:avLst/>
          </a:prstGeom>
          <a:noFill/>
        </p:spPr>
        <p:txBody>
          <a:bodyPr wrap="square" rtlCol="0" anchor="ctr">
            <a:spAutoFit/>
          </a:bodyPr>
          <a:lstStyle/>
          <a:p>
            <a:r>
              <a:rPr lang="en-US" sz="2000" b="1" dirty="0"/>
              <a:t>A fishbone diagram, also called a cause-and-effect diagram or Ishikawa diagram, is a visualization tool for categorizing the potential causes of a problem in order to identify its root causes</a:t>
            </a:r>
          </a:p>
        </p:txBody>
      </p:sp>
    </p:spTree>
    <p:extLst>
      <p:ext uri="{BB962C8B-B14F-4D97-AF65-F5344CB8AC3E}">
        <p14:creationId xmlns:p14="http://schemas.microsoft.com/office/powerpoint/2010/main" val="264637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Fishbone diagram</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9" name="Right Arrow 15">
            <a:extLst>
              <a:ext uri="{FF2B5EF4-FFF2-40B4-BE49-F238E27FC236}">
                <a16:creationId xmlns:a16="http://schemas.microsoft.com/office/drawing/2014/main" id="{E493C5CD-D042-447F-8ED0-AF6308004935}"/>
              </a:ext>
            </a:extLst>
          </p:cNvPr>
          <p:cNvSpPr/>
          <p:nvPr/>
        </p:nvSpPr>
        <p:spPr>
          <a:xfrm>
            <a:off x="952075" y="3658891"/>
            <a:ext cx="8301987" cy="534859"/>
          </a:xfrm>
          <a:prstGeom prst="rightArrow">
            <a:avLst>
              <a:gd name="adj1" fmla="val 50000"/>
              <a:gd name="adj2" fmla="val 65672"/>
            </a:avLst>
          </a:prstGeom>
          <a:solidFill>
            <a:schemeClr val="tx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2776"/>
              </a:solidFill>
              <a:effectLst/>
              <a:uLnTx/>
              <a:uFillTx/>
            </a:endParaRPr>
          </a:p>
        </p:txBody>
      </p:sp>
      <p:cxnSp>
        <p:nvCxnSpPr>
          <p:cNvPr id="10" name="Straight Arrow Connector 9">
            <a:extLst>
              <a:ext uri="{FF2B5EF4-FFF2-40B4-BE49-F238E27FC236}">
                <a16:creationId xmlns:a16="http://schemas.microsoft.com/office/drawing/2014/main" id="{1E3E774D-9CE8-439F-B7B1-745D41522CFB}"/>
              </a:ext>
            </a:extLst>
          </p:cNvPr>
          <p:cNvCxnSpPr>
            <a:stCxn id="11" idx="2"/>
          </p:cNvCxnSpPr>
          <p:nvPr/>
        </p:nvCxnSpPr>
        <p:spPr>
          <a:xfrm>
            <a:off x="7484334" y="2184359"/>
            <a:ext cx="973081" cy="1524347"/>
          </a:xfrm>
          <a:prstGeom prst="straightConnector1">
            <a:avLst/>
          </a:prstGeom>
          <a:noFill/>
          <a:ln w="28575" cap="flat" cmpd="sng" algn="ctr">
            <a:solidFill>
              <a:schemeClr val="tx1"/>
            </a:solidFill>
            <a:prstDash val="solid"/>
            <a:tailEnd type="arrow"/>
          </a:ln>
          <a:effectLst/>
        </p:spPr>
      </p:cxnSp>
      <p:sp>
        <p:nvSpPr>
          <p:cNvPr id="11" name="Rounded Rectangle 17">
            <a:extLst>
              <a:ext uri="{FF2B5EF4-FFF2-40B4-BE49-F238E27FC236}">
                <a16:creationId xmlns:a16="http://schemas.microsoft.com/office/drawing/2014/main" id="{DAEE3EDC-9FB1-4664-B57D-FBFE02BB0235}"/>
              </a:ext>
            </a:extLst>
          </p:cNvPr>
          <p:cNvSpPr/>
          <p:nvPr/>
        </p:nvSpPr>
        <p:spPr>
          <a:xfrm>
            <a:off x="6763533" y="1649500"/>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Cause #1</a:t>
            </a:r>
          </a:p>
        </p:txBody>
      </p:sp>
      <p:cxnSp>
        <p:nvCxnSpPr>
          <p:cNvPr id="12" name="Straight Arrow Connector 11">
            <a:extLst>
              <a:ext uri="{FF2B5EF4-FFF2-40B4-BE49-F238E27FC236}">
                <a16:creationId xmlns:a16="http://schemas.microsoft.com/office/drawing/2014/main" id="{E134A9BA-1F75-4153-8A8C-45A98B87264B}"/>
              </a:ext>
            </a:extLst>
          </p:cNvPr>
          <p:cNvCxnSpPr>
            <a:stCxn id="19" idx="2"/>
          </p:cNvCxnSpPr>
          <p:nvPr/>
        </p:nvCxnSpPr>
        <p:spPr>
          <a:xfrm>
            <a:off x="4826380" y="2184359"/>
            <a:ext cx="973081" cy="1524347"/>
          </a:xfrm>
          <a:prstGeom prst="straightConnector1">
            <a:avLst/>
          </a:prstGeom>
          <a:noFill/>
          <a:ln w="28575" cap="flat" cmpd="sng" algn="ctr">
            <a:solidFill>
              <a:schemeClr val="tx1"/>
            </a:solidFill>
            <a:prstDash val="solid"/>
            <a:tailEnd type="arrow"/>
          </a:ln>
          <a:effectLst/>
        </p:spPr>
      </p:cxnSp>
      <p:sp>
        <p:nvSpPr>
          <p:cNvPr id="19" name="Rounded Rectangle 20">
            <a:extLst>
              <a:ext uri="{FF2B5EF4-FFF2-40B4-BE49-F238E27FC236}">
                <a16:creationId xmlns:a16="http://schemas.microsoft.com/office/drawing/2014/main" id="{90E8859E-C27E-49B8-9842-039897D9EC47}"/>
              </a:ext>
            </a:extLst>
          </p:cNvPr>
          <p:cNvSpPr/>
          <p:nvPr/>
        </p:nvSpPr>
        <p:spPr>
          <a:xfrm>
            <a:off x="4105579" y="1649500"/>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Cause #3</a:t>
            </a:r>
          </a:p>
        </p:txBody>
      </p:sp>
      <p:cxnSp>
        <p:nvCxnSpPr>
          <p:cNvPr id="20" name="Straight Arrow Connector 19">
            <a:extLst>
              <a:ext uri="{FF2B5EF4-FFF2-40B4-BE49-F238E27FC236}">
                <a16:creationId xmlns:a16="http://schemas.microsoft.com/office/drawing/2014/main" id="{F9E2C987-3D89-45F1-BAD0-2CAFF5CBD708}"/>
              </a:ext>
            </a:extLst>
          </p:cNvPr>
          <p:cNvCxnSpPr>
            <a:stCxn id="21" idx="2"/>
          </p:cNvCxnSpPr>
          <p:nvPr/>
        </p:nvCxnSpPr>
        <p:spPr>
          <a:xfrm>
            <a:off x="2168427" y="2184359"/>
            <a:ext cx="973081" cy="1524347"/>
          </a:xfrm>
          <a:prstGeom prst="straightConnector1">
            <a:avLst/>
          </a:prstGeom>
          <a:noFill/>
          <a:ln w="28575" cap="flat" cmpd="sng" algn="ctr">
            <a:solidFill>
              <a:schemeClr val="tx1"/>
            </a:solidFill>
            <a:prstDash val="solid"/>
            <a:tailEnd type="arrow"/>
          </a:ln>
          <a:effectLst/>
        </p:spPr>
      </p:cxnSp>
      <p:sp>
        <p:nvSpPr>
          <p:cNvPr id="21" name="Rounded Rectangle 22">
            <a:extLst>
              <a:ext uri="{FF2B5EF4-FFF2-40B4-BE49-F238E27FC236}">
                <a16:creationId xmlns:a16="http://schemas.microsoft.com/office/drawing/2014/main" id="{55F88FAC-20BA-4997-9E6B-576A845A76E3}"/>
              </a:ext>
            </a:extLst>
          </p:cNvPr>
          <p:cNvSpPr/>
          <p:nvPr/>
        </p:nvSpPr>
        <p:spPr>
          <a:xfrm>
            <a:off x="1447626" y="1649500"/>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Cause #5</a:t>
            </a:r>
          </a:p>
        </p:txBody>
      </p:sp>
      <p:cxnSp>
        <p:nvCxnSpPr>
          <p:cNvPr id="22" name="Straight Arrow Connector 21">
            <a:extLst>
              <a:ext uri="{FF2B5EF4-FFF2-40B4-BE49-F238E27FC236}">
                <a16:creationId xmlns:a16="http://schemas.microsoft.com/office/drawing/2014/main" id="{16264DBA-FC87-456D-A63C-D7EEFF4A416C}"/>
              </a:ext>
            </a:extLst>
          </p:cNvPr>
          <p:cNvCxnSpPr/>
          <p:nvPr/>
        </p:nvCxnSpPr>
        <p:spPr>
          <a:xfrm flipV="1">
            <a:off x="2213066" y="4254391"/>
            <a:ext cx="901001" cy="1524347"/>
          </a:xfrm>
          <a:prstGeom prst="straightConnector1">
            <a:avLst/>
          </a:prstGeom>
          <a:noFill/>
          <a:ln w="28575" cap="flat" cmpd="sng" algn="ctr">
            <a:solidFill>
              <a:schemeClr val="tx1"/>
            </a:solidFill>
            <a:prstDash val="solid"/>
            <a:tailEnd type="arrow"/>
          </a:ln>
          <a:effectLst/>
        </p:spPr>
      </p:cxnSp>
      <p:sp>
        <p:nvSpPr>
          <p:cNvPr id="23" name="Rounded Rectangle 24">
            <a:extLst>
              <a:ext uri="{FF2B5EF4-FFF2-40B4-BE49-F238E27FC236}">
                <a16:creationId xmlns:a16="http://schemas.microsoft.com/office/drawing/2014/main" id="{11D263C9-0B65-4A07-9C74-19F9A22E7B67}"/>
              </a:ext>
            </a:extLst>
          </p:cNvPr>
          <p:cNvSpPr/>
          <p:nvPr/>
        </p:nvSpPr>
        <p:spPr>
          <a:xfrm>
            <a:off x="1492265" y="5845595"/>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Cause #6</a:t>
            </a:r>
          </a:p>
        </p:txBody>
      </p:sp>
      <p:cxnSp>
        <p:nvCxnSpPr>
          <p:cNvPr id="24" name="Straight Arrow Connector 23">
            <a:extLst>
              <a:ext uri="{FF2B5EF4-FFF2-40B4-BE49-F238E27FC236}">
                <a16:creationId xmlns:a16="http://schemas.microsoft.com/office/drawing/2014/main" id="{CFBD6E92-8B81-4F4F-A3FC-396D832BCEAB}"/>
              </a:ext>
            </a:extLst>
          </p:cNvPr>
          <p:cNvCxnSpPr/>
          <p:nvPr/>
        </p:nvCxnSpPr>
        <p:spPr>
          <a:xfrm flipV="1">
            <a:off x="4807328" y="4187534"/>
            <a:ext cx="973081" cy="1524347"/>
          </a:xfrm>
          <a:prstGeom prst="straightConnector1">
            <a:avLst/>
          </a:prstGeom>
          <a:noFill/>
          <a:ln w="28575" cap="flat" cmpd="sng" algn="ctr">
            <a:solidFill>
              <a:schemeClr val="tx1"/>
            </a:solidFill>
            <a:prstDash val="solid"/>
            <a:tailEnd type="arrow"/>
          </a:ln>
          <a:effectLst/>
        </p:spPr>
      </p:cxnSp>
      <p:sp>
        <p:nvSpPr>
          <p:cNvPr id="25" name="Rounded Rectangle 26">
            <a:extLst>
              <a:ext uri="{FF2B5EF4-FFF2-40B4-BE49-F238E27FC236}">
                <a16:creationId xmlns:a16="http://schemas.microsoft.com/office/drawing/2014/main" id="{3131B24C-551C-48F7-AC24-B74AB0E8871C}"/>
              </a:ext>
            </a:extLst>
          </p:cNvPr>
          <p:cNvSpPr/>
          <p:nvPr/>
        </p:nvSpPr>
        <p:spPr>
          <a:xfrm>
            <a:off x="4105169" y="5845595"/>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Cause #4</a:t>
            </a:r>
          </a:p>
        </p:txBody>
      </p:sp>
      <p:cxnSp>
        <p:nvCxnSpPr>
          <p:cNvPr id="26" name="Straight Arrow Connector 25">
            <a:extLst>
              <a:ext uri="{FF2B5EF4-FFF2-40B4-BE49-F238E27FC236}">
                <a16:creationId xmlns:a16="http://schemas.microsoft.com/office/drawing/2014/main" id="{E547756F-515A-4488-A9F5-2CE32F3B09A2}"/>
              </a:ext>
            </a:extLst>
          </p:cNvPr>
          <p:cNvCxnSpPr/>
          <p:nvPr/>
        </p:nvCxnSpPr>
        <p:spPr>
          <a:xfrm flipV="1">
            <a:off x="7491690" y="4187534"/>
            <a:ext cx="973081" cy="1524347"/>
          </a:xfrm>
          <a:prstGeom prst="straightConnector1">
            <a:avLst/>
          </a:prstGeom>
          <a:noFill/>
          <a:ln w="28575" cap="flat" cmpd="sng" algn="ctr">
            <a:solidFill>
              <a:schemeClr val="tx1"/>
            </a:solidFill>
            <a:prstDash val="solid"/>
            <a:tailEnd type="arrow"/>
          </a:ln>
          <a:effectLst/>
        </p:spPr>
      </p:cxnSp>
      <p:sp>
        <p:nvSpPr>
          <p:cNvPr id="27" name="Rounded Rectangle 28">
            <a:extLst>
              <a:ext uri="{FF2B5EF4-FFF2-40B4-BE49-F238E27FC236}">
                <a16:creationId xmlns:a16="http://schemas.microsoft.com/office/drawing/2014/main" id="{3692DD9A-E09A-4744-ADE2-4D92F452F8D3}"/>
              </a:ext>
            </a:extLst>
          </p:cNvPr>
          <p:cNvSpPr/>
          <p:nvPr/>
        </p:nvSpPr>
        <p:spPr>
          <a:xfrm>
            <a:off x="6808173" y="5845595"/>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Cause #2</a:t>
            </a:r>
          </a:p>
        </p:txBody>
      </p:sp>
      <p:cxnSp>
        <p:nvCxnSpPr>
          <p:cNvPr id="28" name="Straight Arrow Connector 27">
            <a:extLst>
              <a:ext uri="{FF2B5EF4-FFF2-40B4-BE49-F238E27FC236}">
                <a16:creationId xmlns:a16="http://schemas.microsoft.com/office/drawing/2014/main" id="{5F686DEB-8E28-4253-9B3D-2D433E1C4A6F}"/>
              </a:ext>
            </a:extLst>
          </p:cNvPr>
          <p:cNvCxnSpPr/>
          <p:nvPr/>
        </p:nvCxnSpPr>
        <p:spPr>
          <a:xfrm>
            <a:off x="1717926" y="2444804"/>
            <a:ext cx="540601" cy="0"/>
          </a:xfrm>
          <a:prstGeom prst="straightConnector1">
            <a:avLst/>
          </a:prstGeom>
          <a:noFill/>
          <a:ln w="12700" cap="flat" cmpd="sng" algn="ctr">
            <a:solidFill>
              <a:srgbClr val="002776"/>
            </a:solidFill>
            <a:prstDash val="solid"/>
            <a:tailEnd type="arrow"/>
          </a:ln>
          <a:effectLst/>
        </p:spPr>
      </p:cxnSp>
      <p:sp>
        <p:nvSpPr>
          <p:cNvPr id="29" name="TextBox 28">
            <a:extLst>
              <a:ext uri="{FF2B5EF4-FFF2-40B4-BE49-F238E27FC236}">
                <a16:creationId xmlns:a16="http://schemas.microsoft.com/office/drawing/2014/main" id="{8D6251E9-B613-455E-B4C5-698CCDCDA8A5}"/>
              </a:ext>
            </a:extLst>
          </p:cNvPr>
          <p:cNvSpPr txBox="1"/>
          <p:nvPr/>
        </p:nvSpPr>
        <p:spPr>
          <a:xfrm>
            <a:off x="514349" y="2327862"/>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#5.1</a:t>
            </a:r>
          </a:p>
        </p:txBody>
      </p:sp>
      <p:cxnSp>
        <p:nvCxnSpPr>
          <p:cNvPr id="30" name="Straight Arrow Connector 29">
            <a:extLst>
              <a:ext uri="{FF2B5EF4-FFF2-40B4-BE49-F238E27FC236}">
                <a16:creationId xmlns:a16="http://schemas.microsoft.com/office/drawing/2014/main" id="{1196BAF8-700D-4FF2-8F33-4D07783852BF}"/>
              </a:ext>
            </a:extLst>
          </p:cNvPr>
          <p:cNvCxnSpPr/>
          <p:nvPr/>
        </p:nvCxnSpPr>
        <p:spPr>
          <a:xfrm>
            <a:off x="4321435" y="2444804"/>
            <a:ext cx="540601" cy="0"/>
          </a:xfrm>
          <a:prstGeom prst="straightConnector1">
            <a:avLst/>
          </a:prstGeom>
          <a:noFill/>
          <a:ln w="12700" cap="flat" cmpd="sng" algn="ctr">
            <a:solidFill>
              <a:srgbClr val="002776"/>
            </a:solidFill>
            <a:prstDash val="solid"/>
            <a:tailEnd type="arrow"/>
          </a:ln>
          <a:effectLst/>
        </p:spPr>
      </p:cxnSp>
      <p:sp>
        <p:nvSpPr>
          <p:cNvPr id="31" name="TextBox 30">
            <a:extLst>
              <a:ext uri="{FF2B5EF4-FFF2-40B4-BE49-F238E27FC236}">
                <a16:creationId xmlns:a16="http://schemas.microsoft.com/office/drawing/2014/main" id="{CE34C4F2-2056-4DE8-A1E0-40982236FD08}"/>
              </a:ext>
            </a:extLst>
          </p:cNvPr>
          <p:cNvSpPr txBox="1"/>
          <p:nvPr/>
        </p:nvSpPr>
        <p:spPr>
          <a:xfrm>
            <a:off x="3117859" y="2327862"/>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#3.1</a:t>
            </a:r>
          </a:p>
        </p:txBody>
      </p:sp>
      <p:cxnSp>
        <p:nvCxnSpPr>
          <p:cNvPr id="32" name="Straight Arrow Connector 31">
            <a:extLst>
              <a:ext uri="{FF2B5EF4-FFF2-40B4-BE49-F238E27FC236}">
                <a16:creationId xmlns:a16="http://schemas.microsoft.com/office/drawing/2014/main" id="{78859D9D-FEA9-4523-B6DB-77522C9D097C}"/>
              </a:ext>
            </a:extLst>
          </p:cNvPr>
          <p:cNvCxnSpPr/>
          <p:nvPr/>
        </p:nvCxnSpPr>
        <p:spPr>
          <a:xfrm>
            <a:off x="6991744" y="2444804"/>
            <a:ext cx="540601" cy="0"/>
          </a:xfrm>
          <a:prstGeom prst="straightConnector1">
            <a:avLst/>
          </a:prstGeom>
          <a:noFill/>
          <a:ln w="12700" cap="flat" cmpd="sng" algn="ctr">
            <a:solidFill>
              <a:srgbClr val="002776"/>
            </a:solidFill>
            <a:prstDash val="solid"/>
            <a:tailEnd type="arrow"/>
          </a:ln>
          <a:effectLst/>
        </p:spPr>
      </p:cxnSp>
      <p:sp>
        <p:nvSpPr>
          <p:cNvPr id="33" name="TextBox 32">
            <a:extLst>
              <a:ext uri="{FF2B5EF4-FFF2-40B4-BE49-F238E27FC236}">
                <a16:creationId xmlns:a16="http://schemas.microsoft.com/office/drawing/2014/main" id="{1AABEE6E-5C94-4911-8371-74A95E6E159A}"/>
              </a:ext>
            </a:extLst>
          </p:cNvPr>
          <p:cNvSpPr txBox="1"/>
          <p:nvPr/>
        </p:nvSpPr>
        <p:spPr>
          <a:xfrm>
            <a:off x="5788167" y="2327862"/>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#1.1</a:t>
            </a:r>
          </a:p>
        </p:txBody>
      </p:sp>
      <p:cxnSp>
        <p:nvCxnSpPr>
          <p:cNvPr id="34" name="Straight Arrow Connector 33">
            <a:extLst>
              <a:ext uri="{FF2B5EF4-FFF2-40B4-BE49-F238E27FC236}">
                <a16:creationId xmlns:a16="http://schemas.microsoft.com/office/drawing/2014/main" id="{CB6F31E6-D0B4-4DB9-9611-4155B0EB8455}"/>
              </a:ext>
            </a:extLst>
          </p:cNvPr>
          <p:cNvCxnSpPr/>
          <p:nvPr/>
        </p:nvCxnSpPr>
        <p:spPr>
          <a:xfrm>
            <a:off x="2178241" y="3209197"/>
            <a:ext cx="540601" cy="0"/>
          </a:xfrm>
          <a:prstGeom prst="straightConnector1">
            <a:avLst/>
          </a:prstGeom>
          <a:noFill/>
          <a:ln w="12700" cap="flat" cmpd="sng" algn="ctr">
            <a:solidFill>
              <a:srgbClr val="002776"/>
            </a:solidFill>
            <a:prstDash val="solid"/>
            <a:tailEnd type="arrow"/>
          </a:ln>
          <a:effectLst/>
        </p:spPr>
      </p:cxnSp>
      <p:sp>
        <p:nvSpPr>
          <p:cNvPr id="35" name="TextBox 34">
            <a:extLst>
              <a:ext uri="{FF2B5EF4-FFF2-40B4-BE49-F238E27FC236}">
                <a16:creationId xmlns:a16="http://schemas.microsoft.com/office/drawing/2014/main" id="{A32F543C-83FC-4708-AF14-5E0EAF0F90BB}"/>
              </a:ext>
            </a:extLst>
          </p:cNvPr>
          <p:cNvSpPr txBox="1"/>
          <p:nvPr/>
        </p:nvSpPr>
        <p:spPr>
          <a:xfrm>
            <a:off x="974664" y="3092255"/>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#5.2</a:t>
            </a:r>
          </a:p>
        </p:txBody>
      </p:sp>
      <p:cxnSp>
        <p:nvCxnSpPr>
          <p:cNvPr id="36" name="Straight Arrow Connector 35">
            <a:extLst>
              <a:ext uri="{FF2B5EF4-FFF2-40B4-BE49-F238E27FC236}">
                <a16:creationId xmlns:a16="http://schemas.microsoft.com/office/drawing/2014/main" id="{65FB8EE6-F43F-486B-BCC7-B080413CC6F9}"/>
              </a:ext>
            </a:extLst>
          </p:cNvPr>
          <p:cNvCxnSpPr/>
          <p:nvPr/>
        </p:nvCxnSpPr>
        <p:spPr>
          <a:xfrm>
            <a:off x="4781750" y="3209197"/>
            <a:ext cx="540601" cy="0"/>
          </a:xfrm>
          <a:prstGeom prst="straightConnector1">
            <a:avLst/>
          </a:prstGeom>
          <a:noFill/>
          <a:ln w="12700" cap="flat" cmpd="sng" algn="ctr">
            <a:solidFill>
              <a:srgbClr val="002776"/>
            </a:solidFill>
            <a:prstDash val="solid"/>
            <a:tailEnd type="arrow"/>
          </a:ln>
          <a:effectLst/>
        </p:spPr>
      </p:cxnSp>
      <p:sp>
        <p:nvSpPr>
          <p:cNvPr id="37" name="TextBox 36">
            <a:extLst>
              <a:ext uri="{FF2B5EF4-FFF2-40B4-BE49-F238E27FC236}">
                <a16:creationId xmlns:a16="http://schemas.microsoft.com/office/drawing/2014/main" id="{D79E8DE6-97FE-4A10-AD31-365DC58170EA}"/>
              </a:ext>
            </a:extLst>
          </p:cNvPr>
          <p:cNvSpPr txBox="1"/>
          <p:nvPr/>
        </p:nvSpPr>
        <p:spPr>
          <a:xfrm>
            <a:off x="3578173" y="3092255"/>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#3.2</a:t>
            </a:r>
          </a:p>
        </p:txBody>
      </p:sp>
      <p:cxnSp>
        <p:nvCxnSpPr>
          <p:cNvPr id="38" name="Straight Arrow Connector 37">
            <a:extLst>
              <a:ext uri="{FF2B5EF4-FFF2-40B4-BE49-F238E27FC236}">
                <a16:creationId xmlns:a16="http://schemas.microsoft.com/office/drawing/2014/main" id="{FD64901C-60EA-453E-B7F6-B365A7AA25CF}"/>
              </a:ext>
            </a:extLst>
          </p:cNvPr>
          <p:cNvCxnSpPr/>
          <p:nvPr/>
        </p:nvCxnSpPr>
        <p:spPr>
          <a:xfrm>
            <a:off x="7452059" y="3209197"/>
            <a:ext cx="540601" cy="0"/>
          </a:xfrm>
          <a:prstGeom prst="straightConnector1">
            <a:avLst/>
          </a:prstGeom>
          <a:noFill/>
          <a:ln w="12700" cap="flat" cmpd="sng" algn="ctr">
            <a:solidFill>
              <a:srgbClr val="002776"/>
            </a:solidFill>
            <a:prstDash val="solid"/>
            <a:tailEnd type="arrow"/>
          </a:ln>
          <a:effectLst/>
        </p:spPr>
      </p:cxnSp>
      <p:sp>
        <p:nvSpPr>
          <p:cNvPr id="39" name="TextBox 38">
            <a:extLst>
              <a:ext uri="{FF2B5EF4-FFF2-40B4-BE49-F238E27FC236}">
                <a16:creationId xmlns:a16="http://schemas.microsoft.com/office/drawing/2014/main" id="{9AE3DBCF-F919-48EB-A29E-D58A2A71FB0B}"/>
              </a:ext>
            </a:extLst>
          </p:cNvPr>
          <p:cNvSpPr txBox="1"/>
          <p:nvPr/>
        </p:nvSpPr>
        <p:spPr>
          <a:xfrm>
            <a:off x="6248482" y="3092255"/>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#1.2</a:t>
            </a:r>
          </a:p>
        </p:txBody>
      </p:sp>
      <p:cxnSp>
        <p:nvCxnSpPr>
          <p:cNvPr id="40" name="Straight Arrow Connector 39">
            <a:extLst>
              <a:ext uri="{FF2B5EF4-FFF2-40B4-BE49-F238E27FC236}">
                <a16:creationId xmlns:a16="http://schemas.microsoft.com/office/drawing/2014/main" id="{7F4D8408-151D-462F-964C-B37B7CBF5B12}"/>
              </a:ext>
            </a:extLst>
          </p:cNvPr>
          <p:cNvCxnSpPr/>
          <p:nvPr/>
        </p:nvCxnSpPr>
        <p:spPr>
          <a:xfrm flipV="1">
            <a:off x="6923881" y="2454819"/>
            <a:ext cx="270300" cy="367434"/>
          </a:xfrm>
          <a:prstGeom prst="straightConnector1">
            <a:avLst/>
          </a:prstGeom>
          <a:noFill/>
          <a:ln w="12700" cap="flat" cmpd="sng" algn="ctr">
            <a:solidFill>
              <a:srgbClr val="FFFFFF">
                <a:lumMod val="50000"/>
              </a:srgbClr>
            </a:solidFill>
            <a:prstDash val="solid"/>
            <a:tailEnd type="arrow"/>
          </a:ln>
          <a:effectLst/>
        </p:spPr>
      </p:cxnSp>
      <p:sp>
        <p:nvSpPr>
          <p:cNvPr id="41" name="TextBox 40">
            <a:extLst>
              <a:ext uri="{FF2B5EF4-FFF2-40B4-BE49-F238E27FC236}">
                <a16:creationId xmlns:a16="http://schemas.microsoft.com/office/drawing/2014/main" id="{8E5A8451-866B-427E-9F2B-49891EB61FF9}"/>
              </a:ext>
            </a:extLst>
          </p:cNvPr>
          <p:cNvSpPr txBox="1"/>
          <p:nvPr/>
        </p:nvSpPr>
        <p:spPr>
          <a:xfrm>
            <a:off x="5720304" y="2705311"/>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lumMod val="65000"/>
                  </a:srgbClr>
                </a:solidFill>
                <a:effectLst/>
                <a:uLnTx/>
                <a:uFillTx/>
              </a:rPr>
              <a:t>Your own text</a:t>
            </a:r>
          </a:p>
        </p:txBody>
      </p:sp>
      <p:cxnSp>
        <p:nvCxnSpPr>
          <p:cNvPr id="42" name="Straight Arrow Connector 41">
            <a:extLst>
              <a:ext uri="{FF2B5EF4-FFF2-40B4-BE49-F238E27FC236}">
                <a16:creationId xmlns:a16="http://schemas.microsoft.com/office/drawing/2014/main" id="{74D4C586-B40E-4ED6-A86A-BDF60B85878D}"/>
              </a:ext>
            </a:extLst>
          </p:cNvPr>
          <p:cNvCxnSpPr/>
          <p:nvPr/>
        </p:nvCxnSpPr>
        <p:spPr>
          <a:xfrm flipV="1">
            <a:off x="4321435" y="2454819"/>
            <a:ext cx="270300" cy="367434"/>
          </a:xfrm>
          <a:prstGeom prst="straightConnector1">
            <a:avLst/>
          </a:prstGeom>
          <a:noFill/>
          <a:ln w="12700" cap="flat" cmpd="sng" algn="ctr">
            <a:solidFill>
              <a:srgbClr val="FFFFFF">
                <a:lumMod val="50000"/>
              </a:srgbClr>
            </a:solidFill>
            <a:prstDash val="solid"/>
            <a:tailEnd type="arrow"/>
          </a:ln>
          <a:effectLst/>
        </p:spPr>
      </p:cxnSp>
      <p:sp>
        <p:nvSpPr>
          <p:cNvPr id="43" name="TextBox 42">
            <a:extLst>
              <a:ext uri="{FF2B5EF4-FFF2-40B4-BE49-F238E27FC236}">
                <a16:creationId xmlns:a16="http://schemas.microsoft.com/office/drawing/2014/main" id="{F377347B-862D-4025-BA93-1AEE9E2C856E}"/>
              </a:ext>
            </a:extLst>
          </p:cNvPr>
          <p:cNvSpPr txBox="1"/>
          <p:nvPr/>
        </p:nvSpPr>
        <p:spPr>
          <a:xfrm>
            <a:off x="3117859" y="2705311"/>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lumMod val="65000"/>
                  </a:srgbClr>
                </a:solidFill>
                <a:effectLst/>
                <a:uLnTx/>
                <a:uFillTx/>
              </a:rPr>
              <a:t>Your own text</a:t>
            </a:r>
          </a:p>
        </p:txBody>
      </p:sp>
      <p:cxnSp>
        <p:nvCxnSpPr>
          <p:cNvPr id="44" name="Straight Arrow Connector 43">
            <a:extLst>
              <a:ext uri="{FF2B5EF4-FFF2-40B4-BE49-F238E27FC236}">
                <a16:creationId xmlns:a16="http://schemas.microsoft.com/office/drawing/2014/main" id="{9ABFBC3F-817D-4D0E-8585-AF19446740CA}"/>
              </a:ext>
            </a:extLst>
          </p:cNvPr>
          <p:cNvCxnSpPr/>
          <p:nvPr/>
        </p:nvCxnSpPr>
        <p:spPr>
          <a:xfrm>
            <a:off x="1817840" y="5213970"/>
            <a:ext cx="540601" cy="0"/>
          </a:xfrm>
          <a:prstGeom prst="straightConnector1">
            <a:avLst/>
          </a:prstGeom>
          <a:noFill/>
          <a:ln w="12700" cap="flat" cmpd="sng" algn="ctr">
            <a:solidFill>
              <a:srgbClr val="002776"/>
            </a:solidFill>
            <a:prstDash val="solid"/>
            <a:tailEnd type="arrow"/>
          </a:ln>
          <a:effectLst/>
        </p:spPr>
      </p:cxnSp>
      <p:sp>
        <p:nvSpPr>
          <p:cNvPr id="45" name="TextBox 44">
            <a:extLst>
              <a:ext uri="{FF2B5EF4-FFF2-40B4-BE49-F238E27FC236}">
                <a16:creationId xmlns:a16="http://schemas.microsoft.com/office/drawing/2014/main" id="{D297BA11-289D-4B8D-87F2-D36B9CACD6AC}"/>
              </a:ext>
            </a:extLst>
          </p:cNvPr>
          <p:cNvSpPr txBox="1"/>
          <p:nvPr/>
        </p:nvSpPr>
        <p:spPr>
          <a:xfrm>
            <a:off x="614263" y="5097028"/>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#6.2</a:t>
            </a:r>
          </a:p>
        </p:txBody>
      </p:sp>
      <p:cxnSp>
        <p:nvCxnSpPr>
          <p:cNvPr id="46" name="Straight Arrow Connector 45">
            <a:extLst>
              <a:ext uri="{FF2B5EF4-FFF2-40B4-BE49-F238E27FC236}">
                <a16:creationId xmlns:a16="http://schemas.microsoft.com/office/drawing/2014/main" id="{3B2470B1-3C21-4799-8BDB-E90D0B2854CD}"/>
              </a:ext>
            </a:extLst>
          </p:cNvPr>
          <p:cNvCxnSpPr/>
          <p:nvPr/>
        </p:nvCxnSpPr>
        <p:spPr>
          <a:xfrm>
            <a:off x="4421350" y="5213970"/>
            <a:ext cx="540601" cy="0"/>
          </a:xfrm>
          <a:prstGeom prst="straightConnector1">
            <a:avLst/>
          </a:prstGeom>
          <a:noFill/>
          <a:ln w="12700" cap="flat" cmpd="sng" algn="ctr">
            <a:solidFill>
              <a:srgbClr val="002776"/>
            </a:solidFill>
            <a:prstDash val="solid"/>
            <a:tailEnd type="arrow"/>
          </a:ln>
          <a:effectLst/>
        </p:spPr>
      </p:cxnSp>
      <p:sp>
        <p:nvSpPr>
          <p:cNvPr id="47" name="TextBox 46">
            <a:extLst>
              <a:ext uri="{FF2B5EF4-FFF2-40B4-BE49-F238E27FC236}">
                <a16:creationId xmlns:a16="http://schemas.microsoft.com/office/drawing/2014/main" id="{D3540C9B-F84D-46DC-B5CE-A822916167E6}"/>
              </a:ext>
            </a:extLst>
          </p:cNvPr>
          <p:cNvSpPr txBox="1"/>
          <p:nvPr/>
        </p:nvSpPr>
        <p:spPr>
          <a:xfrm>
            <a:off x="3217773" y="5097028"/>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#4.2</a:t>
            </a:r>
          </a:p>
        </p:txBody>
      </p:sp>
      <p:cxnSp>
        <p:nvCxnSpPr>
          <p:cNvPr id="48" name="Straight Arrow Connector 47">
            <a:extLst>
              <a:ext uri="{FF2B5EF4-FFF2-40B4-BE49-F238E27FC236}">
                <a16:creationId xmlns:a16="http://schemas.microsoft.com/office/drawing/2014/main" id="{90BEB891-D5EA-4BCE-93FF-A23E0C44C360}"/>
              </a:ext>
            </a:extLst>
          </p:cNvPr>
          <p:cNvCxnSpPr/>
          <p:nvPr/>
        </p:nvCxnSpPr>
        <p:spPr>
          <a:xfrm>
            <a:off x="7091659" y="5213970"/>
            <a:ext cx="540601" cy="0"/>
          </a:xfrm>
          <a:prstGeom prst="straightConnector1">
            <a:avLst/>
          </a:prstGeom>
          <a:noFill/>
          <a:ln w="12700" cap="flat" cmpd="sng" algn="ctr">
            <a:solidFill>
              <a:srgbClr val="002776"/>
            </a:solidFill>
            <a:prstDash val="solid"/>
            <a:tailEnd type="arrow"/>
          </a:ln>
          <a:effectLst/>
        </p:spPr>
      </p:cxnSp>
      <p:sp>
        <p:nvSpPr>
          <p:cNvPr id="49" name="TextBox 48">
            <a:extLst>
              <a:ext uri="{FF2B5EF4-FFF2-40B4-BE49-F238E27FC236}">
                <a16:creationId xmlns:a16="http://schemas.microsoft.com/office/drawing/2014/main" id="{D4AF405C-E64A-4595-ABDA-E10C940F2D27}"/>
              </a:ext>
            </a:extLst>
          </p:cNvPr>
          <p:cNvSpPr txBox="1"/>
          <p:nvPr/>
        </p:nvSpPr>
        <p:spPr>
          <a:xfrm>
            <a:off x="5888082" y="5097028"/>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#2.2</a:t>
            </a:r>
          </a:p>
        </p:txBody>
      </p:sp>
      <p:cxnSp>
        <p:nvCxnSpPr>
          <p:cNvPr id="50" name="Straight Arrow Connector 49">
            <a:extLst>
              <a:ext uri="{FF2B5EF4-FFF2-40B4-BE49-F238E27FC236}">
                <a16:creationId xmlns:a16="http://schemas.microsoft.com/office/drawing/2014/main" id="{9B272142-69DD-4895-BA7B-3D47B435AD95}"/>
              </a:ext>
            </a:extLst>
          </p:cNvPr>
          <p:cNvCxnSpPr/>
          <p:nvPr/>
        </p:nvCxnSpPr>
        <p:spPr>
          <a:xfrm flipV="1">
            <a:off x="7023795" y="5223985"/>
            <a:ext cx="270300" cy="367434"/>
          </a:xfrm>
          <a:prstGeom prst="straightConnector1">
            <a:avLst/>
          </a:prstGeom>
          <a:noFill/>
          <a:ln w="12700" cap="flat" cmpd="sng" algn="ctr">
            <a:solidFill>
              <a:srgbClr val="FFFFFF">
                <a:lumMod val="50000"/>
              </a:srgbClr>
            </a:solidFill>
            <a:prstDash val="solid"/>
            <a:tailEnd type="arrow"/>
          </a:ln>
          <a:effectLst/>
        </p:spPr>
      </p:cxnSp>
      <p:sp>
        <p:nvSpPr>
          <p:cNvPr id="51" name="TextBox 50">
            <a:extLst>
              <a:ext uri="{FF2B5EF4-FFF2-40B4-BE49-F238E27FC236}">
                <a16:creationId xmlns:a16="http://schemas.microsoft.com/office/drawing/2014/main" id="{E7BEE90F-3CBC-4484-B0F0-23FDD2A19D32}"/>
              </a:ext>
            </a:extLst>
          </p:cNvPr>
          <p:cNvSpPr txBox="1"/>
          <p:nvPr/>
        </p:nvSpPr>
        <p:spPr>
          <a:xfrm>
            <a:off x="5820218" y="5474477"/>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lumMod val="65000"/>
                  </a:srgbClr>
                </a:solidFill>
                <a:effectLst/>
                <a:uLnTx/>
                <a:uFillTx/>
              </a:rPr>
              <a:t>Your own text</a:t>
            </a:r>
          </a:p>
        </p:txBody>
      </p:sp>
      <p:cxnSp>
        <p:nvCxnSpPr>
          <p:cNvPr id="52" name="Straight Arrow Connector 51">
            <a:extLst>
              <a:ext uri="{FF2B5EF4-FFF2-40B4-BE49-F238E27FC236}">
                <a16:creationId xmlns:a16="http://schemas.microsoft.com/office/drawing/2014/main" id="{A4721A2A-BD68-4AC5-8395-D14F33B1F67E}"/>
              </a:ext>
            </a:extLst>
          </p:cNvPr>
          <p:cNvCxnSpPr/>
          <p:nvPr/>
        </p:nvCxnSpPr>
        <p:spPr>
          <a:xfrm flipV="1">
            <a:off x="4421350" y="5223985"/>
            <a:ext cx="270300" cy="367434"/>
          </a:xfrm>
          <a:prstGeom prst="straightConnector1">
            <a:avLst/>
          </a:prstGeom>
          <a:noFill/>
          <a:ln w="12700" cap="flat" cmpd="sng" algn="ctr">
            <a:solidFill>
              <a:srgbClr val="FFFFFF">
                <a:lumMod val="50000"/>
              </a:srgbClr>
            </a:solidFill>
            <a:prstDash val="solid"/>
            <a:tailEnd type="arrow"/>
          </a:ln>
          <a:effectLst/>
        </p:spPr>
      </p:cxnSp>
      <p:sp>
        <p:nvSpPr>
          <p:cNvPr id="53" name="TextBox 52">
            <a:extLst>
              <a:ext uri="{FF2B5EF4-FFF2-40B4-BE49-F238E27FC236}">
                <a16:creationId xmlns:a16="http://schemas.microsoft.com/office/drawing/2014/main" id="{00524767-0F18-4454-8869-56A0E3835967}"/>
              </a:ext>
            </a:extLst>
          </p:cNvPr>
          <p:cNvSpPr txBox="1"/>
          <p:nvPr/>
        </p:nvSpPr>
        <p:spPr>
          <a:xfrm>
            <a:off x="3217773" y="5474477"/>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lumMod val="65000"/>
                  </a:srgbClr>
                </a:solidFill>
                <a:effectLst/>
                <a:uLnTx/>
                <a:uFillTx/>
              </a:rPr>
              <a:t>Your own text</a:t>
            </a:r>
          </a:p>
        </p:txBody>
      </p:sp>
      <p:cxnSp>
        <p:nvCxnSpPr>
          <p:cNvPr id="54" name="Straight Arrow Connector 53">
            <a:extLst>
              <a:ext uri="{FF2B5EF4-FFF2-40B4-BE49-F238E27FC236}">
                <a16:creationId xmlns:a16="http://schemas.microsoft.com/office/drawing/2014/main" id="{6EA00868-3DA0-4F66-8880-8106A39F49CA}"/>
              </a:ext>
            </a:extLst>
          </p:cNvPr>
          <p:cNvCxnSpPr/>
          <p:nvPr/>
        </p:nvCxnSpPr>
        <p:spPr>
          <a:xfrm>
            <a:off x="2252809" y="4506997"/>
            <a:ext cx="540601" cy="0"/>
          </a:xfrm>
          <a:prstGeom prst="straightConnector1">
            <a:avLst/>
          </a:prstGeom>
          <a:noFill/>
          <a:ln w="12700" cap="flat" cmpd="sng" algn="ctr">
            <a:solidFill>
              <a:srgbClr val="002776"/>
            </a:solidFill>
            <a:prstDash val="solid"/>
            <a:tailEnd type="arrow"/>
          </a:ln>
          <a:effectLst/>
        </p:spPr>
      </p:cxnSp>
      <p:sp>
        <p:nvSpPr>
          <p:cNvPr id="55" name="TextBox 54">
            <a:extLst>
              <a:ext uri="{FF2B5EF4-FFF2-40B4-BE49-F238E27FC236}">
                <a16:creationId xmlns:a16="http://schemas.microsoft.com/office/drawing/2014/main" id="{C364A10E-EBDC-40C3-A0CC-11295CF951AE}"/>
              </a:ext>
            </a:extLst>
          </p:cNvPr>
          <p:cNvSpPr txBox="1"/>
          <p:nvPr/>
        </p:nvSpPr>
        <p:spPr>
          <a:xfrm>
            <a:off x="1049232" y="4390055"/>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#6.1</a:t>
            </a:r>
          </a:p>
        </p:txBody>
      </p:sp>
      <p:cxnSp>
        <p:nvCxnSpPr>
          <p:cNvPr id="56" name="Straight Arrow Connector 55">
            <a:extLst>
              <a:ext uri="{FF2B5EF4-FFF2-40B4-BE49-F238E27FC236}">
                <a16:creationId xmlns:a16="http://schemas.microsoft.com/office/drawing/2014/main" id="{3534473B-B9B4-47A1-A4A0-1499CB7FA5C2}"/>
              </a:ext>
            </a:extLst>
          </p:cNvPr>
          <p:cNvCxnSpPr/>
          <p:nvPr/>
        </p:nvCxnSpPr>
        <p:spPr>
          <a:xfrm>
            <a:off x="4856318" y="4506997"/>
            <a:ext cx="540601" cy="0"/>
          </a:xfrm>
          <a:prstGeom prst="straightConnector1">
            <a:avLst/>
          </a:prstGeom>
          <a:noFill/>
          <a:ln w="12700" cap="flat" cmpd="sng" algn="ctr">
            <a:solidFill>
              <a:srgbClr val="002776"/>
            </a:solidFill>
            <a:prstDash val="solid"/>
            <a:tailEnd type="arrow"/>
          </a:ln>
          <a:effectLst/>
        </p:spPr>
      </p:cxnSp>
      <p:sp>
        <p:nvSpPr>
          <p:cNvPr id="57" name="TextBox 56">
            <a:extLst>
              <a:ext uri="{FF2B5EF4-FFF2-40B4-BE49-F238E27FC236}">
                <a16:creationId xmlns:a16="http://schemas.microsoft.com/office/drawing/2014/main" id="{56385405-6155-44B5-BA21-35FA05C87E4B}"/>
              </a:ext>
            </a:extLst>
          </p:cNvPr>
          <p:cNvSpPr txBox="1"/>
          <p:nvPr/>
        </p:nvSpPr>
        <p:spPr>
          <a:xfrm>
            <a:off x="3652741" y="4390055"/>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#4.1</a:t>
            </a:r>
          </a:p>
        </p:txBody>
      </p:sp>
      <p:cxnSp>
        <p:nvCxnSpPr>
          <p:cNvPr id="58" name="Straight Arrow Connector 57">
            <a:extLst>
              <a:ext uri="{FF2B5EF4-FFF2-40B4-BE49-F238E27FC236}">
                <a16:creationId xmlns:a16="http://schemas.microsoft.com/office/drawing/2014/main" id="{A028AE5D-E80E-4947-A9A9-55731EC3CF36}"/>
              </a:ext>
            </a:extLst>
          </p:cNvPr>
          <p:cNvCxnSpPr/>
          <p:nvPr/>
        </p:nvCxnSpPr>
        <p:spPr>
          <a:xfrm>
            <a:off x="7526627" y="4506997"/>
            <a:ext cx="540601" cy="0"/>
          </a:xfrm>
          <a:prstGeom prst="straightConnector1">
            <a:avLst/>
          </a:prstGeom>
          <a:noFill/>
          <a:ln w="12700" cap="flat" cmpd="sng" algn="ctr">
            <a:solidFill>
              <a:srgbClr val="002776"/>
            </a:solidFill>
            <a:prstDash val="solid"/>
            <a:tailEnd type="arrow"/>
          </a:ln>
          <a:effectLst/>
        </p:spPr>
      </p:cxnSp>
      <p:sp>
        <p:nvSpPr>
          <p:cNvPr id="59" name="TextBox 58">
            <a:extLst>
              <a:ext uri="{FF2B5EF4-FFF2-40B4-BE49-F238E27FC236}">
                <a16:creationId xmlns:a16="http://schemas.microsoft.com/office/drawing/2014/main" id="{3049514E-425D-484C-AED5-67F764025172}"/>
              </a:ext>
            </a:extLst>
          </p:cNvPr>
          <p:cNvSpPr txBox="1"/>
          <p:nvPr/>
        </p:nvSpPr>
        <p:spPr>
          <a:xfrm>
            <a:off x="6323050" y="4390055"/>
            <a:ext cx="1261402" cy="253916"/>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effectLst/>
                <a:uLnTx/>
                <a:uFillTx/>
              </a:rPr>
              <a:t>Cause #2.1</a:t>
            </a:r>
          </a:p>
        </p:txBody>
      </p:sp>
      <p:sp>
        <p:nvSpPr>
          <p:cNvPr id="60" name="Rounded Rectangular Callout 62">
            <a:extLst>
              <a:ext uri="{FF2B5EF4-FFF2-40B4-BE49-F238E27FC236}">
                <a16:creationId xmlns:a16="http://schemas.microsoft.com/office/drawing/2014/main" id="{6F9F5E29-579B-4FE8-A0BD-A798C015B0BA}"/>
              </a:ext>
            </a:extLst>
          </p:cNvPr>
          <p:cNvSpPr/>
          <p:nvPr/>
        </p:nvSpPr>
        <p:spPr bwMode="auto">
          <a:xfrm>
            <a:off x="8141782" y="5034950"/>
            <a:ext cx="1066379" cy="710359"/>
          </a:xfrm>
          <a:prstGeom prst="wedgeRoundRectCallout">
            <a:avLst>
              <a:gd name="adj1" fmla="val -84350"/>
              <a:gd name="adj2" fmla="val 71520"/>
              <a:gd name="adj3" fmla="val 16667"/>
            </a:avLst>
          </a:prstGeom>
          <a:solidFill>
            <a:schemeClr val="bg1">
              <a:alpha val="70000"/>
            </a:schemeClr>
          </a:solidFill>
          <a:ln>
            <a:solidFill>
              <a:schemeClr val="bg1">
                <a:lumMod val="85000"/>
              </a:schemeClr>
            </a:solidFill>
            <a:prstDash val="solid"/>
          </a:ln>
        </p:spPr>
        <p:txBody>
          <a:bodyPr wrap="square" lIns="91428" tIns="45715" rIns="91428" bIns="45715" rtlCol="0" anchor="ctr">
            <a:noAutofit/>
          </a:bodyPr>
          <a:lstStyle/>
          <a:p>
            <a:pPr marL="0" marR="0" lvl="0" indent="0" defTabSz="623853" eaLnBrk="1" fontAlgn="base" latinLnBrk="0" hangingPunct="1">
              <a:lnSpc>
                <a:spcPts val="1100"/>
              </a:lnSpc>
              <a:spcBef>
                <a:spcPct val="0"/>
              </a:spcBef>
              <a:spcAft>
                <a:spcPct val="0"/>
              </a:spcAft>
              <a:buClr>
                <a:srgbClr val="000000"/>
              </a:buClr>
              <a:buSzTx/>
              <a:buFontTx/>
              <a:buNone/>
              <a:tabLst/>
              <a:defRPr/>
            </a:pPr>
            <a:r>
              <a:rPr kumimoji="0" lang="en-US" sz="1000" b="1" i="0" u="none" strike="noStrike" kern="0" cap="none" spc="0" normalizeH="0" baseline="0" noProof="0" dirty="0">
                <a:ln>
                  <a:noFill/>
                </a:ln>
                <a:effectLst/>
                <a:uLnTx/>
                <a:uFillTx/>
              </a:rPr>
              <a:t>Causes that contribute to the problem</a:t>
            </a:r>
            <a:endParaRPr kumimoji="0" lang="en-US" sz="1000" b="1" i="0" u="none" strike="noStrike" kern="0" cap="none" spc="0" normalizeH="0" baseline="0" noProof="0" dirty="0">
              <a:ln>
                <a:noFill/>
              </a:ln>
              <a:effectLst/>
              <a:uLnTx/>
              <a:uFillTx/>
              <a:cs typeface="Times New Roman" pitchFamily="18" charset="0"/>
            </a:endParaRPr>
          </a:p>
        </p:txBody>
      </p:sp>
      <p:cxnSp>
        <p:nvCxnSpPr>
          <p:cNvPr id="61" name="Straight Connector 60">
            <a:extLst>
              <a:ext uri="{FF2B5EF4-FFF2-40B4-BE49-F238E27FC236}">
                <a16:creationId xmlns:a16="http://schemas.microsoft.com/office/drawing/2014/main" id="{AD0E540B-2223-4603-9360-4DF01654F7BE}"/>
              </a:ext>
            </a:extLst>
          </p:cNvPr>
          <p:cNvCxnSpPr/>
          <p:nvPr/>
        </p:nvCxnSpPr>
        <p:spPr>
          <a:xfrm>
            <a:off x="9347201" y="1649500"/>
            <a:ext cx="45078" cy="4789454"/>
          </a:xfrm>
          <a:prstGeom prst="line">
            <a:avLst/>
          </a:prstGeom>
          <a:noFill/>
          <a:ln w="9525" cap="flat" cmpd="sng" algn="ctr">
            <a:solidFill>
              <a:srgbClr val="002776">
                <a:shade val="95000"/>
                <a:satMod val="105000"/>
              </a:srgbClr>
            </a:solidFill>
            <a:prstDash val="dash"/>
          </a:ln>
          <a:effectLst/>
        </p:spPr>
      </p:cxnSp>
      <p:sp>
        <p:nvSpPr>
          <p:cNvPr id="62" name="Rounded Rectangle 3">
            <a:extLst>
              <a:ext uri="{FF2B5EF4-FFF2-40B4-BE49-F238E27FC236}">
                <a16:creationId xmlns:a16="http://schemas.microsoft.com/office/drawing/2014/main" id="{8E065509-F23B-427F-ADB2-0063DACA2552}"/>
              </a:ext>
            </a:extLst>
          </p:cNvPr>
          <p:cNvSpPr/>
          <p:nvPr/>
        </p:nvSpPr>
        <p:spPr bwMode="auto">
          <a:xfrm>
            <a:off x="8334636" y="1725513"/>
            <a:ext cx="850999" cy="358560"/>
          </a:xfrm>
          <a:prstGeom prst="roundRect">
            <a:avLst/>
          </a:prstGeom>
          <a:solidFill>
            <a:schemeClr val="bg1">
              <a:alpha val="70000"/>
            </a:schemeClr>
          </a:solidFill>
          <a:ln>
            <a:solidFill>
              <a:schemeClr val="bg1">
                <a:lumMod val="85000"/>
              </a:schemeClr>
            </a:solidFill>
            <a:prstDash val="solid"/>
          </a:ln>
        </p:spPr>
        <p:txBody>
          <a:bodyPr wrap="square" lIns="91428" tIns="45715" rIns="91428" bIns="45715" rtlCol="0" anchor="ctr">
            <a:noAutofit/>
          </a:bodyPr>
          <a:lstStyle/>
          <a:p>
            <a:pPr marL="0" marR="0" lvl="0" indent="0" algn="ctr" defTabSz="623853" eaLnBrk="1" fontAlgn="base" latinLnBrk="0" hangingPunct="1">
              <a:lnSpc>
                <a:spcPts val="1100"/>
              </a:lnSpc>
              <a:spcBef>
                <a:spcPct val="0"/>
              </a:spcBef>
              <a:spcAft>
                <a:spcPct val="0"/>
              </a:spcAft>
              <a:buClr>
                <a:srgbClr val="000000"/>
              </a:buClr>
              <a:buSzTx/>
              <a:buFontTx/>
              <a:buNone/>
              <a:tabLst/>
              <a:defRPr/>
            </a:pPr>
            <a:r>
              <a:rPr kumimoji="0" lang="en-US" sz="1000" b="1" i="0" u="none" strike="noStrike" kern="0" cap="none" spc="0" normalizeH="0" baseline="0" noProof="0" dirty="0">
                <a:ln>
                  <a:noFill/>
                </a:ln>
                <a:effectLst/>
                <a:uLnTx/>
                <a:uFillTx/>
              </a:rPr>
              <a:t>Causes</a:t>
            </a:r>
          </a:p>
        </p:txBody>
      </p:sp>
      <p:sp>
        <p:nvSpPr>
          <p:cNvPr id="63" name="Rounded Rectangle 18">
            <a:extLst>
              <a:ext uri="{FF2B5EF4-FFF2-40B4-BE49-F238E27FC236}">
                <a16:creationId xmlns:a16="http://schemas.microsoft.com/office/drawing/2014/main" id="{C989FD97-1122-47A1-8C89-C44AC14DEF82}"/>
              </a:ext>
            </a:extLst>
          </p:cNvPr>
          <p:cNvSpPr/>
          <p:nvPr/>
        </p:nvSpPr>
        <p:spPr>
          <a:xfrm>
            <a:off x="9582189" y="3438732"/>
            <a:ext cx="2004974" cy="955589"/>
          </a:xfrm>
          <a:prstGeom prst="roundRect">
            <a:avLst>
              <a:gd name="adj" fmla="val 14830"/>
            </a:avLst>
          </a:prstGeom>
          <a:solidFill>
            <a:schemeClr val="tx1"/>
          </a:solidFill>
          <a:ln w="10"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400" b="1" kern="0" dirty="0">
                <a:solidFill>
                  <a:srgbClr val="FFFFFF"/>
                </a:solidFill>
              </a:rPr>
              <a:t>Key problem</a:t>
            </a:r>
          </a:p>
        </p:txBody>
      </p:sp>
      <p:sp>
        <p:nvSpPr>
          <p:cNvPr id="64" name="Rounded Rectangular Callout 61">
            <a:extLst>
              <a:ext uri="{FF2B5EF4-FFF2-40B4-BE49-F238E27FC236}">
                <a16:creationId xmlns:a16="http://schemas.microsoft.com/office/drawing/2014/main" id="{490A30A3-3C5D-4202-A7EA-6258473DE9AB}"/>
              </a:ext>
            </a:extLst>
          </p:cNvPr>
          <p:cNvSpPr/>
          <p:nvPr/>
        </p:nvSpPr>
        <p:spPr bwMode="auto">
          <a:xfrm>
            <a:off x="9582188" y="2340052"/>
            <a:ext cx="1840917" cy="729300"/>
          </a:xfrm>
          <a:prstGeom prst="wedgeRoundRectCallout">
            <a:avLst>
              <a:gd name="adj1" fmla="val 9103"/>
              <a:gd name="adj2" fmla="val 127346"/>
              <a:gd name="adj3" fmla="val 16667"/>
            </a:avLst>
          </a:prstGeom>
          <a:solidFill>
            <a:schemeClr val="bg1">
              <a:alpha val="70000"/>
            </a:schemeClr>
          </a:solidFill>
          <a:ln>
            <a:solidFill>
              <a:schemeClr val="bg1">
                <a:lumMod val="85000"/>
              </a:schemeClr>
            </a:solidFill>
            <a:prstDash val="solid"/>
          </a:ln>
        </p:spPr>
        <p:txBody>
          <a:bodyPr wrap="square" lIns="91428" tIns="45715" rIns="91428" bIns="45715" rtlCol="0" anchor="ctr">
            <a:noAutofit/>
          </a:bodyPr>
          <a:lstStyle/>
          <a:p>
            <a:pPr marL="0" marR="0" lvl="0" indent="0" defTabSz="623853" eaLnBrk="1" fontAlgn="base" latinLnBrk="0" hangingPunct="1">
              <a:lnSpc>
                <a:spcPts val="1100"/>
              </a:lnSpc>
              <a:spcBef>
                <a:spcPct val="0"/>
              </a:spcBef>
              <a:spcAft>
                <a:spcPct val="0"/>
              </a:spcAft>
              <a:buClr>
                <a:srgbClr val="000000"/>
              </a:buClr>
              <a:buSzTx/>
              <a:buFontTx/>
              <a:buNone/>
              <a:tabLst/>
              <a:defRPr/>
            </a:pPr>
            <a:r>
              <a:rPr kumimoji="0" lang="en-US" sz="1000" b="1" i="0" u="none" strike="noStrike" kern="0" cap="none" spc="0" normalizeH="0" baseline="0" noProof="0" dirty="0">
                <a:ln>
                  <a:noFill/>
                </a:ln>
                <a:effectLst/>
                <a:uLnTx/>
                <a:uFillTx/>
              </a:rPr>
              <a:t>Start by writing the main problem or issue to be studied</a:t>
            </a:r>
            <a:endParaRPr kumimoji="0" lang="en-US" sz="1000" b="1" i="0" u="none" strike="noStrike" kern="0" cap="none" spc="0" normalizeH="0" baseline="0" noProof="0" dirty="0">
              <a:ln>
                <a:noFill/>
              </a:ln>
              <a:effectLst/>
              <a:uLnTx/>
              <a:uFillTx/>
              <a:cs typeface="Times New Roman" pitchFamily="18" charset="0"/>
            </a:endParaRPr>
          </a:p>
        </p:txBody>
      </p:sp>
      <p:sp>
        <p:nvSpPr>
          <p:cNvPr id="65" name="Rounded Rectangle 63">
            <a:extLst>
              <a:ext uri="{FF2B5EF4-FFF2-40B4-BE49-F238E27FC236}">
                <a16:creationId xmlns:a16="http://schemas.microsoft.com/office/drawing/2014/main" id="{83C42907-D50F-4F72-AB9E-984EC72EE85C}"/>
              </a:ext>
            </a:extLst>
          </p:cNvPr>
          <p:cNvSpPr/>
          <p:nvPr/>
        </p:nvSpPr>
        <p:spPr bwMode="auto">
          <a:xfrm>
            <a:off x="9582189" y="1725513"/>
            <a:ext cx="1183566" cy="358560"/>
          </a:xfrm>
          <a:prstGeom prst="roundRect">
            <a:avLst/>
          </a:prstGeom>
          <a:solidFill>
            <a:schemeClr val="bg1">
              <a:alpha val="70000"/>
            </a:schemeClr>
          </a:solidFill>
          <a:ln>
            <a:solidFill>
              <a:schemeClr val="bg1">
                <a:lumMod val="85000"/>
              </a:schemeClr>
            </a:solidFill>
            <a:prstDash val="solid"/>
          </a:ln>
        </p:spPr>
        <p:txBody>
          <a:bodyPr wrap="square" lIns="91428" tIns="45715" rIns="91428" bIns="45715" rtlCol="0" anchor="ctr">
            <a:noAutofit/>
          </a:bodyPr>
          <a:lstStyle/>
          <a:p>
            <a:pPr marL="0" marR="0" lvl="0" indent="0" algn="ctr" defTabSz="623853" eaLnBrk="1" fontAlgn="base" latinLnBrk="0" hangingPunct="1">
              <a:lnSpc>
                <a:spcPts val="1100"/>
              </a:lnSpc>
              <a:spcBef>
                <a:spcPct val="0"/>
              </a:spcBef>
              <a:spcAft>
                <a:spcPct val="0"/>
              </a:spcAft>
              <a:buClr>
                <a:srgbClr val="000000"/>
              </a:buClr>
              <a:buSzTx/>
              <a:buFontTx/>
              <a:buNone/>
              <a:tabLst/>
              <a:defRPr/>
            </a:pPr>
            <a:r>
              <a:rPr kumimoji="0" lang="en-US" sz="1000" b="1" i="0" u="none" strike="noStrike" kern="0" cap="none" spc="0" normalizeH="0" baseline="0" noProof="0" dirty="0">
                <a:ln>
                  <a:noFill/>
                </a:ln>
                <a:effectLst/>
                <a:uLnTx/>
                <a:uFillTx/>
              </a:rPr>
              <a:t>Effects</a:t>
            </a:r>
          </a:p>
        </p:txBody>
      </p:sp>
    </p:spTree>
    <p:extLst>
      <p:ext uri="{BB962C8B-B14F-4D97-AF65-F5344CB8AC3E}">
        <p14:creationId xmlns:p14="http://schemas.microsoft.com/office/powerpoint/2010/main" val="2124726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Fishbone diagram</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5" name="Right Arrow 15">
            <a:extLst>
              <a:ext uri="{FF2B5EF4-FFF2-40B4-BE49-F238E27FC236}">
                <a16:creationId xmlns:a16="http://schemas.microsoft.com/office/drawing/2014/main" id="{C8C6F90A-6719-4362-9F7F-260C684BE4D9}"/>
              </a:ext>
            </a:extLst>
          </p:cNvPr>
          <p:cNvSpPr/>
          <p:nvPr/>
        </p:nvSpPr>
        <p:spPr>
          <a:xfrm>
            <a:off x="952075" y="3658891"/>
            <a:ext cx="8301987" cy="534859"/>
          </a:xfrm>
          <a:prstGeom prst="rightArrow">
            <a:avLst>
              <a:gd name="adj1" fmla="val 50000"/>
              <a:gd name="adj2" fmla="val 65672"/>
            </a:avLst>
          </a:prstGeom>
          <a:solidFill>
            <a:schemeClr val="tx1"/>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2776"/>
              </a:solidFill>
              <a:effectLst/>
              <a:uLnTx/>
              <a:uFillTx/>
            </a:endParaRPr>
          </a:p>
        </p:txBody>
      </p:sp>
      <p:cxnSp>
        <p:nvCxnSpPr>
          <p:cNvPr id="6" name="Straight Arrow Connector 5">
            <a:extLst>
              <a:ext uri="{FF2B5EF4-FFF2-40B4-BE49-F238E27FC236}">
                <a16:creationId xmlns:a16="http://schemas.microsoft.com/office/drawing/2014/main" id="{F40C68E5-CE23-48EA-A8C7-4C6BA8BAF2B7}"/>
              </a:ext>
            </a:extLst>
          </p:cNvPr>
          <p:cNvCxnSpPr>
            <a:stCxn id="7" idx="2"/>
          </p:cNvCxnSpPr>
          <p:nvPr/>
        </p:nvCxnSpPr>
        <p:spPr>
          <a:xfrm>
            <a:off x="7484334" y="2184359"/>
            <a:ext cx="973081" cy="1524347"/>
          </a:xfrm>
          <a:prstGeom prst="straightConnector1">
            <a:avLst/>
          </a:prstGeom>
          <a:noFill/>
          <a:ln w="28575" cap="flat" cmpd="sng" algn="ctr">
            <a:solidFill>
              <a:schemeClr val="tx1"/>
            </a:solidFill>
            <a:prstDash val="solid"/>
            <a:tailEnd type="arrow"/>
          </a:ln>
          <a:effectLst/>
        </p:spPr>
      </p:cxnSp>
      <p:sp>
        <p:nvSpPr>
          <p:cNvPr id="7" name="Rounded Rectangle 17">
            <a:extLst>
              <a:ext uri="{FF2B5EF4-FFF2-40B4-BE49-F238E27FC236}">
                <a16:creationId xmlns:a16="http://schemas.microsoft.com/office/drawing/2014/main" id="{BC152CB8-8531-4D2A-BC2A-6A40EE69F09E}"/>
              </a:ext>
            </a:extLst>
          </p:cNvPr>
          <p:cNvSpPr/>
          <p:nvPr/>
        </p:nvSpPr>
        <p:spPr>
          <a:xfrm>
            <a:off x="6763533" y="1649500"/>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lvl="0" algn="ctr">
              <a:defRPr/>
            </a:pPr>
            <a:r>
              <a:rPr lang="en-US" sz="1200" kern="0" dirty="0"/>
              <a:t>Sample</a:t>
            </a:r>
          </a:p>
          <a:p>
            <a:pPr lvl="0" algn="ctr">
              <a:defRPr/>
            </a:pPr>
            <a:r>
              <a:rPr lang="en-US" sz="1200" kern="0" dirty="0"/>
              <a:t>Text</a:t>
            </a:r>
          </a:p>
        </p:txBody>
      </p:sp>
      <p:cxnSp>
        <p:nvCxnSpPr>
          <p:cNvPr id="8" name="Straight Arrow Connector 7">
            <a:extLst>
              <a:ext uri="{FF2B5EF4-FFF2-40B4-BE49-F238E27FC236}">
                <a16:creationId xmlns:a16="http://schemas.microsoft.com/office/drawing/2014/main" id="{0F24B441-F950-4BF2-9EF6-2DBCCC79018B}"/>
              </a:ext>
            </a:extLst>
          </p:cNvPr>
          <p:cNvCxnSpPr>
            <a:stCxn id="9" idx="2"/>
          </p:cNvCxnSpPr>
          <p:nvPr/>
        </p:nvCxnSpPr>
        <p:spPr>
          <a:xfrm>
            <a:off x="4826380" y="2184359"/>
            <a:ext cx="973081" cy="1524347"/>
          </a:xfrm>
          <a:prstGeom prst="straightConnector1">
            <a:avLst/>
          </a:prstGeom>
          <a:noFill/>
          <a:ln w="28575" cap="flat" cmpd="sng" algn="ctr">
            <a:solidFill>
              <a:schemeClr val="tx1"/>
            </a:solidFill>
            <a:prstDash val="solid"/>
            <a:tailEnd type="arrow"/>
          </a:ln>
          <a:effectLst/>
        </p:spPr>
      </p:cxnSp>
      <p:sp>
        <p:nvSpPr>
          <p:cNvPr id="9" name="Rounded Rectangle 20">
            <a:extLst>
              <a:ext uri="{FF2B5EF4-FFF2-40B4-BE49-F238E27FC236}">
                <a16:creationId xmlns:a16="http://schemas.microsoft.com/office/drawing/2014/main" id="{ABE90B4F-997D-4F68-9CA5-C15E80F4181D}"/>
              </a:ext>
            </a:extLst>
          </p:cNvPr>
          <p:cNvSpPr/>
          <p:nvPr/>
        </p:nvSpPr>
        <p:spPr>
          <a:xfrm>
            <a:off x="4105579" y="1649500"/>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lvl="0" algn="ctr">
              <a:defRPr/>
            </a:pPr>
            <a:r>
              <a:rPr lang="en-US" sz="1200" kern="0" dirty="0"/>
              <a:t>Sample</a:t>
            </a:r>
          </a:p>
          <a:p>
            <a:pPr lvl="0" algn="ctr">
              <a:defRPr/>
            </a:pPr>
            <a:r>
              <a:rPr lang="en-US" sz="1200" kern="0" dirty="0"/>
              <a:t>Text</a:t>
            </a:r>
          </a:p>
        </p:txBody>
      </p:sp>
      <p:cxnSp>
        <p:nvCxnSpPr>
          <p:cNvPr id="10" name="Straight Arrow Connector 9">
            <a:extLst>
              <a:ext uri="{FF2B5EF4-FFF2-40B4-BE49-F238E27FC236}">
                <a16:creationId xmlns:a16="http://schemas.microsoft.com/office/drawing/2014/main" id="{B5DCC00B-3E63-425D-BF9C-603733B45D24}"/>
              </a:ext>
            </a:extLst>
          </p:cNvPr>
          <p:cNvCxnSpPr>
            <a:stCxn id="11" idx="2"/>
          </p:cNvCxnSpPr>
          <p:nvPr/>
        </p:nvCxnSpPr>
        <p:spPr>
          <a:xfrm>
            <a:off x="2168427" y="2184359"/>
            <a:ext cx="973081" cy="1524347"/>
          </a:xfrm>
          <a:prstGeom prst="straightConnector1">
            <a:avLst/>
          </a:prstGeom>
          <a:noFill/>
          <a:ln w="28575" cap="flat" cmpd="sng" algn="ctr">
            <a:solidFill>
              <a:schemeClr val="tx1"/>
            </a:solidFill>
            <a:prstDash val="solid"/>
            <a:tailEnd type="arrow"/>
          </a:ln>
          <a:effectLst/>
        </p:spPr>
      </p:cxnSp>
      <p:sp>
        <p:nvSpPr>
          <p:cNvPr id="11" name="Rounded Rectangle 22">
            <a:extLst>
              <a:ext uri="{FF2B5EF4-FFF2-40B4-BE49-F238E27FC236}">
                <a16:creationId xmlns:a16="http://schemas.microsoft.com/office/drawing/2014/main" id="{632787B2-4D10-48FC-A095-65943AEF796F}"/>
              </a:ext>
            </a:extLst>
          </p:cNvPr>
          <p:cNvSpPr/>
          <p:nvPr/>
        </p:nvSpPr>
        <p:spPr>
          <a:xfrm>
            <a:off x="1447626" y="1649500"/>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lvl="0" algn="ctr">
              <a:defRPr/>
            </a:pPr>
            <a:r>
              <a:rPr lang="en-US" sz="1200" kern="0" dirty="0"/>
              <a:t>Sample</a:t>
            </a:r>
          </a:p>
          <a:p>
            <a:pPr lvl="0" algn="ctr">
              <a:defRPr/>
            </a:pPr>
            <a:r>
              <a:rPr lang="en-US" sz="1200" kern="0" dirty="0"/>
              <a:t>Text</a:t>
            </a:r>
          </a:p>
        </p:txBody>
      </p:sp>
      <p:cxnSp>
        <p:nvCxnSpPr>
          <p:cNvPr id="12" name="Straight Arrow Connector 11">
            <a:extLst>
              <a:ext uri="{FF2B5EF4-FFF2-40B4-BE49-F238E27FC236}">
                <a16:creationId xmlns:a16="http://schemas.microsoft.com/office/drawing/2014/main" id="{5D367534-80D4-4671-8E50-A5BB637D2564}"/>
              </a:ext>
            </a:extLst>
          </p:cNvPr>
          <p:cNvCxnSpPr/>
          <p:nvPr/>
        </p:nvCxnSpPr>
        <p:spPr>
          <a:xfrm flipV="1">
            <a:off x="2213066" y="4254391"/>
            <a:ext cx="901001" cy="1524347"/>
          </a:xfrm>
          <a:prstGeom prst="straightConnector1">
            <a:avLst/>
          </a:prstGeom>
          <a:noFill/>
          <a:ln w="28575" cap="flat" cmpd="sng" algn="ctr">
            <a:solidFill>
              <a:schemeClr val="tx1"/>
            </a:solidFill>
            <a:prstDash val="solid"/>
            <a:tailEnd type="arrow"/>
          </a:ln>
          <a:effectLst/>
        </p:spPr>
      </p:cxnSp>
      <p:sp>
        <p:nvSpPr>
          <p:cNvPr id="14" name="Rounded Rectangle 24">
            <a:extLst>
              <a:ext uri="{FF2B5EF4-FFF2-40B4-BE49-F238E27FC236}">
                <a16:creationId xmlns:a16="http://schemas.microsoft.com/office/drawing/2014/main" id="{97323921-E3E0-4200-A6C9-6D19245D2A51}"/>
              </a:ext>
            </a:extLst>
          </p:cNvPr>
          <p:cNvSpPr/>
          <p:nvPr/>
        </p:nvSpPr>
        <p:spPr>
          <a:xfrm>
            <a:off x="1492265" y="5845595"/>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lvl="0" algn="ctr">
              <a:defRPr/>
            </a:pPr>
            <a:r>
              <a:rPr lang="en-US" sz="1200" kern="0" dirty="0"/>
              <a:t>Sample</a:t>
            </a:r>
          </a:p>
          <a:p>
            <a:pPr lvl="0" algn="ctr">
              <a:defRPr/>
            </a:pPr>
            <a:r>
              <a:rPr lang="en-US" sz="1200" kern="0" dirty="0"/>
              <a:t>Text</a:t>
            </a:r>
          </a:p>
        </p:txBody>
      </p:sp>
      <p:cxnSp>
        <p:nvCxnSpPr>
          <p:cNvPr id="15" name="Straight Arrow Connector 14">
            <a:extLst>
              <a:ext uri="{FF2B5EF4-FFF2-40B4-BE49-F238E27FC236}">
                <a16:creationId xmlns:a16="http://schemas.microsoft.com/office/drawing/2014/main" id="{51227A86-4B7F-4A09-B530-DFD3EFBC41E4}"/>
              </a:ext>
            </a:extLst>
          </p:cNvPr>
          <p:cNvCxnSpPr/>
          <p:nvPr/>
        </p:nvCxnSpPr>
        <p:spPr>
          <a:xfrm flipV="1">
            <a:off x="4807328" y="4187534"/>
            <a:ext cx="973081" cy="1524347"/>
          </a:xfrm>
          <a:prstGeom prst="straightConnector1">
            <a:avLst/>
          </a:prstGeom>
          <a:noFill/>
          <a:ln w="28575" cap="flat" cmpd="sng" algn="ctr">
            <a:solidFill>
              <a:schemeClr val="tx1"/>
            </a:solidFill>
            <a:prstDash val="solid"/>
            <a:tailEnd type="arrow"/>
          </a:ln>
          <a:effectLst/>
        </p:spPr>
      </p:cxnSp>
      <p:sp>
        <p:nvSpPr>
          <p:cNvPr id="17" name="Rounded Rectangle 26">
            <a:extLst>
              <a:ext uri="{FF2B5EF4-FFF2-40B4-BE49-F238E27FC236}">
                <a16:creationId xmlns:a16="http://schemas.microsoft.com/office/drawing/2014/main" id="{79173DEE-08E0-414D-B385-B151F06287A9}"/>
              </a:ext>
            </a:extLst>
          </p:cNvPr>
          <p:cNvSpPr/>
          <p:nvPr/>
        </p:nvSpPr>
        <p:spPr>
          <a:xfrm>
            <a:off x="4105169" y="5845595"/>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lvl="0" algn="ctr">
              <a:defRPr/>
            </a:pPr>
            <a:r>
              <a:rPr lang="en-US" sz="1200" kern="0" dirty="0"/>
              <a:t>Sample</a:t>
            </a:r>
          </a:p>
          <a:p>
            <a:pPr lvl="0" algn="ctr">
              <a:defRPr/>
            </a:pPr>
            <a:r>
              <a:rPr lang="en-US" sz="1200" kern="0" dirty="0"/>
              <a:t>Text</a:t>
            </a:r>
          </a:p>
        </p:txBody>
      </p:sp>
      <p:cxnSp>
        <p:nvCxnSpPr>
          <p:cNvPr id="18" name="Straight Arrow Connector 17">
            <a:extLst>
              <a:ext uri="{FF2B5EF4-FFF2-40B4-BE49-F238E27FC236}">
                <a16:creationId xmlns:a16="http://schemas.microsoft.com/office/drawing/2014/main" id="{F240E0DD-5460-4A9B-85A6-16F2551493D1}"/>
              </a:ext>
            </a:extLst>
          </p:cNvPr>
          <p:cNvCxnSpPr/>
          <p:nvPr/>
        </p:nvCxnSpPr>
        <p:spPr>
          <a:xfrm flipV="1">
            <a:off x="7491690" y="4187534"/>
            <a:ext cx="973081" cy="1524347"/>
          </a:xfrm>
          <a:prstGeom prst="straightConnector1">
            <a:avLst/>
          </a:prstGeom>
          <a:noFill/>
          <a:ln w="28575" cap="flat" cmpd="sng" algn="ctr">
            <a:solidFill>
              <a:schemeClr val="tx1"/>
            </a:solidFill>
            <a:prstDash val="solid"/>
            <a:tailEnd type="arrow"/>
          </a:ln>
          <a:effectLst/>
        </p:spPr>
      </p:cxnSp>
      <p:sp>
        <p:nvSpPr>
          <p:cNvPr id="19" name="Rounded Rectangle 28">
            <a:extLst>
              <a:ext uri="{FF2B5EF4-FFF2-40B4-BE49-F238E27FC236}">
                <a16:creationId xmlns:a16="http://schemas.microsoft.com/office/drawing/2014/main" id="{95E10DC4-7823-46C8-9634-60F50063E071}"/>
              </a:ext>
            </a:extLst>
          </p:cNvPr>
          <p:cNvSpPr/>
          <p:nvPr/>
        </p:nvSpPr>
        <p:spPr>
          <a:xfrm>
            <a:off x="6808173" y="5845595"/>
            <a:ext cx="1441602" cy="534859"/>
          </a:xfrm>
          <a:prstGeom prst="roundRect">
            <a:avLst>
              <a:gd name="adj" fmla="val 4267"/>
            </a:avLst>
          </a:prstGeom>
          <a:solidFill>
            <a:srgbClr val="FFFFFF">
              <a:lumMod val="85000"/>
            </a:srgbClr>
          </a:solidFill>
          <a:ln w="9525" cap="flat" cmpd="sng" algn="ctr">
            <a:noFill/>
            <a:prstDash val="solid"/>
          </a:ln>
          <a:effectLst/>
        </p:spPr>
        <p:txBody>
          <a:bodyPr rtlCol="0" anchor="ctr"/>
          <a:lstStyle/>
          <a:p>
            <a:pPr lvl="0" algn="ctr">
              <a:defRPr/>
            </a:pPr>
            <a:r>
              <a:rPr lang="en-US" sz="1200" kern="0" dirty="0"/>
              <a:t>Sample</a:t>
            </a:r>
          </a:p>
          <a:p>
            <a:pPr lvl="0" algn="ctr">
              <a:defRPr/>
            </a:pPr>
            <a:r>
              <a:rPr lang="en-US" sz="1200" kern="0" dirty="0"/>
              <a:t>Text</a:t>
            </a:r>
          </a:p>
        </p:txBody>
      </p:sp>
      <p:cxnSp>
        <p:nvCxnSpPr>
          <p:cNvPr id="20" name="Straight Arrow Connector 19">
            <a:extLst>
              <a:ext uri="{FF2B5EF4-FFF2-40B4-BE49-F238E27FC236}">
                <a16:creationId xmlns:a16="http://schemas.microsoft.com/office/drawing/2014/main" id="{70A09726-68DF-43F3-A973-AA8A0F6E0D15}"/>
              </a:ext>
            </a:extLst>
          </p:cNvPr>
          <p:cNvCxnSpPr/>
          <p:nvPr/>
        </p:nvCxnSpPr>
        <p:spPr>
          <a:xfrm>
            <a:off x="1717926" y="2444804"/>
            <a:ext cx="540601" cy="0"/>
          </a:xfrm>
          <a:prstGeom prst="straightConnector1">
            <a:avLst/>
          </a:prstGeom>
          <a:noFill/>
          <a:ln w="12700" cap="flat" cmpd="sng" algn="ctr">
            <a:solidFill>
              <a:srgbClr val="002776"/>
            </a:solidFill>
            <a:prstDash val="solid"/>
            <a:tailEnd type="arrow"/>
          </a:ln>
          <a:effectLst/>
        </p:spPr>
      </p:cxnSp>
      <p:sp>
        <p:nvSpPr>
          <p:cNvPr id="21" name="TextBox 20">
            <a:extLst>
              <a:ext uri="{FF2B5EF4-FFF2-40B4-BE49-F238E27FC236}">
                <a16:creationId xmlns:a16="http://schemas.microsoft.com/office/drawing/2014/main" id="{C0BFB54C-3A41-48A0-9B24-8C052876FBD4}"/>
              </a:ext>
            </a:extLst>
          </p:cNvPr>
          <p:cNvSpPr txBox="1"/>
          <p:nvPr/>
        </p:nvSpPr>
        <p:spPr>
          <a:xfrm>
            <a:off x="514349" y="2327862"/>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22" name="Straight Arrow Connector 21">
            <a:extLst>
              <a:ext uri="{FF2B5EF4-FFF2-40B4-BE49-F238E27FC236}">
                <a16:creationId xmlns:a16="http://schemas.microsoft.com/office/drawing/2014/main" id="{DF82DB58-5DED-4DB7-8DF8-0C5EDC10A492}"/>
              </a:ext>
            </a:extLst>
          </p:cNvPr>
          <p:cNvCxnSpPr/>
          <p:nvPr/>
        </p:nvCxnSpPr>
        <p:spPr>
          <a:xfrm>
            <a:off x="4321435" y="2444804"/>
            <a:ext cx="540601" cy="0"/>
          </a:xfrm>
          <a:prstGeom prst="straightConnector1">
            <a:avLst/>
          </a:prstGeom>
          <a:noFill/>
          <a:ln w="12700" cap="flat" cmpd="sng" algn="ctr">
            <a:solidFill>
              <a:srgbClr val="002776"/>
            </a:solidFill>
            <a:prstDash val="solid"/>
            <a:tailEnd type="arrow"/>
          </a:ln>
          <a:effectLst/>
        </p:spPr>
      </p:cxnSp>
      <p:sp>
        <p:nvSpPr>
          <p:cNvPr id="23" name="TextBox 22">
            <a:extLst>
              <a:ext uri="{FF2B5EF4-FFF2-40B4-BE49-F238E27FC236}">
                <a16:creationId xmlns:a16="http://schemas.microsoft.com/office/drawing/2014/main" id="{B09C9B15-80B0-44E5-BED4-9552D883DD9C}"/>
              </a:ext>
            </a:extLst>
          </p:cNvPr>
          <p:cNvSpPr txBox="1"/>
          <p:nvPr/>
        </p:nvSpPr>
        <p:spPr>
          <a:xfrm>
            <a:off x="3117859" y="2327862"/>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24" name="Straight Arrow Connector 23">
            <a:extLst>
              <a:ext uri="{FF2B5EF4-FFF2-40B4-BE49-F238E27FC236}">
                <a16:creationId xmlns:a16="http://schemas.microsoft.com/office/drawing/2014/main" id="{BC5F174E-467E-405E-9603-948349DCD6AF}"/>
              </a:ext>
            </a:extLst>
          </p:cNvPr>
          <p:cNvCxnSpPr/>
          <p:nvPr/>
        </p:nvCxnSpPr>
        <p:spPr>
          <a:xfrm>
            <a:off x="6991744" y="2444804"/>
            <a:ext cx="540601" cy="0"/>
          </a:xfrm>
          <a:prstGeom prst="straightConnector1">
            <a:avLst/>
          </a:prstGeom>
          <a:noFill/>
          <a:ln w="12700" cap="flat" cmpd="sng" algn="ctr">
            <a:solidFill>
              <a:srgbClr val="002776"/>
            </a:solidFill>
            <a:prstDash val="solid"/>
            <a:tailEnd type="arrow"/>
          </a:ln>
          <a:effectLst/>
        </p:spPr>
      </p:cxnSp>
      <p:sp>
        <p:nvSpPr>
          <p:cNvPr id="25" name="TextBox 24">
            <a:extLst>
              <a:ext uri="{FF2B5EF4-FFF2-40B4-BE49-F238E27FC236}">
                <a16:creationId xmlns:a16="http://schemas.microsoft.com/office/drawing/2014/main" id="{330FF9B4-3569-4903-84F5-B9B0DB1FFE8A}"/>
              </a:ext>
            </a:extLst>
          </p:cNvPr>
          <p:cNvSpPr txBox="1"/>
          <p:nvPr/>
        </p:nvSpPr>
        <p:spPr>
          <a:xfrm>
            <a:off x="5788167" y="2327862"/>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26" name="Straight Arrow Connector 25">
            <a:extLst>
              <a:ext uri="{FF2B5EF4-FFF2-40B4-BE49-F238E27FC236}">
                <a16:creationId xmlns:a16="http://schemas.microsoft.com/office/drawing/2014/main" id="{6FA94D61-F650-42DB-B8C8-52A6D8046854}"/>
              </a:ext>
            </a:extLst>
          </p:cNvPr>
          <p:cNvCxnSpPr/>
          <p:nvPr/>
        </p:nvCxnSpPr>
        <p:spPr>
          <a:xfrm>
            <a:off x="2178241" y="3209197"/>
            <a:ext cx="540601" cy="0"/>
          </a:xfrm>
          <a:prstGeom prst="straightConnector1">
            <a:avLst/>
          </a:prstGeom>
          <a:noFill/>
          <a:ln w="12700" cap="flat" cmpd="sng" algn="ctr">
            <a:solidFill>
              <a:srgbClr val="002776"/>
            </a:solidFill>
            <a:prstDash val="solid"/>
            <a:tailEnd type="arrow"/>
          </a:ln>
          <a:effectLst/>
        </p:spPr>
      </p:cxnSp>
      <p:sp>
        <p:nvSpPr>
          <p:cNvPr id="27" name="TextBox 26">
            <a:extLst>
              <a:ext uri="{FF2B5EF4-FFF2-40B4-BE49-F238E27FC236}">
                <a16:creationId xmlns:a16="http://schemas.microsoft.com/office/drawing/2014/main" id="{ABD88656-3740-4151-9559-03C93F5824A1}"/>
              </a:ext>
            </a:extLst>
          </p:cNvPr>
          <p:cNvSpPr txBox="1"/>
          <p:nvPr/>
        </p:nvSpPr>
        <p:spPr>
          <a:xfrm>
            <a:off x="974664" y="3092255"/>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28" name="Straight Arrow Connector 27">
            <a:extLst>
              <a:ext uri="{FF2B5EF4-FFF2-40B4-BE49-F238E27FC236}">
                <a16:creationId xmlns:a16="http://schemas.microsoft.com/office/drawing/2014/main" id="{5870885D-4F33-4E3D-A706-8208CF2F5D48}"/>
              </a:ext>
            </a:extLst>
          </p:cNvPr>
          <p:cNvCxnSpPr/>
          <p:nvPr/>
        </p:nvCxnSpPr>
        <p:spPr>
          <a:xfrm>
            <a:off x="4781750" y="3209197"/>
            <a:ext cx="540601" cy="0"/>
          </a:xfrm>
          <a:prstGeom prst="straightConnector1">
            <a:avLst/>
          </a:prstGeom>
          <a:noFill/>
          <a:ln w="12700" cap="flat" cmpd="sng" algn="ctr">
            <a:solidFill>
              <a:srgbClr val="002776"/>
            </a:solidFill>
            <a:prstDash val="solid"/>
            <a:tailEnd type="arrow"/>
          </a:ln>
          <a:effectLst/>
        </p:spPr>
      </p:cxnSp>
      <p:sp>
        <p:nvSpPr>
          <p:cNvPr id="29" name="TextBox 28">
            <a:extLst>
              <a:ext uri="{FF2B5EF4-FFF2-40B4-BE49-F238E27FC236}">
                <a16:creationId xmlns:a16="http://schemas.microsoft.com/office/drawing/2014/main" id="{D10A6971-152E-4FB3-97E7-A429C8C204C8}"/>
              </a:ext>
            </a:extLst>
          </p:cNvPr>
          <p:cNvSpPr txBox="1"/>
          <p:nvPr/>
        </p:nvSpPr>
        <p:spPr>
          <a:xfrm>
            <a:off x="3578173" y="3092255"/>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30" name="Straight Arrow Connector 29">
            <a:extLst>
              <a:ext uri="{FF2B5EF4-FFF2-40B4-BE49-F238E27FC236}">
                <a16:creationId xmlns:a16="http://schemas.microsoft.com/office/drawing/2014/main" id="{D94865D2-625C-4E1D-85A5-3F3530193818}"/>
              </a:ext>
            </a:extLst>
          </p:cNvPr>
          <p:cNvCxnSpPr/>
          <p:nvPr/>
        </p:nvCxnSpPr>
        <p:spPr>
          <a:xfrm>
            <a:off x="7452059" y="3209197"/>
            <a:ext cx="540601" cy="0"/>
          </a:xfrm>
          <a:prstGeom prst="straightConnector1">
            <a:avLst/>
          </a:prstGeom>
          <a:noFill/>
          <a:ln w="12700" cap="flat" cmpd="sng" algn="ctr">
            <a:solidFill>
              <a:srgbClr val="002776"/>
            </a:solidFill>
            <a:prstDash val="solid"/>
            <a:tailEnd type="arrow"/>
          </a:ln>
          <a:effectLst/>
        </p:spPr>
      </p:cxnSp>
      <p:sp>
        <p:nvSpPr>
          <p:cNvPr id="31" name="TextBox 30">
            <a:extLst>
              <a:ext uri="{FF2B5EF4-FFF2-40B4-BE49-F238E27FC236}">
                <a16:creationId xmlns:a16="http://schemas.microsoft.com/office/drawing/2014/main" id="{2FBF9570-B731-40D8-B93C-E6E95E826573}"/>
              </a:ext>
            </a:extLst>
          </p:cNvPr>
          <p:cNvSpPr txBox="1"/>
          <p:nvPr/>
        </p:nvSpPr>
        <p:spPr>
          <a:xfrm>
            <a:off x="6248482" y="3092255"/>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32" name="Straight Arrow Connector 31">
            <a:extLst>
              <a:ext uri="{FF2B5EF4-FFF2-40B4-BE49-F238E27FC236}">
                <a16:creationId xmlns:a16="http://schemas.microsoft.com/office/drawing/2014/main" id="{9F274E2F-F847-4790-8CDB-14082856A3EE}"/>
              </a:ext>
            </a:extLst>
          </p:cNvPr>
          <p:cNvCxnSpPr/>
          <p:nvPr/>
        </p:nvCxnSpPr>
        <p:spPr>
          <a:xfrm flipV="1">
            <a:off x="6923881" y="2454819"/>
            <a:ext cx="270300" cy="367434"/>
          </a:xfrm>
          <a:prstGeom prst="straightConnector1">
            <a:avLst/>
          </a:prstGeom>
          <a:noFill/>
          <a:ln w="12700" cap="flat" cmpd="sng" algn="ctr">
            <a:solidFill>
              <a:srgbClr val="FFFFFF">
                <a:lumMod val="50000"/>
              </a:srgbClr>
            </a:solidFill>
            <a:prstDash val="solid"/>
            <a:tailEnd type="arrow"/>
          </a:ln>
          <a:effectLst/>
        </p:spPr>
      </p:cxnSp>
      <p:sp>
        <p:nvSpPr>
          <p:cNvPr id="33" name="TextBox 32">
            <a:extLst>
              <a:ext uri="{FF2B5EF4-FFF2-40B4-BE49-F238E27FC236}">
                <a16:creationId xmlns:a16="http://schemas.microsoft.com/office/drawing/2014/main" id="{7F40CC3B-3055-4790-A35B-780CDCC14F03}"/>
              </a:ext>
            </a:extLst>
          </p:cNvPr>
          <p:cNvSpPr txBox="1"/>
          <p:nvPr/>
        </p:nvSpPr>
        <p:spPr>
          <a:xfrm>
            <a:off x="5546771" y="2705311"/>
            <a:ext cx="1434935" cy="253916"/>
          </a:xfrm>
          <a:prstGeom prst="rect">
            <a:avLst/>
          </a:prstGeom>
          <a:noFill/>
        </p:spPr>
        <p:txBody>
          <a:bodyPr wrap="square" rtlCol="0" anchor="ctr">
            <a:spAutoFit/>
          </a:bodyPr>
          <a:lstStyle/>
          <a:p>
            <a:pPr lvl="0" algn="r">
              <a:defRPr/>
            </a:pPr>
            <a:r>
              <a:rPr lang="en-US" sz="1050" kern="0" dirty="0">
                <a:solidFill>
                  <a:srgbClr val="FFFFFF">
                    <a:lumMod val="65000"/>
                  </a:srgbClr>
                </a:solidFill>
              </a:rPr>
              <a:t>Your own text</a:t>
            </a:r>
          </a:p>
        </p:txBody>
      </p:sp>
      <p:cxnSp>
        <p:nvCxnSpPr>
          <p:cNvPr id="34" name="Straight Arrow Connector 33">
            <a:extLst>
              <a:ext uri="{FF2B5EF4-FFF2-40B4-BE49-F238E27FC236}">
                <a16:creationId xmlns:a16="http://schemas.microsoft.com/office/drawing/2014/main" id="{A7874DDE-0E07-446C-A542-E3E514756788}"/>
              </a:ext>
            </a:extLst>
          </p:cNvPr>
          <p:cNvCxnSpPr/>
          <p:nvPr/>
        </p:nvCxnSpPr>
        <p:spPr>
          <a:xfrm flipV="1">
            <a:off x="4321435" y="2454819"/>
            <a:ext cx="270300" cy="367434"/>
          </a:xfrm>
          <a:prstGeom prst="straightConnector1">
            <a:avLst/>
          </a:prstGeom>
          <a:noFill/>
          <a:ln w="12700" cap="flat" cmpd="sng" algn="ctr">
            <a:solidFill>
              <a:srgbClr val="FFFFFF">
                <a:lumMod val="50000"/>
              </a:srgbClr>
            </a:solidFill>
            <a:prstDash val="solid"/>
            <a:tailEnd type="arrow"/>
          </a:ln>
          <a:effectLst/>
        </p:spPr>
      </p:cxnSp>
      <p:sp>
        <p:nvSpPr>
          <p:cNvPr id="35" name="TextBox 34">
            <a:extLst>
              <a:ext uri="{FF2B5EF4-FFF2-40B4-BE49-F238E27FC236}">
                <a16:creationId xmlns:a16="http://schemas.microsoft.com/office/drawing/2014/main" id="{98CC9218-0188-41E8-B25F-39375BBF7BEA}"/>
              </a:ext>
            </a:extLst>
          </p:cNvPr>
          <p:cNvSpPr txBox="1"/>
          <p:nvPr/>
        </p:nvSpPr>
        <p:spPr>
          <a:xfrm>
            <a:off x="2933867" y="2705311"/>
            <a:ext cx="1445394" cy="253916"/>
          </a:xfrm>
          <a:prstGeom prst="rect">
            <a:avLst/>
          </a:prstGeom>
          <a:noFill/>
        </p:spPr>
        <p:txBody>
          <a:bodyPr wrap="square" rtlCol="0" anchor="ctr">
            <a:spAutoFit/>
          </a:bodyPr>
          <a:lstStyle/>
          <a:p>
            <a:pPr lvl="0" algn="r">
              <a:defRPr/>
            </a:pPr>
            <a:r>
              <a:rPr lang="en-US" sz="1050" kern="0" dirty="0">
                <a:solidFill>
                  <a:srgbClr val="FFFFFF">
                    <a:lumMod val="65000"/>
                  </a:srgbClr>
                </a:solidFill>
              </a:rPr>
              <a:t>Your own text</a:t>
            </a:r>
          </a:p>
        </p:txBody>
      </p:sp>
      <p:cxnSp>
        <p:nvCxnSpPr>
          <p:cNvPr id="36" name="Straight Arrow Connector 35">
            <a:extLst>
              <a:ext uri="{FF2B5EF4-FFF2-40B4-BE49-F238E27FC236}">
                <a16:creationId xmlns:a16="http://schemas.microsoft.com/office/drawing/2014/main" id="{56A77968-C873-4AEA-B372-CA6BE9223CB4}"/>
              </a:ext>
            </a:extLst>
          </p:cNvPr>
          <p:cNvCxnSpPr/>
          <p:nvPr/>
        </p:nvCxnSpPr>
        <p:spPr>
          <a:xfrm>
            <a:off x="1817840" y="5213970"/>
            <a:ext cx="540601" cy="0"/>
          </a:xfrm>
          <a:prstGeom prst="straightConnector1">
            <a:avLst/>
          </a:prstGeom>
          <a:noFill/>
          <a:ln w="12700" cap="flat" cmpd="sng" algn="ctr">
            <a:solidFill>
              <a:srgbClr val="002776"/>
            </a:solidFill>
            <a:prstDash val="solid"/>
            <a:tailEnd type="arrow"/>
          </a:ln>
          <a:effectLst/>
        </p:spPr>
      </p:cxnSp>
      <p:sp>
        <p:nvSpPr>
          <p:cNvPr id="37" name="TextBox 36">
            <a:extLst>
              <a:ext uri="{FF2B5EF4-FFF2-40B4-BE49-F238E27FC236}">
                <a16:creationId xmlns:a16="http://schemas.microsoft.com/office/drawing/2014/main" id="{808861A4-79C5-4584-9FB9-48715738D6CC}"/>
              </a:ext>
            </a:extLst>
          </p:cNvPr>
          <p:cNvSpPr txBox="1"/>
          <p:nvPr/>
        </p:nvSpPr>
        <p:spPr>
          <a:xfrm>
            <a:off x="614263" y="5097028"/>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38" name="Straight Arrow Connector 37">
            <a:extLst>
              <a:ext uri="{FF2B5EF4-FFF2-40B4-BE49-F238E27FC236}">
                <a16:creationId xmlns:a16="http://schemas.microsoft.com/office/drawing/2014/main" id="{62B1DDDF-F9F7-4A55-8425-0D25F0F9960E}"/>
              </a:ext>
            </a:extLst>
          </p:cNvPr>
          <p:cNvCxnSpPr/>
          <p:nvPr/>
        </p:nvCxnSpPr>
        <p:spPr>
          <a:xfrm>
            <a:off x="4421350" y="5213970"/>
            <a:ext cx="540601" cy="0"/>
          </a:xfrm>
          <a:prstGeom prst="straightConnector1">
            <a:avLst/>
          </a:prstGeom>
          <a:noFill/>
          <a:ln w="12700" cap="flat" cmpd="sng" algn="ctr">
            <a:solidFill>
              <a:srgbClr val="002776"/>
            </a:solidFill>
            <a:prstDash val="solid"/>
            <a:tailEnd type="arrow"/>
          </a:ln>
          <a:effectLst/>
        </p:spPr>
      </p:cxnSp>
      <p:sp>
        <p:nvSpPr>
          <p:cNvPr id="39" name="TextBox 38">
            <a:extLst>
              <a:ext uri="{FF2B5EF4-FFF2-40B4-BE49-F238E27FC236}">
                <a16:creationId xmlns:a16="http://schemas.microsoft.com/office/drawing/2014/main" id="{3CA5D2CC-54DE-4DC6-91F8-1CB3C2D7B164}"/>
              </a:ext>
            </a:extLst>
          </p:cNvPr>
          <p:cNvSpPr txBox="1"/>
          <p:nvPr/>
        </p:nvSpPr>
        <p:spPr>
          <a:xfrm>
            <a:off x="3217773" y="5097028"/>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40" name="Straight Arrow Connector 39">
            <a:extLst>
              <a:ext uri="{FF2B5EF4-FFF2-40B4-BE49-F238E27FC236}">
                <a16:creationId xmlns:a16="http://schemas.microsoft.com/office/drawing/2014/main" id="{A1752C4F-A1B3-44B0-8497-86653FF9EA45}"/>
              </a:ext>
            </a:extLst>
          </p:cNvPr>
          <p:cNvCxnSpPr/>
          <p:nvPr/>
        </p:nvCxnSpPr>
        <p:spPr>
          <a:xfrm>
            <a:off x="7091659" y="5213970"/>
            <a:ext cx="540601" cy="0"/>
          </a:xfrm>
          <a:prstGeom prst="straightConnector1">
            <a:avLst/>
          </a:prstGeom>
          <a:noFill/>
          <a:ln w="12700" cap="flat" cmpd="sng" algn="ctr">
            <a:solidFill>
              <a:srgbClr val="002776"/>
            </a:solidFill>
            <a:prstDash val="solid"/>
            <a:tailEnd type="arrow"/>
          </a:ln>
          <a:effectLst/>
        </p:spPr>
      </p:cxnSp>
      <p:sp>
        <p:nvSpPr>
          <p:cNvPr id="41" name="TextBox 40">
            <a:extLst>
              <a:ext uri="{FF2B5EF4-FFF2-40B4-BE49-F238E27FC236}">
                <a16:creationId xmlns:a16="http://schemas.microsoft.com/office/drawing/2014/main" id="{CF7928E3-16CC-4361-B841-CBD524FE3E34}"/>
              </a:ext>
            </a:extLst>
          </p:cNvPr>
          <p:cNvSpPr txBox="1"/>
          <p:nvPr/>
        </p:nvSpPr>
        <p:spPr>
          <a:xfrm>
            <a:off x="5888082" y="5097028"/>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42" name="Straight Arrow Connector 41">
            <a:extLst>
              <a:ext uri="{FF2B5EF4-FFF2-40B4-BE49-F238E27FC236}">
                <a16:creationId xmlns:a16="http://schemas.microsoft.com/office/drawing/2014/main" id="{4F77DE6D-DCC5-471B-A6E2-BB39731D18FB}"/>
              </a:ext>
            </a:extLst>
          </p:cNvPr>
          <p:cNvCxnSpPr/>
          <p:nvPr/>
        </p:nvCxnSpPr>
        <p:spPr>
          <a:xfrm flipV="1">
            <a:off x="7023795" y="5223985"/>
            <a:ext cx="270300" cy="367434"/>
          </a:xfrm>
          <a:prstGeom prst="straightConnector1">
            <a:avLst/>
          </a:prstGeom>
          <a:noFill/>
          <a:ln w="12700" cap="flat" cmpd="sng" algn="ctr">
            <a:solidFill>
              <a:srgbClr val="FFFFFF">
                <a:lumMod val="50000"/>
              </a:srgbClr>
            </a:solidFill>
            <a:prstDash val="solid"/>
            <a:tailEnd type="arrow"/>
          </a:ln>
          <a:effectLst/>
        </p:spPr>
      </p:cxnSp>
      <p:sp>
        <p:nvSpPr>
          <p:cNvPr id="43" name="TextBox 42">
            <a:extLst>
              <a:ext uri="{FF2B5EF4-FFF2-40B4-BE49-F238E27FC236}">
                <a16:creationId xmlns:a16="http://schemas.microsoft.com/office/drawing/2014/main" id="{94E7990C-D1F1-4BEE-AF1B-B6C27AF9BA3C}"/>
              </a:ext>
            </a:extLst>
          </p:cNvPr>
          <p:cNvSpPr txBox="1"/>
          <p:nvPr/>
        </p:nvSpPr>
        <p:spPr>
          <a:xfrm>
            <a:off x="5666006" y="5474477"/>
            <a:ext cx="1383128" cy="253916"/>
          </a:xfrm>
          <a:prstGeom prst="rect">
            <a:avLst/>
          </a:prstGeom>
          <a:noFill/>
        </p:spPr>
        <p:txBody>
          <a:bodyPr wrap="square" rtlCol="0" anchor="ctr">
            <a:spAutoFit/>
          </a:bodyPr>
          <a:lstStyle/>
          <a:p>
            <a:pPr lvl="0" algn="r">
              <a:defRPr/>
            </a:pPr>
            <a:r>
              <a:rPr lang="en-US" sz="1050" kern="0" dirty="0">
                <a:solidFill>
                  <a:srgbClr val="FFFFFF">
                    <a:lumMod val="65000"/>
                  </a:srgbClr>
                </a:solidFill>
              </a:rPr>
              <a:t>Your own text</a:t>
            </a:r>
          </a:p>
        </p:txBody>
      </p:sp>
      <p:cxnSp>
        <p:nvCxnSpPr>
          <p:cNvPr id="44" name="Straight Arrow Connector 43">
            <a:extLst>
              <a:ext uri="{FF2B5EF4-FFF2-40B4-BE49-F238E27FC236}">
                <a16:creationId xmlns:a16="http://schemas.microsoft.com/office/drawing/2014/main" id="{E93917A7-7A95-4170-B812-DDD78C5B92FE}"/>
              </a:ext>
            </a:extLst>
          </p:cNvPr>
          <p:cNvCxnSpPr/>
          <p:nvPr/>
        </p:nvCxnSpPr>
        <p:spPr>
          <a:xfrm flipV="1">
            <a:off x="4421350" y="5223985"/>
            <a:ext cx="270300" cy="367434"/>
          </a:xfrm>
          <a:prstGeom prst="straightConnector1">
            <a:avLst/>
          </a:prstGeom>
          <a:noFill/>
          <a:ln w="12700" cap="flat" cmpd="sng" algn="ctr">
            <a:solidFill>
              <a:srgbClr val="FFFFFF">
                <a:lumMod val="50000"/>
              </a:srgbClr>
            </a:solidFill>
            <a:prstDash val="solid"/>
            <a:tailEnd type="arrow"/>
          </a:ln>
          <a:effectLst/>
        </p:spPr>
      </p:cxnSp>
      <p:sp>
        <p:nvSpPr>
          <p:cNvPr id="45" name="TextBox 44">
            <a:extLst>
              <a:ext uri="{FF2B5EF4-FFF2-40B4-BE49-F238E27FC236}">
                <a16:creationId xmlns:a16="http://schemas.microsoft.com/office/drawing/2014/main" id="{6AD104D1-D157-440B-B107-B6678D16E82A}"/>
              </a:ext>
            </a:extLst>
          </p:cNvPr>
          <p:cNvSpPr txBox="1"/>
          <p:nvPr/>
        </p:nvSpPr>
        <p:spPr>
          <a:xfrm>
            <a:off x="3063561" y="5474477"/>
            <a:ext cx="1383128" cy="253916"/>
          </a:xfrm>
          <a:prstGeom prst="rect">
            <a:avLst/>
          </a:prstGeom>
          <a:noFill/>
        </p:spPr>
        <p:txBody>
          <a:bodyPr wrap="square" rtlCol="0" anchor="ctr">
            <a:spAutoFit/>
          </a:bodyPr>
          <a:lstStyle/>
          <a:p>
            <a:pPr lvl="0" algn="r">
              <a:defRPr/>
            </a:pPr>
            <a:r>
              <a:rPr lang="en-US" sz="1050" kern="0" dirty="0">
                <a:solidFill>
                  <a:srgbClr val="FFFFFF">
                    <a:lumMod val="65000"/>
                  </a:srgbClr>
                </a:solidFill>
              </a:rPr>
              <a:t>Your own text</a:t>
            </a:r>
          </a:p>
        </p:txBody>
      </p:sp>
      <p:cxnSp>
        <p:nvCxnSpPr>
          <p:cNvPr id="46" name="Straight Arrow Connector 45">
            <a:extLst>
              <a:ext uri="{FF2B5EF4-FFF2-40B4-BE49-F238E27FC236}">
                <a16:creationId xmlns:a16="http://schemas.microsoft.com/office/drawing/2014/main" id="{50CB704A-E5BA-408E-86BD-EE9F55AE8553}"/>
              </a:ext>
            </a:extLst>
          </p:cNvPr>
          <p:cNvCxnSpPr/>
          <p:nvPr/>
        </p:nvCxnSpPr>
        <p:spPr>
          <a:xfrm>
            <a:off x="2252809" y="4506997"/>
            <a:ext cx="540601" cy="0"/>
          </a:xfrm>
          <a:prstGeom prst="straightConnector1">
            <a:avLst/>
          </a:prstGeom>
          <a:noFill/>
          <a:ln w="12700" cap="flat" cmpd="sng" algn="ctr">
            <a:solidFill>
              <a:srgbClr val="002776"/>
            </a:solidFill>
            <a:prstDash val="solid"/>
            <a:tailEnd type="arrow"/>
          </a:ln>
          <a:effectLst/>
        </p:spPr>
      </p:cxnSp>
      <p:sp>
        <p:nvSpPr>
          <p:cNvPr id="47" name="TextBox 46">
            <a:extLst>
              <a:ext uri="{FF2B5EF4-FFF2-40B4-BE49-F238E27FC236}">
                <a16:creationId xmlns:a16="http://schemas.microsoft.com/office/drawing/2014/main" id="{D0BE858A-C2FD-4462-9B72-2186773726AD}"/>
              </a:ext>
            </a:extLst>
          </p:cNvPr>
          <p:cNvSpPr txBox="1"/>
          <p:nvPr/>
        </p:nvSpPr>
        <p:spPr>
          <a:xfrm>
            <a:off x="1049232" y="4390055"/>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48" name="Straight Arrow Connector 47">
            <a:extLst>
              <a:ext uri="{FF2B5EF4-FFF2-40B4-BE49-F238E27FC236}">
                <a16:creationId xmlns:a16="http://schemas.microsoft.com/office/drawing/2014/main" id="{B37AC6CF-8312-4CB4-8068-8249F28E5150}"/>
              </a:ext>
            </a:extLst>
          </p:cNvPr>
          <p:cNvCxnSpPr/>
          <p:nvPr/>
        </p:nvCxnSpPr>
        <p:spPr>
          <a:xfrm>
            <a:off x="4856318" y="4506997"/>
            <a:ext cx="540601" cy="0"/>
          </a:xfrm>
          <a:prstGeom prst="straightConnector1">
            <a:avLst/>
          </a:prstGeom>
          <a:noFill/>
          <a:ln w="12700" cap="flat" cmpd="sng" algn="ctr">
            <a:solidFill>
              <a:srgbClr val="002776"/>
            </a:solidFill>
            <a:prstDash val="solid"/>
            <a:tailEnd type="arrow"/>
          </a:ln>
          <a:effectLst/>
        </p:spPr>
      </p:cxnSp>
      <p:sp>
        <p:nvSpPr>
          <p:cNvPr id="49" name="TextBox 48">
            <a:extLst>
              <a:ext uri="{FF2B5EF4-FFF2-40B4-BE49-F238E27FC236}">
                <a16:creationId xmlns:a16="http://schemas.microsoft.com/office/drawing/2014/main" id="{0D444373-595C-4D6F-B42F-EF58616F7798}"/>
              </a:ext>
            </a:extLst>
          </p:cNvPr>
          <p:cNvSpPr txBox="1"/>
          <p:nvPr/>
        </p:nvSpPr>
        <p:spPr>
          <a:xfrm>
            <a:off x="3652741" y="4390055"/>
            <a:ext cx="1261402" cy="253916"/>
          </a:xfrm>
          <a:prstGeom prst="rect">
            <a:avLst/>
          </a:prstGeom>
          <a:noFill/>
        </p:spPr>
        <p:txBody>
          <a:bodyPr wrap="square" rtlCol="0" anchor="ctr">
            <a:spAutoFit/>
          </a:bodyPr>
          <a:lstStyle/>
          <a:p>
            <a:pPr lvl="0" algn="ctr">
              <a:defRPr/>
            </a:pPr>
            <a:r>
              <a:rPr lang="en-US" sz="1050" kern="0" dirty="0"/>
              <a:t>Your own text</a:t>
            </a:r>
          </a:p>
        </p:txBody>
      </p:sp>
      <p:cxnSp>
        <p:nvCxnSpPr>
          <p:cNvPr id="50" name="Straight Arrow Connector 49">
            <a:extLst>
              <a:ext uri="{FF2B5EF4-FFF2-40B4-BE49-F238E27FC236}">
                <a16:creationId xmlns:a16="http://schemas.microsoft.com/office/drawing/2014/main" id="{1E11AD0A-A245-4CA3-BB93-DB3329465EAC}"/>
              </a:ext>
            </a:extLst>
          </p:cNvPr>
          <p:cNvCxnSpPr/>
          <p:nvPr/>
        </p:nvCxnSpPr>
        <p:spPr>
          <a:xfrm>
            <a:off x="7526627" y="4506997"/>
            <a:ext cx="540601" cy="0"/>
          </a:xfrm>
          <a:prstGeom prst="straightConnector1">
            <a:avLst/>
          </a:prstGeom>
          <a:noFill/>
          <a:ln w="12700" cap="flat" cmpd="sng" algn="ctr">
            <a:solidFill>
              <a:srgbClr val="002776"/>
            </a:solidFill>
            <a:prstDash val="solid"/>
            <a:tailEnd type="arrow"/>
          </a:ln>
          <a:effectLst/>
        </p:spPr>
      </p:cxnSp>
      <p:sp>
        <p:nvSpPr>
          <p:cNvPr id="51" name="TextBox 50">
            <a:extLst>
              <a:ext uri="{FF2B5EF4-FFF2-40B4-BE49-F238E27FC236}">
                <a16:creationId xmlns:a16="http://schemas.microsoft.com/office/drawing/2014/main" id="{656CF1ED-B699-4907-A3AE-ECB35F07F7A0}"/>
              </a:ext>
            </a:extLst>
          </p:cNvPr>
          <p:cNvSpPr txBox="1"/>
          <p:nvPr/>
        </p:nvSpPr>
        <p:spPr>
          <a:xfrm>
            <a:off x="6323050" y="4390055"/>
            <a:ext cx="1261402" cy="253916"/>
          </a:xfrm>
          <a:prstGeom prst="rect">
            <a:avLst/>
          </a:prstGeom>
          <a:noFill/>
        </p:spPr>
        <p:txBody>
          <a:bodyPr wrap="square" rtlCol="0" anchor="ctr">
            <a:spAutoFit/>
          </a:bodyPr>
          <a:lstStyle/>
          <a:p>
            <a:pPr lvl="0" algn="ctr">
              <a:defRPr/>
            </a:pPr>
            <a:r>
              <a:rPr lang="en-US" sz="1050" kern="0" dirty="0"/>
              <a:t>Your own text</a:t>
            </a:r>
          </a:p>
        </p:txBody>
      </p:sp>
      <p:sp>
        <p:nvSpPr>
          <p:cNvPr id="52" name="Rounded Rectangle 18">
            <a:extLst>
              <a:ext uri="{FF2B5EF4-FFF2-40B4-BE49-F238E27FC236}">
                <a16:creationId xmlns:a16="http://schemas.microsoft.com/office/drawing/2014/main" id="{F052A4A6-F84A-4E1C-91D1-12BE79076857}"/>
              </a:ext>
            </a:extLst>
          </p:cNvPr>
          <p:cNvSpPr/>
          <p:nvPr/>
        </p:nvSpPr>
        <p:spPr>
          <a:xfrm>
            <a:off x="9582189" y="3438732"/>
            <a:ext cx="2004974" cy="955589"/>
          </a:xfrm>
          <a:prstGeom prst="roundRect">
            <a:avLst>
              <a:gd name="adj" fmla="val 14830"/>
            </a:avLst>
          </a:prstGeom>
          <a:solidFill>
            <a:schemeClr val="tx1"/>
          </a:solidFill>
          <a:ln w="10"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lvl="0" algn="ctr">
              <a:defRPr/>
            </a:pPr>
            <a:r>
              <a:rPr lang="en-US" sz="1400" b="1" kern="0" dirty="0">
                <a:solidFill>
                  <a:srgbClr val="FFFFFF"/>
                </a:solidFill>
              </a:rPr>
              <a:t>Sample Text</a:t>
            </a:r>
          </a:p>
        </p:txBody>
      </p:sp>
    </p:spTree>
    <p:extLst>
      <p:ext uri="{BB962C8B-B14F-4D97-AF65-F5344CB8AC3E}">
        <p14:creationId xmlns:p14="http://schemas.microsoft.com/office/powerpoint/2010/main" val="3164646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2080064" y="3693161"/>
            <a:ext cx="1493563" cy="435207"/>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050" dirty="0">
                <a:solidFill>
                  <a:srgbClr val="002776"/>
                </a:solidFill>
              </a:rPr>
              <a:t>Risk types and examples </a:t>
            </a:r>
          </a:p>
          <a:p>
            <a:pPr marL="169863" indent="-169863">
              <a:spcBef>
                <a:spcPts val="400"/>
              </a:spcBef>
              <a:spcAft>
                <a:spcPts val="400"/>
              </a:spcAft>
              <a:buFont typeface="+mj-lt"/>
              <a:buAutoNum type="arabicPeriod"/>
              <a:defRPr/>
            </a:pPr>
            <a:r>
              <a:rPr lang="en-GB" sz="1050" dirty="0">
                <a:solidFill>
                  <a:srgbClr val="002776"/>
                </a:solidFill>
              </a:rPr>
              <a:t>Tools to identify risks </a:t>
            </a:r>
          </a:p>
          <a:p>
            <a:pPr marL="169863" indent="-169863">
              <a:spcBef>
                <a:spcPts val="400"/>
              </a:spcBef>
              <a:spcAft>
                <a:spcPts val="400"/>
              </a:spcAft>
              <a:buFont typeface="+mj-lt"/>
              <a:buAutoNum type="arabicPeriod"/>
              <a:defRPr/>
            </a:pPr>
            <a:r>
              <a:rPr lang="en-GB" sz="1050" dirty="0">
                <a:solidFill>
                  <a:srgbClr val="002776"/>
                </a:solidFill>
              </a:rPr>
              <a:t>Simple risk log in Powerpoint</a:t>
            </a:r>
          </a:p>
          <a:p>
            <a:pPr marL="169863" indent="-169863">
              <a:spcBef>
                <a:spcPts val="400"/>
              </a:spcBef>
              <a:spcAft>
                <a:spcPts val="400"/>
              </a:spcAft>
              <a:buFont typeface="+mj-lt"/>
              <a:buAutoNum type="arabicPeriod"/>
              <a:defRPr/>
            </a:pPr>
            <a:r>
              <a:rPr lang="en-GB" sz="1050" dirty="0">
                <a:solidFill>
                  <a:srgbClr val="002776"/>
                </a:solidFill>
              </a:rPr>
              <a:t>Comprehensive risk log in Excel</a:t>
            </a:r>
          </a:p>
          <a:p>
            <a:pPr marL="169863" indent="-169863">
              <a:spcBef>
                <a:spcPts val="200"/>
              </a:spcBef>
              <a:spcAft>
                <a:spcPts val="200"/>
              </a:spcAft>
              <a:buFont typeface="+mj-lt"/>
              <a:buAutoNum type="arabicPeriod"/>
              <a:defRPr/>
            </a:pPr>
            <a:endParaRPr lang="en-GB" sz="1050" dirty="0">
              <a:solidFill>
                <a:srgbClr val="002776"/>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83786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Simple Risk Log</a:t>
            </a:r>
            <a:br>
              <a:rPr lang="en-US" sz="2400" kern="0" dirty="0"/>
            </a:br>
            <a:r>
              <a:rPr lang="en-US" sz="2400" b="0" kern="0" dirty="0"/>
              <a:t>Description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27</a:t>
            </a:fld>
            <a:endParaRPr lang="en-US" sz="800" dirty="0">
              <a:solidFill>
                <a:srgbClr val="ADAFBB"/>
              </a:solidFill>
            </a:endParaRPr>
          </a:p>
        </p:txBody>
      </p:sp>
      <p:sp>
        <p:nvSpPr>
          <p:cNvPr id="12" name="TextBox 11">
            <a:extLst>
              <a:ext uri="{FF2B5EF4-FFF2-40B4-BE49-F238E27FC236}">
                <a16:creationId xmlns:a16="http://schemas.microsoft.com/office/drawing/2014/main" id="{99B185B6-82CA-4265-8A83-14F53B0633EA}"/>
              </a:ext>
            </a:extLst>
          </p:cNvPr>
          <p:cNvSpPr txBox="1"/>
          <p:nvPr/>
        </p:nvSpPr>
        <p:spPr>
          <a:xfrm>
            <a:off x="514114" y="1730829"/>
            <a:ext cx="11073049" cy="2262158"/>
          </a:xfrm>
          <a:prstGeom prst="rect">
            <a:avLst/>
          </a:prstGeom>
          <a:noFill/>
        </p:spPr>
        <p:txBody>
          <a:bodyPr wrap="square" rtlCol="0">
            <a:spAutoFit/>
          </a:bodyPr>
          <a:lstStyle/>
          <a:p>
            <a:pPr>
              <a:spcBef>
                <a:spcPts val="600"/>
              </a:spcBef>
              <a:spcAft>
                <a:spcPts val="600"/>
              </a:spcAft>
            </a:pPr>
            <a:r>
              <a:rPr lang="en-GB" sz="1800" dirty="0"/>
              <a:t>To identify our company risks and project risks, we created a simple Risk Log in Powerpoint.</a:t>
            </a:r>
          </a:p>
          <a:p>
            <a:pPr>
              <a:spcBef>
                <a:spcPts val="600"/>
              </a:spcBef>
              <a:spcAft>
                <a:spcPts val="600"/>
              </a:spcAft>
            </a:pPr>
            <a:r>
              <a:rPr lang="en-GB" sz="1800" dirty="0"/>
              <a:t>This </a:t>
            </a:r>
            <a:r>
              <a:rPr lang="en-GB" dirty="0"/>
              <a:t>s</a:t>
            </a:r>
            <a:r>
              <a:rPr lang="en-GB" sz="1800" dirty="0"/>
              <a:t>imple Risk Log will be used when our list of risks is small or if we need to make a presentation in front of our Board of Directors, Executive Committee or any stakeholders that do not need to know too many details.</a:t>
            </a:r>
          </a:p>
          <a:p>
            <a:endParaRPr lang="en-GB" sz="1800" dirty="0"/>
          </a:p>
          <a:p>
            <a:endParaRPr lang="en-GB" dirty="0"/>
          </a:p>
          <a:p>
            <a:endParaRPr lang="en-AU" sz="1800" dirty="0"/>
          </a:p>
        </p:txBody>
      </p:sp>
    </p:spTree>
    <p:extLst>
      <p:ext uri="{BB962C8B-B14F-4D97-AF65-F5344CB8AC3E}">
        <p14:creationId xmlns:p14="http://schemas.microsoft.com/office/powerpoint/2010/main" val="1891197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Simple Risk Log</a:t>
            </a:r>
            <a:br>
              <a:rPr lang="en-US" sz="2400" kern="0" dirty="0"/>
            </a:br>
            <a:r>
              <a:rPr lang="en-US" sz="2400" b="0" kern="0" dirty="0"/>
              <a:t>3-level rating</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28</a:t>
            </a:fld>
            <a:endParaRPr lang="en-US" sz="800" dirty="0">
              <a:solidFill>
                <a:srgbClr val="ADAFBB"/>
              </a:solidFill>
            </a:endParaRPr>
          </a:p>
        </p:txBody>
      </p:sp>
      <p:graphicFrame>
        <p:nvGraphicFramePr>
          <p:cNvPr id="10" name="Table 9">
            <a:extLst>
              <a:ext uri="{FF2B5EF4-FFF2-40B4-BE49-F238E27FC236}">
                <a16:creationId xmlns:a16="http://schemas.microsoft.com/office/drawing/2014/main" id="{C97B4D14-17F6-46C4-92AE-CB17C728BFD8}"/>
              </a:ext>
            </a:extLst>
          </p:cNvPr>
          <p:cNvGraphicFramePr>
            <a:graphicFrameLocks noGrp="1"/>
          </p:cNvGraphicFramePr>
          <p:nvPr/>
        </p:nvGraphicFramePr>
        <p:xfrm>
          <a:off x="603249" y="1568677"/>
          <a:ext cx="10983911" cy="4985280"/>
        </p:xfrm>
        <a:graphic>
          <a:graphicData uri="http://schemas.openxmlformats.org/drawingml/2006/table">
            <a:tbl>
              <a:tblPr firstRow="1" bandRow="1">
                <a:tableStyleId>{5C22544A-7EE6-4342-B048-85BDC9FD1C3A}</a:tableStyleId>
              </a:tblPr>
              <a:tblGrid>
                <a:gridCol w="494031">
                  <a:extLst>
                    <a:ext uri="{9D8B030D-6E8A-4147-A177-3AD203B41FA5}">
                      <a16:colId xmlns:a16="http://schemas.microsoft.com/office/drawing/2014/main" val="1351976690"/>
                    </a:ext>
                  </a:extLst>
                </a:gridCol>
                <a:gridCol w="1340052">
                  <a:extLst>
                    <a:ext uri="{9D8B030D-6E8A-4147-A177-3AD203B41FA5}">
                      <a16:colId xmlns:a16="http://schemas.microsoft.com/office/drawing/2014/main" val="3088616597"/>
                    </a:ext>
                  </a:extLst>
                </a:gridCol>
                <a:gridCol w="2517061">
                  <a:extLst>
                    <a:ext uri="{9D8B030D-6E8A-4147-A177-3AD203B41FA5}">
                      <a16:colId xmlns:a16="http://schemas.microsoft.com/office/drawing/2014/main" val="3529697046"/>
                    </a:ext>
                  </a:extLst>
                </a:gridCol>
                <a:gridCol w="1175017">
                  <a:extLst>
                    <a:ext uri="{9D8B030D-6E8A-4147-A177-3AD203B41FA5}">
                      <a16:colId xmlns:a16="http://schemas.microsoft.com/office/drawing/2014/main" val="4168862341"/>
                    </a:ext>
                  </a:extLst>
                </a:gridCol>
                <a:gridCol w="1175017">
                  <a:extLst>
                    <a:ext uri="{9D8B030D-6E8A-4147-A177-3AD203B41FA5}">
                      <a16:colId xmlns:a16="http://schemas.microsoft.com/office/drawing/2014/main" val="1531915362"/>
                    </a:ext>
                  </a:extLst>
                </a:gridCol>
                <a:gridCol w="1175017">
                  <a:extLst>
                    <a:ext uri="{9D8B030D-6E8A-4147-A177-3AD203B41FA5}">
                      <a16:colId xmlns:a16="http://schemas.microsoft.com/office/drawing/2014/main" val="2219574283"/>
                    </a:ext>
                  </a:extLst>
                </a:gridCol>
                <a:gridCol w="2207615">
                  <a:extLst>
                    <a:ext uri="{9D8B030D-6E8A-4147-A177-3AD203B41FA5}">
                      <a16:colId xmlns:a16="http://schemas.microsoft.com/office/drawing/2014/main" val="2685416454"/>
                    </a:ext>
                  </a:extLst>
                </a:gridCol>
                <a:gridCol w="900101">
                  <a:extLst>
                    <a:ext uri="{9D8B030D-6E8A-4147-A177-3AD203B41FA5}">
                      <a16:colId xmlns:a16="http://schemas.microsoft.com/office/drawing/2014/main" val="3299786128"/>
                    </a:ext>
                  </a:extLst>
                </a:gridCol>
              </a:tblGrid>
              <a:tr h="611170">
                <a:tc>
                  <a:txBody>
                    <a:bodyPr/>
                    <a:lstStyle/>
                    <a:p>
                      <a:pPr algn="ctr"/>
                      <a:r>
                        <a:rPr lang="en-US" sz="1050" dirty="0"/>
                        <a:t>Risk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Title</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description</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Impact</a:t>
                      </a:r>
                      <a:endParaRPr lang="en-US" sz="1200" dirty="0"/>
                    </a:p>
                    <a:p>
                      <a:pPr algn="ctr"/>
                      <a:r>
                        <a:rPr lang="en-GB" sz="800" b="0" dirty="0"/>
                        <a:t>(1=Minor; 2=Moderate; 3=Major)</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Probability</a:t>
                      </a:r>
                    </a:p>
                    <a:p>
                      <a:pPr algn="ctr"/>
                      <a:r>
                        <a:rPr lang="en-GB" sz="800" b="0" dirty="0"/>
                        <a:t>(1=Unlikely; 2=Possible; 3=Likely)</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Value</a:t>
                      </a:r>
                    </a:p>
                    <a:p>
                      <a:pPr algn="ctr"/>
                      <a:r>
                        <a:rPr lang="en-US" sz="800" b="0" dirty="0"/>
                        <a:t>(Impact X Probability)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Mitigation Strategy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Assigned to</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tcPr>
                </a:tc>
                <a:extLst>
                  <a:ext uri="{0D108BD9-81ED-4DB2-BD59-A6C34878D82A}">
                    <a16:rowId xmlns:a16="http://schemas.microsoft.com/office/drawing/2014/main" val="1039923419"/>
                  </a:ext>
                </a:extLst>
              </a:tr>
              <a:tr h="611170">
                <a:tc>
                  <a:txBody>
                    <a:bodyPr/>
                    <a:lstStyle/>
                    <a:p>
                      <a:pPr algn="ctr"/>
                      <a:r>
                        <a:rPr lang="en-US" sz="1800" b="1" dirty="0">
                          <a:solidFill>
                            <a:schemeClr val="bg1"/>
                          </a:solidFill>
                        </a:rPr>
                        <a:t>1</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Lower website speed</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Improving the resolution of our images will increase the size of our images, which may lower our website page loading time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b="1" kern="1200" dirty="0">
                          <a:solidFill>
                            <a:schemeClr val="tx2"/>
                          </a:solidFill>
                          <a:latin typeface="+mn-lt"/>
                          <a:ea typeface="+mn-ea"/>
                          <a:cs typeface="+mn-cs"/>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GB" sz="1000" kern="1200" dirty="0">
                          <a:solidFill>
                            <a:schemeClr val="tx2"/>
                          </a:solidFill>
                          <a:latin typeface="+mn-lt"/>
                          <a:ea typeface="+mn-ea"/>
                          <a:cs typeface="+mn-cs"/>
                        </a:rPr>
                        <a:t>Find the sweet spot between quality images and page loading time</a:t>
                      </a:r>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Donald</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700245"/>
                  </a:ext>
                </a:extLst>
              </a:tr>
              <a:tr h="611170">
                <a:tc>
                  <a:txBody>
                    <a:bodyPr/>
                    <a:lstStyle/>
                    <a:p>
                      <a:pPr algn="ctr"/>
                      <a:r>
                        <a:rPr lang="en-US" sz="1800" b="1" dirty="0">
                          <a:solidFill>
                            <a:schemeClr val="bg1"/>
                          </a:solidFill>
                        </a:rPr>
                        <a:t>2</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High oil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A strong increase in oil price would create a high pressure on our profit margins</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US" sz="1000" kern="1200" dirty="0">
                          <a:solidFill>
                            <a:schemeClr val="tx2"/>
                          </a:solidFill>
                          <a:latin typeface="+mn-lt"/>
                          <a:ea typeface="+mn-ea"/>
                          <a:cs typeface="+mn-cs"/>
                        </a:rPr>
                        <a:t>Buy more oil than we need to build up our stock while the price of oil is at an affordable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Ralph</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16472"/>
                  </a:ext>
                </a:extLst>
              </a:tr>
              <a:tr h="611170">
                <a:tc>
                  <a:txBody>
                    <a:bodyPr/>
                    <a:lstStyle/>
                    <a:p>
                      <a:pPr algn="ctr"/>
                      <a:r>
                        <a:rPr lang="en-US" sz="1800" b="1" dirty="0">
                          <a:solidFill>
                            <a:schemeClr val="bg1"/>
                          </a:solidFill>
                        </a:rPr>
                        <a:t>3</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074618"/>
                  </a:ext>
                </a:extLst>
              </a:tr>
              <a:tr h="611170">
                <a:tc>
                  <a:txBody>
                    <a:bodyPr/>
                    <a:lstStyle/>
                    <a:p>
                      <a:pPr algn="ctr"/>
                      <a:r>
                        <a:rPr lang="en-US" sz="1800" b="1" dirty="0">
                          <a:solidFill>
                            <a:schemeClr val="bg1"/>
                          </a:solidFill>
                        </a:rPr>
                        <a:t>4</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1533836"/>
                  </a:ext>
                </a:extLst>
              </a:tr>
              <a:tr h="611170">
                <a:tc>
                  <a:txBody>
                    <a:bodyPr/>
                    <a:lstStyle/>
                    <a:p>
                      <a:pPr algn="ctr"/>
                      <a:r>
                        <a:rPr lang="en-US" sz="1800" b="1" dirty="0">
                          <a:solidFill>
                            <a:schemeClr val="bg1"/>
                          </a:solidFill>
                        </a:rPr>
                        <a:t>5</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9498327"/>
                  </a:ext>
                </a:extLst>
              </a:tr>
              <a:tr h="611170">
                <a:tc>
                  <a:txBody>
                    <a:bodyPr/>
                    <a:lstStyle/>
                    <a:p>
                      <a:pPr algn="ctr"/>
                      <a:r>
                        <a:rPr lang="en-US" sz="1800" b="1" dirty="0">
                          <a:solidFill>
                            <a:schemeClr val="bg1"/>
                          </a:solidFill>
                        </a:rPr>
                        <a:t>6</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5694"/>
                  </a:ext>
                </a:extLst>
              </a:tr>
              <a:tr h="611170">
                <a:tc>
                  <a:txBody>
                    <a:bodyPr/>
                    <a:lstStyle/>
                    <a:p>
                      <a:pPr algn="ctr"/>
                      <a:r>
                        <a:rPr lang="en-US" sz="1800" b="1" dirty="0">
                          <a:solidFill>
                            <a:schemeClr val="bg1"/>
                          </a:solidFill>
                        </a:rPr>
                        <a:t>7</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142500"/>
                  </a:ext>
                </a:extLst>
              </a:tr>
            </a:tbl>
          </a:graphicData>
        </a:graphic>
      </p:graphicFrame>
      <p:sp>
        <p:nvSpPr>
          <p:cNvPr id="15" name="Rounded Rectangle 131">
            <a:extLst>
              <a:ext uri="{FF2B5EF4-FFF2-40B4-BE49-F238E27FC236}">
                <a16:creationId xmlns:a16="http://schemas.microsoft.com/office/drawing/2014/main" id="{EEF272B5-B676-43D3-A2E6-FD83A340BBF0}"/>
              </a:ext>
            </a:extLst>
          </p:cNvPr>
          <p:cNvSpPr/>
          <p:nvPr/>
        </p:nvSpPr>
        <p:spPr bwMode="auto">
          <a:xfrm>
            <a:off x="9614263" y="335829"/>
            <a:ext cx="1972897" cy="221467"/>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defTabSz="623853" rtl="0" eaLnBrk="1" fontAlgn="auto" latinLnBrk="0" hangingPunct="1">
              <a:lnSpc>
                <a:spcPct val="100000"/>
              </a:lnSpc>
              <a:spcBef>
                <a:spcPts val="300"/>
              </a:spcBef>
              <a:spcAft>
                <a:spcPts val="300"/>
              </a:spcAft>
              <a:buClr>
                <a:srgbClr val="000000"/>
              </a:buClr>
              <a:buSzTx/>
              <a:buFontTx/>
              <a:buNone/>
              <a:tabLst/>
              <a:defRPr/>
            </a:pP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Low priority (Risk value is 1, 2 or 3) </a:t>
            </a:r>
            <a:endParaRPr kumimoji="0" lang="en-US" sz="8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8" name="Rounded Rectangle 131">
            <a:extLst>
              <a:ext uri="{FF2B5EF4-FFF2-40B4-BE49-F238E27FC236}">
                <a16:creationId xmlns:a16="http://schemas.microsoft.com/office/drawing/2014/main" id="{AAF9FC20-02C3-4862-9325-1A4A588C82FE}"/>
              </a:ext>
            </a:extLst>
          </p:cNvPr>
          <p:cNvSpPr/>
          <p:nvPr/>
        </p:nvSpPr>
        <p:spPr bwMode="auto">
          <a:xfrm>
            <a:off x="9614263" y="622922"/>
            <a:ext cx="1972897" cy="221467"/>
          </a:xfrm>
          <a:prstGeom prst="roundRect">
            <a:avLst>
              <a:gd name="adj" fmla="val 3792"/>
            </a:avLst>
          </a:prstGeom>
          <a:solidFill>
            <a:srgbClr val="FFC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Medium priority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(Risk value is 6)</a:t>
            </a:r>
            <a:endParaRPr lang="en-US" sz="800" b="1" kern="0" dirty="0">
              <a:solidFill>
                <a:srgbClr val="FFFFFF"/>
              </a:solidFill>
              <a:latin typeface="Arial" panose="020B0604020202020204"/>
            </a:endParaRPr>
          </a:p>
        </p:txBody>
      </p:sp>
      <p:sp>
        <p:nvSpPr>
          <p:cNvPr id="19" name="Rounded Rectangle 131">
            <a:extLst>
              <a:ext uri="{FF2B5EF4-FFF2-40B4-BE49-F238E27FC236}">
                <a16:creationId xmlns:a16="http://schemas.microsoft.com/office/drawing/2014/main" id="{77BBBDD1-CB08-45B2-A324-415853E5C568}"/>
              </a:ext>
            </a:extLst>
          </p:cNvPr>
          <p:cNvSpPr/>
          <p:nvPr/>
        </p:nvSpPr>
        <p:spPr bwMode="auto">
          <a:xfrm>
            <a:off x="9614263" y="910015"/>
            <a:ext cx="1972897" cy="221467"/>
          </a:xfrm>
          <a:prstGeom prst="roundRect">
            <a:avLst>
              <a:gd name="adj" fmla="val 3792"/>
            </a:avLst>
          </a:prstGeom>
          <a:solidFill>
            <a:srgbClr val="FF0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High priority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(Risk value is 9)</a:t>
            </a:r>
            <a:endParaRPr lang="en-US" sz="800" b="1" kern="0" dirty="0">
              <a:solidFill>
                <a:srgbClr val="FFFFFF"/>
              </a:solidFill>
              <a:latin typeface="Arial" panose="020B0604020202020204"/>
            </a:endParaRPr>
          </a:p>
        </p:txBody>
      </p:sp>
      <p:sp>
        <p:nvSpPr>
          <p:cNvPr id="21" name="Oval 20">
            <a:extLst>
              <a:ext uri="{FF2B5EF4-FFF2-40B4-BE49-F238E27FC236}">
                <a16:creationId xmlns:a16="http://schemas.microsoft.com/office/drawing/2014/main" id="{DEAD642D-FE06-4E62-9E80-D0624E8068B2}"/>
              </a:ext>
            </a:extLst>
          </p:cNvPr>
          <p:cNvSpPr/>
          <p:nvPr/>
        </p:nvSpPr>
        <p:spPr bwMode="auto">
          <a:xfrm>
            <a:off x="8288593" y="2275160"/>
            <a:ext cx="159432" cy="153594"/>
          </a:xfrm>
          <a:prstGeom prst="ellipse">
            <a:avLst/>
          </a:prstGeom>
          <a:solidFill>
            <a:srgbClr val="FF0000"/>
          </a:soli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3" name="Oval 22">
            <a:extLst>
              <a:ext uri="{FF2B5EF4-FFF2-40B4-BE49-F238E27FC236}">
                <a16:creationId xmlns:a16="http://schemas.microsoft.com/office/drawing/2014/main" id="{1BFDB3B1-A074-42BE-BDC7-6208C40771E3}"/>
              </a:ext>
            </a:extLst>
          </p:cNvPr>
          <p:cNvSpPr/>
          <p:nvPr/>
        </p:nvSpPr>
        <p:spPr bwMode="auto">
          <a:xfrm>
            <a:off x="8286296" y="2965226"/>
            <a:ext cx="159432" cy="153594"/>
          </a:xfrm>
          <a:prstGeom prst="ellipse">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b="1" kern="0" dirty="0">
              <a:solidFill>
                <a:srgbClr val="FFFFFF"/>
              </a:solidFill>
              <a:latin typeface="Arial" panose="020B0604020202020204"/>
            </a:endParaRPr>
          </a:p>
        </p:txBody>
      </p:sp>
      <p:sp>
        <p:nvSpPr>
          <p:cNvPr id="25" name="Oval 24">
            <a:extLst>
              <a:ext uri="{FF2B5EF4-FFF2-40B4-BE49-F238E27FC236}">
                <a16:creationId xmlns:a16="http://schemas.microsoft.com/office/drawing/2014/main" id="{4A0BBC20-B160-4C45-8180-7E5EB91BFB57}"/>
              </a:ext>
            </a:extLst>
          </p:cNvPr>
          <p:cNvSpPr/>
          <p:nvPr/>
        </p:nvSpPr>
        <p:spPr bwMode="auto">
          <a:xfrm>
            <a:off x="8286296" y="3578495"/>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3499954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Simple Risk Log</a:t>
            </a:r>
            <a:br>
              <a:rPr lang="en-US" sz="2400" kern="0" dirty="0"/>
            </a:br>
            <a:r>
              <a:rPr lang="en-US" sz="2400" b="0" kern="0" dirty="0"/>
              <a:t>5-level rating</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29</a:t>
            </a:fld>
            <a:endParaRPr lang="en-US" sz="800" dirty="0">
              <a:solidFill>
                <a:srgbClr val="ADAFBB"/>
              </a:solidFill>
            </a:endParaRPr>
          </a:p>
        </p:txBody>
      </p:sp>
      <p:graphicFrame>
        <p:nvGraphicFramePr>
          <p:cNvPr id="10" name="Table 9">
            <a:extLst>
              <a:ext uri="{FF2B5EF4-FFF2-40B4-BE49-F238E27FC236}">
                <a16:creationId xmlns:a16="http://schemas.microsoft.com/office/drawing/2014/main" id="{C97B4D14-17F6-46C4-92AE-CB17C728BFD8}"/>
              </a:ext>
            </a:extLst>
          </p:cNvPr>
          <p:cNvGraphicFramePr>
            <a:graphicFrameLocks noGrp="1"/>
          </p:cNvGraphicFramePr>
          <p:nvPr/>
        </p:nvGraphicFramePr>
        <p:xfrm>
          <a:off x="603250" y="1568677"/>
          <a:ext cx="10987859" cy="4985280"/>
        </p:xfrm>
        <a:graphic>
          <a:graphicData uri="http://schemas.openxmlformats.org/drawingml/2006/table">
            <a:tbl>
              <a:tblPr firstRow="1" bandRow="1">
                <a:tableStyleId>{5C22544A-7EE6-4342-B048-85BDC9FD1C3A}</a:tableStyleId>
              </a:tblPr>
              <a:tblGrid>
                <a:gridCol w="493043">
                  <a:extLst>
                    <a:ext uri="{9D8B030D-6E8A-4147-A177-3AD203B41FA5}">
                      <a16:colId xmlns:a16="http://schemas.microsoft.com/office/drawing/2014/main" val="1351976690"/>
                    </a:ext>
                  </a:extLst>
                </a:gridCol>
                <a:gridCol w="1337372">
                  <a:extLst>
                    <a:ext uri="{9D8B030D-6E8A-4147-A177-3AD203B41FA5}">
                      <a16:colId xmlns:a16="http://schemas.microsoft.com/office/drawing/2014/main" val="3088616597"/>
                    </a:ext>
                  </a:extLst>
                </a:gridCol>
                <a:gridCol w="2512028">
                  <a:extLst>
                    <a:ext uri="{9D8B030D-6E8A-4147-A177-3AD203B41FA5}">
                      <a16:colId xmlns:a16="http://schemas.microsoft.com/office/drawing/2014/main" val="3529697046"/>
                    </a:ext>
                  </a:extLst>
                </a:gridCol>
                <a:gridCol w="1185624">
                  <a:extLst>
                    <a:ext uri="{9D8B030D-6E8A-4147-A177-3AD203B41FA5}">
                      <a16:colId xmlns:a16="http://schemas.microsoft.com/office/drawing/2014/main" val="4168862341"/>
                    </a:ext>
                  </a:extLst>
                </a:gridCol>
                <a:gridCol w="1185624">
                  <a:extLst>
                    <a:ext uri="{9D8B030D-6E8A-4147-A177-3AD203B41FA5}">
                      <a16:colId xmlns:a16="http://schemas.microsoft.com/office/drawing/2014/main" val="1531915362"/>
                    </a:ext>
                  </a:extLst>
                </a:gridCol>
                <a:gridCol w="1172667">
                  <a:extLst>
                    <a:ext uri="{9D8B030D-6E8A-4147-A177-3AD203B41FA5}">
                      <a16:colId xmlns:a16="http://schemas.microsoft.com/office/drawing/2014/main" val="2219574283"/>
                    </a:ext>
                  </a:extLst>
                </a:gridCol>
                <a:gridCol w="2203200">
                  <a:extLst>
                    <a:ext uri="{9D8B030D-6E8A-4147-A177-3AD203B41FA5}">
                      <a16:colId xmlns:a16="http://schemas.microsoft.com/office/drawing/2014/main" val="2685416454"/>
                    </a:ext>
                  </a:extLst>
                </a:gridCol>
                <a:gridCol w="898301">
                  <a:extLst>
                    <a:ext uri="{9D8B030D-6E8A-4147-A177-3AD203B41FA5}">
                      <a16:colId xmlns:a16="http://schemas.microsoft.com/office/drawing/2014/main" val="3299786128"/>
                    </a:ext>
                  </a:extLst>
                </a:gridCol>
              </a:tblGrid>
              <a:tr h="611170">
                <a:tc>
                  <a:txBody>
                    <a:bodyPr/>
                    <a:lstStyle/>
                    <a:p>
                      <a:pPr algn="ctr"/>
                      <a:r>
                        <a:rPr lang="en-US" sz="1050" dirty="0"/>
                        <a:t>Risk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Title</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description</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Impact</a:t>
                      </a:r>
                      <a:endParaRPr lang="en-US" sz="1200" dirty="0"/>
                    </a:p>
                    <a:p>
                      <a:pPr algn="ctr"/>
                      <a:r>
                        <a:rPr lang="en-GB" sz="800" b="0" dirty="0"/>
                        <a:t>(1=Marginal; 2=Minor; 3=Moderate; 4=Major; 5=Severe)</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Probability</a:t>
                      </a:r>
                    </a:p>
                    <a:p>
                      <a:pPr algn="ctr"/>
                      <a:r>
                        <a:rPr lang="en-GB" sz="800" b="0" dirty="0"/>
                        <a:t>(1=Rare; 2=Unlikely; 3=Possible; 4=Likely; 5=Almost certain)</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Value</a:t>
                      </a:r>
                    </a:p>
                    <a:p>
                      <a:pPr algn="ctr"/>
                      <a:r>
                        <a:rPr lang="en-US" sz="800" b="0" dirty="0"/>
                        <a:t>(Impact X Probability)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Mitigation Strategy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Assigned to</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tcPr>
                </a:tc>
                <a:extLst>
                  <a:ext uri="{0D108BD9-81ED-4DB2-BD59-A6C34878D82A}">
                    <a16:rowId xmlns:a16="http://schemas.microsoft.com/office/drawing/2014/main" val="1039923419"/>
                  </a:ext>
                </a:extLst>
              </a:tr>
              <a:tr h="611170">
                <a:tc>
                  <a:txBody>
                    <a:bodyPr/>
                    <a:lstStyle/>
                    <a:p>
                      <a:pPr algn="ctr"/>
                      <a:r>
                        <a:rPr lang="en-US" sz="1800" b="1" dirty="0">
                          <a:solidFill>
                            <a:schemeClr val="bg1"/>
                          </a:solidFill>
                        </a:rPr>
                        <a:t>1</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Lower website speed</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Improving the resolution of our images will increase the size of our images, which may lower our website page loading time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5</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4</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b="1" kern="1200" dirty="0">
                          <a:solidFill>
                            <a:schemeClr val="tx2"/>
                          </a:solidFill>
                          <a:latin typeface="+mn-lt"/>
                          <a:ea typeface="+mn-ea"/>
                          <a:cs typeface="+mn-cs"/>
                        </a:rPr>
                        <a:t>20</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GB" sz="1000" kern="1200" dirty="0">
                          <a:solidFill>
                            <a:schemeClr val="tx2"/>
                          </a:solidFill>
                          <a:latin typeface="+mn-lt"/>
                          <a:ea typeface="+mn-ea"/>
                          <a:cs typeface="+mn-cs"/>
                        </a:rPr>
                        <a:t>Find the sweet spot between quality images and page loading time</a:t>
                      </a:r>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Donald</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700245"/>
                  </a:ext>
                </a:extLst>
              </a:tr>
              <a:tr h="611170">
                <a:tc>
                  <a:txBody>
                    <a:bodyPr/>
                    <a:lstStyle/>
                    <a:p>
                      <a:pPr algn="ctr"/>
                      <a:r>
                        <a:rPr lang="en-US" sz="1800" b="1" dirty="0">
                          <a:solidFill>
                            <a:schemeClr val="bg1"/>
                          </a:solidFill>
                        </a:rPr>
                        <a:t>2</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High oil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A strong increase in oil price would create a high pressure on our profit margins</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US" sz="1000" kern="1200" dirty="0">
                          <a:solidFill>
                            <a:schemeClr val="tx2"/>
                          </a:solidFill>
                          <a:latin typeface="+mn-lt"/>
                          <a:ea typeface="+mn-ea"/>
                          <a:cs typeface="+mn-cs"/>
                        </a:rPr>
                        <a:t>Buy more oil than we need to build up our stock while the price of oil is at an affordable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Ralph</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16472"/>
                  </a:ext>
                </a:extLst>
              </a:tr>
              <a:tr h="611170">
                <a:tc>
                  <a:txBody>
                    <a:bodyPr/>
                    <a:lstStyle/>
                    <a:p>
                      <a:pPr algn="ctr"/>
                      <a:r>
                        <a:rPr lang="en-US" sz="1800" b="1" dirty="0">
                          <a:solidFill>
                            <a:schemeClr val="bg1"/>
                          </a:solidFill>
                        </a:rPr>
                        <a:t>3</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074618"/>
                  </a:ext>
                </a:extLst>
              </a:tr>
              <a:tr h="611170">
                <a:tc>
                  <a:txBody>
                    <a:bodyPr/>
                    <a:lstStyle/>
                    <a:p>
                      <a:pPr algn="ctr"/>
                      <a:r>
                        <a:rPr lang="en-US" sz="1800" b="1" dirty="0">
                          <a:solidFill>
                            <a:schemeClr val="bg1"/>
                          </a:solidFill>
                        </a:rPr>
                        <a:t>4</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1533836"/>
                  </a:ext>
                </a:extLst>
              </a:tr>
              <a:tr h="611170">
                <a:tc>
                  <a:txBody>
                    <a:bodyPr/>
                    <a:lstStyle/>
                    <a:p>
                      <a:pPr algn="ctr"/>
                      <a:r>
                        <a:rPr lang="en-US" sz="1800" b="1" dirty="0">
                          <a:solidFill>
                            <a:schemeClr val="bg1"/>
                          </a:solidFill>
                        </a:rPr>
                        <a:t>5</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9498327"/>
                  </a:ext>
                </a:extLst>
              </a:tr>
              <a:tr h="611170">
                <a:tc>
                  <a:txBody>
                    <a:bodyPr/>
                    <a:lstStyle/>
                    <a:p>
                      <a:pPr algn="ctr"/>
                      <a:r>
                        <a:rPr lang="en-US" sz="1800" b="1" dirty="0">
                          <a:solidFill>
                            <a:schemeClr val="bg1"/>
                          </a:solidFill>
                        </a:rPr>
                        <a:t>6</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5694"/>
                  </a:ext>
                </a:extLst>
              </a:tr>
              <a:tr h="611170">
                <a:tc>
                  <a:txBody>
                    <a:bodyPr/>
                    <a:lstStyle/>
                    <a:p>
                      <a:pPr algn="ctr"/>
                      <a:r>
                        <a:rPr lang="en-US" sz="1800" b="1" dirty="0">
                          <a:solidFill>
                            <a:schemeClr val="bg1"/>
                          </a:solidFill>
                        </a:rPr>
                        <a:t>7</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142500"/>
                  </a:ext>
                </a:extLst>
              </a:tr>
            </a:tbl>
          </a:graphicData>
        </a:graphic>
      </p:graphicFrame>
      <p:sp>
        <p:nvSpPr>
          <p:cNvPr id="2" name="Rounded Rectangle 131">
            <a:extLst>
              <a:ext uri="{FF2B5EF4-FFF2-40B4-BE49-F238E27FC236}">
                <a16:creationId xmlns:a16="http://schemas.microsoft.com/office/drawing/2014/main" id="{000479BB-683E-4523-8388-2FB99CC6DF1C}"/>
              </a:ext>
            </a:extLst>
          </p:cNvPr>
          <p:cNvSpPr/>
          <p:nvPr/>
        </p:nvSpPr>
        <p:spPr bwMode="auto">
          <a:xfrm>
            <a:off x="9117873" y="335829"/>
            <a:ext cx="2469287" cy="221467"/>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defTabSz="623853" rtl="0" eaLnBrk="1" fontAlgn="auto" latinLnBrk="0" hangingPunct="1">
              <a:lnSpc>
                <a:spcPct val="100000"/>
              </a:lnSpc>
              <a:spcBef>
                <a:spcPts val="300"/>
              </a:spcBef>
              <a:spcAft>
                <a:spcPts val="300"/>
              </a:spcAft>
              <a:buClr>
                <a:srgbClr val="000000"/>
              </a:buClr>
              <a:buSzTx/>
              <a:buFontTx/>
              <a:buNone/>
              <a:tabLst/>
              <a:defRPr/>
            </a:pP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Low priority (Risk value ≤ 5) </a:t>
            </a:r>
            <a:endParaRPr kumimoji="0" lang="en-US" sz="8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4" name="Rounded Rectangle 131">
            <a:extLst>
              <a:ext uri="{FF2B5EF4-FFF2-40B4-BE49-F238E27FC236}">
                <a16:creationId xmlns:a16="http://schemas.microsoft.com/office/drawing/2014/main" id="{E8A411BF-26DF-44D9-8CCC-11611318E0D9}"/>
              </a:ext>
            </a:extLst>
          </p:cNvPr>
          <p:cNvSpPr/>
          <p:nvPr/>
        </p:nvSpPr>
        <p:spPr bwMode="auto">
          <a:xfrm>
            <a:off x="9117873" y="622922"/>
            <a:ext cx="2469287" cy="221467"/>
          </a:xfrm>
          <a:prstGeom prst="roundRect">
            <a:avLst>
              <a:gd name="adj" fmla="val 3792"/>
            </a:avLst>
          </a:prstGeom>
          <a:solidFill>
            <a:srgbClr val="FFC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Medium priority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(Risk value is </a:t>
            </a:r>
            <a:r>
              <a:rPr lang="en-GB" sz="800" b="1" kern="0" dirty="0">
                <a:solidFill>
                  <a:srgbClr val="FFFFFF"/>
                </a:solidFill>
                <a:latin typeface="Arial" panose="020B0604020202020204"/>
              </a:rPr>
              <a:t>between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6 &amp; 14)</a:t>
            </a:r>
            <a:endParaRPr lang="en-US" sz="800" b="1" kern="0" dirty="0">
              <a:solidFill>
                <a:srgbClr val="FFFFFF"/>
              </a:solidFill>
              <a:latin typeface="Arial" panose="020B0604020202020204"/>
            </a:endParaRPr>
          </a:p>
        </p:txBody>
      </p:sp>
      <p:sp>
        <p:nvSpPr>
          <p:cNvPr id="5" name="Rounded Rectangle 131">
            <a:extLst>
              <a:ext uri="{FF2B5EF4-FFF2-40B4-BE49-F238E27FC236}">
                <a16:creationId xmlns:a16="http://schemas.microsoft.com/office/drawing/2014/main" id="{C615FF1B-6695-4F9B-ADC6-8B7CDAE45D36}"/>
              </a:ext>
            </a:extLst>
          </p:cNvPr>
          <p:cNvSpPr/>
          <p:nvPr/>
        </p:nvSpPr>
        <p:spPr bwMode="auto">
          <a:xfrm>
            <a:off x="9117873" y="910015"/>
            <a:ext cx="2469287" cy="221467"/>
          </a:xfrm>
          <a:prstGeom prst="roundRect">
            <a:avLst>
              <a:gd name="adj" fmla="val 3792"/>
            </a:avLst>
          </a:prstGeom>
          <a:solidFill>
            <a:srgbClr val="FF0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High priority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(Risk value is &gt;=15)</a:t>
            </a:r>
            <a:endParaRPr lang="en-US" sz="800" b="1" kern="0" dirty="0">
              <a:solidFill>
                <a:srgbClr val="FFFFFF"/>
              </a:solidFill>
              <a:latin typeface="Arial" panose="020B0604020202020204"/>
            </a:endParaRPr>
          </a:p>
        </p:txBody>
      </p:sp>
      <p:sp>
        <p:nvSpPr>
          <p:cNvPr id="7" name="Oval 6">
            <a:extLst>
              <a:ext uri="{FF2B5EF4-FFF2-40B4-BE49-F238E27FC236}">
                <a16:creationId xmlns:a16="http://schemas.microsoft.com/office/drawing/2014/main" id="{DB3A123A-0BED-433F-B01F-04140C766AAA}"/>
              </a:ext>
            </a:extLst>
          </p:cNvPr>
          <p:cNvSpPr/>
          <p:nvPr/>
        </p:nvSpPr>
        <p:spPr bwMode="auto">
          <a:xfrm>
            <a:off x="8288593" y="2275160"/>
            <a:ext cx="159432" cy="153594"/>
          </a:xfrm>
          <a:prstGeom prst="ellipse">
            <a:avLst/>
          </a:prstGeom>
          <a:solidFill>
            <a:srgbClr val="FF0000"/>
          </a:soli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9" name="Oval 8">
            <a:extLst>
              <a:ext uri="{FF2B5EF4-FFF2-40B4-BE49-F238E27FC236}">
                <a16:creationId xmlns:a16="http://schemas.microsoft.com/office/drawing/2014/main" id="{436110AD-8609-4B2F-8259-6AA101A5696F}"/>
              </a:ext>
            </a:extLst>
          </p:cNvPr>
          <p:cNvSpPr/>
          <p:nvPr/>
        </p:nvSpPr>
        <p:spPr bwMode="auto">
          <a:xfrm>
            <a:off x="8286296" y="2965226"/>
            <a:ext cx="159432" cy="153594"/>
          </a:xfrm>
          <a:prstGeom prst="ellipse">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b="1" kern="0" dirty="0">
              <a:solidFill>
                <a:srgbClr val="FFFFFF"/>
              </a:solidFill>
              <a:latin typeface="Arial" panose="020B0604020202020204"/>
            </a:endParaRPr>
          </a:p>
        </p:txBody>
      </p:sp>
      <p:sp>
        <p:nvSpPr>
          <p:cNvPr id="15" name="Oval 14">
            <a:extLst>
              <a:ext uri="{FF2B5EF4-FFF2-40B4-BE49-F238E27FC236}">
                <a16:creationId xmlns:a16="http://schemas.microsoft.com/office/drawing/2014/main" id="{F56B5EA7-1E0D-4007-95E4-68E54E6D4533}"/>
              </a:ext>
            </a:extLst>
          </p:cNvPr>
          <p:cNvSpPr/>
          <p:nvPr/>
        </p:nvSpPr>
        <p:spPr bwMode="auto">
          <a:xfrm>
            <a:off x="8286296" y="3578495"/>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213842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Introduction</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directly use this deliverable for your own purposes. You’ll simply have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includes an orange rectangle on their top right corner. You may decide to delete these slides as they are mainly here to help you fill in the rest of the deliverable. Before you do so, copy paste this document, so you always have the original version in case you need it.</a:t>
            </a:r>
          </a:p>
        </p:txBody>
      </p:sp>
    </p:spTree>
    <p:extLst>
      <p:ext uri="{BB962C8B-B14F-4D97-AF65-F5344CB8AC3E}">
        <p14:creationId xmlns:p14="http://schemas.microsoft.com/office/powerpoint/2010/main" val="115142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2080064" y="4127501"/>
            <a:ext cx="1493563" cy="435207"/>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050" dirty="0">
                <a:solidFill>
                  <a:srgbClr val="002776"/>
                </a:solidFill>
              </a:rPr>
              <a:t>Risk types and examples </a:t>
            </a:r>
          </a:p>
          <a:p>
            <a:pPr marL="169863" indent="-169863">
              <a:spcBef>
                <a:spcPts val="400"/>
              </a:spcBef>
              <a:spcAft>
                <a:spcPts val="400"/>
              </a:spcAft>
              <a:buFont typeface="+mj-lt"/>
              <a:buAutoNum type="arabicPeriod"/>
              <a:defRPr/>
            </a:pPr>
            <a:r>
              <a:rPr lang="en-GB" sz="1050" dirty="0">
                <a:solidFill>
                  <a:srgbClr val="002776"/>
                </a:solidFill>
              </a:rPr>
              <a:t>Tools to identify risks </a:t>
            </a:r>
          </a:p>
          <a:p>
            <a:pPr marL="169863" indent="-169863">
              <a:spcBef>
                <a:spcPts val="400"/>
              </a:spcBef>
              <a:spcAft>
                <a:spcPts val="400"/>
              </a:spcAft>
              <a:buFont typeface="+mj-lt"/>
              <a:buAutoNum type="arabicPeriod"/>
              <a:defRPr/>
            </a:pPr>
            <a:r>
              <a:rPr lang="en-GB" sz="1050" dirty="0">
                <a:solidFill>
                  <a:srgbClr val="002776"/>
                </a:solidFill>
              </a:rPr>
              <a:t>Simple risk log in Powerpoint</a:t>
            </a:r>
          </a:p>
          <a:p>
            <a:pPr marL="169863" indent="-169863">
              <a:spcBef>
                <a:spcPts val="400"/>
              </a:spcBef>
              <a:spcAft>
                <a:spcPts val="400"/>
              </a:spcAft>
              <a:buFont typeface="+mj-lt"/>
              <a:buAutoNum type="arabicPeriod"/>
              <a:defRPr/>
            </a:pPr>
            <a:r>
              <a:rPr lang="en-GB" sz="1050" dirty="0">
                <a:solidFill>
                  <a:srgbClr val="002776"/>
                </a:solidFill>
              </a:rPr>
              <a:t>Comprehensive risk log in Excel</a:t>
            </a:r>
          </a:p>
          <a:p>
            <a:pPr marL="169863" indent="-169863">
              <a:spcBef>
                <a:spcPts val="200"/>
              </a:spcBef>
              <a:spcAft>
                <a:spcPts val="200"/>
              </a:spcAft>
              <a:buFont typeface="+mj-lt"/>
              <a:buAutoNum type="arabicPeriod"/>
              <a:defRPr/>
            </a:pPr>
            <a:endParaRPr lang="en-GB" sz="1050" dirty="0">
              <a:solidFill>
                <a:srgbClr val="002776"/>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854354"/>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Risk management dashboard</a:t>
            </a:r>
            <a:endParaRPr lang="en-AU" sz="1050" dirty="0">
              <a:solidFill>
                <a:schemeClr val="bg1">
                  <a:lumMod val="50000"/>
                </a:schemeClr>
              </a:solidFill>
            </a:endParaRP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778738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Comprehensive Risk Log</a:t>
            </a:r>
            <a:br>
              <a:rPr lang="en-US" sz="2400" kern="0" dirty="0"/>
            </a:br>
            <a:r>
              <a:rPr lang="en-US" sz="2400" b="0" kern="0" dirty="0"/>
              <a:t>Description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31</a:t>
            </a:fld>
            <a:endParaRPr lang="en-US" sz="800" dirty="0">
              <a:solidFill>
                <a:srgbClr val="ADAFBB"/>
              </a:solidFill>
            </a:endParaRPr>
          </a:p>
        </p:txBody>
      </p:sp>
      <p:sp>
        <p:nvSpPr>
          <p:cNvPr id="12" name="TextBox 11">
            <a:extLst>
              <a:ext uri="{FF2B5EF4-FFF2-40B4-BE49-F238E27FC236}">
                <a16:creationId xmlns:a16="http://schemas.microsoft.com/office/drawing/2014/main" id="{99B185B6-82CA-4265-8A83-14F53B0633EA}"/>
              </a:ext>
            </a:extLst>
          </p:cNvPr>
          <p:cNvSpPr txBox="1"/>
          <p:nvPr/>
        </p:nvSpPr>
        <p:spPr>
          <a:xfrm>
            <a:off x="514114" y="1730829"/>
            <a:ext cx="11073049" cy="1985159"/>
          </a:xfrm>
          <a:prstGeom prst="rect">
            <a:avLst/>
          </a:prstGeom>
          <a:noFill/>
        </p:spPr>
        <p:txBody>
          <a:bodyPr wrap="square" rtlCol="0">
            <a:spAutoFit/>
          </a:bodyPr>
          <a:lstStyle/>
          <a:p>
            <a:pPr>
              <a:spcBef>
                <a:spcPts val="600"/>
              </a:spcBef>
              <a:spcAft>
                <a:spcPts val="600"/>
              </a:spcAft>
            </a:pPr>
            <a:r>
              <a:rPr lang="en-GB" sz="1800" dirty="0"/>
              <a:t>To identify our company risks and project risks, we created a comprehensive Risk Log in Excel.</a:t>
            </a:r>
          </a:p>
          <a:p>
            <a:pPr>
              <a:spcBef>
                <a:spcPts val="600"/>
              </a:spcBef>
              <a:spcAft>
                <a:spcPts val="600"/>
              </a:spcAft>
            </a:pPr>
            <a:r>
              <a:rPr lang="en-GB" sz="1800" dirty="0"/>
              <a:t>This comprehensive Risk Log in Excel will be used when we have a long list of risks and need to provide a lot of details for each one of them.</a:t>
            </a:r>
          </a:p>
          <a:p>
            <a:endParaRPr lang="en-GB" sz="1800" dirty="0"/>
          </a:p>
          <a:p>
            <a:endParaRPr lang="en-GB" dirty="0"/>
          </a:p>
          <a:p>
            <a:endParaRPr lang="en-AU" sz="1800" dirty="0"/>
          </a:p>
        </p:txBody>
      </p:sp>
      <p:sp>
        <p:nvSpPr>
          <p:cNvPr id="6" name="TextBox 5">
            <a:extLst>
              <a:ext uri="{FF2B5EF4-FFF2-40B4-BE49-F238E27FC236}">
                <a16:creationId xmlns:a16="http://schemas.microsoft.com/office/drawing/2014/main" id="{A7F84E3E-32ED-40C2-A14F-1D8399A3044C}"/>
              </a:ext>
            </a:extLst>
          </p:cNvPr>
          <p:cNvSpPr txBox="1"/>
          <p:nvPr/>
        </p:nvSpPr>
        <p:spPr>
          <a:xfrm>
            <a:off x="2694282" y="3326421"/>
            <a:ext cx="6198257" cy="523220"/>
          </a:xfrm>
          <a:prstGeom prst="rect">
            <a:avLst/>
          </a:prstGeom>
          <a:noFill/>
        </p:spPr>
        <p:txBody>
          <a:bodyPr wrap="square" rtlCol="0">
            <a:spAutoFit/>
          </a:bodyPr>
          <a:lstStyle/>
          <a:p>
            <a:pPr algn="ctr"/>
            <a:r>
              <a:rPr lang="en-GB" sz="1400" b="1" dirty="0"/>
              <a:t>Comprehensive Risk Log in Excel (for more details, open the Excel document “Comprehensive Risk Log”</a:t>
            </a:r>
            <a:endParaRPr lang="en-AU" sz="1400" b="1" dirty="0"/>
          </a:p>
        </p:txBody>
      </p:sp>
      <p:pic>
        <p:nvPicPr>
          <p:cNvPr id="7" name="Picture 6">
            <a:extLst>
              <a:ext uri="{FF2B5EF4-FFF2-40B4-BE49-F238E27FC236}">
                <a16:creationId xmlns:a16="http://schemas.microsoft.com/office/drawing/2014/main" id="{85EEAC06-1B62-4651-82E7-38DA809F7528}"/>
              </a:ext>
            </a:extLst>
          </p:cNvPr>
          <p:cNvPicPr>
            <a:picLocks noChangeAspect="1"/>
          </p:cNvPicPr>
          <p:nvPr/>
        </p:nvPicPr>
        <p:blipFill>
          <a:blip r:embed="rId5"/>
          <a:stretch>
            <a:fillRect/>
          </a:stretch>
        </p:blipFill>
        <p:spPr>
          <a:xfrm>
            <a:off x="2762738" y="3892625"/>
            <a:ext cx="6215509" cy="2233855"/>
          </a:xfrm>
          <a:prstGeom prst="rect">
            <a:avLst/>
          </a:prstGeom>
          <a:ln>
            <a:noFill/>
          </a:ln>
          <a:effectLst>
            <a:outerShdw blurRad="292100" dist="139700" dir="2700000" algn="tl" rotWithShape="0">
              <a:srgbClr val="333333">
                <a:alpha val="65000"/>
              </a:srgbClr>
            </a:outerShdw>
          </a:effectLst>
        </p:spPr>
      </p:pic>
      <p:pic>
        <p:nvPicPr>
          <p:cNvPr id="8" name="Picture 6" descr="Download Microsoft Excel Logo in SVG Vector or PNG File Format - Logo.wine">
            <a:extLst>
              <a:ext uri="{FF2B5EF4-FFF2-40B4-BE49-F238E27FC236}">
                <a16:creationId xmlns:a16="http://schemas.microsoft.com/office/drawing/2014/main" id="{1C4E5CCE-84D6-478F-B3EB-737FB1E43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5446" y="3450981"/>
            <a:ext cx="1132272" cy="75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19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3633071" y="2993793"/>
            <a:ext cx="1493563" cy="113457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Risk types and examples </a:t>
            </a:r>
          </a:p>
          <a:p>
            <a:pPr marL="169863" indent="-169863">
              <a:spcBef>
                <a:spcPts val="200"/>
              </a:spcBef>
              <a:spcAft>
                <a:spcPts val="200"/>
              </a:spcAft>
              <a:buFont typeface="+mj-lt"/>
              <a:buAutoNum type="arabicPeriod"/>
            </a:pPr>
            <a:r>
              <a:rPr lang="en-GB" sz="1050" dirty="0">
                <a:solidFill>
                  <a:schemeClr val="bg1">
                    <a:lumMod val="50000"/>
                  </a:schemeClr>
                </a:solidFill>
              </a:rPr>
              <a:t>Tools to identify risks </a:t>
            </a:r>
          </a:p>
          <a:p>
            <a:pPr marL="169863" indent="-169863">
              <a:spcBef>
                <a:spcPts val="200"/>
              </a:spcBef>
              <a:spcAft>
                <a:spcPts val="200"/>
              </a:spcAft>
              <a:buFont typeface="+mj-lt"/>
              <a:buAutoNum type="arabicPeriod"/>
            </a:pPr>
            <a:r>
              <a:rPr lang="en-GB" sz="1050" dirty="0">
                <a:solidFill>
                  <a:schemeClr val="bg1">
                    <a:lumMod val="50000"/>
                  </a:schemeClr>
                </a:solidFill>
              </a:rPr>
              <a:t>Simple risk log in Powerpoint</a:t>
            </a:r>
          </a:p>
          <a:p>
            <a:pPr marL="169863" indent="-169863">
              <a:spcBef>
                <a:spcPts val="200"/>
              </a:spcBef>
              <a:spcAft>
                <a:spcPts val="200"/>
              </a:spcAft>
              <a:buFont typeface="+mj-lt"/>
              <a:buAutoNum type="arabicPeriod"/>
            </a:pPr>
            <a:r>
              <a:rPr lang="en-GB" sz="1050" dirty="0">
                <a:solidFill>
                  <a:schemeClr val="bg1">
                    <a:lumMod val="50000"/>
                  </a:schemeClr>
                </a:solidFill>
              </a:rPr>
              <a:t>Comprehensive risk log in Excel</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Probability of the risk to happen</a:t>
            </a:r>
          </a:p>
          <a:p>
            <a:pPr marL="169863" indent="-169863">
              <a:spcBef>
                <a:spcPts val="400"/>
              </a:spcBef>
              <a:spcAft>
                <a:spcPts val="400"/>
              </a:spcAft>
              <a:buFont typeface="+mj-lt"/>
              <a:buAutoNum type="arabicPeriod"/>
            </a:pPr>
            <a:r>
              <a:rPr lang="en-GB" sz="1050" dirty="0">
                <a:solidFill>
                  <a:srgbClr val="002776"/>
                </a:solidFill>
              </a:rPr>
              <a:t>Potential impact of the risk</a:t>
            </a:r>
          </a:p>
          <a:p>
            <a:pPr marL="169863" indent="-169863">
              <a:spcBef>
                <a:spcPts val="400"/>
              </a:spcBef>
              <a:spcAft>
                <a:spcPts val="400"/>
              </a:spcAft>
              <a:buFont typeface="+mj-lt"/>
              <a:buAutoNum type="arabicPeriod"/>
            </a:pPr>
            <a:r>
              <a:rPr lang="en-GB" sz="1050" dirty="0">
                <a:solidFill>
                  <a:srgbClr val="002776"/>
                </a:solidFill>
              </a:rPr>
              <a:t>Risk value </a:t>
            </a:r>
          </a:p>
          <a:p>
            <a:pPr marL="169863" indent="-169863">
              <a:spcBef>
                <a:spcPts val="400"/>
              </a:spcBef>
              <a:spcAft>
                <a:spcPts val="400"/>
              </a:spcAft>
              <a:buFont typeface="+mj-lt"/>
              <a:buAutoNum type="arabicPeriod"/>
            </a:pPr>
            <a:endParaRPr lang="en-GB" sz="1050" dirty="0">
              <a:solidFill>
                <a:srgbClr val="002776"/>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580092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798084"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defTabSz="914377">
              <a:lnSpc>
                <a:spcPct val="90000"/>
              </a:lnSpc>
            </a:pPr>
            <a:r>
              <a:rPr lang="en-US" sz="2400" dirty="0">
                <a:solidFill>
                  <a:srgbClr val="002060"/>
                </a:solidFill>
                <a:latin typeface="Arial" panose="020B0604020202020204" pitchFamily="34" charset="0"/>
                <a:cs typeface="Arial" panose="020B0604020202020204" pitchFamily="34" charset="0"/>
              </a:rPr>
              <a:t>To assess our corporate risks or project risks correctly, it is important to use the following 2 dimensions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10" name="Rectangle 9">
            <a:extLst>
              <a:ext uri="{FF2B5EF4-FFF2-40B4-BE49-F238E27FC236}">
                <a16:creationId xmlns:a16="http://schemas.microsoft.com/office/drawing/2014/main" id="{8D6E76BB-79C0-4765-B53E-4F7C946F575D}"/>
              </a:ext>
            </a:extLst>
          </p:cNvPr>
          <p:cNvSpPr/>
          <p:nvPr/>
        </p:nvSpPr>
        <p:spPr bwMode="auto">
          <a:xfrm>
            <a:off x="1691054" y="2133600"/>
            <a:ext cx="2743200" cy="615462"/>
          </a:xfrm>
          <a:prstGeom prst="rect">
            <a:avLst/>
          </a:prstGeom>
          <a:solidFill>
            <a:schemeClr val="tx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Probability</a:t>
            </a:r>
          </a:p>
        </p:txBody>
      </p:sp>
      <p:sp>
        <p:nvSpPr>
          <p:cNvPr id="11" name="TextBox 10">
            <a:extLst>
              <a:ext uri="{FF2B5EF4-FFF2-40B4-BE49-F238E27FC236}">
                <a16:creationId xmlns:a16="http://schemas.microsoft.com/office/drawing/2014/main" id="{9D5145E4-B96F-44A4-AC1B-50D75EE581D5}"/>
              </a:ext>
            </a:extLst>
          </p:cNvPr>
          <p:cNvSpPr txBox="1"/>
          <p:nvPr/>
        </p:nvSpPr>
        <p:spPr>
          <a:xfrm>
            <a:off x="4945722" y="3012831"/>
            <a:ext cx="2373923" cy="1811146"/>
          </a:xfrm>
          <a:prstGeom prst="rect">
            <a:avLst/>
          </a:prstGeom>
          <a:noFill/>
        </p:spPr>
        <p:txBody>
          <a:bodyPr wrap="square" rtlCol="0">
            <a:spAutoFit/>
          </a:bodyPr>
          <a:lstStyle/>
          <a:p>
            <a:pPr algn="ctr"/>
            <a:r>
              <a:rPr lang="en-US" sz="9600" dirty="0">
                <a:solidFill>
                  <a:schemeClr val="tx2"/>
                </a:solidFill>
              </a:rPr>
              <a:t>&amp;</a:t>
            </a:r>
          </a:p>
        </p:txBody>
      </p:sp>
      <p:sp>
        <p:nvSpPr>
          <p:cNvPr id="12" name="Rectangle 11">
            <a:extLst>
              <a:ext uri="{FF2B5EF4-FFF2-40B4-BE49-F238E27FC236}">
                <a16:creationId xmlns:a16="http://schemas.microsoft.com/office/drawing/2014/main" id="{EDB69335-6FE4-4FEC-B830-D3295819F4D7}"/>
              </a:ext>
            </a:extLst>
          </p:cNvPr>
          <p:cNvSpPr/>
          <p:nvPr/>
        </p:nvSpPr>
        <p:spPr bwMode="auto">
          <a:xfrm>
            <a:off x="7757746" y="2133600"/>
            <a:ext cx="2743200" cy="615462"/>
          </a:xfrm>
          <a:prstGeom prst="rect">
            <a:avLst/>
          </a:prstGeom>
          <a:solidFill>
            <a:schemeClr val="tx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Impact</a:t>
            </a:r>
          </a:p>
        </p:txBody>
      </p:sp>
      <p:sp>
        <p:nvSpPr>
          <p:cNvPr id="14" name="Rectangle 13">
            <a:extLst>
              <a:ext uri="{FF2B5EF4-FFF2-40B4-BE49-F238E27FC236}">
                <a16:creationId xmlns:a16="http://schemas.microsoft.com/office/drawing/2014/main" id="{08D285DC-2A45-4A4A-B598-B4594834034D}"/>
              </a:ext>
            </a:extLst>
          </p:cNvPr>
          <p:cNvSpPr/>
          <p:nvPr/>
        </p:nvSpPr>
        <p:spPr bwMode="auto">
          <a:xfrm>
            <a:off x="1691054" y="2836985"/>
            <a:ext cx="2743200" cy="2725615"/>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800" dirty="0">
                <a:latin typeface="Arial" charset="0"/>
                <a:cs typeface="Arial" charset="0"/>
              </a:rPr>
              <a:t>What is the probability of the risk to happen</a:t>
            </a:r>
          </a:p>
        </p:txBody>
      </p:sp>
      <p:sp>
        <p:nvSpPr>
          <p:cNvPr id="15" name="Rectangle 14">
            <a:extLst>
              <a:ext uri="{FF2B5EF4-FFF2-40B4-BE49-F238E27FC236}">
                <a16:creationId xmlns:a16="http://schemas.microsoft.com/office/drawing/2014/main" id="{20B76B11-D950-48C2-9803-EE84B2F0E1FA}"/>
              </a:ext>
            </a:extLst>
          </p:cNvPr>
          <p:cNvSpPr/>
          <p:nvPr/>
        </p:nvSpPr>
        <p:spPr bwMode="auto">
          <a:xfrm>
            <a:off x="7757746" y="2836985"/>
            <a:ext cx="2743200" cy="2725615"/>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800" dirty="0">
                <a:latin typeface="Arial" charset="0"/>
                <a:cs typeface="Arial" charset="0"/>
              </a:rPr>
              <a:t>What is the potential impact of the Risk</a:t>
            </a:r>
          </a:p>
        </p:txBody>
      </p:sp>
      <p:pic>
        <p:nvPicPr>
          <p:cNvPr id="2" name="Graphic 1" descr="Clipboard">
            <a:extLst>
              <a:ext uri="{FF2B5EF4-FFF2-40B4-BE49-F238E27FC236}">
                <a16:creationId xmlns:a16="http://schemas.microsoft.com/office/drawing/2014/main" id="{8096B213-6C7B-42B5-AB6A-FE497971FC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66503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410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By multiplying the dimension “Probability” by the dimension “Impact”, we will get our “Risk Value”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grpSp>
        <p:nvGrpSpPr>
          <p:cNvPr id="31" name="Group 30">
            <a:extLst>
              <a:ext uri="{FF2B5EF4-FFF2-40B4-BE49-F238E27FC236}">
                <a16:creationId xmlns:a16="http://schemas.microsoft.com/office/drawing/2014/main" id="{A196AE8F-C81C-461E-8310-6E3AD0E01D47}"/>
              </a:ext>
            </a:extLst>
          </p:cNvPr>
          <p:cNvGrpSpPr/>
          <p:nvPr/>
        </p:nvGrpSpPr>
        <p:grpSpPr>
          <a:xfrm>
            <a:off x="1054218" y="2070100"/>
            <a:ext cx="10083564" cy="3556000"/>
            <a:chOff x="358511" y="2362200"/>
            <a:chExt cx="8426978" cy="2971800"/>
          </a:xfrm>
        </p:grpSpPr>
        <p:sp>
          <p:nvSpPr>
            <p:cNvPr id="32" name="Rectangle 31">
              <a:extLst>
                <a:ext uri="{FF2B5EF4-FFF2-40B4-BE49-F238E27FC236}">
                  <a16:creationId xmlns:a16="http://schemas.microsoft.com/office/drawing/2014/main" id="{EF2A0C6E-0A15-4FA4-A6F3-2D061B108769}"/>
                </a:ext>
              </a:extLst>
            </p:cNvPr>
            <p:cNvSpPr/>
            <p:nvPr/>
          </p:nvSpPr>
          <p:spPr bwMode="auto">
            <a:xfrm>
              <a:off x="3585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Probability</a:t>
              </a:r>
            </a:p>
          </p:txBody>
        </p:sp>
        <p:sp>
          <p:nvSpPr>
            <p:cNvPr id="33" name="TextBox 32">
              <a:extLst>
                <a:ext uri="{FF2B5EF4-FFF2-40B4-BE49-F238E27FC236}">
                  <a16:creationId xmlns:a16="http://schemas.microsoft.com/office/drawing/2014/main" id="{DF4A6C6C-6E92-41F9-B075-06FF335A0BE5}"/>
                </a:ext>
              </a:extLst>
            </p:cNvPr>
            <p:cNvSpPr txBox="1"/>
            <p:nvPr/>
          </p:nvSpPr>
          <p:spPr>
            <a:xfrm>
              <a:off x="2046156" y="3508166"/>
              <a:ext cx="2057400" cy="1106017"/>
            </a:xfrm>
            <a:prstGeom prst="rect">
              <a:avLst/>
            </a:prstGeom>
            <a:noFill/>
          </p:spPr>
          <p:txBody>
            <a:bodyPr wrap="square" rtlCol="0">
              <a:spAutoFit/>
            </a:bodyPr>
            <a:lstStyle/>
            <a:p>
              <a:pPr algn="ctr"/>
              <a:r>
                <a:rPr lang="en-US" sz="8000" dirty="0">
                  <a:solidFill>
                    <a:schemeClr val="tx2"/>
                  </a:solidFill>
                </a:rPr>
                <a:t>X</a:t>
              </a:r>
            </a:p>
          </p:txBody>
        </p:sp>
        <p:sp>
          <p:nvSpPr>
            <p:cNvPr id="34" name="Rectangle 33">
              <a:extLst>
                <a:ext uri="{FF2B5EF4-FFF2-40B4-BE49-F238E27FC236}">
                  <a16:creationId xmlns:a16="http://schemas.microsoft.com/office/drawing/2014/main" id="{D4FA68D0-8E87-4F04-A093-46C3B12FC393}"/>
                </a:ext>
              </a:extLst>
            </p:cNvPr>
            <p:cNvSpPr/>
            <p:nvPr/>
          </p:nvSpPr>
          <p:spPr bwMode="auto">
            <a:xfrm>
              <a:off x="35589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Impact</a:t>
              </a:r>
            </a:p>
          </p:txBody>
        </p:sp>
        <p:sp>
          <p:nvSpPr>
            <p:cNvPr id="35" name="Rectangle 34">
              <a:extLst>
                <a:ext uri="{FF2B5EF4-FFF2-40B4-BE49-F238E27FC236}">
                  <a16:creationId xmlns:a16="http://schemas.microsoft.com/office/drawing/2014/main" id="{5791243E-BCCF-44D8-A8A5-9AA3264BA333}"/>
                </a:ext>
              </a:extLst>
            </p:cNvPr>
            <p:cNvSpPr/>
            <p:nvPr/>
          </p:nvSpPr>
          <p:spPr bwMode="auto">
            <a:xfrm>
              <a:off x="3585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probability of the risk to happen</a:t>
              </a:r>
            </a:p>
          </p:txBody>
        </p:sp>
        <p:sp>
          <p:nvSpPr>
            <p:cNvPr id="36" name="Rectangle 35">
              <a:extLst>
                <a:ext uri="{FF2B5EF4-FFF2-40B4-BE49-F238E27FC236}">
                  <a16:creationId xmlns:a16="http://schemas.microsoft.com/office/drawing/2014/main" id="{C59B7CF5-68D3-4A52-AB08-0374A482126D}"/>
                </a:ext>
              </a:extLst>
            </p:cNvPr>
            <p:cNvSpPr/>
            <p:nvPr/>
          </p:nvSpPr>
          <p:spPr bwMode="auto">
            <a:xfrm>
              <a:off x="35589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potential impact of the risk</a:t>
              </a:r>
            </a:p>
          </p:txBody>
        </p:sp>
        <p:sp>
          <p:nvSpPr>
            <p:cNvPr id="37" name="TextBox 36">
              <a:extLst>
                <a:ext uri="{FF2B5EF4-FFF2-40B4-BE49-F238E27FC236}">
                  <a16:creationId xmlns:a16="http://schemas.microsoft.com/office/drawing/2014/main" id="{F84E2F7A-6EEF-4BD1-8C1E-B3F4B5AE445E}"/>
                </a:ext>
              </a:extLst>
            </p:cNvPr>
            <p:cNvSpPr txBox="1"/>
            <p:nvPr/>
          </p:nvSpPr>
          <p:spPr>
            <a:xfrm>
              <a:off x="5143500" y="3400446"/>
              <a:ext cx="2057400" cy="1311787"/>
            </a:xfrm>
            <a:prstGeom prst="rect">
              <a:avLst/>
            </a:prstGeom>
            <a:noFill/>
          </p:spPr>
          <p:txBody>
            <a:bodyPr wrap="square" rtlCol="0">
              <a:spAutoFit/>
            </a:bodyPr>
            <a:lstStyle/>
            <a:p>
              <a:pPr algn="ctr"/>
              <a:r>
                <a:rPr lang="en-US" sz="9600" dirty="0">
                  <a:solidFill>
                    <a:schemeClr val="tx2"/>
                  </a:solidFill>
                </a:rPr>
                <a:t>=</a:t>
              </a:r>
            </a:p>
          </p:txBody>
        </p:sp>
        <p:sp>
          <p:nvSpPr>
            <p:cNvPr id="38" name="Rectangle 37">
              <a:extLst>
                <a:ext uri="{FF2B5EF4-FFF2-40B4-BE49-F238E27FC236}">
                  <a16:creationId xmlns:a16="http://schemas.microsoft.com/office/drawing/2014/main" id="{F575FA25-10C4-448E-9B45-178297466A09}"/>
                </a:ext>
              </a:extLst>
            </p:cNvPr>
            <p:cNvSpPr/>
            <p:nvPr/>
          </p:nvSpPr>
          <p:spPr bwMode="auto">
            <a:xfrm>
              <a:off x="6553200"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Risk Value</a:t>
              </a:r>
            </a:p>
          </p:txBody>
        </p:sp>
        <p:sp>
          <p:nvSpPr>
            <p:cNvPr id="39" name="Rectangle 38">
              <a:extLst>
                <a:ext uri="{FF2B5EF4-FFF2-40B4-BE49-F238E27FC236}">
                  <a16:creationId xmlns:a16="http://schemas.microsoft.com/office/drawing/2014/main" id="{7A158C23-4117-44FE-B386-654B61350F28}"/>
                </a:ext>
              </a:extLst>
            </p:cNvPr>
            <p:cNvSpPr/>
            <p:nvPr/>
          </p:nvSpPr>
          <p:spPr bwMode="auto">
            <a:xfrm>
              <a:off x="6553200"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2400" dirty="0">
                  <a:latin typeface="Arial" charset="0"/>
                  <a:cs typeface="Arial" charset="0"/>
                </a:rPr>
                <a:t>The risk value will help you prioritize your risks</a:t>
              </a:r>
            </a:p>
          </p:txBody>
        </p:sp>
      </p:grpSp>
      <p:pic>
        <p:nvPicPr>
          <p:cNvPr id="2" name="Graphic 1" descr="Clipboard">
            <a:extLst>
              <a:ext uri="{FF2B5EF4-FFF2-40B4-BE49-F238E27FC236}">
                <a16:creationId xmlns:a16="http://schemas.microsoft.com/office/drawing/2014/main" id="{3BDA960F-41D8-432D-A4F6-9AE6234CDB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281054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7458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Probability of a risk to happen, we can use a 3-level rating or a 5-level rating depending on 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341467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2.Possible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225388"/>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1.Unlikely</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260395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3.Likely</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341467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20% and 60% of chances to happen</a:t>
            </a:r>
            <a:endParaRPr lang="en-AU" b="1" u="sng" dirty="0">
              <a:solidFill>
                <a:schemeClr val="tx2"/>
              </a:solidFill>
              <a:latin typeface="Arial" charset="0"/>
              <a:cs typeface="Arial" charset="0"/>
            </a:endParaRP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225388"/>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Less than 20% of chances to happen</a:t>
            </a:r>
            <a:endParaRPr lang="en-AU" b="1" u="sng" dirty="0">
              <a:solidFill>
                <a:schemeClr val="tx2"/>
              </a:solidFill>
              <a:latin typeface="Arial" charset="0"/>
              <a:cs typeface="Arial" charset="0"/>
            </a:endParaRP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260395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Above 60% </a:t>
            </a:r>
            <a:r>
              <a:rPr kumimoji="0" lang="en-AU" b="1" i="0" u="none" strike="noStrike" cap="none" normalizeH="0" baseline="0" dirty="0">
                <a:ln>
                  <a:noFill/>
                </a:ln>
                <a:solidFill>
                  <a:schemeClr val="tx2"/>
                </a:solidFill>
                <a:effectLst/>
                <a:latin typeface="Arial" charset="0"/>
                <a:cs typeface="Arial" charset="0"/>
              </a:rPr>
              <a:t>of chances to happen</a:t>
            </a:r>
            <a:endParaRPr lang="en-AU" b="1" u="sng" dirty="0">
              <a:solidFill>
                <a:schemeClr val="tx2"/>
              </a:solidFill>
              <a:latin typeface="Arial" charset="0"/>
              <a:cs typeface="Arial" charset="0"/>
            </a:endParaRP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167429"/>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Probability Scale </a:t>
            </a:r>
            <a:endParaRPr kumimoji="0" lang="en-AU" sz="2000" b="1" i="0" u="none" strike="noStrike" cap="none" normalizeH="0" baseline="0" dirty="0">
              <a:ln>
                <a:noFill/>
              </a:ln>
              <a:solidFill>
                <a:schemeClr val="bg1"/>
              </a:solidFill>
              <a:effectLst/>
              <a:latin typeface="Arial" charset="0"/>
              <a:cs typeface="Arial" charset="0"/>
            </a:endParaRP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167429"/>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Probability 3-level rating </a:t>
            </a:r>
          </a:p>
        </p:txBody>
      </p:sp>
      <p:pic>
        <p:nvPicPr>
          <p:cNvPr id="2" name="Graphic 1" descr="Clipboard">
            <a:extLst>
              <a:ext uri="{FF2B5EF4-FFF2-40B4-BE49-F238E27FC236}">
                <a16:creationId xmlns:a16="http://schemas.microsoft.com/office/drawing/2014/main" id="{FD962C3B-EB62-4D3F-B1EA-BA1CE63C55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4169770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615204"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Probability of a risk to happen, we can use a 3-level rating or a 5-level rating depending on 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grpSp>
        <p:nvGrpSpPr>
          <p:cNvPr id="17" name="Group 16">
            <a:extLst>
              <a:ext uri="{FF2B5EF4-FFF2-40B4-BE49-F238E27FC236}">
                <a16:creationId xmlns:a16="http://schemas.microsoft.com/office/drawing/2014/main" id="{30728C10-8D8E-4FB9-A144-03D398D64495}"/>
              </a:ext>
            </a:extLst>
          </p:cNvPr>
          <p:cNvGrpSpPr/>
          <p:nvPr/>
        </p:nvGrpSpPr>
        <p:grpSpPr>
          <a:xfrm>
            <a:off x="639043" y="1643921"/>
            <a:ext cx="10948119" cy="4823554"/>
            <a:chOff x="362819" y="1116871"/>
            <a:chExt cx="8422670" cy="5406980"/>
          </a:xfrm>
        </p:grpSpPr>
        <p:sp>
          <p:nvSpPr>
            <p:cNvPr id="18" name="Rectangle 17">
              <a:extLst>
                <a:ext uri="{FF2B5EF4-FFF2-40B4-BE49-F238E27FC236}">
                  <a16:creationId xmlns:a16="http://schemas.microsoft.com/office/drawing/2014/main" id="{BC3E0BAE-E4EF-4334-8BFD-318B286C24F2}"/>
                </a:ext>
              </a:extLst>
            </p:cNvPr>
            <p:cNvSpPr/>
            <p:nvPr/>
          </p:nvSpPr>
          <p:spPr bwMode="auto">
            <a:xfrm>
              <a:off x="362819" y="3921800"/>
              <a:ext cx="2456581" cy="777505"/>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3.Possible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362819" y="4830575"/>
              <a:ext cx="2456581" cy="777505"/>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2.Unlikely</a:t>
              </a:r>
            </a:p>
          </p:txBody>
        </p:sp>
        <p:sp>
          <p:nvSpPr>
            <p:cNvPr id="20" name="Rectangle 19">
              <a:extLst>
                <a:ext uri="{FF2B5EF4-FFF2-40B4-BE49-F238E27FC236}">
                  <a16:creationId xmlns:a16="http://schemas.microsoft.com/office/drawing/2014/main" id="{7DD7E35F-8B62-4955-9B3B-370BA2CF66AC}"/>
                </a:ext>
              </a:extLst>
            </p:cNvPr>
            <p:cNvSpPr/>
            <p:nvPr/>
          </p:nvSpPr>
          <p:spPr bwMode="auto">
            <a:xfrm>
              <a:off x="362819" y="5739349"/>
              <a:ext cx="2456581" cy="784502"/>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1.Rare</a:t>
              </a:r>
            </a:p>
          </p:txBody>
        </p:sp>
        <p:sp>
          <p:nvSpPr>
            <p:cNvPr id="21" name="Rectangle 20">
              <a:extLst>
                <a:ext uri="{FF2B5EF4-FFF2-40B4-BE49-F238E27FC236}">
                  <a16:creationId xmlns:a16="http://schemas.microsoft.com/office/drawing/2014/main" id="{92709F4F-871D-4096-A9FC-FC244FA25DB3}"/>
                </a:ext>
              </a:extLst>
            </p:cNvPr>
            <p:cNvSpPr/>
            <p:nvPr/>
          </p:nvSpPr>
          <p:spPr bwMode="auto">
            <a:xfrm>
              <a:off x="362819" y="2104251"/>
              <a:ext cx="2456581" cy="777505"/>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5.Almost certain</a:t>
              </a:r>
              <a:endParaRPr kumimoji="0" lang="en-AU" sz="2000" b="1" i="0" u="none" strike="noStrike" cap="none" normalizeH="0" baseline="0" dirty="0">
                <a:ln>
                  <a:noFill/>
                </a:ln>
                <a:solidFill>
                  <a:schemeClr val="tx2"/>
                </a:solidFill>
                <a:effectLst/>
                <a:latin typeface="Arial" charset="0"/>
                <a:cs typeface="Arial" charset="0"/>
              </a:endParaRP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362819" y="3013025"/>
              <a:ext cx="2456581" cy="777505"/>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4.Likely</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2971800" y="3921800"/>
              <a:ext cx="5813689" cy="777505"/>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20% and 60% of chances to happen</a:t>
              </a:r>
              <a:endParaRPr lang="en-AU" b="1" u="sng" dirty="0">
                <a:solidFill>
                  <a:schemeClr val="tx2"/>
                </a:solidFill>
                <a:latin typeface="Arial" charset="0"/>
                <a:cs typeface="Arial" charset="0"/>
              </a:endParaRP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2971800" y="4830575"/>
              <a:ext cx="5813689" cy="777505"/>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5% and 20% of chances to happen</a:t>
              </a:r>
              <a:endParaRPr lang="en-AU" b="1" u="sng" dirty="0">
                <a:solidFill>
                  <a:schemeClr val="tx2"/>
                </a:solidFill>
                <a:latin typeface="Arial" charset="0"/>
                <a:cs typeface="Arial" charset="0"/>
              </a:endParaRPr>
            </a:p>
          </p:txBody>
        </p:sp>
        <p:sp>
          <p:nvSpPr>
            <p:cNvPr id="25" name="Rectangle 24">
              <a:extLst>
                <a:ext uri="{FF2B5EF4-FFF2-40B4-BE49-F238E27FC236}">
                  <a16:creationId xmlns:a16="http://schemas.microsoft.com/office/drawing/2014/main" id="{DEECD197-3636-417D-BDEF-DA8CC209C3A7}"/>
                </a:ext>
              </a:extLst>
            </p:cNvPr>
            <p:cNvSpPr/>
            <p:nvPr/>
          </p:nvSpPr>
          <p:spPr bwMode="auto">
            <a:xfrm>
              <a:off x="2971800" y="5739349"/>
              <a:ext cx="5813689" cy="784502"/>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Less than 5% of chances to happen</a:t>
              </a:r>
            </a:p>
          </p:txBody>
        </p:sp>
        <p:sp>
          <p:nvSpPr>
            <p:cNvPr id="26" name="Rectangle 25">
              <a:extLst>
                <a:ext uri="{FF2B5EF4-FFF2-40B4-BE49-F238E27FC236}">
                  <a16:creationId xmlns:a16="http://schemas.microsoft.com/office/drawing/2014/main" id="{F3075BBE-0FAD-429B-95A4-0FBD382454BA}"/>
                </a:ext>
              </a:extLst>
            </p:cNvPr>
            <p:cNvSpPr/>
            <p:nvPr/>
          </p:nvSpPr>
          <p:spPr bwMode="auto">
            <a:xfrm>
              <a:off x="2971800" y="2104251"/>
              <a:ext cx="5813689" cy="777505"/>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b="1" i="0" u="none" strike="noStrike" cap="none" normalizeH="0" baseline="0" dirty="0">
                  <a:ln>
                    <a:noFill/>
                  </a:ln>
                  <a:solidFill>
                    <a:schemeClr val="tx2"/>
                  </a:solidFill>
                  <a:effectLst/>
                  <a:latin typeface="Arial" charset="0"/>
                  <a:cs typeface="Arial" charset="0"/>
                </a:rPr>
                <a:t>Above 90% of chances to happen</a:t>
              </a:r>
              <a:endParaRPr kumimoji="0" lang="en-AU" b="1" i="0" u="sng" strike="noStrike" cap="none" normalizeH="0" baseline="0" dirty="0">
                <a:ln>
                  <a:noFill/>
                </a:ln>
                <a:solidFill>
                  <a:schemeClr val="tx2"/>
                </a:solidFill>
                <a:effectLst/>
                <a:latin typeface="Arial" charset="0"/>
                <a:cs typeface="Arial" charset="0"/>
              </a:endParaRP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2971800" y="3013025"/>
              <a:ext cx="5813689" cy="777505"/>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60% and 90% of chances to happen</a:t>
              </a:r>
              <a:endParaRPr lang="en-AU" b="1" u="sng" dirty="0">
                <a:solidFill>
                  <a:schemeClr val="tx2"/>
                </a:solidFill>
                <a:latin typeface="Arial" charset="0"/>
                <a:cs typeface="Arial" charset="0"/>
              </a:endParaRP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362819" y="1625600"/>
              <a:ext cx="2456581" cy="402452"/>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Probability Scale </a:t>
              </a:r>
              <a:endParaRPr kumimoji="0" lang="en-AU" sz="2000" b="1" i="0" u="none" strike="noStrike" cap="none" normalizeH="0" baseline="0" dirty="0">
                <a:ln>
                  <a:noFill/>
                </a:ln>
                <a:solidFill>
                  <a:schemeClr val="bg1"/>
                </a:solidFill>
                <a:effectLst/>
                <a:latin typeface="Arial" charset="0"/>
                <a:cs typeface="Arial" charset="0"/>
              </a:endParaRP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2971800" y="1625600"/>
              <a:ext cx="5813689" cy="402452"/>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2438400" y="1116871"/>
              <a:ext cx="4358462" cy="448505"/>
            </a:xfrm>
            <a:prstGeom prst="rect">
              <a:avLst/>
            </a:prstGeom>
            <a:noFill/>
          </p:spPr>
          <p:txBody>
            <a:bodyPr wrap="square" rtlCol="0">
              <a:spAutoFit/>
            </a:bodyPr>
            <a:lstStyle/>
            <a:p>
              <a:pPr algn="ctr"/>
              <a:r>
                <a:rPr lang="en-US" sz="2000" b="1" dirty="0">
                  <a:solidFill>
                    <a:schemeClr val="tx2"/>
                  </a:solidFill>
                </a:rPr>
                <a:t>Probability 5-level rating </a:t>
              </a:r>
            </a:p>
          </p:txBody>
        </p:sp>
      </p:grpSp>
      <p:pic>
        <p:nvPicPr>
          <p:cNvPr id="2" name="Graphic 1" descr="Clipboard">
            <a:extLst>
              <a:ext uri="{FF2B5EF4-FFF2-40B4-BE49-F238E27FC236}">
                <a16:creationId xmlns:a16="http://schemas.microsoft.com/office/drawing/2014/main" id="{E1AD4CB8-9BFB-4520-BDE7-18C9172303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2955123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824210"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Potential Impact of a risk, we can use a 3-level rating or a 5-level rating depending on 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3344996"/>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2.Moderate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155713"/>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1.Minor</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2534280"/>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3.Major</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3344996"/>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may impact project success or company success</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155713"/>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Barely no impact on project success or company success</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2534280"/>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will impact project success or company success</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097757"/>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Impact Scale </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097757"/>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“Impact” 3-level rating </a:t>
            </a:r>
          </a:p>
        </p:txBody>
      </p:sp>
      <p:pic>
        <p:nvPicPr>
          <p:cNvPr id="2" name="Graphic 1" descr="Clipboard">
            <a:extLst>
              <a:ext uri="{FF2B5EF4-FFF2-40B4-BE49-F238E27FC236}">
                <a16:creationId xmlns:a16="http://schemas.microsoft.com/office/drawing/2014/main" id="{3CC147DF-F638-4250-82E6-C54A7FC02A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3033164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846377"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the Potential Impact of a risk, we can use a 3-level rating or a 5-level rating depending on 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414619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3.Moderate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956908"/>
            <a:ext cx="3193161" cy="69361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2.Minor</a:t>
            </a:r>
          </a:p>
        </p:txBody>
      </p:sp>
      <p:sp>
        <p:nvSpPr>
          <p:cNvPr id="20" name="Rectangle 19">
            <a:extLst>
              <a:ext uri="{FF2B5EF4-FFF2-40B4-BE49-F238E27FC236}">
                <a16:creationId xmlns:a16="http://schemas.microsoft.com/office/drawing/2014/main" id="{7DD7E35F-8B62-4955-9B3B-370BA2CF66AC}"/>
              </a:ext>
            </a:extLst>
          </p:cNvPr>
          <p:cNvSpPr/>
          <p:nvPr/>
        </p:nvSpPr>
        <p:spPr bwMode="auto">
          <a:xfrm>
            <a:off x="639043" y="5767623"/>
            <a:ext cx="3193161" cy="699852"/>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1.Marginal</a:t>
            </a:r>
          </a:p>
        </p:txBody>
      </p:sp>
      <p:sp>
        <p:nvSpPr>
          <p:cNvPr id="21" name="Rectangle 20">
            <a:extLst>
              <a:ext uri="{FF2B5EF4-FFF2-40B4-BE49-F238E27FC236}">
                <a16:creationId xmlns:a16="http://schemas.microsoft.com/office/drawing/2014/main" id="{92709F4F-871D-4096-A9FC-FC244FA25DB3}"/>
              </a:ext>
            </a:extLst>
          </p:cNvPr>
          <p:cNvSpPr/>
          <p:nvPr/>
        </p:nvSpPr>
        <p:spPr bwMode="auto">
          <a:xfrm>
            <a:off x="639043" y="2524760"/>
            <a:ext cx="3193161"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5.Severe</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333547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4.Major</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414619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may impact project success or company success</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956908"/>
            <a:ext cx="7556862" cy="69361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Barely no impact on project success or company success</a:t>
            </a:r>
          </a:p>
        </p:txBody>
      </p:sp>
      <p:sp>
        <p:nvSpPr>
          <p:cNvPr id="25" name="Rectangle 24">
            <a:extLst>
              <a:ext uri="{FF2B5EF4-FFF2-40B4-BE49-F238E27FC236}">
                <a16:creationId xmlns:a16="http://schemas.microsoft.com/office/drawing/2014/main" id="{DEECD197-3636-417D-BDEF-DA8CC209C3A7}"/>
              </a:ext>
            </a:extLst>
          </p:cNvPr>
          <p:cNvSpPr/>
          <p:nvPr/>
        </p:nvSpPr>
        <p:spPr bwMode="auto">
          <a:xfrm>
            <a:off x="4030300" y="5767623"/>
            <a:ext cx="7556862" cy="699852"/>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No impact on project success or company success</a:t>
            </a:r>
          </a:p>
        </p:txBody>
      </p:sp>
      <p:sp>
        <p:nvSpPr>
          <p:cNvPr id="26" name="Rectangle 25">
            <a:extLst>
              <a:ext uri="{FF2B5EF4-FFF2-40B4-BE49-F238E27FC236}">
                <a16:creationId xmlns:a16="http://schemas.microsoft.com/office/drawing/2014/main" id="{F3075BBE-0FAD-429B-95A4-0FBD382454BA}"/>
              </a:ext>
            </a:extLst>
          </p:cNvPr>
          <p:cNvSpPr/>
          <p:nvPr/>
        </p:nvSpPr>
        <p:spPr bwMode="auto">
          <a:xfrm>
            <a:off x="4030300" y="2524760"/>
            <a:ext cx="7556862"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2"/>
                </a:solidFill>
                <a:effectLst/>
                <a:latin typeface="Arial" charset="0"/>
                <a:cs typeface="Arial" charset="0"/>
              </a:rPr>
              <a:t>Risk will cause Project failure or Company failure</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333547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 will impact project success or company success</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097757"/>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Impact Scale </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097757"/>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“Impact” 5-level rating </a:t>
            </a:r>
          </a:p>
        </p:txBody>
      </p:sp>
      <p:pic>
        <p:nvPicPr>
          <p:cNvPr id="2" name="Graphic 1" descr="Clipboard">
            <a:extLst>
              <a:ext uri="{FF2B5EF4-FFF2-40B4-BE49-F238E27FC236}">
                <a16:creationId xmlns:a16="http://schemas.microsoft.com/office/drawing/2014/main" id="{2654BD7A-F89A-4818-855A-4C2FE46BBE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1385873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5267561" y="3016653"/>
            <a:ext cx="1493563" cy="113457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Risk types and examples </a:t>
            </a:r>
          </a:p>
          <a:p>
            <a:pPr marL="169863" indent="-169863">
              <a:spcBef>
                <a:spcPts val="200"/>
              </a:spcBef>
              <a:spcAft>
                <a:spcPts val="200"/>
              </a:spcAft>
              <a:buFont typeface="+mj-lt"/>
              <a:buAutoNum type="arabicPeriod"/>
            </a:pPr>
            <a:r>
              <a:rPr lang="en-GB" sz="1050" dirty="0">
                <a:solidFill>
                  <a:schemeClr val="bg1">
                    <a:lumMod val="50000"/>
                  </a:schemeClr>
                </a:solidFill>
              </a:rPr>
              <a:t>Tools to identify risks </a:t>
            </a:r>
          </a:p>
          <a:p>
            <a:pPr marL="169863" indent="-169863">
              <a:spcBef>
                <a:spcPts val="200"/>
              </a:spcBef>
              <a:spcAft>
                <a:spcPts val="200"/>
              </a:spcAft>
              <a:buFont typeface="+mj-lt"/>
              <a:buAutoNum type="arabicPeriod"/>
            </a:pPr>
            <a:r>
              <a:rPr lang="en-GB" sz="1050" dirty="0">
                <a:solidFill>
                  <a:schemeClr val="bg1">
                    <a:lumMod val="50000"/>
                  </a:schemeClr>
                </a:solidFill>
              </a:rPr>
              <a:t>Simple risk log in Powerpoint</a:t>
            </a:r>
          </a:p>
          <a:p>
            <a:pPr marL="169863" indent="-169863">
              <a:spcBef>
                <a:spcPts val="200"/>
              </a:spcBef>
              <a:spcAft>
                <a:spcPts val="200"/>
              </a:spcAft>
              <a:buFont typeface="+mj-lt"/>
              <a:buAutoNum type="arabicPeriod"/>
            </a:pPr>
            <a:r>
              <a:rPr lang="en-GB" sz="1050" dirty="0">
                <a:solidFill>
                  <a:schemeClr val="bg1">
                    <a:lumMod val="50000"/>
                  </a:schemeClr>
                </a:solidFill>
              </a:rPr>
              <a:t>Comprehensive risk log in Excel</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Probability of the risk to happen</a:t>
            </a:r>
          </a:p>
          <a:p>
            <a:pPr marL="169863" indent="-169863">
              <a:spcBef>
                <a:spcPts val="200"/>
              </a:spcBef>
              <a:spcAft>
                <a:spcPts val="200"/>
              </a:spcAft>
              <a:buFont typeface="+mj-lt"/>
              <a:buAutoNum type="arabicPeriod"/>
            </a:pPr>
            <a:r>
              <a:rPr lang="en-GB" sz="1050" dirty="0">
                <a:solidFill>
                  <a:schemeClr val="bg1">
                    <a:lumMod val="50000"/>
                  </a:schemeClr>
                </a:solidFill>
              </a:rPr>
              <a:t>Potential impact of the risk</a:t>
            </a:r>
          </a:p>
          <a:p>
            <a:pPr marL="169863" indent="-169863">
              <a:spcBef>
                <a:spcPts val="200"/>
              </a:spcBef>
              <a:spcAft>
                <a:spcPts val="200"/>
              </a:spcAft>
              <a:buFont typeface="+mj-lt"/>
              <a:buAutoNum type="arabicPeriod"/>
            </a:pPr>
            <a:r>
              <a:rPr lang="en-GB" sz="1050" dirty="0">
                <a:solidFill>
                  <a:schemeClr val="bg1">
                    <a:lumMod val="50000"/>
                  </a:schemeClr>
                </a:solidFill>
              </a:rPr>
              <a:t>Risk value </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3 by 3 risk prioritization matrix in Powerpoint and Excel</a:t>
            </a:r>
          </a:p>
          <a:p>
            <a:pPr marL="169863" indent="-169863">
              <a:spcBef>
                <a:spcPts val="400"/>
              </a:spcBef>
              <a:spcAft>
                <a:spcPts val="400"/>
              </a:spcAft>
              <a:buFont typeface="+mj-lt"/>
              <a:buAutoNum type="arabicPeriod"/>
            </a:pPr>
            <a:r>
              <a:rPr lang="en-GB" sz="1050" dirty="0">
                <a:solidFill>
                  <a:srgbClr val="002776"/>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253729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050" dirty="0">
                <a:solidFill>
                  <a:srgbClr val="002776"/>
                </a:solidFill>
              </a:rPr>
              <a:t>Risk types and examples </a:t>
            </a:r>
          </a:p>
          <a:p>
            <a:pPr marL="169863" indent="-169863">
              <a:spcBef>
                <a:spcPts val="400"/>
              </a:spcBef>
              <a:spcAft>
                <a:spcPts val="400"/>
              </a:spcAft>
              <a:buFont typeface="+mj-lt"/>
              <a:buAutoNum type="arabicPeriod"/>
              <a:defRPr/>
            </a:pPr>
            <a:r>
              <a:rPr lang="en-GB" sz="1050" dirty="0">
                <a:solidFill>
                  <a:srgbClr val="002776"/>
                </a:solidFill>
              </a:rPr>
              <a:t>Tools to identify risks </a:t>
            </a:r>
          </a:p>
          <a:p>
            <a:pPr marL="169863" indent="-169863">
              <a:spcBef>
                <a:spcPts val="400"/>
              </a:spcBef>
              <a:spcAft>
                <a:spcPts val="400"/>
              </a:spcAft>
              <a:buFont typeface="+mj-lt"/>
              <a:buAutoNum type="arabicPeriod"/>
              <a:defRPr/>
            </a:pPr>
            <a:r>
              <a:rPr lang="en-GB" sz="1050" dirty="0">
                <a:solidFill>
                  <a:srgbClr val="002776"/>
                </a:solidFill>
              </a:rPr>
              <a:t>Simple risk log in Powerpoint</a:t>
            </a:r>
          </a:p>
          <a:p>
            <a:pPr marL="169863" indent="-169863">
              <a:spcBef>
                <a:spcPts val="400"/>
              </a:spcBef>
              <a:spcAft>
                <a:spcPts val="400"/>
              </a:spcAft>
              <a:buFont typeface="+mj-lt"/>
              <a:buAutoNum type="arabicPeriod"/>
              <a:defRPr/>
            </a:pPr>
            <a:r>
              <a:rPr lang="en-GB" sz="1050" dirty="0">
                <a:solidFill>
                  <a:srgbClr val="002776"/>
                </a:solidFill>
              </a:rPr>
              <a:t>Comprehensive risk log in Excel</a:t>
            </a:r>
          </a:p>
          <a:p>
            <a:pPr marL="169863" indent="-169863">
              <a:spcBef>
                <a:spcPts val="200"/>
              </a:spcBef>
              <a:spcAft>
                <a:spcPts val="200"/>
              </a:spcAft>
              <a:buFont typeface="+mj-lt"/>
              <a:buAutoNum type="arabicPeriod"/>
              <a:defRPr/>
            </a:pPr>
            <a:endParaRPr lang="en-GB" sz="1050" dirty="0">
              <a:solidFill>
                <a:srgbClr val="002776"/>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915017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06199"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Our risk prioritization will depend on our risk value. The Risks with the highest risk value should be your priority #1.</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3303867"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Medium</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3303867"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Low</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3303867"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High</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7083376"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#2</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7083376"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#3</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7083376"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#1</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3303867"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Risk Value</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7083376"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lang="en-GB" sz="1400" b="1" dirty="0">
                <a:solidFill>
                  <a:schemeClr val="bg1"/>
                </a:solidFill>
                <a:latin typeface="Arial" charset="0"/>
                <a:cs typeface="Arial" charset="0"/>
              </a:rPr>
              <a:t>Level</a:t>
            </a:r>
            <a:r>
              <a:rPr lang="en-AU" sz="1400" b="1" dirty="0">
                <a:solidFill>
                  <a:schemeClr val="bg1"/>
                </a:solidFill>
                <a:latin typeface="Arial" charset="0"/>
                <a:cs typeface="Arial" charset="0"/>
              </a:rPr>
              <a:t> of priority</a:t>
            </a:r>
            <a:endParaRPr kumimoji="0" lang="en-AU" sz="1400" b="1" i="0" u="none" strike="noStrike" cap="none" normalizeH="0" baseline="0" dirty="0">
              <a:ln>
                <a:noFill/>
              </a:ln>
              <a:solidFill>
                <a:schemeClr val="bg1"/>
              </a:solidFill>
              <a:effectLst/>
              <a:latin typeface="Arial" charset="0"/>
              <a:cs typeface="Arial" charset="0"/>
            </a:endParaRPr>
          </a:p>
        </p:txBody>
      </p:sp>
      <p:sp>
        <p:nvSpPr>
          <p:cNvPr id="30" name="TextBox 29">
            <a:extLst>
              <a:ext uri="{FF2B5EF4-FFF2-40B4-BE49-F238E27FC236}">
                <a16:creationId xmlns:a16="http://schemas.microsoft.com/office/drawing/2014/main" id="{94B73FCF-28F3-4E86-85DA-20AF3B8D9B6C}"/>
              </a:ext>
            </a:extLst>
          </p:cNvPr>
          <p:cNvSpPr txBox="1"/>
          <p:nvPr/>
        </p:nvSpPr>
        <p:spPr>
          <a:xfrm>
            <a:off x="2567440" y="1774974"/>
            <a:ext cx="7052361" cy="707886"/>
          </a:xfrm>
          <a:prstGeom prst="rect">
            <a:avLst/>
          </a:prstGeom>
          <a:noFill/>
        </p:spPr>
        <p:txBody>
          <a:bodyPr wrap="square" rtlCol="0">
            <a:spAutoFit/>
          </a:bodyPr>
          <a:lstStyle/>
          <a:p>
            <a:pPr algn="ctr"/>
            <a:r>
              <a:rPr lang="en-US" sz="2000" b="1" dirty="0">
                <a:solidFill>
                  <a:schemeClr val="tx2"/>
                </a:solidFill>
              </a:rPr>
              <a:t>Risk Value rating when we use our </a:t>
            </a:r>
            <a:r>
              <a:rPr lang="en-US" sz="2000" b="1" u="sng" dirty="0">
                <a:solidFill>
                  <a:schemeClr val="tx2"/>
                </a:solidFill>
              </a:rPr>
              <a:t>3-level</a:t>
            </a:r>
            <a:r>
              <a:rPr lang="en-US" sz="2000" b="1" dirty="0">
                <a:solidFill>
                  <a:schemeClr val="tx2"/>
                </a:solidFill>
              </a:rPr>
              <a:t> rating to assess “impact” and “probability”</a:t>
            </a:r>
          </a:p>
        </p:txBody>
      </p:sp>
      <p:pic>
        <p:nvPicPr>
          <p:cNvPr id="2" name="Graphic 1" descr="Priorities">
            <a:extLst>
              <a:ext uri="{FF2B5EF4-FFF2-40B4-BE49-F238E27FC236}">
                <a16:creationId xmlns:a16="http://schemas.microsoft.com/office/drawing/2014/main" id="{45D8A517-6492-4686-B37C-FA84F12775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60904" y="276278"/>
            <a:ext cx="559746" cy="559746"/>
          </a:xfrm>
          <a:prstGeom prst="rect">
            <a:avLst/>
          </a:prstGeom>
        </p:spPr>
      </p:pic>
      <p:sp>
        <p:nvSpPr>
          <p:cNvPr id="32" name="Rectangle 31">
            <a:extLst>
              <a:ext uri="{FF2B5EF4-FFF2-40B4-BE49-F238E27FC236}">
                <a16:creationId xmlns:a16="http://schemas.microsoft.com/office/drawing/2014/main" id="{0D86E820-EAA2-48B9-8FDA-B40C7729F899}"/>
              </a:ext>
            </a:extLst>
          </p:cNvPr>
          <p:cNvSpPr/>
          <p:nvPr/>
        </p:nvSpPr>
        <p:spPr bwMode="auto">
          <a:xfrm>
            <a:off x="5193621"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6</a:t>
            </a:r>
          </a:p>
        </p:txBody>
      </p:sp>
      <p:sp>
        <p:nvSpPr>
          <p:cNvPr id="33" name="Rectangle 32">
            <a:extLst>
              <a:ext uri="{FF2B5EF4-FFF2-40B4-BE49-F238E27FC236}">
                <a16:creationId xmlns:a16="http://schemas.microsoft.com/office/drawing/2014/main" id="{9F820DB3-A41A-42BE-8E19-B2C6423B51F3}"/>
              </a:ext>
            </a:extLst>
          </p:cNvPr>
          <p:cNvSpPr/>
          <p:nvPr/>
        </p:nvSpPr>
        <p:spPr bwMode="auto">
          <a:xfrm>
            <a:off x="5193621"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1, 2 or 3</a:t>
            </a:r>
          </a:p>
        </p:txBody>
      </p:sp>
      <p:sp>
        <p:nvSpPr>
          <p:cNvPr id="34" name="Rectangle 33">
            <a:extLst>
              <a:ext uri="{FF2B5EF4-FFF2-40B4-BE49-F238E27FC236}">
                <a16:creationId xmlns:a16="http://schemas.microsoft.com/office/drawing/2014/main" id="{2FF55538-F5E0-4C76-AA5F-7C22D9C2F182}"/>
              </a:ext>
            </a:extLst>
          </p:cNvPr>
          <p:cNvSpPr/>
          <p:nvPr/>
        </p:nvSpPr>
        <p:spPr bwMode="auto">
          <a:xfrm>
            <a:off x="5193621"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9</a:t>
            </a:r>
          </a:p>
        </p:txBody>
      </p:sp>
      <p:sp>
        <p:nvSpPr>
          <p:cNvPr id="35" name="Rectangle 34">
            <a:extLst>
              <a:ext uri="{FF2B5EF4-FFF2-40B4-BE49-F238E27FC236}">
                <a16:creationId xmlns:a16="http://schemas.microsoft.com/office/drawing/2014/main" id="{7AA3DC5A-13C6-4E13-B5E0-FB12F025E39A}"/>
              </a:ext>
            </a:extLst>
          </p:cNvPr>
          <p:cNvSpPr/>
          <p:nvPr/>
        </p:nvSpPr>
        <p:spPr bwMode="auto">
          <a:xfrm>
            <a:off x="5193621"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Score</a:t>
            </a:r>
          </a:p>
        </p:txBody>
      </p:sp>
    </p:spTree>
    <p:extLst>
      <p:ext uri="{BB962C8B-B14F-4D97-AF65-F5344CB8AC3E}">
        <p14:creationId xmlns:p14="http://schemas.microsoft.com/office/powerpoint/2010/main" val="1829310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06199"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Our risk prioritization will depend on our risk value. The Risks with the highest risk value should be your priority #1.</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3303867"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Medium</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3303867"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Low</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3303867"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High</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7083376"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#2</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7083376"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#3</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7083376"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1200" b="1" dirty="0">
                <a:solidFill>
                  <a:schemeClr val="tx2"/>
                </a:solidFill>
                <a:latin typeface="Arial" charset="0"/>
                <a:cs typeface="Arial" charset="0"/>
              </a:rPr>
              <a:t>Priority #1</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3303867"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Risk Value</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7083376"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lang="en-GB" sz="1400" b="1" dirty="0">
                <a:solidFill>
                  <a:schemeClr val="bg1"/>
                </a:solidFill>
                <a:latin typeface="Arial" charset="0"/>
                <a:cs typeface="Arial" charset="0"/>
              </a:rPr>
              <a:t>Level</a:t>
            </a:r>
            <a:r>
              <a:rPr lang="en-AU" sz="1400" b="1" dirty="0">
                <a:solidFill>
                  <a:schemeClr val="bg1"/>
                </a:solidFill>
                <a:latin typeface="Arial" charset="0"/>
                <a:cs typeface="Arial" charset="0"/>
              </a:rPr>
              <a:t> of priority</a:t>
            </a:r>
            <a:endParaRPr kumimoji="0" lang="en-AU" sz="1400" b="1" i="0" u="none" strike="noStrike" cap="none" normalizeH="0" baseline="0" dirty="0">
              <a:ln>
                <a:noFill/>
              </a:ln>
              <a:solidFill>
                <a:schemeClr val="bg1"/>
              </a:solidFill>
              <a:effectLst/>
              <a:latin typeface="Arial" charset="0"/>
              <a:cs typeface="Arial" charset="0"/>
            </a:endParaRPr>
          </a:p>
        </p:txBody>
      </p:sp>
      <p:pic>
        <p:nvPicPr>
          <p:cNvPr id="2" name="Graphic 1" descr="Priorities">
            <a:extLst>
              <a:ext uri="{FF2B5EF4-FFF2-40B4-BE49-F238E27FC236}">
                <a16:creationId xmlns:a16="http://schemas.microsoft.com/office/drawing/2014/main" id="{45D8A517-6492-4686-B37C-FA84F12775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60904" y="276278"/>
            <a:ext cx="559746" cy="559746"/>
          </a:xfrm>
          <a:prstGeom prst="rect">
            <a:avLst/>
          </a:prstGeom>
        </p:spPr>
      </p:pic>
      <p:sp>
        <p:nvSpPr>
          <p:cNvPr id="32" name="Rectangle 31">
            <a:extLst>
              <a:ext uri="{FF2B5EF4-FFF2-40B4-BE49-F238E27FC236}">
                <a16:creationId xmlns:a16="http://schemas.microsoft.com/office/drawing/2014/main" id="{0D86E820-EAA2-48B9-8FDA-B40C7729F899}"/>
              </a:ext>
            </a:extLst>
          </p:cNvPr>
          <p:cNvSpPr/>
          <p:nvPr/>
        </p:nvSpPr>
        <p:spPr bwMode="auto">
          <a:xfrm>
            <a:off x="5193621" y="4015104"/>
            <a:ext cx="1800000"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Between 6 &amp; 14</a:t>
            </a:r>
          </a:p>
        </p:txBody>
      </p:sp>
      <p:sp>
        <p:nvSpPr>
          <p:cNvPr id="33" name="Rectangle 32">
            <a:extLst>
              <a:ext uri="{FF2B5EF4-FFF2-40B4-BE49-F238E27FC236}">
                <a16:creationId xmlns:a16="http://schemas.microsoft.com/office/drawing/2014/main" id="{9F820DB3-A41A-42BE-8E19-B2C6423B51F3}"/>
              </a:ext>
            </a:extLst>
          </p:cNvPr>
          <p:cNvSpPr/>
          <p:nvPr/>
        </p:nvSpPr>
        <p:spPr bwMode="auto">
          <a:xfrm>
            <a:off x="5193621" y="4825821"/>
            <a:ext cx="1800000"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 5</a:t>
            </a:r>
          </a:p>
        </p:txBody>
      </p:sp>
      <p:sp>
        <p:nvSpPr>
          <p:cNvPr id="34" name="Rectangle 33">
            <a:extLst>
              <a:ext uri="{FF2B5EF4-FFF2-40B4-BE49-F238E27FC236}">
                <a16:creationId xmlns:a16="http://schemas.microsoft.com/office/drawing/2014/main" id="{2FF55538-F5E0-4C76-AA5F-7C22D9C2F182}"/>
              </a:ext>
            </a:extLst>
          </p:cNvPr>
          <p:cNvSpPr/>
          <p:nvPr/>
        </p:nvSpPr>
        <p:spPr bwMode="auto">
          <a:xfrm>
            <a:off x="5193621" y="3204388"/>
            <a:ext cx="1800000"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tx2"/>
                </a:solidFill>
                <a:latin typeface="Arial" charset="0"/>
                <a:cs typeface="Arial" charset="0"/>
              </a:rPr>
              <a:t>≥ 15</a:t>
            </a:r>
          </a:p>
        </p:txBody>
      </p:sp>
      <p:sp>
        <p:nvSpPr>
          <p:cNvPr id="35" name="Rectangle 34">
            <a:extLst>
              <a:ext uri="{FF2B5EF4-FFF2-40B4-BE49-F238E27FC236}">
                <a16:creationId xmlns:a16="http://schemas.microsoft.com/office/drawing/2014/main" id="{7AA3DC5A-13C6-4E13-B5E0-FB12F025E39A}"/>
              </a:ext>
            </a:extLst>
          </p:cNvPr>
          <p:cNvSpPr/>
          <p:nvPr/>
        </p:nvSpPr>
        <p:spPr bwMode="auto">
          <a:xfrm>
            <a:off x="5193621" y="2572169"/>
            <a:ext cx="1800000" cy="506125"/>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400" b="1" dirty="0">
                <a:solidFill>
                  <a:schemeClr val="bg1"/>
                </a:solidFill>
                <a:latin typeface="Arial" charset="0"/>
                <a:cs typeface="Arial" charset="0"/>
              </a:rPr>
              <a:t>Score</a:t>
            </a:r>
          </a:p>
        </p:txBody>
      </p:sp>
      <p:sp>
        <p:nvSpPr>
          <p:cNvPr id="20" name="TextBox 19">
            <a:extLst>
              <a:ext uri="{FF2B5EF4-FFF2-40B4-BE49-F238E27FC236}">
                <a16:creationId xmlns:a16="http://schemas.microsoft.com/office/drawing/2014/main" id="{410A5BC1-8E48-476E-BA72-83CFA15F0C24}"/>
              </a:ext>
            </a:extLst>
          </p:cNvPr>
          <p:cNvSpPr txBox="1"/>
          <p:nvPr/>
        </p:nvSpPr>
        <p:spPr>
          <a:xfrm>
            <a:off x="2567440" y="1774974"/>
            <a:ext cx="7052361" cy="707886"/>
          </a:xfrm>
          <a:prstGeom prst="rect">
            <a:avLst/>
          </a:prstGeom>
          <a:noFill/>
        </p:spPr>
        <p:txBody>
          <a:bodyPr wrap="square" rtlCol="0">
            <a:spAutoFit/>
          </a:bodyPr>
          <a:lstStyle/>
          <a:p>
            <a:pPr algn="ctr"/>
            <a:r>
              <a:rPr lang="en-US" sz="2000" b="1" dirty="0">
                <a:solidFill>
                  <a:schemeClr val="tx2"/>
                </a:solidFill>
              </a:rPr>
              <a:t>Risk Value rating when we use our </a:t>
            </a:r>
            <a:r>
              <a:rPr lang="en-US" sz="2000" b="1" u="sng" dirty="0">
                <a:solidFill>
                  <a:schemeClr val="tx2"/>
                </a:solidFill>
              </a:rPr>
              <a:t>5-level</a:t>
            </a:r>
            <a:r>
              <a:rPr lang="en-US" sz="2000" b="1" dirty="0">
                <a:solidFill>
                  <a:schemeClr val="tx2"/>
                </a:solidFill>
              </a:rPr>
              <a:t> rating to assess “impact” and “probability”</a:t>
            </a:r>
          </a:p>
        </p:txBody>
      </p:sp>
    </p:spTree>
    <p:extLst>
      <p:ext uri="{BB962C8B-B14F-4D97-AF65-F5344CB8AC3E}">
        <p14:creationId xmlns:p14="http://schemas.microsoft.com/office/powerpoint/2010/main" val="1195213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This 3 by 3 Risk Prioritization Matrix will help us get a high-level view of all our risks. The risks in the red section should be our priority #1.</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8" name="Rectangle 34">
            <a:extLst>
              <a:ext uri="{FF2B5EF4-FFF2-40B4-BE49-F238E27FC236}">
                <a16:creationId xmlns:a16="http://schemas.microsoft.com/office/drawing/2014/main" id="{AB822850-31C4-4825-8060-42484E950D33}"/>
              </a:ext>
            </a:extLst>
          </p:cNvPr>
          <p:cNvSpPr>
            <a:spLocks noChangeArrowheads="1"/>
          </p:cNvSpPr>
          <p:nvPr>
            <p:custDataLst>
              <p:tags r:id="rId2"/>
            </p:custDataLst>
          </p:nvPr>
        </p:nvSpPr>
        <p:spPr bwMode="auto">
          <a:xfrm>
            <a:off x="3322448" y="5170361"/>
            <a:ext cx="1249316" cy="308419"/>
          </a:xfrm>
          <a:prstGeom prst="rect">
            <a:avLst/>
          </a:prstGeom>
          <a:noFill/>
          <a:ln w="9525">
            <a:noFill/>
            <a:miter lim="800000"/>
            <a:headEnd/>
            <a:tailEnd/>
          </a:ln>
          <a:effectLst/>
        </p:spPr>
        <p:txBody>
          <a:bodyPr wrap="square" lIns="92075" tIns="46038" rIns="92075" bIns="46038">
            <a:spAutoFit/>
          </a:bodyPr>
          <a:lstStyle/>
          <a:p>
            <a:pPr algn="ctr"/>
            <a:r>
              <a:rPr lang="en-GB" sz="1400" dirty="0"/>
              <a:t>1.Minor</a:t>
            </a:r>
          </a:p>
        </p:txBody>
      </p:sp>
      <p:sp>
        <p:nvSpPr>
          <p:cNvPr id="9" name="Rectangle 39">
            <a:extLst>
              <a:ext uri="{FF2B5EF4-FFF2-40B4-BE49-F238E27FC236}">
                <a16:creationId xmlns:a16="http://schemas.microsoft.com/office/drawing/2014/main" id="{E1E81CD1-DF53-4335-9A67-04333923696E}"/>
              </a:ext>
            </a:extLst>
          </p:cNvPr>
          <p:cNvSpPr>
            <a:spLocks noChangeArrowheads="1"/>
          </p:cNvSpPr>
          <p:nvPr>
            <p:custDataLst>
              <p:tags r:id="rId3"/>
            </p:custDataLst>
          </p:nvPr>
        </p:nvSpPr>
        <p:spPr bwMode="auto">
          <a:xfrm rot="16200000">
            <a:off x="93649" y="3123001"/>
            <a:ext cx="2321148"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Probability </a:t>
            </a:r>
          </a:p>
        </p:txBody>
      </p:sp>
      <p:sp>
        <p:nvSpPr>
          <p:cNvPr id="12" name="Rectangle 34">
            <a:extLst>
              <a:ext uri="{FF2B5EF4-FFF2-40B4-BE49-F238E27FC236}">
                <a16:creationId xmlns:a16="http://schemas.microsoft.com/office/drawing/2014/main" id="{A911761E-7FE3-4FD8-8F34-CBB1632C1A94}"/>
              </a:ext>
            </a:extLst>
          </p:cNvPr>
          <p:cNvSpPr>
            <a:spLocks noChangeArrowheads="1"/>
          </p:cNvSpPr>
          <p:nvPr>
            <p:custDataLst>
              <p:tags r:id="rId4"/>
            </p:custDataLst>
          </p:nvPr>
        </p:nvSpPr>
        <p:spPr bwMode="auto">
          <a:xfrm>
            <a:off x="8867962" y="5131810"/>
            <a:ext cx="243384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3.Major</a:t>
            </a:r>
          </a:p>
        </p:txBody>
      </p:sp>
      <p:sp>
        <p:nvSpPr>
          <p:cNvPr id="14" name="Rectangle 34">
            <a:extLst>
              <a:ext uri="{FF2B5EF4-FFF2-40B4-BE49-F238E27FC236}">
                <a16:creationId xmlns:a16="http://schemas.microsoft.com/office/drawing/2014/main" id="{6FFC631C-E47E-46F9-B6E1-10C22B75BDA8}"/>
              </a:ext>
            </a:extLst>
          </p:cNvPr>
          <p:cNvSpPr>
            <a:spLocks noChangeArrowheads="1"/>
          </p:cNvSpPr>
          <p:nvPr>
            <p:custDataLst>
              <p:tags r:id="rId5"/>
            </p:custDataLst>
          </p:nvPr>
        </p:nvSpPr>
        <p:spPr bwMode="auto">
          <a:xfrm>
            <a:off x="5600519" y="5170361"/>
            <a:ext cx="2931090" cy="308419"/>
          </a:xfrm>
          <a:prstGeom prst="rect">
            <a:avLst/>
          </a:prstGeom>
          <a:noFill/>
          <a:ln w="9525">
            <a:noFill/>
            <a:miter lim="800000"/>
            <a:headEnd/>
            <a:tailEnd/>
          </a:ln>
          <a:effectLst/>
        </p:spPr>
        <p:txBody>
          <a:bodyPr wrap="square" lIns="92075" tIns="46038" rIns="92075" bIns="46038">
            <a:spAutoFit/>
          </a:bodyPr>
          <a:lstStyle/>
          <a:p>
            <a:pPr algn="ctr"/>
            <a:r>
              <a:rPr lang="en-GB" sz="1400" dirty="0"/>
              <a:t>2.Moderate</a:t>
            </a:r>
            <a:endParaRPr lang="en-GB" sz="1400" i="1" dirty="0"/>
          </a:p>
        </p:txBody>
      </p:sp>
      <p:grpSp>
        <p:nvGrpSpPr>
          <p:cNvPr id="15" name="Group 14">
            <a:extLst>
              <a:ext uri="{FF2B5EF4-FFF2-40B4-BE49-F238E27FC236}">
                <a16:creationId xmlns:a16="http://schemas.microsoft.com/office/drawing/2014/main" id="{DDB47B36-C676-4890-81B9-3D338AF4FE1B}"/>
              </a:ext>
            </a:extLst>
          </p:cNvPr>
          <p:cNvGrpSpPr/>
          <p:nvPr/>
        </p:nvGrpSpPr>
        <p:grpSpPr>
          <a:xfrm>
            <a:off x="2482563" y="1603515"/>
            <a:ext cx="9104599" cy="3566846"/>
            <a:chOff x="1566333" y="2026009"/>
            <a:chExt cx="6426200" cy="3206694"/>
          </a:xfrm>
        </p:grpSpPr>
        <p:sp>
          <p:nvSpPr>
            <p:cNvPr id="21" name="Rectangle 20">
              <a:extLst>
                <a:ext uri="{FF2B5EF4-FFF2-40B4-BE49-F238E27FC236}">
                  <a16:creationId xmlns:a16="http://schemas.microsoft.com/office/drawing/2014/main" id="{B31856CC-F4B5-4AA2-B861-CE95968A570A}"/>
                </a:ext>
              </a:extLst>
            </p:cNvPr>
            <p:cNvSpPr/>
            <p:nvPr/>
          </p:nvSpPr>
          <p:spPr bwMode="auto">
            <a:xfrm>
              <a:off x="5848151" y="2026009"/>
              <a:ext cx="2133600" cy="1066800"/>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2" name="Rectangle 21">
              <a:extLst>
                <a:ext uri="{FF2B5EF4-FFF2-40B4-BE49-F238E27FC236}">
                  <a16:creationId xmlns:a16="http://schemas.microsoft.com/office/drawing/2014/main" id="{12B3A2AB-1222-4D8D-87F7-FB5D2916DC28}"/>
                </a:ext>
              </a:extLst>
            </p:cNvPr>
            <p:cNvSpPr/>
            <p:nvPr/>
          </p:nvSpPr>
          <p:spPr bwMode="auto">
            <a:xfrm>
              <a:off x="3699933" y="2026009"/>
              <a:ext cx="2167467" cy="1066800"/>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3" name="Rectangle 22">
              <a:extLst>
                <a:ext uri="{FF2B5EF4-FFF2-40B4-BE49-F238E27FC236}">
                  <a16:creationId xmlns:a16="http://schemas.microsoft.com/office/drawing/2014/main" id="{B89847C6-B9B4-4379-A344-BD775173999C}"/>
                </a:ext>
              </a:extLst>
            </p:cNvPr>
            <p:cNvSpPr/>
            <p:nvPr/>
          </p:nvSpPr>
          <p:spPr bwMode="auto">
            <a:xfrm>
              <a:off x="1566333" y="2026009"/>
              <a:ext cx="2133600" cy="1066800"/>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4" name="Rectangle 23">
              <a:extLst>
                <a:ext uri="{FF2B5EF4-FFF2-40B4-BE49-F238E27FC236}">
                  <a16:creationId xmlns:a16="http://schemas.microsoft.com/office/drawing/2014/main" id="{75664335-84DF-477E-B12E-66D25AB468C2}"/>
                </a:ext>
              </a:extLst>
            </p:cNvPr>
            <p:cNvSpPr/>
            <p:nvPr/>
          </p:nvSpPr>
          <p:spPr bwMode="auto">
            <a:xfrm>
              <a:off x="5849500" y="3092809"/>
              <a:ext cx="2133600" cy="1066800"/>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5" name="Rectangle 24">
              <a:extLst>
                <a:ext uri="{FF2B5EF4-FFF2-40B4-BE49-F238E27FC236}">
                  <a16:creationId xmlns:a16="http://schemas.microsoft.com/office/drawing/2014/main" id="{F0C7F940-F924-408A-AC66-D681C2FDA480}"/>
                </a:ext>
              </a:extLst>
            </p:cNvPr>
            <p:cNvSpPr/>
            <p:nvPr/>
          </p:nvSpPr>
          <p:spPr bwMode="auto">
            <a:xfrm>
              <a:off x="3699933" y="3092809"/>
              <a:ext cx="2167467" cy="1066800"/>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6" name="Rectangle 25">
              <a:extLst>
                <a:ext uri="{FF2B5EF4-FFF2-40B4-BE49-F238E27FC236}">
                  <a16:creationId xmlns:a16="http://schemas.microsoft.com/office/drawing/2014/main" id="{B9EEDD09-5C3D-44D4-A104-A93439B1786B}"/>
                </a:ext>
              </a:extLst>
            </p:cNvPr>
            <p:cNvSpPr/>
            <p:nvPr/>
          </p:nvSpPr>
          <p:spPr bwMode="auto">
            <a:xfrm>
              <a:off x="1566333" y="3092809"/>
              <a:ext cx="2133600" cy="1066800"/>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7" name="Rectangle 26">
              <a:extLst>
                <a:ext uri="{FF2B5EF4-FFF2-40B4-BE49-F238E27FC236}">
                  <a16:creationId xmlns:a16="http://schemas.microsoft.com/office/drawing/2014/main" id="{1525170D-CE94-4B63-B88B-BC503CB8C840}"/>
                </a:ext>
              </a:extLst>
            </p:cNvPr>
            <p:cNvSpPr/>
            <p:nvPr/>
          </p:nvSpPr>
          <p:spPr bwMode="auto">
            <a:xfrm>
              <a:off x="5858933" y="4156303"/>
              <a:ext cx="2133600" cy="1076400"/>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8" name="Rectangle 27">
              <a:extLst>
                <a:ext uri="{FF2B5EF4-FFF2-40B4-BE49-F238E27FC236}">
                  <a16:creationId xmlns:a16="http://schemas.microsoft.com/office/drawing/2014/main" id="{E9491910-67CC-46BC-B06B-97BA81DCBA2E}"/>
                </a:ext>
              </a:extLst>
            </p:cNvPr>
            <p:cNvSpPr/>
            <p:nvPr/>
          </p:nvSpPr>
          <p:spPr bwMode="auto">
            <a:xfrm>
              <a:off x="3699933" y="4156303"/>
              <a:ext cx="2167467" cy="1076400"/>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indent="-114300" defTabSz="1436688" fontAlgn="base">
                <a:spcBef>
                  <a:spcPct val="0"/>
                </a:spcBef>
                <a:spcAft>
                  <a:spcPct val="0"/>
                </a:spcAft>
                <a:buFont typeface="Arial" panose="020B0604020202020204" pitchFamily="34" charset="0"/>
                <a:buChar char="•"/>
              </a:pPr>
              <a:r>
                <a:rPr lang="en-AU" sz="1200" dirty="0">
                  <a:solidFill>
                    <a:schemeClr val="tx2"/>
                  </a:solidFill>
                  <a:latin typeface="Arial" charset="0"/>
                  <a:cs typeface="Arial" charset="0"/>
                </a:rPr>
                <a:t>Insert risk name</a:t>
              </a:r>
            </a:p>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sp>
          <p:nvSpPr>
            <p:cNvPr id="29" name="Rectangle 28">
              <a:extLst>
                <a:ext uri="{FF2B5EF4-FFF2-40B4-BE49-F238E27FC236}">
                  <a16:creationId xmlns:a16="http://schemas.microsoft.com/office/drawing/2014/main" id="{3593D846-D3D1-4570-87CC-447ED3076473}"/>
                </a:ext>
              </a:extLst>
            </p:cNvPr>
            <p:cNvSpPr/>
            <p:nvPr/>
          </p:nvSpPr>
          <p:spPr bwMode="auto">
            <a:xfrm>
              <a:off x="1566333" y="4156303"/>
              <a:ext cx="2133600" cy="1076400"/>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114300" marR="0" indent="-114300"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1200" b="0" i="0" u="none" strike="noStrike" cap="none" normalizeH="0" baseline="0" dirty="0">
                <a:ln>
                  <a:noFill/>
                </a:ln>
                <a:solidFill>
                  <a:schemeClr val="tx2"/>
                </a:solidFill>
                <a:effectLst/>
                <a:latin typeface="Arial" charset="0"/>
                <a:cs typeface="Arial" charset="0"/>
              </a:endParaRPr>
            </a:p>
          </p:txBody>
        </p:sp>
      </p:grpSp>
      <p:sp>
        <p:nvSpPr>
          <p:cNvPr id="17" name="Rectangle 39">
            <a:extLst>
              <a:ext uri="{FF2B5EF4-FFF2-40B4-BE49-F238E27FC236}">
                <a16:creationId xmlns:a16="http://schemas.microsoft.com/office/drawing/2014/main" id="{9A09880F-011B-4E73-AC69-69E89422AFC0}"/>
              </a:ext>
            </a:extLst>
          </p:cNvPr>
          <p:cNvSpPr>
            <a:spLocks noChangeArrowheads="1"/>
          </p:cNvSpPr>
          <p:nvPr>
            <p:custDataLst>
              <p:tags r:id="rId6"/>
            </p:custDataLst>
          </p:nvPr>
        </p:nvSpPr>
        <p:spPr bwMode="auto">
          <a:xfrm>
            <a:off x="6222941" y="5345481"/>
            <a:ext cx="1623842"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Impact </a:t>
            </a:r>
          </a:p>
        </p:txBody>
      </p:sp>
      <p:sp>
        <p:nvSpPr>
          <p:cNvPr id="18" name="Rectangle 34">
            <a:extLst>
              <a:ext uri="{FF2B5EF4-FFF2-40B4-BE49-F238E27FC236}">
                <a16:creationId xmlns:a16="http://schemas.microsoft.com/office/drawing/2014/main" id="{1DD5B661-5905-4EEF-90A0-84A539DE9E9F}"/>
              </a:ext>
            </a:extLst>
          </p:cNvPr>
          <p:cNvSpPr>
            <a:spLocks noChangeArrowheads="1"/>
          </p:cNvSpPr>
          <p:nvPr>
            <p:custDataLst>
              <p:tags r:id="rId7"/>
            </p:custDataLst>
          </p:nvPr>
        </p:nvSpPr>
        <p:spPr bwMode="auto">
          <a:xfrm>
            <a:off x="1531154" y="4373673"/>
            <a:ext cx="963405" cy="308419"/>
          </a:xfrm>
          <a:prstGeom prst="rect">
            <a:avLst/>
          </a:prstGeom>
          <a:noFill/>
          <a:ln w="9525">
            <a:noFill/>
            <a:miter lim="800000"/>
            <a:headEnd/>
            <a:tailEnd/>
          </a:ln>
          <a:effectLst/>
        </p:spPr>
        <p:txBody>
          <a:bodyPr wrap="none" lIns="92075" tIns="46038" rIns="92075" bIns="46038">
            <a:spAutoFit/>
          </a:bodyPr>
          <a:lstStyle/>
          <a:p>
            <a:pPr algn="r"/>
            <a:r>
              <a:rPr lang="en-AU" sz="1400" dirty="0"/>
              <a:t>1.Unlikely</a:t>
            </a:r>
            <a:endParaRPr lang="en-GB" sz="1400" dirty="0"/>
          </a:p>
        </p:txBody>
      </p:sp>
      <p:sp>
        <p:nvSpPr>
          <p:cNvPr id="19" name="Rectangle 34">
            <a:extLst>
              <a:ext uri="{FF2B5EF4-FFF2-40B4-BE49-F238E27FC236}">
                <a16:creationId xmlns:a16="http://schemas.microsoft.com/office/drawing/2014/main" id="{6216820C-ADCD-4515-A1B4-13BD93421E17}"/>
              </a:ext>
            </a:extLst>
          </p:cNvPr>
          <p:cNvSpPr>
            <a:spLocks noChangeArrowheads="1"/>
          </p:cNvSpPr>
          <p:nvPr>
            <p:custDataLst>
              <p:tags r:id="rId8"/>
            </p:custDataLst>
          </p:nvPr>
        </p:nvSpPr>
        <p:spPr bwMode="auto">
          <a:xfrm>
            <a:off x="1481461" y="3263404"/>
            <a:ext cx="1013098" cy="308419"/>
          </a:xfrm>
          <a:prstGeom prst="rect">
            <a:avLst/>
          </a:prstGeom>
          <a:noFill/>
          <a:ln w="9525">
            <a:noFill/>
            <a:miter lim="800000"/>
            <a:headEnd/>
            <a:tailEnd/>
          </a:ln>
          <a:effectLst/>
        </p:spPr>
        <p:txBody>
          <a:bodyPr wrap="none" lIns="92075" tIns="46038" rIns="92075" bIns="46038">
            <a:spAutoFit/>
          </a:bodyPr>
          <a:lstStyle/>
          <a:p>
            <a:pPr algn="r"/>
            <a:r>
              <a:rPr lang="en-AU" sz="1400" dirty="0"/>
              <a:t>2.Possible</a:t>
            </a:r>
            <a:endParaRPr lang="en-GB" sz="1400" dirty="0"/>
          </a:p>
        </p:txBody>
      </p:sp>
      <p:sp>
        <p:nvSpPr>
          <p:cNvPr id="20" name="Rectangle 34">
            <a:extLst>
              <a:ext uri="{FF2B5EF4-FFF2-40B4-BE49-F238E27FC236}">
                <a16:creationId xmlns:a16="http://schemas.microsoft.com/office/drawing/2014/main" id="{8F55F59D-3254-4797-AB88-18BDAF2D1CF6}"/>
              </a:ext>
            </a:extLst>
          </p:cNvPr>
          <p:cNvSpPr>
            <a:spLocks noChangeArrowheads="1"/>
          </p:cNvSpPr>
          <p:nvPr>
            <p:custDataLst>
              <p:tags r:id="rId9"/>
            </p:custDataLst>
          </p:nvPr>
        </p:nvSpPr>
        <p:spPr bwMode="auto">
          <a:xfrm>
            <a:off x="1701072" y="2024391"/>
            <a:ext cx="793487" cy="308419"/>
          </a:xfrm>
          <a:prstGeom prst="rect">
            <a:avLst/>
          </a:prstGeom>
          <a:noFill/>
          <a:ln w="9525">
            <a:noFill/>
            <a:miter lim="800000"/>
            <a:headEnd/>
            <a:tailEnd/>
          </a:ln>
          <a:effectLst/>
        </p:spPr>
        <p:txBody>
          <a:bodyPr wrap="none" lIns="92075" tIns="46038" rIns="92075" bIns="46038">
            <a:spAutoFit/>
          </a:bodyPr>
          <a:lstStyle/>
          <a:p>
            <a:pPr algn="r"/>
            <a:r>
              <a:rPr lang="en-AU" sz="1400" dirty="0"/>
              <a:t>3.Likely</a:t>
            </a:r>
            <a:endParaRPr lang="en-GB" sz="1400" dirty="0"/>
          </a:p>
        </p:txBody>
      </p:sp>
      <p:grpSp>
        <p:nvGrpSpPr>
          <p:cNvPr id="30" name="Group 29">
            <a:extLst>
              <a:ext uri="{FF2B5EF4-FFF2-40B4-BE49-F238E27FC236}">
                <a16:creationId xmlns:a16="http://schemas.microsoft.com/office/drawing/2014/main" id="{AA1FA20D-EB23-44D8-AC87-4A2A741AE1AA}"/>
              </a:ext>
            </a:extLst>
          </p:cNvPr>
          <p:cNvGrpSpPr/>
          <p:nvPr/>
        </p:nvGrpSpPr>
        <p:grpSpPr>
          <a:xfrm>
            <a:off x="3343545" y="6057900"/>
            <a:ext cx="8228341" cy="434975"/>
            <a:chOff x="534659" y="6436050"/>
            <a:chExt cx="8228341" cy="369974"/>
          </a:xfrm>
        </p:grpSpPr>
        <p:sp>
          <p:nvSpPr>
            <p:cNvPr id="31" name="Rectangle 30">
              <a:extLst>
                <a:ext uri="{FF2B5EF4-FFF2-40B4-BE49-F238E27FC236}">
                  <a16:creationId xmlns:a16="http://schemas.microsoft.com/office/drawing/2014/main" id="{216F9430-3E02-49ED-BD60-FBDBF838B37C}"/>
                </a:ext>
              </a:extLst>
            </p:cNvPr>
            <p:cNvSpPr/>
            <p:nvPr/>
          </p:nvSpPr>
          <p:spPr bwMode="auto">
            <a:xfrm>
              <a:off x="1543844" y="6468238"/>
              <a:ext cx="2377440" cy="337786"/>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200" b="1" dirty="0">
                  <a:solidFill>
                    <a:schemeClr val="tx2"/>
                  </a:solidFill>
                  <a:latin typeface="Arial" charset="0"/>
                  <a:cs typeface="Arial" charset="0"/>
                </a:rPr>
                <a:t>Priority 3 Risks</a:t>
              </a:r>
            </a:p>
          </p:txBody>
        </p:sp>
        <p:sp>
          <p:nvSpPr>
            <p:cNvPr id="32" name="Rectangle 34">
              <a:extLst>
                <a:ext uri="{FF2B5EF4-FFF2-40B4-BE49-F238E27FC236}">
                  <a16:creationId xmlns:a16="http://schemas.microsoft.com/office/drawing/2014/main" id="{C95467EB-85BE-4226-8708-A62C40D92082}"/>
                </a:ext>
              </a:extLst>
            </p:cNvPr>
            <p:cNvSpPr>
              <a:spLocks noChangeArrowheads="1"/>
            </p:cNvSpPr>
            <p:nvPr>
              <p:custDataLst>
                <p:tags r:id="rId10"/>
              </p:custDataLst>
            </p:nvPr>
          </p:nvSpPr>
          <p:spPr bwMode="auto">
            <a:xfrm>
              <a:off x="534659" y="6436050"/>
              <a:ext cx="948978" cy="339196"/>
            </a:xfrm>
            <a:prstGeom prst="rect">
              <a:avLst/>
            </a:prstGeom>
            <a:noFill/>
            <a:ln w="9525">
              <a:noFill/>
              <a:miter lim="800000"/>
              <a:headEnd/>
              <a:tailEnd/>
            </a:ln>
            <a:effectLst/>
          </p:spPr>
          <p:txBody>
            <a:bodyPr wrap="none" lIns="92075" tIns="46038" rIns="92075" bIns="46038" anchor="ctr">
              <a:spAutoFit/>
            </a:bodyPr>
            <a:lstStyle/>
            <a:p>
              <a:pPr algn="ctr"/>
              <a:r>
                <a:rPr lang="en-GB" sz="1600" dirty="0">
                  <a:solidFill>
                    <a:schemeClr val="bg2">
                      <a:lumMod val="65000"/>
                    </a:schemeClr>
                  </a:solidFill>
                </a:rPr>
                <a:t>Caption:</a:t>
              </a:r>
            </a:p>
          </p:txBody>
        </p:sp>
        <p:sp>
          <p:nvSpPr>
            <p:cNvPr id="33" name="Rectangle 32">
              <a:extLst>
                <a:ext uri="{FF2B5EF4-FFF2-40B4-BE49-F238E27FC236}">
                  <a16:creationId xmlns:a16="http://schemas.microsoft.com/office/drawing/2014/main" id="{176C70AE-4C5D-4F7B-A54E-16128F96CE11}"/>
                </a:ext>
              </a:extLst>
            </p:cNvPr>
            <p:cNvSpPr/>
            <p:nvPr/>
          </p:nvSpPr>
          <p:spPr bwMode="auto">
            <a:xfrm>
              <a:off x="3964702" y="6468238"/>
              <a:ext cx="2377440" cy="337786"/>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200" b="1" dirty="0">
                  <a:solidFill>
                    <a:schemeClr val="tx2"/>
                  </a:solidFill>
                  <a:latin typeface="Arial" charset="0"/>
                  <a:cs typeface="Arial" charset="0"/>
                </a:rPr>
                <a:t>Priority 2 Risks</a:t>
              </a:r>
            </a:p>
          </p:txBody>
        </p:sp>
        <p:sp>
          <p:nvSpPr>
            <p:cNvPr id="34" name="Rectangle 33">
              <a:extLst>
                <a:ext uri="{FF2B5EF4-FFF2-40B4-BE49-F238E27FC236}">
                  <a16:creationId xmlns:a16="http://schemas.microsoft.com/office/drawing/2014/main" id="{21EFA7D5-A118-4F05-A5A5-AD75F6ED1C0B}"/>
                </a:ext>
              </a:extLst>
            </p:cNvPr>
            <p:cNvSpPr/>
            <p:nvPr/>
          </p:nvSpPr>
          <p:spPr bwMode="auto">
            <a:xfrm>
              <a:off x="6385560" y="6468238"/>
              <a:ext cx="2377440" cy="337786"/>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1200" b="1" dirty="0">
                  <a:solidFill>
                    <a:schemeClr val="tx2"/>
                  </a:solidFill>
                  <a:latin typeface="Arial" charset="0"/>
                  <a:cs typeface="Arial" charset="0"/>
                </a:rPr>
                <a:t>Priority 1 Risks</a:t>
              </a:r>
            </a:p>
          </p:txBody>
        </p:sp>
      </p:grpSp>
    </p:spTree>
    <p:extLst>
      <p:ext uri="{BB962C8B-B14F-4D97-AF65-F5344CB8AC3E}">
        <p14:creationId xmlns:p14="http://schemas.microsoft.com/office/powerpoint/2010/main" val="970082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Depending on our needs, we can also decide to use the 5 by 5 Risk Prioritization Matrix. The risks in the dark red section are priority #1 risks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sp>
        <p:nvSpPr>
          <p:cNvPr id="9" name="Rectangle 39">
            <a:extLst>
              <a:ext uri="{FF2B5EF4-FFF2-40B4-BE49-F238E27FC236}">
                <a16:creationId xmlns:a16="http://schemas.microsoft.com/office/drawing/2014/main" id="{E1E81CD1-DF53-4335-9A67-04333923696E}"/>
              </a:ext>
            </a:extLst>
          </p:cNvPr>
          <p:cNvSpPr>
            <a:spLocks noChangeArrowheads="1"/>
          </p:cNvSpPr>
          <p:nvPr>
            <p:custDataLst>
              <p:tags r:id="rId2"/>
            </p:custDataLst>
          </p:nvPr>
        </p:nvSpPr>
        <p:spPr bwMode="auto">
          <a:xfrm rot="16200000">
            <a:off x="93649" y="3123001"/>
            <a:ext cx="2321148"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Probability </a:t>
            </a:r>
          </a:p>
        </p:txBody>
      </p:sp>
      <p:sp>
        <p:nvSpPr>
          <p:cNvPr id="17" name="Rectangle 39">
            <a:extLst>
              <a:ext uri="{FF2B5EF4-FFF2-40B4-BE49-F238E27FC236}">
                <a16:creationId xmlns:a16="http://schemas.microsoft.com/office/drawing/2014/main" id="{9A09880F-011B-4E73-AC69-69E89422AFC0}"/>
              </a:ext>
            </a:extLst>
          </p:cNvPr>
          <p:cNvSpPr>
            <a:spLocks noChangeArrowheads="1"/>
          </p:cNvSpPr>
          <p:nvPr>
            <p:custDataLst>
              <p:tags r:id="rId3"/>
            </p:custDataLst>
          </p:nvPr>
        </p:nvSpPr>
        <p:spPr bwMode="auto">
          <a:xfrm>
            <a:off x="6222941" y="5345481"/>
            <a:ext cx="1623842" cy="610424"/>
          </a:xfrm>
          <a:prstGeom prst="rect">
            <a:avLst/>
          </a:prstGeom>
          <a:noFill/>
          <a:ln w="9525">
            <a:noFill/>
            <a:miter lim="800000"/>
            <a:headEnd/>
            <a:tailEnd/>
          </a:ln>
          <a:effectLst/>
        </p:spPr>
        <p:txBody>
          <a:bodyPr wrap="none" lIns="180975" tIns="88900" rIns="180975" bIns="88900">
            <a:spAutoFit/>
          </a:bodyPr>
          <a:lstStyle/>
          <a:p>
            <a:pPr algn="ctr" defTabSz="3489325"/>
            <a:r>
              <a:rPr lang="en-GB" sz="2800" b="1" dirty="0">
                <a:solidFill>
                  <a:schemeClr val="tx2"/>
                </a:solidFill>
              </a:rPr>
              <a:t>Impact </a:t>
            </a:r>
          </a:p>
        </p:txBody>
      </p:sp>
      <p:sp>
        <p:nvSpPr>
          <p:cNvPr id="32" name="Rectangle 34">
            <a:extLst>
              <a:ext uri="{FF2B5EF4-FFF2-40B4-BE49-F238E27FC236}">
                <a16:creationId xmlns:a16="http://schemas.microsoft.com/office/drawing/2014/main" id="{C95467EB-85BE-4226-8708-A62C40D92082}"/>
              </a:ext>
            </a:extLst>
          </p:cNvPr>
          <p:cNvSpPr>
            <a:spLocks noChangeArrowheads="1"/>
          </p:cNvSpPr>
          <p:nvPr>
            <p:custDataLst>
              <p:tags r:id="rId4"/>
            </p:custDataLst>
          </p:nvPr>
        </p:nvSpPr>
        <p:spPr bwMode="auto">
          <a:xfrm>
            <a:off x="3343545" y="6057900"/>
            <a:ext cx="948978" cy="398790"/>
          </a:xfrm>
          <a:prstGeom prst="rect">
            <a:avLst/>
          </a:prstGeom>
          <a:noFill/>
          <a:ln w="9525">
            <a:noFill/>
            <a:miter lim="800000"/>
            <a:headEnd/>
            <a:tailEnd/>
          </a:ln>
          <a:effectLst/>
        </p:spPr>
        <p:txBody>
          <a:bodyPr wrap="none" lIns="92075" tIns="46038" rIns="92075" bIns="46038" anchor="ctr">
            <a:spAutoFit/>
          </a:bodyPr>
          <a:lstStyle/>
          <a:p>
            <a:pPr algn="ctr"/>
            <a:r>
              <a:rPr lang="en-GB" sz="1600" dirty="0">
                <a:solidFill>
                  <a:schemeClr val="bg2">
                    <a:lumMod val="65000"/>
                  </a:schemeClr>
                </a:solidFill>
              </a:rPr>
              <a:t>Caption:</a:t>
            </a:r>
          </a:p>
        </p:txBody>
      </p:sp>
      <p:sp>
        <p:nvSpPr>
          <p:cNvPr id="47" name="Rectangle 46">
            <a:extLst>
              <a:ext uri="{FF2B5EF4-FFF2-40B4-BE49-F238E27FC236}">
                <a16:creationId xmlns:a16="http://schemas.microsoft.com/office/drawing/2014/main" id="{C0A10B0D-3C3E-4B33-AAD6-D0B507E7C0DD}"/>
              </a:ext>
            </a:extLst>
          </p:cNvPr>
          <p:cNvSpPr/>
          <p:nvPr/>
        </p:nvSpPr>
        <p:spPr bwMode="auto">
          <a:xfrm>
            <a:off x="6236895" y="3025788"/>
            <a:ext cx="1772763"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48" name="Rectangle 47">
            <a:extLst>
              <a:ext uri="{FF2B5EF4-FFF2-40B4-BE49-F238E27FC236}">
                <a16:creationId xmlns:a16="http://schemas.microsoft.com/office/drawing/2014/main" id="{5D553C72-B49F-41D2-8B4D-6B1A153E9F0F}"/>
              </a:ext>
            </a:extLst>
          </p:cNvPr>
          <p:cNvSpPr/>
          <p:nvPr/>
        </p:nvSpPr>
        <p:spPr bwMode="auto">
          <a:xfrm>
            <a:off x="4443030" y="3025788"/>
            <a:ext cx="1800902"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49" name="Rectangle 48">
            <a:extLst>
              <a:ext uri="{FF2B5EF4-FFF2-40B4-BE49-F238E27FC236}">
                <a16:creationId xmlns:a16="http://schemas.microsoft.com/office/drawing/2014/main" id="{DD100F33-DBD3-4694-9FC6-D4A019C4F253}"/>
              </a:ext>
            </a:extLst>
          </p:cNvPr>
          <p:cNvSpPr/>
          <p:nvPr/>
        </p:nvSpPr>
        <p:spPr bwMode="auto">
          <a:xfrm>
            <a:off x="2670267" y="3025788"/>
            <a:ext cx="1772763"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0" name="Rectangle 49">
            <a:extLst>
              <a:ext uri="{FF2B5EF4-FFF2-40B4-BE49-F238E27FC236}">
                <a16:creationId xmlns:a16="http://schemas.microsoft.com/office/drawing/2014/main" id="{9D242B42-F4C0-497F-ABB8-2FE31A44A06D}"/>
              </a:ext>
            </a:extLst>
          </p:cNvPr>
          <p:cNvSpPr/>
          <p:nvPr/>
        </p:nvSpPr>
        <p:spPr bwMode="auto">
          <a:xfrm>
            <a:off x="6236895" y="3739205"/>
            <a:ext cx="1772763"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1" name="Rectangle 50">
            <a:extLst>
              <a:ext uri="{FF2B5EF4-FFF2-40B4-BE49-F238E27FC236}">
                <a16:creationId xmlns:a16="http://schemas.microsoft.com/office/drawing/2014/main" id="{1D1DB30C-0B3C-428B-B80A-73240D832BB8}"/>
              </a:ext>
            </a:extLst>
          </p:cNvPr>
          <p:cNvSpPr/>
          <p:nvPr/>
        </p:nvSpPr>
        <p:spPr bwMode="auto">
          <a:xfrm>
            <a:off x="4443030" y="3739205"/>
            <a:ext cx="1800902"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2" name="Rectangle 51">
            <a:extLst>
              <a:ext uri="{FF2B5EF4-FFF2-40B4-BE49-F238E27FC236}">
                <a16:creationId xmlns:a16="http://schemas.microsoft.com/office/drawing/2014/main" id="{F02E95F0-9AFC-4716-9D06-7D51EEFB0533}"/>
              </a:ext>
            </a:extLst>
          </p:cNvPr>
          <p:cNvSpPr/>
          <p:nvPr/>
        </p:nvSpPr>
        <p:spPr bwMode="auto">
          <a:xfrm>
            <a:off x="2670267" y="3739204"/>
            <a:ext cx="1772763" cy="713417"/>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3" name="Rectangle 52">
            <a:extLst>
              <a:ext uri="{FF2B5EF4-FFF2-40B4-BE49-F238E27FC236}">
                <a16:creationId xmlns:a16="http://schemas.microsoft.com/office/drawing/2014/main" id="{162DE82A-513F-40F1-9D92-F4F577823724}"/>
              </a:ext>
            </a:extLst>
          </p:cNvPr>
          <p:cNvSpPr/>
          <p:nvPr/>
        </p:nvSpPr>
        <p:spPr bwMode="auto">
          <a:xfrm>
            <a:off x="6236895" y="4450409"/>
            <a:ext cx="1772763" cy="71983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54" name="Rectangle 53">
            <a:extLst>
              <a:ext uri="{FF2B5EF4-FFF2-40B4-BE49-F238E27FC236}">
                <a16:creationId xmlns:a16="http://schemas.microsoft.com/office/drawing/2014/main" id="{39FC1B43-3DE6-4CA6-805D-1FA5BD6F7F42}"/>
              </a:ext>
            </a:extLst>
          </p:cNvPr>
          <p:cNvSpPr/>
          <p:nvPr/>
        </p:nvSpPr>
        <p:spPr bwMode="auto">
          <a:xfrm>
            <a:off x="4443030" y="4450409"/>
            <a:ext cx="1800902" cy="719837"/>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5" name="Rectangle 54">
            <a:extLst>
              <a:ext uri="{FF2B5EF4-FFF2-40B4-BE49-F238E27FC236}">
                <a16:creationId xmlns:a16="http://schemas.microsoft.com/office/drawing/2014/main" id="{3589DC2E-C9A9-4B35-9C4D-C991EF2087E8}"/>
              </a:ext>
            </a:extLst>
          </p:cNvPr>
          <p:cNvSpPr/>
          <p:nvPr/>
        </p:nvSpPr>
        <p:spPr bwMode="auto">
          <a:xfrm>
            <a:off x="2670267" y="4450409"/>
            <a:ext cx="1772763" cy="719837"/>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6" name="Rectangle 55">
            <a:extLst>
              <a:ext uri="{FF2B5EF4-FFF2-40B4-BE49-F238E27FC236}">
                <a16:creationId xmlns:a16="http://schemas.microsoft.com/office/drawing/2014/main" id="{8A1D8AB1-71C9-4482-9F29-8E2EB23B5039}"/>
              </a:ext>
            </a:extLst>
          </p:cNvPr>
          <p:cNvSpPr/>
          <p:nvPr/>
        </p:nvSpPr>
        <p:spPr bwMode="auto">
          <a:xfrm>
            <a:off x="9801669" y="3025788"/>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7" name="Rectangle 56">
            <a:extLst>
              <a:ext uri="{FF2B5EF4-FFF2-40B4-BE49-F238E27FC236}">
                <a16:creationId xmlns:a16="http://schemas.microsoft.com/office/drawing/2014/main" id="{6465AC3D-8144-47FA-B18F-9C70F906D040}"/>
              </a:ext>
            </a:extLst>
          </p:cNvPr>
          <p:cNvSpPr/>
          <p:nvPr/>
        </p:nvSpPr>
        <p:spPr bwMode="auto">
          <a:xfrm>
            <a:off x="8007804" y="3025788"/>
            <a:ext cx="1800902"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8" name="Rectangle 57">
            <a:extLst>
              <a:ext uri="{FF2B5EF4-FFF2-40B4-BE49-F238E27FC236}">
                <a16:creationId xmlns:a16="http://schemas.microsoft.com/office/drawing/2014/main" id="{6C645D46-E61F-43F7-A8AB-FC06B61ADD9F}"/>
              </a:ext>
            </a:extLst>
          </p:cNvPr>
          <p:cNvSpPr/>
          <p:nvPr/>
        </p:nvSpPr>
        <p:spPr bwMode="auto">
          <a:xfrm>
            <a:off x="9801669" y="3739205"/>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59" name="Rectangle 58">
            <a:extLst>
              <a:ext uri="{FF2B5EF4-FFF2-40B4-BE49-F238E27FC236}">
                <a16:creationId xmlns:a16="http://schemas.microsoft.com/office/drawing/2014/main" id="{D16A22D6-B394-4D09-8448-49118B894EFC}"/>
              </a:ext>
            </a:extLst>
          </p:cNvPr>
          <p:cNvSpPr/>
          <p:nvPr/>
        </p:nvSpPr>
        <p:spPr bwMode="auto">
          <a:xfrm>
            <a:off x="8007804" y="3739205"/>
            <a:ext cx="1800902"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0" name="Rectangle 59">
            <a:extLst>
              <a:ext uri="{FF2B5EF4-FFF2-40B4-BE49-F238E27FC236}">
                <a16:creationId xmlns:a16="http://schemas.microsoft.com/office/drawing/2014/main" id="{9119BD65-6CDB-42E4-B48B-BA8C2E596CAC}"/>
              </a:ext>
            </a:extLst>
          </p:cNvPr>
          <p:cNvSpPr/>
          <p:nvPr/>
        </p:nvSpPr>
        <p:spPr bwMode="auto">
          <a:xfrm>
            <a:off x="9789947" y="4450409"/>
            <a:ext cx="1772763" cy="71983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1" name="Rectangle 60">
            <a:extLst>
              <a:ext uri="{FF2B5EF4-FFF2-40B4-BE49-F238E27FC236}">
                <a16:creationId xmlns:a16="http://schemas.microsoft.com/office/drawing/2014/main" id="{5A688CA2-3C58-41A3-8440-328FD77B222D}"/>
              </a:ext>
            </a:extLst>
          </p:cNvPr>
          <p:cNvSpPr/>
          <p:nvPr/>
        </p:nvSpPr>
        <p:spPr bwMode="auto">
          <a:xfrm>
            <a:off x="8007804" y="4450409"/>
            <a:ext cx="1800902" cy="71983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62" name="Rectangle 61">
            <a:extLst>
              <a:ext uri="{FF2B5EF4-FFF2-40B4-BE49-F238E27FC236}">
                <a16:creationId xmlns:a16="http://schemas.microsoft.com/office/drawing/2014/main" id="{43E3B801-3604-4E2E-963E-F7E22B707240}"/>
              </a:ext>
            </a:extLst>
          </p:cNvPr>
          <p:cNvSpPr/>
          <p:nvPr/>
        </p:nvSpPr>
        <p:spPr bwMode="auto">
          <a:xfrm>
            <a:off x="6236895" y="1603515"/>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3" name="Rectangle 62">
            <a:extLst>
              <a:ext uri="{FF2B5EF4-FFF2-40B4-BE49-F238E27FC236}">
                <a16:creationId xmlns:a16="http://schemas.microsoft.com/office/drawing/2014/main" id="{B54DFAC4-5559-49EA-AC7E-E4819E59A479}"/>
              </a:ext>
            </a:extLst>
          </p:cNvPr>
          <p:cNvSpPr/>
          <p:nvPr/>
        </p:nvSpPr>
        <p:spPr bwMode="auto">
          <a:xfrm>
            <a:off x="4443030" y="1603515"/>
            <a:ext cx="1800902"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4" name="Rectangle 63">
            <a:extLst>
              <a:ext uri="{FF2B5EF4-FFF2-40B4-BE49-F238E27FC236}">
                <a16:creationId xmlns:a16="http://schemas.microsoft.com/office/drawing/2014/main" id="{4D989604-ADAE-4311-A58E-D015005A15F2}"/>
              </a:ext>
            </a:extLst>
          </p:cNvPr>
          <p:cNvSpPr/>
          <p:nvPr/>
        </p:nvSpPr>
        <p:spPr bwMode="auto">
          <a:xfrm>
            <a:off x="2670267" y="1603515"/>
            <a:ext cx="1772763"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5" name="Rectangle 64">
            <a:extLst>
              <a:ext uri="{FF2B5EF4-FFF2-40B4-BE49-F238E27FC236}">
                <a16:creationId xmlns:a16="http://schemas.microsoft.com/office/drawing/2014/main" id="{C125167C-0348-4086-B6CC-FCCD43DA886C}"/>
              </a:ext>
            </a:extLst>
          </p:cNvPr>
          <p:cNvSpPr/>
          <p:nvPr/>
        </p:nvSpPr>
        <p:spPr bwMode="auto">
          <a:xfrm>
            <a:off x="6236895" y="2316932"/>
            <a:ext cx="1772763"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6" name="Rectangle 65">
            <a:extLst>
              <a:ext uri="{FF2B5EF4-FFF2-40B4-BE49-F238E27FC236}">
                <a16:creationId xmlns:a16="http://schemas.microsoft.com/office/drawing/2014/main" id="{4DE17383-A9E9-4885-9D3D-A6D05216DA32}"/>
              </a:ext>
            </a:extLst>
          </p:cNvPr>
          <p:cNvSpPr/>
          <p:nvPr/>
        </p:nvSpPr>
        <p:spPr bwMode="auto">
          <a:xfrm>
            <a:off x="4443030" y="2316932"/>
            <a:ext cx="1800902" cy="713417"/>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7" name="Rectangle 66">
            <a:extLst>
              <a:ext uri="{FF2B5EF4-FFF2-40B4-BE49-F238E27FC236}">
                <a16:creationId xmlns:a16="http://schemas.microsoft.com/office/drawing/2014/main" id="{E212ECCC-3ABB-4C02-91C2-7BBCB334F2E2}"/>
              </a:ext>
            </a:extLst>
          </p:cNvPr>
          <p:cNvSpPr/>
          <p:nvPr/>
        </p:nvSpPr>
        <p:spPr bwMode="auto">
          <a:xfrm>
            <a:off x="2670267" y="2316931"/>
            <a:ext cx="1772763" cy="713417"/>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68" name="Rectangle 67">
            <a:extLst>
              <a:ext uri="{FF2B5EF4-FFF2-40B4-BE49-F238E27FC236}">
                <a16:creationId xmlns:a16="http://schemas.microsoft.com/office/drawing/2014/main" id="{C917D37F-7EFA-4953-ABC9-AA2E1212CCEF}"/>
              </a:ext>
            </a:extLst>
          </p:cNvPr>
          <p:cNvSpPr/>
          <p:nvPr/>
        </p:nvSpPr>
        <p:spPr bwMode="auto">
          <a:xfrm>
            <a:off x="9801669" y="1603515"/>
            <a:ext cx="1772763" cy="713417"/>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69" name="Rectangle 68">
            <a:extLst>
              <a:ext uri="{FF2B5EF4-FFF2-40B4-BE49-F238E27FC236}">
                <a16:creationId xmlns:a16="http://schemas.microsoft.com/office/drawing/2014/main" id="{D5A7A0BE-690B-4C1D-AB63-002D75A7008D}"/>
              </a:ext>
            </a:extLst>
          </p:cNvPr>
          <p:cNvSpPr/>
          <p:nvPr/>
        </p:nvSpPr>
        <p:spPr bwMode="auto">
          <a:xfrm>
            <a:off x="8007804" y="1603515"/>
            <a:ext cx="1800902" cy="713417"/>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70" name="Rectangle 69">
            <a:extLst>
              <a:ext uri="{FF2B5EF4-FFF2-40B4-BE49-F238E27FC236}">
                <a16:creationId xmlns:a16="http://schemas.microsoft.com/office/drawing/2014/main" id="{3919E909-73DB-4C5B-927D-D7B14242CB5D}"/>
              </a:ext>
            </a:extLst>
          </p:cNvPr>
          <p:cNvSpPr/>
          <p:nvPr/>
        </p:nvSpPr>
        <p:spPr bwMode="auto">
          <a:xfrm>
            <a:off x="9801669" y="2316932"/>
            <a:ext cx="1772763" cy="713417"/>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solidFill>
                  <a:schemeClr val="tx2"/>
                </a:solidFill>
                <a:latin typeface="Arial" charset="0"/>
                <a:cs typeface="Arial" charset="0"/>
              </a:rPr>
              <a:t>Insert risk name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solidFill>
                <a:schemeClr val="tx2"/>
              </a:solidFill>
              <a:effectLst/>
              <a:latin typeface="Arial" charset="0"/>
              <a:cs typeface="Arial" charset="0"/>
            </a:endParaRPr>
          </a:p>
        </p:txBody>
      </p:sp>
      <p:sp>
        <p:nvSpPr>
          <p:cNvPr id="71" name="Rectangle 70">
            <a:extLst>
              <a:ext uri="{FF2B5EF4-FFF2-40B4-BE49-F238E27FC236}">
                <a16:creationId xmlns:a16="http://schemas.microsoft.com/office/drawing/2014/main" id="{56F311F2-BC30-4760-A656-0E073E9F4D5D}"/>
              </a:ext>
            </a:extLst>
          </p:cNvPr>
          <p:cNvSpPr/>
          <p:nvPr/>
        </p:nvSpPr>
        <p:spPr bwMode="auto">
          <a:xfrm>
            <a:off x="8007804" y="2316932"/>
            <a:ext cx="1800902" cy="713417"/>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solidFill>
                <a:schemeClr val="tx2"/>
              </a:solidFill>
              <a:latin typeface="Arial" charset="0"/>
              <a:cs typeface="Arial" charset="0"/>
            </a:endParaRPr>
          </a:p>
        </p:txBody>
      </p:sp>
      <p:sp>
        <p:nvSpPr>
          <p:cNvPr id="37" name="Rectangle 34">
            <a:extLst>
              <a:ext uri="{FF2B5EF4-FFF2-40B4-BE49-F238E27FC236}">
                <a16:creationId xmlns:a16="http://schemas.microsoft.com/office/drawing/2014/main" id="{C71B2D3B-6CE2-4B47-9889-CB8ACEB6E039}"/>
              </a:ext>
            </a:extLst>
          </p:cNvPr>
          <p:cNvSpPr>
            <a:spLocks noChangeArrowheads="1"/>
          </p:cNvSpPr>
          <p:nvPr>
            <p:custDataLst>
              <p:tags r:id="rId5"/>
            </p:custDataLst>
          </p:nvPr>
        </p:nvSpPr>
        <p:spPr bwMode="auto">
          <a:xfrm>
            <a:off x="1632379" y="3941703"/>
            <a:ext cx="963405" cy="308419"/>
          </a:xfrm>
          <a:prstGeom prst="rect">
            <a:avLst/>
          </a:prstGeom>
          <a:noFill/>
          <a:ln w="9525">
            <a:noFill/>
            <a:miter lim="800000"/>
            <a:headEnd/>
            <a:tailEnd/>
          </a:ln>
          <a:effectLst/>
        </p:spPr>
        <p:txBody>
          <a:bodyPr wrap="none" lIns="92075" tIns="46038" rIns="92075" bIns="46038">
            <a:spAutoFit/>
          </a:bodyPr>
          <a:lstStyle/>
          <a:p>
            <a:pPr algn="r"/>
            <a:r>
              <a:rPr lang="en-AU" sz="1400" dirty="0"/>
              <a:t>2.Unlikely</a:t>
            </a:r>
            <a:endParaRPr lang="en-GB" sz="1400" dirty="0"/>
          </a:p>
        </p:txBody>
      </p:sp>
      <p:sp>
        <p:nvSpPr>
          <p:cNvPr id="38" name="Rectangle 34">
            <a:extLst>
              <a:ext uri="{FF2B5EF4-FFF2-40B4-BE49-F238E27FC236}">
                <a16:creationId xmlns:a16="http://schemas.microsoft.com/office/drawing/2014/main" id="{6ADF97D2-0736-4498-B7ED-41292ECD6F48}"/>
              </a:ext>
            </a:extLst>
          </p:cNvPr>
          <p:cNvSpPr>
            <a:spLocks noChangeArrowheads="1"/>
          </p:cNvSpPr>
          <p:nvPr>
            <p:custDataLst>
              <p:tags r:id="rId6"/>
            </p:custDataLst>
          </p:nvPr>
        </p:nvSpPr>
        <p:spPr bwMode="auto">
          <a:xfrm>
            <a:off x="1582686" y="3228287"/>
            <a:ext cx="1013098" cy="308419"/>
          </a:xfrm>
          <a:prstGeom prst="rect">
            <a:avLst/>
          </a:prstGeom>
          <a:noFill/>
          <a:ln w="9525">
            <a:noFill/>
            <a:miter lim="800000"/>
            <a:headEnd/>
            <a:tailEnd/>
          </a:ln>
          <a:effectLst/>
        </p:spPr>
        <p:txBody>
          <a:bodyPr wrap="none" lIns="92075" tIns="46038" rIns="92075" bIns="46038">
            <a:spAutoFit/>
          </a:bodyPr>
          <a:lstStyle/>
          <a:p>
            <a:pPr algn="r"/>
            <a:r>
              <a:rPr lang="en-AU" sz="1400" dirty="0"/>
              <a:t>3.Possible</a:t>
            </a:r>
            <a:endParaRPr lang="en-GB" sz="1400" dirty="0"/>
          </a:p>
        </p:txBody>
      </p:sp>
      <p:sp>
        <p:nvSpPr>
          <p:cNvPr id="39" name="Rectangle 34">
            <a:extLst>
              <a:ext uri="{FF2B5EF4-FFF2-40B4-BE49-F238E27FC236}">
                <a16:creationId xmlns:a16="http://schemas.microsoft.com/office/drawing/2014/main" id="{8189A206-F8AB-4105-BF56-DB893223BF65}"/>
              </a:ext>
            </a:extLst>
          </p:cNvPr>
          <p:cNvSpPr>
            <a:spLocks noChangeArrowheads="1"/>
          </p:cNvSpPr>
          <p:nvPr>
            <p:custDataLst>
              <p:tags r:id="rId7"/>
            </p:custDataLst>
          </p:nvPr>
        </p:nvSpPr>
        <p:spPr bwMode="auto">
          <a:xfrm>
            <a:off x="1802297" y="2519430"/>
            <a:ext cx="793487" cy="308419"/>
          </a:xfrm>
          <a:prstGeom prst="rect">
            <a:avLst/>
          </a:prstGeom>
          <a:noFill/>
          <a:ln w="9525">
            <a:noFill/>
            <a:miter lim="800000"/>
            <a:headEnd/>
            <a:tailEnd/>
          </a:ln>
          <a:effectLst/>
        </p:spPr>
        <p:txBody>
          <a:bodyPr wrap="none" lIns="92075" tIns="46038" rIns="92075" bIns="46038">
            <a:spAutoFit/>
          </a:bodyPr>
          <a:lstStyle/>
          <a:p>
            <a:pPr algn="r"/>
            <a:r>
              <a:rPr lang="en-AU" sz="1400" dirty="0"/>
              <a:t>4.Likely</a:t>
            </a:r>
            <a:endParaRPr lang="en-GB" sz="1400" dirty="0"/>
          </a:p>
        </p:txBody>
      </p:sp>
      <p:sp>
        <p:nvSpPr>
          <p:cNvPr id="40" name="Rectangle 34">
            <a:extLst>
              <a:ext uri="{FF2B5EF4-FFF2-40B4-BE49-F238E27FC236}">
                <a16:creationId xmlns:a16="http://schemas.microsoft.com/office/drawing/2014/main" id="{FF162F62-A48F-41A3-BB5D-244D7B4E70E7}"/>
              </a:ext>
            </a:extLst>
          </p:cNvPr>
          <p:cNvSpPr>
            <a:spLocks noChangeArrowheads="1"/>
          </p:cNvSpPr>
          <p:nvPr>
            <p:custDataLst>
              <p:tags r:id="rId8"/>
            </p:custDataLst>
          </p:nvPr>
        </p:nvSpPr>
        <p:spPr bwMode="auto">
          <a:xfrm>
            <a:off x="1712529" y="1698292"/>
            <a:ext cx="883255" cy="523862"/>
          </a:xfrm>
          <a:prstGeom prst="rect">
            <a:avLst/>
          </a:prstGeom>
          <a:noFill/>
          <a:ln w="9525">
            <a:noFill/>
            <a:miter lim="800000"/>
            <a:headEnd/>
            <a:tailEnd/>
          </a:ln>
          <a:effectLst/>
        </p:spPr>
        <p:txBody>
          <a:bodyPr wrap="none" lIns="92075" tIns="46038" rIns="92075" bIns="46038">
            <a:spAutoFit/>
          </a:bodyPr>
          <a:lstStyle/>
          <a:p>
            <a:pPr algn="r"/>
            <a:r>
              <a:rPr lang="en-AU" sz="1400" dirty="0"/>
              <a:t>5.Almost</a:t>
            </a:r>
          </a:p>
          <a:p>
            <a:pPr algn="r"/>
            <a:r>
              <a:rPr lang="en-AU" sz="1400" dirty="0"/>
              <a:t>certain</a:t>
            </a:r>
            <a:endParaRPr lang="en-GB" sz="1400" dirty="0"/>
          </a:p>
        </p:txBody>
      </p:sp>
      <p:sp>
        <p:nvSpPr>
          <p:cNvPr id="41" name="Rectangle 34">
            <a:extLst>
              <a:ext uri="{FF2B5EF4-FFF2-40B4-BE49-F238E27FC236}">
                <a16:creationId xmlns:a16="http://schemas.microsoft.com/office/drawing/2014/main" id="{E2DD9FAC-36AE-43CD-83E3-2433EB00691A}"/>
              </a:ext>
            </a:extLst>
          </p:cNvPr>
          <p:cNvSpPr>
            <a:spLocks noChangeArrowheads="1"/>
          </p:cNvSpPr>
          <p:nvPr>
            <p:custDataLst>
              <p:tags r:id="rId9"/>
            </p:custDataLst>
          </p:nvPr>
        </p:nvSpPr>
        <p:spPr bwMode="auto">
          <a:xfrm>
            <a:off x="1872829" y="4656118"/>
            <a:ext cx="722955" cy="308419"/>
          </a:xfrm>
          <a:prstGeom prst="rect">
            <a:avLst/>
          </a:prstGeom>
          <a:noFill/>
          <a:ln w="9525">
            <a:noFill/>
            <a:miter lim="800000"/>
            <a:headEnd/>
            <a:tailEnd/>
          </a:ln>
          <a:effectLst/>
        </p:spPr>
        <p:txBody>
          <a:bodyPr wrap="none" lIns="92075" tIns="46038" rIns="92075" bIns="46038">
            <a:spAutoFit/>
          </a:bodyPr>
          <a:lstStyle/>
          <a:p>
            <a:pPr algn="r"/>
            <a:r>
              <a:rPr lang="en-AU" sz="1400" dirty="0"/>
              <a:t>1.Rare</a:t>
            </a:r>
            <a:endParaRPr lang="en-GB" sz="1400" dirty="0"/>
          </a:p>
        </p:txBody>
      </p:sp>
      <p:sp>
        <p:nvSpPr>
          <p:cNvPr id="42" name="Rectangle 34">
            <a:extLst>
              <a:ext uri="{FF2B5EF4-FFF2-40B4-BE49-F238E27FC236}">
                <a16:creationId xmlns:a16="http://schemas.microsoft.com/office/drawing/2014/main" id="{A1EFEBFA-42A6-4972-BDF6-9BF6C15D69F1}"/>
              </a:ext>
            </a:extLst>
          </p:cNvPr>
          <p:cNvSpPr>
            <a:spLocks noChangeArrowheads="1"/>
          </p:cNvSpPr>
          <p:nvPr>
            <p:custDataLst>
              <p:tags r:id="rId10"/>
            </p:custDataLst>
          </p:nvPr>
        </p:nvSpPr>
        <p:spPr bwMode="auto">
          <a:xfrm>
            <a:off x="2955569" y="5227969"/>
            <a:ext cx="120215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1.Marginal</a:t>
            </a:r>
          </a:p>
        </p:txBody>
      </p:sp>
      <p:sp>
        <p:nvSpPr>
          <p:cNvPr id="43" name="Rectangle 34">
            <a:extLst>
              <a:ext uri="{FF2B5EF4-FFF2-40B4-BE49-F238E27FC236}">
                <a16:creationId xmlns:a16="http://schemas.microsoft.com/office/drawing/2014/main" id="{09BA9974-535E-4EF9-97E0-1EDB8606795B}"/>
              </a:ext>
            </a:extLst>
          </p:cNvPr>
          <p:cNvSpPr>
            <a:spLocks noChangeArrowheads="1"/>
          </p:cNvSpPr>
          <p:nvPr>
            <p:custDataLst>
              <p:tags r:id="rId11"/>
            </p:custDataLst>
          </p:nvPr>
        </p:nvSpPr>
        <p:spPr bwMode="auto">
          <a:xfrm>
            <a:off x="9644051" y="5189125"/>
            <a:ext cx="2064554" cy="308419"/>
          </a:xfrm>
          <a:prstGeom prst="rect">
            <a:avLst/>
          </a:prstGeom>
          <a:noFill/>
          <a:ln w="9525">
            <a:noFill/>
            <a:miter lim="800000"/>
            <a:headEnd/>
            <a:tailEnd/>
          </a:ln>
          <a:effectLst/>
        </p:spPr>
        <p:txBody>
          <a:bodyPr wrap="square" lIns="92075" tIns="46038" rIns="92075" bIns="46038">
            <a:spAutoFit/>
          </a:bodyPr>
          <a:lstStyle/>
          <a:p>
            <a:pPr algn="ctr"/>
            <a:r>
              <a:rPr lang="en-GB" sz="1400" dirty="0"/>
              <a:t>5.Severe</a:t>
            </a:r>
          </a:p>
        </p:txBody>
      </p:sp>
      <p:sp>
        <p:nvSpPr>
          <p:cNvPr id="44" name="Rectangle 34">
            <a:extLst>
              <a:ext uri="{FF2B5EF4-FFF2-40B4-BE49-F238E27FC236}">
                <a16:creationId xmlns:a16="http://schemas.microsoft.com/office/drawing/2014/main" id="{66A4CF1F-2B9B-440E-8B5A-0DADD09F6B50}"/>
              </a:ext>
            </a:extLst>
          </p:cNvPr>
          <p:cNvSpPr>
            <a:spLocks noChangeArrowheads="1"/>
          </p:cNvSpPr>
          <p:nvPr>
            <p:custDataLst>
              <p:tags r:id="rId12"/>
            </p:custDataLst>
          </p:nvPr>
        </p:nvSpPr>
        <p:spPr bwMode="auto">
          <a:xfrm>
            <a:off x="6584023" y="5227969"/>
            <a:ext cx="1202158" cy="523862"/>
          </a:xfrm>
          <a:prstGeom prst="rect">
            <a:avLst/>
          </a:prstGeom>
          <a:noFill/>
          <a:ln w="9525">
            <a:noFill/>
            <a:miter lim="800000"/>
            <a:headEnd/>
            <a:tailEnd/>
          </a:ln>
          <a:effectLst/>
        </p:spPr>
        <p:txBody>
          <a:bodyPr wrap="square" lIns="92075" tIns="46038" rIns="92075" bIns="46038">
            <a:spAutoFit/>
          </a:bodyPr>
          <a:lstStyle/>
          <a:p>
            <a:pPr algn="ctr"/>
            <a:r>
              <a:rPr lang="en-GB" sz="1400" dirty="0"/>
              <a:t>3.Moderate</a:t>
            </a:r>
            <a:endParaRPr lang="en-GB" sz="1400" i="1" dirty="0"/>
          </a:p>
          <a:p>
            <a:pPr algn="ctr"/>
            <a:endParaRPr lang="en-GB" sz="1400" dirty="0"/>
          </a:p>
        </p:txBody>
      </p:sp>
      <p:sp>
        <p:nvSpPr>
          <p:cNvPr id="45" name="Rectangle 34">
            <a:extLst>
              <a:ext uri="{FF2B5EF4-FFF2-40B4-BE49-F238E27FC236}">
                <a16:creationId xmlns:a16="http://schemas.microsoft.com/office/drawing/2014/main" id="{0E9C04F3-67E7-4C48-AE6D-161C2AED74CF}"/>
              </a:ext>
            </a:extLst>
          </p:cNvPr>
          <p:cNvSpPr>
            <a:spLocks noChangeArrowheads="1"/>
          </p:cNvSpPr>
          <p:nvPr>
            <p:custDataLst>
              <p:tags r:id="rId13"/>
            </p:custDataLst>
          </p:nvPr>
        </p:nvSpPr>
        <p:spPr bwMode="auto">
          <a:xfrm>
            <a:off x="4742402" y="5227969"/>
            <a:ext cx="120215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2.Minor</a:t>
            </a:r>
          </a:p>
        </p:txBody>
      </p:sp>
      <p:sp>
        <p:nvSpPr>
          <p:cNvPr id="46" name="Rectangle 34">
            <a:extLst>
              <a:ext uri="{FF2B5EF4-FFF2-40B4-BE49-F238E27FC236}">
                <a16:creationId xmlns:a16="http://schemas.microsoft.com/office/drawing/2014/main" id="{EE6B100E-87E7-454A-A9BF-A7D7B01B2346}"/>
              </a:ext>
            </a:extLst>
          </p:cNvPr>
          <p:cNvSpPr>
            <a:spLocks noChangeArrowheads="1"/>
          </p:cNvSpPr>
          <p:nvPr>
            <p:custDataLst>
              <p:tags r:id="rId14"/>
            </p:custDataLst>
          </p:nvPr>
        </p:nvSpPr>
        <p:spPr bwMode="auto">
          <a:xfrm>
            <a:off x="8137426" y="5189125"/>
            <a:ext cx="1541658" cy="308419"/>
          </a:xfrm>
          <a:prstGeom prst="rect">
            <a:avLst/>
          </a:prstGeom>
          <a:noFill/>
          <a:ln w="9525">
            <a:noFill/>
            <a:miter lim="800000"/>
            <a:headEnd/>
            <a:tailEnd/>
          </a:ln>
          <a:effectLst/>
        </p:spPr>
        <p:txBody>
          <a:bodyPr wrap="square" lIns="92075" tIns="46038" rIns="92075" bIns="46038">
            <a:spAutoFit/>
          </a:bodyPr>
          <a:lstStyle/>
          <a:p>
            <a:pPr algn="ctr"/>
            <a:r>
              <a:rPr lang="en-GB" sz="1400" dirty="0"/>
              <a:t>4.Major</a:t>
            </a:r>
          </a:p>
        </p:txBody>
      </p:sp>
      <p:sp>
        <p:nvSpPr>
          <p:cNvPr id="73" name="Rectangle 72">
            <a:extLst>
              <a:ext uri="{FF2B5EF4-FFF2-40B4-BE49-F238E27FC236}">
                <a16:creationId xmlns:a16="http://schemas.microsoft.com/office/drawing/2014/main" id="{35A92C4B-9C65-48DD-9E5A-D944BB506523}"/>
              </a:ext>
            </a:extLst>
          </p:cNvPr>
          <p:cNvSpPr/>
          <p:nvPr/>
        </p:nvSpPr>
        <p:spPr bwMode="auto">
          <a:xfrm>
            <a:off x="4355229" y="6098423"/>
            <a:ext cx="1422230" cy="394452"/>
          </a:xfrm>
          <a:prstGeom prst="rect">
            <a:avLst/>
          </a:prstGeom>
          <a:solidFill>
            <a:srgbClr val="D3EFC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5 Risks</a:t>
            </a:r>
          </a:p>
        </p:txBody>
      </p:sp>
      <p:sp>
        <p:nvSpPr>
          <p:cNvPr id="74" name="Rectangle 73">
            <a:extLst>
              <a:ext uri="{FF2B5EF4-FFF2-40B4-BE49-F238E27FC236}">
                <a16:creationId xmlns:a16="http://schemas.microsoft.com/office/drawing/2014/main" id="{BC904958-F068-49FB-B78B-0DA1D46513FF}"/>
              </a:ext>
            </a:extLst>
          </p:cNvPr>
          <p:cNvSpPr/>
          <p:nvPr/>
        </p:nvSpPr>
        <p:spPr bwMode="auto">
          <a:xfrm>
            <a:off x="5801542" y="6098423"/>
            <a:ext cx="1422230" cy="394452"/>
          </a:xfrm>
          <a:prstGeom prst="rect">
            <a:avLst/>
          </a:prstGeom>
          <a:solidFill>
            <a:srgbClr val="EBF6DE"/>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4 Risks</a:t>
            </a:r>
          </a:p>
        </p:txBody>
      </p:sp>
      <p:sp>
        <p:nvSpPr>
          <p:cNvPr id="75" name="Rectangle 74">
            <a:extLst>
              <a:ext uri="{FF2B5EF4-FFF2-40B4-BE49-F238E27FC236}">
                <a16:creationId xmlns:a16="http://schemas.microsoft.com/office/drawing/2014/main" id="{364BECD3-5F41-447D-B414-69483671665F}"/>
              </a:ext>
            </a:extLst>
          </p:cNvPr>
          <p:cNvSpPr/>
          <p:nvPr/>
        </p:nvSpPr>
        <p:spPr bwMode="auto">
          <a:xfrm>
            <a:off x="7247856" y="6098423"/>
            <a:ext cx="1422230" cy="394452"/>
          </a:xfrm>
          <a:prstGeom prst="rect">
            <a:avLst/>
          </a:prstGeom>
          <a:solidFill>
            <a:srgbClr val="FFF2C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3 Risks</a:t>
            </a:r>
          </a:p>
        </p:txBody>
      </p:sp>
      <p:sp>
        <p:nvSpPr>
          <p:cNvPr id="76" name="Rectangle 75">
            <a:extLst>
              <a:ext uri="{FF2B5EF4-FFF2-40B4-BE49-F238E27FC236}">
                <a16:creationId xmlns:a16="http://schemas.microsoft.com/office/drawing/2014/main" id="{4B9ABF38-A77B-413F-8189-EA60F9F0DA1D}"/>
              </a:ext>
            </a:extLst>
          </p:cNvPr>
          <p:cNvSpPr/>
          <p:nvPr/>
        </p:nvSpPr>
        <p:spPr bwMode="auto">
          <a:xfrm>
            <a:off x="8694169" y="6098423"/>
            <a:ext cx="1422230" cy="394452"/>
          </a:xfrm>
          <a:prstGeom prst="rect">
            <a:avLst/>
          </a:prstGeom>
          <a:solidFill>
            <a:srgbClr val="FFD1D2"/>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2 Risks</a:t>
            </a:r>
          </a:p>
        </p:txBody>
      </p:sp>
      <p:sp>
        <p:nvSpPr>
          <p:cNvPr id="77" name="Rectangle 76">
            <a:extLst>
              <a:ext uri="{FF2B5EF4-FFF2-40B4-BE49-F238E27FC236}">
                <a16:creationId xmlns:a16="http://schemas.microsoft.com/office/drawing/2014/main" id="{FF6B5FF3-BE42-468D-BF5A-415D8A4C7C17}"/>
              </a:ext>
            </a:extLst>
          </p:cNvPr>
          <p:cNvSpPr/>
          <p:nvPr/>
        </p:nvSpPr>
        <p:spPr bwMode="auto">
          <a:xfrm>
            <a:off x="10140481" y="6098423"/>
            <a:ext cx="1422230" cy="394452"/>
          </a:xfrm>
          <a:prstGeom prst="rect">
            <a:avLst/>
          </a:prstGeom>
          <a:solidFill>
            <a:srgbClr val="FFA7A9"/>
          </a:solidFill>
          <a:ln w="3175" cap="flat" cmpd="sng" algn="ctr">
            <a:solidFill>
              <a:schemeClr val="tx2"/>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1436688" fontAlgn="base">
              <a:spcBef>
                <a:spcPct val="0"/>
              </a:spcBef>
              <a:spcAft>
                <a:spcPct val="0"/>
              </a:spcAft>
            </a:pPr>
            <a:r>
              <a:rPr lang="en-AU" sz="1200" dirty="0">
                <a:solidFill>
                  <a:schemeClr val="tx2"/>
                </a:solidFill>
                <a:latin typeface="Arial" charset="0"/>
                <a:cs typeface="Arial" charset="0"/>
              </a:rPr>
              <a:t>Priority 1 Risks</a:t>
            </a:r>
          </a:p>
        </p:txBody>
      </p:sp>
    </p:spTree>
    <p:extLst>
      <p:ext uri="{BB962C8B-B14F-4D97-AF65-F5344CB8AC3E}">
        <p14:creationId xmlns:p14="http://schemas.microsoft.com/office/powerpoint/2010/main" val="875473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06199"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With the 5 by 5 Risk Matrix, we can use this risk value 5-level rating</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414619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Medium</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956908"/>
            <a:ext cx="3193161" cy="69361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Low</a:t>
            </a:r>
          </a:p>
        </p:txBody>
      </p:sp>
      <p:sp>
        <p:nvSpPr>
          <p:cNvPr id="20" name="Rectangle 19">
            <a:extLst>
              <a:ext uri="{FF2B5EF4-FFF2-40B4-BE49-F238E27FC236}">
                <a16:creationId xmlns:a16="http://schemas.microsoft.com/office/drawing/2014/main" id="{7DD7E35F-8B62-4955-9B3B-370BA2CF66AC}"/>
              </a:ext>
            </a:extLst>
          </p:cNvPr>
          <p:cNvSpPr/>
          <p:nvPr/>
        </p:nvSpPr>
        <p:spPr bwMode="auto">
          <a:xfrm>
            <a:off x="639043" y="5767623"/>
            <a:ext cx="3193161" cy="699852"/>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Very low</a:t>
            </a:r>
          </a:p>
        </p:txBody>
      </p:sp>
      <p:sp>
        <p:nvSpPr>
          <p:cNvPr id="21" name="Rectangle 20">
            <a:extLst>
              <a:ext uri="{FF2B5EF4-FFF2-40B4-BE49-F238E27FC236}">
                <a16:creationId xmlns:a16="http://schemas.microsoft.com/office/drawing/2014/main" id="{92709F4F-871D-4096-A9FC-FC244FA25DB3}"/>
              </a:ext>
            </a:extLst>
          </p:cNvPr>
          <p:cNvSpPr/>
          <p:nvPr/>
        </p:nvSpPr>
        <p:spPr bwMode="auto">
          <a:xfrm>
            <a:off x="639043" y="2524760"/>
            <a:ext cx="3193161"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Very high</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333547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High</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414619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#3</a:t>
            </a: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956908"/>
            <a:ext cx="7556862" cy="69361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#4</a:t>
            </a:r>
          </a:p>
        </p:txBody>
      </p:sp>
      <p:sp>
        <p:nvSpPr>
          <p:cNvPr id="25" name="Rectangle 24">
            <a:extLst>
              <a:ext uri="{FF2B5EF4-FFF2-40B4-BE49-F238E27FC236}">
                <a16:creationId xmlns:a16="http://schemas.microsoft.com/office/drawing/2014/main" id="{DEECD197-3636-417D-BDEF-DA8CC209C3A7}"/>
              </a:ext>
            </a:extLst>
          </p:cNvPr>
          <p:cNvSpPr/>
          <p:nvPr/>
        </p:nvSpPr>
        <p:spPr bwMode="auto">
          <a:xfrm>
            <a:off x="4030300" y="5767623"/>
            <a:ext cx="7556862" cy="699852"/>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#5</a:t>
            </a:r>
          </a:p>
        </p:txBody>
      </p:sp>
      <p:sp>
        <p:nvSpPr>
          <p:cNvPr id="26" name="Rectangle 25">
            <a:extLst>
              <a:ext uri="{FF2B5EF4-FFF2-40B4-BE49-F238E27FC236}">
                <a16:creationId xmlns:a16="http://schemas.microsoft.com/office/drawing/2014/main" id="{F3075BBE-0FAD-429B-95A4-0FBD382454BA}"/>
              </a:ext>
            </a:extLst>
          </p:cNvPr>
          <p:cNvSpPr/>
          <p:nvPr/>
        </p:nvSpPr>
        <p:spPr bwMode="auto">
          <a:xfrm>
            <a:off x="4030300" y="2524760"/>
            <a:ext cx="7556862" cy="69361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2"/>
                </a:solidFill>
                <a:effectLst/>
                <a:latin typeface="Arial" charset="0"/>
                <a:cs typeface="Arial" charset="0"/>
              </a:rPr>
              <a:t>Risks which should be considered as your </a:t>
            </a:r>
            <a:r>
              <a:rPr kumimoji="0" lang="en-US" b="1" i="0" u="sng" strike="noStrike" cap="none" normalizeH="0" baseline="0" dirty="0">
                <a:ln>
                  <a:noFill/>
                </a:ln>
                <a:solidFill>
                  <a:schemeClr val="tx2"/>
                </a:solidFill>
                <a:effectLst/>
                <a:latin typeface="Arial" charset="0"/>
                <a:cs typeface="Arial" charset="0"/>
              </a:rPr>
              <a:t>Priority #1</a:t>
            </a: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333547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solidFill>
                  <a:schemeClr val="tx2"/>
                </a:solidFill>
                <a:latin typeface="Arial" charset="0"/>
                <a:cs typeface="Arial" charset="0"/>
              </a:rPr>
              <a:t>Risks which should be considered as your </a:t>
            </a:r>
            <a:r>
              <a:rPr lang="en-US" b="1" u="sng" dirty="0">
                <a:solidFill>
                  <a:schemeClr val="tx2"/>
                </a:solidFill>
                <a:latin typeface="Arial" charset="0"/>
                <a:cs typeface="Arial" charset="0"/>
              </a:rPr>
              <a:t>Priority #2</a:t>
            </a: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097757"/>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Risk Value</a:t>
            </a: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097757"/>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Risk Value 5-level rating </a:t>
            </a:r>
          </a:p>
        </p:txBody>
      </p:sp>
      <p:pic>
        <p:nvPicPr>
          <p:cNvPr id="2" name="Graphic 1" descr="Priorities">
            <a:extLst>
              <a:ext uri="{FF2B5EF4-FFF2-40B4-BE49-F238E27FC236}">
                <a16:creationId xmlns:a16="http://schemas.microsoft.com/office/drawing/2014/main" id="{45D8A517-6492-4686-B37C-FA84F12775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60904" y="276278"/>
            <a:ext cx="559746" cy="559746"/>
          </a:xfrm>
          <a:prstGeom prst="rect">
            <a:avLst/>
          </a:prstGeom>
        </p:spPr>
      </p:pic>
    </p:spTree>
    <p:extLst>
      <p:ext uri="{BB962C8B-B14F-4D97-AF65-F5344CB8AC3E}">
        <p14:creationId xmlns:p14="http://schemas.microsoft.com/office/powerpoint/2010/main" val="8928001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06199"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 our comprehensive Risk log in Excel, we also created a 3-level rating and a 5-level rating </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pic>
        <p:nvPicPr>
          <p:cNvPr id="2" name="Graphic 1" descr="Priorities">
            <a:extLst>
              <a:ext uri="{FF2B5EF4-FFF2-40B4-BE49-F238E27FC236}">
                <a16:creationId xmlns:a16="http://schemas.microsoft.com/office/drawing/2014/main" id="{45D8A517-6492-4686-B37C-FA84F12775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60904" y="276278"/>
            <a:ext cx="559746" cy="559746"/>
          </a:xfrm>
          <a:prstGeom prst="rect">
            <a:avLst/>
          </a:prstGeom>
        </p:spPr>
      </p:pic>
      <p:pic>
        <p:nvPicPr>
          <p:cNvPr id="5" name="Picture 4">
            <a:extLst>
              <a:ext uri="{FF2B5EF4-FFF2-40B4-BE49-F238E27FC236}">
                <a16:creationId xmlns:a16="http://schemas.microsoft.com/office/drawing/2014/main" id="{D155446C-D556-4578-A048-A9AB914132DE}"/>
              </a:ext>
            </a:extLst>
          </p:cNvPr>
          <p:cNvPicPr>
            <a:picLocks noChangeAspect="1"/>
          </p:cNvPicPr>
          <p:nvPr/>
        </p:nvPicPr>
        <p:blipFill>
          <a:blip r:embed="rId7"/>
          <a:stretch>
            <a:fillRect/>
          </a:stretch>
        </p:blipFill>
        <p:spPr>
          <a:xfrm>
            <a:off x="642360" y="1747413"/>
            <a:ext cx="10998415" cy="3853287"/>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153411C7-E195-41DF-BF0E-37F5587C6019}"/>
              </a:ext>
            </a:extLst>
          </p:cNvPr>
          <p:cNvSpPr/>
          <p:nvPr/>
        </p:nvSpPr>
        <p:spPr>
          <a:xfrm>
            <a:off x="2114550" y="4994910"/>
            <a:ext cx="3314700" cy="742950"/>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7214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6844901" y="3016653"/>
            <a:ext cx="1493563" cy="117070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Risk types and examples </a:t>
            </a:r>
          </a:p>
          <a:p>
            <a:pPr marL="169863" indent="-169863">
              <a:spcBef>
                <a:spcPts val="200"/>
              </a:spcBef>
              <a:spcAft>
                <a:spcPts val="200"/>
              </a:spcAft>
              <a:buFont typeface="+mj-lt"/>
              <a:buAutoNum type="arabicPeriod"/>
            </a:pPr>
            <a:r>
              <a:rPr lang="en-GB" sz="1050" dirty="0">
                <a:solidFill>
                  <a:schemeClr val="bg1">
                    <a:lumMod val="50000"/>
                  </a:schemeClr>
                </a:solidFill>
              </a:rPr>
              <a:t>Tools to identify risks </a:t>
            </a:r>
          </a:p>
          <a:p>
            <a:pPr marL="169863" indent="-169863">
              <a:spcBef>
                <a:spcPts val="200"/>
              </a:spcBef>
              <a:spcAft>
                <a:spcPts val="200"/>
              </a:spcAft>
              <a:buFont typeface="+mj-lt"/>
              <a:buAutoNum type="arabicPeriod"/>
            </a:pPr>
            <a:r>
              <a:rPr lang="en-GB" sz="1050" dirty="0">
                <a:solidFill>
                  <a:schemeClr val="bg1">
                    <a:lumMod val="50000"/>
                  </a:schemeClr>
                </a:solidFill>
              </a:rPr>
              <a:t>Simple risk log in Powerpoint</a:t>
            </a:r>
          </a:p>
          <a:p>
            <a:pPr marL="169863" indent="-169863">
              <a:spcBef>
                <a:spcPts val="200"/>
              </a:spcBef>
              <a:spcAft>
                <a:spcPts val="200"/>
              </a:spcAft>
              <a:buFont typeface="+mj-lt"/>
              <a:buAutoNum type="arabicPeriod"/>
            </a:pPr>
            <a:r>
              <a:rPr lang="en-GB" sz="1050" dirty="0">
                <a:solidFill>
                  <a:schemeClr val="bg1">
                    <a:lumMod val="50000"/>
                  </a:schemeClr>
                </a:solidFill>
              </a:rPr>
              <a:t>Comprehensive risk log in Excel</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Probability of the risk to happen</a:t>
            </a:r>
          </a:p>
          <a:p>
            <a:pPr marL="169863" indent="-169863">
              <a:spcBef>
                <a:spcPts val="200"/>
              </a:spcBef>
              <a:spcAft>
                <a:spcPts val="200"/>
              </a:spcAft>
              <a:buFont typeface="+mj-lt"/>
              <a:buAutoNum type="arabicPeriod"/>
            </a:pPr>
            <a:r>
              <a:rPr lang="en-GB" sz="1050" dirty="0">
                <a:solidFill>
                  <a:schemeClr val="bg1">
                    <a:lumMod val="50000"/>
                  </a:schemeClr>
                </a:solidFill>
              </a:rPr>
              <a:t>Potential impact of the risk</a:t>
            </a:r>
          </a:p>
          <a:p>
            <a:pPr marL="169863" indent="-169863">
              <a:spcBef>
                <a:spcPts val="200"/>
              </a:spcBef>
              <a:spcAft>
                <a:spcPts val="200"/>
              </a:spcAft>
              <a:buFont typeface="+mj-lt"/>
              <a:buAutoNum type="arabicPeriod"/>
            </a:pPr>
            <a:r>
              <a:rPr lang="en-GB" sz="1050" dirty="0">
                <a:solidFill>
                  <a:schemeClr val="bg1">
                    <a:lumMod val="50000"/>
                  </a:schemeClr>
                </a:solidFill>
              </a:rPr>
              <a:t>Risk value </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200"/>
              </a:spcBef>
              <a:spcAft>
                <a:spcPts val="2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Response options</a:t>
            </a:r>
          </a:p>
          <a:p>
            <a:pPr marL="169863" indent="-169863">
              <a:spcBef>
                <a:spcPts val="400"/>
              </a:spcBef>
              <a:spcAft>
                <a:spcPts val="400"/>
              </a:spcAft>
              <a:buFont typeface="+mj-lt"/>
              <a:buAutoNum type="arabicPeriod"/>
            </a:pPr>
            <a:r>
              <a:rPr lang="en-GB" sz="1050" dirty="0">
                <a:solidFill>
                  <a:srgbClr val="002776"/>
                </a:solidFill>
              </a:rPr>
              <a:t>Examples </a:t>
            </a:r>
          </a:p>
          <a:p>
            <a:pPr marL="169863" indent="-169863">
              <a:spcBef>
                <a:spcPts val="400"/>
              </a:spcBef>
              <a:spcAft>
                <a:spcPts val="400"/>
              </a:spcAft>
              <a:buFont typeface="+mj-lt"/>
              <a:buAutoNum type="arabicPeriod"/>
            </a:pPr>
            <a:r>
              <a:rPr lang="en-GB" sz="1050" dirty="0">
                <a:solidFill>
                  <a:srgbClr val="002776"/>
                </a:solidFill>
              </a:rPr>
              <a:t>Actions, deadlines  and responsibilities</a:t>
            </a:r>
          </a:p>
          <a:p>
            <a:pPr marL="169863" indent="-169863">
              <a:spcBef>
                <a:spcPts val="400"/>
              </a:spcBef>
              <a:spcAft>
                <a:spcPts val="400"/>
              </a:spcAft>
              <a:buFont typeface="+mj-lt"/>
              <a:buAutoNum type="arabicPeriod"/>
            </a:pPr>
            <a:r>
              <a:rPr lang="en-GB" sz="1050" dirty="0">
                <a:solidFill>
                  <a:srgbClr val="002776"/>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4187722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Define for each risk your </a:t>
            </a:r>
            <a:r>
              <a:rPr lang="en-US" sz="2400" dirty="0"/>
              <a:t>risk mitigation strategy</a:t>
            </a:r>
            <a:endParaRPr lang="en-AU" dirty="0"/>
          </a:p>
        </p:txBody>
      </p:sp>
      <p:sp>
        <p:nvSpPr>
          <p:cNvPr id="3" name="Text Placeholder 2">
            <a:extLst>
              <a:ext uri="{FF2B5EF4-FFF2-40B4-BE49-F238E27FC236}">
                <a16:creationId xmlns:a16="http://schemas.microsoft.com/office/drawing/2014/main" id="{AF0E7D2C-C905-4E3E-97B5-FEBCBC67B565}"/>
              </a:ext>
            </a:extLst>
          </p:cNvPr>
          <p:cNvSpPr>
            <a:spLocks noGrp="1"/>
          </p:cNvSpPr>
          <p:nvPr>
            <p:ph type="body" sz="quarter" idx="10"/>
          </p:nvPr>
        </p:nvSpPr>
        <p:spPr>
          <a:xfrm>
            <a:off x="508001" y="1619830"/>
            <a:ext cx="11079163" cy="4873044"/>
          </a:xfrm>
        </p:spPr>
        <p:txBody>
          <a:bodyPr>
            <a:normAutofit/>
          </a:bodyPr>
          <a:lstStyle/>
          <a:p>
            <a:r>
              <a:rPr lang="en-GB" sz="1400" b="1" dirty="0"/>
              <a:t>The objectives of our risk mitigation strategy should be to:</a:t>
            </a:r>
          </a:p>
          <a:p>
            <a:pPr marL="357188" indent="-174625">
              <a:buFont typeface="Arial" panose="020B0604020202020204" pitchFamily="34" charset="0"/>
              <a:buChar char="•"/>
            </a:pPr>
            <a:r>
              <a:rPr lang="en-AU" sz="1400" dirty="0"/>
              <a:t>Decrease the probability of the risk to happen or, if possible, totally remove the likelihood of the risk to happen</a:t>
            </a:r>
          </a:p>
          <a:p>
            <a:pPr marL="357188" indent="-174625">
              <a:buFont typeface="Arial" panose="020B0604020202020204" pitchFamily="34" charset="0"/>
              <a:buChar char="•"/>
            </a:pPr>
            <a:r>
              <a:rPr lang="en-AU" sz="1400" dirty="0"/>
              <a:t>Decrease the level of impact of the risk</a:t>
            </a:r>
          </a:p>
          <a:p>
            <a:pPr marL="357188" indent="-174625">
              <a:buFont typeface="Arial" panose="020B0604020202020204" pitchFamily="34" charset="0"/>
              <a:buChar char="•"/>
            </a:pPr>
            <a:endParaRPr lang="en-AU" sz="1400" dirty="0"/>
          </a:p>
          <a:p>
            <a:r>
              <a:rPr lang="en-AU" sz="1400" b="1" dirty="0"/>
              <a:t>Our risk mitigation strategy should include:</a:t>
            </a:r>
          </a:p>
          <a:p>
            <a:pPr marL="357188" indent="-174625">
              <a:buFont typeface="Arial" panose="020B0604020202020204" pitchFamily="34" charset="0"/>
              <a:buChar char="•"/>
            </a:pPr>
            <a:r>
              <a:rPr lang="en-AU" sz="1400" dirty="0"/>
              <a:t> Clear actions on what needs to be done</a:t>
            </a:r>
          </a:p>
          <a:p>
            <a:pPr marL="357188" indent="-174625">
              <a:buFont typeface="Arial" panose="020B0604020202020204" pitchFamily="34" charset="0"/>
              <a:buChar char="•"/>
            </a:pPr>
            <a:r>
              <a:rPr lang="en-AU" sz="1400" dirty="0"/>
              <a:t>A deadline on when the actions needs to be implemented</a:t>
            </a:r>
          </a:p>
          <a:p>
            <a:pPr marL="357188" indent="-174625">
              <a:buFont typeface="Arial" panose="020B0604020202020204" pitchFamily="34" charset="0"/>
              <a:buChar char="•"/>
            </a:pPr>
            <a:r>
              <a:rPr lang="en-AU" sz="1400" dirty="0"/>
              <a:t>A person responsible for mitigating the risk</a:t>
            </a:r>
          </a:p>
          <a:p>
            <a:pPr marL="357188" indent="-174625">
              <a:buFont typeface="Arial" panose="020B0604020202020204" pitchFamily="34" charset="0"/>
              <a:buChar char="•"/>
            </a:pPr>
            <a:endParaRPr lang="en-AU" sz="1400" dirty="0"/>
          </a:p>
          <a:p>
            <a:r>
              <a:rPr lang="en-AU" sz="1400" b="1" dirty="0"/>
              <a:t>Both our </a:t>
            </a:r>
            <a:r>
              <a:rPr lang="en-GB" sz="1400" b="1" dirty="0"/>
              <a:t>Simple Risk Log in Powerpoint and our Comprehensive Risk Log in Excel include a risk mitigation strategy section that we can use throughout our organization.</a:t>
            </a:r>
            <a:endParaRPr lang="en-AU" sz="1400" b="1" dirty="0"/>
          </a:p>
          <a:p>
            <a:pPr marL="357188" indent="-174625">
              <a:buFont typeface="Arial" panose="020B0604020202020204" pitchFamily="34" charset="0"/>
              <a:buChar char="•"/>
            </a:pPr>
            <a:endParaRPr lang="en-AU" sz="1400"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spTree>
    <p:extLst>
      <p:ext uri="{BB962C8B-B14F-4D97-AF65-F5344CB8AC3E}">
        <p14:creationId xmlns:p14="http://schemas.microsoft.com/office/powerpoint/2010/main" val="2755851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identified 5 principles to help us mitigate risks</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sp>
        <p:nvSpPr>
          <p:cNvPr id="8" name="Rectangle 7">
            <a:extLst>
              <a:ext uri="{FF2B5EF4-FFF2-40B4-BE49-F238E27FC236}">
                <a16:creationId xmlns:a16="http://schemas.microsoft.com/office/drawing/2014/main" id="{885E0346-671B-43E2-ACE9-83EA02006785}"/>
              </a:ext>
            </a:extLst>
          </p:cNvPr>
          <p:cNvSpPr/>
          <p:nvPr/>
        </p:nvSpPr>
        <p:spPr>
          <a:xfrm>
            <a:off x="1590872" y="1836019"/>
            <a:ext cx="923333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A mitigation strategy should provide the maximum possible change to the risk exposure for the least investment</a:t>
            </a:r>
          </a:p>
        </p:txBody>
      </p:sp>
      <p:sp>
        <p:nvSpPr>
          <p:cNvPr id="9" name="Rectangle 8">
            <a:extLst>
              <a:ext uri="{FF2B5EF4-FFF2-40B4-BE49-F238E27FC236}">
                <a16:creationId xmlns:a16="http://schemas.microsoft.com/office/drawing/2014/main" id="{B3154137-EB3A-43D5-AA2B-2208252C309C}"/>
              </a:ext>
            </a:extLst>
          </p:cNvPr>
          <p:cNvSpPr/>
          <p:nvPr/>
        </p:nvSpPr>
        <p:spPr>
          <a:xfrm>
            <a:off x="1590872" y="2746464"/>
            <a:ext cx="923333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Mitigation strategies should be recorded on the Risk log</a:t>
            </a:r>
            <a:endParaRPr kumimoji="0" lang="en-US" sz="105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FCC5E872-3F0D-41F6-862A-1238712B09D6}"/>
              </a:ext>
            </a:extLst>
          </p:cNvPr>
          <p:cNvSpPr/>
          <p:nvPr/>
        </p:nvSpPr>
        <p:spPr>
          <a:xfrm>
            <a:off x="1590872" y="3656909"/>
            <a:ext cx="923333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Important to document any residual risk remaining after the implementation of the mitigation strategy</a:t>
            </a:r>
          </a:p>
        </p:txBody>
      </p:sp>
      <p:sp>
        <p:nvSpPr>
          <p:cNvPr id="11" name="Rectangle 10">
            <a:extLst>
              <a:ext uri="{FF2B5EF4-FFF2-40B4-BE49-F238E27FC236}">
                <a16:creationId xmlns:a16="http://schemas.microsoft.com/office/drawing/2014/main" id="{62C5F6F5-67F4-4753-A036-C4FDED4C4CDA}"/>
              </a:ext>
            </a:extLst>
          </p:cNvPr>
          <p:cNvSpPr/>
          <p:nvPr/>
        </p:nvSpPr>
        <p:spPr>
          <a:xfrm>
            <a:off x="1590872" y="4567354"/>
            <a:ext cx="923333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Important to identify and describe any secondary risks that may be caused by the implementation of the mitigation strategy</a:t>
            </a:r>
          </a:p>
        </p:txBody>
      </p:sp>
      <p:sp>
        <p:nvSpPr>
          <p:cNvPr id="12" name="Rectangle 11">
            <a:extLst>
              <a:ext uri="{FF2B5EF4-FFF2-40B4-BE49-F238E27FC236}">
                <a16:creationId xmlns:a16="http://schemas.microsoft.com/office/drawing/2014/main" id="{5A024143-E03E-45ED-92CD-F25F88219DC7}"/>
              </a:ext>
            </a:extLst>
          </p:cNvPr>
          <p:cNvSpPr/>
          <p:nvPr/>
        </p:nvSpPr>
        <p:spPr>
          <a:xfrm>
            <a:off x="1590872" y="5477800"/>
            <a:ext cx="923333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There are 6 types of mitigation strategies: (1) A</a:t>
            </a: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void a threat, (2) Reduce a threat, (3) transfer the risk, (4) share the risk, (5) accept the risk or (6) prepare a contingency plan (see more details on the next slide)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Tree>
    <p:extLst>
      <p:ext uri="{BB962C8B-B14F-4D97-AF65-F5344CB8AC3E}">
        <p14:creationId xmlns:p14="http://schemas.microsoft.com/office/powerpoint/2010/main" val="992978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identified 6 types of mitigation strategies</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49</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sp>
        <p:nvSpPr>
          <p:cNvPr id="13" name="Rectangle 12">
            <a:extLst>
              <a:ext uri="{FF2B5EF4-FFF2-40B4-BE49-F238E27FC236}">
                <a16:creationId xmlns:a16="http://schemas.microsoft.com/office/drawing/2014/main" id="{C9EAB343-D860-4D1D-A61B-AB4C77809428}"/>
              </a:ext>
            </a:extLst>
          </p:cNvPr>
          <p:cNvSpPr/>
          <p:nvPr/>
        </p:nvSpPr>
        <p:spPr>
          <a:xfrm>
            <a:off x="630752" y="1721719"/>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A</a:t>
            </a: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void a threat</a:t>
            </a:r>
          </a:p>
        </p:txBody>
      </p:sp>
      <p:sp>
        <p:nvSpPr>
          <p:cNvPr id="15" name="Rectangle 14">
            <a:extLst>
              <a:ext uri="{FF2B5EF4-FFF2-40B4-BE49-F238E27FC236}">
                <a16:creationId xmlns:a16="http://schemas.microsoft.com/office/drawing/2014/main" id="{2200F2C2-DD6F-4607-8802-490024301F2C}"/>
              </a:ext>
            </a:extLst>
          </p:cNvPr>
          <p:cNvSpPr/>
          <p:nvPr/>
        </p:nvSpPr>
        <p:spPr>
          <a:xfrm>
            <a:off x="630752" y="2537070"/>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Reduce a threat</a:t>
            </a:r>
            <a:endParaRPr lang="en-US" sz="1400" b="1" dirty="0">
              <a:solidFill>
                <a:schemeClr val="tx1"/>
              </a:solidFill>
              <a:latin typeface="Arial" panose="020B0604020202020204"/>
            </a:endParaRPr>
          </a:p>
        </p:txBody>
      </p:sp>
      <p:sp>
        <p:nvSpPr>
          <p:cNvPr id="16" name="Rectangle 15">
            <a:extLst>
              <a:ext uri="{FF2B5EF4-FFF2-40B4-BE49-F238E27FC236}">
                <a16:creationId xmlns:a16="http://schemas.microsoft.com/office/drawing/2014/main" id="{6AA1FB8D-19D9-4BB6-AD38-F79CCA442049}"/>
              </a:ext>
            </a:extLst>
          </p:cNvPr>
          <p:cNvSpPr/>
          <p:nvPr/>
        </p:nvSpPr>
        <p:spPr>
          <a:xfrm>
            <a:off x="630752" y="3352421"/>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Transfer the risk</a:t>
            </a:r>
          </a:p>
        </p:txBody>
      </p:sp>
      <p:sp>
        <p:nvSpPr>
          <p:cNvPr id="17" name="Rectangle 16">
            <a:extLst>
              <a:ext uri="{FF2B5EF4-FFF2-40B4-BE49-F238E27FC236}">
                <a16:creationId xmlns:a16="http://schemas.microsoft.com/office/drawing/2014/main" id="{9F7BFCB5-0788-44D9-8C22-7D68A5574305}"/>
              </a:ext>
            </a:extLst>
          </p:cNvPr>
          <p:cNvSpPr/>
          <p:nvPr/>
        </p:nvSpPr>
        <p:spPr>
          <a:xfrm>
            <a:off x="630752" y="4167772"/>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Share the risk</a:t>
            </a:r>
            <a:endParaRPr lang="en-US" sz="1400" b="1" dirty="0">
              <a:solidFill>
                <a:schemeClr val="tx1"/>
              </a:solidFill>
              <a:latin typeface="Arial" panose="020B0604020202020204"/>
            </a:endParaRPr>
          </a:p>
        </p:txBody>
      </p:sp>
      <p:sp>
        <p:nvSpPr>
          <p:cNvPr id="18" name="Rectangle 17">
            <a:extLst>
              <a:ext uri="{FF2B5EF4-FFF2-40B4-BE49-F238E27FC236}">
                <a16:creationId xmlns:a16="http://schemas.microsoft.com/office/drawing/2014/main" id="{3E679C7C-9D53-4674-A26A-B8F0AE3955C0}"/>
              </a:ext>
            </a:extLst>
          </p:cNvPr>
          <p:cNvSpPr/>
          <p:nvPr/>
        </p:nvSpPr>
        <p:spPr>
          <a:xfrm>
            <a:off x="630752" y="4983123"/>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Accept the risk</a:t>
            </a:r>
            <a:endParaRPr lang="en-US" sz="1400" b="1" dirty="0">
              <a:solidFill>
                <a:schemeClr val="tx1"/>
              </a:solidFill>
              <a:latin typeface="Arial" panose="020B0604020202020204"/>
            </a:endParaRPr>
          </a:p>
        </p:txBody>
      </p:sp>
      <p:sp>
        <p:nvSpPr>
          <p:cNvPr id="19" name="Rectangle 18">
            <a:extLst>
              <a:ext uri="{FF2B5EF4-FFF2-40B4-BE49-F238E27FC236}">
                <a16:creationId xmlns:a16="http://schemas.microsoft.com/office/drawing/2014/main" id="{6CABB1EC-A5F9-4ED1-BC5C-CC0F35AB0719}"/>
              </a:ext>
            </a:extLst>
          </p:cNvPr>
          <p:cNvSpPr/>
          <p:nvPr/>
        </p:nvSpPr>
        <p:spPr>
          <a:xfrm>
            <a:off x="630752" y="5798474"/>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Prepare a contingency plan</a:t>
            </a:r>
            <a:endParaRPr lang="en-US" sz="1400" b="1" dirty="0">
              <a:solidFill>
                <a:schemeClr val="tx1"/>
              </a:solidFill>
              <a:latin typeface="Arial" panose="020B0604020202020204"/>
            </a:endParaRPr>
          </a:p>
        </p:txBody>
      </p:sp>
      <p:sp>
        <p:nvSpPr>
          <p:cNvPr id="20" name="Rectangle 19">
            <a:extLst>
              <a:ext uri="{FF2B5EF4-FFF2-40B4-BE49-F238E27FC236}">
                <a16:creationId xmlns:a16="http://schemas.microsoft.com/office/drawing/2014/main" id="{DF154A28-7706-4495-B694-46320ABBBF18}"/>
              </a:ext>
            </a:extLst>
          </p:cNvPr>
          <p:cNvSpPr/>
          <p:nvPr/>
        </p:nvSpPr>
        <p:spPr>
          <a:xfrm>
            <a:off x="3156781" y="1721719"/>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is about making the uncertain situation certain by removing the risk, often by removing the cause of the threat </a:t>
            </a:r>
          </a:p>
        </p:txBody>
      </p:sp>
      <p:sp>
        <p:nvSpPr>
          <p:cNvPr id="21" name="Rectangle 20">
            <a:extLst>
              <a:ext uri="{FF2B5EF4-FFF2-40B4-BE49-F238E27FC236}">
                <a16:creationId xmlns:a16="http://schemas.microsoft.com/office/drawing/2014/main" id="{146FFDF9-F9A4-48AD-9C68-3620A094F1A0}"/>
              </a:ext>
            </a:extLst>
          </p:cNvPr>
          <p:cNvSpPr/>
          <p:nvPr/>
        </p:nvSpPr>
        <p:spPr>
          <a:xfrm>
            <a:off x="3156781" y="2537070"/>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taking action now to change the probability and/or impact of a threat</a:t>
            </a:r>
          </a:p>
        </p:txBody>
      </p:sp>
      <p:sp>
        <p:nvSpPr>
          <p:cNvPr id="22" name="Rectangle 21">
            <a:extLst>
              <a:ext uri="{FF2B5EF4-FFF2-40B4-BE49-F238E27FC236}">
                <a16:creationId xmlns:a16="http://schemas.microsoft.com/office/drawing/2014/main" id="{56DE0914-AE6C-4CF4-9ACB-10B07E980C32}"/>
              </a:ext>
            </a:extLst>
          </p:cNvPr>
          <p:cNvSpPr/>
          <p:nvPr/>
        </p:nvSpPr>
        <p:spPr>
          <a:xfrm>
            <a:off x="3156781" y="3352421"/>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transferring part of the risk to a third-party (e.g. taking an insurance policy)</a:t>
            </a:r>
          </a:p>
        </p:txBody>
      </p:sp>
      <p:sp>
        <p:nvSpPr>
          <p:cNvPr id="23" name="Rectangle 22">
            <a:extLst>
              <a:ext uri="{FF2B5EF4-FFF2-40B4-BE49-F238E27FC236}">
                <a16:creationId xmlns:a16="http://schemas.microsoft.com/office/drawing/2014/main" id="{E9AAEA20-3E4C-4171-91EF-8FFD785C13D6}"/>
              </a:ext>
            </a:extLst>
          </p:cNvPr>
          <p:cNvSpPr/>
          <p:nvPr/>
        </p:nvSpPr>
        <p:spPr>
          <a:xfrm>
            <a:off x="3156781" y="4167772"/>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sharing the risk with another entity or multiple entities, in order to minimize the potential impact on one single entity</a:t>
            </a:r>
            <a:endParaRPr lang="en-US" sz="1400" dirty="0">
              <a:solidFill>
                <a:schemeClr val="tx1"/>
              </a:solidFill>
              <a:latin typeface="Arial" panose="020B0604020202020204"/>
            </a:endParaRPr>
          </a:p>
        </p:txBody>
      </p:sp>
      <p:sp>
        <p:nvSpPr>
          <p:cNvPr id="24" name="Rectangle 23">
            <a:extLst>
              <a:ext uri="{FF2B5EF4-FFF2-40B4-BE49-F238E27FC236}">
                <a16:creationId xmlns:a16="http://schemas.microsoft.com/office/drawing/2014/main" id="{2C5DBDE2-E40D-4B68-ACB9-FF00936FE4E5}"/>
              </a:ext>
            </a:extLst>
          </p:cNvPr>
          <p:cNvSpPr/>
          <p:nvPr/>
        </p:nvSpPr>
        <p:spPr>
          <a:xfrm>
            <a:off x="3156781" y="4983123"/>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means that the organisation decides to accept that a risk may occur, and decides to take no action, exposing itself to the full possible impact</a:t>
            </a:r>
          </a:p>
        </p:txBody>
      </p:sp>
      <p:sp>
        <p:nvSpPr>
          <p:cNvPr id="25" name="Rectangle 24">
            <a:extLst>
              <a:ext uri="{FF2B5EF4-FFF2-40B4-BE49-F238E27FC236}">
                <a16:creationId xmlns:a16="http://schemas.microsoft.com/office/drawing/2014/main" id="{D1D54D59-5272-4E58-B4FF-6251AE0D01C1}"/>
              </a:ext>
            </a:extLst>
          </p:cNvPr>
          <p:cNvSpPr/>
          <p:nvPr/>
        </p:nvSpPr>
        <p:spPr>
          <a:xfrm>
            <a:off x="3156781" y="5798474"/>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means that the organisation decides to accept that a risk may occur, and decides to take no immediate action, but puts in place a series of contingencies to deal with the potential impact</a:t>
            </a:r>
          </a:p>
        </p:txBody>
      </p:sp>
    </p:spTree>
    <p:extLst>
      <p:ext uri="{BB962C8B-B14F-4D97-AF65-F5344CB8AC3E}">
        <p14:creationId xmlns:p14="http://schemas.microsoft.com/office/powerpoint/2010/main" val="41987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2091494" y="2995931"/>
            <a:ext cx="1493563" cy="433069"/>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050" dirty="0">
                <a:solidFill>
                  <a:srgbClr val="002776"/>
                </a:solidFill>
              </a:rPr>
              <a:t>Risk types and examples </a:t>
            </a:r>
          </a:p>
          <a:p>
            <a:pPr marL="169863" indent="-169863">
              <a:spcBef>
                <a:spcPts val="400"/>
              </a:spcBef>
              <a:spcAft>
                <a:spcPts val="400"/>
              </a:spcAft>
              <a:buFont typeface="+mj-lt"/>
              <a:buAutoNum type="arabicPeriod"/>
              <a:defRPr/>
            </a:pPr>
            <a:r>
              <a:rPr lang="en-GB" sz="1050" dirty="0">
                <a:solidFill>
                  <a:srgbClr val="002776"/>
                </a:solidFill>
              </a:rPr>
              <a:t>Tools to identify risks </a:t>
            </a:r>
          </a:p>
          <a:p>
            <a:pPr marL="169863" indent="-169863">
              <a:spcBef>
                <a:spcPts val="400"/>
              </a:spcBef>
              <a:spcAft>
                <a:spcPts val="400"/>
              </a:spcAft>
              <a:buFont typeface="+mj-lt"/>
              <a:buAutoNum type="arabicPeriod"/>
              <a:defRPr/>
            </a:pPr>
            <a:r>
              <a:rPr lang="en-GB" sz="1050" dirty="0">
                <a:solidFill>
                  <a:srgbClr val="002776"/>
                </a:solidFill>
              </a:rPr>
              <a:t>Simple risk log in Powerpoint</a:t>
            </a:r>
          </a:p>
          <a:p>
            <a:pPr marL="169863" indent="-169863">
              <a:spcBef>
                <a:spcPts val="400"/>
              </a:spcBef>
              <a:spcAft>
                <a:spcPts val="400"/>
              </a:spcAft>
              <a:buFont typeface="+mj-lt"/>
              <a:buAutoNum type="arabicPeriod"/>
              <a:defRPr/>
            </a:pPr>
            <a:r>
              <a:rPr lang="en-GB" sz="1050" dirty="0">
                <a:solidFill>
                  <a:srgbClr val="002776"/>
                </a:solidFill>
              </a:rPr>
              <a:t>Comprehensive risk log in Excel</a:t>
            </a:r>
          </a:p>
          <a:p>
            <a:pPr marL="169863" indent="-169863">
              <a:spcBef>
                <a:spcPts val="200"/>
              </a:spcBef>
              <a:spcAft>
                <a:spcPts val="200"/>
              </a:spcAft>
              <a:buFont typeface="+mj-lt"/>
              <a:buAutoNum type="arabicPeriod"/>
              <a:defRPr/>
            </a:pPr>
            <a:endParaRPr lang="en-GB" sz="1050" dirty="0">
              <a:solidFill>
                <a:srgbClr val="002776"/>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4054958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will define and implement our mitigation strategies by using our comprehensive risk log in Excel</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50</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pic>
        <p:nvPicPr>
          <p:cNvPr id="26" name="Picture 25">
            <a:extLst>
              <a:ext uri="{FF2B5EF4-FFF2-40B4-BE49-F238E27FC236}">
                <a16:creationId xmlns:a16="http://schemas.microsoft.com/office/drawing/2014/main" id="{4A9EE507-82E3-42FD-BEF6-71ABA0C91869}"/>
              </a:ext>
            </a:extLst>
          </p:cNvPr>
          <p:cNvPicPr>
            <a:picLocks noChangeAspect="1"/>
          </p:cNvPicPr>
          <p:nvPr/>
        </p:nvPicPr>
        <p:blipFill>
          <a:blip r:embed="rId4"/>
          <a:stretch>
            <a:fillRect/>
          </a:stretch>
        </p:blipFill>
        <p:spPr>
          <a:xfrm>
            <a:off x="725165" y="2515305"/>
            <a:ext cx="10913333" cy="2895863"/>
          </a:xfrm>
          <a:prstGeom prst="rect">
            <a:avLst/>
          </a:prstGeom>
          <a:ln>
            <a:noFill/>
          </a:ln>
          <a:effectLst>
            <a:outerShdw blurRad="292100" dist="139700" dir="2700000" algn="tl" rotWithShape="0">
              <a:srgbClr val="333333">
                <a:alpha val="65000"/>
              </a:srgbClr>
            </a:outerShdw>
          </a:effectLst>
        </p:spPr>
      </p:pic>
      <p:pic>
        <p:nvPicPr>
          <p:cNvPr id="27" name="Picture 6" descr="Download Microsoft Excel Logo in SVG Vector or PNG File Format - Logo.wine">
            <a:extLst>
              <a:ext uri="{FF2B5EF4-FFF2-40B4-BE49-F238E27FC236}">
                <a16:creationId xmlns:a16="http://schemas.microsoft.com/office/drawing/2014/main" id="{A863A16B-1FEF-4B6C-BB2C-ABF5FD5CF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7125" y="2188613"/>
            <a:ext cx="980075" cy="65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75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will monitor the implementation of our mitigation strategies by leveraging our Dashboard in Excel, which will automatically be updated based on the input we make in the Risk log</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pic>
        <p:nvPicPr>
          <p:cNvPr id="8" name="Picture 7">
            <a:extLst>
              <a:ext uri="{FF2B5EF4-FFF2-40B4-BE49-F238E27FC236}">
                <a16:creationId xmlns:a16="http://schemas.microsoft.com/office/drawing/2014/main" id="{DEA69F91-9BCE-4057-A54F-1EF3CE358434}"/>
              </a:ext>
            </a:extLst>
          </p:cNvPr>
          <p:cNvPicPr>
            <a:picLocks noChangeAspect="1"/>
          </p:cNvPicPr>
          <p:nvPr/>
        </p:nvPicPr>
        <p:blipFill rotWithShape="1">
          <a:blip r:embed="rId4"/>
          <a:srcRect b="28173"/>
          <a:stretch/>
        </p:blipFill>
        <p:spPr>
          <a:xfrm>
            <a:off x="916012" y="2501726"/>
            <a:ext cx="10269252" cy="2651760"/>
          </a:xfrm>
          <a:prstGeom prst="rect">
            <a:avLst/>
          </a:prstGeom>
          <a:ln>
            <a:noFill/>
          </a:ln>
          <a:effectLst>
            <a:outerShdw blurRad="292100" dist="139700" dir="2700000" algn="tl" rotWithShape="0">
              <a:srgbClr val="333333">
                <a:alpha val="65000"/>
              </a:srgbClr>
            </a:outerShdw>
          </a:effectLst>
        </p:spPr>
      </p:pic>
      <p:pic>
        <p:nvPicPr>
          <p:cNvPr id="9" name="Picture 6" descr="Download Microsoft Excel Logo in SVG Vector or PNG File Format - Logo.wine">
            <a:extLst>
              <a:ext uri="{FF2B5EF4-FFF2-40B4-BE49-F238E27FC236}">
                <a16:creationId xmlns:a16="http://schemas.microsoft.com/office/drawing/2014/main" id="{F8D43BFC-57C2-4560-A8BC-5E2AABC6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6357" y="2228165"/>
            <a:ext cx="757813" cy="50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33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8445101" y="3016653"/>
            <a:ext cx="1493563" cy="570389"/>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Risk types and examples </a:t>
            </a:r>
          </a:p>
          <a:p>
            <a:pPr marL="169863" indent="-169863">
              <a:spcBef>
                <a:spcPts val="200"/>
              </a:spcBef>
              <a:spcAft>
                <a:spcPts val="200"/>
              </a:spcAft>
              <a:buFont typeface="+mj-lt"/>
              <a:buAutoNum type="arabicPeriod"/>
            </a:pPr>
            <a:r>
              <a:rPr lang="en-GB" sz="1050" dirty="0">
                <a:solidFill>
                  <a:schemeClr val="bg1">
                    <a:lumMod val="50000"/>
                  </a:schemeClr>
                </a:solidFill>
              </a:rPr>
              <a:t>Tools to identify risks </a:t>
            </a:r>
          </a:p>
          <a:p>
            <a:pPr marL="169863" indent="-169863">
              <a:spcBef>
                <a:spcPts val="200"/>
              </a:spcBef>
              <a:spcAft>
                <a:spcPts val="200"/>
              </a:spcAft>
              <a:buFont typeface="+mj-lt"/>
              <a:buAutoNum type="arabicPeriod"/>
            </a:pPr>
            <a:r>
              <a:rPr lang="en-GB" sz="1050" dirty="0">
                <a:solidFill>
                  <a:schemeClr val="bg1">
                    <a:lumMod val="50000"/>
                  </a:schemeClr>
                </a:solidFill>
              </a:rPr>
              <a:t>Simple risk log in Powerpoint</a:t>
            </a:r>
          </a:p>
          <a:p>
            <a:pPr marL="169863" indent="-169863">
              <a:spcBef>
                <a:spcPts val="200"/>
              </a:spcBef>
              <a:spcAft>
                <a:spcPts val="200"/>
              </a:spcAft>
              <a:buFont typeface="+mj-lt"/>
              <a:buAutoNum type="arabicPeriod"/>
            </a:pPr>
            <a:r>
              <a:rPr lang="en-GB" sz="1050" dirty="0">
                <a:solidFill>
                  <a:schemeClr val="bg1">
                    <a:lumMod val="50000"/>
                  </a:schemeClr>
                </a:solidFill>
              </a:rPr>
              <a:t>Comprehensive risk log in Excel</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Probability of the risk to happen</a:t>
            </a:r>
          </a:p>
          <a:p>
            <a:pPr marL="169863" indent="-169863">
              <a:spcBef>
                <a:spcPts val="200"/>
              </a:spcBef>
              <a:spcAft>
                <a:spcPts val="200"/>
              </a:spcAft>
              <a:buFont typeface="+mj-lt"/>
              <a:buAutoNum type="arabicPeriod"/>
            </a:pPr>
            <a:r>
              <a:rPr lang="en-GB" sz="1050" dirty="0">
                <a:solidFill>
                  <a:schemeClr val="bg1">
                    <a:lumMod val="50000"/>
                  </a:schemeClr>
                </a:solidFill>
              </a:rPr>
              <a:t>Potential impact of the risk</a:t>
            </a:r>
          </a:p>
          <a:p>
            <a:pPr marL="169863" indent="-169863">
              <a:spcBef>
                <a:spcPts val="200"/>
              </a:spcBef>
              <a:spcAft>
                <a:spcPts val="200"/>
              </a:spcAft>
              <a:buFont typeface="+mj-lt"/>
              <a:buAutoNum type="arabicPeriod"/>
            </a:pPr>
            <a:r>
              <a:rPr lang="en-GB" sz="1050" dirty="0">
                <a:solidFill>
                  <a:schemeClr val="bg1">
                    <a:lumMod val="50000"/>
                  </a:schemeClr>
                </a:solidFill>
              </a:rPr>
              <a:t>Risk value </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200"/>
              </a:spcBef>
              <a:spcAft>
                <a:spcPts val="2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131079"/>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Response options</a:t>
            </a:r>
          </a:p>
          <a:p>
            <a:pPr marL="169863" indent="-169863">
              <a:spcBef>
                <a:spcPts val="200"/>
              </a:spcBef>
              <a:spcAft>
                <a:spcPts val="2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Risk closure</a:t>
            </a:r>
          </a:p>
          <a:p>
            <a:pPr marL="169863" indent="-169863">
              <a:spcBef>
                <a:spcPts val="400"/>
              </a:spcBef>
              <a:spcAft>
                <a:spcPts val="400"/>
              </a:spcAft>
              <a:buFont typeface="+mj-lt"/>
              <a:buAutoNum type="arabicPeriod"/>
            </a:pPr>
            <a:r>
              <a:rPr lang="en-GB" sz="1050" dirty="0">
                <a:solidFill>
                  <a:srgbClr val="002776"/>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1998754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There are mainly 2 reasons to close a Risk</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18" name="Text Placeholder 17">
            <a:extLst>
              <a:ext uri="{FF2B5EF4-FFF2-40B4-BE49-F238E27FC236}">
                <a16:creationId xmlns:a16="http://schemas.microsoft.com/office/drawing/2014/main" id="{167BA9C0-26E6-4DEB-8145-88445085F9A5}"/>
              </a:ext>
            </a:extLst>
          </p:cNvPr>
          <p:cNvSpPr>
            <a:spLocks noGrp="1"/>
          </p:cNvSpPr>
          <p:nvPr>
            <p:ph type="body" sz="quarter" idx="10"/>
          </p:nvPr>
        </p:nvSpPr>
        <p:spPr/>
        <p:txBody>
          <a:bodyPr/>
          <a:lstStyle/>
          <a:p>
            <a:pPr marL="269875" indent="-269875">
              <a:buFont typeface="+mj-lt"/>
              <a:buAutoNum type="arabicPeriod"/>
            </a:pPr>
            <a:r>
              <a:rPr lang="en-US" b="1" dirty="0">
                <a:solidFill>
                  <a:schemeClr val="tx1"/>
                </a:solidFill>
                <a:latin typeface="Arial" panose="020B0604020202020204"/>
              </a:rPr>
              <a:t>The implementation of your risk mitigation strategy worked, and the risk value is now very low or equal to zero.</a:t>
            </a:r>
          </a:p>
          <a:p>
            <a:pPr marL="269875" indent="-269875">
              <a:buFont typeface="+mj-lt"/>
              <a:buAutoNum type="arabicPeriod"/>
            </a:pPr>
            <a:r>
              <a:rPr lang="en-GB" b="1" dirty="0"/>
              <a:t>Despite your risk mitigation strategy, the risk became a real issue. In this situation, you need to close the risk and create an “issue” and manage it using one of these 2 Issue Logs presented in the next slide.</a:t>
            </a:r>
          </a:p>
          <a:p>
            <a:pPr marL="342900" indent="-342900">
              <a:buFont typeface="+mj-lt"/>
              <a:buAutoNum type="arabicPeriod"/>
            </a:pPr>
            <a:endParaRPr lang="en-AU" dirty="0"/>
          </a:p>
        </p:txBody>
      </p:sp>
      <p:pic>
        <p:nvPicPr>
          <p:cNvPr id="26" name="Graphic 25" descr="Inbox Check">
            <a:extLst>
              <a:ext uri="{FF2B5EF4-FFF2-40B4-BE49-F238E27FC236}">
                <a16:creationId xmlns:a16="http://schemas.microsoft.com/office/drawing/2014/main" id="{CEA86300-147E-46AA-8FB7-D0BC6CA81C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02722" y="278907"/>
            <a:ext cx="504864" cy="504864"/>
          </a:xfrm>
          <a:prstGeom prst="rect">
            <a:avLst/>
          </a:prstGeom>
        </p:spPr>
      </p:pic>
    </p:spTree>
    <p:extLst>
      <p:ext uri="{BB962C8B-B14F-4D97-AF65-F5344CB8AC3E}">
        <p14:creationId xmlns:p14="http://schemas.microsoft.com/office/powerpoint/2010/main" val="2966889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10068161" y="3028083"/>
            <a:ext cx="1493563" cy="861759"/>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Risk types and examples </a:t>
            </a:r>
          </a:p>
          <a:p>
            <a:pPr marL="169863" indent="-169863">
              <a:spcBef>
                <a:spcPts val="200"/>
              </a:spcBef>
              <a:spcAft>
                <a:spcPts val="200"/>
              </a:spcAft>
              <a:buFont typeface="+mj-lt"/>
              <a:buAutoNum type="arabicPeriod"/>
            </a:pPr>
            <a:r>
              <a:rPr lang="en-GB" sz="1050" dirty="0">
                <a:solidFill>
                  <a:schemeClr val="bg1">
                    <a:lumMod val="50000"/>
                  </a:schemeClr>
                </a:solidFill>
              </a:rPr>
              <a:t>Tools to identify risks </a:t>
            </a:r>
          </a:p>
          <a:p>
            <a:pPr marL="169863" indent="-169863">
              <a:spcBef>
                <a:spcPts val="200"/>
              </a:spcBef>
              <a:spcAft>
                <a:spcPts val="200"/>
              </a:spcAft>
              <a:buFont typeface="+mj-lt"/>
              <a:buAutoNum type="arabicPeriod"/>
            </a:pPr>
            <a:r>
              <a:rPr lang="en-GB" sz="1050" dirty="0">
                <a:solidFill>
                  <a:schemeClr val="bg1">
                    <a:lumMod val="50000"/>
                  </a:schemeClr>
                </a:solidFill>
              </a:rPr>
              <a:t>Simple risk log in Powerpoint</a:t>
            </a:r>
          </a:p>
          <a:p>
            <a:pPr marL="169863" indent="-169863">
              <a:spcBef>
                <a:spcPts val="200"/>
              </a:spcBef>
              <a:spcAft>
                <a:spcPts val="200"/>
              </a:spcAft>
              <a:buFont typeface="+mj-lt"/>
              <a:buAutoNum type="arabicPeriod"/>
            </a:pPr>
            <a:r>
              <a:rPr lang="en-GB" sz="1050" dirty="0">
                <a:solidFill>
                  <a:schemeClr val="bg1">
                    <a:lumMod val="50000"/>
                  </a:schemeClr>
                </a:solidFill>
              </a:rPr>
              <a:t>Comprehensive risk log in Excel</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Probability of the risk to happen</a:t>
            </a:r>
          </a:p>
          <a:p>
            <a:pPr marL="169863" indent="-169863">
              <a:spcBef>
                <a:spcPts val="200"/>
              </a:spcBef>
              <a:spcAft>
                <a:spcPts val="200"/>
              </a:spcAft>
              <a:buFont typeface="+mj-lt"/>
              <a:buAutoNum type="arabicPeriod"/>
            </a:pPr>
            <a:r>
              <a:rPr lang="en-GB" sz="1050" dirty="0">
                <a:solidFill>
                  <a:schemeClr val="bg1">
                    <a:lumMod val="50000"/>
                  </a:schemeClr>
                </a:solidFill>
              </a:rPr>
              <a:t>Potential impact of the risk</a:t>
            </a:r>
          </a:p>
          <a:p>
            <a:pPr marL="169863" indent="-169863">
              <a:spcBef>
                <a:spcPts val="200"/>
              </a:spcBef>
              <a:spcAft>
                <a:spcPts val="200"/>
              </a:spcAft>
              <a:buFont typeface="+mj-lt"/>
              <a:buAutoNum type="arabicPeriod"/>
            </a:pPr>
            <a:r>
              <a:rPr lang="en-GB" sz="1050" dirty="0">
                <a:solidFill>
                  <a:schemeClr val="bg1">
                    <a:lumMod val="50000"/>
                  </a:schemeClr>
                </a:solidFill>
              </a:rPr>
              <a:t>Risk value </a:t>
            </a:r>
          </a:p>
          <a:p>
            <a:pPr marL="169863" indent="-169863">
              <a:spcBef>
                <a:spcPts val="200"/>
              </a:spcBef>
              <a:spcAft>
                <a:spcPts val="2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200"/>
              </a:spcBef>
              <a:spcAft>
                <a:spcPts val="2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131079"/>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Response options</a:t>
            </a:r>
          </a:p>
          <a:p>
            <a:pPr marL="169863" indent="-169863">
              <a:spcBef>
                <a:spcPts val="200"/>
              </a:spcBef>
              <a:spcAft>
                <a:spcPts val="2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200"/>
              </a:spcBef>
              <a:spcAft>
                <a:spcPts val="200"/>
              </a:spcAft>
              <a:buFont typeface="+mj-lt"/>
              <a:buAutoNum type="arabicPeriod"/>
            </a:pPr>
            <a:r>
              <a:rPr lang="en-GB" sz="1050" dirty="0">
                <a:solidFill>
                  <a:schemeClr val="bg1">
                    <a:lumMod val="50000"/>
                  </a:schemeClr>
                </a:solidFill>
              </a:rPr>
              <a:t>Risk closure</a:t>
            </a:r>
          </a:p>
          <a:p>
            <a:pPr marL="169863" indent="-169863">
              <a:spcBef>
                <a:spcPts val="200"/>
              </a:spcBef>
              <a:spcAft>
                <a:spcPts val="2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Simple issue log in Powerpoint</a:t>
            </a:r>
          </a:p>
          <a:p>
            <a:pPr marL="169863" indent="-169863">
              <a:spcBef>
                <a:spcPts val="400"/>
              </a:spcBef>
              <a:spcAft>
                <a:spcPts val="400"/>
              </a:spcAft>
              <a:buFont typeface="+mj-lt"/>
              <a:buAutoNum type="arabicPeriod"/>
            </a:pPr>
            <a:r>
              <a:rPr lang="en-GB" sz="1050" dirty="0">
                <a:solidFill>
                  <a:srgbClr val="002776"/>
                </a:solidFill>
              </a:rPr>
              <a:t>Comprehensive issue log in Excel</a:t>
            </a:r>
          </a:p>
          <a:p>
            <a:pPr marL="169863" indent="-169863">
              <a:spcBef>
                <a:spcPts val="400"/>
              </a:spcBef>
              <a:spcAft>
                <a:spcPts val="400"/>
              </a:spcAft>
              <a:buFont typeface="+mj-lt"/>
              <a:buAutoNum type="arabicPeriod"/>
            </a:pPr>
            <a:endParaRPr lang="en-GB" sz="1050" dirty="0">
              <a:solidFill>
                <a:srgbClr val="002776"/>
              </a:solidFill>
            </a:endParaRPr>
          </a:p>
        </p:txBody>
      </p:sp>
    </p:spTree>
    <p:extLst>
      <p:ext uri="{BB962C8B-B14F-4D97-AF65-F5344CB8AC3E}">
        <p14:creationId xmlns:p14="http://schemas.microsoft.com/office/powerpoint/2010/main" val="1623276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To manage our issue efficiently, you created a simple and comprehensive issue log</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55</a:t>
            </a:fld>
            <a:endParaRPr lang="en-US" sz="1000" dirty="0">
              <a:solidFill>
                <a:srgbClr val="ADAFBB"/>
              </a:solidFill>
            </a:endParaRPr>
          </a:p>
        </p:txBody>
      </p:sp>
      <p:sp>
        <p:nvSpPr>
          <p:cNvPr id="20" name="TextBox 19">
            <a:extLst>
              <a:ext uri="{FF2B5EF4-FFF2-40B4-BE49-F238E27FC236}">
                <a16:creationId xmlns:a16="http://schemas.microsoft.com/office/drawing/2014/main" id="{26DC7E42-8B51-4503-AE0E-82C18658C1D0}"/>
              </a:ext>
            </a:extLst>
          </p:cNvPr>
          <p:cNvSpPr txBox="1"/>
          <p:nvPr/>
        </p:nvSpPr>
        <p:spPr>
          <a:xfrm>
            <a:off x="1155524" y="1967790"/>
            <a:ext cx="3230880" cy="307777"/>
          </a:xfrm>
          <a:prstGeom prst="rect">
            <a:avLst/>
          </a:prstGeom>
          <a:noFill/>
        </p:spPr>
        <p:txBody>
          <a:bodyPr wrap="square" rtlCol="0">
            <a:spAutoFit/>
          </a:bodyPr>
          <a:lstStyle/>
          <a:p>
            <a:pPr algn="ctr"/>
            <a:r>
              <a:rPr lang="en-GB" sz="1400" b="1" dirty="0"/>
              <a:t>Simple Issue Log (see next slide)</a:t>
            </a:r>
            <a:endParaRPr lang="en-AU" sz="1400" b="1" dirty="0"/>
          </a:p>
        </p:txBody>
      </p:sp>
      <p:sp>
        <p:nvSpPr>
          <p:cNvPr id="22" name="TextBox 21">
            <a:extLst>
              <a:ext uri="{FF2B5EF4-FFF2-40B4-BE49-F238E27FC236}">
                <a16:creationId xmlns:a16="http://schemas.microsoft.com/office/drawing/2014/main" id="{82908FAC-1BD6-424D-8A71-FD23D12A5A81}"/>
              </a:ext>
            </a:extLst>
          </p:cNvPr>
          <p:cNvSpPr txBox="1"/>
          <p:nvPr/>
        </p:nvSpPr>
        <p:spPr>
          <a:xfrm>
            <a:off x="6221496" y="1967790"/>
            <a:ext cx="4971998" cy="307777"/>
          </a:xfrm>
          <a:prstGeom prst="rect">
            <a:avLst/>
          </a:prstGeom>
          <a:noFill/>
        </p:spPr>
        <p:txBody>
          <a:bodyPr wrap="square" rtlCol="0">
            <a:spAutoFit/>
          </a:bodyPr>
          <a:lstStyle/>
          <a:p>
            <a:pPr algn="ctr"/>
            <a:r>
              <a:rPr lang="en-GB" sz="1400" b="1" dirty="0"/>
              <a:t>Comprehensive Issue Log (see Excel document)</a:t>
            </a:r>
            <a:endParaRPr lang="en-AU" sz="1400" b="1" dirty="0"/>
          </a:p>
        </p:txBody>
      </p:sp>
      <p:pic>
        <p:nvPicPr>
          <p:cNvPr id="24" name="Picture 23">
            <a:extLst>
              <a:ext uri="{FF2B5EF4-FFF2-40B4-BE49-F238E27FC236}">
                <a16:creationId xmlns:a16="http://schemas.microsoft.com/office/drawing/2014/main" id="{8CD703EB-47EC-42E2-9927-A44532753981}"/>
              </a:ext>
            </a:extLst>
          </p:cNvPr>
          <p:cNvPicPr>
            <a:picLocks noChangeAspect="1"/>
          </p:cNvPicPr>
          <p:nvPr/>
        </p:nvPicPr>
        <p:blipFill>
          <a:blip r:embed="rId2"/>
          <a:stretch>
            <a:fillRect/>
          </a:stretch>
        </p:blipFill>
        <p:spPr>
          <a:xfrm>
            <a:off x="998506" y="2375171"/>
            <a:ext cx="3675281" cy="2067346"/>
          </a:xfrm>
          <a:prstGeom prst="rect">
            <a:avLst/>
          </a:prstGeom>
          <a:ln>
            <a:noFill/>
          </a:ln>
          <a:effectLst>
            <a:outerShdw blurRad="292100" dist="139700" dir="2700000" algn="tl" rotWithShape="0">
              <a:srgbClr val="333333">
                <a:alpha val="65000"/>
              </a:srgbClr>
            </a:outerShdw>
          </a:effectLst>
        </p:spPr>
      </p:pic>
      <p:pic>
        <p:nvPicPr>
          <p:cNvPr id="13" name="Picture 2">
            <a:extLst>
              <a:ext uri="{FF2B5EF4-FFF2-40B4-BE49-F238E27FC236}">
                <a16:creationId xmlns:a16="http://schemas.microsoft.com/office/drawing/2014/main" id="{1E205A37-54F3-4F42-8A21-9820A3290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037" y="2246890"/>
            <a:ext cx="314095" cy="292119"/>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Hurdle with solid fill">
            <a:extLst>
              <a:ext uri="{FF2B5EF4-FFF2-40B4-BE49-F238E27FC236}">
                <a16:creationId xmlns:a16="http://schemas.microsoft.com/office/drawing/2014/main" id="{51EDD3CB-C401-49EA-9364-561D40A8109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5826" y="274043"/>
            <a:ext cx="464120" cy="464120"/>
          </a:xfrm>
          <a:prstGeom prst="rect">
            <a:avLst/>
          </a:prstGeom>
        </p:spPr>
      </p:pic>
      <p:sp>
        <p:nvSpPr>
          <p:cNvPr id="15" name="TextBox 14">
            <a:extLst>
              <a:ext uri="{FF2B5EF4-FFF2-40B4-BE49-F238E27FC236}">
                <a16:creationId xmlns:a16="http://schemas.microsoft.com/office/drawing/2014/main" id="{22E265B1-FCC7-4867-B9F3-1E859D68044F}"/>
              </a:ext>
            </a:extLst>
          </p:cNvPr>
          <p:cNvSpPr txBox="1"/>
          <p:nvPr/>
        </p:nvSpPr>
        <p:spPr>
          <a:xfrm>
            <a:off x="465387" y="4915386"/>
            <a:ext cx="11164389" cy="1589153"/>
          </a:xfrm>
          <a:prstGeom prst="rect">
            <a:avLst/>
          </a:prstGeom>
          <a:noFill/>
        </p:spPr>
        <p:txBody>
          <a:bodyPr wrap="square" rtlCol="0">
            <a:spAutoFit/>
          </a:bodyPr>
          <a:lstStyle/>
          <a:p>
            <a:pPr defTabSz="914377">
              <a:lnSpc>
                <a:spcPct val="90000"/>
              </a:lnSpc>
              <a:spcBef>
                <a:spcPts val="1000"/>
              </a:spcBef>
              <a:spcAft>
                <a:spcPts val="300"/>
              </a:spcAft>
            </a:pPr>
            <a:r>
              <a:rPr lang="en-GB" sz="1400" dirty="0">
                <a:solidFill>
                  <a:srgbClr val="002060"/>
                </a:solidFill>
                <a:latin typeface="Arial" panose="020B0604020202020204" pitchFamily="34" charset="0"/>
                <a:cs typeface="Arial" panose="020B0604020202020204" pitchFamily="34" charset="0"/>
              </a:rPr>
              <a:t>The Simple Issue Log in Powerpoint is great if your list of issues is small or if you need to make a presentation in front of your Board of Directors, Executive Committee or any stakeholders that do not need to know too many details.</a:t>
            </a:r>
          </a:p>
          <a:p>
            <a:pPr defTabSz="914377">
              <a:lnSpc>
                <a:spcPct val="90000"/>
              </a:lnSpc>
              <a:spcBef>
                <a:spcPts val="1000"/>
              </a:spcBef>
              <a:spcAft>
                <a:spcPts val="300"/>
              </a:spcAft>
            </a:pPr>
            <a:r>
              <a:rPr lang="en-GB" sz="1400" dirty="0">
                <a:solidFill>
                  <a:srgbClr val="002060"/>
                </a:solidFill>
                <a:latin typeface="Arial" panose="020B0604020202020204" pitchFamily="34" charset="0"/>
                <a:cs typeface="Arial" panose="020B0604020202020204" pitchFamily="34" charset="0"/>
              </a:rPr>
              <a:t>The Comprehensive Issue Log in Excel is great if you have a long list of issues and need to provide a lot of details for each one of them.</a:t>
            </a:r>
          </a:p>
          <a:p>
            <a:pPr defTabSz="914377">
              <a:lnSpc>
                <a:spcPct val="90000"/>
              </a:lnSpc>
              <a:spcBef>
                <a:spcPts val="1000"/>
              </a:spcBef>
              <a:spcAft>
                <a:spcPts val="300"/>
              </a:spcAft>
            </a:pPr>
            <a:r>
              <a:rPr lang="en-GB" sz="1400" dirty="0">
                <a:solidFill>
                  <a:srgbClr val="002060"/>
                </a:solidFill>
                <a:latin typeface="Arial" panose="020B0604020202020204" pitchFamily="34" charset="0"/>
                <a:cs typeface="Arial" panose="020B0604020202020204" pitchFamily="34" charset="0"/>
              </a:rPr>
              <a:t>Our clients usually like to use both: They prefer to use the Comprehensive Issue Log in Excel during working sessions with their team. However, when they need to provide a high-level view to their leadership team or key stakeholders, they prefer to highlight the top 5 issues they identified using the Simple Issue Log in Powerpoint</a:t>
            </a:r>
            <a:r>
              <a:rPr lang="en-GB" sz="1100" dirty="0"/>
              <a:t>.</a:t>
            </a:r>
          </a:p>
        </p:txBody>
      </p:sp>
      <p:pic>
        <p:nvPicPr>
          <p:cNvPr id="5" name="Picture 4">
            <a:extLst>
              <a:ext uri="{FF2B5EF4-FFF2-40B4-BE49-F238E27FC236}">
                <a16:creationId xmlns:a16="http://schemas.microsoft.com/office/drawing/2014/main" id="{58794D56-67D9-4F49-9FC1-2F914CEEF12F}"/>
              </a:ext>
            </a:extLst>
          </p:cNvPr>
          <p:cNvPicPr>
            <a:picLocks noChangeAspect="1"/>
          </p:cNvPicPr>
          <p:nvPr/>
        </p:nvPicPr>
        <p:blipFill>
          <a:blip r:embed="rId6"/>
          <a:stretch>
            <a:fillRect/>
          </a:stretch>
        </p:blipFill>
        <p:spPr>
          <a:xfrm>
            <a:off x="5721177" y="2582978"/>
            <a:ext cx="5746807" cy="1799298"/>
          </a:xfrm>
          <a:prstGeom prst="rect">
            <a:avLst/>
          </a:prstGeom>
          <a:ln>
            <a:noFill/>
          </a:ln>
          <a:effectLst>
            <a:outerShdw blurRad="292100" dist="139700" dir="2700000" algn="tl" rotWithShape="0">
              <a:srgbClr val="333333">
                <a:alpha val="65000"/>
              </a:srgbClr>
            </a:outerShdw>
          </a:effectLst>
        </p:spPr>
      </p:pic>
      <p:pic>
        <p:nvPicPr>
          <p:cNvPr id="14" name="Picture 6" descr="Download Microsoft Excel Logo in SVG Vector or PNG File Format - Logo.wine">
            <a:extLst>
              <a:ext uri="{FF2B5EF4-FFF2-40B4-BE49-F238E27FC236}">
                <a16:creationId xmlns:a16="http://schemas.microsoft.com/office/drawing/2014/main" id="{AC0D815F-FAFE-4181-9097-113C526355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95910" y="2375171"/>
            <a:ext cx="526498" cy="35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59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Simple Issue Log</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56</a:t>
            </a:fld>
            <a:endParaRPr lang="en-US" sz="800" dirty="0">
              <a:solidFill>
                <a:srgbClr val="ADAFBB"/>
              </a:solidFill>
            </a:endParaRPr>
          </a:p>
        </p:txBody>
      </p:sp>
      <p:graphicFrame>
        <p:nvGraphicFramePr>
          <p:cNvPr id="10" name="Table 9">
            <a:extLst>
              <a:ext uri="{FF2B5EF4-FFF2-40B4-BE49-F238E27FC236}">
                <a16:creationId xmlns:a16="http://schemas.microsoft.com/office/drawing/2014/main" id="{C97B4D14-17F6-46C4-92AE-CB17C728BFD8}"/>
              </a:ext>
            </a:extLst>
          </p:cNvPr>
          <p:cNvGraphicFramePr>
            <a:graphicFrameLocks noGrp="1"/>
          </p:cNvGraphicFramePr>
          <p:nvPr/>
        </p:nvGraphicFramePr>
        <p:xfrm>
          <a:off x="603249" y="1568677"/>
          <a:ext cx="10983909" cy="4979230"/>
        </p:xfrm>
        <a:graphic>
          <a:graphicData uri="http://schemas.openxmlformats.org/drawingml/2006/table">
            <a:tbl>
              <a:tblPr firstRow="1" bandRow="1">
                <a:tableStyleId>{5C22544A-7EE6-4342-B048-85BDC9FD1C3A}</a:tableStyleId>
              </a:tblPr>
              <a:tblGrid>
                <a:gridCol w="641793">
                  <a:extLst>
                    <a:ext uri="{9D8B030D-6E8A-4147-A177-3AD203B41FA5}">
                      <a16:colId xmlns:a16="http://schemas.microsoft.com/office/drawing/2014/main" val="1351976690"/>
                    </a:ext>
                  </a:extLst>
                </a:gridCol>
                <a:gridCol w="1583920">
                  <a:extLst>
                    <a:ext uri="{9D8B030D-6E8A-4147-A177-3AD203B41FA5}">
                      <a16:colId xmlns:a16="http://schemas.microsoft.com/office/drawing/2014/main" val="3088616597"/>
                    </a:ext>
                  </a:extLst>
                </a:gridCol>
                <a:gridCol w="2281165">
                  <a:extLst>
                    <a:ext uri="{9D8B030D-6E8A-4147-A177-3AD203B41FA5}">
                      <a16:colId xmlns:a16="http://schemas.microsoft.com/office/drawing/2014/main" val="3529697046"/>
                    </a:ext>
                  </a:extLst>
                </a:gridCol>
                <a:gridCol w="2199280">
                  <a:extLst>
                    <a:ext uri="{9D8B030D-6E8A-4147-A177-3AD203B41FA5}">
                      <a16:colId xmlns:a16="http://schemas.microsoft.com/office/drawing/2014/main" val="4168862341"/>
                    </a:ext>
                  </a:extLst>
                </a:gridCol>
                <a:gridCol w="1425917">
                  <a:extLst>
                    <a:ext uri="{9D8B030D-6E8A-4147-A177-3AD203B41FA5}">
                      <a16:colId xmlns:a16="http://schemas.microsoft.com/office/drawing/2014/main" val="1531915362"/>
                    </a:ext>
                  </a:extLst>
                </a:gridCol>
                <a:gridCol w="1425917">
                  <a:extLst>
                    <a:ext uri="{9D8B030D-6E8A-4147-A177-3AD203B41FA5}">
                      <a16:colId xmlns:a16="http://schemas.microsoft.com/office/drawing/2014/main" val="2219574283"/>
                    </a:ext>
                  </a:extLst>
                </a:gridCol>
                <a:gridCol w="1425917">
                  <a:extLst>
                    <a:ext uri="{9D8B030D-6E8A-4147-A177-3AD203B41FA5}">
                      <a16:colId xmlns:a16="http://schemas.microsoft.com/office/drawing/2014/main" val="1561190849"/>
                    </a:ext>
                  </a:extLst>
                </a:gridCol>
              </a:tblGrid>
              <a:tr h="611170">
                <a:tc>
                  <a:txBody>
                    <a:bodyPr/>
                    <a:lstStyle/>
                    <a:p>
                      <a:pPr algn="ctr"/>
                      <a:r>
                        <a:rPr lang="en-US" sz="1050" dirty="0"/>
                        <a:t>Issue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Issue Title</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Issue description</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GB" sz="1050" dirty="0"/>
                        <a:t>Action</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GB" sz="1050" dirty="0"/>
                        <a:t>Assigned to</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Deadline</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marL="0" algn="ctr" defTabSz="914377" rtl="0" eaLnBrk="1" latinLnBrk="0" hangingPunct="1"/>
                      <a:r>
                        <a:rPr lang="en-US" sz="1050" b="1" kern="1200" dirty="0">
                          <a:solidFill>
                            <a:schemeClr val="lt1"/>
                          </a:solidFill>
                          <a:latin typeface="+mn-lt"/>
                          <a:ea typeface="+mn-ea"/>
                          <a:cs typeface="+mn-cs"/>
                        </a:rPr>
                        <a:t>Status</a:t>
                      </a:r>
                    </a:p>
                  </a:txBody>
                  <a:tcPr anchor="ctr">
                    <a:lnT w="12700" cap="flat" cmpd="sng" algn="ctr">
                      <a:solidFill>
                        <a:schemeClr val="tx1"/>
                      </a:solidFill>
                      <a:prstDash val="solid"/>
                      <a:round/>
                      <a:headEnd type="none" w="med" len="med"/>
                      <a:tailEnd type="none" w="med" len="med"/>
                    </a:lnT>
                    <a:lnB w="38100" cmpd="sng">
                      <a:noFill/>
                    </a:lnB>
                  </a:tcPr>
                </a:tc>
                <a:extLst>
                  <a:ext uri="{0D108BD9-81ED-4DB2-BD59-A6C34878D82A}">
                    <a16:rowId xmlns:a16="http://schemas.microsoft.com/office/drawing/2014/main" val="1039923419"/>
                  </a:ext>
                </a:extLst>
              </a:tr>
              <a:tr h="611170">
                <a:tc>
                  <a:txBody>
                    <a:bodyPr/>
                    <a:lstStyle/>
                    <a:p>
                      <a:pPr algn="ctr"/>
                      <a:r>
                        <a:rPr lang="en-US" sz="1800" b="1" dirty="0">
                          <a:solidFill>
                            <a:schemeClr val="bg1"/>
                          </a:solidFill>
                        </a:rPr>
                        <a:t>1</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High Employee Turnover</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a:solidFill>
                            <a:schemeClr val="tx2"/>
                          </a:solidFill>
                        </a:rPr>
                        <a:t>Low employee satisfaction since a new CEO was appointed</a:t>
                      </a:r>
                      <a:endParaRPr lang="en-US" sz="1000" dirty="0">
                        <a:solidFill>
                          <a:schemeClr val="tx2"/>
                        </a:solidFill>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GB" sz="1000" kern="1200" dirty="0">
                          <a:solidFill>
                            <a:schemeClr val="tx2"/>
                          </a:solidFill>
                          <a:latin typeface="+mn-lt"/>
                          <a:ea typeface="+mn-ea"/>
                          <a:cs typeface="+mn-cs"/>
                        </a:rPr>
                        <a:t>Launch a survey to understand what causes a low satisfaction among the employees</a:t>
                      </a:r>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Donald</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b="0" kern="1200" dirty="0">
                          <a:solidFill>
                            <a:schemeClr val="tx2"/>
                          </a:solidFill>
                          <a:latin typeface="+mn-lt"/>
                          <a:ea typeface="+mn-ea"/>
                          <a:cs typeface="+mn-cs"/>
                        </a:rPr>
                        <a:t>December 8</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50" b="1" kern="1200" dirty="0">
                          <a:solidFill>
                            <a:srgbClr val="FFC000"/>
                          </a:solidFill>
                          <a:latin typeface="+mn-lt"/>
                          <a:ea typeface="+mn-ea"/>
                          <a:cs typeface="+mn-cs"/>
                        </a:rPr>
                        <a:t>Open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700245"/>
                  </a:ext>
                </a:extLst>
              </a:tr>
              <a:tr h="611170">
                <a:tc>
                  <a:txBody>
                    <a:bodyPr/>
                    <a:lstStyle/>
                    <a:p>
                      <a:pPr algn="ctr"/>
                      <a:r>
                        <a:rPr lang="en-US" sz="1800" b="1" dirty="0">
                          <a:solidFill>
                            <a:schemeClr val="bg1"/>
                          </a:solidFill>
                        </a:rPr>
                        <a:t>2</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New competitor entered our market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A new competitor backed up by a venture capitalist firm entered our market with a heavy budget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US" sz="1000" kern="1200" dirty="0">
                          <a:solidFill>
                            <a:schemeClr val="tx2"/>
                          </a:solidFill>
                          <a:latin typeface="+mn-lt"/>
                          <a:ea typeface="+mn-ea"/>
                          <a:cs typeface="+mn-cs"/>
                        </a:rPr>
                        <a:t>Increase our advertising budget to emphasize the unique selling proposition (USP) and superiority of our product</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name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0" kern="1200" noProof="0" dirty="0">
                          <a:solidFill>
                            <a:schemeClr val="tx2"/>
                          </a:solidFill>
                          <a:latin typeface="+mn-lt"/>
                          <a:ea typeface="+mn-ea"/>
                          <a:cs typeface="+mn-cs"/>
                        </a:rPr>
                        <a:t>Insert date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50" b="1" kern="1200" noProof="0" dirty="0">
                          <a:solidFill>
                            <a:srgbClr val="00B050"/>
                          </a:solidFill>
                          <a:latin typeface="+mn-lt"/>
                          <a:ea typeface="+mn-ea"/>
                          <a:cs typeface="+mn-cs"/>
                        </a:rPr>
                        <a:t>Closed</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16472"/>
                  </a:ext>
                </a:extLst>
              </a:tr>
              <a:tr h="611170">
                <a:tc>
                  <a:txBody>
                    <a:bodyPr/>
                    <a:lstStyle/>
                    <a:p>
                      <a:pPr algn="ctr"/>
                      <a:r>
                        <a:rPr lang="en-US" sz="1800" b="1" dirty="0">
                          <a:solidFill>
                            <a:schemeClr val="bg1"/>
                          </a:solidFill>
                        </a:rPr>
                        <a:t>3</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issue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issue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action to be done to resolve the issue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name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date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002060"/>
                        </a:solidFill>
                        <a:effectLst/>
                        <a:uLnTx/>
                        <a:uFillTx/>
                        <a:latin typeface="Arial" panose="020B0604020202020204"/>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074618"/>
                  </a:ext>
                </a:extLst>
              </a:tr>
              <a:tr h="611170">
                <a:tc>
                  <a:txBody>
                    <a:bodyPr/>
                    <a:lstStyle/>
                    <a:p>
                      <a:pPr algn="ctr"/>
                      <a:r>
                        <a:rPr lang="en-US" sz="1800" b="1" dirty="0">
                          <a:solidFill>
                            <a:schemeClr val="bg1"/>
                          </a:solidFill>
                        </a:rPr>
                        <a:t>4</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issue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issue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action to be done to resolve the issue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name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date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002060"/>
                        </a:solidFill>
                        <a:effectLst/>
                        <a:uLnTx/>
                        <a:uFillTx/>
                        <a:latin typeface="Arial" panose="020B0604020202020204"/>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1533836"/>
                  </a:ext>
                </a:extLst>
              </a:tr>
              <a:tr h="611170">
                <a:tc>
                  <a:txBody>
                    <a:bodyPr/>
                    <a:lstStyle/>
                    <a:p>
                      <a:pPr algn="ctr"/>
                      <a:r>
                        <a:rPr lang="en-US" sz="1800" b="1" dirty="0">
                          <a:solidFill>
                            <a:schemeClr val="bg1"/>
                          </a:solidFill>
                        </a:rPr>
                        <a:t>5</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issue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issue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action to be done to resolve the issue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name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date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002060"/>
                        </a:solidFill>
                        <a:effectLst/>
                        <a:uLnTx/>
                        <a:uFillTx/>
                        <a:latin typeface="Arial" panose="020B0604020202020204"/>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9498327"/>
                  </a:ext>
                </a:extLst>
              </a:tr>
              <a:tr h="611170">
                <a:tc>
                  <a:txBody>
                    <a:bodyPr/>
                    <a:lstStyle/>
                    <a:p>
                      <a:pPr algn="ctr"/>
                      <a:r>
                        <a:rPr lang="en-US" sz="1800" b="1" dirty="0">
                          <a:solidFill>
                            <a:schemeClr val="bg1"/>
                          </a:solidFill>
                        </a:rPr>
                        <a:t>6</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issue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issue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action to be done to resolve the issue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name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date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002060"/>
                        </a:solidFill>
                        <a:effectLst/>
                        <a:uLnTx/>
                        <a:uFillTx/>
                        <a:latin typeface="Arial" panose="020B0604020202020204"/>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5694"/>
                  </a:ext>
                </a:extLst>
              </a:tr>
              <a:tr h="611170">
                <a:tc>
                  <a:txBody>
                    <a:bodyPr/>
                    <a:lstStyle/>
                    <a:p>
                      <a:pPr algn="ctr"/>
                      <a:r>
                        <a:rPr lang="en-US" sz="1800" b="1" dirty="0">
                          <a:solidFill>
                            <a:schemeClr val="bg1"/>
                          </a:solidFill>
                        </a:rPr>
                        <a:t>7</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issue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issue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action to be done to resolve the issue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name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Insert date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002060"/>
                        </a:solidFill>
                        <a:effectLst/>
                        <a:uLnTx/>
                        <a:uFillTx/>
                        <a:latin typeface="Arial" panose="020B0604020202020204"/>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142500"/>
                  </a:ext>
                </a:extLst>
              </a:tr>
            </a:tbl>
          </a:graphicData>
        </a:graphic>
      </p:graphicFrame>
    </p:spTree>
    <p:extLst>
      <p:ext uri="{BB962C8B-B14F-4D97-AF65-F5344CB8AC3E}">
        <p14:creationId xmlns:p14="http://schemas.microsoft.com/office/powerpoint/2010/main" val="5019337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DF3371-89E5-4FF0-8D5D-BBC7073DA9D6}"/>
              </a:ext>
            </a:extLst>
          </p:cNvPr>
          <p:cNvPicPr>
            <a:picLocks noChangeAspect="1"/>
          </p:cNvPicPr>
          <p:nvPr/>
        </p:nvPicPr>
        <p:blipFill>
          <a:blip r:embed="rId3"/>
          <a:stretch>
            <a:fillRect/>
          </a:stretch>
        </p:blipFill>
        <p:spPr>
          <a:xfrm>
            <a:off x="913669" y="2480769"/>
            <a:ext cx="10364662" cy="2875015"/>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will monitor the implementation of our mitigation strategies by leveraging our Dashboard in Excel, which will automatically be updated based on the input we make in the Issue log</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87869" y="247680"/>
            <a:ext cx="501258" cy="501258"/>
          </a:xfrm>
          <a:prstGeom prst="rect">
            <a:avLst/>
          </a:prstGeom>
        </p:spPr>
      </p:pic>
      <p:pic>
        <p:nvPicPr>
          <p:cNvPr id="9" name="Picture 6" descr="Download Microsoft Excel Logo in SVG Vector or PNG File Format - Logo.wine">
            <a:extLst>
              <a:ext uri="{FF2B5EF4-FFF2-40B4-BE49-F238E27FC236}">
                <a16:creationId xmlns:a16="http://schemas.microsoft.com/office/drawing/2014/main" id="{F8D43BFC-57C2-4560-A8BC-5E2AABC68E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06357" y="2228165"/>
            <a:ext cx="757813" cy="50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946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59</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There are mainly 4 types of Risks that we will have to identify</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grpSp>
        <p:nvGrpSpPr>
          <p:cNvPr id="71" name="Group 70">
            <a:extLst>
              <a:ext uri="{FF2B5EF4-FFF2-40B4-BE49-F238E27FC236}">
                <a16:creationId xmlns:a16="http://schemas.microsoft.com/office/drawing/2014/main" id="{CED5BFB1-C842-4C97-A0A6-8EE8806E651C}"/>
              </a:ext>
            </a:extLst>
          </p:cNvPr>
          <p:cNvGrpSpPr/>
          <p:nvPr/>
        </p:nvGrpSpPr>
        <p:grpSpPr>
          <a:xfrm>
            <a:off x="4082483" y="2149252"/>
            <a:ext cx="4027033" cy="4027031"/>
            <a:chOff x="7828358" y="3583508"/>
            <a:chExt cx="8683143" cy="8683139"/>
          </a:xfrm>
        </p:grpSpPr>
        <p:sp>
          <p:nvSpPr>
            <p:cNvPr id="72" name="Shape 6">
              <a:extLst>
                <a:ext uri="{FF2B5EF4-FFF2-40B4-BE49-F238E27FC236}">
                  <a16:creationId xmlns:a16="http://schemas.microsoft.com/office/drawing/2014/main" id="{D467FA4B-97FE-4350-9769-300EE3DE30BC}"/>
                </a:ext>
              </a:extLst>
            </p:cNvPr>
            <p:cNvSpPr/>
            <p:nvPr/>
          </p:nvSpPr>
          <p:spPr>
            <a:xfrm>
              <a:off x="8323932" y="6798725"/>
              <a:ext cx="2559025" cy="2930436"/>
            </a:xfrm>
            <a:custGeom>
              <a:avLst/>
              <a:gdLst/>
              <a:ahLst/>
              <a:cxnLst>
                <a:cxn ang="0">
                  <a:pos x="wd2" y="hd2"/>
                </a:cxn>
                <a:cxn ang="5400000">
                  <a:pos x="wd2" y="hd2"/>
                </a:cxn>
                <a:cxn ang="10800000">
                  <a:pos x="wd2" y="hd2"/>
                </a:cxn>
                <a:cxn ang="16200000">
                  <a:pos x="wd2" y="hd2"/>
                </a:cxn>
              </a:cxnLst>
              <a:rect l="0" t="0" r="r" b="b"/>
              <a:pathLst>
                <a:path w="21600" h="20132" extrusionOk="0">
                  <a:moveTo>
                    <a:pt x="13929" y="3851"/>
                  </a:moveTo>
                  <a:cubicBezTo>
                    <a:pt x="14600" y="1451"/>
                    <a:pt x="17626" y="-268"/>
                    <a:pt x="21600" y="376"/>
                  </a:cubicBezTo>
                  <a:cubicBezTo>
                    <a:pt x="21573" y="372"/>
                    <a:pt x="21544" y="364"/>
                    <a:pt x="21517" y="359"/>
                  </a:cubicBezTo>
                  <a:cubicBezTo>
                    <a:pt x="19214" y="-228"/>
                    <a:pt x="4602" y="-1468"/>
                    <a:pt x="0" y="9812"/>
                  </a:cubicBezTo>
                  <a:cubicBezTo>
                    <a:pt x="278" y="12533"/>
                    <a:pt x="886" y="15276"/>
                    <a:pt x="3578" y="20132"/>
                  </a:cubicBezTo>
                  <a:lnTo>
                    <a:pt x="15687" y="15236"/>
                  </a:lnTo>
                  <a:cubicBezTo>
                    <a:pt x="13277" y="10565"/>
                    <a:pt x="13027" y="6823"/>
                    <a:pt x="13929" y="3851"/>
                  </a:cubicBezTo>
                  <a:close/>
                </a:path>
              </a:pathLst>
            </a:custGeom>
            <a:solidFill>
              <a:srgbClr val="0091C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73" name="Shape 7">
              <a:extLst>
                <a:ext uri="{FF2B5EF4-FFF2-40B4-BE49-F238E27FC236}">
                  <a16:creationId xmlns:a16="http://schemas.microsoft.com/office/drawing/2014/main" id="{6F7664DD-D856-4C34-B466-2EBEE580D319}"/>
                </a:ext>
              </a:extLst>
            </p:cNvPr>
            <p:cNvSpPr/>
            <p:nvPr/>
          </p:nvSpPr>
          <p:spPr>
            <a:xfrm>
              <a:off x="11064520" y="9225576"/>
              <a:ext cx="2930438" cy="2559024"/>
            </a:xfrm>
            <a:custGeom>
              <a:avLst/>
              <a:gdLst/>
              <a:ahLst/>
              <a:cxnLst>
                <a:cxn ang="0">
                  <a:pos x="wd2" y="hd2"/>
                </a:cxn>
                <a:cxn ang="5400000">
                  <a:pos x="wd2" y="hd2"/>
                </a:cxn>
                <a:cxn ang="10800000">
                  <a:pos x="wd2" y="hd2"/>
                </a:cxn>
                <a:cxn ang="16200000">
                  <a:pos x="wd2" y="hd2"/>
                </a:cxn>
              </a:cxnLst>
              <a:rect l="0" t="0" r="r" b="b"/>
              <a:pathLst>
                <a:path w="20132" h="21600" extrusionOk="0">
                  <a:moveTo>
                    <a:pt x="3851" y="7671"/>
                  </a:moveTo>
                  <a:cubicBezTo>
                    <a:pt x="1451" y="7000"/>
                    <a:pt x="-268" y="3974"/>
                    <a:pt x="376" y="0"/>
                  </a:cubicBezTo>
                  <a:cubicBezTo>
                    <a:pt x="372" y="27"/>
                    <a:pt x="364" y="56"/>
                    <a:pt x="359" y="83"/>
                  </a:cubicBezTo>
                  <a:cubicBezTo>
                    <a:pt x="-228" y="2386"/>
                    <a:pt x="-1468" y="16998"/>
                    <a:pt x="9812" y="21600"/>
                  </a:cubicBezTo>
                  <a:cubicBezTo>
                    <a:pt x="12533" y="21322"/>
                    <a:pt x="15276" y="20714"/>
                    <a:pt x="20132" y="18022"/>
                  </a:cubicBezTo>
                  <a:lnTo>
                    <a:pt x="15236" y="5913"/>
                  </a:lnTo>
                  <a:cubicBezTo>
                    <a:pt x="10565" y="8323"/>
                    <a:pt x="6823" y="8573"/>
                    <a:pt x="3851" y="7671"/>
                  </a:cubicBezTo>
                  <a:close/>
                </a:path>
              </a:pathLst>
            </a:custGeom>
            <a:solidFill>
              <a:schemeClr val="accent4">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74" name="Shape 8">
              <a:extLst>
                <a:ext uri="{FF2B5EF4-FFF2-40B4-BE49-F238E27FC236}">
                  <a16:creationId xmlns:a16="http://schemas.microsoft.com/office/drawing/2014/main" id="{9101F89A-84DA-412D-8C67-DA16B1879B0E}"/>
                </a:ext>
              </a:extLst>
            </p:cNvPr>
            <p:cNvSpPr/>
            <p:nvPr/>
          </p:nvSpPr>
          <p:spPr>
            <a:xfrm>
              <a:off x="13491370" y="6126358"/>
              <a:ext cx="2559025" cy="2930435"/>
            </a:xfrm>
            <a:custGeom>
              <a:avLst/>
              <a:gdLst/>
              <a:ahLst/>
              <a:cxnLst>
                <a:cxn ang="0">
                  <a:pos x="wd2" y="hd2"/>
                </a:cxn>
                <a:cxn ang="5400000">
                  <a:pos x="wd2" y="hd2"/>
                </a:cxn>
                <a:cxn ang="10800000">
                  <a:pos x="wd2" y="hd2"/>
                </a:cxn>
                <a:cxn ang="16200000">
                  <a:pos x="wd2" y="hd2"/>
                </a:cxn>
              </a:cxnLst>
              <a:rect l="0" t="0" r="r" b="b"/>
              <a:pathLst>
                <a:path w="21600" h="20132" extrusionOk="0">
                  <a:moveTo>
                    <a:pt x="7671" y="16281"/>
                  </a:moveTo>
                  <a:cubicBezTo>
                    <a:pt x="7000" y="18681"/>
                    <a:pt x="3974" y="20400"/>
                    <a:pt x="0" y="19756"/>
                  </a:cubicBezTo>
                  <a:cubicBezTo>
                    <a:pt x="27" y="19760"/>
                    <a:pt x="56" y="19768"/>
                    <a:pt x="83" y="19773"/>
                  </a:cubicBezTo>
                  <a:cubicBezTo>
                    <a:pt x="2386" y="20360"/>
                    <a:pt x="16998" y="21600"/>
                    <a:pt x="21600" y="10320"/>
                  </a:cubicBezTo>
                  <a:cubicBezTo>
                    <a:pt x="21322" y="7599"/>
                    <a:pt x="20714" y="4856"/>
                    <a:pt x="18022" y="0"/>
                  </a:cubicBezTo>
                  <a:lnTo>
                    <a:pt x="5913" y="4896"/>
                  </a:lnTo>
                  <a:cubicBezTo>
                    <a:pt x="8323" y="9567"/>
                    <a:pt x="8573" y="13309"/>
                    <a:pt x="7671" y="16281"/>
                  </a:cubicBezTo>
                  <a:close/>
                </a:path>
              </a:pathLst>
            </a:custGeom>
            <a:solidFill>
              <a:schemeClr val="accent3">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75" name="Shape 9">
              <a:extLst>
                <a:ext uri="{FF2B5EF4-FFF2-40B4-BE49-F238E27FC236}">
                  <a16:creationId xmlns:a16="http://schemas.microsoft.com/office/drawing/2014/main" id="{F8863573-E2A7-4838-BC3F-F6B07AE9429F}"/>
                </a:ext>
              </a:extLst>
            </p:cNvPr>
            <p:cNvSpPr/>
            <p:nvPr/>
          </p:nvSpPr>
          <p:spPr>
            <a:xfrm>
              <a:off x="10381493" y="4067179"/>
              <a:ext cx="2930438" cy="2559021"/>
            </a:xfrm>
            <a:custGeom>
              <a:avLst/>
              <a:gdLst/>
              <a:ahLst/>
              <a:cxnLst>
                <a:cxn ang="0">
                  <a:pos x="wd2" y="hd2"/>
                </a:cxn>
                <a:cxn ang="5400000">
                  <a:pos x="wd2" y="hd2"/>
                </a:cxn>
                <a:cxn ang="10800000">
                  <a:pos x="wd2" y="hd2"/>
                </a:cxn>
                <a:cxn ang="16200000">
                  <a:pos x="wd2" y="hd2"/>
                </a:cxn>
              </a:cxnLst>
              <a:rect l="0" t="0" r="r" b="b"/>
              <a:pathLst>
                <a:path w="20132" h="21600" extrusionOk="0">
                  <a:moveTo>
                    <a:pt x="16281" y="13929"/>
                  </a:moveTo>
                  <a:cubicBezTo>
                    <a:pt x="18681" y="14600"/>
                    <a:pt x="20400" y="17626"/>
                    <a:pt x="19756" y="21600"/>
                  </a:cubicBezTo>
                  <a:cubicBezTo>
                    <a:pt x="19760" y="21573"/>
                    <a:pt x="19768" y="21544"/>
                    <a:pt x="19773" y="21517"/>
                  </a:cubicBezTo>
                  <a:cubicBezTo>
                    <a:pt x="20360" y="19214"/>
                    <a:pt x="21600" y="4602"/>
                    <a:pt x="10320" y="0"/>
                  </a:cubicBezTo>
                  <a:cubicBezTo>
                    <a:pt x="7599" y="278"/>
                    <a:pt x="4856" y="886"/>
                    <a:pt x="0" y="3578"/>
                  </a:cubicBezTo>
                  <a:lnTo>
                    <a:pt x="4896" y="15687"/>
                  </a:lnTo>
                  <a:cubicBezTo>
                    <a:pt x="9567" y="13277"/>
                    <a:pt x="13309" y="13027"/>
                    <a:pt x="16281" y="13929"/>
                  </a:cubicBezTo>
                  <a:close/>
                </a:path>
              </a:pathLst>
            </a:custGeom>
            <a:solidFill>
              <a:schemeClr val="accent2">
                <a:lumMod val="75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76" name="Shape 10">
              <a:extLst>
                <a:ext uri="{FF2B5EF4-FFF2-40B4-BE49-F238E27FC236}">
                  <a16:creationId xmlns:a16="http://schemas.microsoft.com/office/drawing/2014/main" id="{1C785C6A-F7EB-4D57-83D3-B32D3EFAFFEC}"/>
                </a:ext>
              </a:extLst>
            </p:cNvPr>
            <p:cNvSpPr/>
            <p:nvPr/>
          </p:nvSpPr>
          <p:spPr>
            <a:xfrm>
              <a:off x="8314706" y="4482608"/>
              <a:ext cx="3089936" cy="3750200"/>
            </a:xfrm>
            <a:custGeom>
              <a:avLst/>
              <a:gdLst/>
              <a:ahLst/>
              <a:cxnLst>
                <a:cxn ang="0">
                  <a:pos x="wd2" y="hd2"/>
                </a:cxn>
                <a:cxn ang="5400000">
                  <a:pos x="wd2" y="hd2"/>
                </a:cxn>
                <a:cxn ang="10800000">
                  <a:pos x="wd2" y="hd2"/>
                </a:cxn>
                <a:cxn ang="16200000">
                  <a:pos x="wd2" y="hd2"/>
                </a:cxn>
              </a:cxnLst>
              <a:rect l="0" t="0" r="r" b="b"/>
              <a:pathLst>
                <a:path w="20842" h="21600" extrusionOk="0">
                  <a:moveTo>
                    <a:pt x="18755" y="8290"/>
                  </a:moveTo>
                  <a:lnTo>
                    <a:pt x="13932" y="0"/>
                  </a:lnTo>
                  <a:cubicBezTo>
                    <a:pt x="4453" y="4270"/>
                    <a:pt x="-758" y="12901"/>
                    <a:pt x="90" y="21600"/>
                  </a:cubicBezTo>
                  <a:cubicBezTo>
                    <a:pt x="3767" y="12143"/>
                    <a:pt x="15444" y="13183"/>
                    <a:pt x="17285" y="13675"/>
                  </a:cubicBezTo>
                  <a:cubicBezTo>
                    <a:pt x="18392" y="13854"/>
                    <a:pt x="19594" y="14276"/>
                    <a:pt x="20842" y="15000"/>
                  </a:cubicBezTo>
                  <a:cubicBezTo>
                    <a:pt x="20781" y="13165"/>
                    <a:pt x="19921" y="10282"/>
                    <a:pt x="18755" y="8290"/>
                  </a:cubicBezTo>
                  <a:close/>
                </a:path>
              </a:pathLst>
            </a:custGeom>
            <a:solidFill>
              <a:srgbClr val="00B0F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77" name="Shape 11">
              <a:extLst>
                <a:ext uri="{FF2B5EF4-FFF2-40B4-BE49-F238E27FC236}">
                  <a16:creationId xmlns:a16="http://schemas.microsoft.com/office/drawing/2014/main" id="{CCD8A5F8-33DF-4CED-829D-9644F70C651F}"/>
                </a:ext>
              </a:extLst>
            </p:cNvPr>
            <p:cNvSpPr/>
            <p:nvPr/>
          </p:nvSpPr>
          <p:spPr>
            <a:xfrm>
              <a:off x="8748402" y="8700839"/>
              <a:ext cx="3750200" cy="3089937"/>
            </a:xfrm>
            <a:custGeom>
              <a:avLst/>
              <a:gdLst/>
              <a:ahLst/>
              <a:cxnLst>
                <a:cxn ang="0">
                  <a:pos x="wd2" y="hd2"/>
                </a:cxn>
                <a:cxn ang="5400000">
                  <a:pos x="wd2" y="hd2"/>
                </a:cxn>
                <a:cxn ang="10800000">
                  <a:pos x="wd2" y="hd2"/>
                </a:cxn>
                <a:cxn ang="16200000">
                  <a:pos x="wd2" y="hd2"/>
                </a:cxn>
              </a:cxnLst>
              <a:rect l="0" t="0" r="r" b="b"/>
              <a:pathLst>
                <a:path w="21600" h="20842" extrusionOk="0">
                  <a:moveTo>
                    <a:pt x="8290" y="2087"/>
                  </a:moveTo>
                  <a:lnTo>
                    <a:pt x="0" y="6910"/>
                  </a:lnTo>
                  <a:cubicBezTo>
                    <a:pt x="4270" y="16389"/>
                    <a:pt x="12901" y="21600"/>
                    <a:pt x="21600" y="20752"/>
                  </a:cubicBezTo>
                  <a:cubicBezTo>
                    <a:pt x="12143" y="17075"/>
                    <a:pt x="13183" y="5398"/>
                    <a:pt x="13675" y="3557"/>
                  </a:cubicBezTo>
                  <a:cubicBezTo>
                    <a:pt x="13854" y="2450"/>
                    <a:pt x="14276" y="1248"/>
                    <a:pt x="15000" y="0"/>
                  </a:cubicBezTo>
                  <a:cubicBezTo>
                    <a:pt x="13165" y="61"/>
                    <a:pt x="10282" y="921"/>
                    <a:pt x="8290" y="2087"/>
                  </a:cubicBezTo>
                  <a:close/>
                </a:path>
              </a:pathLst>
            </a:custGeom>
            <a:solidFill>
              <a:schemeClr val="accent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78" name="Shape 12">
              <a:extLst>
                <a:ext uri="{FF2B5EF4-FFF2-40B4-BE49-F238E27FC236}">
                  <a16:creationId xmlns:a16="http://schemas.microsoft.com/office/drawing/2014/main" id="{052ED4A0-F2E2-45B5-AC6B-F155011A6328}"/>
                </a:ext>
              </a:extLst>
            </p:cNvPr>
            <p:cNvSpPr/>
            <p:nvPr/>
          </p:nvSpPr>
          <p:spPr>
            <a:xfrm>
              <a:off x="12973007" y="7622460"/>
              <a:ext cx="3089936" cy="3750200"/>
            </a:xfrm>
            <a:custGeom>
              <a:avLst/>
              <a:gdLst/>
              <a:ahLst/>
              <a:cxnLst>
                <a:cxn ang="0">
                  <a:pos x="wd2" y="hd2"/>
                </a:cxn>
                <a:cxn ang="5400000">
                  <a:pos x="wd2" y="hd2"/>
                </a:cxn>
                <a:cxn ang="10800000">
                  <a:pos x="wd2" y="hd2"/>
                </a:cxn>
                <a:cxn ang="16200000">
                  <a:pos x="wd2" y="hd2"/>
                </a:cxn>
              </a:cxnLst>
              <a:rect l="0" t="0" r="r" b="b"/>
              <a:pathLst>
                <a:path w="20842" h="21600" extrusionOk="0">
                  <a:moveTo>
                    <a:pt x="2087" y="13310"/>
                  </a:moveTo>
                  <a:lnTo>
                    <a:pt x="6910" y="21600"/>
                  </a:lnTo>
                  <a:cubicBezTo>
                    <a:pt x="16389" y="17330"/>
                    <a:pt x="21600" y="8699"/>
                    <a:pt x="20752" y="0"/>
                  </a:cubicBezTo>
                  <a:cubicBezTo>
                    <a:pt x="17075" y="9457"/>
                    <a:pt x="5398" y="8417"/>
                    <a:pt x="3557" y="7925"/>
                  </a:cubicBezTo>
                  <a:cubicBezTo>
                    <a:pt x="2450" y="7746"/>
                    <a:pt x="1248" y="7324"/>
                    <a:pt x="0" y="6600"/>
                  </a:cubicBezTo>
                  <a:cubicBezTo>
                    <a:pt x="61" y="8435"/>
                    <a:pt x="921" y="11318"/>
                    <a:pt x="2087" y="13310"/>
                  </a:cubicBezTo>
                  <a:close/>
                </a:path>
              </a:pathLst>
            </a:custGeom>
            <a:solidFill>
              <a:schemeClr val="accent3"/>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79" name="Shape 13">
              <a:extLst>
                <a:ext uri="{FF2B5EF4-FFF2-40B4-BE49-F238E27FC236}">
                  <a16:creationId xmlns:a16="http://schemas.microsoft.com/office/drawing/2014/main" id="{D2374006-2194-4457-B120-96DC85AACEDA}"/>
                </a:ext>
              </a:extLst>
            </p:cNvPr>
            <p:cNvSpPr/>
            <p:nvPr/>
          </p:nvSpPr>
          <p:spPr>
            <a:xfrm>
              <a:off x="11883966" y="4059383"/>
              <a:ext cx="3750201" cy="3089937"/>
            </a:xfrm>
            <a:custGeom>
              <a:avLst/>
              <a:gdLst/>
              <a:ahLst/>
              <a:cxnLst>
                <a:cxn ang="0">
                  <a:pos x="wd2" y="hd2"/>
                </a:cxn>
                <a:cxn ang="5400000">
                  <a:pos x="wd2" y="hd2"/>
                </a:cxn>
                <a:cxn ang="10800000">
                  <a:pos x="wd2" y="hd2"/>
                </a:cxn>
                <a:cxn ang="16200000">
                  <a:pos x="wd2" y="hd2"/>
                </a:cxn>
              </a:cxnLst>
              <a:rect l="0" t="0" r="r" b="b"/>
              <a:pathLst>
                <a:path w="21600" h="20842" extrusionOk="0">
                  <a:moveTo>
                    <a:pt x="13310" y="18755"/>
                  </a:moveTo>
                  <a:lnTo>
                    <a:pt x="21600" y="13932"/>
                  </a:lnTo>
                  <a:cubicBezTo>
                    <a:pt x="17330" y="4453"/>
                    <a:pt x="8699" y="-758"/>
                    <a:pt x="0" y="90"/>
                  </a:cubicBezTo>
                  <a:cubicBezTo>
                    <a:pt x="9457" y="3767"/>
                    <a:pt x="8417" y="15444"/>
                    <a:pt x="7925" y="17285"/>
                  </a:cubicBezTo>
                  <a:cubicBezTo>
                    <a:pt x="7746" y="18392"/>
                    <a:pt x="7324" y="19594"/>
                    <a:pt x="6600" y="20842"/>
                  </a:cubicBezTo>
                  <a:cubicBezTo>
                    <a:pt x="8435" y="20781"/>
                    <a:pt x="11318" y="19921"/>
                    <a:pt x="13310" y="18755"/>
                  </a:cubicBezTo>
                  <a:close/>
                </a:path>
              </a:pathLst>
            </a:custGeom>
            <a:solidFill>
              <a:schemeClr val="accent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5999" dirty="0">
                <a:latin typeface="Lato Light" panose="020F0502020204030203" pitchFamily="34" charset="0"/>
              </a:endParaRPr>
            </a:p>
          </p:txBody>
        </p:sp>
        <p:sp>
          <p:nvSpPr>
            <p:cNvPr id="80" name="Oval 79">
              <a:extLst>
                <a:ext uri="{FF2B5EF4-FFF2-40B4-BE49-F238E27FC236}">
                  <a16:creationId xmlns:a16="http://schemas.microsoft.com/office/drawing/2014/main" id="{FE578B37-210B-4FE7-9465-2C73E3E2537E}"/>
                </a:ext>
              </a:extLst>
            </p:cNvPr>
            <p:cNvSpPr/>
            <p:nvPr/>
          </p:nvSpPr>
          <p:spPr>
            <a:xfrm>
              <a:off x="7828358" y="3583508"/>
              <a:ext cx="8683143" cy="8683139"/>
            </a:xfrm>
            <a:prstGeom prst="ellipse">
              <a:avLst/>
            </a:prstGeom>
            <a:noFill/>
            <a:ln w="38100" cap="rnd">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Lato Light" panose="020F0502020204030203" pitchFamily="34" charset="0"/>
              </a:endParaRPr>
            </a:p>
          </p:txBody>
        </p:sp>
      </p:grpSp>
      <p:sp>
        <p:nvSpPr>
          <p:cNvPr id="85" name="TextBox 84">
            <a:extLst>
              <a:ext uri="{FF2B5EF4-FFF2-40B4-BE49-F238E27FC236}">
                <a16:creationId xmlns:a16="http://schemas.microsoft.com/office/drawing/2014/main" id="{42B3654F-6677-4DF2-BCB3-69685F7B7578}"/>
              </a:ext>
            </a:extLst>
          </p:cNvPr>
          <p:cNvSpPr txBox="1"/>
          <p:nvPr/>
        </p:nvSpPr>
        <p:spPr>
          <a:xfrm>
            <a:off x="2152331" y="2366424"/>
            <a:ext cx="2849407" cy="1146468"/>
          </a:xfrm>
          <a:prstGeom prst="rect">
            <a:avLst/>
          </a:prstGeom>
          <a:noFill/>
        </p:spPr>
        <p:txBody>
          <a:bodyPr wrap="square" rtlCol="0">
            <a:spAutoFit/>
          </a:bodyPr>
          <a:lstStyle/>
          <a:p>
            <a:pPr>
              <a:spcBef>
                <a:spcPts val="500"/>
              </a:spcBef>
              <a:spcAft>
                <a:spcPts val="500"/>
              </a:spcAft>
            </a:pPr>
            <a:r>
              <a:rPr lang="en-GB" sz="1400" b="1" dirty="0"/>
              <a:t>Strategic risks</a:t>
            </a:r>
          </a:p>
          <a:p>
            <a:pPr marL="182563" indent="-182563">
              <a:spcBef>
                <a:spcPts val="200"/>
              </a:spcBef>
              <a:spcAft>
                <a:spcPts val="200"/>
              </a:spcAft>
              <a:buFont typeface="Arial" panose="020B0604020202020204" pitchFamily="34" charset="0"/>
              <a:buChar char="•"/>
            </a:pPr>
            <a:r>
              <a:rPr lang="en-GB" sz="1400" dirty="0"/>
              <a:t>Pricing pressure</a:t>
            </a:r>
          </a:p>
          <a:p>
            <a:pPr marL="182563" indent="-182563">
              <a:spcBef>
                <a:spcPts val="200"/>
              </a:spcBef>
              <a:spcAft>
                <a:spcPts val="200"/>
              </a:spcAft>
              <a:buFont typeface="Arial" panose="020B0604020202020204" pitchFamily="34" charset="0"/>
              <a:buChar char="•"/>
            </a:pPr>
            <a:r>
              <a:rPr lang="en-GB" sz="1400" dirty="0"/>
              <a:t>Industry downturn</a:t>
            </a:r>
          </a:p>
          <a:p>
            <a:pPr marL="182563" indent="-182563">
              <a:spcBef>
                <a:spcPts val="200"/>
              </a:spcBef>
              <a:spcAft>
                <a:spcPts val="200"/>
              </a:spcAft>
              <a:buFont typeface="Arial" panose="020B0604020202020204" pitchFamily="34" charset="0"/>
              <a:buChar char="•"/>
            </a:pPr>
            <a:r>
              <a:rPr lang="en-GB" sz="1400" dirty="0"/>
              <a:t>Demand shift</a:t>
            </a:r>
          </a:p>
        </p:txBody>
      </p:sp>
      <p:sp>
        <p:nvSpPr>
          <p:cNvPr id="86" name="TextBox 85">
            <a:extLst>
              <a:ext uri="{FF2B5EF4-FFF2-40B4-BE49-F238E27FC236}">
                <a16:creationId xmlns:a16="http://schemas.microsoft.com/office/drawing/2014/main" id="{145B5583-04CE-4127-89F8-E850F090A42C}"/>
              </a:ext>
            </a:extLst>
          </p:cNvPr>
          <p:cNvSpPr txBox="1"/>
          <p:nvPr/>
        </p:nvSpPr>
        <p:spPr>
          <a:xfrm>
            <a:off x="7756491" y="1702790"/>
            <a:ext cx="2849407" cy="1146468"/>
          </a:xfrm>
          <a:prstGeom prst="rect">
            <a:avLst/>
          </a:prstGeom>
          <a:noFill/>
        </p:spPr>
        <p:txBody>
          <a:bodyPr wrap="square" rtlCol="0">
            <a:spAutoFit/>
          </a:bodyPr>
          <a:lstStyle/>
          <a:p>
            <a:pPr>
              <a:spcBef>
                <a:spcPts val="500"/>
              </a:spcBef>
              <a:spcAft>
                <a:spcPts val="500"/>
              </a:spcAft>
            </a:pPr>
            <a:r>
              <a:rPr lang="en-GB" sz="1400" b="1" dirty="0"/>
              <a:t>Operational risks</a:t>
            </a:r>
          </a:p>
          <a:p>
            <a:pPr marL="182563" indent="-182563">
              <a:spcBef>
                <a:spcPts val="200"/>
              </a:spcBef>
              <a:spcAft>
                <a:spcPts val="200"/>
              </a:spcAft>
              <a:buFont typeface="Arial" panose="020B0604020202020204" pitchFamily="34" charset="0"/>
              <a:buChar char="•"/>
            </a:pPr>
            <a:r>
              <a:rPr lang="en-GB" sz="1400" dirty="0"/>
              <a:t>Supply Chain Issues</a:t>
            </a:r>
          </a:p>
          <a:p>
            <a:pPr marL="182563" indent="-182563">
              <a:spcBef>
                <a:spcPts val="200"/>
              </a:spcBef>
              <a:spcAft>
                <a:spcPts val="200"/>
              </a:spcAft>
              <a:buFont typeface="Arial" panose="020B0604020202020204" pitchFamily="34" charset="0"/>
              <a:buChar char="•"/>
            </a:pPr>
            <a:r>
              <a:rPr lang="en-GB" sz="1400" dirty="0"/>
              <a:t>Commodity prices</a:t>
            </a:r>
          </a:p>
          <a:p>
            <a:pPr marL="182563" indent="-182563">
              <a:spcBef>
                <a:spcPts val="200"/>
              </a:spcBef>
              <a:spcAft>
                <a:spcPts val="200"/>
              </a:spcAft>
              <a:buFont typeface="Arial" panose="020B0604020202020204" pitchFamily="34" charset="0"/>
              <a:buChar char="•"/>
            </a:pPr>
            <a:r>
              <a:rPr lang="en-GB" sz="1400" dirty="0"/>
              <a:t>Product quality</a:t>
            </a:r>
          </a:p>
        </p:txBody>
      </p:sp>
      <p:sp>
        <p:nvSpPr>
          <p:cNvPr id="87" name="TextBox 86">
            <a:extLst>
              <a:ext uri="{FF2B5EF4-FFF2-40B4-BE49-F238E27FC236}">
                <a16:creationId xmlns:a16="http://schemas.microsoft.com/office/drawing/2014/main" id="{04F420AB-0414-4530-8DB8-B3CA29C9DB31}"/>
              </a:ext>
            </a:extLst>
          </p:cNvPr>
          <p:cNvSpPr txBox="1"/>
          <p:nvPr/>
        </p:nvSpPr>
        <p:spPr>
          <a:xfrm>
            <a:off x="8349920" y="4192673"/>
            <a:ext cx="2849407" cy="1146468"/>
          </a:xfrm>
          <a:prstGeom prst="rect">
            <a:avLst/>
          </a:prstGeom>
          <a:noFill/>
        </p:spPr>
        <p:txBody>
          <a:bodyPr wrap="square" rtlCol="0">
            <a:spAutoFit/>
          </a:bodyPr>
          <a:lstStyle/>
          <a:p>
            <a:pPr>
              <a:spcBef>
                <a:spcPts val="500"/>
              </a:spcBef>
              <a:spcAft>
                <a:spcPts val="500"/>
              </a:spcAft>
            </a:pPr>
            <a:r>
              <a:rPr lang="en-GB" sz="1400" b="1" dirty="0"/>
              <a:t>Financial risks</a:t>
            </a:r>
          </a:p>
          <a:p>
            <a:pPr marL="182563" indent="-182563">
              <a:spcBef>
                <a:spcPts val="200"/>
              </a:spcBef>
              <a:spcAft>
                <a:spcPts val="200"/>
              </a:spcAft>
              <a:buFont typeface="Arial" panose="020B0604020202020204" pitchFamily="34" charset="0"/>
              <a:buChar char="•"/>
            </a:pPr>
            <a:r>
              <a:rPr lang="en-GB" sz="1400" dirty="0"/>
              <a:t>Debt</a:t>
            </a:r>
          </a:p>
          <a:p>
            <a:pPr marL="182563" indent="-182563">
              <a:spcBef>
                <a:spcPts val="200"/>
              </a:spcBef>
              <a:spcAft>
                <a:spcPts val="200"/>
              </a:spcAft>
              <a:buFont typeface="Arial" panose="020B0604020202020204" pitchFamily="34" charset="0"/>
              <a:buChar char="•"/>
            </a:pPr>
            <a:r>
              <a:rPr lang="en-GB" sz="1400" dirty="0"/>
              <a:t>Interest rates</a:t>
            </a:r>
          </a:p>
          <a:p>
            <a:pPr marL="182563" indent="-182563">
              <a:spcBef>
                <a:spcPts val="200"/>
              </a:spcBef>
              <a:spcAft>
                <a:spcPts val="200"/>
              </a:spcAft>
              <a:buFont typeface="Arial" panose="020B0604020202020204" pitchFamily="34" charset="0"/>
              <a:buChar char="•"/>
            </a:pPr>
            <a:r>
              <a:rPr lang="en-GB" sz="1400" dirty="0"/>
              <a:t>Profit margin</a:t>
            </a:r>
          </a:p>
        </p:txBody>
      </p:sp>
      <p:sp>
        <p:nvSpPr>
          <p:cNvPr id="88" name="TextBox 87">
            <a:extLst>
              <a:ext uri="{FF2B5EF4-FFF2-40B4-BE49-F238E27FC236}">
                <a16:creationId xmlns:a16="http://schemas.microsoft.com/office/drawing/2014/main" id="{CB7882A7-7E0C-44CE-9B5F-314093503089}"/>
              </a:ext>
            </a:extLst>
          </p:cNvPr>
          <p:cNvSpPr txBox="1"/>
          <p:nvPr/>
        </p:nvSpPr>
        <p:spPr>
          <a:xfrm>
            <a:off x="2493526" y="5196454"/>
            <a:ext cx="2849407" cy="1146468"/>
          </a:xfrm>
          <a:prstGeom prst="rect">
            <a:avLst/>
          </a:prstGeom>
          <a:noFill/>
        </p:spPr>
        <p:txBody>
          <a:bodyPr wrap="square" rtlCol="0">
            <a:spAutoFit/>
          </a:bodyPr>
          <a:lstStyle/>
          <a:p>
            <a:pPr>
              <a:spcBef>
                <a:spcPts val="500"/>
              </a:spcBef>
              <a:spcAft>
                <a:spcPts val="500"/>
              </a:spcAft>
            </a:pPr>
            <a:r>
              <a:rPr lang="en-GB" sz="1400" b="1" dirty="0"/>
              <a:t>Hazard risks</a:t>
            </a:r>
          </a:p>
          <a:p>
            <a:pPr marL="182563" indent="-182563">
              <a:spcBef>
                <a:spcPts val="200"/>
              </a:spcBef>
              <a:spcAft>
                <a:spcPts val="200"/>
              </a:spcAft>
              <a:buFont typeface="Arial" panose="020B0604020202020204" pitchFamily="34" charset="0"/>
              <a:buChar char="•"/>
            </a:pPr>
            <a:r>
              <a:rPr lang="en-GB" sz="1400" dirty="0"/>
              <a:t>Natural disasters</a:t>
            </a:r>
          </a:p>
          <a:p>
            <a:pPr marL="182563" indent="-182563">
              <a:spcBef>
                <a:spcPts val="200"/>
              </a:spcBef>
              <a:spcAft>
                <a:spcPts val="200"/>
              </a:spcAft>
              <a:buFont typeface="Arial" panose="020B0604020202020204" pitchFamily="34" charset="0"/>
              <a:buChar char="•"/>
            </a:pPr>
            <a:r>
              <a:rPr lang="en-GB" sz="1400" dirty="0"/>
              <a:t>Political instability</a:t>
            </a:r>
          </a:p>
          <a:p>
            <a:pPr marL="182563" indent="-182563">
              <a:spcBef>
                <a:spcPts val="200"/>
              </a:spcBef>
              <a:spcAft>
                <a:spcPts val="200"/>
              </a:spcAft>
              <a:buFont typeface="Arial" panose="020B0604020202020204" pitchFamily="34" charset="0"/>
              <a:buChar char="•"/>
            </a:pPr>
            <a:r>
              <a:rPr lang="en-GB" sz="1400" dirty="0"/>
              <a:t>Terrorism</a:t>
            </a:r>
          </a:p>
        </p:txBody>
      </p:sp>
      <p:pic>
        <p:nvPicPr>
          <p:cNvPr id="89" name="Graphic 88" descr="Lightbulb and gear">
            <a:extLst>
              <a:ext uri="{FF2B5EF4-FFF2-40B4-BE49-F238E27FC236}">
                <a16:creationId xmlns:a16="http://schemas.microsoft.com/office/drawing/2014/main" id="{6C129D8E-57D0-4623-8B5C-C7E64EC68D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12317" y="2863961"/>
            <a:ext cx="688938" cy="688937"/>
          </a:xfrm>
          <a:prstGeom prst="rect">
            <a:avLst/>
          </a:prstGeom>
        </p:spPr>
      </p:pic>
      <p:grpSp>
        <p:nvGrpSpPr>
          <p:cNvPr id="91" name="Group 90">
            <a:extLst>
              <a:ext uri="{FF2B5EF4-FFF2-40B4-BE49-F238E27FC236}">
                <a16:creationId xmlns:a16="http://schemas.microsoft.com/office/drawing/2014/main" id="{8285F801-17CE-4EA3-BC73-6522DE620492}"/>
              </a:ext>
            </a:extLst>
          </p:cNvPr>
          <p:cNvGrpSpPr/>
          <p:nvPr/>
        </p:nvGrpSpPr>
        <p:grpSpPr>
          <a:xfrm>
            <a:off x="6755089" y="2784654"/>
            <a:ext cx="519369" cy="549413"/>
            <a:chOff x="2751134" y="1557423"/>
            <a:chExt cx="3505191" cy="3707958"/>
          </a:xfrm>
          <a:solidFill>
            <a:schemeClr val="bg1"/>
          </a:solidFill>
        </p:grpSpPr>
        <p:sp>
          <p:nvSpPr>
            <p:cNvPr id="92" name="Shape 91">
              <a:extLst>
                <a:ext uri="{FF2B5EF4-FFF2-40B4-BE49-F238E27FC236}">
                  <a16:creationId xmlns:a16="http://schemas.microsoft.com/office/drawing/2014/main" id="{D9D3BD6E-2DF7-430C-99FA-E0495FB092D6}"/>
                </a:ext>
              </a:extLst>
            </p:cNvPr>
            <p:cNvSpPr/>
            <p:nvPr/>
          </p:nvSpPr>
          <p:spPr bwMode="auto">
            <a:xfrm>
              <a:off x="4021125" y="3030181"/>
              <a:ext cx="2235200" cy="2235200"/>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93" name="Shape 92">
              <a:extLst>
                <a:ext uri="{FF2B5EF4-FFF2-40B4-BE49-F238E27FC236}">
                  <a16:creationId xmlns:a16="http://schemas.microsoft.com/office/drawing/2014/main" id="{373F062A-691E-40DB-870C-2599DA8FCDF2}"/>
                </a:ext>
              </a:extLst>
            </p:cNvPr>
            <p:cNvSpPr/>
            <p:nvPr/>
          </p:nvSpPr>
          <p:spPr bwMode="auto">
            <a:xfrm>
              <a:off x="2751134" y="3151264"/>
              <a:ext cx="1320800" cy="1320800"/>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94" name="Shape 93">
              <a:extLst>
                <a:ext uri="{FF2B5EF4-FFF2-40B4-BE49-F238E27FC236}">
                  <a16:creationId xmlns:a16="http://schemas.microsoft.com/office/drawing/2014/main" id="{195EA6C9-0E2B-43E2-83FC-31BBE63A88EB}"/>
                </a:ext>
              </a:extLst>
            </p:cNvPr>
            <p:cNvSpPr/>
            <p:nvPr/>
          </p:nvSpPr>
          <p:spPr bwMode="auto">
            <a:xfrm>
              <a:off x="3748086" y="1557423"/>
              <a:ext cx="1657352" cy="1657352"/>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5" name="Graphic 4" descr="Tornado with solid fill">
            <a:extLst>
              <a:ext uri="{FF2B5EF4-FFF2-40B4-BE49-F238E27FC236}">
                <a16:creationId xmlns:a16="http://schemas.microsoft.com/office/drawing/2014/main" id="{1944CFC3-46F3-4540-BBCF-4810CF7F20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59243" y="4864427"/>
            <a:ext cx="664054" cy="664054"/>
          </a:xfrm>
          <a:prstGeom prst="rect">
            <a:avLst/>
          </a:prstGeom>
        </p:spPr>
      </p:pic>
      <p:pic>
        <p:nvPicPr>
          <p:cNvPr id="96" name="Graphic 95" descr="Dollar with solid fill">
            <a:extLst>
              <a:ext uri="{FF2B5EF4-FFF2-40B4-BE49-F238E27FC236}">
                <a16:creationId xmlns:a16="http://schemas.microsoft.com/office/drawing/2014/main" id="{AEEC501E-A65F-4728-B02C-4AA9378EFD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01603" y="4825698"/>
            <a:ext cx="554740" cy="554740"/>
          </a:xfrm>
          <a:prstGeom prst="rect">
            <a:avLst/>
          </a:prstGeom>
        </p:spPr>
      </p:pic>
    </p:spTree>
    <p:extLst>
      <p:ext uri="{BB962C8B-B14F-4D97-AF65-F5344CB8AC3E}">
        <p14:creationId xmlns:p14="http://schemas.microsoft.com/office/powerpoint/2010/main" val="176302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5DF34341-9880-4631-9467-C41CCE14B3C9}"/>
              </a:ext>
            </a:extLst>
          </p:cNvPr>
          <p:cNvSpPr/>
          <p:nvPr/>
        </p:nvSpPr>
        <p:spPr bwMode="auto">
          <a:xfrm>
            <a:off x="2091494" y="3453132"/>
            <a:ext cx="1493563" cy="218144"/>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49" name="Chevron 10">
            <a:extLst>
              <a:ext uri="{FF2B5EF4-FFF2-40B4-BE49-F238E27FC236}">
                <a16:creationId xmlns:a16="http://schemas.microsoft.com/office/drawing/2014/main" id="{8FA1357C-0FBE-47CF-8CFC-ACDCD6293B30}"/>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50" name="Chevron 12">
            <a:extLst>
              <a:ext uri="{FF2B5EF4-FFF2-40B4-BE49-F238E27FC236}">
                <a16:creationId xmlns:a16="http://schemas.microsoft.com/office/drawing/2014/main" id="{67F5BA59-46D0-4D83-B180-21A6DD1CDE4F}"/>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51" name="Chevron 14">
            <a:extLst>
              <a:ext uri="{FF2B5EF4-FFF2-40B4-BE49-F238E27FC236}">
                <a16:creationId xmlns:a16="http://schemas.microsoft.com/office/drawing/2014/main" id="{7AB717CB-63A8-454E-810C-41537734EFDB}"/>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52" name="Chevron 167">
            <a:extLst>
              <a:ext uri="{FF2B5EF4-FFF2-40B4-BE49-F238E27FC236}">
                <a16:creationId xmlns:a16="http://schemas.microsoft.com/office/drawing/2014/main" id="{0C7DF100-C51E-4152-9B4C-15CA588B4F8F}"/>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53" name="Graphic 52" descr="Magnifying glass">
            <a:extLst>
              <a:ext uri="{FF2B5EF4-FFF2-40B4-BE49-F238E27FC236}">
                <a16:creationId xmlns:a16="http://schemas.microsoft.com/office/drawing/2014/main" id="{071AC5EA-E3DB-453D-B163-436FE287C0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54" name="Chevron 14">
            <a:extLst>
              <a:ext uri="{FF2B5EF4-FFF2-40B4-BE49-F238E27FC236}">
                <a16:creationId xmlns:a16="http://schemas.microsoft.com/office/drawing/2014/main" id="{97846ACC-2435-41E8-8D4F-DA0BF3E04DFC}"/>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55" name="Graphic 54" descr="Priorities">
            <a:extLst>
              <a:ext uri="{FF2B5EF4-FFF2-40B4-BE49-F238E27FC236}">
                <a16:creationId xmlns:a16="http://schemas.microsoft.com/office/drawing/2014/main" id="{1863D9E8-2024-418B-8125-680DA12798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56" name="Graphic 55" descr="Clipboard">
            <a:extLst>
              <a:ext uri="{FF2B5EF4-FFF2-40B4-BE49-F238E27FC236}">
                <a16:creationId xmlns:a16="http://schemas.microsoft.com/office/drawing/2014/main" id="{3DB3B3D8-B8C7-46F7-BCB3-D387638B10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57" name="Graphic 56" descr="Shield Tick">
            <a:extLst>
              <a:ext uri="{FF2B5EF4-FFF2-40B4-BE49-F238E27FC236}">
                <a16:creationId xmlns:a16="http://schemas.microsoft.com/office/drawing/2014/main" id="{36B81532-F00F-4A40-9186-51828E6BA70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58" name="Graphic 57" descr="Inbox Check">
            <a:extLst>
              <a:ext uri="{FF2B5EF4-FFF2-40B4-BE49-F238E27FC236}">
                <a16:creationId xmlns:a16="http://schemas.microsoft.com/office/drawing/2014/main" id="{D2C2395B-45CC-4D8F-A2EC-103C9A66AE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59" name="Chevron 14">
            <a:extLst>
              <a:ext uri="{FF2B5EF4-FFF2-40B4-BE49-F238E27FC236}">
                <a16:creationId xmlns:a16="http://schemas.microsoft.com/office/drawing/2014/main" id="{0F3C596F-2EFD-4995-8240-5B6D8A59DD81}"/>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60" name="Graphic 59" descr="Hurdle with solid fill">
            <a:extLst>
              <a:ext uri="{FF2B5EF4-FFF2-40B4-BE49-F238E27FC236}">
                <a16:creationId xmlns:a16="http://schemas.microsoft.com/office/drawing/2014/main" id="{BA5122D1-7EC6-40D0-AEA5-FB5C6BD4ED9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61" name="Chevron 167">
            <a:extLst>
              <a:ext uri="{FF2B5EF4-FFF2-40B4-BE49-F238E27FC236}">
                <a16:creationId xmlns:a16="http://schemas.microsoft.com/office/drawing/2014/main" id="{295673AE-8CF8-4A59-A6AC-B8032C994DAC}"/>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62" name="Graphic 61" descr="Lightbulb with solid fill">
            <a:extLst>
              <a:ext uri="{FF2B5EF4-FFF2-40B4-BE49-F238E27FC236}">
                <a16:creationId xmlns:a16="http://schemas.microsoft.com/office/drawing/2014/main" id="{17E6F3B5-B5FA-462F-9E3E-7B66463597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63" name="Rectangle 62">
            <a:extLst>
              <a:ext uri="{FF2B5EF4-FFF2-40B4-BE49-F238E27FC236}">
                <a16:creationId xmlns:a16="http://schemas.microsoft.com/office/drawing/2014/main" id="{C2D5668D-69CB-4123-B97D-27361E412F96}"/>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64" name="Straight Connector 63">
            <a:extLst>
              <a:ext uri="{FF2B5EF4-FFF2-40B4-BE49-F238E27FC236}">
                <a16:creationId xmlns:a16="http://schemas.microsoft.com/office/drawing/2014/main" id="{52748632-461A-4775-9E35-BB6C6241C12B}"/>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0815287-7E08-48E3-B974-A6062419AE37}"/>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050" dirty="0">
                <a:solidFill>
                  <a:srgbClr val="002776"/>
                </a:solidFill>
              </a:rPr>
              <a:t>Risk types and examples </a:t>
            </a:r>
          </a:p>
          <a:p>
            <a:pPr marL="169863" indent="-169863">
              <a:spcBef>
                <a:spcPts val="400"/>
              </a:spcBef>
              <a:spcAft>
                <a:spcPts val="400"/>
              </a:spcAft>
              <a:buFont typeface="+mj-lt"/>
              <a:buAutoNum type="arabicPeriod"/>
              <a:defRPr/>
            </a:pPr>
            <a:r>
              <a:rPr lang="en-GB" sz="1050" dirty="0">
                <a:solidFill>
                  <a:srgbClr val="002776"/>
                </a:solidFill>
              </a:rPr>
              <a:t>Tools to identify risks </a:t>
            </a:r>
          </a:p>
          <a:p>
            <a:pPr marL="169863" indent="-169863">
              <a:spcBef>
                <a:spcPts val="400"/>
              </a:spcBef>
              <a:spcAft>
                <a:spcPts val="400"/>
              </a:spcAft>
              <a:buFont typeface="+mj-lt"/>
              <a:buAutoNum type="arabicPeriod"/>
              <a:defRPr/>
            </a:pPr>
            <a:r>
              <a:rPr lang="en-GB" sz="1050" dirty="0">
                <a:solidFill>
                  <a:srgbClr val="002776"/>
                </a:solidFill>
              </a:rPr>
              <a:t>Simple risk log in Powerpoint</a:t>
            </a:r>
          </a:p>
          <a:p>
            <a:pPr marL="169863" indent="-169863">
              <a:spcBef>
                <a:spcPts val="400"/>
              </a:spcBef>
              <a:spcAft>
                <a:spcPts val="400"/>
              </a:spcAft>
              <a:buFont typeface="+mj-lt"/>
              <a:buAutoNum type="arabicPeriod"/>
              <a:defRPr/>
            </a:pPr>
            <a:r>
              <a:rPr lang="en-GB" sz="1050" dirty="0">
                <a:solidFill>
                  <a:srgbClr val="002776"/>
                </a:solidFill>
              </a:rPr>
              <a:t>Comprehensive risk log in Excel</a:t>
            </a:r>
          </a:p>
          <a:p>
            <a:pPr marL="169863" indent="-169863">
              <a:spcBef>
                <a:spcPts val="200"/>
              </a:spcBef>
              <a:spcAft>
                <a:spcPts val="200"/>
              </a:spcAft>
              <a:buFont typeface="+mj-lt"/>
              <a:buAutoNum type="arabicPeriod"/>
              <a:defRPr/>
            </a:pPr>
            <a:endParaRPr lang="en-GB" sz="1050" dirty="0">
              <a:solidFill>
                <a:srgbClr val="002776"/>
              </a:solidFill>
            </a:endParaRPr>
          </a:p>
        </p:txBody>
      </p:sp>
      <p:cxnSp>
        <p:nvCxnSpPr>
          <p:cNvPr id="66" name="Straight Connector 65">
            <a:extLst>
              <a:ext uri="{FF2B5EF4-FFF2-40B4-BE49-F238E27FC236}">
                <a16:creationId xmlns:a16="http://schemas.microsoft.com/office/drawing/2014/main" id="{95169020-327D-41E7-B81D-43177BA41B0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087455D-0618-4DC3-8300-FE9DEB568614}"/>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68" name="Straight Connector 67">
            <a:extLst>
              <a:ext uri="{FF2B5EF4-FFF2-40B4-BE49-F238E27FC236}">
                <a16:creationId xmlns:a16="http://schemas.microsoft.com/office/drawing/2014/main" id="{D2150F49-92B7-4504-9379-9243C0AD772B}"/>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9D7EC8E-3DF2-4A9A-8DB1-2756F9F28503}"/>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70" name="Straight Connector 69">
            <a:extLst>
              <a:ext uri="{FF2B5EF4-FFF2-40B4-BE49-F238E27FC236}">
                <a16:creationId xmlns:a16="http://schemas.microsoft.com/office/drawing/2014/main" id="{9FD241C6-DB9B-4629-91D7-B2C4208B6106}"/>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F181CE6-61A6-4798-98E4-A3F3C9A66F5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72" name="Straight Connector 71">
            <a:extLst>
              <a:ext uri="{FF2B5EF4-FFF2-40B4-BE49-F238E27FC236}">
                <a16:creationId xmlns:a16="http://schemas.microsoft.com/office/drawing/2014/main" id="{BC72FBFA-5717-4192-B60C-952C71F1863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E3BFBCCD-A557-4F45-9AA7-461486770FE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74" name="Straight Connector 73">
            <a:extLst>
              <a:ext uri="{FF2B5EF4-FFF2-40B4-BE49-F238E27FC236}">
                <a16:creationId xmlns:a16="http://schemas.microsoft.com/office/drawing/2014/main" id="{36D7CF63-7425-4485-8E36-FDC1CB22BE5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BCDE8E33-636E-4A11-92CC-23E31F49A34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90520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PESTLE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6" name="Rectangle: Folded Corner 25">
            <a:extLst>
              <a:ext uri="{FF2B5EF4-FFF2-40B4-BE49-F238E27FC236}">
                <a16:creationId xmlns:a16="http://schemas.microsoft.com/office/drawing/2014/main" id="{F53D8D59-265F-46AD-8C27-F71958348194}"/>
              </a:ext>
            </a:extLst>
          </p:cNvPr>
          <p:cNvSpPr/>
          <p:nvPr/>
        </p:nvSpPr>
        <p:spPr>
          <a:xfrm>
            <a:off x="4308764" y="2253237"/>
            <a:ext cx="3574472" cy="3763099"/>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Isosceles Triangle 26">
            <a:extLst>
              <a:ext uri="{FF2B5EF4-FFF2-40B4-BE49-F238E27FC236}">
                <a16:creationId xmlns:a16="http://schemas.microsoft.com/office/drawing/2014/main" id="{574E1A26-0DA0-4707-82CB-EA7E63E5AF8D}"/>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8" name="Oval 27">
            <a:extLst>
              <a:ext uri="{FF2B5EF4-FFF2-40B4-BE49-F238E27FC236}">
                <a16:creationId xmlns:a16="http://schemas.microsoft.com/office/drawing/2014/main" id="{F131FFC6-5A51-44AF-89AC-D742E6C91932}"/>
              </a:ext>
            </a:extLst>
          </p:cNvPr>
          <p:cNvSpPr/>
          <p:nvPr/>
        </p:nvSpPr>
        <p:spPr bwMode="auto">
          <a:xfrm>
            <a:off x="6088650" y="1957867"/>
            <a:ext cx="182881" cy="182881"/>
          </a:xfrm>
          <a:prstGeom prst="ellipse">
            <a:avLst/>
          </a:prstGeom>
          <a:gradFill flip="none" rotWithShape="1">
            <a:gsLst>
              <a:gs pos="40000">
                <a:schemeClr val="tx1"/>
              </a:gs>
              <a:gs pos="100000">
                <a:schemeClr val="bg1">
                  <a:lumMod val="85000"/>
                  <a:shade val="100000"/>
                  <a:satMod val="115000"/>
                </a:schemeClr>
              </a:gs>
            </a:gsLst>
            <a:path path="circle">
              <a:fillToRect l="100000" t="100000"/>
            </a:path>
            <a:tileRect r="-100000" b="-100000"/>
          </a:gra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9" name="TextBox 28">
            <a:extLst>
              <a:ext uri="{FF2B5EF4-FFF2-40B4-BE49-F238E27FC236}">
                <a16:creationId xmlns:a16="http://schemas.microsoft.com/office/drawing/2014/main" id="{52347504-EB7F-4DD7-A52E-5B3E26E433E9}"/>
              </a:ext>
            </a:extLst>
          </p:cNvPr>
          <p:cNvSpPr txBox="1"/>
          <p:nvPr/>
        </p:nvSpPr>
        <p:spPr>
          <a:xfrm>
            <a:off x="4484435" y="3165291"/>
            <a:ext cx="3223131" cy="1938992"/>
          </a:xfrm>
          <a:prstGeom prst="rect">
            <a:avLst/>
          </a:prstGeom>
          <a:noFill/>
        </p:spPr>
        <p:txBody>
          <a:bodyPr wrap="square" rtlCol="0" anchor="ctr">
            <a:spAutoFit/>
          </a:bodyPr>
          <a:lstStyle/>
          <a:p>
            <a:r>
              <a:rPr lang="en-US" sz="2400" b="1" dirty="0"/>
              <a:t>The PESTLE Tool will help us analyze the environment in which our Business operates</a:t>
            </a:r>
          </a:p>
        </p:txBody>
      </p:sp>
    </p:spTree>
    <p:extLst>
      <p:ext uri="{BB962C8B-B14F-4D97-AF65-F5344CB8AC3E}">
        <p14:creationId xmlns:p14="http://schemas.microsoft.com/office/powerpoint/2010/main" val="123043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Key tools to help us identify risks</a:t>
            </a:r>
            <a:br>
              <a:rPr lang="en-GB" sz="2400" dirty="0">
                <a:solidFill>
                  <a:srgbClr val="002776"/>
                </a:solidFill>
              </a:rPr>
            </a:br>
            <a:r>
              <a:rPr lang="en-GB" sz="2400" b="0" dirty="0">
                <a:solidFill>
                  <a:srgbClr val="002776"/>
                </a:solidFill>
              </a:rPr>
              <a:t>PESTLE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9" name="Oval 40">
            <a:extLst>
              <a:ext uri="{FF2B5EF4-FFF2-40B4-BE49-F238E27FC236}">
                <a16:creationId xmlns:a16="http://schemas.microsoft.com/office/drawing/2014/main" id="{6407B6D8-1924-4A10-AFA4-7C1F5084C0C3}"/>
              </a:ext>
            </a:extLst>
          </p:cNvPr>
          <p:cNvSpPr>
            <a:spLocks noChangeArrowheads="1"/>
          </p:cNvSpPr>
          <p:nvPr/>
        </p:nvSpPr>
        <p:spPr bwMode="blackWhite">
          <a:xfrm>
            <a:off x="6222400" y="160996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T</a:t>
            </a:r>
          </a:p>
        </p:txBody>
      </p:sp>
      <p:sp>
        <p:nvSpPr>
          <p:cNvPr id="10" name="Oval 40">
            <a:extLst>
              <a:ext uri="{FF2B5EF4-FFF2-40B4-BE49-F238E27FC236}">
                <a16:creationId xmlns:a16="http://schemas.microsoft.com/office/drawing/2014/main" id="{F885C87F-1D98-484D-AF50-6FF6B838C035}"/>
              </a:ext>
            </a:extLst>
          </p:cNvPr>
          <p:cNvSpPr>
            <a:spLocks noChangeArrowheads="1"/>
          </p:cNvSpPr>
          <p:nvPr/>
        </p:nvSpPr>
        <p:spPr bwMode="blackWhite">
          <a:xfrm>
            <a:off x="603248" y="160996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P</a:t>
            </a:r>
          </a:p>
        </p:txBody>
      </p:sp>
      <p:sp>
        <p:nvSpPr>
          <p:cNvPr id="11" name="Oval 40">
            <a:extLst>
              <a:ext uri="{FF2B5EF4-FFF2-40B4-BE49-F238E27FC236}">
                <a16:creationId xmlns:a16="http://schemas.microsoft.com/office/drawing/2014/main" id="{2667988F-8F2F-436C-B823-C8BCFC4C2ABB}"/>
              </a:ext>
            </a:extLst>
          </p:cNvPr>
          <p:cNvSpPr>
            <a:spLocks noChangeArrowheads="1"/>
          </p:cNvSpPr>
          <p:nvPr/>
        </p:nvSpPr>
        <p:spPr bwMode="blackWhite">
          <a:xfrm>
            <a:off x="2146932" y="1609967"/>
            <a:ext cx="3827462" cy="1523672"/>
          </a:xfrm>
          <a:prstGeom prst="rect">
            <a:avLst/>
          </a:prstGeom>
          <a:solidFill>
            <a:schemeClr val="bg1"/>
          </a:solidFill>
          <a:ln w="12700">
            <a:noFill/>
            <a:round/>
            <a:headEnd/>
            <a:tailEnd/>
          </a:ln>
          <a:effectLst/>
        </p:spPr>
        <p:txBody>
          <a:bodyPr wrap="square" lIns="0" tIns="0" rIns="0" bIns="91440" anchor="ctr"/>
          <a:lstStyle/>
          <a:p>
            <a:pPr marL="53975" marR="0" lvl="0" indent="0" algn="ctr" defTabSz="914400" rtl="0" eaLnBrk="1" fontAlgn="auto" latinLnBrk="0" hangingPunct="1">
              <a:lnSpc>
                <a:spcPct val="100000"/>
              </a:lnSpc>
              <a:spcBef>
                <a:spcPts val="900"/>
              </a:spcBef>
              <a:spcAft>
                <a:spcPts val="0"/>
              </a:spcAft>
              <a:buClrTx/>
              <a:buSzTx/>
              <a:buFontTx/>
              <a:buNone/>
              <a:tabLst/>
              <a:defRPr/>
            </a:pPr>
            <a:r>
              <a:rPr kumimoji="0" lang="en-US" sz="2800" b="1" i="0" u="none" strike="noStrike" kern="1200" cap="none" spc="0" normalizeH="0" baseline="0" noProof="0" dirty="0">
                <a:ln>
                  <a:noFill/>
                </a:ln>
                <a:effectLst/>
                <a:uLnTx/>
                <a:uFillTx/>
                <a:latin typeface="Arial" panose="020B0604020202020204"/>
                <a:ea typeface="+mn-ea"/>
                <a:cs typeface="+mn-cs"/>
              </a:rPr>
              <a:t>Political</a:t>
            </a:r>
          </a:p>
        </p:txBody>
      </p:sp>
      <p:sp>
        <p:nvSpPr>
          <p:cNvPr id="12" name="Oval 40">
            <a:extLst>
              <a:ext uri="{FF2B5EF4-FFF2-40B4-BE49-F238E27FC236}">
                <a16:creationId xmlns:a16="http://schemas.microsoft.com/office/drawing/2014/main" id="{D8F08CF2-DCE0-44CD-9318-1800A66AF4DB}"/>
              </a:ext>
            </a:extLst>
          </p:cNvPr>
          <p:cNvSpPr>
            <a:spLocks noChangeArrowheads="1"/>
          </p:cNvSpPr>
          <p:nvPr/>
        </p:nvSpPr>
        <p:spPr bwMode="blackWhite">
          <a:xfrm>
            <a:off x="7759701" y="1609967"/>
            <a:ext cx="3827462" cy="1523672"/>
          </a:xfrm>
          <a:prstGeom prst="rect">
            <a:avLst/>
          </a:prstGeom>
          <a:solidFill>
            <a:schemeClr val="bg1"/>
          </a:solidFill>
          <a:ln w="12700">
            <a:noFill/>
            <a:round/>
            <a:headEnd/>
            <a:tailEnd/>
          </a:ln>
          <a:effectLst/>
        </p:spPr>
        <p:txBody>
          <a:bodyPr wrap="square" lIns="0" tIns="0" rIns="0" bIns="91440" anchor="ctr"/>
          <a:lstStyle/>
          <a:p>
            <a:pPr marL="53975" marR="0" lvl="0" indent="0" algn="ctr" defTabSz="914400" rtl="0" eaLnBrk="1" fontAlgn="auto" latinLnBrk="0" hangingPunct="1">
              <a:lnSpc>
                <a:spcPct val="100000"/>
              </a:lnSpc>
              <a:spcBef>
                <a:spcPts val="900"/>
              </a:spcBef>
              <a:spcAft>
                <a:spcPts val="0"/>
              </a:spcAft>
              <a:buClrTx/>
              <a:buSzTx/>
              <a:buFontTx/>
              <a:buNone/>
              <a:tabLst/>
              <a:defRPr/>
            </a:pPr>
            <a:r>
              <a:rPr kumimoji="0" lang="en-US" sz="2800" b="1" i="0" u="none" strike="noStrike" kern="1200" cap="none" spc="0" normalizeH="0" baseline="0" noProof="0" dirty="0">
                <a:ln>
                  <a:noFill/>
                </a:ln>
                <a:effectLst/>
                <a:uLnTx/>
                <a:uFillTx/>
                <a:latin typeface="Arial" panose="020B0604020202020204"/>
                <a:ea typeface="+mn-ea"/>
                <a:cs typeface="+mn-cs"/>
              </a:rPr>
              <a:t>Technological</a:t>
            </a:r>
          </a:p>
        </p:txBody>
      </p:sp>
      <p:sp>
        <p:nvSpPr>
          <p:cNvPr id="14" name="Oval 40">
            <a:extLst>
              <a:ext uri="{FF2B5EF4-FFF2-40B4-BE49-F238E27FC236}">
                <a16:creationId xmlns:a16="http://schemas.microsoft.com/office/drawing/2014/main" id="{FB1F479E-C898-4B86-A079-86B216AA51EE}"/>
              </a:ext>
            </a:extLst>
          </p:cNvPr>
          <p:cNvSpPr>
            <a:spLocks noChangeArrowheads="1"/>
          </p:cNvSpPr>
          <p:nvPr/>
        </p:nvSpPr>
        <p:spPr bwMode="blackWhite">
          <a:xfrm>
            <a:off x="6222400" y="323489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L</a:t>
            </a:r>
          </a:p>
        </p:txBody>
      </p:sp>
      <p:sp>
        <p:nvSpPr>
          <p:cNvPr id="15" name="Oval 40">
            <a:extLst>
              <a:ext uri="{FF2B5EF4-FFF2-40B4-BE49-F238E27FC236}">
                <a16:creationId xmlns:a16="http://schemas.microsoft.com/office/drawing/2014/main" id="{8A8465A2-C858-4BFA-B468-DA2F9ED728E1}"/>
              </a:ext>
            </a:extLst>
          </p:cNvPr>
          <p:cNvSpPr>
            <a:spLocks noChangeArrowheads="1"/>
          </p:cNvSpPr>
          <p:nvPr/>
        </p:nvSpPr>
        <p:spPr bwMode="blackWhite">
          <a:xfrm>
            <a:off x="603248" y="3234897"/>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E</a:t>
            </a:r>
          </a:p>
        </p:txBody>
      </p:sp>
      <p:sp>
        <p:nvSpPr>
          <p:cNvPr id="17" name="Oval 40">
            <a:extLst>
              <a:ext uri="{FF2B5EF4-FFF2-40B4-BE49-F238E27FC236}">
                <a16:creationId xmlns:a16="http://schemas.microsoft.com/office/drawing/2014/main" id="{59F15D0F-D503-4AAF-9D19-DA6C168EA548}"/>
              </a:ext>
            </a:extLst>
          </p:cNvPr>
          <p:cNvSpPr>
            <a:spLocks noChangeArrowheads="1"/>
          </p:cNvSpPr>
          <p:nvPr/>
        </p:nvSpPr>
        <p:spPr bwMode="blackWhite">
          <a:xfrm>
            <a:off x="2146932" y="3234897"/>
            <a:ext cx="3827462" cy="1523672"/>
          </a:xfrm>
          <a:prstGeom prst="rect">
            <a:avLst/>
          </a:prstGeom>
          <a:solidFill>
            <a:schemeClr val="bg1"/>
          </a:solidFill>
          <a:ln w="12700">
            <a:noFill/>
            <a:round/>
            <a:headEnd/>
            <a:tailEnd/>
          </a:ln>
          <a:effectLst/>
        </p:spPr>
        <p:txBody>
          <a:bodyPr wrap="square" lIns="0" tIns="0" rIns="0" bIns="91440" anchor="ctr"/>
          <a:lstStyle/>
          <a:p>
            <a:pPr marL="53975" marR="0" lvl="0" indent="0" algn="ctr" defTabSz="914400" rtl="0" eaLnBrk="1" fontAlgn="auto" latinLnBrk="0" hangingPunct="1">
              <a:lnSpc>
                <a:spcPct val="100000"/>
              </a:lnSpc>
              <a:spcBef>
                <a:spcPts val="900"/>
              </a:spcBef>
              <a:spcAft>
                <a:spcPts val="0"/>
              </a:spcAft>
              <a:buClrTx/>
              <a:buSzTx/>
              <a:buFontTx/>
              <a:buNone/>
              <a:tabLst/>
              <a:defRPr/>
            </a:pPr>
            <a:r>
              <a:rPr kumimoji="0" lang="en-US" sz="2800" b="1" i="0" u="none" strike="noStrike" kern="1200" cap="none" spc="0" normalizeH="0" baseline="0" noProof="0" dirty="0">
                <a:ln>
                  <a:noFill/>
                </a:ln>
                <a:effectLst/>
                <a:uLnTx/>
                <a:uFillTx/>
                <a:latin typeface="Arial" panose="020B0604020202020204"/>
                <a:ea typeface="+mn-ea"/>
                <a:cs typeface="+mn-cs"/>
              </a:rPr>
              <a:t>Economic</a:t>
            </a:r>
          </a:p>
        </p:txBody>
      </p:sp>
      <p:sp>
        <p:nvSpPr>
          <p:cNvPr id="18" name="Oval 40">
            <a:extLst>
              <a:ext uri="{FF2B5EF4-FFF2-40B4-BE49-F238E27FC236}">
                <a16:creationId xmlns:a16="http://schemas.microsoft.com/office/drawing/2014/main" id="{F65CD211-8142-4C6B-9952-D504C073A509}"/>
              </a:ext>
            </a:extLst>
          </p:cNvPr>
          <p:cNvSpPr>
            <a:spLocks noChangeArrowheads="1"/>
          </p:cNvSpPr>
          <p:nvPr/>
        </p:nvSpPr>
        <p:spPr bwMode="blackWhite">
          <a:xfrm>
            <a:off x="7759701" y="3234897"/>
            <a:ext cx="3827462" cy="1523672"/>
          </a:xfrm>
          <a:prstGeom prst="rect">
            <a:avLst/>
          </a:prstGeom>
          <a:solidFill>
            <a:schemeClr val="bg1"/>
          </a:solidFill>
          <a:ln w="12700">
            <a:noFill/>
            <a:round/>
            <a:headEnd/>
            <a:tailEnd/>
          </a:ln>
          <a:effectLst/>
        </p:spPr>
        <p:txBody>
          <a:bodyPr wrap="square" lIns="0" tIns="0" rIns="0" bIns="91440" anchor="ctr"/>
          <a:lstStyle/>
          <a:p>
            <a:pPr marL="53975" marR="0" lvl="0" indent="0" algn="ctr" defTabSz="914400" rtl="0" eaLnBrk="1" fontAlgn="auto" latinLnBrk="0" hangingPunct="1">
              <a:lnSpc>
                <a:spcPct val="100000"/>
              </a:lnSpc>
              <a:spcBef>
                <a:spcPts val="900"/>
              </a:spcBef>
              <a:spcAft>
                <a:spcPts val="0"/>
              </a:spcAft>
              <a:buClrTx/>
              <a:buSzTx/>
              <a:buFontTx/>
              <a:buNone/>
              <a:tabLst/>
              <a:defRPr/>
            </a:pPr>
            <a:r>
              <a:rPr kumimoji="0" lang="en-US" sz="2800" b="1" i="0" u="none" strike="noStrike" kern="1200" cap="none" spc="0" normalizeH="0" baseline="0" noProof="0" dirty="0">
                <a:ln>
                  <a:noFill/>
                </a:ln>
                <a:effectLst/>
                <a:uLnTx/>
                <a:uFillTx/>
                <a:latin typeface="Arial" panose="020B0604020202020204"/>
                <a:ea typeface="+mn-ea"/>
                <a:cs typeface="+mn-cs"/>
              </a:rPr>
              <a:t>Legal</a:t>
            </a:r>
          </a:p>
        </p:txBody>
      </p:sp>
      <p:sp>
        <p:nvSpPr>
          <p:cNvPr id="19" name="Oval 40">
            <a:extLst>
              <a:ext uri="{FF2B5EF4-FFF2-40B4-BE49-F238E27FC236}">
                <a16:creationId xmlns:a16="http://schemas.microsoft.com/office/drawing/2014/main" id="{D57557E3-7CCD-4015-A1CB-5B0714166E46}"/>
              </a:ext>
            </a:extLst>
          </p:cNvPr>
          <p:cNvSpPr>
            <a:spLocks noChangeArrowheads="1"/>
          </p:cNvSpPr>
          <p:nvPr/>
        </p:nvSpPr>
        <p:spPr bwMode="blackWhite">
          <a:xfrm>
            <a:off x="6222400" y="4877128"/>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E</a:t>
            </a:r>
          </a:p>
        </p:txBody>
      </p:sp>
      <p:sp>
        <p:nvSpPr>
          <p:cNvPr id="20" name="Oval 40">
            <a:extLst>
              <a:ext uri="{FF2B5EF4-FFF2-40B4-BE49-F238E27FC236}">
                <a16:creationId xmlns:a16="http://schemas.microsoft.com/office/drawing/2014/main" id="{D0895AD0-EB27-448D-BF73-4770E0B2051C}"/>
              </a:ext>
            </a:extLst>
          </p:cNvPr>
          <p:cNvSpPr>
            <a:spLocks noChangeArrowheads="1"/>
          </p:cNvSpPr>
          <p:nvPr/>
        </p:nvSpPr>
        <p:spPr bwMode="blackWhite">
          <a:xfrm>
            <a:off x="603248" y="4877128"/>
            <a:ext cx="1490472" cy="1523672"/>
          </a:xfrm>
          <a:prstGeom prst="rect">
            <a:avLst/>
          </a:prstGeom>
          <a:solidFill>
            <a:schemeClr val="tx1"/>
          </a:solidFill>
          <a:ln w="12700">
            <a:noFill/>
            <a:round/>
            <a:headEnd/>
            <a:tailEnd/>
          </a:ln>
          <a:effectLst/>
        </p:spPr>
        <p:txBody>
          <a:bodyPr wrap="square" lIns="0" tIns="0" rIns="0" bIns="91440" anchor="ctr"/>
          <a:lstStyle/>
          <a:p>
            <a:pPr marL="0" marR="0" lvl="0" indent="0" algn="ctr" defTabSz="914400" rtl="0" eaLnBrk="1" fontAlgn="auto" latinLnBrk="0" hangingPunct="1">
              <a:lnSpc>
                <a:spcPct val="100000"/>
              </a:lnSpc>
              <a:spcBef>
                <a:spcPts val="90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uLnTx/>
                <a:uFillTx/>
                <a:latin typeface="Arial" panose="020B0604020202020204"/>
                <a:ea typeface="+mn-ea"/>
                <a:cs typeface="+mn-cs"/>
              </a:rPr>
              <a:t>S</a:t>
            </a:r>
          </a:p>
        </p:txBody>
      </p:sp>
      <p:sp>
        <p:nvSpPr>
          <p:cNvPr id="21" name="Oval 40">
            <a:extLst>
              <a:ext uri="{FF2B5EF4-FFF2-40B4-BE49-F238E27FC236}">
                <a16:creationId xmlns:a16="http://schemas.microsoft.com/office/drawing/2014/main" id="{0D2341F7-C2E5-402F-B748-F212207F9DA3}"/>
              </a:ext>
            </a:extLst>
          </p:cNvPr>
          <p:cNvSpPr>
            <a:spLocks noChangeArrowheads="1"/>
          </p:cNvSpPr>
          <p:nvPr/>
        </p:nvSpPr>
        <p:spPr bwMode="blackWhite">
          <a:xfrm>
            <a:off x="2146932" y="4877128"/>
            <a:ext cx="3827462" cy="1523672"/>
          </a:xfrm>
          <a:prstGeom prst="rect">
            <a:avLst/>
          </a:prstGeom>
          <a:solidFill>
            <a:schemeClr val="bg1"/>
          </a:solidFill>
          <a:ln w="12700">
            <a:noFill/>
            <a:round/>
            <a:headEnd/>
            <a:tailEnd/>
          </a:ln>
          <a:effectLst/>
        </p:spPr>
        <p:txBody>
          <a:bodyPr wrap="square" lIns="0" tIns="0" rIns="0" bIns="91440" anchor="ctr"/>
          <a:lstStyle/>
          <a:p>
            <a:pPr marL="53975" marR="0" lvl="0" indent="0" algn="ctr" defTabSz="914400" rtl="0" eaLnBrk="1" fontAlgn="auto" latinLnBrk="0" hangingPunct="1">
              <a:lnSpc>
                <a:spcPct val="100000"/>
              </a:lnSpc>
              <a:spcBef>
                <a:spcPts val="900"/>
              </a:spcBef>
              <a:spcAft>
                <a:spcPts val="0"/>
              </a:spcAft>
              <a:buClrTx/>
              <a:buSzTx/>
              <a:buFontTx/>
              <a:buNone/>
              <a:tabLst/>
              <a:defRPr/>
            </a:pPr>
            <a:r>
              <a:rPr kumimoji="0" lang="en-US" sz="2800" b="1" i="0" u="none" strike="noStrike" kern="1200" cap="none" spc="0" normalizeH="0" baseline="0" noProof="0" dirty="0">
                <a:ln>
                  <a:noFill/>
                </a:ln>
                <a:effectLst/>
                <a:uLnTx/>
                <a:uFillTx/>
                <a:latin typeface="Arial" panose="020B0604020202020204"/>
                <a:ea typeface="+mn-ea"/>
                <a:cs typeface="+mn-cs"/>
              </a:rPr>
              <a:t>Sociological</a:t>
            </a:r>
          </a:p>
        </p:txBody>
      </p:sp>
      <p:sp>
        <p:nvSpPr>
          <p:cNvPr id="22" name="Oval 40">
            <a:extLst>
              <a:ext uri="{FF2B5EF4-FFF2-40B4-BE49-F238E27FC236}">
                <a16:creationId xmlns:a16="http://schemas.microsoft.com/office/drawing/2014/main" id="{4C28A32E-F604-4475-873B-B2737EADD12F}"/>
              </a:ext>
            </a:extLst>
          </p:cNvPr>
          <p:cNvSpPr>
            <a:spLocks noChangeArrowheads="1"/>
          </p:cNvSpPr>
          <p:nvPr/>
        </p:nvSpPr>
        <p:spPr bwMode="blackWhite">
          <a:xfrm>
            <a:off x="7759701" y="4877128"/>
            <a:ext cx="3827462" cy="1523672"/>
          </a:xfrm>
          <a:prstGeom prst="rect">
            <a:avLst/>
          </a:prstGeom>
          <a:solidFill>
            <a:schemeClr val="bg1"/>
          </a:solidFill>
          <a:ln w="12700">
            <a:noFill/>
            <a:round/>
            <a:headEnd/>
            <a:tailEnd/>
          </a:ln>
          <a:effectLst/>
        </p:spPr>
        <p:txBody>
          <a:bodyPr wrap="square" lIns="0" tIns="0" rIns="0" bIns="91440" anchor="ctr"/>
          <a:lstStyle/>
          <a:p>
            <a:pPr marL="53975" marR="0" lvl="0" indent="0" algn="ctr" defTabSz="914400" rtl="0" eaLnBrk="1" fontAlgn="auto" latinLnBrk="0" hangingPunct="1">
              <a:lnSpc>
                <a:spcPct val="100000"/>
              </a:lnSpc>
              <a:spcBef>
                <a:spcPts val="900"/>
              </a:spcBef>
              <a:spcAft>
                <a:spcPts val="0"/>
              </a:spcAft>
              <a:buClrTx/>
              <a:buSzTx/>
              <a:buFontTx/>
              <a:buNone/>
              <a:tabLst/>
              <a:defRPr/>
            </a:pPr>
            <a:r>
              <a:rPr kumimoji="0" lang="en-US" sz="2800" b="1" i="0" u="none" strike="noStrike" kern="1200" cap="none" spc="0" normalizeH="0" baseline="0" noProof="0" dirty="0">
                <a:ln>
                  <a:noFill/>
                </a:ln>
                <a:effectLst/>
                <a:uLnTx/>
                <a:uFillTx/>
                <a:latin typeface="Arial" panose="020B0604020202020204"/>
                <a:ea typeface="+mn-ea"/>
                <a:cs typeface="+mn-cs"/>
              </a:rPr>
              <a:t>Environmental</a:t>
            </a:r>
          </a:p>
        </p:txBody>
      </p:sp>
    </p:spTree>
    <p:extLst>
      <p:ext uri="{BB962C8B-B14F-4D97-AF65-F5344CB8AC3E}">
        <p14:creationId xmlns:p14="http://schemas.microsoft.com/office/powerpoint/2010/main" val="2750501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MN8gFJgi00m3LquvhedgJ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53o4xQiiAUSbTGzNEUEtQ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3949</TotalTime>
  <Words>6079</Words>
  <Application>Microsoft Office PowerPoint</Application>
  <PresentationFormat>Widescreen</PresentationFormat>
  <Paragraphs>1210</Paragraphs>
  <Slides>59</Slides>
  <Notes>35</Notes>
  <HiddenSlides>0</HiddenSlides>
  <MMClips>0</MMClips>
  <ScaleCrop>false</ScaleCrop>
  <HeadingPairs>
    <vt:vector size="8" baseType="variant">
      <vt:variant>
        <vt:lpstr>Fonts Used</vt:lpstr>
      </vt:variant>
      <vt:variant>
        <vt:i4>4</vt:i4>
      </vt:variant>
      <vt:variant>
        <vt:lpstr>Theme</vt:lpstr>
      </vt:variant>
      <vt:variant>
        <vt:i4>10</vt:i4>
      </vt:variant>
      <vt:variant>
        <vt:lpstr>Embedded OLE Servers</vt:lpstr>
      </vt:variant>
      <vt:variant>
        <vt:i4>1</vt:i4>
      </vt:variant>
      <vt:variant>
        <vt:lpstr>Slide Titles</vt:lpstr>
      </vt:variant>
      <vt:variant>
        <vt:i4>59</vt:i4>
      </vt:variant>
    </vt:vector>
  </HeadingPairs>
  <TitlesOfParts>
    <vt:vector size="74" baseType="lpstr">
      <vt:lpstr>Arial</vt:lpstr>
      <vt:lpstr>Calibri</vt:lpstr>
      <vt:lpstr>Lato Light</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think-cell Slide</vt:lpstr>
      <vt:lpstr>Framework to Manage Risk</vt:lpstr>
      <vt:lpstr>This deliverable will focus on the phase II till VII of our Risk Management Approach</vt:lpstr>
      <vt:lpstr>Introduction</vt:lpstr>
      <vt:lpstr>Table of contents</vt:lpstr>
      <vt:lpstr>Table of contents</vt:lpstr>
      <vt:lpstr>There are mainly 4 types of Risks that we will have to identify</vt:lpstr>
      <vt:lpstr>Table of contents</vt:lpstr>
      <vt:lpstr>Key tools to help us identify risks PESTLE</vt:lpstr>
      <vt:lpstr>Key tools to help us identify risks PESTLE</vt:lpstr>
      <vt:lpstr>Key tools to help us identify risks PESTLE</vt:lpstr>
      <vt:lpstr>Key tools to help us identify risks PESTLE</vt:lpstr>
      <vt:lpstr>Key tools to help us identify risks PESTLE</vt:lpstr>
      <vt:lpstr>Key tools to help us identify risks PESTLE</vt:lpstr>
      <vt:lpstr>Key tools to help us identify risks SWOT</vt:lpstr>
      <vt:lpstr>Key tools to help us identify risks SWOT</vt:lpstr>
      <vt:lpstr>Key tools to help us identify risks SWOT</vt:lpstr>
      <vt:lpstr>Key tools to help us identify risks SWOT</vt:lpstr>
      <vt:lpstr>Key tools to help us identify risks SWOT</vt:lpstr>
      <vt:lpstr>Key tools to help us identify risks SWOT</vt:lpstr>
      <vt:lpstr>Key tools to help us identify risks SWOT</vt:lpstr>
      <vt:lpstr>Key tools to help us identify risks SWOT</vt:lpstr>
      <vt:lpstr>Key tools to help us identify risks SWOT</vt:lpstr>
      <vt:lpstr>Key tools to help us identify risks Fishbone diagram</vt:lpstr>
      <vt:lpstr>Key tools to help us identify risks Fishbone diagram</vt:lpstr>
      <vt:lpstr>Key tools to help us identify risks Fishbone diagram</vt:lpstr>
      <vt:lpstr>Table of contents</vt:lpstr>
      <vt:lpstr>Simple Risk Log Description</vt:lpstr>
      <vt:lpstr>Simple Risk Log 3-level rating</vt:lpstr>
      <vt:lpstr>Simple Risk Log 5-level rating</vt:lpstr>
      <vt:lpstr>Table of contents</vt:lpstr>
      <vt:lpstr>Comprehensive Risk Log Description</vt:lpstr>
      <vt:lpstr>Table of contents</vt:lpstr>
      <vt:lpstr>To assess our corporate risks or project risks correctly, it is important to use the following 2 dimensions</vt:lpstr>
      <vt:lpstr>By multiplying the dimension “Probability” by the dimension “Impact”, we will get our “Risk Value”</vt:lpstr>
      <vt:lpstr>To assess the Probability of a risk to happen, we can use a 3-level rating or a 5-level rating depending on our needs</vt:lpstr>
      <vt:lpstr>To assess the Probability of a risk to happen, we can use a 3-level rating or a 5-level rating depending on our needs</vt:lpstr>
      <vt:lpstr>To assess the Potential Impact of a risk, we can use a 3-level rating or a 5-level rating depending on our needs</vt:lpstr>
      <vt:lpstr>To assess the Potential Impact of a risk, we can use a 3-level rating or a 5-level rating depending on our needs</vt:lpstr>
      <vt:lpstr>Table of contents</vt:lpstr>
      <vt:lpstr>Our risk prioritization will depend on our risk value. The Risks with the highest risk value should be your priority #1.</vt:lpstr>
      <vt:lpstr>Our risk prioritization will depend on our risk value. The Risks with the highest risk value should be your priority #1.</vt:lpstr>
      <vt:lpstr>This 3 by 3 Risk Prioritization Matrix will help us get a high-level view of all our risks. The risks in the red section should be our priority #1.</vt:lpstr>
      <vt:lpstr>Depending on our needs, we can also decide to use the 5 by 5 Risk Prioritization Matrix. The risks in the dark red section are priority #1 risks</vt:lpstr>
      <vt:lpstr>With the 5 by 5 Risk Matrix, we can use this risk value 5-level rating</vt:lpstr>
      <vt:lpstr>In our comprehensive Risk log in Excel, we also created a 3-level rating and a 5-level rating </vt:lpstr>
      <vt:lpstr>Table of contents</vt:lpstr>
      <vt:lpstr>Define for each risk your risk mitigation strategy</vt:lpstr>
      <vt:lpstr>We identified 5 principles to help us mitigate risks</vt:lpstr>
      <vt:lpstr>We identified 6 types of mitigation strategies</vt:lpstr>
      <vt:lpstr>We will define and implement our mitigation strategies by using our comprehensive risk log in Excel</vt:lpstr>
      <vt:lpstr>We will monitor the implementation of our mitigation strategies by leveraging our Dashboard in Excel, which will automatically be updated based on the input we make in the Risk log</vt:lpstr>
      <vt:lpstr>Table of contents</vt:lpstr>
      <vt:lpstr>There are mainly 2 reasons to close a Risk</vt:lpstr>
      <vt:lpstr>Table of contents</vt:lpstr>
      <vt:lpstr>To manage our issue efficiently, you created a simple and comprehensive issue log</vt:lpstr>
      <vt:lpstr>Simple Issue Log</vt:lpstr>
      <vt:lpstr>We will monitor the implementation of our mitigation strategies by leveraging our Dashboard in Excel, which will automatically be updated based on the input we make in the Issue log</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257</cp:revision>
  <dcterms:created xsi:type="dcterms:W3CDTF">2020-07-08T04:44:55Z</dcterms:created>
  <dcterms:modified xsi:type="dcterms:W3CDTF">2023-01-30T05:38:51Z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