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0.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3.xml" ContentType="application/vnd.openxmlformats-officedocument.them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4.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5.xml" ContentType="application/vnd.openxmlformats-officedocument.them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6.xml" ContentType="application/vnd.openxmlformats-officedocument.them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7.xml" ContentType="application/vnd.openxmlformats-officedocument.them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8.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heme/theme19.xml" ContentType="application/vnd.openxmlformats-officedocument.theme+xml"/>
  <Override PartName="/ppt/theme/theme20.xml" ContentType="application/vnd.openxmlformats-officedocument.theme+xml"/>
  <Override PartName="/ppt/tags/tag217.xml" ContentType="application/vnd.openxmlformats-officedocument.presentationml.tags+xml"/>
  <Override PartName="/ppt/tags/tag218.xml" ContentType="application/vnd.openxmlformats-officedocument.presentationml.tags+xml"/>
  <Override PartName="/ppt/notesSlides/notesSlide1.xml" ContentType="application/vnd.openxmlformats-officedocument.presentationml.notesSlide+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ppt/tags/tag221.xml" ContentType="application/vnd.openxmlformats-officedocument.presentationml.tags+xml"/>
  <Override PartName="/ppt/notesSlides/notesSlide4.xml" ContentType="application/vnd.openxmlformats-officedocument.presentationml.notesSlide+xml"/>
  <Override PartName="/ppt/tags/tag222.xml" ContentType="application/vnd.openxmlformats-officedocument.presentationml.tags+xml"/>
  <Override PartName="/ppt/notesSlides/notesSlide5.xml" ContentType="application/vnd.openxmlformats-officedocument.presentationml.notesSlide+xml"/>
  <Override PartName="/ppt/tags/tag223.xml" ContentType="application/vnd.openxmlformats-officedocument.presentationml.tags+xml"/>
  <Override PartName="/ppt/notesSlides/notesSlide6.xml" ContentType="application/vnd.openxmlformats-officedocument.presentationml.notesSlide+xml"/>
  <Override PartName="/ppt/tags/tag224.xml" ContentType="application/vnd.openxmlformats-officedocument.presentationml.tags+xml"/>
  <Override PartName="/ppt/notesSlides/notesSlide7.xml" ContentType="application/vnd.openxmlformats-officedocument.presentationml.notesSlide+xml"/>
  <Override PartName="/ppt/tags/tag225.xml" ContentType="application/vnd.openxmlformats-officedocument.presentationml.tags+xml"/>
  <Override PartName="/ppt/notesSlides/notesSlide8.xml" ContentType="application/vnd.openxmlformats-officedocument.presentationml.notesSlide+xml"/>
  <Override PartName="/ppt/tags/tag226.xml" ContentType="application/vnd.openxmlformats-officedocument.presentationml.tags+xml"/>
  <Override PartName="/ppt/notesSlides/notesSlide9.xml" ContentType="application/vnd.openxmlformats-officedocument.presentationml.notesSlide+xml"/>
  <Override PartName="/ppt/tags/tag227.xml" ContentType="application/vnd.openxmlformats-officedocument.presentationml.tags+xml"/>
  <Override PartName="/ppt/notesSlides/notesSlide10.xml" ContentType="application/vnd.openxmlformats-officedocument.presentationml.notesSlide+xml"/>
  <Override PartName="/ppt/tags/tag228.xml" ContentType="application/vnd.openxmlformats-officedocument.presentationml.tags+xml"/>
  <Override PartName="/ppt/notesSlides/notesSlide11.xml" ContentType="application/vnd.openxmlformats-officedocument.presentationml.notesSlide+xml"/>
  <Override PartName="/ppt/tags/tag229.xml" ContentType="application/vnd.openxmlformats-officedocument.presentationml.tags+xml"/>
  <Override PartName="/ppt/notesSlides/notesSlide12.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 id="2147483754" r:id="rId14"/>
    <p:sldMasterId id="2147483763" r:id="rId15"/>
    <p:sldMasterId id="2147483772" r:id="rId16"/>
    <p:sldMasterId id="2147483781" r:id="rId17"/>
    <p:sldMasterId id="2147483790" r:id="rId18"/>
    <p:sldMasterId id="2147483799" r:id="rId19"/>
    <p:sldMasterId id="2147483808" r:id="rId20"/>
    <p:sldMasterId id="2147483817" r:id="rId21"/>
  </p:sldMasterIdLst>
  <p:notesMasterIdLst>
    <p:notesMasterId r:id="rId36"/>
  </p:notesMasterIdLst>
  <p:handoutMasterIdLst>
    <p:handoutMasterId r:id="rId37"/>
  </p:handoutMasterIdLst>
  <p:sldIdLst>
    <p:sldId id="256" r:id="rId22"/>
    <p:sldId id="1986" r:id="rId23"/>
    <p:sldId id="2169" r:id="rId24"/>
    <p:sldId id="2168" r:id="rId25"/>
    <p:sldId id="1988" r:id="rId26"/>
    <p:sldId id="1989" r:id="rId27"/>
    <p:sldId id="1990" r:id="rId28"/>
    <p:sldId id="1991" r:id="rId29"/>
    <p:sldId id="1992" r:id="rId30"/>
    <p:sldId id="1993" r:id="rId31"/>
    <p:sldId id="2170" r:id="rId32"/>
    <p:sldId id="2012" r:id="rId33"/>
    <p:sldId id="2013" r:id="rId34"/>
    <p:sldId id="2149"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3EFCE"/>
    <a:srgbClr val="EBF6DE"/>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F3A70-4E5C-49AB-BB14-4999A9290673}" v="2" dt="2023-01-30T05:32:30.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56" d="100"/>
          <a:sy n="56" d="100"/>
        </p:scale>
        <p:origin x="128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5.xml"/><Relationship Id="rId39" Type="http://schemas.openxmlformats.org/officeDocument/2006/relationships/commentAuthors" Target="commentAuthors.xml"/><Relationship Id="rId21" Type="http://schemas.openxmlformats.org/officeDocument/2006/relationships/slideMaster" Target="slideMasters/slideMaster18.xml"/><Relationship Id="rId34" Type="http://schemas.openxmlformats.org/officeDocument/2006/relationships/slide" Target="slides/slide13.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handoutMaster" Target="handoutMasters/handout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0.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tags" Target="tags/tag1.xml"/><Relationship Id="rId20" Type="http://schemas.openxmlformats.org/officeDocument/2006/relationships/slideMaster" Target="slideMasters/slideMaster17.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ACB5E05-F805-4811-BEC1-07DB1B7A3575}"/>
    <pc:docChg chg="custSel modSld">
      <pc:chgData name="Aurelien Domont" userId="6da7715ce44349b3" providerId="LiveId" clId="{9ACB5E05-F805-4811-BEC1-07DB1B7A3575}" dt="2021-05-04T03:32:32.987" v="37" actId="27636"/>
      <pc:docMkLst>
        <pc:docMk/>
      </pc:docMkLst>
      <pc:sldChg chg="modSp mod">
        <pc:chgData name="Aurelien Domont" userId="6da7715ce44349b3" providerId="LiveId" clId="{9ACB5E05-F805-4811-BEC1-07DB1B7A3575}" dt="2021-05-04T03:32:32.987" v="37" actId="27636"/>
        <pc:sldMkLst>
          <pc:docMk/>
          <pc:sldMk cId="3131901387" sldId="256"/>
        </pc:sldMkLst>
        <pc:spChg chg="mod">
          <ac:chgData name="Aurelien Domont" userId="6da7715ce44349b3" providerId="LiveId" clId="{9ACB5E05-F805-4811-BEC1-07DB1B7A3575}" dt="2021-05-04T03:32:32.987" v="37" actId="27636"/>
          <ac:spMkLst>
            <pc:docMk/>
            <pc:sldMk cId="3131901387" sldId="256"/>
            <ac:spMk id="2" creationId="{5261080C-C60C-4746-B6B1-A9A4FFA86785}"/>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741F3A70-4E5C-49AB-BB14-4999A9290673}"/>
    <pc:docChg chg="custSel addSld delSld modSld">
      <pc:chgData name="Aurelien Domont" userId="6da7715ce44349b3" providerId="LiveId" clId="{741F3A70-4E5C-49AB-BB14-4999A9290673}" dt="2023-01-30T05:32:32.343" v="4" actId="47"/>
      <pc:docMkLst>
        <pc:docMk/>
      </pc:docMkLst>
      <pc:sldChg chg="addSp delSp modSp mod">
        <pc:chgData name="Aurelien Domont" userId="6da7715ce44349b3" providerId="LiveId" clId="{741F3A70-4E5C-49AB-BB14-4999A9290673}" dt="2023-01-30T05:24:20.640" v="1"/>
        <pc:sldMkLst>
          <pc:docMk/>
          <pc:sldMk cId="3131901387" sldId="256"/>
        </pc:sldMkLst>
        <pc:picChg chg="add mod">
          <ac:chgData name="Aurelien Domont" userId="6da7715ce44349b3" providerId="LiveId" clId="{741F3A70-4E5C-49AB-BB14-4999A9290673}" dt="2023-01-30T05:24:20.640" v="1"/>
          <ac:picMkLst>
            <pc:docMk/>
            <pc:sldMk cId="3131901387" sldId="256"/>
            <ac:picMk id="4" creationId="{E10F6FA0-AEFA-32FF-F525-B7B1C08EBA54}"/>
          </ac:picMkLst>
        </pc:picChg>
        <pc:picChg chg="del">
          <ac:chgData name="Aurelien Domont" userId="6da7715ce44349b3" providerId="LiveId" clId="{741F3A70-4E5C-49AB-BB14-4999A9290673}" dt="2023-01-30T05:24:12.997" v="0" actId="478"/>
          <ac:picMkLst>
            <pc:docMk/>
            <pc:sldMk cId="3131901387" sldId="256"/>
            <ac:picMk id="7" creationId="{56F6D9FE-2BD8-43FA-8517-544E7B92AA1A}"/>
          </ac:picMkLst>
        </pc:picChg>
      </pc:sldChg>
      <pc:sldChg chg="add del">
        <pc:chgData name="Aurelien Domont" userId="6da7715ce44349b3" providerId="LiveId" clId="{741F3A70-4E5C-49AB-BB14-4999A9290673}" dt="2023-01-30T05:32:32.343" v="4" actId="47"/>
        <pc:sldMkLst>
          <pc:docMk/>
          <pc:sldMk cId="1754585881" sldId="1598"/>
        </pc:sldMkLst>
      </pc:sldChg>
      <pc:sldChg chg="add del">
        <pc:chgData name="Aurelien Domont" userId="6da7715ce44349b3" providerId="LiveId" clId="{741F3A70-4E5C-49AB-BB14-4999A9290673}" dt="2023-01-30T05:32:30.739" v="3"/>
        <pc:sldMkLst>
          <pc:docMk/>
          <pc:sldMk cId="1289725493" sldId="214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95A5D03F-8C3E-488A-9075-66D9938CC4B2}"/>
    <pc:docChg chg="undo custSel addSld delSld modSld">
      <pc:chgData name="Aurelien Domont" userId="6da7715ce44349b3" providerId="LiveId" clId="{95A5D03F-8C3E-488A-9075-66D9938CC4B2}" dt="2021-05-11T07:18:15.778" v="31" actId="20577"/>
      <pc:docMkLst>
        <pc:docMk/>
      </pc:docMkLst>
      <pc:sldChg chg="modSp mod">
        <pc:chgData name="Aurelien Domont" userId="6da7715ce44349b3" providerId="LiveId" clId="{95A5D03F-8C3E-488A-9075-66D9938CC4B2}" dt="2021-05-11T07:18:08.739" v="30" actId="313"/>
        <pc:sldMkLst>
          <pc:docMk/>
          <pc:sldMk cId="2014281171" sldId="2150"/>
        </pc:sldMkLst>
        <pc:spChg chg="mod">
          <ac:chgData name="Aurelien Domont" userId="6da7715ce44349b3" providerId="LiveId" clId="{95A5D03F-8C3E-488A-9075-66D9938CC4B2}" dt="2021-05-11T07:18:08.241" v="29" actId="313"/>
          <ac:spMkLst>
            <pc:docMk/>
            <pc:sldMk cId="2014281171" sldId="2150"/>
            <ac:spMk id="24" creationId="{B0F330B5-6268-47B6-9D73-B8FE76EE7E0C}"/>
          </ac:spMkLst>
        </pc:spChg>
        <pc:spChg chg="mod">
          <ac:chgData name="Aurelien Domont" userId="6da7715ce44349b3" providerId="LiveId" clId="{95A5D03F-8C3E-488A-9075-66D9938CC4B2}" dt="2021-05-11T07:18:08.739" v="30" actId="313"/>
          <ac:spMkLst>
            <pc:docMk/>
            <pc:sldMk cId="2014281171" sldId="2150"/>
            <ac:spMk id="25" creationId="{99F88341-1918-42BF-99AA-E09800DAB49B}"/>
          </ac:spMkLst>
        </pc:spChg>
      </pc:sldChg>
      <pc:sldChg chg="modSp mod">
        <pc:chgData name="Aurelien Domont" userId="6da7715ce44349b3" providerId="LiveId" clId="{95A5D03F-8C3E-488A-9075-66D9938CC4B2}" dt="2021-05-11T07:01:55.130" v="10" actId="207"/>
        <pc:sldMkLst>
          <pc:docMk/>
          <pc:sldMk cId="4171692563" sldId="2152"/>
        </pc:sldMkLst>
        <pc:graphicFrameChg chg="modGraphic">
          <ac:chgData name="Aurelien Domont" userId="6da7715ce44349b3" providerId="LiveId" clId="{95A5D03F-8C3E-488A-9075-66D9938CC4B2}" dt="2021-05-11T07:01:55.130" v="10" actId="207"/>
          <ac:graphicFrameMkLst>
            <pc:docMk/>
            <pc:sldMk cId="4171692563" sldId="2152"/>
            <ac:graphicFrameMk id="6" creationId="{09869EE9-A6B0-4D25-BE5E-47780156B70A}"/>
          </ac:graphicFrameMkLst>
        </pc:graphicFrameChg>
      </pc:sldChg>
      <pc:sldChg chg="modSp mod">
        <pc:chgData name="Aurelien Domont" userId="6da7715ce44349b3" providerId="LiveId" clId="{95A5D03F-8C3E-488A-9075-66D9938CC4B2}" dt="2021-05-11T07:18:15.778" v="31" actId="20577"/>
        <pc:sldMkLst>
          <pc:docMk/>
          <pc:sldMk cId="3148501183" sldId="2157"/>
        </pc:sldMkLst>
        <pc:spChg chg="mod">
          <ac:chgData name="Aurelien Domont" userId="6da7715ce44349b3" providerId="LiveId" clId="{95A5D03F-8C3E-488A-9075-66D9938CC4B2}" dt="2021-05-11T07:18:15.778" v="31" actId="20577"/>
          <ac:spMkLst>
            <pc:docMk/>
            <pc:sldMk cId="3148501183" sldId="2157"/>
            <ac:spMk id="35" creationId="{1BC3B263-81C3-42AD-96C7-45AB7FFD0557}"/>
          </ac:spMkLst>
        </pc:spChg>
        <pc:spChg chg="mod">
          <ac:chgData name="Aurelien Domont" userId="6da7715ce44349b3" providerId="LiveId" clId="{95A5D03F-8C3E-488A-9075-66D9938CC4B2}" dt="2021-05-11T07:17:45.398" v="18" actId="313"/>
          <ac:spMkLst>
            <pc:docMk/>
            <pc:sldMk cId="3148501183" sldId="2157"/>
            <ac:spMk id="36" creationId="{DEACEA99-9E9A-408A-9277-86EFC1C60A69}"/>
          </ac:spMkLst>
        </pc:spChg>
      </pc:sldChg>
      <pc:sldChg chg="modSp mod">
        <pc:chgData name="Aurelien Domont" userId="6da7715ce44349b3" providerId="LiveId" clId="{95A5D03F-8C3E-488A-9075-66D9938CC4B2}" dt="2021-05-11T07:18:03.247" v="23" actId="313"/>
        <pc:sldMkLst>
          <pc:docMk/>
          <pc:sldMk cId="1759510958" sldId="2158"/>
        </pc:sldMkLst>
        <pc:graphicFrameChg chg="modGraphic">
          <ac:chgData name="Aurelien Domont" userId="6da7715ce44349b3" providerId="LiveId" clId="{95A5D03F-8C3E-488A-9075-66D9938CC4B2}" dt="2021-05-11T07:18:03.247" v="23" actId="313"/>
          <ac:graphicFrameMkLst>
            <pc:docMk/>
            <pc:sldMk cId="1759510958" sldId="2158"/>
            <ac:graphicFrameMk id="6" creationId="{09869EE9-A6B0-4D25-BE5E-47780156B70A}"/>
          </ac:graphicFrameMkLst>
        </pc:graphicFrameChg>
      </pc:sldChg>
      <pc:sldChg chg="modSp mod">
        <pc:chgData name="Aurelien Domont" userId="6da7715ce44349b3" providerId="LiveId" clId="{95A5D03F-8C3E-488A-9075-66D9938CC4B2}" dt="2021-05-11T07:18:04.298" v="24" actId="313"/>
        <pc:sldMkLst>
          <pc:docMk/>
          <pc:sldMk cId="3299429826" sldId="2159"/>
        </pc:sldMkLst>
        <pc:graphicFrameChg chg="modGraphic">
          <ac:chgData name="Aurelien Domont" userId="6da7715ce44349b3" providerId="LiveId" clId="{95A5D03F-8C3E-488A-9075-66D9938CC4B2}" dt="2021-05-11T07:18:04.298" v="24" actId="313"/>
          <ac:graphicFrameMkLst>
            <pc:docMk/>
            <pc:sldMk cId="3299429826" sldId="2159"/>
            <ac:graphicFrameMk id="6" creationId="{09869EE9-A6B0-4D25-BE5E-47780156B70A}"/>
          </ac:graphicFrameMkLst>
        </pc:graphicFrameChg>
      </pc:sldChg>
      <pc:sldChg chg="modSp mod">
        <pc:chgData name="Aurelien Domont" userId="6da7715ce44349b3" providerId="LiveId" clId="{95A5D03F-8C3E-488A-9075-66D9938CC4B2}" dt="2021-05-11T07:17:49.998" v="20" actId="313"/>
        <pc:sldMkLst>
          <pc:docMk/>
          <pc:sldMk cId="4083923273" sldId="2164"/>
        </pc:sldMkLst>
        <pc:spChg chg="mod">
          <ac:chgData name="Aurelien Domont" userId="6da7715ce44349b3" providerId="LiveId" clId="{95A5D03F-8C3E-488A-9075-66D9938CC4B2}" dt="2021-05-11T07:17:48.325" v="19" actId="313"/>
          <ac:spMkLst>
            <pc:docMk/>
            <pc:sldMk cId="4083923273" sldId="2164"/>
            <ac:spMk id="35" creationId="{1BC3B263-81C3-42AD-96C7-45AB7FFD0557}"/>
          </ac:spMkLst>
        </pc:spChg>
        <pc:spChg chg="mod">
          <ac:chgData name="Aurelien Domont" userId="6da7715ce44349b3" providerId="LiveId" clId="{95A5D03F-8C3E-488A-9075-66D9938CC4B2}" dt="2021-05-11T07:17:49.998" v="20" actId="313"/>
          <ac:spMkLst>
            <pc:docMk/>
            <pc:sldMk cId="4083923273" sldId="2164"/>
            <ac:spMk id="36" creationId="{DEACEA99-9E9A-408A-9277-86EFC1C60A69}"/>
          </ac:spMkLst>
        </pc:spChg>
      </pc:sldChg>
      <pc:sldChg chg="modSp mod">
        <pc:chgData name="Aurelien Domont" userId="6da7715ce44349b3" providerId="LiveId" clId="{95A5D03F-8C3E-488A-9075-66D9938CC4B2}" dt="2021-05-11T07:17:51.812" v="22" actId="313"/>
        <pc:sldMkLst>
          <pc:docMk/>
          <pc:sldMk cId="2755439003" sldId="2165"/>
        </pc:sldMkLst>
        <pc:spChg chg="mod">
          <ac:chgData name="Aurelien Domont" userId="6da7715ce44349b3" providerId="LiveId" clId="{95A5D03F-8C3E-488A-9075-66D9938CC4B2}" dt="2021-05-11T07:17:51.206" v="21" actId="313"/>
          <ac:spMkLst>
            <pc:docMk/>
            <pc:sldMk cId="2755439003" sldId="2165"/>
            <ac:spMk id="35" creationId="{1BC3B263-81C3-42AD-96C7-45AB7FFD0557}"/>
          </ac:spMkLst>
        </pc:spChg>
        <pc:spChg chg="mod">
          <ac:chgData name="Aurelien Domont" userId="6da7715ce44349b3" providerId="LiveId" clId="{95A5D03F-8C3E-488A-9075-66D9938CC4B2}" dt="2021-05-11T07:17:51.812" v="22" actId="313"/>
          <ac:spMkLst>
            <pc:docMk/>
            <pc:sldMk cId="2755439003" sldId="2165"/>
            <ac:spMk id="36" creationId="{DEACEA99-9E9A-408A-9277-86EFC1C60A69}"/>
          </ac:spMkLst>
        </pc:spChg>
      </pc:sldChg>
      <pc:sldChg chg="modSp mod">
        <pc:chgData name="Aurelien Domont" userId="6da7715ce44349b3" providerId="LiveId" clId="{95A5D03F-8C3E-488A-9075-66D9938CC4B2}" dt="2021-05-11T07:18:06.246" v="26" actId="313"/>
        <pc:sldMkLst>
          <pc:docMk/>
          <pc:sldMk cId="1411304364" sldId="2166"/>
        </pc:sldMkLst>
        <pc:spChg chg="mod">
          <ac:chgData name="Aurelien Domont" userId="6da7715ce44349b3" providerId="LiveId" clId="{95A5D03F-8C3E-488A-9075-66D9938CC4B2}" dt="2021-05-11T07:18:05.473" v="25" actId="313"/>
          <ac:spMkLst>
            <pc:docMk/>
            <pc:sldMk cId="1411304364" sldId="2166"/>
            <ac:spMk id="35" creationId="{1BC3B263-81C3-42AD-96C7-45AB7FFD0557}"/>
          </ac:spMkLst>
        </pc:spChg>
        <pc:spChg chg="mod">
          <ac:chgData name="Aurelien Domont" userId="6da7715ce44349b3" providerId="LiveId" clId="{95A5D03F-8C3E-488A-9075-66D9938CC4B2}" dt="2021-05-11T07:18:06.246" v="26" actId="313"/>
          <ac:spMkLst>
            <pc:docMk/>
            <pc:sldMk cId="1411304364" sldId="2166"/>
            <ac:spMk id="36" creationId="{DEACEA99-9E9A-408A-9277-86EFC1C60A69}"/>
          </ac:spMkLst>
        </pc:spChg>
      </pc:sldChg>
      <pc:sldChg chg="modSp mod">
        <pc:chgData name="Aurelien Domont" userId="6da7715ce44349b3" providerId="LiveId" clId="{95A5D03F-8C3E-488A-9075-66D9938CC4B2}" dt="2021-05-11T07:18:07.619" v="28" actId="313"/>
        <pc:sldMkLst>
          <pc:docMk/>
          <pc:sldMk cId="3447837117" sldId="2167"/>
        </pc:sldMkLst>
        <pc:spChg chg="mod">
          <ac:chgData name="Aurelien Domont" userId="6da7715ce44349b3" providerId="LiveId" clId="{95A5D03F-8C3E-488A-9075-66D9938CC4B2}" dt="2021-05-11T07:18:06.989" v="27" actId="313"/>
          <ac:spMkLst>
            <pc:docMk/>
            <pc:sldMk cId="3447837117" sldId="2167"/>
            <ac:spMk id="35" creationId="{1BC3B263-81C3-42AD-96C7-45AB7FFD0557}"/>
          </ac:spMkLst>
        </pc:spChg>
        <pc:spChg chg="mod">
          <ac:chgData name="Aurelien Domont" userId="6da7715ce44349b3" providerId="LiveId" clId="{95A5D03F-8C3E-488A-9075-66D9938CC4B2}" dt="2021-05-11T07:18:07.619" v="28" actId="313"/>
          <ac:spMkLst>
            <pc:docMk/>
            <pc:sldMk cId="3447837117" sldId="2167"/>
            <ac:spMk id="36" creationId="{DEACEA99-9E9A-408A-9277-86EFC1C60A69}"/>
          </ac:spMkLst>
        </pc:spChg>
      </pc:sldChg>
      <pc:sldChg chg="addSp modSp new del mod">
        <pc:chgData name="Aurelien Domont" userId="6da7715ce44349b3" providerId="LiveId" clId="{95A5D03F-8C3E-488A-9075-66D9938CC4B2}" dt="2021-05-11T06:29:22.320" v="8" actId="47"/>
        <pc:sldMkLst>
          <pc:docMk/>
          <pc:sldMk cId="3498884146" sldId="2168"/>
        </pc:sldMkLst>
        <pc:spChg chg="add mod">
          <ac:chgData name="Aurelien Domont" userId="6da7715ce44349b3" providerId="LiveId" clId="{95A5D03F-8C3E-488A-9075-66D9938CC4B2}" dt="2021-05-11T06:13:56.523" v="5" actId="207"/>
          <ac:spMkLst>
            <pc:docMk/>
            <pc:sldMk cId="3498884146" sldId="2168"/>
            <ac:spMk id="2" creationId="{F29552E5-A0A3-4FEF-855F-A70B7DD3E658}"/>
          </ac:spMkLst>
        </pc:spChg>
        <pc:spChg chg="add mod">
          <ac:chgData name="Aurelien Domont" userId="6da7715ce44349b3" providerId="LiveId" clId="{95A5D03F-8C3E-488A-9075-66D9938CC4B2}" dt="2021-05-11T06:14:15.086" v="7" actId="12"/>
          <ac:spMkLst>
            <pc:docMk/>
            <pc:sldMk cId="3498884146" sldId="2168"/>
            <ac:spMk id="3" creationId="{C66A05AB-D06F-423B-ACEE-64AA9A0312A9}"/>
          </ac:spMkLst>
        </pc:spChg>
      </pc:sldChg>
      <pc:sldMasterChg chg="delSldLayout">
        <pc:chgData name="Aurelien Domont" userId="6da7715ce44349b3" providerId="LiveId" clId="{95A5D03F-8C3E-488A-9075-66D9938CC4B2}" dt="2021-05-11T06:29:22.320" v="8" actId="47"/>
        <pc:sldMasterMkLst>
          <pc:docMk/>
          <pc:sldMasterMk cId="3968369402" sldId="2147483674"/>
        </pc:sldMasterMkLst>
        <pc:sldLayoutChg chg="del">
          <pc:chgData name="Aurelien Domont" userId="6da7715ce44349b3" providerId="LiveId" clId="{95A5D03F-8C3E-488A-9075-66D9938CC4B2}" dt="2021-05-11T06:29:22.320" v="8" actId="47"/>
          <pc:sldLayoutMkLst>
            <pc:docMk/>
            <pc:sldMasterMk cId="3968369402" sldId="2147483674"/>
            <pc:sldLayoutMk cId="1283480410" sldId="2147483682"/>
          </pc:sldLayoutMkLst>
        </pc:sldLayoutChg>
      </pc:sldMasterChg>
    </pc:docChg>
  </pc:docChgLst>
  <pc:docChgLst>
    <pc:chgData name="Aurelien Domont" userId="6da7715ce44349b3" providerId="LiveId" clId="{3DEDA90E-08D5-44D3-BA26-779AE9F902FC}"/>
    <pc:docChg chg="undo custSel addSld delSld modSld sldOrd">
      <pc:chgData name="Aurelien Domont" userId="6da7715ce44349b3" providerId="LiveId" clId="{3DEDA90E-08D5-44D3-BA26-779AE9F902FC}" dt="2021-05-07T06:19:57.493" v="1297" actId="20577"/>
      <pc:docMkLst>
        <pc:docMk/>
      </pc:docMkLst>
      <pc:sldChg chg="modSp del mod">
        <pc:chgData name="Aurelien Domont" userId="6da7715ce44349b3" providerId="LiveId" clId="{3DEDA90E-08D5-44D3-BA26-779AE9F902FC}" dt="2021-05-07T04:34:21.637" v="448" actId="47"/>
        <pc:sldMkLst>
          <pc:docMk/>
          <pc:sldMk cId="1659127470" sldId="1924"/>
        </pc:sldMkLst>
        <pc:spChg chg="mod">
          <ac:chgData name="Aurelien Domont" userId="6da7715ce44349b3" providerId="LiveId" clId="{3DEDA90E-08D5-44D3-BA26-779AE9F902FC}" dt="2021-05-07T04:18:26.214" v="332" actId="1076"/>
          <ac:spMkLst>
            <pc:docMk/>
            <pc:sldMk cId="1659127470" sldId="1924"/>
            <ac:spMk id="5" creationId="{91206A1C-4398-49D5-B631-7CF32C406825}"/>
          </ac:spMkLst>
        </pc:spChg>
        <pc:spChg chg="mod">
          <ac:chgData name="Aurelien Domont" userId="6da7715ce44349b3" providerId="LiveId" clId="{3DEDA90E-08D5-44D3-BA26-779AE9F902FC}" dt="2021-05-07T04:16:39.322" v="327" actId="20577"/>
          <ac:spMkLst>
            <pc:docMk/>
            <pc:sldMk cId="1659127470" sldId="1924"/>
            <ac:spMk id="14" creationId="{493F826D-CCF6-440C-BFA4-C3799A3ED755}"/>
          </ac:spMkLst>
        </pc:spChg>
        <pc:spChg chg="mod">
          <ac:chgData name="Aurelien Domont" userId="6da7715ce44349b3" providerId="LiveId" clId="{3DEDA90E-08D5-44D3-BA26-779AE9F902FC}" dt="2021-05-07T04:17:06.577" v="329" actId="12"/>
          <ac:spMkLst>
            <pc:docMk/>
            <pc:sldMk cId="1659127470" sldId="1924"/>
            <ac:spMk id="34" creationId="{E2BDE0B8-90AF-4DE7-A71B-FE78ADE30B55}"/>
          </ac:spMkLst>
        </pc:spChg>
      </pc:sldChg>
      <pc:sldChg chg="delSp modSp add mod">
        <pc:chgData name="Aurelien Domont" userId="6da7715ce44349b3" providerId="LiveId" clId="{3DEDA90E-08D5-44D3-BA26-779AE9F902FC}" dt="2021-05-07T06:11:19.176" v="968"/>
        <pc:sldMkLst>
          <pc:docMk/>
          <pc:sldMk cId="2434730998" sldId="1964"/>
        </pc:sldMkLst>
        <pc:spChg chg="mod">
          <ac:chgData name="Aurelien Domont" userId="6da7715ce44349b3" providerId="LiveId" clId="{3DEDA90E-08D5-44D3-BA26-779AE9F902FC}" dt="2021-05-07T06:11:19.176" v="968"/>
          <ac:spMkLst>
            <pc:docMk/>
            <pc:sldMk cId="2434730998" sldId="1964"/>
            <ac:spMk id="29" creationId="{E7057E1C-0379-4BF8-AFA9-1ADE9F123A50}"/>
          </ac:spMkLst>
        </pc:spChg>
        <pc:spChg chg="del">
          <ac:chgData name="Aurelien Domont" userId="6da7715ce44349b3" providerId="LiveId" clId="{3DEDA90E-08D5-44D3-BA26-779AE9F902FC}" dt="2021-05-07T06:07:31.901" v="845" actId="478"/>
          <ac:spMkLst>
            <pc:docMk/>
            <pc:sldMk cId="2434730998" sldId="1964"/>
            <ac:spMk id="30" creationId="{F4791A64-BB22-493B-B84D-7E6376A748BD}"/>
          </ac:spMkLst>
        </pc:spChg>
        <pc:spChg chg="del">
          <ac:chgData name="Aurelien Domont" userId="6da7715ce44349b3" providerId="LiveId" clId="{3DEDA90E-08D5-44D3-BA26-779AE9F902FC}" dt="2021-05-07T06:07:31.901" v="845" actId="478"/>
          <ac:spMkLst>
            <pc:docMk/>
            <pc:sldMk cId="2434730998" sldId="1964"/>
            <ac:spMk id="31" creationId="{12BD58FF-B47F-4554-8B05-4AA19AC62680}"/>
          </ac:spMkLst>
        </pc:spChg>
        <pc:spChg chg="del">
          <ac:chgData name="Aurelien Domont" userId="6da7715ce44349b3" providerId="LiveId" clId="{3DEDA90E-08D5-44D3-BA26-779AE9F902FC}" dt="2021-05-07T06:07:31.901" v="845" actId="478"/>
          <ac:spMkLst>
            <pc:docMk/>
            <pc:sldMk cId="2434730998" sldId="1964"/>
            <ac:spMk id="32" creationId="{FBE96D0B-57B9-4450-94A5-96B721C772D6}"/>
          </ac:spMkLst>
        </pc:spChg>
      </pc:sldChg>
      <pc:sldChg chg="addSp delSp modSp mod">
        <pc:chgData name="Aurelien Domont" userId="6da7715ce44349b3" providerId="LiveId" clId="{3DEDA90E-08D5-44D3-BA26-779AE9F902FC}" dt="2021-05-07T06:19:57.493" v="1297" actId="20577"/>
        <pc:sldMkLst>
          <pc:docMk/>
          <pc:sldMk cId="2014281171" sldId="2150"/>
        </pc:sldMkLst>
        <pc:spChg chg="del">
          <ac:chgData name="Aurelien Domont" userId="6da7715ce44349b3" providerId="LiveId" clId="{3DEDA90E-08D5-44D3-BA26-779AE9F902FC}" dt="2021-05-07T06:12:22.813" v="979" actId="478"/>
          <ac:spMkLst>
            <pc:docMk/>
            <pc:sldMk cId="2014281171" sldId="2150"/>
            <ac:spMk id="14" creationId="{493F826D-CCF6-440C-BFA4-C3799A3ED755}"/>
          </ac:spMkLst>
        </pc:spChg>
        <pc:spChg chg="add mod">
          <ac:chgData name="Aurelien Domont" userId="6da7715ce44349b3" providerId="LiveId" clId="{3DEDA90E-08D5-44D3-BA26-779AE9F902FC}" dt="2021-05-07T06:12:31.361" v="982" actId="108"/>
          <ac:spMkLst>
            <pc:docMk/>
            <pc:sldMk cId="2014281171" sldId="2150"/>
            <ac:spMk id="15" creationId="{26E88083-8689-4AB4-A2EE-37619F147826}"/>
          </ac:spMkLst>
        </pc:spChg>
        <pc:spChg chg="mod">
          <ac:chgData name="Aurelien Domont" userId="6da7715ce44349b3" providerId="LiveId" clId="{3DEDA90E-08D5-44D3-BA26-779AE9F902FC}" dt="2021-05-07T06:19:57.493" v="1297" actId="20577"/>
          <ac:spMkLst>
            <pc:docMk/>
            <pc:sldMk cId="2014281171" sldId="2150"/>
            <ac:spMk id="16" creationId="{6C2BB713-9637-4B9B-938F-E9768876782A}"/>
          </ac:spMkLst>
        </pc:spChg>
        <pc:spChg chg="add mod">
          <ac:chgData name="Aurelien Domont" userId="6da7715ce44349b3" providerId="LiveId" clId="{3DEDA90E-08D5-44D3-BA26-779AE9F902FC}" dt="2021-05-07T06:12:27.300" v="981" actId="108"/>
          <ac:spMkLst>
            <pc:docMk/>
            <pc:sldMk cId="2014281171" sldId="2150"/>
            <ac:spMk id="17" creationId="{DDACD0C1-144A-4DF7-AA4C-EF51300209C0}"/>
          </ac:spMkLst>
        </pc:spChg>
        <pc:spChg chg="del">
          <ac:chgData name="Aurelien Domont" userId="6da7715ce44349b3" providerId="LiveId" clId="{3DEDA90E-08D5-44D3-BA26-779AE9F902FC}" dt="2021-05-07T06:12:22.813" v="979" actId="478"/>
          <ac:spMkLst>
            <pc:docMk/>
            <pc:sldMk cId="2014281171" sldId="2150"/>
            <ac:spMk id="18" creationId="{0BCD4164-FFCE-447D-8269-E5891A7FEF0D}"/>
          </ac:spMkLst>
        </pc:spChg>
        <pc:spChg chg="del">
          <ac:chgData name="Aurelien Domont" userId="6da7715ce44349b3" providerId="LiveId" clId="{3DEDA90E-08D5-44D3-BA26-779AE9F902FC}" dt="2021-05-07T06:12:22.813" v="979" actId="478"/>
          <ac:spMkLst>
            <pc:docMk/>
            <pc:sldMk cId="2014281171" sldId="2150"/>
            <ac:spMk id="19" creationId="{554EE1B4-E11D-4B37-9F78-B5B5FA8738AA}"/>
          </ac:spMkLst>
        </pc:spChg>
        <pc:spChg chg="add mod">
          <ac:chgData name="Aurelien Domont" userId="6da7715ce44349b3" providerId="LiveId" clId="{3DEDA90E-08D5-44D3-BA26-779AE9F902FC}" dt="2021-05-07T06:12:23.162" v="980"/>
          <ac:spMkLst>
            <pc:docMk/>
            <pc:sldMk cId="2014281171" sldId="2150"/>
            <ac:spMk id="20" creationId="{A53CFD61-3441-471A-8C52-247012D447B5}"/>
          </ac:spMkLst>
        </pc:spChg>
        <pc:spChg chg="add mod">
          <ac:chgData name="Aurelien Domont" userId="6da7715ce44349b3" providerId="LiveId" clId="{3DEDA90E-08D5-44D3-BA26-779AE9F902FC}" dt="2021-05-07T06:12:23.162" v="980"/>
          <ac:spMkLst>
            <pc:docMk/>
            <pc:sldMk cId="2014281171" sldId="2150"/>
            <ac:spMk id="23" creationId="{8A9EE56F-7681-405E-99E5-058F34F929DD}"/>
          </ac:spMkLst>
        </pc:spChg>
        <pc:spChg chg="add mod">
          <ac:chgData name="Aurelien Domont" userId="6da7715ce44349b3" providerId="LiveId" clId="{3DEDA90E-08D5-44D3-BA26-779AE9F902FC}" dt="2021-05-07T06:12:23.162" v="980"/>
          <ac:spMkLst>
            <pc:docMk/>
            <pc:sldMk cId="2014281171" sldId="2150"/>
            <ac:spMk id="24" creationId="{B0F330B5-6268-47B6-9D73-B8FE76EE7E0C}"/>
          </ac:spMkLst>
        </pc:spChg>
        <pc:spChg chg="add mod">
          <ac:chgData name="Aurelien Domont" userId="6da7715ce44349b3" providerId="LiveId" clId="{3DEDA90E-08D5-44D3-BA26-779AE9F902FC}" dt="2021-05-07T06:12:23.162" v="980"/>
          <ac:spMkLst>
            <pc:docMk/>
            <pc:sldMk cId="2014281171" sldId="2150"/>
            <ac:spMk id="25" creationId="{99F88341-1918-42BF-99AA-E09800DAB49B}"/>
          </ac:spMkLst>
        </pc:spChg>
        <pc:spChg chg="del">
          <ac:chgData name="Aurelien Domont" userId="6da7715ce44349b3" providerId="LiveId" clId="{3DEDA90E-08D5-44D3-BA26-779AE9F902FC}" dt="2021-05-07T06:12:22.813" v="979" actId="478"/>
          <ac:spMkLst>
            <pc:docMk/>
            <pc:sldMk cId="2014281171" sldId="2150"/>
            <ac:spMk id="34" creationId="{E2BDE0B8-90AF-4DE7-A71B-FE78ADE30B55}"/>
          </ac:spMkLst>
        </pc:spChg>
        <pc:spChg chg="del">
          <ac:chgData name="Aurelien Domont" userId="6da7715ce44349b3" providerId="LiveId" clId="{3DEDA90E-08D5-44D3-BA26-779AE9F902FC}" dt="2021-05-07T06:12:22.813" v="979" actId="478"/>
          <ac:spMkLst>
            <pc:docMk/>
            <pc:sldMk cId="2014281171" sldId="2150"/>
            <ac:spMk id="35" creationId="{1BC3B263-81C3-42AD-96C7-45AB7FFD0557}"/>
          </ac:spMkLst>
        </pc:spChg>
        <pc:spChg chg="del">
          <ac:chgData name="Aurelien Domont" userId="6da7715ce44349b3" providerId="LiveId" clId="{3DEDA90E-08D5-44D3-BA26-779AE9F902FC}" dt="2021-05-07T06:12:22.813" v="979" actId="478"/>
          <ac:spMkLst>
            <pc:docMk/>
            <pc:sldMk cId="2014281171" sldId="2150"/>
            <ac:spMk id="36" creationId="{DEACEA99-9E9A-408A-9277-86EFC1C60A69}"/>
          </ac:spMkLst>
        </pc:spChg>
        <pc:cxnChg chg="del">
          <ac:chgData name="Aurelien Domont" userId="6da7715ce44349b3" providerId="LiveId" clId="{3DEDA90E-08D5-44D3-BA26-779AE9F902FC}" dt="2021-05-07T06:12:22.813" v="979" actId="478"/>
          <ac:cxnSpMkLst>
            <pc:docMk/>
            <pc:sldMk cId="2014281171" sldId="2150"/>
            <ac:cxnSpMk id="6" creationId="{91E4FFAB-FF4F-40BB-B034-751A14BFD071}"/>
          </ac:cxnSpMkLst>
        </pc:cxnChg>
        <pc:cxnChg chg="add mod">
          <ac:chgData name="Aurelien Domont" userId="6da7715ce44349b3" providerId="LiveId" clId="{3DEDA90E-08D5-44D3-BA26-779AE9F902FC}" dt="2021-05-07T06:12:23.162" v="980"/>
          <ac:cxnSpMkLst>
            <pc:docMk/>
            <pc:sldMk cId="2014281171" sldId="2150"/>
            <ac:cxnSpMk id="21" creationId="{7CFDCC8B-74DD-4897-B5BB-7F611DBE69A9}"/>
          </ac:cxnSpMkLst>
        </pc:cxnChg>
        <pc:cxnChg chg="add mod">
          <ac:chgData name="Aurelien Domont" userId="6da7715ce44349b3" providerId="LiveId" clId="{3DEDA90E-08D5-44D3-BA26-779AE9F902FC}" dt="2021-05-07T06:12:23.162" v="980"/>
          <ac:cxnSpMkLst>
            <pc:docMk/>
            <pc:sldMk cId="2014281171" sldId="2150"/>
            <ac:cxnSpMk id="22" creationId="{9E238D37-1659-4F42-82AD-0A5E955E6C8D}"/>
          </ac:cxnSpMkLst>
        </pc:cxnChg>
        <pc:cxnChg chg="del">
          <ac:chgData name="Aurelien Domont" userId="6da7715ce44349b3" providerId="LiveId" clId="{3DEDA90E-08D5-44D3-BA26-779AE9F902FC}" dt="2021-05-07T06:12:22.813" v="979" actId="478"/>
          <ac:cxnSpMkLst>
            <pc:docMk/>
            <pc:sldMk cId="2014281171" sldId="2150"/>
            <ac:cxnSpMk id="33" creationId="{3B31C624-A379-4A7C-8695-3B2B901C5E36}"/>
          </ac:cxnSpMkLst>
        </pc:cxnChg>
      </pc:sldChg>
      <pc:sldChg chg="modSp mod">
        <pc:chgData name="Aurelien Domont" userId="6da7715ce44349b3" providerId="LiveId" clId="{3DEDA90E-08D5-44D3-BA26-779AE9F902FC}" dt="2021-05-07T04:10:59.196" v="222" actId="20577"/>
        <pc:sldMkLst>
          <pc:docMk/>
          <pc:sldMk cId="3025566573" sldId="2151"/>
        </pc:sldMkLst>
        <pc:spChg chg="mod">
          <ac:chgData name="Aurelien Domont" userId="6da7715ce44349b3" providerId="LiveId" clId="{3DEDA90E-08D5-44D3-BA26-779AE9F902FC}" dt="2021-05-07T04:09:26.750" v="84" actId="20577"/>
          <ac:spMkLst>
            <pc:docMk/>
            <pc:sldMk cId="3025566573" sldId="2151"/>
            <ac:spMk id="16" creationId="{6C2BB713-9637-4B9B-938F-E9768876782A}"/>
          </ac:spMkLst>
        </pc:spChg>
        <pc:spChg chg="mod">
          <ac:chgData name="Aurelien Domont" userId="6da7715ce44349b3" providerId="LiveId" clId="{3DEDA90E-08D5-44D3-BA26-779AE9F902FC}" dt="2021-05-07T04:10:59.196" v="222" actId="20577"/>
          <ac:spMkLst>
            <pc:docMk/>
            <pc:sldMk cId="3025566573" sldId="2151"/>
            <ac:spMk id="25" creationId="{F53DB822-D6F4-4387-B810-2DDF193FB7A3}"/>
          </ac:spMkLst>
        </pc:spChg>
      </pc:sldChg>
      <pc:sldChg chg="addSp delSp modSp add mod">
        <pc:chgData name="Aurelien Domont" userId="6da7715ce44349b3" providerId="LiveId" clId="{3DEDA90E-08D5-44D3-BA26-779AE9F902FC}" dt="2021-05-07T05:59:02.815" v="531" actId="113"/>
        <pc:sldMkLst>
          <pc:docMk/>
          <pc:sldMk cId="4171692563" sldId="2152"/>
        </pc:sldMkLst>
        <pc:spChg chg="add del mod">
          <ac:chgData name="Aurelien Domont" userId="6da7715ce44349b3" providerId="LiveId" clId="{3DEDA90E-08D5-44D3-BA26-779AE9F902FC}" dt="2021-05-07T04:16:01.141" v="323" actId="478"/>
          <ac:spMkLst>
            <pc:docMk/>
            <pc:sldMk cId="4171692563" sldId="2152"/>
            <ac:spMk id="8" creationId="{B9B57F40-1E6F-490F-BF85-9259DA98BFEF}"/>
          </ac:spMkLst>
        </pc:spChg>
        <pc:spChg chg="add mod">
          <ac:chgData name="Aurelien Domont" userId="6da7715ce44349b3" providerId="LiveId" clId="{3DEDA90E-08D5-44D3-BA26-779AE9F902FC}" dt="2021-05-07T04:29:31.536" v="411" actId="113"/>
          <ac:spMkLst>
            <pc:docMk/>
            <pc:sldMk cId="4171692563" sldId="2152"/>
            <ac:spMk id="10" creationId="{14A41ADD-F906-44BA-826B-D45736FAC590}"/>
          </ac:spMkLst>
        </pc:spChg>
        <pc:spChg chg="mod">
          <ac:chgData name="Aurelien Domont" userId="6da7715ce44349b3" providerId="LiveId" clId="{3DEDA90E-08D5-44D3-BA26-779AE9F902FC}" dt="2021-05-07T04:11:35.764" v="256" actId="20577"/>
          <ac:spMkLst>
            <pc:docMk/>
            <pc:sldMk cId="4171692563" sldId="2152"/>
            <ac:spMk id="16" creationId="{6C2BB713-9637-4B9B-938F-E9768876782A}"/>
          </ac:spMkLst>
        </pc:spChg>
        <pc:spChg chg="del">
          <ac:chgData name="Aurelien Domont" userId="6da7715ce44349b3" providerId="LiveId" clId="{3DEDA90E-08D5-44D3-BA26-779AE9F902FC}" dt="2021-05-07T04:11:49.245" v="257" actId="478"/>
          <ac:spMkLst>
            <pc:docMk/>
            <pc:sldMk cId="4171692563" sldId="2152"/>
            <ac:spMk id="25" creationId="{F53DB822-D6F4-4387-B810-2DDF193FB7A3}"/>
          </ac:spMkLst>
        </pc:spChg>
        <pc:graphicFrameChg chg="add mod modGraphic">
          <ac:chgData name="Aurelien Domont" userId="6da7715ce44349b3" providerId="LiveId" clId="{3DEDA90E-08D5-44D3-BA26-779AE9F902FC}" dt="2021-05-07T05:59:02.815" v="531" actId="113"/>
          <ac:graphicFrameMkLst>
            <pc:docMk/>
            <pc:sldMk cId="4171692563" sldId="2152"/>
            <ac:graphicFrameMk id="6" creationId="{09869EE9-A6B0-4D25-BE5E-47780156B70A}"/>
          </ac:graphicFrameMkLst>
        </pc:graphicFrameChg>
        <pc:cxnChg chg="add del mod">
          <ac:chgData name="Aurelien Domont" userId="6da7715ce44349b3" providerId="LiveId" clId="{3DEDA90E-08D5-44D3-BA26-779AE9F902FC}" dt="2021-05-07T04:16:01.141" v="323" actId="478"/>
          <ac:cxnSpMkLst>
            <pc:docMk/>
            <pc:sldMk cId="4171692563" sldId="2152"/>
            <ac:cxnSpMk id="7" creationId="{A0E3DD2D-0AF4-4F21-AE19-4BEAA443C559}"/>
          </ac:cxnSpMkLst>
        </pc:cxnChg>
        <pc:cxnChg chg="add mod">
          <ac:chgData name="Aurelien Domont" userId="6da7715ce44349b3" providerId="LiveId" clId="{3DEDA90E-08D5-44D3-BA26-779AE9F902FC}" dt="2021-05-07T04:29:22.551" v="406" actId="12788"/>
          <ac:cxnSpMkLst>
            <pc:docMk/>
            <pc:sldMk cId="4171692563" sldId="2152"/>
            <ac:cxnSpMk id="9" creationId="{518DBCEB-D5A2-44B0-9E70-EF96B675177C}"/>
          </ac:cxnSpMkLst>
        </pc:cxnChg>
      </pc:sldChg>
      <pc:sldChg chg="modSp add del mod">
        <pc:chgData name="Aurelien Domont" userId="6da7715ce44349b3" providerId="LiveId" clId="{3DEDA90E-08D5-44D3-BA26-779AE9F902FC}" dt="2021-05-07T04:45:33.069" v="479" actId="47"/>
        <pc:sldMkLst>
          <pc:docMk/>
          <pc:sldMk cId="1591956744" sldId="2153"/>
        </pc:sldMkLst>
        <pc:spChg chg="mod">
          <ac:chgData name="Aurelien Domont" userId="6da7715ce44349b3" providerId="LiveId" clId="{3DEDA90E-08D5-44D3-BA26-779AE9F902FC}" dt="2021-05-07T04:31:24.921" v="420" actId="20577"/>
          <ac:spMkLst>
            <pc:docMk/>
            <pc:sldMk cId="1591956744" sldId="2153"/>
            <ac:spMk id="18" creationId="{0BCD4164-FFCE-447D-8269-E5891A7FEF0D}"/>
          </ac:spMkLst>
        </pc:spChg>
        <pc:spChg chg="mod">
          <ac:chgData name="Aurelien Domont" userId="6da7715ce44349b3" providerId="LiveId" clId="{3DEDA90E-08D5-44D3-BA26-779AE9F902FC}" dt="2021-05-07T04:34:05.817" v="447"/>
          <ac:spMkLst>
            <pc:docMk/>
            <pc:sldMk cId="1591956744" sldId="2153"/>
            <ac:spMk id="35" creationId="{1BC3B263-81C3-42AD-96C7-45AB7FFD0557}"/>
          </ac:spMkLst>
        </pc:spChg>
        <pc:spChg chg="mod">
          <ac:chgData name="Aurelien Domont" userId="6da7715ce44349b3" providerId="LiveId" clId="{3DEDA90E-08D5-44D3-BA26-779AE9F902FC}" dt="2021-05-07T04:35:52.772" v="477" actId="20577"/>
          <ac:spMkLst>
            <pc:docMk/>
            <pc:sldMk cId="1591956744" sldId="2153"/>
            <ac:spMk id="36" creationId="{DEACEA99-9E9A-408A-9277-86EFC1C60A69}"/>
          </ac:spMkLst>
        </pc:spChg>
      </pc:sldChg>
      <pc:sldChg chg="addSp delSp modSp new del mod setBg">
        <pc:chgData name="Aurelien Domont" userId="6da7715ce44349b3" providerId="LiveId" clId="{3DEDA90E-08D5-44D3-BA26-779AE9F902FC}" dt="2021-05-07T04:19:56.553" v="338" actId="47"/>
        <pc:sldMkLst>
          <pc:docMk/>
          <pc:sldMk cId="956157610" sldId="2154"/>
        </pc:sldMkLst>
        <pc:graphicFrameChg chg="add del mod">
          <ac:chgData name="Aurelien Domont" userId="6da7715ce44349b3" providerId="LiveId" clId="{3DEDA90E-08D5-44D3-BA26-779AE9F902FC}" dt="2021-05-07T04:19:28.034" v="335"/>
          <ac:graphicFrameMkLst>
            <pc:docMk/>
            <pc:sldMk cId="956157610" sldId="2154"/>
            <ac:graphicFrameMk id="2" creationId="{6BBFBDDB-06D9-417E-8964-3A19DC8195EB}"/>
          </ac:graphicFrameMkLst>
        </pc:graphicFrameChg>
        <pc:graphicFrameChg chg="add mod">
          <ac:chgData name="Aurelien Domont" userId="6da7715ce44349b3" providerId="LiveId" clId="{3DEDA90E-08D5-44D3-BA26-779AE9F902FC}" dt="2021-05-07T04:19:28.114" v="336"/>
          <ac:graphicFrameMkLst>
            <pc:docMk/>
            <pc:sldMk cId="956157610" sldId="2154"/>
            <ac:graphicFrameMk id="3" creationId="{1E611CFB-CF99-4519-A3D9-6CF0325DE376}"/>
          </ac:graphicFrameMkLst>
        </pc:graphicFrameChg>
        <pc:graphicFrameChg chg="add">
          <ac:chgData name="Aurelien Domont" userId="6da7715ce44349b3" providerId="LiveId" clId="{3DEDA90E-08D5-44D3-BA26-779AE9F902FC}" dt="2021-05-07T04:19:44.185" v="337" actId="26606"/>
          <ac:graphicFrameMkLst>
            <pc:docMk/>
            <pc:sldMk cId="956157610" sldId="2154"/>
            <ac:graphicFrameMk id="5" creationId="{6BBFBDDB-06D9-417E-8964-3A19DC8195EB}"/>
          </ac:graphicFrameMkLst>
        </pc:graphicFrameChg>
      </pc:sldChg>
      <pc:sldChg chg="addSp modSp add del mod">
        <pc:chgData name="Aurelien Domont" userId="6da7715ce44349b3" providerId="LiveId" clId="{3DEDA90E-08D5-44D3-BA26-779AE9F902FC}" dt="2021-05-07T05:59:24.720" v="534" actId="47"/>
        <pc:sldMkLst>
          <pc:docMk/>
          <pc:sldMk cId="1210589192" sldId="2154"/>
        </pc:sldMkLst>
        <pc:spChg chg="add mod">
          <ac:chgData name="Aurelien Domont" userId="6da7715ce44349b3" providerId="LiveId" clId="{3DEDA90E-08D5-44D3-BA26-779AE9F902FC}" dt="2021-05-07T04:29:57.765" v="416" actId="207"/>
          <ac:spMkLst>
            <pc:docMk/>
            <pc:sldMk cId="1210589192" sldId="2154"/>
            <ac:spMk id="2" creationId="{85010260-9F4C-4D79-9B1E-CA82F8D1C387}"/>
          </ac:spMkLst>
        </pc:spChg>
        <pc:spChg chg="mod">
          <ac:chgData name="Aurelien Domont" userId="6da7715ce44349b3" providerId="LiveId" clId="{3DEDA90E-08D5-44D3-BA26-779AE9F902FC}" dt="2021-05-07T04:29:47.303" v="414" actId="20577"/>
          <ac:spMkLst>
            <pc:docMk/>
            <pc:sldMk cId="1210589192" sldId="2154"/>
            <ac:spMk id="16" creationId="{6C2BB713-9637-4B9B-938F-E9768876782A}"/>
          </ac:spMkLst>
        </pc:spChg>
      </pc:sldChg>
      <pc:sldChg chg="modSp add del mod">
        <pc:chgData name="Aurelien Domont" userId="6da7715ce44349b3" providerId="LiveId" clId="{3DEDA90E-08D5-44D3-BA26-779AE9F902FC}" dt="2021-05-07T05:59:24.720" v="534" actId="47"/>
        <pc:sldMkLst>
          <pc:docMk/>
          <pc:sldMk cId="3631299254" sldId="2155"/>
        </pc:sldMkLst>
        <pc:spChg chg="mod">
          <ac:chgData name="Aurelien Domont" userId="6da7715ce44349b3" providerId="LiveId" clId="{3DEDA90E-08D5-44D3-BA26-779AE9F902FC}" dt="2021-05-07T04:30:02.839" v="419" actId="20577"/>
          <ac:spMkLst>
            <pc:docMk/>
            <pc:sldMk cId="3631299254" sldId="2155"/>
            <ac:spMk id="16" creationId="{6C2BB713-9637-4B9B-938F-E9768876782A}"/>
          </ac:spMkLst>
        </pc:spChg>
      </pc:sldChg>
      <pc:sldChg chg="modSp add del mod">
        <pc:chgData name="Aurelien Domont" userId="6da7715ce44349b3" providerId="LiveId" clId="{3DEDA90E-08D5-44D3-BA26-779AE9F902FC}" dt="2021-05-07T06:12:10.034" v="977" actId="47"/>
        <pc:sldMkLst>
          <pc:docMk/>
          <pc:sldMk cId="657245180" sldId="2156"/>
        </pc:sldMkLst>
        <pc:spChg chg="mod">
          <ac:chgData name="Aurelien Domont" userId="6da7715ce44349b3" providerId="LiveId" clId="{3DEDA90E-08D5-44D3-BA26-779AE9F902FC}" dt="2021-05-07T05:46:30.002" v="481" actId="207"/>
          <ac:spMkLst>
            <pc:docMk/>
            <pc:sldMk cId="657245180" sldId="2156"/>
            <ac:spMk id="5" creationId="{91206A1C-4398-49D5-B631-7CF32C406825}"/>
          </ac:spMkLst>
        </pc:spChg>
        <pc:spChg chg="mod">
          <ac:chgData name="Aurelien Domont" userId="6da7715ce44349b3" providerId="LiveId" clId="{3DEDA90E-08D5-44D3-BA26-779AE9F902FC}" dt="2021-05-07T05:49:32.636" v="491" actId="20577"/>
          <ac:spMkLst>
            <pc:docMk/>
            <pc:sldMk cId="657245180" sldId="2156"/>
            <ac:spMk id="19" creationId="{554EE1B4-E11D-4B37-9F78-B5B5FA8738AA}"/>
          </ac:spMkLst>
        </pc:spChg>
        <pc:spChg chg="mod">
          <ac:chgData name="Aurelien Domont" userId="6da7715ce44349b3" providerId="LiveId" clId="{3DEDA90E-08D5-44D3-BA26-779AE9F902FC}" dt="2021-05-07T05:47:57.271" v="483" actId="12"/>
          <ac:spMkLst>
            <pc:docMk/>
            <pc:sldMk cId="657245180" sldId="2156"/>
            <ac:spMk id="35" creationId="{1BC3B263-81C3-42AD-96C7-45AB7FFD0557}"/>
          </ac:spMkLst>
        </pc:spChg>
        <pc:spChg chg="mod">
          <ac:chgData name="Aurelien Domont" userId="6da7715ce44349b3" providerId="LiveId" clId="{3DEDA90E-08D5-44D3-BA26-779AE9F902FC}" dt="2021-05-07T05:48:09.893" v="485" actId="12"/>
          <ac:spMkLst>
            <pc:docMk/>
            <pc:sldMk cId="657245180" sldId="2156"/>
            <ac:spMk id="36" creationId="{DEACEA99-9E9A-408A-9277-86EFC1C60A69}"/>
          </ac:spMkLst>
        </pc:spChg>
      </pc:sldChg>
      <pc:sldChg chg="addSp delSp modSp add mod">
        <pc:chgData name="Aurelien Domont" userId="6da7715ce44349b3" providerId="LiveId" clId="{3DEDA90E-08D5-44D3-BA26-779AE9F902FC}" dt="2021-05-07T06:14:09.220" v="1029" actId="478"/>
        <pc:sldMkLst>
          <pc:docMk/>
          <pc:sldMk cId="3148501183" sldId="2157"/>
        </pc:sldMkLst>
        <pc:spChg chg="del">
          <ac:chgData name="Aurelien Domont" userId="6da7715ce44349b3" providerId="LiveId" clId="{3DEDA90E-08D5-44D3-BA26-779AE9F902FC}" dt="2021-05-07T06:12:13.475" v="978" actId="478"/>
          <ac:spMkLst>
            <pc:docMk/>
            <pc:sldMk cId="3148501183" sldId="2157"/>
            <ac:spMk id="5" creationId="{91206A1C-4398-49D5-B631-7CF32C406825}"/>
          </ac:spMkLst>
        </pc:spChg>
        <pc:spChg chg="add del mod ord">
          <ac:chgData name="Aurelien Domont" userId="6da7715ce44349b3" providerId="LiveId" clId="{3DEDA90E-08D5-44D3-BA26-779AE9F902FC}" dt="2021-05-07T06:14:09.220" v="1029" actId="478"/>
          <ac:spMkLst>
            <pc:docMk/>
            <pc:sldMk cId="3148501183" sldId="2157"/>
            <ac:spMk id="15" creationId="{790F49E4-4FF7-4ED4-AB0E-7689BABA171D}"/>
          </ac:spMkLst>
        </pc:spChg>
        <pc:spChg chg="mod">
          <ac:chgData name="Aurelien Domont" userId="6da7715ce44349b3" providerId="LiveId" clId="{3DEDA90E-08D5-44D3-BA26-779AE9F902FC}" dt="2021-05-07T05:49:42.158" v="507" actId="20577"/>
          <ac:spMkLst>
            <pc:docMk/>
            <pc:sldMk cId="3148501183" sldId="2157"/>
            <ac:spMk id="19" creationId="{554EE1B4-E11D-4B37-9F78-B5B5FA8738AA}"/>
          </ac:spMkLst>
        </pc:spChg>
      </pc:sldChg>
      <pc:sldChg chg="modSp add mod">
        <pc:chgData name="Aurelien Domont" userId="6da7715ce44349b3" providerId="LiveId" clId="{3DEDA90E-08D5-44D3-BA26-779AE9F902FC}" dt="2021-05-07T06:01:29.797" v="551" actId="207"/>
        <pc:sldMkLst>
          <pc:docMk/>
          <pc:sldMk cId="1759510958" sldId="2158"/>
        </pc:sldMkLst>
        <pc:spChg chg="mod">
          <ac:chgData name="Aurelien Domont" userId="6da7715ce44349b3" providerId="LiveId" clId="{3DEDA90E-08D5-44D3-BA26-779AE9F902FC}" dt="2021-05-07T05:57:48.982" v="523" actId="20577"/>
          <ac:spMkLst>
            <pc:docMk/>
            <pc:sldMk cId="1759510958" sldId="2158"/>
            <ac:spMk id="16" creationId="{6C2BB713-9637-4B9B-938F-E9768876782A}"/>
          </ac:spMkLst>
        </pc:spChg>
        <pc:graphicFrameChg chg="mod modGraphic">
          <ac:chgData name="Aurelien Domont" userId="6da7715ce44349b3" providerId="LiveId" clId="{3DEDA90E-08D5-44D3-BA26-779AE9F902FC}" dt="2021-05-07T06:01:29.797" v="551" actId="207"/>
          <ac:graphicFrameMkLst>
            <pc:docMk/>
            <pc:sldMk cId="1759510958" sldId="2158"/>
            <ac:graphicFrameMk id="6" creationId="{09869EE9-A6B0-4D25-BE5E-47780156B70A}"/>
          </ac:graphicFrameMkLst>
        </pc:graphicFrameChg>
      </pc:sldChg>
      <pc:sldChg chg="modSp add mod">
        <pc:chgData name="Aurelien Domont" userId="6da7715ce44349b3" providerId="LiveId" clId="{3DEDA90E-08D5-44D3-BA26-779AE9F902FC}" dt="2021-05-07T06:01:45.700" v="553" actId="207"/>
        <pc:sldMkLst>
          <pc:docMk/>
          <pc:sldMk cId="3299429826" sldId="2159"/>
        </pc:sldMkLst>
        <pc:spChg chg="mod">
          <ac:chgData name="Aurelien Domont" userId="6da7715ce44349b3" providerId="LiveId" clId="{3DEDA90E-08D5-44D3-BA26-779AE9F902FC}" dt="2021-05-07T05:59:29.044" v="538" actId="20577"/>
          <ac:spMkLst>
            <pc:docMk/>
            <pc:sldMk cId="3299429826" sldId="2159"/>
            <ac:spMk id="16" creationId="{6C2BB713-9637-4B9B-938F-E9768876782A}"/>
          </ac:spMkLst>
        </pc:spChg>
        <pc:graphicFrameChg chg="mod modGraphic">
          <ac:chgData name="Aurelien Domont" userId="6da7715ce44349b3" providerId="LiveId" clId="{3DEDA90E-08D5-44D3-BA26-779AE9F902FC}" dt="2021-05-07T06:01:45.700" v="553" actId="207"/>
          <ac:graphicFrameMkLst>
            <pc:docMk/>
            <pc:sldMk cId="3299429826" sldId="2159"/>
            <ac:graphicFrameMk id="6" creationId="{09869EE9-A6B0-4D25-BE5E-47780156B70A}"/>
          </ac:graphicFrameMkLst>
        </pc:graphicFrameChg>
      </pc:sldChg>
      <pc:sldChg chg="addSp delSp modSp add mod">
        <pc:chgData name="Aurelien Domont" userId="6da7715ce44349b3" providerId="LiveId" clId="{3DEDA90E-08D5-44D3-BA26-779AE9F902FC}" dt="2021-05-07T06:11:24.224" v="970"/>
        <pc:sldMkLst>
          <pc:docMk/>
          <pc:sldMk cId="2826679999" sldId="2160"/>
        </pc:sldMkLst>
        <pc:spChg chg="mod">
          <ac:chgData name="Aurelien Domont" userId="6da7715ce44349b3" providerId="LiveId" clId="{3DEDA90E-08D5-44D3-BA26-779AE9F902FC}" dt="2021-05-07T06:08:32.331" v="850"/>
          <ac:spMkLst>
            <pc:docMk/>
            <pc:sldMk cId="2826679999" sldId="2160"/>
            <ac:spMk id="16" creationId="{6C2BB713-9637-4B9B-938F-E9768876782A}"/>
          </ac:spMkLst>
        </pc:spChg>
        <pc:spChg chg="mod">
          <ac:chgData name="Aurelien Domont" userId="6da7715ce44349b3" providerId="LiveId" clId="{3DEDA90E-08D5-44D3-BA26-779AE9F902FC}" dt="2021-05-07T06:11:24.224" v="970"/>
          <ac:spMkLst>
            <pc:docMk/>
            <pc:sldMk cId="2826679999" sldId="2160"/>
            <ac:spMk id="29" creationId="{E7057E1C-0379-4BF8-AFA9-1ADE9F123A50}"/>
          </ac:spMkLst>
        </pc:spChg>
        <pc:picChg chg="add mod">
          <ac:chgData name="Aurelien Domont" userId="6da7715ce44349b3" providerId="LiveId" clId="{3DEDA90E-08D5-44D3-BA26-779AE9F902FC}" dt="2021-05-07T06:08:37.743" v="852"/>
          <ac:picMkLst>
            <pc:docMk/>
            <pc:sldMk cId="2826679999" sldId="2160"/>
            <ac:picMk id="7" creationId="{E5508304-CC1F-4925-8FF7-89D538CC0CCD}"/>
          </ac:picMkLst>
        </pc:picChg>
        <pc:picChg chg="del">
          <ac:chgData name="Aurelien Domont" userId="6da7715ce44349b3" providerId="LiveId" clId="{3DEDA90E-08D5-44D3-BA26-779AE9F902FC}" dt="2021-05-07T06:08:37.360" v="851" actId="478"/>
          <ac:picMkLst>
            <pc:docMk/>
            <pc:sldMk cId="2826679999" sldId="2160"/>
            <ac:picMk id="23" creationId="{D30A2405-B273-4908-B54B-4EF6F7DF01FD}"/>
          </ac:picMkLst>
        </pc:picChg>
      </pc:sldChg>
      <pc:sldChg chg="addSp delSp modSp add mod">
        <pc:chgData name="Aurelien Domont" userId="6da7715ce44349b3" providerId="LiveId" clId="{3DEDA90E-08D5-44D3-BA26-779AE9F902FC}" dt="2021-05-07T06:11:27.275" v="972"/>
        <pc:sldMkLst>
          <pc:docMk/>
          <pc:sldMk cId="1178320559" sldId="2161"/>
        </pc:sldMkLst>
        <pc:spChg chg="mod">
          <ac:chgData name="Aurelien Domont" userId="6da7715ce44349b3" providerId="LiveId" clId="{3DEDA90E-08D5-44D3-BA26-779AE9F902FC}" dt="2021-05-07T06:09:33.639" v="858"/>
          <ac:spMkLst>
            <pc:docMk/>
            <pc:sldMk cId="1178320559" sldId="2161"/>
            <ac:spMk id="16" creationId="{6C2BB713-9637-4B9B-938F-E9768876782A}"/>
          </ac:spMkLst>
        </pc:spChg>
        <pc:spChg chg="mod">
          <ac:chgData name="Aurelien Domont" userId="6da7715ce44349b3" providerId="LiveId" clId="{3DEDA90E-08D5-44D3-BA26-779AE9F902FC}" dt="2021-05-07T06:11:27.275" v="972"/>
          <ac:spMkLst>
            <pc:docMk/>
            <pc:sldMk cId="1178320559" sldId="2161"/>
            <ac:spMk id="29" creationId="{E7057E1C-0379-4BF8-AFA9-1ADE9F123A50}"/>
          </ac:spMkLst>
        </pc:spChg>
        <pc:picChg chg="del">
          <ac:chgData name="Aurelien Domont" userId="6da7715ce44349b3" providerId="LiveId" clId="{3DEDA90E-08D5-44D3-BA26-779AE9F902FC}" dt="2021-05-07T06:09:38.120" v="859" actId="478"/>
          <ac:picMkLst>
            <pc:docMk/>
            <pc:sldMk cId="1178320559" sldId="2161"/>
            <ac:picMk id="7" creationId="{E5508304-CC1F-4925-8FF7-89D538CC0CCD}"/>
          </ac:picMkLst>
        </pc:picChg>
        <pc:picChg chg="add mod">
          <ac:chgData name="Aurelien Domont" userId="6da7715ce44349b3" providerId="LiveId" clId="{3DEDA90E-08D5-44D3-BA26-779AE9F902FC}" dt="2021-05-07T06:09:38.418" v="860"/>
          <ac:picMkLst>
            <pc:docMk/>
            <pc:sldMk cId="1178320559" sldId="2161"/>
            <ac:picMk id="8" creationId="{3DD6D422-1748-4B42-9C2F-D4B02A6C326D}"/>
          </ac:picMkLst>
        </pc:picChg>
      </pc:sldChg>
      <pc:sldChg chg="add del">
        <pc:chgData name="Aurelien Domont" userId="6da7715ce44349b3" providerId="LiveId" clId="{3DEDA90E-08D5-44D3-BA26-779AE9F902FC}" dt="2021-05-07T06:09:20.974" v="856" actId="47"/>
        <pc:sldMkLst>
          <pc:docMk/>
          <pc:sldMk cId="2258508891" sldId="2161"/>
        </pc:sldMkLst>
      </pc:sldChg>
      <pc:sldChg chg="add del">
        <pc:chgData name="Aurelien Domont" userId="6da7715ce44349b3" providerId="LiveId" clId="{3DEDA90E-08D5-44D3-BA26-779AE9F902FC}" dt="2021-05-07T06:09:20.974" v="856" actId="47"/>
        <pc:sldMkLst>
          <pc:docMk/>
          <pc:sldMk cId="783249944" sldId="2162"/>
        </pc:sldMkLst>
      </pc:sldChg>
      <pc:sldChg chg="addSp delSp modSp add mod">
        <pc:chgData name="Aurelien Domont" userId="6da7715ce44349b3" providerId="LiveId" clId="{3DEDA90E-08D5-44D3-BA26-779AE9F902FC}" dt="2021-05-07T06:11:30.484" v="974"/>
        <pc:sldMkLst>
          <pc:docMk/>
          <pc:sldMk cId="3919871392" sldId="2162"/>
        </pc:sldMkLst>
        <pc:spChg chg="mod">
          <ac:chgData name="Aurelien Domont" userId="6da7715ce44349b3" providerId="LiveId" clId="{3DEDA90E-08D5-44D3-BA26-779AE9F902FC}" dt="2021-05-07T06:10:09.576" v="862"/>
          <ac:spMkLst>
            <pc:docMk/>
            <pc:sldMk cId="3919871392" sldId="2162"/>
            <ac:spMk id="16" creationId="{6C2BB713-9637-4B9B-938F-E9768876782A}"/>
          </ac:spMkLst>
        </pc:spChg>
        <pc:spChg chg="mod">
          <ac:chgData name="Aurelien Domont" userId="6da7715ce44349b3" providerId="LiveId" clId="{3DEDA90E-08D5-44D3-BA26-779AE9F902FC}" dt="2021-05-07T06:11:30.484" v="974"/>
          <ac:spMkLst>
            <pc:docMk/>
            <pc:sldMk cId="3919871392" sldId="2162"/>
            <ac:spMk id="29" creationId="{E7057E1C-0379-4BF8-AFA9-1ADE9F123A50}"/>
          </ac:spMkLst>
        </pc:spChg>
        <pc:picChg chg="add mod">
          <ac:chgData name="Aurelien Domont" userId="6da7715ce44349b3" providerId="LiveId" clId="{3DEDA90E-08D5-44D3-BA26-779AE9F902FC}" dt="2021-05-07T06:10:15.234" v="864"/>
          <ac:picMkLst>
            <pc:docMk/>
            <pc:sldMk cId="3919871392" sldId="2162"/>
            <ac:picMk id="7" creationId="{C4068818-E93E-4DF8-9F54-BB57DBE1F9C4}"/>
          </ac:picMkLst>
        </pc:picChg>
        <pc:picChg chg="del">
          <ac:chgData name="Aurelien Domont" userId="6da7715ce44349b3" providerId="LiveId" clId="{3DEDA90E-08D5-44D3-BA26-779AE9F902FC}" dt="2021-05-07T06:10:14.865" v="863" actId="478"/>
          <ac:picMkLst>
            <pc:docMk/>
            <pc:sldMk cId="3919871392" sldId="2162"/>
            <ac:picMk id="8" creationId="{3DD6D422-1748-4B42-9C2F-D4B02A6C326D}"/>
          </ac:picMkLst>
        </pc:picChg>
      </pc:sldChg>
      <pc:sldChg chg="add del">
        <pc:chgData name="Aurelien Domont" userId="6da7715ce44349b3" providerId="LiveId" clId="{3DEDA90E-08D5-44D3-BA26-779AE9F902FC}" dt="2021-05-07T06:09:20.974" v="856" actId="47"/>
        <pc:sldMkLst>
          <pc:docMk/>
          <pc:sldMk cId="13038259" sldId="2163"/>
        </pc:sldMkLst>
      </pc:sldChg>
      <pc:sldChg chg="addSp delSp modSp add mod">
        <pc:chgData name="Aurelien Domont" userId="6da7715ce44349b3" providerId="LiveId" clId="{3DEDA90E-08D5-44D3-BA26-779AE9F902FC}" dt="2021-05-07T06:11:33.240" v="976"/>
        <pc:sldMkLst>
          <pc:docMk/>
          <pc:sldMk cId="3706676124" sldId="2163"/>
        </pc:sldMkLst>
        <pc:spChg chg="mod">
          <ac:chgData name="Aurelien Domont" userId="6da7715ce44349b3" providerId="LiveId" clId="{3DEDA90E-08D5-44D3-BA26-779AE9F902FC}" dt="2021-05-07T06:10:28.322" v="866"/>
          <ac:spMkLst>
            <pc:docMk/>
            <pc:sldMk cId="3706676124" sldId="2163"/>
            <ac:spMk id="16" creationId="{6C2BB713-9637-4B9B-938F-E9768876782A}"/>
          </ac:spMkLst>
        </pc:spChg>
        <pc:spChg chg="mod">
          <ac:chgData name="Aurelien Domont" userId="6da7715ce44349b3" providerId="LiveId" clId="{3DEDA90E-08D5-44D3-BA26-779AE9F902FC}" dt="2021-05-07T06:11:33.240" v="976"/>
          <ac:spMkLst>
            <pc:docMk/>
            <pc:sldMk cId="3706676124" sldId="2163"/>
            <ac:spMk id="29" creationId="{E7057E1C-0379-4BF8-AFA9-1ADE9F123A50}"/>
          </ac:spMkLst>
        </pc:spChg>
        <pc:picChg chg="del">
          <ac:chgData name="Aurelien Domont" userId="6da7715ce44349b3" providerId="LiveId" clId="{3DEDA90E-08D5-44D3-BA26-779AE9F902FC}" dt="2021-05-07T06:10:31.965" v="867" actId="478"/>
          <ac:picMkLst>
            <pc:docMk/>
            <pc:sldMk cId="3706676124" sldId="2163"/>
            <ac:picMk id="7" creationId="{C4068818-E93E-4DF8-9F54-BB57DBE1F9C4}"/>
          </ac:picMkLst>
        </pc:picChg>
        <pc:picChg chg="add mod">
          <ac:chgData name="Aurelien Domont" userId="6da7715ce44349b3" providerId="LiveId" clId="{3DEDA90E-08D5-44D3-BA26-779AE9F902FC}" dt="2021-05-07T06:10:32.266" v="868"/>
          <ac:picMkLst>
            <pc:docMk/>
            <pc:sldMk cId="3706676124" sldId="2163"/>
            <ac:picMk id="8" creationId="{C4046ECF-3147-4F7E-892E-8EE006A013A2}"/>
          </ac:picMkLst>
        </pc:picChg>
      </pc:sldChg>
      <pc:sldChg chg="modSp add mod">
        <pc:chgData name="Aurelien Domont" userId="6da7715ce44349b3" providerId="LiveId" clId="{3DEDA90E-08D5-44D3-BA26-779AE9F902FC}" dt="2021-05-07T06:16:24.475" v="1158" actId="20577"/>
        <pc:sldMkLst>
          <pc:docMk/>
          <pc:sldMk cId="4083923273" sldId="2164"/>
        </pc:sldMkLst>
        <pc:spChg chg="mod">
          <ac:chgData name="Aurelien Domont" userId="6da7715ce44349b3" providerId="LiveId" clId="{3DEDA90E-08D5-44D3-BA26-779AE9F902FC}" dt="2021-05-07T06:16:24.475" v="1158" actId="20577"/>
          <ac:spMkLst>
            <pc:docMk/>
            <pc:sldMk cId="4083923273" sldId="2164"/>
            <ac:spMk id="16" creationId="{6C2BB713-9637-4B9B-938F-E9768876782A}"/>
          </ac:spMkLst>
        </pc:spChg>
      </pc:sldChg>
      <pc:sldChg chg="modSp add mod">
        <pc:chgData name="Aurelien Domont" userId="6da7715ce44349b3" providerId="LiveId" clId="{3DEDA90E-08D5-44D3-BA26-779AE9F902FC}" dt="2021-05-07T06:16:54.919" v="1189" actId="1035"/>
        <pc:sldMkLst>
          <pc:docMk/>
          <pc:sldMk cId="2755439003" sldId="2165"/>
        </pc:sldMkLst>
        <pc:spChg chg="mod">
          <ac:chgData name="Aurelien Domont" userId="6da7715ce44349b3" providerId="LiveId" clId="{3DEDA90E-08D5-44D3-BA26-779AE9F902FC}" dt="2021-05-07T06:16:54.919" v="1189" actId="1035"/>
          <ac:spMkLst>
            <pc:docMk/>
            <pc:sldMk cId="2755439003" sldId="2165"/>
            <ac:spMk id="15" creationId="{790F49E4-4FF7-4ED4-AB0E-7689BABA171D}"/>
          </ac:spMkLst>
        </pc:spChg>
        <pc:spChg chg="mod">
          <ac:chgData name="Aurelien Domont" userId="6da7715ce44349b3" providerId="LiveId" clId="{3DEDA90E-08D5-44D3-BA26-779AE9F902FC}" dt="2021-05-07T06:16:42.389" v="1165" actId="20577"/>
          <ac:spMkLst>
            <pc:docMk/>
            <pc:sldMk cId="2755439003" sldId="2165"/>
            <ac:spMk id="16" creationId="{6C2BB713-9637-4B9B-938F-E9768876782A}"/>
          </ac:spMkLst>
        </pc:spChg>
      </pc:sldChg>
      <pc:sldChg chg="modSp add mod">
        <pc:chgData name="Aurelien Domont" userId="6da7715ce44349b3" providerId="LiveId" clId="{3DEDA90E-08D5-44D3-BA26-779AE9F902FC}" dt="2021-05-07T06:17:29.255" v="1227" actId="20577"/>
        <pc:sldMkLst>
          <pc:docMk/>
          <pc:sldMk cId="1411304364" sldId="2166"/>
        </pc:sldMkLst>
        <pc:spChg chg="mod">
          <ac:chgData name="Aurelien Domont" userId="6da7715ce44349b3" providerId="LiveId" clId="{3DEDA90E-08D5-44D3-BA26-779AE9F902FC}" dt="2021-05-07T06:17:22.144" v="1220" actId="14100"/>
          <ac:spMkLst>
            <pc:docMk/>
            <pc:sldMk cId="1411304364" sldId="2166"/>
            <ac:spMk id="15" creationId="{790F49E4-4FF7-4ED4-AB0E-7689BABA171D}"/>
          </ac:spMkLst>
        </pc:spChg>
        <pc:spChg chg="mod">
          <ac:chgData name="Aurelien Domont" userId="6da7715ce44349b3" providerId="LiveId" clId="{3DEDA90E-08D5-44D3-BA26-779AE9F902FC}" dt="2021-05-07T06:17:29.255" v="1227" actId="20577"/>
          <ac:spMkLst>
            <pc:docMk/>
            <pc:sldMk cId="1411304364" sldId="2166"/>
            <ac:spMk id="16" creationId="{6C2BB713-9637-4B9B-938F-E9768876782A}"/>
          </ac:spMkLst>
        </pc:spChg>
      </pc:sldChg>
      <pc:sldChg chg="modSp add mod ord">
        <pc:chgData name="Aurelien Domont" userId="6da7715ce44349b3" providerId="LiveId" clId="{3DEDA90E-08D5-44D3-BA26-779AE9F902FC}" dt="2021-05-07T06:18:08.090" v="1268" actId="20577"/>
        <pc:sldMkLst>
          <pc:docMk/>
          <pc:sldMk cId="3447837117" sldId="2167"/>
        </pc:sldMkLst>
        <pc:spChg chg="mod">
          <ac:chgData name="Aurelien Domont" userId="6da7715ce44349b3" providerId="LiveId" clId="{3DEDA90E-08D5-44D3-BA26-779AE9F902FC}" dt="2021-05-07T06:17:56.942" v="1250" actId="14100"/>
          <ac:spMkLst>
            <pc:docMk/>
            <pc:sldMk cId="3447837117" sldId="2167"/>
            <ac:spMk id="15" creationId="{790F49E4-4FF7-4ED4-AB0E-7689BABA171D}"/>
          </ac:spMkLst>
        </pc:spChg>
        <pc:spChg chg="mod">
          <ac:chgData name="Aurelien Domont" userId="6da7715ce44349b3" providerId="LiveId" clId="{3DEDA90E-08D5-44D3-BA26-779AE9F902FC}" dt="2021-05-07T06:18:08.090" v="1268" actId="20577"/>
          <ac:spMkLst>
            <pc:docMk/>
            <pc:sldMk cId="3447837117" sldId="2167"/>
            <ac:spMk id="16" creationId="{6C2BB713-9637-4B9B-938F-E9768876782A}"/>
          </ac:spMkLst>
        </pc:spChg>
      </pc:sldChg>
      <pc:sldMasterChg chg="delSldLayout">
        <pc:chgData name="Aurelien Domont" userId="6da7715ce44349b3" providerId="LiveId" clId="{3DEDA90E-08D5-44D3-BA26-779AE9F902FC}" dt="2021-05-07T04:19:56.553" v="338" actId="47"/>
        <pc:sldMasterMkLst>
          <pc:docMk/>
          <pc:sldMasterMk cId="630589790" sldId="2147483664"/>
        </pc:sldMasterMkLst>
        <pc:sldLayoutChg chg="del">
          <pc:chgData name="Aurelien Domont" userId="6da7715ce44349b3" providerId="LiveId" clId="{3DEDA90E-08D5-44D3-BA26-779AE9F902FC}" dt="2021-05-07T04:19:56.553" v="338" actId="47"/>
          <pc:sldLayoutMkLst>
            <pc:docMk/>
            <pc:sldMasterMk cId="630589790" sldId="2147483664"/>
            <pc:sldLayoutMk cId="479443308" sldId="2147483673"/>
          </pc:sldLayoutMkLst>
        </pc:sldLayoutChg>
      </pc:sldMasterChg>
    </pc:docChg>
  </pc:docChgLst>
  <pc:docChgLst>
    <pc:chgData name="Aurelien Domont" userId="6da7715ce44349b3" providerId="LiveId" clId="{6A8CF917-EDF3-4DE1-8669-379B5B41054B}"/>
    <pc:docChg chg="custSel addSld delSld modSld sldOrd">
      <pc:chgData name="Aurelien Domont" userId="6da7715ce44349b3" providerId="LiveId" clId="{6A8CF917-EDF3-4DE1-8669-379B5B41054B}" dt="2021-05-04T04:32:28.153" v="246"/>
      <pc:docMkLst>
        <pc:docMk/>
      </pc:docMkLst>
      <pc:sldChg chg="modSp mod">
        <pc:chgData name="Aurelien Domont" userId="6da7715ce44349b3" providerId="LiveId" clId="{6A8CF917-EDF3-4DE1-8669-379B5B41054B}" dt="2021-05-04T04:23:25.609" v="140" actId="14100"/>
        <pc:sldMkLst>
          <pc:docMk/>
          <pc:sldMk cId="1659127470" sldId="1924"/>
        </pc:sldMkLst>
        <pc:spChg chg="mod">
          <ac:chgData name="Aurelien Domont" userId="6da7715ce44349b3" providerId="LiveId" clId="{6A8CF917-EDF3-4DE1-8669-379B5B41054B}" dt="2021-05-04T04:15:47.424" v="84" actId="20577"/>
          <ac:spMkLst>
            <pc:docMk/>
            <pc:sldMk cId="1659127470" sldId="1924"/>
            <ac:spMk id="14" creationId="{493F826D-CCF6-440C-BFA4-C3799A3ED755}"/>
          </ac:spMkLst>
        </pc:spChg>
        <pc:spChg chg="mod">
          <ac:chgData name="Aurelien Domont" userId="6da7715ce44349b3" providerId="LiveId" clId="{6A8CF917-EDF3-4DE1-8669-379B5B41054B}" dt="2021-05-04T04:19:35.734" v="110" actId="20577"/>
          <ac:spMkLst>
            <pc:docMk/>
            <pc:sldMk cId="1659127470" sldId="1924"/>
            <ac:spMk id="18" creationId="{0BCD4164-FFCE-447D-8269-E5891A7FEF0D}"/>
          </ac:spMkLst>
        </pc:spChg>
        <pc:spChg chg="mod">
          <ac:chgData name="Aurelien Domont" userId="6da7715ce44349b3" providerId="LiveId" clId="{6A8CF917-EDF3-4DE1-8669-379B5B41054B}" dt="2021-05-04T04:13:07.762" v="27" actId="20577"/>
          <ac:spMkLst>
            <pc:docMk/>
            <pc:sldMk cId="1659127470" sldId="1924"/>
            <ac:spMk id="19" creationId="{554EE1B4-E11D-4B37-9F78-B5B5FA8738AA}"/>
          </ac:spMkLst>
        </pc:spChg>
        <pc:spChg chg="mod">
          <ac:chgData name="Aurelien Domont" userId="6da7715ce44349b3" providerId="LiveId" clId="{6A8CF917-EDF3-4DE1-8669-379B5B41054B}" dt="2021-05-04T04:23:25.609" v="140" actId="14100"/>
          <ac:spMkLst>
            <pc:docMk/>
            <pc:sldMk cId="1659127470" sldId="1924"/>
            <ac:spMk id="34" creationId="{E2BDE0B8-90AF-4DE7-A71B-FE78ADE30B55}"/>
          </ac:spMkLst>
        </pc:spChg>
        <pc:spChg chg="mod">
          <ac:chgData name="Aurelien Domont" userId="6da7715ce44349b3" providerId="LiveId" clId="{6A8CF917-EDF3-4DE1-8669-379B5B41054B}" dt="2021-05-04T04:22:37.400" v="132" actId="20577"/>
          <ac:spMkLst>
            <pc:docMk/>
            <pc:sldMk cId="1659127470" sldId="1924"/>
            <ac:spMk id="35" creationId="{1BC3B263-81C3-42AD-96C7-45AB7FFD0557}"/>
          </ac:spMkLst>
        </pc:spChg>
        <pc:spChg chg="mod">
          <ac:chgData name="Aurelien Domont" userId="6da7715ce44349b3" providerId="LiveId" clId="{6A8CF917-EDF3-4DE1-8669-379B5B41054B}" dt="2021-05-04T04:22:53.168" v="134"/>
          <ac:spMkLst>
            <pc:docMk/>
            <pc:sldMk cId="1659127470" sldId="1924"/>
            <ac:spMk id="36" creationId="{DEACEA99-9E9A-408A-9277-86EFC1C60A69}"/>
          </ac:spMkLst>
        </pc:spChg>
      </pc:sldChg>
      <pc:sldChg chg="addSp modSp mod ord">
        <pc:chgData name="Aurelien Domont" userId="6da7715ce44349b3" providerId="LiveId" clId="{6A8CF917-EDF3-4DE1-8669-379B5B41054B}" dt="2021-05-04T04:26:11.920" v="223"/>
        <pc:sldMkLst>
          <pc:docMk/>
          <pc:sldMk cId="235018652" sldId="1927"/>
        </pc:sldMkLst>
        <pc:spChg chg="mod">
          <ac:chgData name="Aurelien Domont" userId="6da7715ce44349b3" providerId="LiveId" clId="{6A8CF917-EDF3-4DE1-8669-379B5B41054B}" dt="2021-05-04T04:21:11.171" v="114" actId="20577"/>
          <ac:spMkLst>
            <pc:docMk/>
            <pc:sldMk cId="235018652" sldId="1927"/>
            <ac:spMk id="16" creationId="{6C2BB713-9637-4B9B-938F-E9768876782A}"/>
          </ac:spMkLst>
        </pc:spChg>
        <pc:spChg chg="mod">
          <ac:chgData name="Aurelien Domont" userId="6da7715ce44349b3" providerId="LiveId" clId="{6A8CF917-EDF3-4DE1-8669-379B5B41054B}" dt="2021-05-04T04:25:05.146" v="141"/>
          <ac:spMkLst>
            <pc:docMk/>
            <pc:sldMk cId="235018652" sldId="1927"/>
            <ac:spMk id="19" creationId="{23DA4083-BD90-4325-9E06-136E6D5302BE}"/>
          </ac:spMkLst>
        </pc:spChg>
        <pc:spChg chg="mod">
          <ac:chgData name="Aurelien Domont" userId="6da7715ce44349b3" providerId="LiveId" clId="{6A8CF917-EDF3-4DE1-8669-379B5B41054B}" dt="2021-05-04T04:25:05.146" v="141"/>
          <ac:spMkLst>
            <pc:docMk/>
            <pc:sldMk cId="235018652" sldId="1927"/>
            <ac:spMk id="20" creationId="{F0394F30-F18F-434B-B0AD-E3C8518BB59F}"/>
          </ac:spMkLst>
        </pc:spChg>
        <pc:grpChg chg="add mod">
          <ac:chgData name="Aurelien Domont" userId="6da7715ce44349b3" providerId="LiveId" clId="{6A8CF917-EDF3-4DE1-8669-379B5B41054B}" dt="2021-05-04T04:25:05.146" v="141"/>
          <ac:grpSpMkLst>
            <pc:docMk/>
            <pc:sldMk cId="235018652" sldId="1927"/>
            <ac:grpSpMk id="18" creationId="{B2CCB62A-8EED-4F8E-95CB-0D9BBFC42FE9}"/>
          </ac:grpSpMkLst>
        </pc:grpChg>
        <pc:cxnChg chg="mod">
          <ac:chgData name="Aurelien Domont" userId="6da7715ce44349b3" providerId="LiveId" clId="{6A8CF917-EDF3-4DE1-8669-379B5B41054B}" dt="2021-05-04T04:25:05.146" v="141"/>
          <ac:cxnSpMkLst>
            <pc:docMk/>
            <pc:sldMk cId="235018652" sldId="1927"/>
            <ac:cxnSpMk id="25" creationId="{35507D24-81BA-4BF6-AD8D-C16951921095}"/>
          </ac:cxnSpMkLst>
        </pc:cxnChg>
        <pc:cxnChg chg="mod">
          <ac:chgData name="Aurelien Domont" userId="6da7715ce44349b3" providerId="LiveId" clId="{6A8CF917-EDF3-4DE1-8669-379B5B41054B}" dt="2021-05-04T04:25:05.146" v="141"/>
          <ac:cxnSpMkLst>
            <pc:docMk/>
            <pc:sldMk cId="235018652" sldId="1927"/>
            <ac:cxnSpMk id="26" creationId="{EF6F5FBE-FB82-4C5C-9C44-05DE294557F5}"/>
          </ac:cxnSpMkLst>
        </pc:cxnChg>
      </pc:sldChg>
      <pc:sldChg chg="addSp modSp mod">
        <pc:chgData name="Aurelien Domont" userId="6da7715ce44349b3" providerId="LiveId" clId="{6A8CF917-EDF3-4DE1-8669-379B5B41054B}" dt="2021-05-04T04:30:57.708" v="245" actId="20577"/>
        <pc:sldMkLst>
          <pc:docMk/>
          <pc:sldMk cId="802743741" sldId="1929"/>
        </pc:sldMkLst>
        <pc:spChg chg="mod">
          <ac:chgData name="Aurelien Domont" userId="6da7715ce44349b3" providerId="LiveId" clId="{6A8CF917-EDF3-4DE1-8669-379B5B41054B}" dt="2021-05-04T04:28:50.477" v="225"/>
          <ac:spMkLst>
            <pc:docMk/>
            <pc:sldMk cId="802743741" sldId="1929"/>
            <ac:spMk id="7" creationId="{ED8A5AB2-899B-4948-8DC5-95379A688CBB}"/>
          </ac:spMkLst>
        </pc:spChg>
        <pc:spChg chg="mod">
          <ac:chgData name="Aurelien Domont" userId="6da7715ce44349b3" providerId="LiveId" clId="{6A8CF917-EDF3-4DE1-8669-379B5B41054B}" dt="2021-05-04T04:30:57.708" v="245" actId="20577"/>
          <ac:spMkLst>
            <pc:docMk/>
            <pc:sldMk cId="802743741" sldId="1929"/>
            <ac:spMk id="8" creationId="{8C9DE28A-BE55-42FF-8DFE-581791AF75F8}"/>
          </ac:spMkLst>
        </pc:spChg>
        <pc:grpChg chg="add mod">
          <ac:chgData name="Aurelien Domont" userId="6da7715ce44349b3" providerId="LiveId" clId="{6A8CF917-EDF3-4DE1-8669-379B5B41054B}" dt="2021-05-04T04:28:50.477" v="225"/>
          <ac:grpSpMkLst>
            <pc:docMk/>
            <pc:sldMk cId="802743741" sldId="1929"/>
            <ac:grpSpMk id="6" creationId="{95F0BAB5-0014-4793-9CE0-1646926D133E}"/>
          </ac:grpSpMkLst>
        </pc:grpChg>
        <pc:cxnChg chg="mod">
          <ac:chgData name="Aurelien Domont" userId="6da7715ce44349b3" providerId="LiveId" clId="{6A8CF917-EDF3-4DE1-8669-379B5B41054B}" dt="2021-05-04T04:28:50.477" v="225"/>
          <ac:cxnSpMkLst>
            <pc:docMk/>
            <pc:sldMk cId="802743741" sldId="1929"/>
            <ac:cxnSpMk id="9" creationId="{FAD1F902-0EE0-4E05-8836-28039B3EED7F}"/>
          </ac:cxnSpMkLst>
        </pc:cxnChg>
        <pc:cxnChg chg="mod">
          <ac:chgData name="Aurelien Domont" userId="6da7715ce44349b3" providerId="LiveId" clId="{6A8CF917-EDF3-4DE1-8669-379B5B41054B}" dt="2021-05-04T04:28:50.477" v="225"/>
          <ac:cxnSpMkLst>
            <pc:docMk/>
            <pc:sldMk cId="802743741" sldId="1929"/>
            <ac:cxnSpMk id="10" creationId="{84902BA3-848D-4576-965F-B50324020325}"/>
          </ac:cxnSpMkLst>
        </pc:cxnChg>
      </pc:sldChg>
      <pc:sldChg chg="del">
        <pc:chgData name="Aurelien Domont" userId="6da7715ce44349b3" providerId="LiveId" clId="{6A8CF917-EDF3-4DE1-8669-379B5B41054B}" dt="2021-05-04T04:18:12.703" v="108" actId="47"/>
        <pc:sldMkLst>
          <pc:docMk/>
          <pc:sldMk cId="3963700937" sldId="2030"/>
        </pc:sldMkLst>
      </pc:sldChg>
      <pc:sldChg chg="del">
        <pc:chgData name="Aurelien Domont" userId="6da7715ce44349b3" providerId="LiveId" clId="{6A8CF917-EDF3-4DE1-8669-379B5B41054B}" dt="2021-05-04T04:27:00.766" v="224" actId="47"/>
        <pc:sldMkLst>
          <pc:docMk/>
          <pc:sldMk cId="3382533371" sldId="2031"/>
        </pc:sldMkLst>
      </pc:sldChg>
      <pc:sldChg chg="delSp modSp add mod">
        <pc:chgData name="Aurelien Domont" userId="6da7715ce44349b3" providerId="LiveId" clId="{6A8CF917-EDF3-4DE1-8669-379B5B41054B}" dt="2021-05-04T04:29:36.971" v="230" actId="478"/>
        <pc:sldMkLst>
          <pc:docMk/>
          <pc:sldMk cId="2500281719" sldId="2034"/>
        </pc:sldMkLst>
        <pc:spChg chg="mod">
          <ac:chgData name="Aurelien Domont" userId="6da7715ce44349b3" providerId="LiveId" clId="{6A8CF917-EDF3-4DE1-8669-379B5B41054B}" dt="2021-05-04T04:25:16.844" v="150" actId="20577"/>
          <ac:spMkLst>
            <pc:docMk/>
            <pc:sldMk cId="2500281719" sldId="2034"/>
            <ac:spMk id="20" creationId="{F0394F30-F18F-434B-B0AD-E3C8518BB59F}"/>
          </ac:spMkLst>
        </pc:spChg>
        <pc:spChg chg="mod">
          <ac:chgData name="Aurelien Domont" userId="6da7715ce44349b3" providerId="LiveId" clId="{6A8CF917-EDF3-4DE1-8669-379B5B41054B}" dt="2021-05-04T04:25:50.244" v="216" actId="20577"/>
          <ac:spMkLst>
            <pc:docMk/>
            <pc:sldMk cId="2500281719" sldId="2034"/>
            <ac:spMk id="22" creationId="{4C65153E-2DC5-4549-9BEA-3CBB7CE57BAC}"/>
          </ac:spMkLst>
        </pc:spChg>
        <pc:spChg chg="mod">
          <ac:chgData name="Aurelien Domont" userId="6da7715ce44349b3" providerId="LiveId" clId="{6A8CF917-EDF3-4DE1-8669-379B5B41054B}" dt="2021-05-04T04:26:03.107" v="217"/>
          <ac:spMkLst>
            <pc:docMk/>
            <pc:sldMk cId="2500281719" sldId="2034"/>
            <ac:spMk id="24" creationId="{57B39C43-1692-4644-9018-578041BDAC00}"/>
          </ac:spMkLst>
        </pc:spChg>
        <pc:spChg chg="mod">
          <ac:chgData name="Aurelien Domont" userId="6da7715ce44349b3" providerId="LiveId" clId="{6A8CF917-EDF3-4DE1-8669-379B5B41054B}" dt="2021-05-04T04:26:04.475" v="218"/>
          <ac:spMkLst>
            <pc:docMk/>
            <pc:sldMk cId="2500281719" sldId="2034"/>
            <ac:spMk id="35" creationId="{68CAC4AC-FC9D-495D-A867-A1F7DFAB5EE5}"/>
          </ac:spMkLst>
        </pc:spChg>
        <pc:spChg chg="mod">
          <ac:chgData name="Aurelien Domont" userId="6da7715ce44349b3" providerId="LiveId" clId="{6A8CF917-EDF3-4DE1-8669-379B5B41054B}" dt="2021-05-04T04:26:05.803" v="219"/>
          <ac:spMkLst>
            <pc:docMk/>
            <pc:sldMk cId="2500281719" sldId="2034"/>
            <ac:spMk id="37" creationId="{8DD3C8A5-5216-47D7-8F63-A1BED34F8035}"/>
          </ac:spMkLst>
        </pc:spChg>
        <pc:spChg chg="mod">
          <ac:chgData name="Aurelien Domont" userId="6da7715ce44349b3" providerId="LiveId" clId="{6A8CF917-EDF3-4DE1-8669-379B5B41054B}" dt="2021-05-04T04:26:07.217" v="220"/>
          <ac:spMkLst>
            <pc:docMk/>
            <pc:sldMk cId="2500281719" sldId="2034"/>
            <ac:spMk id="39" creationId="{99497429-E6FA-47CD-BD12-B83ECF06216C}"/>
          </ac:spMkLst>
        </pc:spChg>
        <pc:spChg chg="mod">
          <ac:chgData name="Aurelien Domont" userId="6da7715ce44349b3" providerId="LiveId" clId="{6A8CF917-EDF3-4DE1-8669-379B5B41054B}" dt="2021-05-04T04:26:08.535" v="221"/>
          <ac:spMkLst>
            <pc:docMk/>
            <pc:sldMk cId="2500281719" sldId="2034"/>
            <ac:spMk id="42" creationId="{8AB09FC8-C5F5-4297-AD26-D8245375169B}"/>
          </ac:spMkLst>
        </pc:spChg>
        <pc:grpChg chg="del mod">
          <ac:chgData name="Aurelien Domont" userId="6da7715ce44349b3" providerId="LiveId" clId="{6A8CF917-EDF3-4DE1-8669-379B5B41054B}" dt="2021-05-04T04:29:36.971" v="230" actId="478"/>
          <ac:grpSpMkLst>
            <pc:docMk/>
            <pc:sldMk cId="2500281719" sldId="2034"/>
            <ac:grpSpMk id="18" creationId="{B2CCB62A-8EED-4F8E-95CB-0D9BBFC42FE9}"/>
          </ac:grpSpMkLst>
        </pc:grpChg>
      </pc:sldChg>
      <pc:sldChg chg="add">
        <pc:chgData name="Aurelien Domont" userId="6da7715ce44349b3" providerId="LiveId" clId="{6A8CF917-EDF3-4DE1-8669-379B5B41054B}" dt="2021-05-04T04:32:28.153" v="246"/>
        <pc:sldMkLst>
          <pc:docMk/>
          <pc:sldMk cId="4044506472" sldId="2035"/>
        </pc:sldMkLst>
      </pc:sldChg>
    </pc:docChg>
  </pc:docChgLst>
  <pc:docChgLst>
    <pc:chgData name="Aurelien Domont" userId="6da7715ce44349b3" providerId="LiveId" clId="{0C8DD60E-6B28-4885-88BC-A772E727CD52}"/>
    <pc:docChg chg="undo custSel addSld delSld modSld sldOrd">
      <pc:chgData name="Aurelien Domont" userId="6da7715ce44349b3" providerId="LiveId" clId="{0C8DD60E-6B28-4885-88BC-A772E727CD52}" dt="2021-05-04T06:07:58.626" v="1888" actId="20577"/>
      <pc:docMkLst>
        <pc:docMk/>
      </pc:docMkLst>
      <pc:sldChg chg="add del">
        <pc:chgData name="Aurelien Domont" userId="6da7715ce44349b3" providerId="LiveId" clId="{0C8DD60E-6B28-4885-88BC-A772E727CD52}" dt="2021-05-04T06:01:18.410" v="1857" actId="47"/>
        <pc:sldMkLst>
          <pc:docMk/>
          <pc:sldMk cId="3692499981" sldId="1597"/>
        </pc:sldMkLst>
      </pc:sldChg>
      <pc:sldChg chg="add del">
        <pc:chgData name="Aurelien Domont" userId="6da7715ce44349b3" providerId="LiveId" clId="{0C8DD60E-6B28-4885-88BC-A772E727CD52}" dt="2021-05-04T06:01:18.410" v="1857" actId="47"/>
        <pc:sldMkLst>
          <pc:docMk/>
          <pc:sldMk cId="1754585881" sldId="1598"/>
        </pc:sldMkLst>
      </pc:sldChg>
      <pc:sldChg chg="add del">
        <pc:chgData name="Aurelien Domont" userId="6da7715ce44349b3" providerId="LiveId" clId="{0C8DD60E-6B28-4885-88BC-A772E727CD52}" dt="2021-05-04T06:01:18.410" v="1857" actId="47"/>
        <pc:sldMkLst>
          <pc:docMk/>
          <pc:sldMk cId="748962572" sldId="1599"/>
        </pc:sldMkLst>
      </pc:sldChg>
      <pc:sldChg chg="add del">
        <pc:chgData name="Aurelien Domont" userId="6da7715ce44349b3" providerId="LiveId" clId="{0C8DD60E-6B28-4885-88BC-A772E727CD52}" dt="2021-05-04T06:01:18.410" v="1857" actId="47"/>
        <pc:sldMkLst>
          <pc:docMk/>
          <pc:sldMk cId="2853806433" sldId="1600"/>
        </pc:sldMkLst>
      </pc:sldChg>
      <pc:sldChg chg="ord">
        <pc:chgData name="Aurelien Domont" userId="6da7715ce44349b3" providerId="LiveId" clId="{0C8DD60E-6B28-4885-88BC-A772E727CD52}" dt="2021-05-04T06:00:20.660" v="1854"/>
        <pc:sldMkLst>
          <pc:docMk/>
          <pc:sldMk cId="4262757208" sldId="1792"/>
        </pc:sldMkLst>
      </pc:sldChg>
      <pc:sldChg chg="addSp delSp modSp mod ord">
        <pc:chgData name="Aurelien Domont" userId="6da7715ce44349b3" providerId="LiveId" clId="{0C8DD60E-6B28-4885-88BC-A772E727CD52}" dt="2021-05-04T06:00:20.660" v="1854"/>
        <pc:sldMkLst>
          <pc:docMk/>
          <pc:sldMk cId="504490806" sldId="1796"/>
        </pc:sldMkLst>
        <pc:spChg chg="mod">
          <ac:chgData name="Aurelien Domont" userId="6da7715ce44349b3" providerId="LiveId" clId="{0C8DD60E-6B28-4885-88BC-A772E727CD52}" dt="2021-05-04T05:56:56.701" v="1807"/>
          <ac:spMkLst>
            <pc:docMk/>
            <pc:sldMk cId="504490806" sldId="1796"/>
            <ac:spMk id="16" creationId="{6C2BB713-9637-4B9B-938F-E9768876782A}"/>
          </ac:spMkLst>
        </pc:spChg>
        <pc:spChg chg="mod">
          <ac:chgData name="Aurelien Domont" userId="6da7715ce44349b3" providerId="LiveId" clId="{0C8DD60E-6B28-4885-88BC-A772E727CD52}" dt="2021-05-04T05:57:11.775" v="1826" actId="1037"/>
          <ac:spMkLst>
            <pc:docMk/>
            <pc:sldMk cId="504490806" sldId="1796"/>
            <ac:spMk id="18" creationId="{9ADECD9A-B271-4DF6-8162-DA9C50D26EEE}"/>
          </ac:spMkLst>
        </pc:spChg>
        <pc:spChg chg="mod">
          <ac:chgData name="Aurelien Domont" userId="6da7715ce44349b3" providerId="LiveId" clId="{0C8DD60E-6B28-4885-88BC-A772E727CD52}" dt="2021-05-04T05:57:11.775" v="1826" actId="1037"/>
          <ac:spMkLst>
            <pc:docMk/>
            <pc:sldMk cId="504490806" sldId="1796"/>
            <ac:spMk id="19" creationId="{4AD4B22A-3012-4F90-A25D-BFAD08973595}"/>
          </ac:spMkLst>
        </pc:spChg>
        <pc:spChg chg="mod">
          <ac:chgData name="Aurelien Domont" userId="6da7715ce44349b3" providerId="LiveId" clId="{0C8DD60E-6B28-4885-88BC-A772E727CD52}" dt="2021-05-04T05:57:11.775" v="1826" actId="1037"/>
          <ac:spMkLst>
            <pc:docMk/>
            <pc:sldMk cId="504490806" sldId="1796"/>
            <ac:spMk id="20" creationId="{85E2A440-E4C0-439F-A9B9-4E1A90E5C2B0}"/>
          </ac:spMkLst>
        </pc:spChg>
        <pc:spChg chg="mod">
          <ac:chgData name="Aurelien Domont" userId="6da7715ce44349b3" providerId="LiveId" clId="{0C8DD60E-6B28-4885-88BC-A772E727CD52}" dt="2021-05-04T05:57:11.775" v="1826" actId="1037"/>
          <ac:spMkLst>
            <pc:docMk/>
            <pc:sldMk cId="504490806" sldId="1796"/>
            <ac:spMk id="21" creationId="{A7CFB53C-979D-4013-BC8D-887030B50F78}"/>
          </ac:spMkLst>
        </pc:spChg>
        <pc:spChg chg="mod">
          <ac:chgData name="Aurelien Domont" userId="6da7715ce44349b3" providerId="LiveId" clId="{0C8DD60E-6B28-4885-88BC-A772E727CD52}" dt="2021-05-04T05:57:11.775" v="1826" actId="1037"/>
          <ac:spMkLst>
            <pc:docMk/>
            <pc:sldMk cId="504490806" sldId="1796"/>
            <ac:spMk id="22" creationId="{950BAF9D-4048-4C0A-9264-EB984287FAF1}"/>
          </ac:spMkLst>
        </pc:spChg>
        <pc:spChg chg="mod">
          <ac:chgData name="Aurelien Domont" userId="6da7715ce44349b3" providerId="LiveId" clId="{0C8DD60E-6B28-4885-88BC-A772E727CD52}" dt="2021-05-04T05:57:11.775" v="1826" actId="1037"/>
          <ac:spMkLst>
            <pc:docMk/>
            <pc:sldMk cId="504490806" sldId="1796"/>
            <ac:spMk id="23" creationId="{72311B61-89C6-430E-9F91-AFF4EF4AFBC3}"/>
          </ac:spMkLst>
        </pc:spChg>
        <pc:spChg chg="mod">
          <ac:chgData name="Aurelien Domont" userId="6da7715ce44349b3" providerId="LiveId" clId="{0C8DD60E-6B28-4885-88BC-A772E727CD52}" dt="2021-05-04T05:57:11.775" v="1826" actId="1037"/>
          <ac:spMkLst>
            <pc:docMk/>
            <pc:sldMk cId="504490806" sldId="1796"/>
            <ac:spMk id="24" creationId="{493F8E47-D954-40A2-BC66-36552BDEC999}"/>
          </ac:spMkLst>
        </pc:spChg>
        <pc:spChg chg="mod">
          <ac:chgData name="Aurelien Domont" userId="6da7715ce44349b3" providerId="LiveId" clId="{0C8DD60E-6B28-4885-88BC-A772E727CD52}" dt="2021-05-04T05:57:11.775" v="1826" actId="1037"/>
          <ac:spMkLst>
            <pc:docMk/>
            <pc:sldMk cId="504490806" sldId="1796"/>
            <ac:spMk id="25" creationId="{7F61B825-2CDE-4FB7-B1E2-BD2D803C0EE6}"/>
          </ac:spMkLst>
        </pc:spChg>
        <pc:spChg chg="mod">
          <ac:chgData name="Aurelien Domont" userId="6da7715ce44349b3" providerId="LiveId" clId="{0C8DD60E-6B28-4885-88BC-A772E727CD52}" dt="2021-05-04T05:57:11.775" v="1826" actId="1037"/>
          <ac:spMkLst>
            <pc:docMk/>
            <pc:sldMk cId="504490806" sldId="1796"/>
            <ac:spMk id="26" creationId="{713E82D0-2682-48DF-BB79-867E940C5D3D}"/>
          </ac:spMkLst>
        </pc:spChg>
        <pc:spChg chg="mod">
          <ac:chgData name="Aurelien Domont" userId="6da7715ce44349b3" providerId="LiveId" clId="{0C8DD60E-6B28-4885-88BC-A772E727CD52}" dt="2021-05-04T05:57:11.775" v="1826" actId="1037"/>
          <ac:spMkLst>
            <pc:docMk/>
            <pc:sldMk cId="504490806" sldId="1796"/>
            <ac:spMk id="27" creationId="{9C693705-92F4-4E40-9C7C-FC332031176A}"/>
          </ac:spMkLst>
        </pc:spChg>
        <pc:spChg chg="del">
          <ac:chgData name="Aurelien Domont" userId="6da7715ce44349b3" providerId="LiveId" clId="{0C8DD60E-6B28-4885-88BC-A772E727CD52}" dt="2021-05-04T05:57:01.413" v="1809" actId="478"/>
          <ac:spMkLst>
            <pc:docMk/>
            <pc:sldMk cId="504490806" sldId="1796"/>
            <ac:spMk id="28" creationId="{646159D3-2D91-48A1-8103-CBD5D5C3F00B}"/>
          </ac:spMkLst>
        </pc:spChg>
        <pc:spChg chg="mod">
          <ac:chgData name="Aurelien Domont" userId="6da7715ce44349b3" providerId="LiveId" clId="{0C8DD60E-6B28-4885-88BC-A772E727CD52}" dt="2021-05-04T05:57:25.473" v="1827"/>
          <ac:spMkLst>
            <pc:docMk/>
            <pc:sldMk cId="504490806" sldId="1796"/>
            <ac:spMk id="30" creationId="{065FEBE8-7429-4A9D-BD95-F66604FF7092}"/>
          </ac:spMkLst>
        </pc:spChg>
        <pc:spChg chg="mod">
          <ac:chgData name="Aurelien Domont" userId="6da7715ce44349b3" providerId="LiveId" clId="{0C8DD60E-6B28-4885-88BC-A772E727CD52}" dt="2021-05-04T05:57:25.473" v="1827"/>
          <ac:spMkLst>
            <pc:docMk/>
            <pc:sldMk cId="504490806" sldId="1796"/>
            <ac:spMk id="31" creationId="{360E475C-A2D5-40D8-ACEF-532D31943E33}"/>
          </ac:spMkLst>
        </pc:spChg>
        <pc:spChg chg="mod">
          <ac:chgData name="Aurelien Domont" userId="6da7715ce44349b3" providerId="LiveId" clId="{0C8DD60E-6B28-4885-88BC-A772E727CD52}" dt="2021-05-04T05:57:39.854" v="1830"/>
          <ac:spMkLst>
            <pc:docMk/>
            <pc:sldMk cId="504490806" sldId="1796"/>
            <ac:spMk id="38" creationId="{770D2CDB-7313-4B75-B436-5867D0BD6FD0}"/>
          </ac:spMkLst>
        </pc:spChg>
        <pc:spChg chg="mod">
          <ac:chgData name="Aurelien Domont" userId="6da7715ce44349b3" providerId="LiveId" clId="{0C8DD60E-6B28-4885-88BC-A772E727CD52}" dt="2021-05-04T05:57:39.854" v="1830"/>
          <ac:spMkLst>
            <pc:docMk/>
            <pc:sldMk cId="504490806" sldId="1796"/>
            <ac:spMk id="39" creationId="{64001B44-BFF1-4EB4-B3BD-C8220196A864}"/>
          </ac:spMkLst>
        </pc:spChg>
        <pc:grpChg chg="add del mod">
          <ac:chgData name="Aurelien Domont" userId="6da7715ce44349b3" providerId="LiveId" clId="{0C8DD60E-6B28-4885-88BC-A772E727CD52}" dt="2021-05-04T05:57:29.348" v="1829" actId="21"/>
          <ac:grpSpMkLst>
            <pc:docMk/>
            <pc:sldMk cId="504490806" sldId="1796"/>
            <ac:grpSpMk id="29" creationId="{6BFD8069-CDA2-4AB2-A35D-F96D672AEF4F}"/>
          </ac:grpSpMkLst>
        </pc:grpChg>
        <pc:grpChg chg="add mod">
          <ac:chgData name="Aurelien Domont" userId="6da7715ce44349b3" providerId="LiveId" clId="{0C8DD60E-6B28-4885-88BC-A772E727CD52}" dt="2021-05-04T05:57:45.168" v="1832" actId="1076"/>
          <ac:grpSpMkLst>
            <pc:docMk/>
            <pc:sldMk cId="504490806" sldId="1796"/>
            <ac:grpSpMk id="32" creationId="{BDD78021-9ECB-4DB7-8DC2-F99FC8254686}"/>
          </ac:grpSpMkLst>
        </pc:grpChg>
        <pc:grpChg chg="del">
          <ac:chgData name="Aurelien Domont" userId="6da7715ce44349b3" providerId="LiveId" clId="{0C8DD60E-6B28-4885-88BC-A772E727CD52}" dt="2021-05-04T05:56:59.759" v="1808" actId="478"/>
          <ac:grpSpMkLst>
            <pc:docMk/>
            <pc:sldMk cId="504490806" sldId="1796"/>
            <ac:grpSpMk id="33" creationId="{26F29068-4EF7-4272-A03E-548B97F45CA6}"/>
          </ac:grpSpMkLst>
        </pc:grpChg>
      </pc:sldChg>
      <pc:sldChg chg="add del">
        <pc:chgData name="Aurelien Domont" userId="6da7715ce44349b3" providerId="LiveId" clId="{0C8DD60E-6B28-4885-88BC-A772E727CD52}" dt="2021-05-04T06:01:18.410" v="1857" actId="47"/>
        <pc:sldMkLst>
          <pc:docMk/>
          <pc:sldMk cId="767058056" sldId="1797"/>
        </pc:sldMkLst>
      </pc:sldChg>
      <pc:sldChg chg="add del">
        <pc:chgData name="Aurelien Domont" userId="6da7715ce44349b3" providerId="LiveId" clId="{0C8DD60E-6B28-4885-88BC-A772E727CD52}" dt="2021-05-04T06:01:18.410" v="1857" actId="47"/>
        <pc:sldMkLst>
          <pc:docMk/>
          <pc:sldMk cId="713437184" sldId="1882"/>
        </pc:sldMkLst>
      </pc:sldChg>
      <pc:sldChg chg="add del">
        <pc:chgData name="Aurelien Domont" userId="6da7715ce44349b3" providerId="LiveId" clId="{0C8DD60E-6B28-4885-88BC-A772E727CD52}" dt="2021-05-04T06:01:18.410" v="1857" actId="47"/>
        <pc:sldMkLst>
          <pc:docMk/>
          <pc:sldMk cId="3792836084" sldId="1883"/>
        </pc:sldMkLst>
      </pc:sldChg>
      <pc:sldChg chg="add del">
        <pc:chgData name="Aurelien Domont" userId="6da7715ce44349b3" providerId="LiveId" clId="{0C8DD60E-6B28-4885-88BC-A772E727CD52}" dt="2021-05-04T06:01:18.410" v="1857" actId="47"/>
        <pc:sldMkLst>
          <pc:docMk/>
          <pc:sldMk cId="3227587685" sldId="1884"/>
        </pc:sldMkLst>
      </pc:sldChg>
      <pc:sldChg chg="add del">
        <pc:chgData name="Aurelien Domont" userId="6da7715ce44349b3" providerId="LiveId" clId="{0C8DD60E-6B28-4885-88BC-A772E727CD52}" dt="2021-05-04T06:01:18.410" v="1857" actId="47"/>
        <pc:sldMkLst>
          <pc:docMk/>
          <pc:sldMk cId="2820013767" sldId="1885"/>
        </pc:sldMkLst>
      </pc:sldChg>
      <pc:sldChg chg="add del">
        <pc:chgData name="Aurelien Domont" userId="6da7715ce44349b3" providerId="LiveId" clId="{0C8DD60E-6B28-4885-88BC-A772E727CD52}" dt="2021-05-04T06:01:18.410" v="1857" actId="47"/>
        <pc:sldMkLst>
          <pc:docMk/>
          <pc:sldMk cId="3287084427" sldId="1886"/>
        </pc:sldMkLst>
      </pc:sldChg>
      <pc:sldChg chg="add del">
        <pc:chgData name="Aurelien Domont" userId="6da7715ce44349b3" providerId="LiveId" clId="{0C8DD60E-6B28-4885-88BC-A772E727CD52}" dt="2021-05-04T06:01:18.410" v="1857" actId="47"/>
        <pc:sldMkLst>
          <pc:docMk/>
          <pc:sldMk cId="2955017529" sldId="1887"/>
        </pc:sldMkLst>
      </pc:sldChg>
      <pc:sldChg chg="add del">
        <pc:chgData name="Aurelien Domont" userId="6da7715ce44349b3" providerId="LiveId" clId="{0C8DD60E-6B28-4885-88BC-A772E727CD52}" dt="2021-05-04T06:01:18.410" v="1857" actId="47"/>
        <pc:sldMkLst>
          <pc:docMk/>
          <pc:sldMk cId="3064639401" sldId="1889"/>
        </pc:sldMkLst>
      </pc:sldChg>
      <pc:sldChg chg="add del">
        <pc:chgData name="Aurelien Domont" userId="6da7715ce44349b3" providerId="LiveId" clId="{0C8DD60E-6B28-4885-88BC-A772E727CD52}" dt="2021-05-04T06:01:18.410" v="1857" actId="47"/>
        <pc:sldMkLst>
          <pc:docMk/>
          <pc:sldMk cId="4203379594" sldId="1890"/>
        </pc:sldMkLst>
      </pc:sldChg>
      <pc:sldChg chg="add del">
        <pc:chgData name="Aurelien Domont" userId="6da7715ce44349b3" providerId="LiveId" clId="{0C8DD60E-6B28-4885-88BC-A772E727CD52}" dt="2021-05-04T06:01:18.410" v="1857" actId="47"/>
        <pc:sldMkLst>
          <pc:docMk/>
          <pc:sldMk cId="2239563003" sldId="1892"/>
        </pc:sldMkLst>
      </pc:sldChg>
      <pc:sldChg chg="add del">
        <pc:chgData name="Aurelien Domont" userId="6da7715ce44349b3" providerId="LiveId" clId="{0C8DD60E-6B28-4885-88BC-A772E727CD52}" dt="2021-05-04T06:01:18.410" v="1857" actId="47"/>
        <pc:sldMkLst>
          <pc:docMk/>
          <pc:sldMk cId="3677099460" sldId="1893"/>
        </pc:sldMkLst>
      </pc:sldChg>
      <pc:sldChg chg="modSp mod">
        <pc:chgData name="Aurelien Domont" userId="6da7715ce44349b3" providerId="LiveId" clId="{0C8DD60E-6B28-4885-88BC-A772E727CD52}" dt="2021-05-04T06:06:27.042" v="1887" actId="120"/>
        <pc:sldMkLst>
          <pc:docMk/>
          <pc:sldMk cId="1659127470" sldId="1924"/>
        </pc:sldMkLst>
        <pc:spChg chg="mod">
          <ac:chgData name="Aurelien Domont" userId="6da7715ce44349b3" providerId="LiveId" clId="{0C8DD60E-6B28-4885-88BC-A772E727CD52}" dt="2021-05-04T06:06:27.042" v="1887" actId="120"/>
          <ac:spMkLst>
            <pc:docMk/>
            <pc:sldMk cId="1659127470" sldId="1924"/>
            <ac:spMk id="14" creationId="{493F826D-CCF6-440C-BFA4-C3799A3ED755}"/>
          </ac:spMkLst>
        </pc:spChg>
        <pc:spChg chg="mod">
          <ac:chgData name="Aurelien Domont" userId="6da7715ce44349b3" providerId="LiveId" clId="{0C8DD60E-6B28-4885-88BC-A772E727CD52}" dt="2021-05-04T06:06:27.042" v="1887" actId="120"/>
          <ac:spMkLst>
            <pc:docMk/>
            <pc:sldMk cId="1659127470" sldId="1924"/>
            <ac:spMk id="18" creationId="{0BCD4164-FFCE-447D-8269-E5891A7FEF0D}"/>
          </ac:spMkLst>
        </pc:spChg>
        <pc:spChg chg="mod">
          <ac:chgData name="Aurelien Domont" userId="6da7715ce44349b3" providerId="LiveId" clId="{0C8DD60E-6B28-4885-88BC-A772E727CD52}" dt="2021-05-04T06:06:27.042" v="1887" actId="120"/>
          <ac:spMkLst>
            <pc:docMk/>
            <pc:sldMk cId="1659127470" sldId="1924"/>
            <ac:spMk id="19" creationId="{554EE1B4-E11D-4B37-9F78-B5B5FA8738AA}"/>
          </ac:spMkLst>
        </pc:spChg>
        <pc:spChg chg="mod">
          <ac:chgData name="Aurelien Domont" userId="6da7715ce44349b3" providerId="LiveId" clId="{0C8DD60E-6B28-4885-88BC-A772E727CD52}" dt="2021-05-04T06:04:21.125" v="1870" actId="20577"/>
          <ac:spMkLst>
            <pc:docMk/>
            <pc:sldMk cId="1659127470" sldId="1924"/>
            <ac:spMk id="34" creationId="{E2BDE0B8-90AF-4DE7-A71B-FE78ADE30B55}"/>
          </ac:spMkLst>
        </pc:spChg>
      </pc:sldChg>
      <pc:sldChg chg="delSp modSp mod ord">
        <pc:chgData name="Aurelien Domont" userId="6da7715ce44349b3" providerId="LiveId" clId="{0C8DD60E-6B28-4885-88BC-A772E727CD52}" dt="2021-05-04T05:11:26.493" v="931" actId="6549"/>
        <pc:sldMkLst>
          <pc:docMk/>
          <pc:sldMk cId="597933806" sldId="1925"/>
        </pc:sldMkLst>
        <pc:spChg chg="mod">
          <ac:chgData name="Aurelien Domont" userId="6da7715ce44349b3" providerId="LiveId" clId="{0C8DD60E-6B28-4885-88BC-A772E727CD52}" dt="2021-05-04T05:11:26.493" v="931" actId="6549"/>
          <ac:spMkLst>
            <pc:docMk/>
            <pc:sldMk cId="597933806" sldId="1925"/>
            <ac:spMk id="16" creationId="{6C2BB713-9637-4B9B-938F-E9768876782A}"/>
          </ac:spMkLst>
        </pc:spChg>
        <pc:grpChg chg="del">
          <ac:chgData name="Aurelien Domont" userId="6da7715ce44349b3" providerId="LiveId" clId="{0C8DD60E-6B28-4885-88BC-A772E727CD52}" dt="2021-05-04T05:10:18.087" v="898" actId="478"/>
          <ac:grpSpMkLst>
            <pc:docMk/>
            <pc:sldMk cId="597933806" sldId="1925"/>
            <ac:grpSpMk id="14" creationId="{8DC53829-2CA1-4DD3-99EE-AF6C3FDB20E0}"/>
          </ac:grpSpMkLst>
        </pc:grpChg>
      </pc:sldChg>
      <pc:sldChg chg="del">
        <pc:chgData name="Aurelien Domont" userId="6da7715ce44349b3" providerId="LiveId" clId="{0C8DD60E-6B28-4885-88BC-A772E727CD52}" dt="2021-05-04T04:35:37.097" v="0" actId="47"/>
        <pc:sldMkLst>
          <pc:docMk/>
          <pc:sldMk cId="235018652" sldId="1927"/>
        </pc:sldMkLst>
      </pc:sldChg>
      <pc:sldChg chg="addSp delSp modSp mod ord">
        <pc:chgData name="Aurelien Domont" userId="6da7715ce44349b3" providerId="LiveId" clId="{0C8DD60E-6B28-4885-88BC-A772E727CD52}" dt="2021-05-04T04:57:52.681" v="702"/>
        <pc:sldMkLst>
          <pc:docMk/>
          <pc:sldMk cId="802743741" sldId="1929"/>
        </pc:sldMkLst>
        <pc:spChg chg="add del mod">
          <ac:chgData name="Aurelien Domont" userId="6da7715ce44349b3" providerId="LiveId" clId="{0C8DD60E-6B28-4885-88BC-A772E727CD52}" dt="2021-05-04T04:46:43.504" v="401" actId="478"/>
          <ac:spMkLst>
            <pc:docMk/>
            <pc:sldMk cId="802743741" sldId="1929"/>
            <ac:spMk id="11" creationId="{D920ABB2-1085-4DDD-88A1-A401B22DF2CC}"/>
          </ac:spMkLst>
        </pc:spChg>
        <pc:spChg chg="add del mod">
          <ac:chgData name="Aurelien Domont" userId="6da7715ce44349b3" providerId="LiveId" clId="{0C8DD60E-6B28-4885-88BC-A772E727CD52}" dt="2021-05-04T04:46:43.504" v="401" actId="478"/>
          <ac:spMkLst>
            <pc:docMk/>
            <pc:sldMk cId="802743741" sldId="1929"/>
            <ac:spMk id="15" creationId="{B0D2B522-6DD2-4007-B8F9-2B1E91701A4D}"/>
          </ac:spMkLst>
        </pc:spChg>
        <pc:spChg chg="mod">
          <ac:chgData name="Aurelien Domont" userId="6da7715ce44349b3" providerId="LiveId" clId="{0C8DD60E-6B28-4885-88BC-A772E727CD52}" dt="2021-05-04T04:45:15.708" v="398" actId="20577"/>
          <ac:spMkLst>
            <pc:docMk/>
            <pc:sldMk cId="802743741" sldId="1929"/>
            <ac:spMk id="16" creationId="{6C2BB713-9637-4B9B-938F-E9768876782A}"/>
          </ac:spMkLst>
        </pc:spChg>
        <pc:spChg chg="add del mod">
          <ac:chgData name="Aurelien Domont" userId="6da7715ce44349b3" providerId="LiveId" clId="{0C8DD60E-6B28-4885-88BC-A772E727CD52}" dt="2021-05-04T04:46:43.504" v="401" actId="478"/>
          <ac:spMkLst>
            <pc:docMk/>
            <pc:sldMk cId="802743741" sldId="1929"/>
            <ac:spMk id="17" creationId="{33016BF4-E1FB-46A3-BDF7-DB9F7C5AB11B}"/>
          </ac:spMkLst>
        </pc:spChg>
        <pc:spChg chg="add del mod">
          <ac:chgData name="Aurelien Domont" userId="6da7715ce44349b3" providerId="LiveId" clId="{0C8DD60E-6B28-4885-88BC-A772E727CD52}" dt="2021-05-04T04:46:43.504" v="401" actId="478"/>
          <ac:spMkLst>
            <pc:docMk/>
            <pc:sldMk cId="802743741" sldId="1929"/>
            <ac:spMk id="18" creationId="{E4B3FF11-1334-45DF-80DA-6318D8177602}"/>
          </ac:spMkLst>
        </pc:spChg>
        <pc:spChg chg="add del mod">
          <ac:chgData name="Aurelien Domont" userId="6da7715ce44349b3" providerId="LiveId" clId="{0C8DD60E-6B28-4885-88BC-A772E727CD52}" dt="2021-05-04T04:46:43.504" v="401" actId="478"/>
          <ac:spMkLst>
            <pc:docMk/>
            <pc:sldMk cId="802743741" sldId="1929"/>
            <ac:spMk id="19" creationId="{DFFF6644-6CE7-4074-99CE-A83FD3D68C65}"/>
          </ac:spMkLst>
        </pc:spChg>
        <pc:spChg chg="add del mod">
          <ac:chgData name="Aurelien Domont" userId="6da7715ce44349b3" providerId="LiveId" clId="{0C8DD60E-6B28-4885-88BC-A772E727CD52}" dt="2021-05-04T04:56:28.750" v="692" actId="20577"/>
          <ac:spMkLst>
            <pc:docMk/>
            <pc:sldMk cId="802743741" sldId="1929"/>
            <ac:spMk id="21" creationId="{E3C10B17-E763-486B-8ECE-57D226F75197}"/>
          </ac:spMkLst>
        </pc:spChg>
        <pc:spChg chg="add mod">
          <ac:chgData name="Aurelien Domont" userId="6da7715ce44349b3" providerId="LiveId" clId="{0C8DD60E-6B28-4885-88BC-A772E727CD52}" dt="2021-05-04T04:56:54.103" v="696" actId="20577"/>
          <ac:spMkLst>
            <pc:docMk/>
            <pc:sldMk cId="802743741" sldId="1929"/>
            <ac:spMk id="23" creationId="{9A6F003C-372D-42F0-8691-A202E78E8FC6}"/>
          </ac:spMkLst>
        </pc:spChg>
        <pc:spChg chg="add mod">
          <ac:chgData name="Aurelien Domont" userId="6da7715ce44349b3" providerId="LiveId" clId="{0C8DD60E-6B28-4885-88BC-A772E727CD52}" dt="2021-05-04T04:55:43.540" v="653" actId="20577"/>
          <ac:spMkLst>
            <pc:docMk/>
            <pc:sldMk cId="802743741" sldId="1929"/>
            <ac:spMk id="26" creationId="{1108EFEA-0C39-465C-A5A8-CA5A6F245750}"/>
          </ac:spMkLst>
        </pc:spChg>
        <pc:spChg chg="add mod">
          <ac:chgData name="Aurelien Domont" userId="6da7715ce44349b3" providerId="LiveId" clId="{0C8DD60E-6B28-4885-88BC-A772E727CD52}" dt="2021-05-04T04:55:55.012" v="656" actId="6549"/>
          <ac:spMkLst>
            <pc:docMk/>
            <pc:sldMk cId="802743741" sldId="1929"/>
            <ac:spMk id="27" creationId="{00FF93FF-8D92-4879-BF25-C6310C1253AF}"/>
          </ac:spMkLst>
        </pc:spChg>
        <pc:spChg chg="add mod">
          <ac:chgData name="Aurelien Domont" userId="6da7715ce44349b3" providerId="LiveId" clId="{0C8DD60E-6B28-4885-88BC-A772E727CD52}" dt="2021-05-04T04:55:59.323" v="658"/>
          <ac:spMkLst>
            <pc:docMk/>
            <pc:sldMk cId="802743741" sldId="1929"/>
            <ac:spMk id="28" creationId="{9F1ABC19-F166-4ECA-AB34-778F69B87D62}"/>
          </ac:spMkLst>
        </pc:spChg>
        <pc:spChg chg="add mod">
          <ac:chgData name="Aurelien Domont" userId="6da7715ce44349b3" providerId="LiveId" clId="{0C8DD60E-6B28-4885-88BC-A772E727CD52}" dt="2021-05-04T04:56:00.887" v="659"/>
          <ac:spMkLst>
            <pc:docMk/>
            <pc:sldMk cId="802743741" sldId="1929"/>
            <ac:spMk id="29" creationId="{C8BC36DF-699A-4EDE-BEEC-610CA8BE9089}"/>
          </ac:spMkLst>
        </pc:spChg>
        <pc:spChg chg="add mod">
          <ac:chgData name="Aurelien Domont" userId="6da7715ce44349b3" providerId="LiveId" clId="{0C8DD60E-6B28-4885-88BC-A772E727CD52}" dt="2021-05-04T04:55:57.240" v="657"/>
          <ac:spMkLst>
            <pc:docMk/>
            <pc:sldMk cId="802743741" sldId="1929"/>
            <ac:spMk id="38" creationId="{336E0884-36F9-464D-90D1-1869C0E40A8C}"/>
          </ac:spMkLst>
        </pc:spChg>
        <pc:spChg chg="add del mod">
          <ac:chgData name="Aurelien Domont" userId="6da7715ce44349b3" providerId="LiveId" clId="{0C8DD60E-6B28-4885-88BC-A772E727CD52}" dt="2021-05-04T04:50:56.737" v="527" actId="478"/>
          <ac:spMkLst>
            <pc:docMk/>
            <pc:sldMk cId="802743741" sldId="1929"/>
            <ac:spMk id="39" creationId="{B1E99465-90A0-48C2-9E66-BFE42585348E}"/>
          </ac:spMkLst>
        </pc:spChg>
        <pc:spChg chg="add mod">
          <ac:chgData name="Aurelien Domont" userId="6da7715ce44349b3" providerId="LiveId" clId="{0C8DD60E-6B28-4885-88BC-A772E727CD52}" dt="2021-05-04T04:56:02.358" v="660"/>
          <ac:spMkLst>
            <pc:docMk/>
            <pc:sldMk cId="802743741" sldId="1929"/>
            <ac:spMk id="56" creationId="{9E009A95-E0BB-47E8-8F22-601BFA2EFA78}"/>
          </ac:spMkLst>
        </pc:spChg>
        <pc:grpChg chg="del">
          <ac:chgData name="Aurelien Domont" userId="6da7715ce44349b3" providerId="LiveId" clId="{0C8DD60E-6B28-4885-88BC-A772E727CD52}" dt="2021-05-04T04:36:12.676" v="1" actId="478"/>
          <ac:grpSpMkLst>
            <pc:docMk/>
            <pc:sldMk cId="802743741" sldId="1929"/>
            <ac:grpSpMk id="6" creationId="{95F0BAB5-0014-4793-9CE0-1646926D133E}"/>
          </ac:grpSpMkLst>
        </pc:grpChg>
        <pc:cxnChg chg="add del mod">
          <ac:chgData name="Aurelien Domont" userId="6da7715ce44349b3" providerId="LiveId" clId="{0C8DD60E-6B28-4885-88BC-A772E727CD52}" dt="2021-05-04T04:46:43.504" v="401" actId="478"/>
          <ac:cxnSpMkLst>
            <pc:docMk/>
            <pc:sldMk cId="802743741" sldId="1929"/>
            <ac:cxnSpMk id="12" creationId="{4AACC30C-F89C-4B94-8096-57A8E32841AE}"/>
          </ac:cxnSpMkLst>
        </pc:cxnChg>
        <pc:cxnChg chg="add del mod">
          <ac:chgData name="Aurelien Domont" userId="6da7715ce44349b3" providerId="LiveId" clId="{0C8DD60E-6B28-4885-88BC-A772E727CD52}" dt="2021-05-04T04:46:43.504" v="401" actId="478"/>
          <ac:cxnSpMkLst>
            <pc:docMk/>
            <pc:sldMk cId="802743741" sldId="1929"/>
            <ac:cxnSpMk id="14" creationId="{D88B973F-91A1-44EE-B0FA-A547948A9928}"/>
          </ac:cxnSpMkLst>
        </pc:cxnChg>
        <pc:cxnChg chg="add del mod">
          <ac:chgData name="Aurelien Domont" userId="6da7715ce44349b3" providerId="LiveId" clId="{0C8DD60E-6B28-4885-88BC-A772E727CD52}" dt="2021-05-04T04:46:43.504" v="401" actId="478"/>
          <ac:cxnSpMkLst>
            <pc:docMk/>
            <pc:sldMk cId="802743741" sldId="1929"/>
            <ac:cxnSpMk id="20" creationId="{1C2865F9-BF9A-49B3-96FD-767EFF45132B}"/>
          </ac:cxnSpMkLst>
        </pc:cxnChg>
        <pc:cxnChg chg="add del mod">
          <ac:chgData name="Aurelien Domont" userId="6da7715ce44349b3" providerId="LiveId" clId="{0C8DD60E-6B28-4885-88BC-A772E727CD52}" dt="2021-05-04T04:46:43.504" v="401" actId="478"/>
          <ac:cxnSpMkLst>
            <pc:docMk/>
            <pc:sldMk cId="802743741" sldId="1929"/>
            <ac:cxnSpMk id="22" creationId="{4A8DFD2C-9E86-4101-B6B9-F755161F3687}"/>
          </ac:cxnSpMkLst>
        </pc:cxnChg>
        <pc:cxnChg chg="add del mod">
          <ac:chgData name="Aurelien Domont" userId="6da7715ce44349b3" providerId="LiveId" clId="{0C8DD60E-6B28-4885-88BC-A772E727CD52}" dt="2021-05-04T04:51:16.841" v="541" actId="478"/>
          <ac:cxnSpMkLst>
            <pc:docMk/>
            <pc:sldMk cId="802743741" sldId="1929"/>
            <ac:cxnSpMk id="24" creationId="{23183B3B-5B45-4F68-8B5D-D4ECFFCA1296}"/>
          </ac:cxnSpMkLst>
        </pc:cxnChg>
        <pc:cxnChg chg="add del mod">
          <ac:chgData name="Aurelien Domont" userId="6da7715ce44349b3" providerId="LiveId" clId="{0C8DD60E-6B28-4885-88BC-A772E727CD52}" dt="2021-05-04T04:51:16.841" v="541" actId="478"/>
          <ac:cxnSpMkLst>
            <pc:docMk/>
            <pc:sldMk cId="802743741" sldId="1929"/>
            <ac:cxnSpMk id="25" creationId="{DA0C2C3C-0C51-480B-8BFD-456D81FCA197}"/>
          </ac:cxnSpMkLst>
        </pc:cxnChg>
        <pc:cxnChg chg="add del mod">
          <ac:chgData name="Aurelien Domont" userId="6da7715ce44349b3" providerId="LiveId" clId="{0C8DD60E-6B28-4885-88BC-A772E727CD52}" dt="2021-05-04T04:51:16.841" v="541" actId="478"/>
          <ac:cxnSpMkLst>
            <pc:docMk/>
            <pc:sldMk cId="802743741" sldId="1929"/>
            <ac:cxnSpMk id="30" creationId="{D252C004-8661-481D-8BC0-A89E733A938A}"/>
          </ac:cxnSpMkLst>
        </pc:cxnChg>
        <pc:cxnChg chg="add del mod">
          <ac:chgData name="Aurelien Domont" userId="6da7715ce44349b3" providerId="LiveId" clId="{0C8DD60E-6B28-4885-88BC-A772E727CD52}" dt="2021-05-04T04:51:16.841" v="541" actId="478"/>
          <ac:cxnSpMkLst>
            <pc:docMk/>
            <pc:sldMk cId="802743741" sldId="1929"/>
            <ac:cxnSpMk id="31" creationId="{28B4E38E-1CA5-4795-A829-58E7D74DD065}"/>
          </ac:cxnSpMkLst>
        </pc:cxnChg>
        <pc:cxnChg chg="add del mod">
          <ac:chgData name="Aurelien Domont" userId="6da7715ce44349b3" providerId="LiveId" clId="{0C8DD60E-6B28-4885-88BC-A772E727CD52}" dt="2021-05-04T04:51:16.841" v="541" actId="478"/>
          <ac:cxnSpMkLst>
            <pc:docMk/>
            <pc:sldMk cId="802743741" sldId="1929"/>
            <ac:cxnSpMk id="41" creationId="{9906CD59-1CF7-4B2D-BED6-3F51CC03C526}"/>
          </ac:cxnSpMkLst>
        </pc:cxnChg>
        <pc:cxnChg chg="add mod">
          <ac:chgData name="Aurelien Domont" userId="6da7715ce44349b3" providerId="LiveId" clId="{0C8DD60E-6B28-4885-88BC-A772E727CD52}" dt="2021-05-04T04:55:27.785" v="640" actId="1037"/>
          <ac:cxnSpMkLst>
            <pc:docMk/>
            <pc:sldMk cId="802743741" sldId="1929"/>
            <ac:cxnSpMk id="44" creationId="{D4D017F2-9A9E-484E-8C4A-00AE36EFEADB}"/>
          </ac:cxnSpMkLst>
        </pc:cxnChg>
        <pc:cxnChg chg="add del mod">
          <ac:chgData name="Aurelien Domont" userId="6da7715ce44349b3" providerId="LiveId" clId="{0C8DD60E-6B28-4885-88BC-A772E727CD52}" dt="2021-05-04T04:52:05.570" v="561" actId="11529"/>
          <ac:cxnSpMkLst>
            <pc:docMk/>
            <pc:sldMk cId="802743741" sldId="1929"/>
            <ac:cxnSpMk id="46" creationId="{96D8D7A6-1662-450E-A75E-504C7C214F33}"/>
          </ac:cxnSpMkLst>
        </pc:cxnChg>
        <pc:cxnChg chg="add mod">
          <ac:chgData name="Aurelien Domont" userId="6da7715ce44349b3" providerId="LiveId" clId="{0C8DD60E-6B28-4885-88BC-A772E727CD52}" dt="2021-05-04T04:55:27.785" v="640" actId="1037"/>
          <ac:cxnSpMkLst>
            <pc:docMk/>
            <pc:sldMk cId="802743741" sldId="1929"/>
            <ac:cxnSpMk id="48" creationId="{8FC06228-A6FF-46AB-A4D5-7AECEAA7C1D0}"/>
          </ac:cxnSpMkLst>
        </pc:cxnChg>
        <pc:cxnChg chg="add mod">
          <ac:chgData name="Aurelien Domont" userId="6da7715ce44349b3" providerId="LiveId" clId="{0C8DD60E-6B28-4885-88BC-A772E727CD52}" dt="2021-05-04T04:55:27.785" v="640" actId="1037"/>
          <ac:cxnSpMkLst>
            <pc:docMk/>
            <pc:sldMk cId="802743741" sldId="1929"/>
            <ac:cxnSpMk id="50" creationId="{7EA2A1A6-16C8-4114-882A-94F20964BF75}"/>
          </ac:cxnSpMkLst>
        </pc:cxnChg>
        <pc:cxnChg chg="add mod">
          <ac:chgData name="Aurelien Domont" userId="6da7715ce44349b3" providerId="LiveId" clId="{0C8DD60E-6B28-4885-88BC-A772E727CD52}" dt="2021-05-04T04:55:27.785" v="640" actId="1037"/>
          <ac:cxnSpMkLst>
            <pc:docMk/>
            <pc:sldMk cId="802743741" sldId="1929"/>
            <ac:cxnSpMk id="52" creationId="{58CEA8CB-563F-4DE9-ADE7-54C0263A1F9E}"/>
          </ac:cxnSpMkLst>
        </pc:cxnChg>
        <pc:cxnChg chg="add mod">
          <ac:chgData name="Aurelien Domont" userId="6da7715ce44349b3" providerId="LiveId" clId="{0C8DD60E-6B28-4885-88BC-A772E727CD52}" dt="2021-05-04T04:55:27.785" v="640" actId="1037"/>
          <ac:cxnSpMkLst>
            <pc:docMk/>
            <pc:sldMk cId="802743741" sldId="1929"/>
            <ac:cxnSpMk id="54" creationId="{0082E8FC-EE92-4921-81B6-AA83CBAA7F9E}"/>
          </ac:cxnSpMkLst>
        </pc:cxnChg>
        <pc:cxnChg chg="add del mod">
          <ac:chgData name="Aurelien Domont" userId="6da7715ce44349b3" providerId="LiveId" clId="{0C8DD60E-6B28-4885-88BC-A772E727CD52}" dt="2021-05-04T04:54:48.606" v="586" actId="11529"/>
          <ac:cxnSpMkLst>
            <pc:docMk/>
            <pc:sldMk cId="802743741" sldId="1929"/>
            <ac:cxnSpMk id="58" creationId="{8A755953-2C00-4D9F-85AD-D5052F5617EC}"/>
          </ac:cxnSpMkLst>
        </pc:cxnChg>
        <pc:cxnChg chg="add mod">
          <ac:chgData name="Aurelien Domont" userId="6da7715ce44349b3" providerId="LiveId" clId="{0C8DD60E-6B28-4885-88BC-A772E727CD52}" dt="2021-05-04T04:55:27.785" v="640" actId="1037"/>
          <ac:cxnSpMkLst>
            <pc:docMk/>
            <pc:sldMk cId="802743741" sldId="1929"/>
            <ac:cxnSpMk id="60" creationId="{D2C5429E-A211-4903-8423-A698CDDDD924}"/>
          </ac:cxnSpMkLst>
        </pc:cxnChg>
      </pc:sldChg>
      <pc:sldChg chg="del">
        <pc:chgData name="Aurelien Domont" userId="6da7715ce44349b3" providerId="LiveId" clId="{0C8DD60E-6B28-4885-88BC-A772E727CD52}" dt="2021-05-04T04:57:34.752" v="700" actId="47"/>
        <pc:sldMkLst>
          <pc:docMk/>
          <pc:sldMk cId="948385396" sldId="1930"/>
        </pc:sldMkLst>
      </pc:sldChg>
      <pc:sldChg chg="modSp mod ord">
        <pc:chgData name="Aurelien Domont" userId="6da7715ce44349b3" providerId="LiveId" clId="{0C8DD60E-6B28-4885-88BC-A772E727CD52}" dt="2021-05-04T04:59:36.575" v="831"/>
        <pc:sldMkLst>
          <pc:docMk/>
          <pc:sldMk cId="784211076" sldId="1931"/>
        </pc:sldMkLst>
        <pc:spChg chg="mod">
          <ac:chgData name="Aurelien Domont" userId="6da7715ce44349b3" providerId="LiveId" clId="{0C8DD60E-6B28-4885-88BC-A772E727CD52}" dt="2021-05-04T04:58:41.265" v="766" actId="20577"/>
          <ac:spMkLst>
            <pc:docMk/>
            <pc:sldMk cId="784211076" sldId="1931"/>
            <ac:spMk id="16" creationId="{6C2BB713-9637-4B9B-938F-E9768876782A}"/>
          </ac:spMkLst>
        </pc:spChg>
        <pc:spChg chg="mod">
          <ac:chgData name="Aurelien Domont" userId="6da7715ce44349b3" providerId="LiveId" clId="{0C8DD60E-6B28-4885-88BC-A772E727CD52}" dt="2021-05-04T04:59:21.044" v="824" actId="20577"/>
          <ac:spMkLst>
            <pc:docMk/>
            <pc:sldMk cId="784211076" sldId="1931"/>
            <ac:spMk id="22" creationId="{EE78CAB5-920F-4474-9507-223D946A1013}"/>
          </ac:spMkLst>
        </pc:spChg>
        <pc:spChg chg="mod">
          <ac:chgData name="Aurelien Domont" userId="6da7715ce44349b3" providerId="LiveId" clId="{0C8DD60E-6B28-4885-88BC-A772E727CD52}" dt="2021-05-04T04:59:28.866" v="825"/>
          <ac:spMkLst>
            <pc:docMk/>
            <pc:sldMk cId="784211076" sldId="1931"/>
            <ac:spMk id="24" creationId="{E8E79278-3E47-491E-80C4-2745363AB20D}"/>
          </ac:spMkLst>
        </pc:spChg>
        <pc:spChg chg="mod">
          <ac:chgData name="Aurelien Domont" userId="6da7715ce44349b3" providerId="LiveId" clId="{0C8DD60E-6B28-4885-88BC-A772E727CD52}" dt="2021-05-04T04:59:30.693" v="826"/>
          <ac:spMkLst>
            <pc:docMk/>
            <pc:sldMk cId="784211076" sldId="1931"/>
            <ac:spMk id="35" creationId="{AE266B61-A26F-4864-A119-B73D8D3EEFE3}"/>
          </ac:spMkLst>
        </pc:spChg>
        <pc:spChg chg="mod">
          <ac:chgData name="Aurelien Domont" userId="6da7715ce44349b3" providerId="LiveId" clId="{0C8DD60E-6B28-4885-88BC-A772E727CD52}" dt="2021-05-04T04:59:31.881" v="827"/>
          <ac:spMkLst>
            <pc:docMk/>
            <pc:sldMk cId="784211076" sldId="1931"/>
            <ac:spMk id="37" creationId="{473EDCDD-9075-40AB-A47F-8FF455A2E444}"/>
          </ac:spMkLst>
        </pc:spChg>
        <pc:spChg chg="mod">
          <ac:chgData name="Aurelien Domont" userId="6da7715ce44349b3" providerId="LiveId" clId="{0C8DD60E-6B28-4885-88BC-A772E727CD52}" dt="2021-05-04T04:59:35.393" v="830"/>
          <ac:spMkLst>
            <pc:docMk/>
            <pc:sldMk cId="784211076" sldId="1931"/>
            <ac:spMk id="39" creationId="{25B98639-8371-4BB9-9FA0-6591943AEA62}"/>
          </ac:spMkLst>
        </pc:spChg>
        <pc:spChg chg="mod">
          <ac:chgData name="Aurelien Domont" userId="6da7715ce44349b3" providerId="LiveId" clId="{0C8DD60E-6B28-4885-88BC-A772E727CD52}" dt="2021-05-04T04:59:32.951" v="828"/>
          <ac:spMkLst>
            <pc:docMk/>
            <pc:sldMk cId="784211076" sldId="1931"/>
            <ac:spMk id="41" creationId="{60047BC4-494E-465F-BB2C-37A58D27A895}"/>
          </ac:spMkLst>
        </pc:spChg>
        <pc:spChg chg="mod">
          <ac:chgData name="Aurelien Domont" userId="6da7715ce44349b3" providerId="LiveId" clId="{0C8DD60E-6B28-4885-88BC-A772E727CD52}" dt="2021-05-04T04:59:36.575" v="831"/>
          <ac:spMkLst>
            <pc:docMk/>
            <pc:sldMk cId="784211076" sldId="1931"/>
            <ac:spMk id="43" creationId="{067232F5-DCB9-418C-AF5E-20A9ADF37A95}"/>
          </ac:spMkLst>
        </pc:spChg>
        <pc:spChg chg="mod">
          <ac:chgData name="Aurelien Domont" userId="6da7715ce44349b3" providerId="LiveId" clId="{0C8DD60E-6B28-4885-88BC-A772E727CD52}" dt="2021-05-04T04:59:34.164" v="829"/>
          <ac:spMkLst>
            <pc:docMk/>
            <pc:sldMk cId="784211076" sldId="1931"/>
            <ac:spMk id="45" creationId="{3C667C76-9848-4E10-980B-6994068638EA}"/>
          </ac:spMkLst>
        </pc:spChg>
      </pc:sldChg>
      <pc:sldChg chg="del">
        <pc:chgData name="Aurelien Domont" userId="6da7715ce44349b3" providerId="LiveId" clId="{0C8DD60E-6B28-4885-88BC-A772E727CD52}" dt="2021-05-04T04:59:43.603" v="832" actId="47"/>
        <pc:sldMkLst>
          <pc:docMk/>
          <pc:sldMk cId="2839386134" sldId="1932"/>
        </pc:sldMkLst>
      </pc:sldChg>
      <pc:sldChg chg="del">
        <pc:chgData name="Aurelien Domont" userId="6da7715ce44349b3" providerId="LiveId" clId="{0C8DD60E-6B28-4885-88BC-A772E727CD52}" dt="2021-05-04T05:12:09.809" v="943" actId="47"/>
        <pc:sldMkLst>
          <pc:docMk/>
          <pc:sldMk cId="631546691" sldId="1933"/>
        </pc:sldMkLst>
      </pc:sldChg>
      <pc:sldChg chg="del">
        <pc:chgData name="Aurelien Domont" userId="6da7715ce44349b3" providerId="LiveId" clId="{0C8DD60E-6B28-4885-88BC-A772E727CD52}" dt="2021-05-04T05:12:09.809" v="943" actId="47"/>
        <pc:sldMkLst>
          <pc:docMk/>
          <pc:sldMk cId="1360412850" sldId="1934"/>
        </pc:sldMkLst>
      </pc:sldChg>
      <pc:sldChg chg="delSp modSp mod ord">
        <pc:chgData name="Aurelien Domont" userId="6da7715ce44349b3" providerId="LiveId" clId="{0C8DD60E-6B28-4885-88BC-A772E727CD52}" dt="2021-05-04T05:12:21.083" v="948" actId="478"/>
        <pc:sldMkLst>
          <pc:docMk/>
          <pc:sldMk cId="317604876" sldId="1935"/>
        </pc:sldMkLst>
        <pc:spChg chg="mod">
          <ac:chgData name="Aurelien Domont" userId="6da7715ce44349b3" providerId="LiveId" clId="{0C8DD60E-6B28-4885-88BC-A772E727CD52}" dt="2021-05-04T05:12:18.239" v="947" actId="20577"/>
          <ac:spMkLst>
            <pc:docMk/>
            <pc:sldMk cId="317604876" sldId="1935"/>
            <ac:spMk id="16" creationId="{6C2BB713-9637-4B9B-938F-E9768876782A}"/>
          </ac:spMkLst>
        </pc:spChg>
        <pc:grpChg chg="del">
          <ac:chgData name="Aurelien Domont" userId="6da7715ce44349b3" providerId="LiveId" clId="{0C8DD60E-6B28-4885-88BC-A772E727CD52}" dt="2021-05-04T05:12:21.083" v="948" actId="478"/>
          <ac:grpSpMkLst>
            <pc:docMk/>
            <pc:sldMk cId="317604876" sldId="1935"/>
            <ac:grpSpMk id="14" creationId="{8DC53829-2CA1-4DD3-99EE-AF6C3FDB20E0}"/>
          </ac:grpSpMkLst>
        </pc:grpChg>
      </pc:sldChg>
      <pc:sldChg chg="del">
        <pc:chgData name="Aurelien Domont" userId="6da7715ce44349b3" providerId="LiveId" clId="{0C8DD60E-6B28-4885-88BC-A772E727CD52}" dt="2021-05-04T05:12:53.756" v="949" actId="47"/>
        <pc:sldMkLst>
          <pc:docMk/>
          <pc:sldMk cId="580696589" sldId="1936"/>
        </pc:sldMkLst>
      </pc:sldChg>
      <pc:sldChg chg="del">
        <pc:chgData name="Aurelien Domont" userId="6da7715ce44349b3" providerId="LiveId" clId="{0C8DD60E-6B28-4885-88BC-A772E727CD52}" dt="2021-05-04T05:12:55.828" v="950" actId="47"/>
        <pc:sldMkLst>
          <pc:docMk/>
          <pc:sldMk cId="2855966363" sldId="1937"/>
        </pc:sldMkLst>
      </pc:sldChg>
      <pc:sldChg chg="del">
        <pc:chgData name="Aurelien Domont" userId="6da7715ce44349b3" providerId="LiveId" clId="{0C8DD60E-6B28-4885-88BC-A772E727CD52}" dt="2021-05-04T05:14:52.366" v="952" actId="47"/>
        <pc:sldMkLst>
          <pc:docMk/>
          <pc:sldMk cId="2589605413" sldId="1938"/>
        </pc:sldMkLst>
      </pc:sldChg>
      <pc:sldChg chg="del">
        <pc:chgData name="Aurelien Domont" userId="6da7715ce44349b3" providerId="LiveId" clId="{0C8DD60E-6B28-4885-88BC-A772E727CD52}" dt="2021-05-04T05:14:52.366" v="952" actId="47"/>
        <pc:sldMkLst>
          <pc:docMk/>
          <pc:sldMk cId="3714325450" sldId="1939"/>
        </pc:sldMkLst>
      </pc:sldChg>
      <pc:sldChg chg="del">
        <pc:chgData name="Aurelien Domont" userId="6da7715ce44349b3" providerId="LiveId" clId="{0C8DD60E-6B28-4885-88BC-A772E727CD52}" dt="2021-05-04T05:14:52.366" v="952" actId="47"/>
        <pc:sldMkLst>
          <pc:docMk/>
          <pc:sldMk cId="1414149744" sldId="1940"/>
        </pc:sldMkLst>
      </pc:sldChg>
      <pc:sldChg chg="del">
        <pc:chgData name="Aurelien Domont" userId="6da7715ce44349b3" providerId="LiveId" clId="{0C8DD60E-6B28-4885-88BC-A772E727CD52}" dt="2021-05-04T05:14:52.366" v="952" actId="47"/>
        <pc:sldMkLst>
          <pc:docMk/>
          <pc:sldMk cId="599795422" sldId="1941"/>
        </pc:sldMkLst>
      </pc:sldChg>
      <pc:sldChg chg="del">
        <pc:chgData name="Aurelien Domont" userId="6da7715ce44349b3" providerId="LiveId" clId="{0C8DD60E-6B28-4885-88BC-A772E727CD52}" dt="2021-05-04T05:14:52.366" v="952" actId="47"/>
        <pc:sldMkLst>
          <pc:docMk/>
          <pc:sldMk cId="1403188377" sldId="1942"/>
        </pc:sldMkLst>
      </pc:sldChg>
      <pc:sldChg chg="modSp del mod">
        <pc:chgData name="Aurelien Domont" userId="6da7715ce44349b3" providerId="LiveId" clId="{0C8DD60E-6B28-4885-88BC-A772E727CD52}" dt="2021-05-04T05:14:52.366" v="952" actId="47"/>
        <pc:sldMkLst>
          <pc:docMk/>
          <pc:sldMk cId="2977576074" sldId="1943"/>
        </pc:sldMkLst>
        <pc:spChg chg="mod">
          <ac:chgData name="Aurelien Domont" userId="6da7715ce44349b3" providerId="LiveId" clId="{0C8DD60E-6B28-4885-88BC-A772E727CD52}" dt="2021-05-04T05:13:24.316" v="951" actId="33524"/>
          <ac:spMkLst>
            <pc:docMk/>
            <pc:sldMk cId="2977576074" sldId="1943"/>
            <ac:spMk id="16" creationId="{6C2BB713-9637-4B9B-938F-E9768876782A}"/>
          </ac:spMkLst>
        </pc:spChg>
      </pc:sldChg>
      <pc:sldChg chg="del">
        <pc:chgData name="Aurelien Domont" userId="6da7715ce44349b3" providerId="LiveId" clId="{0C8DD60E-6B28-4885-88BC-A772E727CD52}" dt="2021-05-04T05:14:56.719" v="953" actId="47"/>
        <pc:sldMkLst>
          <pc:docMk/>
          <pc:sldMk cId="1662017462" sldId="1944"/>
        </pc:sldMkLst>
      </pc:sldChg>
      <pc:sldChg chg="del">
        <pc:chgData name="Aurelien Domont" userId="6da7715ce44349b3" providerId="LiveId" clId="{0C8DD60E-6B28-4885-88BC-A772E727CD52}" dt="2021-05-04T05:16:09.885" v="954" actId="47"/>
        <pc:sldMkLst>
          <pc:docMk/>
          <pc:sldMk cId="1128419591" sldId="1945"/>
        </pc:sldMkLst>
      </pc:sldChg>
      <pc:sldChg chg="modSp mod ord">
        <pc:chgData name="Aurelien Domont" userId="6da7715ce44349b3" providerId="LiveId" clId="{0C8DD60E-6B28-4885-88BC-A772E727CD52}" dt="2021-05-04T05:16:17.321" v="962"/>
        <pc:sldMkLst>
          <pc:docMk/>
          <pc:sldMk cId="3950953867" sldId="1946"/>
        </pc:sldMkLst>
        <pc:spChg chg="mod">
          <ac:chgData name="Aurelien Domont" userId="6da7715ce44349b3" providerId="LiveId" clId="{0C8DD60E-6B28-4885-88BC-A772E727CD52}" dt="2021-05-04T05:16:15.131" v="960" actId="6549"/>
          <ac:spMkLst>
            <pc:docMk/>
            <pc:sldMk cId="3950953867" sldId="1946"/>
            <ac:spMk id="16" creationId="{6C2BB713-9637-4B9B-938F-E9768876782A}"/>
          </ac:spMkLst>
        </pc:spChg>
      </pc:sldChg>
      <pc:sldChg chg="modSp mod ord">
        <pc:chgData name="Aurelien Domont" userId="6da7715ce44349b3" providerId="LiveId" clId="{0C8DD60E-6B28-4885-88BC-A772E727CD52}" dt="2021-05-04T05:17:02.734" v="1002"/>
        <pc:sldMkLst>
          <pc:docMk/>
          <pc:sldMk cId="1632976083" sldId="1947"/>
        </pc:sldMkLst>
        <pc:spChg chg="mod">
          <ac:chgData name="Aurelien Domont" userId="6da7715ce44349b3" providerId="LiveId" clId="{0C8DD60E-6B28-4885-88BC-A772E727CD52}" dt="2021-05-04T05:16:51.777" v="1000" actId="20577"/>
          <ac:spMkLst>
            <pc:docMk/>
            <pc:sldMk cId="1632976083" sldId="1947"/>
            <ac:spMk id="16" creationId="{6C2BB713-9637-4B9B-938F-E9768876782A}"/>
          </ac:spMkLst>
        </pc:spChg>
      </pc:sldChg>
      <pc:sldChg chg="modSp mod ord">
        <pc:chgData name="Aurelien Domont" userId="6da7715ce44349b3" providerId="LiveId" clId="{0C8DD60E-6B28-4885-88BC-A772E727CD52}" dt="2021-05-04T05:17:32.204" v="1021"/>
        <pc:sldMkLst>
          <pc:docMk/>
          <pc:sldMk cId="3026069399" sldId="1948"/>
        </pc:sldMkLst>
        <pc:spChg chg="mod">
          <ac:chgData name="Aurelien Domont" userId="6da7715ce44349b3" providerId="LiveId" clId="{0C8DD60E-6B28-4885-88BC-A772E727CD52}" dt="2021-05-04T05:17:13.880" v="1019" actId="20577"/>
          <ac:spMkLst>
            <pc:docMk/>
            <pc:sldMk cId="3026069399" sldId="1948"/>
            <ac:spMk id="16" creationId="{6C2BB713-9637-4B9B-938F-E9768876782A}"/>
          </ac:spMkLst>
        </pc:spChg>
      </pc:sldChg>
      <pc:sldChg chg="ord">
        <pc:chgData name="Aurelien Domont" userId="6da7715ce44349b3" providerId="LiveId" clId="{0C8DD60E-6B28-4885-88BC-A772E727CD52}" dt="2021-05-04T05:17:35.793" v="1023"/>
        <pc:sldMkLst>
          <pc:docMk/>
          <pc:sldMk cId="301689330" sldId="1949"/>
        </pc:sldMkLst>
      </pc:sldChg>
      <pc:sldChg chg="ord">
        <pc:chgData name="Aurelien Domont" userId="6da7715ce44349b3" providerId="LiveId" clId="{0C8DD60E-6B28-4885-88BC-A772E727CD52}" dt="2021-05-04T05:17:40.223" v="1025"/>
        <pc:sldMkLst>
          <pc:docMk/>
          <pc:sldMk cId="2802637173" sldId="1950"/>
        </pc:sldMkLst>
      </pc:sldChg>
      <pc:sldChg chg="ord">
        <pc:chgData name="Aurelien Domont" userId="6da7715ce44349b3" providerId="LiveId" clId="{0C8DD60E-6B28-4885-88BC-A772E727CD52}" dt="2021-05-04T05:17:42.971" v="1027"/>
        <pc:sldMkLst>
          <pc:docMk/>
          <pc:sldMk cId="799750334" sldId="1951"/>
        </pc:sldMkLst>
      </pc:sldChg>
      <pc:sldChg chg="del">
        <pc:chgData name="Aurelien Domont" userId="6da7715ce44349b3" providerId="LiveId" clId="{0C8DD60E-6B28-4885-88BC-A772E727CD52}" dt="2021-05-04T05:17:47.270" v="1028" actId="47"/>
        <pc:sldMkLst>
          <pc:docMk/>
          <pc:sldMk cId="2365333669" sldId="1952"/>
        </pc:sldMkLst>
      </pc:sldChg>
      <pc:sldChg chg="modSp mod ord">
        <pc:chgData name="Aurelien Domont" userId="6da7715ce44349b3" providerId="LiveId" clId="{0C8DD60E-6B28-4885-88BC-A772E727CD52}" dt="2021-05-04T05:19:43.846" v="1071"/>
        <pc:sldMkLst>
          <pc:docMk/>
          <pc:sldMk cId="931823183" sldId="1953"/>
        </pc:sldMkLst>
        <pc:spChg chg="mod">
          <ac:chgData name="Aurelien Domont" userId="6da7715ce44349b3" providerId="LiveId" clId="{0C8DD60E-6B28-4885-88BC-A772E727CD52}" dt="2021-05-04T05:19:11.666" v="1069" actId="20577"/>
          <ac:spMkLst>
            <pc:docMk/>
            <pc:sldMk cId="931823183" sldId="1953"/>
            <ac:spMk id="16" creationId="{6C2BB713-9637-4B9B-938F-E9768876782A}"/>
          </ac:spMkLst>
        </pc:spChg>
      </pc:sldChg>
      <pc:sldChg chg="addSp modSp mod ord">
        <pc:chgData name="Aurelien Domont" userId="6da7715ce44349b3" providerId="LiveId" clId="{0C8DD60E-6B28-4885-88BC-A772E727CD52}" dt="2021-05-04T05:23:25.454" v="1197"/>
        <pc:sldMkLst>
          <pc:docMk/>
          <pc:sldMk cId="636448820" sldId="1954"/>
        </pc:sldMkLst>
        <pc:spChg chg="add mod">
          <ac:chgData name="Aurelien Domont" userId="6da7715ce44349b3" providerId="LiveId" clId="{0C8DD60E-6B28-4885-88BC-A772E727CD52}" dt="2021-05-04T05:21:39.267" v="1183"/>
          <ac:spMkLst>
            <pc:docMk/>
            <pc:sldMk cId="636448820" sldId="1954"/>
            <ac:spMk id="7" creationId="{27A5A911-BB65-4F5A-A8CC-D7C7FF342E34}"/>
          </ac:spMkLst>
        </pc:spChg>
        <pc:spChg chg="mod">
          <ac:chgData name="Aurelien Domont" userId="6da7715ce44349b3" providerId="LiveId" clId="{0C8DD60E-6B28-4885-88BC-A772E727CD52}" dt="2021-05-04T05:21:38.462" v="1182" actId="20577"/>
          <ac:spMkLst>
            <pc:docMk/>
            <pc:sldMk cId="636448820" sldId="1954"/>
            <ac:spMk id="16" creationId="{6C2BB713-9637-4B9B-938F-E9768876782A}"/>
          </ac:spMkLst>
        </pc:spChg>
      </pc:sldChg>
      <pc:sldChg chg="del">
        <pc:chgData name="Aurelien Domont" userId="6da7715ce44349b3" providerId="LiveId" clId="{0C8DD60E-6B28-4885-88BC-A772E727CD52}" dt="2021-05-04T05:21:53.923" v="1184" actId="47"/>
        <pc:sldMkLst>
          <pc:docMk/>
          <pc:sldMk cId="660112904" sldId="1955"/>
        </pc:sldMkLst>
      </pc:sldChg>
      <pc:sldChg chg="addSp modSp mod ord">
        <pc:chgData name="Aurelien Domont" userId="6da7715ce44349b3" providerId="LiveId" clId="{0C8DD60E-6B28-4885-88BC-A772E727CD52}" dt="2021-05-04T05:23:29.605" v="1199"/>
        <pc:sldMkLst>
          <pc:docMk/>
          <pc:sldMk cId="387956599" sldId="1956"/>
        </pc:sldMkLst>
        <pc:spChg chg="add mod">
          <ac:chgData name="Aurelien Domont" userId="6da7715ce44349b3" providerId="LiveId" clId="{0C8DD60E-6B28-4885-88BC-A772E727CD52}" dt="2021-05-04T05:22:41.162" v="1194"/>
          <ac:spMkLst>
            <pc:docMk/>
            <pc:sldMk cId="387956599" sldId="1956"/>
            <ac:spMk id="7" creationId="{6FFA8562-C37E-48BF-811E-441CA5C5D654}"/>
          </ac:spMkLst>
        </pc:spChg>
        <pc:spChg chg="mod">
          <ac:chgData name="Aurelien Domont" userId="6da7715ce44349b3" providerId="LiveId" clId="{0C8DD60E-6B28-4885-88BC-A772E727CD52}" dt="2021-05-04T05:22:28.976" v="1193" actId="20577"/>
          <ac:spMkLst>
            <pc:docMk/>
            <pc:sldMk cId="387956599" sldId="1956"/>
            <ac:spMk id="16" creationId="{6C2BB713-9637-4B9B-938F-E9768876782A}"/>
          </ac:spMkLst>
        </pc:spChg>
      </pc:sldChg>
      <pc:sldChg chg="del">
        <pc:chgData name="Aurelien Domont" userId="6da7715ce44349b3" providerId="LiveId" clId="{0C8DD60E-6B28-4885-88BC-A772E727CD52}" dt="2021-05-04T05:22:44.676" v="1195" actId="47"/>
        <pc:sldMkLst>
          <pc:docMk/>
          <pc:sldMk cId="2207806883" sldId="1957"/>
        </pc:sldMkLst>
      </pc:sldChg>
      <pc:sldChg chg="del">
        <pc:chgData name="Aurelien Domont" userId="6da7715ce44349b3" providerId="LiveId" clId="{0C8DD60E-6B28-4885-88BC-A772E727CD52}" dt="2021-05-04T05:26:08.385" v="1204" actId="47"/>
        <pc:sldMkLst>
          <pc:docMk/>
          <pc:sldMk cId="7362875" sldId="1958"/>
        </pc:sldMkLst>
      </pc:sldChg>
      <pc:sldChg chg="addSp delSp modSp mod ord">
        <pc:chgData name="Aurelien Domont" userId="6da7715ce44349b3" providerId="LiveId" clId="{0C8DD60E-6B28-4885-88BC-A772E727CD52}" dt="2021-05-04T05:41:54.919" v="1587" actId="1582"/>
        <pc:sldMkLst>
          <pc:docMk/>
          <pc:sldMk cId="1662162763" sldId="1959"/>
        </pc:sldMkLst>
        <pc:spChg chg="mod">
          <ac:chgData name="Aurelien Domont" userId="6da7715ce44349b3" providerId="LiveId" clId="{0C8DD60E-6B28-4885-88BC-A772E727CD52}" dt="2021-05-04T05:32:29.310" v="1306" actId="207"/>
          <ac:spMkLst>
            <pc:docMk/>
            <pc:sldMk cId="1662162763" sldId="1959"/>
            <ac:spMk id="34" creationId="{92D96A28-27F0-411D-80C4-A005987FFE93}"/>
          </ac:spMkLst>
        </pc:spChg>
        <pc:spChg chg="mod">
          <ac:chgData name="Aurelien Domont" userId="6da7715ce44349b3" providerId="LiveId" clId="{0C8DD60E-6B28-4885-88BC-A772E727CD52}" dt="2021-05-04T05:32:29.310" v="1306" actId="207"/>
          <ac:spMkLst>
            <pc:docMk/>
            <pc:sldMk cId="1662162763" sldId="1959"/>
            <ac:spMk id="35" creationId="{557A673F-CEC2-4E11-919E-9D7A67551604}"/>
          </ac:spMkLst>
        </pc:spChg>
        <pc:grpChg chg="mod">
          <ac:chgData name="Aurelien Domont" userId="6da7715ce44349b3" providerId="LiveId" clId="{0C8DD60E-6B28-4885-88BC-A772E727CD52}" dt="2021-05-04T05:32:29.310" v="1306" actId="207"/>
          <ac:grpSpMkLst>
            <pc:docMk/>
            <pc:sldMk cId="1662162763" sldId="1959"/>
            <ac:grpSpMk id="4" creationId="{9ECED568-17C9-4DD4-9D97-836414E0B382}"/>
          </ac:grpSpMkLst>
        </pc:grpChg>
        <pc:picChg chg="add mod">
          <ac:chgData name="Aurelien Domont" userId="6da7715ce44349b3" providerId="LiveId" clId="{0C8DD60E-6B28-4885-88BC-A772E727CD52}" dt="2021-05-04T05:41:54.919" v="1587" actId="1582"/>
          <ac:picMkLst>
            <pc:docMk/>
            <pc:sldMk cId="1662162763" sldId="1959"/>
            <ac:picMk id="5" creationId="{6A8C82E0-D461-4F54-90EE-B985A10CF5A1}"/>
          </ac:picMkLst>
        </pc:picChg>
        <pc:picChg chg="del">
          <ac:chgData name="Aurelien Domont" userId="6da7715ce44349b3" providerId="LiveId" clId="{0C8DD60E-6B28-4885-88BC-A772E727CD52}" dt="2021-05-04T05:32:07.425" v="1285" actId="478"/>
          <ac:picMkLst>
            <pc:docMk/>
            <pc:sldMk cId="1662162763" sldId="1959"/>
            <ac:picMk id="36" creationId="{4E92232F-F84C-4D2F-91A4-720D5EE20E75}"/>
          </ac:picMkLst>
        </pc:picChg>
      </pc:sldChg>
      <pc:sldChg chg="addSp delSp modSp del mod ord">
        <pc:chgData name="Aurelien Domont" userId="6da7715ce44349b3" providerId="LiveId" clId="{0C8DD60E-6B28-4885-88BC-A772E727CD52}" dt="2021-05-04T05:34:18.375" v="1328" actId="47"/>
        <pc:sldMkLst>
          <pc:docMk/>
          <pc:sldMk cId="1380287118" sldId="1960"/>
        </pc:sldMkLst>
        <pc:spChg chg="mod">
          <ac:chgData name="Aurelien Domont" userId="6da7715ce44349b3" providerId="LiveId" clId="{0C8DD60E-6B28-4885-88BC-A772E727CD52}" dt="2021-05-04T05:28:09.609" v="1255"/>
          <ac:spMkLst>
            <pc:docMk/>
            <pc:sldMk cId="1380287118" sldId="1960"/>
            <ac:spMk id="11" creationId="{55937CA1-500B-4A87-AC3C-124836079109}"/>
          </ac:spMkLst>
        </pc:spChg>
        <pc:spChg chg="mod">
          <ac:chgData name="Aurelien Domont" userId="6da7715ce44349b3" providerId="LiveId" clId="{0C8DD60E-6B28-4885-88BC-A772E727CD52}" dt="2021-05-04T05:28:09.609" v="1255"/>
          <ac:spMkLst>
            <pc:docMk/>
            <pc:sldMk cId="1380287118" sldId="1960"/>
            <ac:spMk id="12" creationId="{792F6B66-C90C-435D-B94F-AC009F769E1B}"/>
          </ac:spMkLst>
        </pc:spChg>
        <pc:spChg chg="del">
          <ac:chgData name="Aurelien Domont" userId="6da7715ce44349b3" providerId="LiveId" clId="{0C8DD60E-6B28-4885-88BC-A772E727CD52}" dt="2021-05-04T05:29:11.649" v="1262" actId="478"/>
          <ac:spMkLst>
            <pc:docMk/>
            <pc:sldMk cId="1380287118" sldId="1960"/>
            <ac:spMk id="14" creationId="{8C83EA33-F57E-4004-8C6F-3BA15D903C43}"/>
          </ac:spMkLst>
        </pc:spChg>
        <pc:spChg chg="del mod">
          <ac:chgData name="Aurelien Domont" userId="6da7715ce44349b3" providerId="LiveId" clId="{0C8DD60E-6B28-4885-88BC-A772E727CD52}" dt="2021-05-04T05:29:11.649" v="1262" actId="478"/>
          <ac:spMkLst>
            <pc:docMk/>
            <pc:sldMk cId="1380287118" sldId="1960"/>
            <ac:spMk id="15" creationId="{E5263B6F-6BB5-46FC-81D3-37F52A3510E0}"/>
          </ac:spMkLst>
        </pc:spChg>
        <pc:spChg chg="add mod">
          <ac:chgData name="Aurelien Domont" userId="6da7715ce44349b3" providerId="LiveId" clId="{0C8DD60E-6B28-4885-88BC-A772E727CD52}" dt="2021-05-04T05:30:19.079" v="1278" actId="6549"/>
          <ac:spMkLst>
            <pc:docMk/>
            <pc:sldMk cId="1380287118" sldId="1960"/>
            <ac:spMk id="17" creationId="{04F89D46-F463-4EC3-BA08-E8F6EA2E0E4A}"/>
          </ac:spMkLst>
        </pc:spChg>
        <pc:spChg chg="mod">
          <ac:chgData name="Aurelien Domont" userId="6da7715ce44349b3" providerId="LiveId" clId="{0C8DD60E-6B28-4885-88BC-A772E727CD52}" dt="2021-05-04T05:33:05.122" v="1315"/>
          <ac:spMkLst>
            <pc:docMk/>
            <pc:sldMk cId="1380287118" sldId="1960"/>
            <ac:spMk id="21" creationId="{CF7F1D0E-C0DD-4C91-81D1-F06E6BB4FCF8}"/>
          </ac:spMkLst>
        </pc:spChg>
        <pc:spChg chg="mod">
          <ac:chgData name="Aurelien Domont" userId="6da7715ce44349b3" providerId="LiveId" clId="{0C8DD60E-6B28-4885-88BC-A772E727CD52}" dt="2021-05-04T05:33:05.122" v="1315"/>
          <ac:spMkLst>
            <pc:docMk/>
            <pc:sldMk cId="1380287118" sldId="1960"/>
            <ac:spMk id="22" creationId="{CA983424-CDD0-4B42-A65F-56818F4B427A}"/>
          </ac:spMkLst>
        </pc:spChg>
        <pc:grpChg chg="add del mod">
          <ac:chgData name="Aurelien Domont" userId="6da7715ce44349b3" providerId="LiveId" clId="{0C8DD60E-6B28-4885-88BC-A772E727CD52}" dt="2021-05-04T05:33:04.904" v="1314" actId="478"/>
          <ac:grpSpMkLst>
            <pc:docMk/>
            <pc:sldMk cId="1380287118" sldId="1960"/>
            <ac:grpSpMk id="10" creationId="{4C89D12B-4C38-40FA-9564-D640F2314F87}"/>
          </ac:grpSpMkLst>
        </pc:grpChg>
        <pc:grpChg chg="add mod">
          <ac:chgData name="Aurelien Domont" userId="6da7715ce44349b3" providerId="LiveId" clId="{0C8DD60E-6B28-4885-88BC-A772E727CD52}" dt="2021-05-04T05:33:12.036" v="1318" actId="1076"/>
          <ac:grpSpMkLst>
            <pc:docMk/>
            <pc:sldMk cId="1380287118" sldId="1960"/>
            <ac:grpSpMk id="18" creationId="{99FD7371-EECA-4217-8626-DFE0882409DD}"/>
          </ac:grpSpMkLst>
        </pc:grpChg>
        <pc:grpChg chg="del">
          <ac:chgData name="Aurelien Domont" userId="6da7715ce44349b3" providerId="LiveId" clId="{0C8DD60E-6B28-4885-88BC-A772E727CD52}" dt="2021-05-04T05:28:17.064" v="1259" actId="478"/>
          <ac:grpSpMkLst>
            <pc:docMk/>
            <pc:sldMk cId="1380287118" sldId="1960"/>
            <ac:grpSpMk id="19" creationId="{C7AB9BFA-433A-432C-BFC7-C7665DBDDFE3}"/>
          </ac:grpSpMkLst>
        </pc:grpChg>
      </pc:sldChg>
      <pc:sldChg chg="del">
        <pc:chgData name="Aurelien Domont" userId="6da7715ce44349b3" providerId="LiveId" clId="{0C8DD60E-6B28-4885-88BC-A772E727CD52}" dt="2021-05-04T05:36:20.784" v="1457" actId="47"/>
        <pc:sldMkLst>
          <pc:docMk/>
          <pc:sldMk cId="2862939476" sldId="1961"/>
        </pc:sldMkLst>
      </pc:sldChg>
      <pc:sldChg chg="delSp modSp mod ord">
        <pc:chgData name="Aurelien Domont" userId="6da7715ce44349b3" providerId="LiveId" clId="{0C8DD60E-6B28-4885-88BC-A772E727CD52}" dt="2021-05-04T05:52:43.801" v="1680" actId="20577"/>
        <pc:sldMkLst>
          <pc:docMk/>
          <pc:sldMk cId="1371325009" sldId="1963"/>
        </pc:sldMkLst>
        <pc:spChg chg="mod">
          <ac:chgData name="Aurelien Domont" userId="6da7715ce44349b3" providerId="LiveId" clId="{0C8DD60E-6B28-4885-88BC-A772E727CD52}" dt="2021-05-04T05:37:10.144" v="1484" actId="1036"/>
          <ac:spMkLst>
            <pc:docMk/>
            <pc:sldMk cId="1371325009" sldId="1963"/>
            <ac:spMk id="8" creationId="{407D57FC-1E3C-4F63-B62E-81E211189816}"/>
          </ac:spMkLst>
        </pc:spChg>
        <pc:spChg chg="mod">
          <ac:chgData name="Aurelien Domont" userId="6da7715ce44349b3" providerId="LiveId" clId="{0C8DD60E-6B28-4885-88BC-A772E727CD52}" dt="2021-05-04T05:52:27.932" v="1670" actId="20577"/>
          <ac:spMkLst>
            <pc:docMk/>
            <pc:sldMk cId="1371325009" sldId="1963"/>
            <ac:spMk id="9" creationId="{4984D8FF-4E35-43B7-9830-027415890E55}"/>
          </ac:spMkLst>
        </pc:spChg>
        <pc:spChg chg="mod">
          <ac:chgData name="Aurelien Domont" userId="6da7715ce44349b3" providerId="LiveId" clId="{0C8DD60E-6B28-4885-88BC-A772E727CD52}" dt="2021-05-04T05:37:10.144" v="1484" actId="1036"/>
          <ac:spMkLst>
            <pc:docMk/>
            <pc:sldMk cId="1371325009" sldId="1963"/>
            <ac:spMk id="11" creationId="{442F33B3-4252-4D68-8C86-DAD2F49E8E8E}"/>
          </ac:spMkLst>
        </pc:spChg>
        <pc:spChg chg="mod">
          <ac:chgData name="Aurelien Domont" userId="6da7715ce44349b3" providerId="LiveId" clId="{0C8DD60E-6B28-4885-88BC-A772E727CD52}" dt="2021-05-04T05:52:35.547" v="1674" actId="20577"/>
          <ac:spMkLst>
            <pc:docMk/>
            <pc:sldMk cId="1371325009" sldId="1963"/>
            <ac:spMk id="12" creationId="{4C94399C-CF5D-4797-98CC-11395875D143}"/>
          </ac:spMkLst>
        </pc:spChg>
        <pc:spChg chg="mod">
          <ac:chgData name="Aurelien Domont" userId="6da7715ce44349b3" providerId="LiveId" clId="{0C8DD60E-6B28-4885-88BC-A772E727CD52}" dt="2021-05-04T05:36:48.788" v="1476" actId="20577"/>
          <ac:spMkLst>
            <pc:docMk/>
            <pc:sldMk cId="1371325009" sldId="1963"/>
            <ac:spMk id="16" creationId="{6C2BB713-9637-4B9B-938F-E9768876782A}"/>
          </ac:spMkLst>
        </pc:spChg>
        <pc:spChg chg="mod">
          <ac:chgData name="Aurelien Domont" userId="6da7715ce44349b3" providerId="LiveId" clId="{0C8DD60E-6B28-4885-88BC-A772E727CD52}" dt="2021-05-04T05:37:10.144" v="1484" actId="1036"/>
          <ac:spMkLst>
            <pc:docMk/>
            <pc:sldMk cId="1371325009" sldId="1963"/>
            <ac:spMk id="17" creationId="{261167C3-BA96-4007-A4FC-AC98A17A207A}"/>
          </ac:spMkLst>
        </pc:spChg>
        <pc:spChg chg="mod">
          <ac:chgData name="Aurelien Domont" userId="6da7715ce44349b3" providerId="LiveId" clId="{0C8DD60E-6B28-4885-88BC-A772E727CD52}" dt="2021-05-04T05:52:38.115" v="1676" actId="20577"/>
          <ac:spMkLst>
            <pc:docMk/>
            <pc:sldMk cId="1371325009" sldId="1963"/>
            <ac:spMk id="18" creationId="{EA7796F4-E9BF-4AAB-8836-35D494AAF833}"/>
          </ac:spMkLst>
        </pc:spChg>
        <pc:spChg chg="mod">
          <ac:chgData name="Aurelien Domont" userId="6da7715ce44349b3" providerId="LiveId" clId="{0C8DD60E-6B28-4885-88BC-A772E727CD52}" dt="2021-05-04T05:37:10.144" v="1484" actId="1036"/>
          <ac:spMkLst>
            <pc:docMk/>
            <pc:sldMk cId="1371325009" sldId="1963"/>
            <ac:spMk id="19" creationId="{51FD46F6-C53E-4953-AF27-35B3747C8C54}"/>
          </ac:spMkLst>
        </pc:spChg>
        <pc:spChg chg="mod">
          <ac:chgData name="Aurelien Domont" userId="6da7715ce44349b3" providerId="LiveId" clId="{0C8DD60E-6B28-4885-88BC-A772E727CD52}" dt="2021-05-04T05:52:40.615" v="1678" actId="20577"/>
          <ac:spMkLst>
            <pc:docMk/>
            <pc:sldMk cId="1371325009" sldId="1963"/>
            <ac:spMk id="20" creationId="{FC9188F6-B7C6-411F-BF5D-B70785DD1804}"/>
          </ac:spMkLst>
        </pc:spChg>
        <pc:spChg chg="mod">
          <ac:chgData name="Aurelien Domont" userId="6da7715ce44349b3" providerId="LiveId" clId="{0C8DD60E-6B28-4885-88BC-A772E727CD52}" dt="2021-05-04T05:37:10.144" v="1484" actId="1036"/>
          <ac:spMkLst>
            <pc:docMk/>
            <pc:sldMk cId="1371325009" sldId="1963"/>
            <ac:spMk id="21" creationId="{1DDD4A6F-C189-4BC6-AD10-2CFE1B4F4F30}"/>
          </ac:spMkLst>
        </pc:spChg>
        <pc:spChg chg="mod">
          <ac:chgData name="Aurelien Domont" userId="6da7715ce44349b3" providerId="LiveId" clId="{0C8DD60E-6B28-4885-88BC-A772E727CD52}" dt="2021-05-04T05:52:43.801" v="1680" actId="20577"/>
          <ac:spMkLst>
            <pc:docMk/>
            <pc:sldMk cId="1371325009" sldId="1963"/>
            <ac:spMk id="22" creationId="{C24CB158-CB75-4454-A6CE-58475E8F1A41}"/>
          </ac:spMkLst>
        </pc:spChg>
        <pc:spChg chg="del">
          <ac:chgData name="Aurelien Domont" userId="6da7715ce44349b3" providerId="LiveId" clId="{0C8DD60E-6B28-4885-88BC-A772E727CD52}" dt="2021-05-04T05:37:04.788" v="1478" actId="478"/>
          <ac:spMkLst>
            <pc:docMk/>
            <pc:sldMk cId="1371325009" sldId="1963"/>
            <ac:spMk id="28" creationId="{872276FB-F1AD-4243-8935-8E1F54FF7472}"/>
          </ac:spMkLst>
        </pc:spChg>
        <pc:picChg chg="mod">
          <ac:chgData name="Aurelien Domont" userId="6da7715ce44349b3" providerId="LiveId" clId="{0C8DD60E-6B28-4885-88BC-A772E727CD52}" dt="2021-05-04T05:37:10.144" v="1484" actId="1036"/>
          <ac:picMkLst>
            <pc:docMk/>
            <pc:sldMk cId="1371325009" sldId="1963"/>
            <ac:picMk id="23" creationId="{D30A2405-B273-4908-B54B-4EF6F7DF01FD}"/>
          </ac:picMkLst>
        </pc:picChg>
        <pc:picChg chg="mod">
          <ac:chgData name="Aurelien Domont" userId="6da7715ce44349b3" providerId="LiveId" clId="{0C8DD60E-6B28-4885-88BC-A772E727CD52}" dt="2021-05-04T05:37:10.144" v="1484" actId="1036"/>
          <ac:picMkLst>
            <pc:docMk/>
            <pc:sldMk cId="1371325009" sldId="1963"/>
            <ac:picMk id="24" creationId="{EA0DE43C-1371-4F2C-9CE8-CD192AA5029C}"/>
          </ac:picMkLst>
        </pc:picChg>
        <pc:picChg chg="mod">
          <ac:chgData name="Aurelien Domont" userId="6da7715ce44349b3" providerId="LiveId" clId="{0C8DD60E-6B28-4885-88BC-A772E727CD52}" dt="2021-05-04T05:37:10.144" v="1484" actId="1036"/>
          <ac:picMkLst>
            <pc:docMk/>
            <pc:sldMk cId="1371325009" sldId="1963"/>
            <ac:picMk id="25" creationId="{017EA857-94A9-4DF7-A3E2-768149DD22F7}"/>
          </ac:picMkLst>
        </pc:picChg>
        <pc:picChg chg="mod">
          <ac:chgData name="Aurelien Domont" userId="6da7715ce44349b3" providerId="LiveId" clId="{0C8DD60E-6B28-4885-88BC-A772E727CD52}" dt="2021-05-04T05:37:10.144" v="1484" actId="1036"/>
          <ac:picMkLst>
            <pc:docMk/>
            <pc:sldMk cId="1371325009" sldId="1963"/>
            <ac:picMk id="26" creationId="{5264A508-8085-4A6E-8CC9-E62FFCCAE312}"/>
          </ac:picMkLst>
        </pc:picChg>
        <pc:picChg chg="mod">
          <ac:chgData name="Aurelien Domont" userId="6da7715ce44349b3" providerId="LiveId" clId="{0C8DD60E-6B28-4885-88BC-A772E727CD52}" dt="2021-05-04T05:37:10.144" v="1484" actId="1036"/>
          <ac:picMkLst>
            <pc:docMk/>
            <pc:sldMk cId="1371325009" sldId="1963"/>
            <ac:picMk id="27" creationId="{D0564392-EC2C-46B9-9256-4FA17A9A9365}"/>
          </ac:picMkLst>
        </pc:picChg>
      </pc:sldChg>
      <pc:sldChg chg="del">
        <pc:chgData name="Aurelien Domont" userId="6da7715ce44349b3" providerId="LiveId" clId="{0C8DD60E-6B28-4885-88BC-A772E727CD52}" dt="2021-05-04T05:52:48.644" v="1681" actId="47"/>
        <pc:sldMkLst>
          <pc:docMk/>
          <pc:sldMk cId="2434730998" sldId="1964"/>
        </pc:sldMkLst>
      </pc:sldChg>
      <pc:sldChg chg="del">
        <pc:chgData name="Aurelien Domont" userId="6da7715ce44349b3" providerId="LiveId" clId="{0C8DD60E-6B28-4885-88BC-A772E727CD52}" dt="2021-05-04T05:52:49.623" v="1682" actId="47"/>
        <pc:sldMkLst>
          <pc:docMk/>
          <pc:sldMk cId="2118611170" sldId="1965"/>
        </pc:sldMkLst>
      </pc:sldChg>
      <pc:sldChg chg="del">
        <pc:chgData name="Aurelien Domont" userId="6da7715ce44349b3" providerId="LiveId" clId="{0C8DD60E-6B28-4885-88BC-A772E727CD52}" dt="2021-05-04T05:52:50.812" v="1683" actId="47"/>
        <pc:sldMkLst>
          <pc:docMk/>
          <pc:sldMk cId="708328687" sldId="1966"/>
        </pc:sldMkLst>
      </pc:sldChg>
      <pc:sldChg chg="del">
        <pc:chgData name="Aurelien Domont" userId="6da7715ce44349b3" providerId="LiveId" clId="{0C8DD60E-6B28-4885-88BC-A772E727CD52}" dt="2021-05-04T05:52:51.469" v="1684" actId="47"/>
        <pc:sldMkLst>
          <pc:docMk/>
          <pc:sldMk cId="3081941897" sldId="1967"/>
        </pc:sldMkLst>
      </pc:sldChg>
      <pc:sldChg chg="del">
        <pc:chgData name="Aurelien Domont" userId="6da7715ce44349b3" providerId="LiveId" clId="{0C8DD60E-6B28-4885-88BC-A772E727CD52}" dt="2021-05-04T05:52:52.177" v="1685" actId="47"/>
        <pc:sldMkLst>
          <pc:docMk/>
          <pc:sldMk cId="3440858440" sldId="1968"/>
        </pc:sldMkLst>
      </pc:sldChg>
      <pc:sldChg chg="addSp delSp modSp mod ord">
        <pc:chgData name="Aurelien Domont" userId="6da7715ce44349b3" providerId="LiveId" clId="{0C8DD60E-6B28-4885-88BC-A772E727CD52}" dt="2021-05-04T05:43:40.983" v="1634" actId="20577"/>
        <pc:sldMkLst>
          <pc:docMk/>
          <pc:sldMk cId="3954766657" sldId="1969"/>
        </pc:sldMkLst>
        <pc:spChg chg="mod">
          <ac:chgData name="Aurelien Domont" userId="6da7715ce44349b3" providerId="LiveId" clId="{0C8DD60E-6B28-4885-88BC-A772E727CD52}" dt="2021-05-04T05:40:50.369" v="1574"/>
          <ac:spMkLst>
            <pc:docMk/>
            <pc:sldMk cId="3954766657" sldId="1969"/>
            <ac:spMk id="15" creationId="{C4341316-45CA-4210-B6C6-F43BD35928B9}"/>
          </ac:spMkLst>
        </pc:spChg>
        <pc:spChg chg="mod">
          <ac:chgData name="Aurelien Domont" userId="6da7715ce44349b3" providerId="LiveId" clId="{0C8DD60E-6B28-4885-88BC-A772E727CD52}" dt="2021-05-04T05:43:40.983" v="1634" actId="20577"/>
          <ac:spMkLst>
            <pc:docMk/>
            <pc:sldMk cId="3954766657" sldId="1969"/>
            <ac:spMk id="16" creationId="{6C2BB713-9637-4B9B-938F-E9768876782A}"/>
          </ac:spMkLst>
        </pc:spChg>
        <pc:spChg chg="mod">
          <ac:chgData name="Aurelien Domont" userId="6da7715ce44349b3" providerId="LiveId" clId="{0C8DD60E-6B28-4885-88BC-A772E727CD52}" dt="2021-05-04T05:40:50.369" v="1574"/>
          <ac:spMkLst>
            <pc:docMk/>
            <pc:sldMk cId="3954766657" sldId="1969"/>
            <ac:spMk id="25" creationId="{F4A8C250-4181-42B1-995B-675B556C527E}"/>
          </ac:spMkLst>
        </pc:spChg>
        <pc:grpChg chg="add mod">
          <ac:chgData name="Aurelien Domont" userId="6da7715ce44349b3" providerId="LiveId" clId="{0C8DD60E-6B28-4885-88BC-A772E727CD52}" dt="2021-05-04T05:41:02.667" v="1580" actId="1076"/>
          <ac:grpSpMkLst>
            <pc:docMk/>
            <pc:sldMk cId="3954766657" sldId="1969"/>
            <ac:grpSpMk id="14" creationId="{CED553A7-F451-4C6B-80C1-B9C5D4F1F0BA}"/>
          </ac:grpSpMkLst>
        </pc:grpChg>
        <pc:grpChg chg="del">
          <ac:chgData name="Aurelien Domont" userId="6da7715ce44349b3" providerId="LiveId" clId="{0C8DD60E-6B28-4885-88BC-A772E727CD52}" dt="2021-05-04T05:40:03.428" v="1571" actId="478"/>
          <ac:grpSpMkLst>
            <pc:docMk/>
            <pc:sldMk cId="3954766657" sldId="1969"/>
            <ac:grpSpMk id="17" creationId="{9A6B022E-A876-40F2-BF76-6AB6F52EB941}"/>
          </ac:grpSpMkLst>
        </pc:grpChg>
        <pc:picChg chg="del">
          <ac:chgData name="Aurelien Domont" userId="6da7715ce44349b3" providerId="LiveId" clId="{0C8DD60E-6B28-4885-88BC-A772E727CD52}" dt="2021-05-04T05:40:03.428" v="1571" actId="478"/>
          <ac:picMkLst>
            <pc:docMk/>
            <pc:sldMk cId="3954766657" sldId="1969"/>
            <ac:picMk id="20" creationId="{A08E7AE5-9269-4C09-829D-C2259CD223E3}"/>
          </ac:picMkLst>
        </pc:picChg>
        <pc:picChg chg="add del mod">
          <ac:chgData name="Aurelien Domont" userId="6da7715ce44349b3" providerId="LiveId" clId="{0C8DD60E-6B28-4885-88BC-A772E727CD52}" dt="2021-05-04T05:42:11.187" v="1590" actId="478"/>
          <ac:picMkLst>
            <pc:docMk/>
            <pc:sldMk cId="3954766657" sldId="1969"/>
            <ac:picMk id="26" creationId="{AF37B3D1-419B-42E8-A4E6-A865438F21FC}"/>
          </ac:picMkLst>
        </pc:picChg>
        <pc:picChg chg="add mod">
          <ac:chgData name="Aurelien Domont" userId="6da7715ce44349b3" providerId="LiveId" clId="{0C8DD60E-6B28-4885-88BC-A772E727CD52}" dt="2021-05-04T05:42:38.461" v="1595" actId="1582"/>
          <ac:picMkLst>
            <pc:docMk/>
            <pc:sldMk cId="3954766657" sldId="1969"/>
            <ac:picMk id="27" creationId="{42FC7054-E0B3-48E6-B5E9-75265E6C0A69}"/>
          </ac:picMkLst>
        </pc:picChg>
      </pc:sldChg>
      <pc:sldChg chg="del">
        <pc:chgData name="Aurelien Domont" userId="6da7715ce44349b3" providerId="LiveId" clId="{0C8DD60E-6B28-4885-88BC-A772E727CD52}" dt="2021-05-04T05:52:56.901" v="1686" actId="47"/>
        <pc:sldMkLst>
          <pc:docMk/>
          <pc:sldMk cId="668275467" sldId="1970"/>
        </pc:sldMkLst>
      </pc:sldChg>
      <pc:sldChg chg="modSp mod ord">
        <pc:chgData name="Aurelien Domont" userId="6da7715ce44349b3" providerId="LiveId" clId="{0C8DD60E-6B28-4885-88BC-A772E727CD52}" dt="2021-05-04T06:00:20.660" v="1854"/>
        <pc:sldMkLst>
          <pc:docMk/>
          <pc:sldMk cId="529194852" sldId="1971"/>
        </pc:sldMkLst>
        <pc:spChg chg="mod">
          <ac:chgData name="Aurelien Domont" userId="6da7715ce44349b3" providerId="LiveId" clId="{0C8DD60E-6B28-4885-88BC-A772E727CD52}" dt="2021-05-04T05:55:14.948" v="1753" actId="20577"/>
          <ac:spMkLst>
            <pc:docMk/>
            <pc:sldMk cId="529194852" sldId="1971"/>
            <ac:spMk id="16" creationId="{6C2BB713-9637-4B9B-938F-E9768876782A}"/>
          </ac:spMkLst>
        </pc:spChg>
        <pc:spChg chg="mod">
          <ac:chgData name="Aurelien Domont" userId="6da7715ce44349b3" providerId="LiveId" clId="{0C8DD60E-6B28-4885-88BC-A772E727CD52}" dt="2021-05-04T05:55:59.115" v="1806" actId="20577"/>
          <ac:spMkLst>
            <pc:docMk/>
            <pc:sldMk cId="529194852" sldId="1971"/>
            <ac:spMk id="21" creationId="{8B37C3BA-E919-4CC9-9369-D79EA2DD968A}"/>
          </ac:spMkLst>
        </pc:spChg>
      </pc:sldChg>
      <pc:sldChg chg="addSp delSp modSp add del mod ord">
        <pc:chgData name="Aurelien Domont" userId="6da7715ce44349b3" providerId="LiveId" clId="{0C8DD60E-6B28-4885-88BC-A772E727CD52}" dt="2021-05-04T06:01:08.391" v="1856" actId="47"/>
        <pc:sldMkLst>
          <pc:docMk/>
          <pc:sldMk cId="2410991361" sldId="1972"/>
        </pc:sldMkLst>
        <pc:spChg chg="mod">
          <ac:chgData name="Aurelien Domont" userId="6da7715ce44349b3" providerId="LiveId" clId="{0C8DD60E-6B28-4885-88BC-A772E727CD52}" dt="2021-05-04T05:58:03.169" v="1836"/>
          <ac:spMkLst>
            <pc:docMk/>
            <pc:sldMk cId="2410991361" sldId="1972"/>
            <ac:spMk id="16" creationId="{6C2BB713-9637-4B9B-938F-E9768876782A}"/>
          </ac:spMkLst>
        </pc:spChg>
        <pc:spChg chg="del">
          <ac:chgData name="Aurelien Domont" userId="6da7715ce44349b3" providerId="LiveId" clId="{0C8DD60E-6B28-4885-88BC-A772E727CD52}" dt="2021-05-04T05:58:16.113" v="1838" actId="478"/>
          <ac:spMkLst>
            <pc:docMk/>
            <pc:sldMk cId="2410991361" sldId="1972"/>
            <ac:spMk id="18" creationId="{9ADECD9A-B271-4DF6-8162-DA9C50D26EEE}"/>
          </ac:spMkLst>
        </pc:spChg>
        <pc:spChg chg="del">
          <ac:chgData name="Aurelien Domont" userId="6da7715ce44349b3" providerId="LiveId" clId="{0C8DD60E-6B28-4885-88BC-A772E727CD52}" dt="2021-05-04T05:58:16.113" v="1838" actId="478"/>
          <ac:spMkLst>
            <pc:docMk/>
            <pc:sldMk cId="2410991361" sldId="1972"/>
            <ac:spMk id="19" creationId="{4AD4B22A-3012-4F90-A25D-BFAD08973595}"/>
          </ac:spMkLst>
        </pc:spChg>
        <pc:spChg chg="del">
          <ac:chgData name="Aurelien Domont" userId="6da7715ce44349b3" providerId="LiveId" clId="{0C8DD60E-6B28-4885-88BC-A772E727CD52}" dt="2021-05-04T05:58:16.113" v="1838" actId="478"/>
          <ac:spMkLst>
            <pc:docMk/>
            <pc:sldMk cId="2410991361" sldId="1972"/>
            <ac:spMk id="20" creationId="{85E2A440-E4C0-439F-A9B9-4E1A90E5C2B0}"/>
          </ac:spMkLst>
        </pc:spChg>
        <pc:spChg chg="del">
          <ac:chgData name="Aurelien Domont" userId="6da7715ce44349b3" providerId="LiveId" clId="{0C8DD60E-6B28-4885-88BC-A772E727CD52}" dt="2021-05-04T05:58:16.113" v="1838" actId="478"/>
          <ac:spMkLst>
            <pc:docMk/>
            <pc:sldMk cId="2410991361" sldId="1972"/>
            <ac:spMk id="21" creationId="{A7CFB53C-979D-4013-BC8D-887030B50F78}"/>
          </ac:spMkLst>
        </pc:spChg>
        <pc:spChg chg="del">
          <ac:chgData name="Aurelien Domont" userId="6da7715ce44349b3" providerId="LiveId" clId="{0C8DD60E-6B28-4885-88BC-A772E727CD52}" dt="2021-05-04T05:58:16.113" v="1838" actId="478"/>
          <ac:spMkLst>
            <pc:docMk/>
            <pc:sldMk cId="2410991361" sldId="1972"/>
            <ac:spMk id="22" creationId="{950BAF9D-4048-4C0A-9264-EB984287FAF1}"/>
          </ac:spMkLst>
        </pc:spChg>
        <pc:spChg chg="del">
          <ac:chgData name="Aurelien Domont" userId="6da7715ce44349b3" providerId="LiveId" clId="{0C8DD60E-6B28-4885-88BC-A772E727CD52}" dt="2021-05-04T05:58:16.113" v="1838" actId="478"/>
          <ac:spMkLst>
            <pc:docMk/>
            <pc:sldMk cId="2410991361" sldId="1972"/>
            <ac:spMk id="23" creationId="{72311B61-89C6-430E-9F91-AFF4EF4AFBC3}"/>
          </ac:spMkLst>
        </pc:spChg>
        <pc:spChg chg="del">
          <ac:chgData name="Aurelien Domont" userId="6da7715ce44349b3" providerId="LiveId" clId="{0C8DD60E-6B28-4885-88BC-A772E727CD52}" dt="2021-05-04T05:58:16.113" v="1838" actId="478"/>
          <ac:spMkLst>
            <pc:docMk/>
            <pc:sldMk cId="2410991361" sldId="1972"/>
            <ac:spMk id="24" creationId="{493F8E47-D954-40A2-BC66-36552BDEC999}"/>
          </ac:spMkLst>
        </pc:spChg>
        <pc:spChg chg="del">
          <ac:chgData name="Aurelien Domont" userId="6da7715ce44349b3" providerId="LiveId" clId="{0C8DD60E-6B28-4885-88BC-A772E727CD52}" dt="2021-05-04T05:58:16.113" v="1838" actId="478"/>
          <ac:spMkLst>
            <pc:docMk/>
            <pc:sldMk cId="2410991361" sldId="1972"/>
            <ac:spMk id="25" creationId="{7F61B825-2CDE-4FB7-B1E2-BD2D803C0EE6}"/>
          </ac:spMkLst>
        </pc:spChg>
        <pc:spChg chg="del">
          <ac:chgData name="Aurelien Domont" userId="6da7715ce44349b3" providerId="LiveId" clId="{0C8DD60E-6B28-4885-88BC-A772E727CD52}" dt="2021-05-04T05:58:16.113" v="1838" actId="478"/>
          <ac:spMkLst>
            <pc:docMk/>
            <pc:sldMk cId="2410991361" sldId="1972"/>
            <ac:spMk id="26" creationId="{713E82D0-2682-48DF-BB79-867E940C5D3D}"/>
          </ac:spMkLst>
        </pc:spChg>
        <pc:spChg chg="del">
          <ac:chgData name="Aurelien Domont" userId="6da7715ce44349b3" providerId="LiveId" clId="{0C8DD60E-6B28-4885-88BC-A772E727CD52}" dt="2021-05-04T05:58:16.113" v="1838" actId="478"/>
          <ac:spMkLst>
            <pc:docMk/>
            <pc:sldMk cId="2410991361" sldId="1972"/>
            <ac:spMk id="27" creationId="{9C693705-92F4-4E40-9C7C-FC332031176A}"/>
          </ac:spMkLst>
        </pc:spChg>
        <pc:spChg chg="del">
          <ac:chgData name="Aurelien Domont" userId="6da7715ce44349b3" providerId="LiveId" clId="{0C8DD60E-6B28-4885-88BC-A772E727CD52}" dt="2021-05-04T05:58:16.113" v="1838" actId="478"/>
          <ac:spMkLst>
            <pc:docMk/>
            <pc:sldMk cId="2410991361" sldId="1972"/>
            <ac:spMk id="28" creationId="{646159D3-2D91-48A1-8103-CBD5D5C3F00B}"/>
          </ac:spMkLst>
        </pc:spChg>
        <pc:spChg chg="add mod">
          <ac:chgData name="Aurelien Domont" userId="6da7715ce44349b3" providerId="LiveId" clId="{0C8DD60E-6B28-4885-88BC-A772E727CD52}" dt="2021-05-04T05:58:28.106" v="1839"/>
          <ac:spMkLst>
            <pc:docMk/>
            <pc:sldMk cId="2410991361" sldId="1972"/>
            <ac:spMk id="30" creationId="{56C4162C-88F8-480B-B9E6-B8F341749952}"/>
          </ac:spMkLst>
        </pc:spChg>
        <pc:spChg chg="add mod">
          <ac:chgData name="Aurelien Domont" userId="6da7715ce44349b3" providerId="LiveId" clId="{0C8DD60E-6B28-4885-88BC-A772E727CD52}" dt="2021-05-04T05:58:28.106" v="1839"/>
          <ac:spMkLst>
            <pc:docMk/>
            <pc:sldMk cId="2410991361" sldId="1972"/>
            <ac:spMk id="31" creationId="{E23D86A3-8C6E-411A-AA8E-9E5117EBF7BD}"/>
          </ac:spMkLst>
        </pc:spChg>
        <pc:spChg chg="add mod">
          <ac:chgData name="Aurelien Domont" userId="6da7715ce44349b3" providerId="LiveId" clId="{0C8DD60E-6B28-4885-88BC-A772E727CD52}" dt="2021-05-04T05:58:28.106" v="1839"/>
          <ac:spMkLst>
            <pc:docMk/>
            <pc:sldMk cId="2410991361" sldId="1972"/>
            <ac:spMk id="32" creationId="{5544F75C-B08D-4B9B-8CE0-5AD3A92C0FFD}"/>
          </ac:spMkLst>
        </pc:spChg>
        <pc:spChg chg="add mod">
          <ac:chgData name="Aurelien Domont" userId="6da7715ce44349b3" providerId="LiveId" clId="{0C8DD60E-6B28-4885-88BC-A772E727CD52}" dt="2021-05-04T05:58:28.106" v="1839"/>
          <ac:spMkLst>
            <pc:docMk/>
            <pc:sldMk cId="2410991361" sldId="1972"/>
            <ac:spMk id="38" creationId="{8A0CEDC5-A228-408A-8BAD-A459282B7471}"/>
          </ac:spMkLst>
        </pc:spChg>
        <pc:spChg chg="add mod">
          <ac:chgData name="Aurelien Domont" userId="6da7715ce44349b3" providerId="LiveId" clId="{0C8DD60E-6B28-4885-88BC-A772E727CD52}" dt="2021-05-04T05:58:28.106" v="1839"/>
          <ac:spMkLst>
            <pc:docMk/>
            <pc:sldMk cId="2410991361" sldId="1972"/>
            <ac:spMk id="39" creationId="{8C167300-9C1B-4523-999B-EFB0031297C6}"/>
          </ac:spMkLst>
        </pc:spChg>
        <pc:spChg chg="add mod">
          <ac:chgData name="Aurelien Domont" userId="6da7715ce44349b3" providerId="LiveId" clId="{0C8DD60E-6B28-4885-88BC-A772E727CD52}" dt="2021-05-04T05:58:28.106" v="1839"/>
          <ac:spMkLst>
            <pc:docMk/>
            <pc:sldMk cId="2410991361" sldId="1972"/>
            <ac:spMk id="40" creationId="{0A1589DF-62B2-4232-9930-8D9120500386}"/>
          </ac:spMkLst>
        </pc:spChg>
        <pc:spChg chg="add mod">
          <ac:chgData name="Aurelien Domont" userId="6da7715ce44349b3" providerId="LiveId" clId="{0C8DD60E-6B28-4885-88BC-A772E727CD52}" dt="2021-05-04T05:58:28.106" v="1839"/>
          <ac:spMkLst>
            <pc:docMk/>
            <pc:sldMk cId="2410991361" sldId="1972"/>
            <ac:spMk id="41" creationId="{AEA36917-9CB8-4CB3-A4FB-8C9EE8793FB7}"/>
          </ac:spMkLst>
        </pc:spChg>
        <pc:spChg chg="add mod">
          <ac:chgData name="Aurelien Domont" userId="6da7715ce44349b3" providerId="LiveId" clId="{0C8DD60E-6B28-4885-88BC-A772E727CD52}" dt="2021-05-04T05:58:28.106" v="1839"/>
          <ac:spMkLst>
            <pc:docMk/>
            <pc:sldMk cId="2410991361" sldId="1972"/>
            <ac:spMk id="42" creationId="{25C80A4E-0284-4138-B6B6-490F4A659AE6}"/>
          </ac:spMkLst>
        </pc:spChg>
        <pc:spChg chg="add mod">
          <ac:chgData name="Aurelien Domont" userId="6da7715ce44349b3" providerId="LiveId" clId="{0C8DD60E-6B28-4885-88BC-A772E727CD52}" dt="2021-05-04T05:58:28.106" v="1839"/>
          <ac:spMkLst>
            <pc:docMk/>
            <pc:sldMk cId="2410991361" sldId="1972"/>
            <ac:spMk id="43" creationId="{99A25498-C3CB-4BCE-98E2-1B62CD64949B}"/>
          </ac:spMkLst>
        </pc:spChg>
        <pc:spChg chg="add mod">
          <ac:chgData name="Aurelien Domont" userId="6da7715ce44349b3" providerId="LiveId" clId="{0C8DD60E-6B28-4885-88BC-A772E727CD52}" dt="2021-05-04T05:58:28.106" v="1839"/>
          <ac:spMkLst>
            <pc:docMk/>
            <pc:sldMk cId="2410991361" sldId="1972"/>
            <ac:spMk id="44" creationId="{4D46A395-27C9-4CFF-8CEE-9A07776DA561}"/>
          </ac:spMkLst>
        </pc:spChg>
        <pc:grpChg chg="del">
          <ac:chgData name="Aurelien Domont" userId="6da7715ce44349b3" providerId="LiveId" clId="{0C8DD60E-6B28-4885-88BC-A772E727CD52}" dt="2021-05-04T05:58:05.100" v="1837" actId="478"/>
          <ac:grpSpMkLst>
            <pc:docMk/>
            <pc:sldMk cId="2410991361" sldId="1972"/>
            <ac:grpSpMk id="33" creationId="{26F29068-4EF7-4272-A03E-548B97F45CA6}"/>
          </ac:grpSpMkLst>
        </pc:grpChg>
        <pc:picChg chg="add mod">
          <ac:chgData name="Aurelien Domont" userId="6da7715ce44349b3" providerId="LiveId" clId="{0C8DD60E-6B28-4885-88BC-A772E727CD52}" dt="2021-05-04T05:57:58.243" v="1835" actId="1076"/>
          <ac:picMkLst>
            <pc:docMk/>
            <pc:sldMk cId="2410991361" sldId="1972"/>
            <ac:picMk id="29" creationId="{DB05BC5A-F86F-4051-8832-8C10FB44CA81}"/>
          </ac:picMkLst>
        </pc:picChg>
      </pc:sldChg>
      <pc:sldChg chg="add del">
        <pc:chgData name="Aurelien Domont" userId="6da7715ce44349b3" providerId="LiveId" clId="{0C8DD60E-6B28-4885-88BC-A772E727CD52}" dt="2021-05-04T06:01:18.410" v="1857" actId="47"/>
        <pc:sldMkLst>
          <pc:docMk/>
          <pc:sldMk cId="2653177920" sldId="1973"/>
        </pc:sldMkLst>
      </pc:sldChg>
      <pc:sldChg chg="add del">
        <pc:chgData name="Aurelien Domont" userId="6da7715ce44349b3" providerId="LiveId" clId="{0C8DD60E-6B28-4885-88BC-A772E727CD52}" dt="2021-05-04T06:01:18.410" v="1857" actId="47"/>
        <pc:sldMkLst>
          <pc:docMk/>
          <pc:sldMk cId="1373862011" sldId="1974"/>
        </pc:sldMkLst>
      </pc:sldChg>
      <pc:sldChg chg="add del">
        <pc:chgData name="Aurelien Domont" userId="6da7715ce44349b3" providerId="LiveId" clId="{0C8DD60E-6B28-4885-88BC-A772E727CD52}" dt="2021-05-04T06:01:18.410" v="1857" actId="47"/>
        <pc:sldMkLst>
          <pc:docMk/>
          <pc:sldMk cId="2119972109" sldId="1975"/>
        </pc:sldMkLst>
      </pc:sldChg>
      <pc:sldChg chg="add del">
        <pc:chgData name="Aurelien Domont" userId="6da7715ce44349b3" providerId="LiveId" clId="{0C8DD60E-6B28-4885-88BC-A772E727CD52}" dt="2021-05-04T06:01:18.410" v="1857" actId="47"/>
        <pc:sldMkLst>
          <pc:docMk/>
          <pc:sldMk cId="2078645186" sldId="1976"/>
        </pc:sldMkLst>
      </pc:sldChg>
      <pc:sldChg chg="add del">
        <pc:chgData name="Aurelien Domont" userId="6da7715ce44349b3" providerId="LiveId" clId="{0C8DD60E-6B28-4885-88BC-A772E727CD52}" dt="2021-05-04T06:01:18.410" v="1857" actId="47"/>
        <pc:sldMkLst>
          <pc:docMk/>
          <pc:sldMk cId="2474191175" sldId="1977"/>
        </pc:sldMkLst>
      </pc:sldChg>
      <pc:sldChg chg="add del">
        <pc:chgData name="Aurelien Domont" userId="6da7715ce44349b3" providerId="LiveId" clId="{0C8DD60E-6B28-4885-88BC-A772E727CD52}" dt="2021-05-04T06:01:18.410" v="1857" actId="47"/>
        <pc:sldMkLst>
          <pc:docMk/>
          <pc:sldMk cId="4089601017" sldId="1978"/>
        </pc:sldMkLst>
      </pc:sldChg>
      <pc:sldChg chg="add del">
        <pc:chgData name="Aurelien Domont" userId="6da7715ce44349b3" providerId="LiveId" clId="{0C8DD60E-6B28-4885-88BC-A772E727CD52}" dt="2021-05-04T06:01:18.410" v="1857" actId="47"/>
        <pc:sldMkLst>
          <pc:docMk/>
          <pc:sldMk cId="2403768916" sldId="1979"/>
        </pc:sldMkLst>
      </pc:sldChg>
      <pc:sldChg chg="add del">
        <pc:chgData name="Aurelien Domont" userId="6da7715ce44349b3" providerId="LiveId" clId="{0C8DD60E-6B28-4885-88BC-A772E727CD52}" dt="2021-05-04T06:01:18.410" v="1857" actId="47"/>
        <pc:sldMkLst>
          <pc:docMk/>
          <pc:sldMk cId="3828206272" sldId="1980"/>
        </pc:sldMkLst>
      </pc:sldChg>
      <pc:sldChg chg="add del">
        <pc:chgData name="Aurelien Domont" userId="6da7715ce44349b3" providerId="LiveId" clId="{0C8DD60E-6B28-4885-88BC-A772E727CD52}" dt="2021-05-04T06:01:18.410" v="1857" actId="47"/>
        <pc:sldMkLst>
          <pc:docMk/>
          <pc:sldMk cId="1691820959" sldId="1981"/>
        </pc:sldMkLst>
      </pc:sldChg>
      <pc:sldChg chg="add del">
        <pc:chgData name="Aurelien Domont" userId="6da7715ce44349b3" providerId="LiveId" clId="{0C8DD60E-6B28-4885-88BC-A772E727CD52}" dt="2021-05-04T06:01:18.410" v="1857" actId="47"/>
        <pc:sldMkLst>
          <pc:docMk/>
          <pc:sldMk cId="3425621628" sldId="1982"/>
        </pc:sldMkLst>
      </pc:sldChg>
      <pc:sldChg chg="add del">
        <pc:chgData name="Aurelien Domont" userId="6da7715ce44349b3" providerId="LiveId" clId="{0C8DD60E-6B28-4885-88BC-A772E727CD52}" dt="2021-05-04T06:01:18.410" v="1857" actId="47"/>
        <pc:sldMkLst>
          <pc:docMk/>
          <pc:sldMk cId="978935005" sldId="1983"/>
        </pc:sldMkLst>
      </pc:sldChg>
      <pc:sldChg chg="add del">
        <pc:chgData name="Aurelien Domont" userId="6da7715ce44349b3" providerId="LiveId" clId="{0C8DD60E-6B28-4885-88BC-A772E727CD52}" dt="2021-05-04T06:01:18.410" v="1857" actId="47"/>
        <pc:sldMkLst>
          <pc:docMk/>
          <pc:sldMk cId="2297949056" sldId="1984"/>
        </pc:sldMkLst>
      </pc:sldChg>
      <pc:sldChg chg="add del">
        <pc:chgData name="Aurelien Domont" userId="6da7715ce44349b3" providerId="LiveId" clId="{0C8DD60E-6B28-4885-88BC-A772E727CD52}" dt="2021-05-04T06:01:18.410" v="1857" actId="47"/>
        <pc:sldMkLst>
          <pc:docMk/>
          <pc:sldMk cId="1823605290" sldId="1985"/>
        </pc:sldMkLst>
      </pc:sldChg>
      <pc:sldChg chg="add del">
        <pc:chgData name="Aurelien Domont" userId="6da7715ce44349b3" providerId="LiveId" clId="{0C8DD60E-6B28-4885-88BC-A772E727CD52}" dt="2021-05-04T06:01:18.410" v="1857" actId="47"/>
        <pc:sldMkLst>
          <pc:docMk/>
          <pc:sldMk cId="1026744296" sldId="1986"/>
        </pc:sldMkLst>
      </pc:sldChg>
      <pc:sldChg chg="add del">
        <pc:chgData name="Aurelien Domont" userId="6da7715ce44349b3" providerId="LiveId" clId="{0C8DD60E-6B28-4885-88BC-A772E727CD52}" dt="2021-05-04T06:01:18.410" v="1857" actId="47"/>
        <pc:sldMkLst>
          <pc:docMk/>
          <pc:sldMk cId="1357942581" sldId="1987"/>
        </pc:sldMkLst>
      </pc:sldChg>
      <pc:sldChg chg="add del">
        <pc:chgData name="Aurelien Domont" userId="6da7715ce44349b3" providerId="LiveId" clId="{0C8DD60E-6B28-4885-88BC-A772E727CD52}" dt="2021-05-04T06:01:18.410" v="1857" actId="47"/>
        <pc:sldMkLst>
          <pc:docMk/>
          <pc:sldMk cId="1940386508" sldId="1988"/>
        </pc:sldMkLst>
      </pc:sldChg>
      <pc:sldChg chg="add del">
        <pc:chgData name="Aurelien Domont" userId="6da7715ce44349b3" providerId="LiveId" clId="{0C8DD60E-6B28-4885-88BC-A772E727CD52}" dt="2021-05-04T06:01:18.410" v="1857" actId="47"/>
        <pc:sldMkLst>
          <pc:docMk/>
          <pc:sldMk cId="2299758324" sldId="1989"/>
        </pc:sldMkLst>
      </pc:sldChg>
      <pc:sldChg chg="add del">
        <pc:chgData name="Aurelien Domont" userId="6da7715ce44349b3" providerId="LiveId" clId="{0C8DD60E-6B28-4885-88BC-A772E727CD52}" dt="2021-05-04T06:01:18.410" v="1857" actId="47"/>
        <pc:sldMkLst>
          <pc:docMk/>
          <pc:sldMk cId="1124419684" sldId="1990"/>
        </pc:sldMkLst>
      </pc:sldChg>
      <pc:sldChg chg="add del">
        <pc:chgData name="Aurelien Domont" userId="6da7715ce44349b3" providerId="LiveId" clId="{0C8DD60E-6B28-4885-88BC-A772E727CD52}" dt="2021-05-04T06:01:18.410" v="1857" actId="47"/>
        <pc:sldMkLst>
          <pc:docMk/>
          <pc:sldMk cId="205289071" sldId="1991"/>
        </pc:sldMkLst>
      </pc:sldChg>
      <pc:sldChg chg="add del">
        <pc:chgData name="Aurelien Domont" userId="6da7715ce44349b3" providerId="LiveId" clId="{0C8DD60E-6B28-4885-88BC-A772E727CD52}" dt="2021-05-04T06:01:18.410" v="1857" actId="47"/>
        <pc:sldMkLst>
          <pc:docMk/>
          <pc:sldMk cId="3239629277" sldId="1992"/>
        </pc:sldMkLst>
      </pc:sldChg>
      <pc:sldChg chg="add del">
        <pc:chgData name="Aurelien Domont" userId="6da7715ce44349b3" providerId="LiveId" clId="{0C8DD60E-6B28-4885-88BC-A772E727CD52}" dt="2021-05-04T06:01:18.410" v="1857" actId="47"/>
        <pc:sldMkLst>
          <pc:docMk/>
          <pc:sldMk cId="1752228771" sldId="1993"/>
        </pc:sldMkLst>
      </pc:sldChg>
      <pc:sldChg chg="add del">
        <pc:chgData name="Aurelien Domont" userId="6da7715ce44349b3" providerId="LiveId" clId="{0C8DD60E-6B28-4885-88BC-A772E727CD52}" dt="2021-05-04T06:01:18.410" v="1857" actId="47"/>
        <pc:sldMkLst>
          <pc:docMk/>
          <pc:sldMk cId="1158613024" sldId="1994"/>
        </pc:sldMkLst>
      </pc:sldChg>
      <pc:sldChg chg="add del">
        <pc:chgData name="Aurelien Domont" userId="6da7715ce44349b3" providerId="LiveId" clId="{0C8DD60E-6B28-4885-88BC-A772E727CD52}" dt="2021-05-04T06:01:18.410" v="1857" actId="47"/>
        <pc:sldMkLst>
          <pc:docMk/>
          <pc:sldMk cId="3526698175" sldId="1995"/>
        </pc:sldMkLst>
      </pc:sldChg>
      <pc:sldChg chg="add del">
        <pc:chgData name="Aurelien Domont" userId="6da7715ce44349b3" providerId="LiveId" clId="{0C8DD60E-6B28-4885-88BC-A772E727CD52}" dt="2021-05-04T06:01:18.410" v="1857" actId="47"/>
        <pc:sldMkLst>
          <pc:docMk/>
          <pc:sldMk cId="3049023689" sldId="1996"/>
        </pc:sldMkLst>
      </pc:sldChg>
      <pc:sldChg chg="add del">
        <pc:chgData name="Aurelien Domont" userId="6da7715ce44349b3" providerId="LiveId" clId="{0C8DD60E-6B28-4885-88BC-A772E727CD52}" dt="2021-05-04T06:01:18.410" v="1857" actId="47"/>
        <pc:sldMkLst>
          <pc:docMk/>
          <pc:sldMk cId="1142596438" sldId="1997"/>
        </pc:sldMkLst>
      </pc:sldChg>
      <pc:sldChg chg="add del">
        <pc:chgData name="Aurelien Domont" userId="6da7715ce44349b3" providerId="LiveId" clId="{0C8DD60E-6B28-4885-88BC-A772E727CD52}" dt="2021-05-04T06:01:18.410" v="1857" actId="47"/>
        <pc:sldMkLst>
          <pc:docMk/>
          <pc:sldMk cId="2206188045" sldId="1998"/>
        </pc:sldMkLst>
      </pc:sldChg>
      <pc:sldChg chg="add del">
        <pc:chgData name="Aurelien Domont" userId="6da7715ce44349b3" providerId="LiveId" clId="{0C8DD60E-6B28-4885-88BC-A772E727CD52}" dt="2021-05-04T06:01:18.410" v="1857" actId="47"/>
        <pc:sldMkLst>
          <pc:docMk/>
          <pc:sldMk cId="3928808042" sldId="1999"/>
        </pc:sldMkLst>
      </pc:sldChg>
      <pc:sldChg chg="add del">
        <pc:chgData name="Aurelien Domont" userId="6da7715ce44349b3" providerId="LiveId" clId="{0C8DD60E-6B28-4885-88BC-A772E727CD52}" dt="2021-05-04T06:01:18.410" v="1857" actId="47"/>
        <pc:sldMkLst>
          <pc:docMk/>
          <pc:sldMk cId="3600611330" sldId="2000"/>
        </pc:sldMkLst>
      </pc:sldChg>
      <pc:sldChg chg="add del">
        <pc:chgData name="Aurelien Domont" userId="6da7715ce44349b3" providerId="LiveId" clId="{0C8DD60E-6B28-4885-88BC-A772E727CD52}" dt="2021-05-04T06:01:18.410" v="1857" actId="47"/>
        <pc:sldMkLst>
          <pc:docMk/>
          <pc:sldMk cId="494454371" sldId="2001"/>
        </pc:sldMkLst>
      </pc:sldChg>
      <pc:sldChg chg="add del">
        <pc:chgData name="Aurelien Domont" userId="6da7715ce44349b3" providerId="LiveId" clId="{0C8DD60E-6B28-4885-88BC-A772E727CD52}" dt="2021-05-04T06:01:18.410" v="1857" actId="47"/>
        <pc:sldMkLst>
          <pc:docMk/>
          <pc:sldMk cId="3160285512" sldId="2002"/>
        </pc:sldMkLst>
      </pc:sldChg>
      <pc:sldChg chg="add del">
        <pc:chgData name="Aurelien Domont" userId="6da7715ce44349b3" providerId="LiveId" clId="{0C8DD60E-6B28-4885-88BC-A772E727CD52}" dt="2021-05-04T06:01:18.410" v="1857" actId="47"/>
        <pc:sldMkLst>
          <pc:docMk/>
          <pc:sldMk cId="2011482222" sldId="2003"/>
        </pc:sldMkLst>
      </pc:sldChg>
      <pc:sldChg chg="add del">
        <pc:chgData name="Aurelien Domont" userId="6da7715ce44349b3" providerId="LiveId" clId="{0C8DD60E-6B28-4885-88BC-A772E727CD52}" dt="2021-05-04T06:01:18.410" v="1857" actId="47"/>
        <pc:sldMkLst>
          <pc:docMk/>
          <pc:sldMk cId="235415864" sldId="2004"/>
        </pc:sldMkLst>
      </pc:sldChg>
      <pc:sldChg chg="add del">
        <pc:chgData name="Aurelien Domont" userId="6da7715ce44349b3" providerId="LiveId" clId="{0C8DD60E-6B28-4885-88BC-A772E727CD52}" dt="2021-05-04T06:01:18.410" v="1857" actId="47"/>
        <pc:sldMkLst>
          <pc:docMk/>
          <pc:sldMk cId="673232207" sldId="2005"/>
        </pc:sldMkLst>
      </pc:sldChg>
      <pc:sldChg chg="add del">
        <pc:chgData name="Aurelien Domont" userId="6da7715ce44349b3" providerId="LiveId" clId="{0C8DD60E-6B28-4885-88BC-A772E727CD52}" dt="2021-05-04T06:01:18.410" v="1857" actId="47"/>
        <pc:sldMkLst>
          <pc:docMk/>
          <pc:sldMk cId="539105764" sldId="2006"/>
        </pc:sldMkLst>
      </pc:sldChg>
      <pc:sldChg chg="add del">
        <pc:chgData name="Aurelien Domont" userId="6da7715ce44349b3" providerId="LiveId" clId="{0C8DD60E-6B28-4885-88BC-A772E727CD52}" dt="2021-05-04T06:01:18.410" v="1857" actId="47"/>
        <pc:sldMkLst>
          <pc:docMk/>
          <pc:sldMk cId="1585643901" sldId="2007"/>
        </pc:sldMkLst>
      </pc:sldChg>
      <pc:sldChg chg="add del">
        <pc:chgData name="Aurelien Domont" userId="6da7715ce44349b3" providerId="LiveId" clId="{0C8DD60E-6B28-4885-88BC-A772E727CD52}" dt="2021-05-04T06:01:18.410" v="1857" actId="47"/>
        <pc:sldMkLst>
          <pc:docMk/>
          <pc:sldMk cId="153376507" sldId="2008"/>
        </pc:sldMkLst>
      </pc:sldChg>
      <pc:sldChg chg="add del">
        <pc:chgData name="Aurelien Domont" userId="6da7715ce44349b3" providerId="LiveId" clId="{0C8DD60E-6B28-4885-88BC-A772E727CD52}" dt="2021-05-04T06:01:18.410" v="1857" actId="47"/>
        <pc:sldMkLst>
          <pc:docMk/>
          <pc:sldMk cId="938136842" sldId="2010"/>
        </pc:sldMkLst>
      </pc:sldChg>
      <pc:sldChg chg="add del">
        <pc:chgData name="Aurelien Domont" userId="6da7715ce44349b3" providerId="LiveId" clId="{0C8DD60E-6B28-4885-88BC-A772E727CD52}" dt="2021-05-04T06:01:18.410" v="1857" actId="47"/>
        <pc:sldMkLst>
          <pc:docMk/>
          <pc:sldMk cId="2968255840" sldId="2011"/>
        </pc:sldMkLst>
      </pc:sldChg>
      <pc:sldChg chg="add del">
        <pc:chgData name="Aurelien Domont" userId="6da7715ce44349b3" providerId="LiveId" clId="{0C8DD60E-6B28-4885-88BC-A772E727CD52}" dt="2021-05-04T06:01:18.410" v="1857" actId="47"/>
        <pc:sldMkLst>
          <pc:docMk/>
          <pc:sldMk cId="2300727758" sldId="2012"/>
        </pc:sldMkLst>
      </pc:sldChg>
      <pc:sldChg chg="add del">
        <pc:chgData name="Aurelien Domont" userId="6da7715ce44349b3" providerId="LiveId" clId="{0C8DD60E-6B28-4885-88BC-A772E727CD52}" dt="2021-05-04T06:01:18.410" v="1857" actId="47"/>
        <pc:sldMkLst>
          <pc:docMk/>
          <pc:sldMk cId="2690714282" sldId="2013"/>
        </pc:sldMkLst>
      </pc:sldChg>
      <pc:sldChg chg="add del">
        <pc:chgData name="Aurelien Domont" userId="6da7715ce44349b3" providerId="LiveId" clId="{0C8DD60E-6B28-4885-88BC-A772E727CD52}" dt="2021-05-04T06:01:18.410" v="1857" actId="47"/>
        <pc:sldMkLst>
          <pc:docMk/>
          <pc:sldMk cId="2140429196" sldId="2014"/>
        </pc:sldMkLst>
      </pc:sldChg>
      <pc:sldChg chg="add del">
        <pc:chgData name="Aurelien Domont" userId="6da7715ce44349b3" providerId="LiveId" clId="{0C8DD60E-6B28-4885-88BC-A772E727CD52}" dt="2021-05-04T06:01:18.410" v="1857" actId="47"/>
        <pc:sldMkLst>
          <pc:docMk/>
          <pc:sldMk cId="1874727100" sldId="2015"/>
        </pc:sldMkLst>
      </pc:sldChg>
      <pc:sldChg chg="add del">
        <pc:chgData name="Aurelien Domont" userId="6da7715ce44349b3" providerId="LiveId" clId="{0C8DD60E-6B28-4885-88BC-A772E727CD52}" dt="2021-05-04T06:01:18.410" v="1857" actId="47"/>
        <pc:sldMkLst>
          <pc:docMk/>
          <pc:sldMk cId="2219283537" sldId="2016"/>
        </pc:sldMkLst>
      </pc:sldChg>
      <pc:sldChg chg="add del">
        <pc:chgData name="Aurelien Domont" userId="6da7715ce44349b3" providerId="LiveId" clId="{0C8DD60E-6B28-4885-88BC-A772E727CD52}" dt="2021-05-04T06:01:18.410" v="1857" actId="47"/>
        <pc:sldMkLst>
          <pc:docMk/>
          <pc:sldMk cId="786852373" sldId="2017"/>
        </pc:sldMkLst>
      </pc:sldChg>
      <pc:sldChg chg="add del">
        <pc:chgData name="Aurelien Domont" userId="6da7715ce44349b3" providerId="LiveId" clId="{0C8DD60E-6B28-4885-88BC-A772E727CD52}" dt="2021-05-04T06:01:18.410" v="1857" actId="47"/>
        <pc:sldMkLst>
          <pc:docMk/>
          <pc:sldMk cId="1850178084" sldId="2018"/>
        </pc:sldMkLst>
      </pc:sldChg>
      <pc:sldChg chg="add del">
        <pc:chgData name="Aurelien Domont" userId="6da7715ce44349b3" providerId="LiveId" clId="{0C8DD60E-6B28-4885-88BC-A772E727CD52}" dt="2021-05-04T06:01:18.410" v="1857" actId="47"/>
        <pc:sldMkLst>
          <pc:docMk/>
          <pc:sldMk cId="1391445569" sldId="2019"/>
        </pc:sldMkLst>
      </pc:sldChg>
      <pc:sldChg chg="add del">
        <pc:chgData name="Aurelien Domont" userId="6da7715ce44349b3" providerId="LiveId" clId="{0C8DD60E-6B28-4885-88BC-A772E727CD52}" dt="2021-05-04T06:01:18.410" v="1857" actId="47"/>
        <pc:sldMkLst>
          <pc:docMk/>
          <pc:sldMk cId="833432062" sldId="2020"/>
        </pc:sldMkLst>
      </pc:sldChg>
      <pc:sldChg chg="add del">
        <pc:chgData name="Aurelien Domont" userId="6da7715ce44349b3" providerId="LiveId" clId="{0C8DD60E-6B28-4885-88BC-A772E727CD52}" dt="2021-05-04T06:01:18.410" v="1857" actId="47"/>
        <pc:sldMkLst>
          <pc:docMk/>
          <pc:sldMk cId="1884153820" sldId="2021"/>
        </pc:sldMkLst>
      </pc:sldChg>
      <pc:sldChg chg="add del">
        <pc:chgData name="Aurelien Domont" userId="6da7715ce44349b3" providerId="LiveId" clId="{0C8DD60E-6B28-4885-88BC-A772E727CD52}" dt="2021-05-04T06:01:18.410" v="1857" actId="47"/>
        <pc:sldMkLst>
          <pc:docMk/>
          <pc:sldMk cId="3266627109" sldId="2022"/>
        </pc:sldMkLst>
      </pc:sldChg>
      <pc:sldChg chg="add del">
        <pc:chgData name="Aurelien Domont" userId="6da7715ce44349b3" providerId="LiveId" clId="{0C8DD60E-6B28-4885-88BC-A772E727CD52}" dt="2021-05-04T06:01:18.410" v="1857" actId="47"/>
        <pc:sldMkLst>
          <pc:docMk/>
          <pc:sldMk cId="1720365225" sldId="2023"/>
        </pc:sldMkLst>
      </pc:sldChg>
      <pc:sldChg chg="add del">
        <pc:chgData name="Aurelien Domont" userId="6da7715ce44349b3" providerId="LiveId" clId="{0C8DD60E-6B28-4885-88BC-A772E727CD52}" dt="2021-05-04T06:01:18.410" v="1857" actId="47"/>
        <pc:sldMkLst>
          <pc:docMk/>
          <pc:sldMk cId="2200437321" sldId="2024"/>
        </pc:sldMkLst>
      </pc:sldChg>
      <pc:sldChg chg="add del">
        <pc:chgData name="Aurelien Domont" userId="6da7715ce44349b3" providerId="LiveId" clId="{0C8DD60E-6B28-4885-88BC-A772E727CD52}" dt="2021-05-04T06:01:18.410" v="1857" actId="47"/>
        <pc:sldMkLst>
          <pc:docMk/>
          <pc:sldMk cId="2510494898" sldId="2025"/>
        </pc:sldMkLst>
      </pc:sldChg>
      <pc:sldChg chg="add del">
        <pc:chgData name="Aurelien Domont" userId="6da7715ce44349b3" providerId="LiveId" clId="{0C8DD60E-6B28-4885-88BC-A772E727CD52}" dt="2021-05-04T06:01:18.410" v="1857" actId="47"/>
        <pc:sldMkLst>
          <pc:docMk/>
          <pc:sldMk cId="4191176648" sldId="2026"/>
        </pc:sldMkLst>
      </pc:sldChg>
      <pc:sldChg chg="add del">
        <pc:chgData name="Aurelien Domont" userId="6da7715ce44349b3" providerId="LiveId" clId="{0C8DD60E-6B28-4885-88BC-A772E727CD52}" dt="2021-05-04T06:01:18.410" v="1857" actId="47"/>
        <pc:sldMkLst>
          <pc:docMk/>
          <pc:sldMk cId="4065434126" sldId="2027"/>
        </pc:sldMkLst>
      </pc:sldChg>
      <pc:sldChg chg="add del">
        <pc:chgData name="Aurelien Domont" userId="6da7715ce44349b3" providerId="LiveId" clId="{0C8DD60E-6B28-4885-88BC-A772E727CD52}" dt="2021-05-04T06:01:18.410" v="1857" actId="47"/>
        <pc:sldMkLst>
          <pc:docMk/>
          <pc:sldMk cId="724289588" sldId="2028"/>
        </pc:sldMkLst>
      </pc:sldChg>
      <pc:sldChg chg="add del">
        <pc:chgData name="Aurelien Domont" userId="6da7715ce44349b3" providerId="LiveId" clId="{0C8DD60E-6B28-4885-88BC-A772E727CD52}" dt="2021-05-04T06:01:18.410" v="1857" actId="47"/>
        <pc:sldMkLst>
          <pc:docMk/>
          <pc:sldMk cId="1151893028" sldId="2029"/>
        </pc:sldMkLst>
      </pc:sldChg>
      <pc:sldChg chg="add del ord">
        <pc:chgData name="Aurelien Domont" userId="6da7715ce44349b3" providerId="LiveId" clId="{0C8DD60E-6B28-4885-88BC-A772E727CD52}" dt="2021-05-04T06:01:18.410" v="1857" actId="47"/>
        <pc:sldMkLst>
          <pc:docMk/>
          <pc:sldMk cId="3094586799" sldId="2032"/>
        </pc:sldMkLst>
      </pc:sldChg>
      <pc:sldChg chg="del">
        <pc:chgData name="Aurelien Domont" userId="6da7715ce44349b3" providerId="LiveId" clId="{0C8DD60E-6B28-4885-88BC-A772E727CD52}" dt="2021-05-04T04:57:32.167" v="699" actId="47"/>
        <pc:sldMkLst>
          <pc:docMk/>
          <pc:sldMk cId="2443640543" sldId="2033"/>
        </pc:sldMkLst>
      </pc:sldChg>
      <pc:sldChg chg="addSp delSp modSp add mod">
        <pc:chgData name="Aurelien Domont" userId="6da7715ce44349b3" providerId="LiveId" clId="{0C8DD60E-6B28-4885-88BC-A772E727CD52}" dt="2021-05-04T05:11:54.771" v="942"/>
        <pc:sldMkLst>
          <pc:docMk/>
          <pc:sldMk cId="460632394" sldId="2035"/>
        </pc:sldMkLst>
        <pc:spChg chg="mod">
          <ac:chgData name="Aurelien Domont" userId="6da7715ce44349b3" providerId="LiveId" clId="{0C8DD60E-6B28-4885-88BC-A772E727CD52}" dt="2021-05-04T05:11:40.352" v="940" actId="20577"/>
          <ac:spMkLst>
            <pc:docMk/>
            <pc:sldMk cId="460632394" sldId="2035"/>
            <ac:spMk id="16" creationId="{6C2BB713-9637-4B9B-938F-E9768876782A}"/>
          </ac:spMkLst>
        </pc:spChg>
        <pc:spChg chg="add mod">
          <ac:chgData name="Aurelien Domont" userId="6da7715ce44349b3" providerId="LiveId" clId="{0C8DD60E-6B28-4885-88BC-A772E727CD52}" dt="2021-05-04T05:11:54.771" v="942"/>
          <ac:spMkLst>
            <pc:docMk/>
            <pc:sldMk cId="460632394" sldId="2035"/>
            <ac:spMk id="22" creationId="{FE8D4114-D8C6-43E8-AF6A-AD38315BC112}"/>
          </ac:spMkLst>
        </pc:spChg>
        <pc:spChg chg="add mod">
          <ac:chgData name="Aurelien Domont" userId="6da7715ce44349b3" providerId="LiveId" clId="{0C8DD60E-6B28-4885-88BC-A772E727CD52}" dt="2021-05-04T05:11:54.771" v="942"/>
          <ac:spMkLst>
            <pc:docMk/>
            <pc:sldMk cId="460632394" sldId="2035"/>
            <ac:spMk id="25" creationId="{F8361CDB-6382-48BE-97F5-1BED7884909F}"/>
          </ac:spMkLst>
        </pc:spChg>
        <pc:spChg chg="add mod">
          <ac:chgData name="Aurelien Domont" userId="6da7715ce44349b3" providerId="LiveId" clId="{0C8DD60E-6B28-4885-88BC-A772E727CD52}" dt="2021-05-04T05:11:54.771" v="942"/>
          <ac:spMkLst>
            <pc:docMk/>
            <pc:sldMk cId="460632394" sldId="2035"/>
            <ac:spMk id="26" creationId="{5AD58A05-2BD2-40F1-9A02-700183C3096E}"/>
          </ac:spMkLst>
        </pc:spChg>
        <pc:spChg chg="del">
          <ac:chgData name="Aurelien Domont" userId="6da7715ce44349b3" providerId="LiveId" clId="{0C8DD60E-6B28-4885-88BC-A772E727CD52}" dt="2021-05-04T05:11:54.329" v="941" actId="478"/>
          <ac:spMkLst>
            <pc:docMk/>
            <pc:sldMk cId="460632394" sldId="2035"/>
            <ac:spMk id="27" creationId="{4A7737FD-885B-4743-83D6-E15492EC5079}"/>
          </ac:spMkLst>
        </pc:spChg>
        <pc:spChg chg="del">
          <ac:chgData name="Aurelien Domont" userId="6da7715ce44349b3" providerId="LiveId" clId="{0C8DD60E-6B28-4885-88BC-A772E727CD52}" dt="2021-05-04T05:11:54.329" v="941" actId="478"/>
          <ac:spMkLst>
            <pc:docMk/>
            <pc:sldMk cId="460632394" sldId="2035"/>
            <ac:spMk id="30" creationId="{AC74D2FC-D5BA-4359-98B7-EEB24A6F7DB4}"/>
          </ac:spMkLst>
        </pc:spChg>
        <pc:spChg chg="del">
          <ac:chgData name="Aurelien Domont" userId="6da7715ce44349b3" providerId="LiveId" clId="{0C8DD60E-6B28-4885-88BC-A772E727CD52}" dt="2021-05-04T05:11:54.329" v="941" actId="478"/>
          <ac:spMkLst>
            <pc:docMk/>
            <pc:sldMk cId="460632394" sldId="2035"/>
            <ac:spMk id="31" creationId="{203E7F0B-2463-4EA0-8F46-BC18B5053A57}"/>
          </ac:spMkLst>
        </pc:spChg>
        <pc:spChg chg="del">
          <ac:chgData name="Aurelien Domont" userId="6da7715ce44349b3" providerId="LiveId" clId="{0C8DD60E-6B28-4885-88BC-A772E727CD52}" dt="2021-05-04T05:11:54.329" v="941" actId="478"/>
          <ac:spMkLst>
            <pc:docMk/>
            <pc:sldMk cId="460632394" sldId="2035"/>
            <ac:spMk id="32" creationId="{5E0DC39B-D046-4E37-8EAE-A8E4FD8A7E69}"/>
          </ac:spMkLst>
        </pc:spChg>
        <pc:spChg chg="del">
          <ac:chgData name="Aurelien Domont" userId="6da7715ce44349b3" providerId="LiveId" clId="{0C8DD60E-6B28-4885-88BC-A772E727CD52}" dt="2021-05-04T05:11:54.329" v="941" actId="478"/>
          <ac:spMkLst>
            <pc:docMk/>
            <pc:sldMk cId="460632394" sldId="2035"/>
            <ac:spMk id="33" creationId="{68151519-10C4-44C6-81CC-6172A98242D4}"/>
          </ac:spMkLst>
        </pc:spChg>
        <pc:spChg chg="del">
          <ac:chgData name="Aurelien Domont" userId="6da7715ce44349b3" providerId="LiveId" clId="{0C8DD60E-6B28-4885-88BC-A772E727CD52}" dt="2021-05-04T05:11:54.329" v="941" actId="478"/>
          <ac:spMkLst>
            <pc:docMk/>
            <pc:sldMk cId="460632394" sldId="2035"/>
            <ac:spMk id="34" creationId="{7C76714E-5B2D-44B7-8108-D78AE3D1B61A}"/>
          </ac:spMkLst>
        </pc:spChg>
        <pc:spChg chg="del">
          <ac:chgData name="Aurelien Domont" userId="6da7715ce44349b3" providerId="LiveId" clId="{0C8DD60E-6B28-4885-88BC-A772E727CD52}" dt="2021-05-04T05:11:54.329" v="941" actId="478"/>
          <ac:spMkLst>
            <pc:docMk/>
            <pc:sldMk cId="460632394" sldId="2035"/>
            <ac:spMk id="35" creationId="{B32C32BC-86BB-4430-ADFC-9D581C56A21C}"/>
          </ac:spMkLst>
        </pc:spChg>
        <pc:spChg chg="del">
          <ac:chgData name="Aurelien Domont" userId="6da7715ce44349b3" providerId="LiveId" clId="{0C8DD60E-6B28-4885-88BC-A772E727CD52}" dt="2021-05-04T05:11:54.329" v="941" actId="478"/>
          <ac:spMkLst>
            <pc:docMk/>
            <pc:sldMk cId="460632394" sldId="2035"/>
            <ac:spMk id="36" creationId="{5C5EF34C-FB50-4EC9-A5A6-6EF31818B060}"/>
          </ac:spMkLst>
        </pc:spChg>
        <pc:spChg chg="del">
          <ac:chgData name="Aurelien Domont" userId="6da7715ce44349b3" providerId="LiveId" clId="{0C8DD60E-6B28-4885-88BC-A772E727CD52}" dt="2021-05-04T05:11:54.329" v="941" actId="478"/>
          <ac:spMkLst>
            <pc:docMk/>
            <pc:sldMk cId="460632394" sldId="2035"/>
            <ac:spMk id="37" creationId="{50652D05-DD41-421F-86D5-3223E77C137D}"/>
          </ac:spMkLst>
        </pc:spChg>
        <pc:spChg chg="add mod">
          <ac:chgData name="Aurelien Domont" userId="6da7715ce44349b3" providerId="LiveId" clId="{0C8DD60E-6B28-4885-88BC-A772E727CD52}" dt="2021-05-04T05:11:54.771" v="942"/>
          <ac:spMkLst>
            <pc:docMk/>
            <pc:sldMk cId="460632394" sldId="2035"/>
            <ac:spMk id="44" creationId="{509BD734-2FDF-4AC2-8C44-0524D1F67D29}"/>
          </ac:spMkLst>
        </pc:spChg>
        <pc:spChg chg="add mod">
          <ac:chgData name="Aurelien Domont" userId="6da7715ce44349b3" providerId="LiveId" clId="{0C8DD60E-6B28-4885-88BC-A772E727CD52}" dt="2021-05-04T05:11:54.771" v="942"/>
          <ac:spMkLst>
            <pc:docMk/>
            <pc:sldMk cId="460632394" sldId="2035"/>
            <ac:spMk id="45" creationId="{0F410E93-FDFE-4579-86D8-81038E0A0727}"/>
          </ac:spMkLst>
        </pc:spChg>
        <pc:spChg chg="add mod">
          <ac:chgData name="Aurelien Domont" userId="6da7715ce44349b3" providerId="LiveId" clId="{0C8DD60E-6B28-4885-88BC-A772E727CD52}" dt="2021-05-04T05:11:54.771" v="942"/>
          <ac:spMkLst>
            <pc:docMk/>
            <pc:sldMk cId="460632394" sldId="2035"/>
            <ac:spMk id="46" creationId="{A0596E4D-520B-41FE-8819-EE68D9138726}"/>
          </ac:spMkLst>
        </pc:spChg>
        <pc:spChg chg="add mod">
          <ac:chgData name="Aurelien Domont" userId="6da7715ce44349b3" providerId="LiveId" clId="{0C8DD60E-6B28-4885-88BC-A772E727CD52}" dt="2021-05-04T05:11:54.771" v="942"/>
          <ac:spMkLst>
            <pc:docMk/>
            <pc:sldMk cId="460632394" sldId="2035"/>
            <ac:spMk id="47" creationId="{96EE69CF-8D9F-451A-BCD7-88D638FA823F}"/>
          </ac:spMkLst>
        </pc:spChg>
        <pc:spChg chg="add mod">
          <ac:chgData name="Aurelien Domont" userId="6da7715ce44349b3" providerId="LiveId" clId="{0C8DD60E-6B28-4885-88BC-A772E727CD52}" dt="2021-05-04T05:11:54.771" v="942"/>
          <ac:spMkLst>
            <pc:docMk/>
            <pc:sldMk cId="460632394" sldId="2035"/>
            <ac:spMk id="48" creationId="{DD8FBD90-1C94-4B6D-B9CA-0C94D9C63AA8}"/>
          </ac:spMkLst>
        </pc:spChg>
        <pc:spChg chg="add mod">
          <ac:chgData name="Aurelien Domont" userId="6da7715ce44349b3" providerId="LiveId" clId="{0C8DD60E-6B28-4885-88BC-A772E727CD52}" dt="2021-05-04T05:11:54.771" v="942"/>
          <ac:spMkLst>
            <pc:docMk/>
            <pc:sldMk cId="460632394" sldId="2035"/>
            <ac:spMk id="49" creationId="{4B142AF1-E03A-41CF-9FD4-FDB880C39248}"/>
          </ac:spMkLst>
        </pc:spChg>
        <pc:spChg chg="add mod">
          <ac:chgData name="Aurelien Domont" userId="6da7715ce44349b3" providerId="LiveId" clId="{0C8DD60E-6B28-4885-88BC-A772E727CD52}" dt="2021-05-04T05:11:54.771" v="942"/>
          <ac:spMkLst>
            <pc:docMk/>
            <pc:sldMk cId="460632394" sldId="2035"/>
            <ac:spMk id="50" creationId="{A8B5571A-AA67-419C-BBEF-6BECE42F09FB}"/>
          </ac:spMkLst>
        </pc:spChg>
        <pc:spChg chg="add mod">
          <ac:chgData name="Aurelien Domont" userId="6da7715ce44349b3" providerId="LiveId" clId="{0C8DD60E-6B28-4885-88BC-A772E727CD52}" dt="2021-05-04T05:11:54.771" v="942"/>
          <ac:spMkLst>
            <pc:docMk/>
            <pc:sldMk cId="460632394" sldId="2035"/>
            <ac:spMk id="51" creationId="{05E1392B-DEAB-4794-910C-21CCAE1C47B5}"/>
          </ac:spMkLst>
        </pc:spChg>
        <pc:spChg chg="add mod">
          <ac:chgData name="Aurelien Domont" userId="6da7715ce44349b3" providerId="LiveId" clId="{0C8DD60E-6B28-4885-88BC-A772E727CD52}" dt="2021-05-04T05:11:54.771" v="942"/>
          <ac:spMkLst>
            <pc:docMk/>
            <pc:sldMk cId="460632394" sldId="2035"/>
            <ac:spMk id="52" creationId="{C523AEE8-C3D2-4FFF-9D81-9C3AB8AF0812}"/>
          </ac:spMkLst>
        </pc:spChg>
        <pc:spChg chg="add mod">
          <ac:chgData name="Aurelien Domont" userId="6da7715ce44349b3" providerId="LiveId" clId="{0C8DD60E-6B28-4885-88BC-A772E727CD52}" dt="2021-05-04T05:11:54.771" v="942"/>
          <ac:spMkLst>
            <pc:docMk/>
            <pc:sldMk cId="460632394" sldId="2035"/>
            <ac:spMk id="53" creationId="{4A4468AF-B0D9-49AF-AC29-099DEF98044D}"/>
          </ac:spMkLst>
        </pc:spChg>
        <pc:cxnChg chg="add mod">
          <ac:chgData name="Aurelien Domont" userId="6da7715ce44349b3" providerId="LiveId" clId="{0C8DD60E-6B28-4885-88BC-A772E727CD52}" dt="2021-05-04T05:11:54.771" v="942"/>
          <ac:cxnSpMkLst>
            <pc:docMk/>
            <pc:sldMk cId="460632394" sldId="2035"/>
            <ac:cxnSpMk id="23" creationId="{75A27BEB-902F-4895-A930-B10447A20EBD}"/>
          </ac:cxnSpMkLst>
        </pc:cxnChg>
        <pc:cxnChg chg="add mod">
          <ac:chgData name="Aurelien Domont" userId="6da7715ce44349b3" providerId="LiveId" clId="{0C8DD60E-6B28-4885-88BC-A772E727CD52}" dt="2021-05-04T05:11:54.771" v="942"/>
          <ac:cxnSpMkLst>
            <pc:docMk/>
            <pc:sldMk cId="460632394" sldId="2035"/>
            <ac:cxnSpMk id="24" creationId="{E3AE8FF4-4D2D-41B5-803A-6C1BE08921A2}"/>
          </ac:cxnSpMkLst>
        </pc:cxnChg>
        <pc:cxnChg chg="del mod">
          <ac:chgData name="Aurelien Domont" userId="6da7715ce44349b3" providerId="LiveId" clId="{0C8DD60E-6B28-4885-88BC-A772E727CD52}" dt="2021-05-04T05:11:54.329" v="941" actId="478"/>
          <ac:cxnSpMkLst>
            <pc:docMk/>
            <pc:sldMk cId="460632394" sldId="2035"/>
            <ac:cxnSpMk id="28" creationId="{13465034-8505-4215-9A75-2727FBA6BDAC}"/>
          </ac:cxnSpMkLst>
        </pc:cxnChg>
        <pc:cxnChg chg="del mod">
          <ac:chgData name="Aurelien Domont" userId="6da7715ce44349b3" providerId="LiveId" clId="{0C8DD60E-6B28-4885-88BC-A772E727CD52}" dt="2021-05-04T05:11:54.329" v="941" actId="478"/>
          <ac:cxnSpMkLst>
            <pc:docMk/>
            <pc:sldMk cId="460632394" sldId="2035"/>
            <ac:cxnSpMk id="29" creationId="{63628088-6E5B-4D37-81D0-E9165B9AE6C0}"/>
          </ac:cxnSpMkLst>
        </pc:cxnChg>
        <pc:cxnChg chg="del mod">
          <ac:chgData name="Aurelien Domont" userId="6da7715ce44349b3" providerId="LiveId" clId="{0C8DD60E-6B28-4885-88BC-A772E727CD52}" dt="2021-05-04T05:11:54.329" v="941" actId="478"/>
          <ac:cxnSpMkLst>
            <pc:docMk/>
            <pc:sldMk cId="460632394" sldId="2035"/>
            <ac:cxnSpMk id="38" creationId="{0C6D65D2-7B30-4B1F-9433-6C5220B2B77C}"/>
          </ac:cxnSpMkLst>
        </pc:cxnChg>
        <pc:cxnChg chg="del mod">
          <ac:chgData name="Aurelien Domont" userId="6da7715ce44349b3" providerId="LiveId" clId="{0C8DD60E-6B28-4885-88BC-A772E727CD52}" dt="2021-05-04T05:11:54.329" v="941" actId="478"/>
          <ac:cxnSpMkLst>
            <pc:docMk/>
            <pc:sldMk cId="460632394" sldId="2035"/>
            <ac:cxnSpMk id="39" creationId="{40A9351A-E4A8-4D34-9F0A-3F0F70A5A2EA}"/>
          </ac:cxnSpMkLst>
        </pc:cxnChg>
        <pc:cxnChg chg="del mod">
          <ac:chgData name="Aurelien Domont" userId="6da7715ce44349b3" providerId="LiveId" clId="{0C8DD60E-6B28-4885-88BC-A772E727CD52}" dt="2021-05-04T05:11:54.329" v="941" actId="478"/>
          <ac:cxnSpMkLst>
            <pc:docMk/>
            <pc:sldMk cId="460632394" sldId="2035"/>
            <ac:cxnSpMk id="40" creationId="{2CD4ECE5-498A-40FF-8854-A64DF1D2C6F8}"/>
          </ac:cxnSpMkLst>
        </pc:cxnChg>
        <pc:cxnChg chg="del mod">
          <ac:chgData name="Aurelien Domont" userId="6da7715ce44349b3" providerId="LiveId" clId="{0C8DD60E-6B28-4885-88BC-A772E727CD52}" dt="2021-05-04T05:11:54.329" v="941" actId="478"/>
          <ac:cxnSpMkLst>
            <pc:docMk/>
            <pc:sldMk cId="460632394" sldId="2035"/>
            <ac:cxnSpMk id="41" creationId="{4239A4F0-A1BE-4238-81C5-882B29BA2521}"/>
          </ac:cxnSpMkLst>
        </pc:cxnChg>
        <pc:cxnChg chg="del mod">
          <ac:chgData name="Aurelien Domont" userId="6da7715ce44349b3" providerId="LiveId" clId="{0C8DD60E-6B28-4885-88BC-A772E727CD52}" dt="2021-05-04T05:11:54.329" v="941" actId="478"/>
          <ac:cxnSpMkLst>
            <pc:docMk/>
            <pc:sldMk cId="460632394" sldId="2035"/>
            <ac:cxnSpMk id="42" creationId="{1AE90D8D-8989-4B10-BC71-8AE87C1E275D}"/>
          </ac:cxnSpMkLst>
        </pc:cxnChg>
        <pc:cxnChg chg="del mod">
          <ac:chgData name="Aurelien Domont" userId="6da7715ce44349b3" providerId="LiveId" clId="{0C8DD60E-6B28-4885-88BC-A772E727CD52}" dt="2021-05-04T05:11:54.329" v="941" actId="478"/>
          <ac:cxnSpMkLst>
            <pc:docMk/>
            <pc:sldMk cId="460632394" sldId="2035"/>
            <ac:cxnSpMk id="43" creationId="{079C38F9-1E61-4211-9F84-22D8C32E7D56}"/>
          </ac:cxnSpMkLst>
        </pc:cxnChg>
        <pc:cxnChg chg="add mod">
          <ac:chgData name="Aurelien Domont" userId="6da7715ce44349b3" providerId="LiveId" clId="{0C8DD60E-6B28-4885-88BC-A772E727CD52}" dt="2021-05-04T05:11:54.771" v="942"/>
          <ac:cxnSpMkLst>
            <pc:docMk/>
            <pc:sldMk cId="460632394" sldId="2035"/>
            <ac:cxnSpMk id="54" creationId="{36252A6F-26FB-4DB4-A717-9177531598C5}"/>
          </ac:cxnSpMkLst>
        </pc:cxnChg>
        <pc:cxnChg chg="add mod">
          <ac:chgData name="Aurelien Domont" userId="6da7715ce44349b3" providerId="LiveId" clId="{0C8DD60E-6B28-4885-88BC-A772E727CD52}" dt="2021-05-04T05:11:54.771" v="942"/>
          <ac:cxnSpMkLst>
            <pc:docMk/>
            <pc:sldMk cId="460632394" sldId="2035"/>
            <ac:cxnSpMk id="55" creationId="{0A394470-7274-44BF-AF91-83EF20BFF72A}"/>
          </ac:cxnSpMkLst>
        </pc:cxnChg>
        <pc:cxnChg chg="add mod">
          <ac:chgData name="Aurelien Domont" userId="6da7715ce44349b3" providerId="LiveId" clId="{0C8DD60E-6B28-4885-88BC-A772E727CD52}" dt="2021-05-04T05:11:54.771" v="942"/>
          <ac:cxnSpMkLst>
            <pc:docMk/>
            <pc:sldMk cId="460632394" sldId="2035"/>
            <ac:cxnSpMk id="56" creationId="{42484783-24CD-4DF5-B772-8FAC31D9CF81}"/>
          </ac:cxnSpMkLst>
        </pc:cxnChg>
        <pc:cxnChg chg="add mod">
          <ac:chgData name="Aurelien Domont" userId="6da7715ce44349b3" providerId="LiveId" clId="{0C8DD60E-6B28-4885-88BC-A772E727CD52}" dt="2021-05-04T05:11:54.771" v="942"/>
          <ac:cxnSpMkLst>
            <pc:docMk/>
            <pc:sldMk cId="460632394" sldId="2035"/>
            <ac:cxnSpMk id="57" creationId="{F5029551-792B-4A5E-84F6-A3144868DD7B}"/>
          </ac:cxnSpMkLst>
        </pc:cxnChg>
        <pc:cxnChg chg="add mod">
          <ac:chgData name="Aurelien Domont" userId="6da7715ce44349b3" providerId="LiveId" clId="{0C8DD60E-6B28-4885-88BC-A772E727CD52}" dt="2021-05-04T05:11:54.771" v="942"/>
          <ac:cxnSpMkLst>
            <pc:docMk/>
            <pc:sldMk cId="460632394" sldId="2035"/>
            <ac:cxnSpMk id="58" creationId="{5FE8AE2B-6517-49E2-BA9C-8AFE4694AA73}"/>
          </ac:cxnSpMkLst>
        </pc:cxnChg>
        <pc:cxnChg chg="add mod">
          <ac:chgData name="Aurelien Domont" userId="6da7715ce44349b3" providerId="LiveId" clId="{0C8DD60E-6B28-4885-88BC-A772E727CD52}" dt="2021-05-04T05:11:54.771" v="942"/>
          <ac:cxnSpMkLst>
            <pc:docMk/>
            <pc:sldMk cId="460632394" sldId="2035"/>
            <ac:cxnSpMk id="59" creationId="{E4E2D757-BD22-4305-A06E-84DAB884BE19}"/>
          </ac:cxnSpMkLst>
        </pc:cxnChg>
        <pc:cxnChg chg="add mod">
          <ac:chgData name="Aurelien Domont" userId="6da7715ce44349b3" providerId="LiveId" clId="{0C8DD60E-6B28-4885-88BC-A772E727CD52}" dt="2021-05-04T05:11:54.771" v="942"/>
          <ac:cxnSpMkLst>
            <pc:docMk/>
            <pc:sldMk cId="460632394" sldId="2035"/>
            <ac:cxnSpMk id="60" creationId="{D14F0960-02FE-4D1A-B25B-1BA76B851B9D}"/>
          </ac:cxnSpMkLst>
        </pc:cxnChg>
        <pc:cxnChg chg="add mod">
          <ac:chgData name="Aurelien Domont" userId="6da7715ce44349b3" providerId="LiveId" clId="{0C8DD60E-6B28-4885-88BC-A772E727CD52}" dt="2021-05-04T05:11:54.771" v="942"/>
          <ac:cxnSpMkLst>
            <pc:docMk/>
            <pc:sldMk cId="460632394" sldId="2035"/>
            <ac:cxnSpMk id="61" creationId="{C812A24C-C9F9-435F-87A0-449F2C025F5E}"/>
          </ac:cxnSpMkLst>
        </pc:cxnChg>
        <pc:cxnChg chg="add mod">
          <ac:chgData name="Aurelien Domont" userId="6da7715ce44349b3" providerId="LiveId" clId="{0C8DD60E-6B28-4885-88BC-A772E727CD52}" dt="2021-05-04T05:11:54.771" v="942"/>
          <ac:cxnSpMkLst>
            <pc:docMk/>
            <pc:sldMk cId="460632394" sldId="2035"/>
            <ac:cxnSpMk id="62" creationId="{9B4C04AC-79D1-41DE-809C-FCB95470EBED}"/>
          </ac:cxnSpMkLst>
        </pc:cxnChg>
        <pc:cxnChg chg="add mod">
          <ac:chgData name="Aurelien Domont" userId="6da7715ce44349b3" providerId="LiveId" clId="{0C8DD60E-6B28-4885-88BC-A772E727CD52}" dt="2021-05-04T05:11:54.771" v="942"/>
          <ac:cxnSpMkLst>
            <pc:docMk/>
            <pc:sldMk cId="460632394" sldId="2035"/>
            <ac:cxnSpMk id="63" creationId="{CE1593BA-22B6-4B20-93CA-D5DA6EAE3C6D}"/>
          </ac:cxnSpMkLst>
        </pc:cxnChg>
      </pc:sldChg>
      <pc:sldChg chg="del">
        <pc:chgData name="Aurelien Domont" userId="6da7715ce44349b3" providerId="LiveId" clId="{0C8DD60E-6B28-4885-88BC-A772E727CD52}" dt="2021-05-04T04:57:29.483" v="698" actId="47"/>
        <pc:sldMkLst>
          <pc:docMk/>
          <pc:sldMk cId="4044506472" sldId="2035"/>
        </pc:sldMkLst>
      </pc:sldChg>
      <pc:sldChg chg="add del">
        <pc:chgData name="Aurelien Domont" userId="6da7715ce44349b3" providerId="LiveId" clId="{0C8DD60E-6B28-4885-88BC-A772E727CD52}" dt="2021-05-04T04:57:26.689" v="697" actId="47"/>
        <pc:sldMkLst>
          <pc:docMk/>
          <pc:sldMk cId="2703776564" sldId="2036"/>
        </pc:sldMkLst>
      </pc:sldChg>
      <pc:sldChg chg="modSp add del mod">
        <pc:chgData name="Aurelien Domont" userId="6da7715ce44349b3" providerId="LiveId" clId="{0C8DD60E-6B28-4885-88BC-A772E727CD52}" dt="2021-05-04T05:34:22.124" v="1329" actId="47"/>
        <pc:sldMkLst>
          <pc:docMk/>
          <pc:sldMk cId="2997149327" sldId="2036"/>
        </pc:sldMkLst>
        <pc:spChg chg="mod">
          <ac:chgData name="Aurelien Domont" userId="6da7715ce44349b3" providerId="LiveId" clId="{0C8DD60E-6B28-4885-88BC-A772E727CD52}" dt="2021-05-04T05:31:03.012" v="1280"/>
          <ac:spMkLst>
            <pc:docMk/>
            <pc:sldMk cId="2997149327" sldId="2036"/>
            <ac:spMk id="16" creationId="{6C2BB713-9637-4B9B-938F-E9768876782A}"/>
          </ac:spMkLst>
        </pc:spChg>
      </pc:sldChg>
      <pc:sldChg chg="delSp modSp add mod">
        <pc:chgData name="Aurelien Domont" userId="6da7715ce44349b3" providerId="LiveId" clId="{0C8DD60E-6B28-4885-88BC-A772E727CD52}" dt="2021-05-04T05:36:13.038" v="1456" actId="20577"/>
        <pc:sldMkLst>
          <pc:docMk/>
          <pc:sldMk cId="186912506" sldId="2037"/>
        </pc:sldMkLst>
        <pc:spChg chg="mod">
          <ac:chgData name="Aurelien Domont" userId="6da7715ce44349b3" providerId="LiveId" clId="{0C8DD60E-6B28-4885-88BC-A772E727CD52}" dt="2021-05-04T05:35:51.921" v="1453" actId="242"/>
          <ac:spMkLst>
            <pc:docMk/>
            <pc:sldMk cId="186912506" sldId="2037"/>
            <ac:spMk id="23" creationId="{38EFA3C4-46A2-4C8E-8465-B40A972D3224}"/>
          </ac:spMkLst>
        </pc:spChg>
        <pc:spChg chg="mod">
          <ac:chgData name="Aurelien Domont" userId="6da7715ce44349b3" providerId="LiveId" clId="{0C8DD60E-6B28-4885-88BC-A772E727CD52}" dt="2021-05-04T05:36:13.038" v="1456" actId="20577"/>
          <ac:spMkLst>
            <pc:docMk/>
            <pc:sldMk cId="186912506" sldId="2037"/>
            <ac:spMk id="24" creationId="{04602E5C-F30E-4851-B9F4-4929CD8C9DE4}"/>
          </ac:spMkLst>
        </pc:spChg>
        <pc:grpChg chg="del">
          <ac:chgData name="Aurelien Domont" userId="6da7715ce44349b3" providerId="LiveId" clId="{0C8DD60E-6B28-4885-88BC-A772E727CD52}" dt="2021-05-04T05:33:46.571" v="1320" actId="478"/>
          <ac:grpSpMkLst>
            <pc:docMk/>
            <pc:sldMk cId="186912506" sldId="2037"/>
            <ac:grpSpMk id="4" creationId="{9ECED568-17C9-4DD4-9D97-836414E0B382}"/>
          </ac:grpSpMkLst>
        </pc:grpChg>
        <pc:picChg chg="del">
          <ac:chgData name="Aurelien Domont" userId="6da7715ce44349b3" providerId="LiveId" clId="{0C8DD60E-6B28-4885-88BC-A772E727CD52}" dt="2021-05-04T05:34:08.312" v="1327" actId="478"/>
          <ac:picMkLst>
            <pc:docMk/>
            <pc:sldMk cId="186912506" sldId="2037"/>
            <ac:picMk id="5" creationId="{6A8C82E0-D461-4F54-90EE-B985A10CF5A1}"/>
          </ac:picMkLst>
        </pc:picChg>
      </pc:sldChg>
      <pc:sldChg chg="add">
        <pc:chgData name="Aurelien Domont" userId="6da7715ce44349b3" providerId="LiveId" clId="{0C8DD60E-6B28-4885-88BC-A772E727CD52}" dt="2021-05-04T06:04:42.756" v="1871"/>
        <pc:sldMkLst>
          <pc:docMk/>
          <pc:sldMk cId="3274212698" sldId="2038"/>
        </pc:sldMkLst>
      </pc:sldChg>
      <pc:sldChg chg="add">
        <pc:chgData name="Aurelien Domont" userId="6da7715ce44349b3" providerId="LiveId" clId="{0C8DD60E-6B28-4885-88BC-A772E727CD52}" dt="2021-05-04T06:04:42.756" v="1871"/>
        <pc:sldMkLst>
          <pc:docMk/>
          <pc:sldMk cId="4057054822" sldId="2147"/>
        </pc:sldMkLst>
      </pc:sldChg>
      <pc:sldChg chg="add">
        <pc:chgData name="Aurelien Domont" userId="6da7715ce44349b3" providerId="LiveId" clId="{0C8DD60E-6B28-4885-88BC-A772E727CD52}" dt="2021-05-04T06:04:42.756" v="1871"/>
        <pc:sldMkLst>
          <pc:docMk/>
          <pc:sldMk cId="4208437711" sldId="2148"/>
        </pc:sldMkLst>
      </pc:sldChg>
      <pc:sldChg chg="add">
        <pc:chgData name="Aurelien Domont" userId="6da7715ce44349b3" providerId="LiveId" clId="{0C8DD60E-6B28-4885-88BC-A772E727CD52}" dt="2021-05-04T06:04:42.756" v="1871"/>
        <pc:sldMkLst>
          <pc:docMk/>
          <pc:sldMk cId="1289725493" sldId="2149"/>
        </pc:sldMkLst>
      </pc:sldChg>
      <pc:sldChg chg="delSp modSp add mod">
        <pc:chgData name="Aurelien Domont" userId="6da7715ce44349b3" providerId="LiveId" clId="{0C8DD60E-6B28-4885-88BC-A772E727CD52}" dt="2021-05-04T06:07:58.626" v="1888" actId="20577"/>
        <pc:sldMkLst>
          <pc:docMk/>
          <pc:sldMk cId="2014281171" sldId="2150"/>
        </pc:sldMkLst>
        <pc:spChg chg="del">
          <ac:chgData name="Aurelien Domont" userId="6da7715ce44349b3" providerId="LiveId" clId="{0C8DD60E-6B28-4885-88BC-A772E727CD52}" dt="2021-05-04T06:06:07.426" v="1885" actId="478"/>
          <ac:spMkLst>
            <pc:docMk/>
            <pc:sldMk cId="2014281171" sldId="2150"/>
            <ac:spMk id="5" creationId="{91206A1C-4398-49D5-B631-7CF32C406825}"/>
          </ac:spMkLst>
        </pc:spChg>
        <pc:spChg chg="mod">
          <ac:chgData name="Aurelien Domont" userId="6da7715ce44349b3" providerId="LiveId" clId="{0C8DD60E-6B28-4885-88BC-A772E727CD52}" dt="2021-05-04T06:05:55.743" v="1884" actId="108"/>
          <ac:spMkLst>
            <pc:docMk/>
            <pc:sldMk cId="2014281171" sldId="2150"/>
            <ac:spMk id="14" creationId="{493F826D-CCF6-440C-BFA4-C3799A3ED755}"/>
          </ac:spMkLst>
        </pc:spChg>
        <pc:spChg chg="mod">
          <ac:chgData name="Aurelien Domont" userId="6da7715ce44349b3" providerId="LiveId" clId="{0C8DD60E-6B28-4885-88BC-A772E727CD52}" dt="2021-05-04T06:07:58.626" v="1888" actId="20577"/>
          <ac:spMkLst>
            <pc:docMk/>
            <pc:sldMk cId="2014281171" sldId="2150"/>
            <ac:spMk id="16" creationId="{6C2BB713-9637-4B9B-938F-E9768876782A}"/>
          </ac:spMkLst>
        </pc:spChg>
        <pc:spChg chg="mod">
          <ac:chgData name="Aurelien Domont" userId="6da7715ce44349b3" providerId="LiveId" clId="{0C8DD60E-6B28-4885-88BC-A772E727CD52}" dt="2021-05-04T06:05:52.929" v="1883" actId="108"/>
          <ac:spMkLst>
            <pc:docMk/>
            <pc:sldMk cId="2014281171" sldId="2150"/>
            <ac:spMk id="18" creationId="{0BCD4164-FFCE-447D-8269-E5891A7FEF0D}"/>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8F2CAC4C-774A-4C2B-983E-F063EB958F4B}"/>
    <pc:docChg chg="custSel modSld">
      <pc:chgData name="Aurelien Domont" userId="6da7715ce44349b3" providerId="LiveId" clId="{8F2CAC4C-774A-4C2B-983E-F063EB958F4B}" dt="2021-05-12T07:03:31.408" v="129" actId="20577"/>
      <pc:docMkLst>
        <pc:docMk/>
      </pc:docMkLst>
      <pc:sldChg chg="modSp mod">
        <pc:chgData name="Aurelien Domont" userId="6da7715ce44349b3" providerId="LiveId" clId="{8F2CAC4C-774A-4C2B-983E-F063EB958F4B}" dt="2021-05-12T07:03:31.408" v="129" actId="20577"/>
        <pc:sldMkLst>
          <pc:docMk/>
          <pc:sldMk cId="2514139350" sldId="2168"/>
        </pc:sldMkLst>
        <pc:spChg chg="mod">
          <ac:chgData name="Aurelien Domont" userId="6da7715ce44349b3" providerId="LiveId" clId="{8F2CAC4C-774A-4C2B-983E-F063EB958F4B}" dt="2021-05-12T07:03:31.408" v="129" actId="20577"/>
          <ac:spMkLst>
            <pc:docMk/>
            <pc:sldMk cId="2514139350" sldId="2168"/>
            <ac:spMk id="36" creationId="{DEACEA99-9E9A-408A-9277-86EFC1C60A69}"/>
          </ac:spMkLst>
        </pc:spChg>
      </pc:sldChg>
      <pc:sldChg chg="modSp mod">
        <pc:chgData name="Aurelien Domont" userId="6da7715ce44349b3" providerId="LiveId" clId="{8F2CAC4C-774A-4C2B-983E-F063EB958F4B}" dt="2021-05-12T07:03:26.671" v="126" actId="20577"/>
        <pc:sldMkLst>
          <pc:docMk/>
          <pc:sldMk cId="2780470134" sldId="2169"/>
        </pc:sldMkLst>
        <pc:spChg chg="mod">
          <ac:chgData name="Aurelien Domont" userId="6da7715ce44349b3" providerId="LiveId" clId="{8F2CAC4C-774A-4C2B-983E-F063EB958F4B}" dt="2021-05-12T07:03:26.671" v="126" actId="20577"/>
          <ac:spMkLst>
            <pc:docMk/>
            <pc:sldMk cId="2780470134" sldId="2169"/>
            <ac:spMk id="36" creationId="{DEACEA99-9E9A-408A-9277-86EFC1C60A69}"/>
          </ac:spMkLst>
        </pc:spChg>
      </pc:sldChg>
    </pc:docChg>
  </pc:docChgLst>
  <pc:docChgLst>
    <pc:chgData name="Aurelien Domont" userId="6da7715ce44349b3" providerId="LiveId" clId="{AD96D84E-2CEE-4AB8-AA6D-8B32D2BA6CEC}"/>
    <pc:docChg chg="undo custSel addSld delSld modSld">
      <pc:chgData name="Aurelien Domont" userId="6da7715ce44349b3" providerId="LiveId" clId="{AD96D84E-2CEE-4AB8-AA6D-8B32D2BA6CEC}" dt="2021-05-12T06:37:52.770" v="360" actId="47"/>
      <pc:docMkLst>
        <pc:docMk/>
      </pc:docMkLst>
      <pc:sldChg chg="modSp mod">
        <pc:chgData name="Aurelien Domont" userId="6da7715ce44349b3" providerId="LiveId" clId="{AD96D84E-2CEE-4AB8-AA6D-8B32D2BA6CEC}" dt="2021-05-12T06:29:14.667" v="11" actId="20577"/>
        <pc:sldMkLst>
          <pc:docMk/>
          <pc:sldMk cId="3131901387" sldId="256"/>
        </pc:sldMkLst>
        <pc:spChg chg="mod">
          <ac:chgData name="Aurelien Domont" userId="6da7715ce44349b3" providerId="LiveId" clId="{AD96D84E-2CEE-4AB8-AA6D-8B32D2BA6CEC}" dt="2021-05-12T06:29:14.667" v="11" actId="20577"/>
          <ac:spMkLst>
            <pc:docMk/>
            <pc:sldMk cId="3131901387" sldId="256"/>
            <ac:spMk id="2" creationId="{5261080C-C60C-4746-B6B1-A9A4FFA86785}"/>
          </ac:spMkLst>
        </pc:spChg>
      </pc:sldChg>
      <pc:sldChg chg="del">
        <pc:chgData name="Aurelien Domont" userId="6da7715ce44349b3" providerId="LiveId" clId="{AD96D84E-2CEE-4AB8-AA6D-8B32D2BA6CEC}" dt="2021-05-12T06:37:52.770" v="360" actId="47"/>
        <pc:sldMkLst>
          <pc:docMk/>
          <pc:sldMk cId="4262757208" sldId="1792"/>
        </pc:sldMkLst>
      </pc:sldChg>
      <pc:sldChg chg="del">
        <pc:chgData name="Aurelien Domont" userId="6da7715ce44349b3" providerId="LiveId" clId="{AD96D84E-2CEE-4AB8-AA6D-8B32D2BA6CEC}" dt="2021-05-12T06:37:52.770" v="360" actId="47"/>
        <pc:sldMkLst>
          <pc:docMk/>
          <pc:sldMk cId="504490806" sldId="1796"/>
        </pc:sldMkLst>
      </pc:sldChg>
      <pc:sldChg chg="del">
        <pc:chgData name="Aurelien Domont" userId="6da7715ce44349b3" providerId="LiveId" clId="{AD96D84E-2CEE-4AB8-AA6D-8B32D2BA6CEC}" dt="2021-05-12T06:37:52.770" v="360" actId="47"/>
        <pc:sldMkLst>
          <pc:docMk/>
          <pc:sldMk cId="597933806" sldId="1925"/>
        </pc:sldMkLst>
      </pc:sldChg>
      <pc:sldChg chg="del">
        <pc:chgData name="Aurelien Domont" userId="6da7715ce44349b3" providerId="LiveId" clId="{AD96D84E-2CEE-4AB8-AA6D-8B32D2BA6CEC}" dt="2021-05-12T06:37:52.770" v="360" actId="47"/>
        <pc:sldMkLst>
          <pc:docMk/>
          <pc:sldMk cId="802743741" sldId="1929"/>
        </pc:sldMkLst>
      </pc:sldChg>
      <pc:sldChg chg="del">
        <pc:chgData name="Aurelien Domont" userId="6da7715ce44349b3" providerId="LiveId" clId="{AD96D84E-2CEE-4AB8-AA6D-8B32D2BA6CEC}" dt="2021-05-12T06:37:52.770" v="360" actId="47"/>
        <pc:sldMkLst>
          <pc:docMk/>
          <pc:sldMk cId="784211076" sldId="1931"/>
        </pc:sldMkLst>
      </pc:sldChg>
      <pc:sldChg chg="del">
        <pc:chgData name="Aurelien Domont" userId="6da7715ce44349b3" providerId="LiveId" clId="{AD96D84E-2CEE-4AB8-AA6D-8B32D2BA6CEC}" dt="2021-05-12T06:37:52.770" v="360" actId="47"/>
        <pc:sldMkLst>
          <pc:docMk/>
          <pc:sldMk cId="317604876" sldId="1935"/>
        </pc:sldMkLst>
      </pc:sldChg>
      <pc:sldChg chg="del">
        <pc:chgData name="Aurelien Domont" userId="6da7715ce44349b3" providerId="LiveId" clId="{AD96D84E-2CEE-4AB8-AA6D-8B32D2BA6CEC}" dt="2021-05-12T06:37:52.770" v="360" actId="47"/>
        <pc:sldMkLst>
          <pc:docMk/>
          <pc:sldMk cId="3950953867" sldId="1946"/>
        </pc:sldMkLst>
      </pc:sldChg>
      <pc:sldChg chg="del">
        <pc:chgData name="Aurelien Domont" userId="6da7715ce44349b3" providerId="LiveId" clId="{AD96D84E-2CEE-4AB8-AA6D-8B32D2BA6CEC}" dt="2021-05-12T06:37:52.770" v="360" actId="47"/>
        <pc:sldMkLst>
          <pc:docMk/>
          <pc:sldMk cId="1632976083" sldId="1947"/>
        </pc:sldMkLst>
      </pc:sldChg>
      <pc:sldChg chg="del">
        <pc:chgData name="Aurelien Domont" userId="6da7715ce44349b3" providerId="LiveId" clId="{AD96D84E-2CEE-4AB8-AA6D-8B32D2BA6CEC}" dt="2021-05-12T06:37:52.770" v="360" actId="47"/>
        <pc:sldMkLst>
          <pc:docMk/>
          <pc:sldMk cId="3026069399" sldId="1948"/>
        </pc:sldMkLst>
      </pc:sldChg>
      <pc:sldChg chg="del">
        <pc:chgData name="Aurelien Domont" userId="6da7715ce44349b3" providerId="LiveId" clId="{AD96D84E-2CEE-4AB8-AA6D-8B32D2BA6CEC}" dt="2021-05-12T06:37:52.770" v="360" actId="47"/>
        <pc:sldMkLst>
          <pc:docMk/>
          <pc:sldMk cId="301689330" sldId="1949"/>
        </pc:sldMkLst>
      </pc:sldChg>
      <pc:sldChg chg="del">
        <pc:chgData name="Aurelien Domont" userId="6da7715ce44349b3" providerId="LiveId" clId="{AD96D84E-2CEE-4AB8-AA6D-8B32D2BA6CEC}" dt="2021-05-12T06:37:52.770" v="360" actId="47"/>
        <pc:sldMkLst>
          <pc:docMk/>
          <pc:sldMk cId="2802637173" sldId="1950"/>
        </pc:sldMkLst>
      </pc:sldChg>
      <pc:sldChg chg="del">
        <pc:chgData name="Aurelien Domont" userId="6da7715ce44349b3" providerId="LiveId" clId="{AD96D84E-2CEE-4AB8-AA6D-8B32D2BA6CEC}" dt="2021-05-12T06:37:52.770" v="360" actId="47"/>
        <pc:sldMkLst>
          <pc:docMk/>
          <pc:sldMk cId="799750334" sldId="1951"/>
        </pc:sldMkLst>
      </pc:sldChg>
      <pc:sldChg chg="del">
        <pc:chgData name="Aurelien Domont" userId="6da7715ce44349b3" providerId="LiveId" clId="{AD96D84E-2CEE-4AB8-AA6D-8B32D2BA6CEC}" dt="2021-05-12T06:37:52.770" v="360" actId="47"/>
        <pc:sldMkLst>
          <pc:docMk/>
          <pc:sldMk cId="931823183" sldId="1953"/>
        </pc:sldMkLst>
      </pc:sldChg>
      <pc:sldChg chg="del">
        <pc:chgData name="Aurelien Domont" userId="6da7715ce44349b3" providerId="LiveId" clId="{AD96D84E-2CEE-4AB8-AA6D-8B32D2BA6CEC}" dt="2021-05-12T06:37:52.770" v="360" actId="47"/>
        <pc:sldMkLst>
          <pc:docMk/>
          <pc:sldMk cId="636448820" sldId="1954"/>
        </pc:sldMkLst>
      </pc:sldChg>
      <pc:sldChg chg="del">
        <pc:chgData name="Aurelien Domont" userId="6da7715ce44349b3" providerId="LiveId" clId="{AD96D84E-2CEE-4AB8-AA6D-8B32D2BA6CEC}" dt="2021-05-12T06:37:52.770" v="360" actId="47"/>
        <pc:sldMkLst>
          <pc:docMk/>
          <pc:sldMk cId="387956599" sldId="1956"/>
        </pc:sldMkLst>
      </pc:sldChg>
      <pc:sldChg chg="del">
        <pc:chgData name="Aurelien Domont" userId="6da7715ce44349b3" providerId="LiveId" clId="{AD96D84E-2CEE-4AB8-AA6D-8B32D2BA6CEC}" dt="2021-05-12T06:37:52.770" v="360" actId="47"/>
        <pc:sldMkLst>
          <pc:docMk/>
          <pc:sldMk cId="1662162763" sldId="1959"/>
        </pc:sldMkLst>
      </pc:sldChg>
      <pc:sldChg chg="del">
        <pc:chgData name="Aurelien Domont" userId="6da7715ce44349b3" providerId="LiveId" clId="{AD96D84E-2CEE-4AB8-AA6D-8B32D2BA6CEC}" dt="2021-05-12T06:37:52.770" v="360" actId="47"/>
        <pc:sldMkLst>
          <pc:docMk/>
          <pc:sldMk cId="1371325009" sldId="1963"/>
        </pc:sldMkLst>
      </pc:sldChg>
      <pc:sldChg chg="del">
        <pc:chgData name="Aurelien Domont" userId="6da7715ce44349b3" providerId="LiveId" clId="{AD96D84E-2CEE-4AB8-AA6D-8B32D2BA6CEC}" dt="2021-05-12T06:37:52.770" v="360" actId="47"/>
        <pc:sldMkLst>
          <pc:docMk/>
          <pc:sldMk cId="2434730998" sldId="1964"/>
        </pc:sldMkLst>
      </pc:sldChg>
      <pc:sldChg chg="del">
        <pc:chgData name="Aurelien Domont" userId="6da7715ce44349b3" providerId="LiveId" clId="{AD96D84E-2CEE-4AB8-AA6D-8B32D2BA6CEC}" dt="2021-05-12T06:37:52.770" v="360" actId="47"/>
        <pc:sldMkLst>
          <pc:docMk/>
          <pc:sldMk cId="3954766657" sldId="1969"/>
        </pc:sldMkLst>
      </pc:sldChg>
      <pc:sldChg chg="del">
        <pc:chgData name="Aurelien Domont" userId="6da7715ce44349b3" providerId="LiveId" clId="{AD96D84E-2CEE-4AB8-AA6D-8B32D2BA6CEC}" dt="2021-05-12T06:37:52.770" v="360" actId="47"/>
        <pc:sldMkLst>
          <pc:docMk/>
          <pc:sldMk cId="529194852" sldId="1971"/>
        </pc:sldMkLst>
      </pc:sldChg>
      <pc:sldChg chg="del">
        <pc:chgData name="Aurelien Domont" userId="6da7715ce44349b3" providerId="LiveId" clId="{AD96D84E-2CEE-4AB8-AA6D-8B32D2BA6CEC}" dt="2021-05-12T06:37:52.770" v="360" actId="47"/>
        <pc:sldMkLst>
          <pc:docMk/>
          <pc:sldMk cId="2410991361" sldId="1972"/>
        </pc:sldMkLst>
      </pc:sldChg>
      <pc:sldChg chg="del">
        <pc:chgData name="Aurelien Domont" userId="6da7715ce44349b3" providerId="LiveId" clId="{AD96D84E-2CEE-4AB8-AA6D-8B32D2BA6CEC}" dt="2021-05-12T06:37:52.770" v="360" actId="47"/>
        <pc:sldMkLst>
          <pc:docMk/>
          <pc:sldMk cId="2500281719" sldId="2034"/>
        </pc:sldMkLst>
      </pc:sldChg>
      <pc:sldChg chg="del">
        <pc:chgData name="Aurelien Domont" userId="6da7715ce44349b3" providerId="LiveId" clId="{AD96D84E-2CEE-4AB8-AA6D-8B32D2BA6CEC}" dt="2021-05-12T06:37:52.770" v="360" actId="47"/>
        <pc:sldMkLst>
          <pc:docMk/>
          <pc:sldMk cId="460632394" sldId="2035"/>
        </pc:sldMkLst>
      </pc:sldChg>
      <pc:sldChg chg="del">
        <pc:chgData name="Aurelien Domont" userId="6da7715ce44349b3" providerId="LiveId" clId="{AD96D84E-2CEE-4AB8-AA6D-8B32D2BA6CEC}" dt="2021-05-12T06:37:52.770" v="360" actId="47"/>
        <pc:sldMkLst>
          <pc:docMk/>
          <pc:sldMk cId="186912506" sldId="2037"/>
        </pc:sldMkLst>
      </pc:sldChg>
      <pc:sldChg chg="del">
        <pc:chgData name="Aurelien Domont" userId="6da7715ce44349b3" providerId="LiveId" clId="{AD96D84E-2CEE-4AB8-AA6D-8B32D2BA6CEC}" dt="2021-05-12T06:37:52.770" v="360" actId="47"/>
        <pc:sldMkLst>
          <pc:docMk/>
          <pc:sldMk cId="3274212698" sldId="2038"/>
        </pc:sldMkLst>
      </pc:sldChg>
      <pc:sldChg chg="del">
        <pc:chgData name="Aurelien Domont" userId="6da7715ce44349b3" providerId="LiveId" clId="{AD96D84E-2CEE-4AB8-AA6D-8B32D2BA6CEC}" dt="2021-05-12T06:37:52.770" v="360" actId="47"/>
        <pc:sldMkLst>
          <pc:docMk/>
          <pc:sldMk cId="4057054822" sldId="2147"/>
        </pc:sldMkLst>
      </pc:sldChg>
      <pc:sldChg chg="del">
        <pc:chgData name="Aurelien Domont" userId="6da7715ce44349b3" providerId="LiveId" clId="{AD96D84E-2CEE-4AB8-AA6D-8B32D2BA6CEC}" dt="2021-05-12T06:37:52.770" v="360" actId="47"/>
        <pc:sldMkLst>
          <pc:docMk/>
          <pc:sldMk cId="4208437711" sldId="2148"/>
        </pc:sldMkLst>
      </pc:sldChg>
      <pc:sldChg chg="del">
        <pc:chgData name="Aurelien Domont" userId="6da7715ce44349b3" providerId="LiveId" clId="{AD96D84E-2CEE-4AB8-AA6D-8B32D2BA6CEC}" dt="2021-05-12T06:37:52.770" v="360" actId="47"/>
        <pc:sldMkLst>
          <pc:docMk/>
          <pc:sldMk cId="2014281171" sldId="2150"/>
        </pc:sldMkLst>
      </pc:sldChg>
      <pc:sldChg chg="del">
        <pc:chgData name="Aurelien Domont" userId="6da7715ce44349b3" providerId="LiveId" clId="{AD96D84E-2CEE-4AB8-AA6D-8B32D2BA6CEC}" dt="2021-05-12T06:37:52.770" v="360" actId="47"/>
        <pc:sldMkLst>
          <pc:docMk/>
          <pc:sldMk cId="3025566573" sldId="2151"/>
        </pc:sldMkLst>
      </pc:sldChg>
      <pc:sldChg chg="del">
        <pc:chgData name="Aurelien Domont" userId="6da7715ce44349b3" providerId="LiveId" clId="{AD96D84E-2CEE-4AB8-AA6D-8B32D2BA6CEC}" dt="2021-05-12T06:37:52.770" v="360" actId="47"/>
        <pc:sldMkLst>
          <pc:docMk/>
          <pc:sldMk cId="4171692563" sldId="2152"/>
        </pc:sldMkLst>
      </pc:sldChg>
      <pc:sldChg chg="addSp delSp modSp del mod">
        <pc:chgData name="Aurelien Domont" userId="6da7715ce44349b3" providerId="LiveId" clId="{AD96D84E-2CEE-4AB8-AA6D-8B32D2BA6CEC}" dt="2021-05-12T06:36:05.346" v="346" actId="47"/>
        <pc:sldMkLst>
          <pc:docMk/>
          <pc:sldMk cId="3148501183" sldId="2157"/>
        </pc:sldMkLst>
        <pc:spChg chg="add del mod">
          <ac:chgData name="Aurelien Domont" userId="6da7715ce44349b3" providerId="LiveId" clId="{AD96D84E-2CEE-4AB8-AA6D-8B32D2BA6CEC}" dt="2021-05-12T06:32:00.006" v="199" actId="11529"/>
          <ac:spMkLst>
            <pc:docMk/>
            <pc:sldMk cId="3148501183" sldId="2157"/>
            <ac:spMk id="2" creationId="{FAB81A47-99BA-43E1-BD3F-E6A1BAA280D6}"/>
          </ac:spMkLst>
        </pc:spChg>
        <pc:spChg chg="add mod ord">
          <ac:chgData name="Aurelien Domont" userId="6da7715ce44349b3" providerId="LiveId" clId="{AD96D84E-2CEE-4AB8-AA6D-8B32D2BA6CEC}" dt="2021-05-12T06:35:06.264" v="319" actId="166"/>
          <ac:spMkLst>
            <pc:docMk/>
            <pc:sldMk cId="3148501183" sldId="2157"/>
            <ac:spMk id="4" creationId="{D1930ED8-C851-405B-901E-2CC967E63EEB}"/>
          </ac:spMkLst>
        </pc:spChg>
        <pc:spChg chg="add del">
          <ac:chgData name="Aurelien Domont" userId="6da7715ce44349b3" providerId="LiveId" clId="{AD96D84E-2CEE-4AB8-AA6D-8B32D2BA6CEC}" dt="2021-05-12T06:32:37.939" v="204" actId="11529"/>
          <ac:spMkLst>
            <pc:docMk/>
            <pc:sldMk cId="3148501183" sldId="2157"/>
            <ac:spMk id="5" creationId="{13F1BB98-7951-4383-A90B-03C0BAF8870E}"/>
          </ac:spMkLst>
        </pc:spChg>
        <pc:spChg chg="mod">
          <ac:chgData name="Aurelien Domont" userId="6da7715ce44349b3" providerId="LiveId" clId="{AD96D84E-2CEE-4AB8-AA6D-8B32D2BA6CEC}" dt="2021-05-12T06:30:48.841" v="167" actId="108"/>
          <ac:spMkLst>
            <pc:docMk/>
            <pc:sldMk cId="3148501183" sldId="2157"/>
            <ac:spMk id="14" creationId="{493F826D-CCF6-440C-BFA4-C3799A3ED755}"/>
          </ac:spMkLst>
        </pc:spChg>
        <pc:spChg chg="add mod ord">
          <ac:chgData name="Aurelien Domont" userId="6da7715ce44349b3" providerId="LiveId" clId="{AD96D84E-2CEE-4AB8-AA6D-8B32D2BA6CEC}" dt="2021-05-12T06:31:15.403" v="192" actId="1035"/>
          <ac:spMkLst>
            <pc:docMk/>
            <pc:sldMk cId="3148501183" sldId="2157"/>
            <ac:spMk id="15" creationId="{A49EC62A-DF00-4CF2-94E8-C5D0BE35FC0B}"/>
          </ac:spMkLst>
        </pc:spChg>
        <pc:spChg chg="mod">
          <ac:chgData name="Aurelien Domont" userId="6da7715ce44349b3" providerId="LiveId" clId="{AD96D84E-2CEE-4AB8-AA6D-8B32D2BA6CEC}" dt="2021-05-12T06:35:53.533" v="345" actId="20577"/>
          <ac:spMkLst>
            <pc:docMk/>
            <pc:sldMk cId="3148501183" sldId="2157"/>
            <ac:spMk id="16" creationId="{6C2BB713-9637-4B9B-938F-E9768876782A}"/>
          </ac:spMkLst>
        </pc:spChg>
        <pc:spChg chg="add mod ord">
          <ac:chgData name="Aurelien Domont" userId="6da7715ce44349b3" providerId="LiveId" clId="{AD96D84E-2CEE-4AB8-AA6D-8B32D2BA6CEC}" dt="2021-05-12T06:35:00.550" v="318" actId="166"/>
          <ac:spMkLst>
            <pc:docMk/>
            <pc:sldMk cId="3148501183" sldId="2157"/>
            <ac:spMk id="17" creationId="{3B83C0B2-844F-4168-BE85-BA50DF2BED24}"/>
          </ac:spMkLst>
        </pc:spChg>
        <pc:spChg chg="add del mod">
          <ac:chgData name="Aurelien Domont" userId="6da7715ce44349b3" providerId="LiveId" clId="{AD96D84E-2CEE-4AB8-AA6D-8B32D2BA6CEC}" dt="2021-05-12T06:32:19.036" v="202" actId="478"/>
          <ac:spMkLst>
            <pc:docMk/>
            <pc:sldMk cId="3148501183" sldId="2157"/>
            <ac:spMk id="20" creationId="{051DCA1F-7611-490B-BE6E-98F0DE4C0CB5}"/>
          </ac:spMkLst>
        </pc:spChg>
        <pc:spChg chg="add del mod">
          <ac:chgData name="Aurelien Domont" userId="6da7715ce44349b3" providerId="LiveId" clId="{AD96D84E-2CEE-4AB8-AA6D-8B32D2BA6CEC}" dt="2021-05-12T06:33:31.493" v="231" actId="478"/>
          <ac:spMkLst>
            <pc:docMk/>
            <pc:sldMk cId="3148501183" sldId="2157"/>
            <ac:spMk id="21" creationId="{4C12D698-1B45-41D3-B53E-1DE3A864F380}"/>
          </ac:spMkLst>
        </pc:spChg>
        <pc:cxnChg chg="add del mod">
          <ac:chgData name="Aurelien Domont" userId="6da7715ce44349b3" providerId="LiveId" clId="{AD96D84E-2CEE-4AB8-AA6D-8B32D2BA6CEC}" dt="2021-05-12T06:32:50.249" v="206" actId="11529"/>
          <ac:cxnSpMkLst>
            <pc:docMk/>
            <pc:sldMk cId="3148501183" sldId="2157"/>
            <ac:cxnSpMk id="8" creationId="{3CF7F599-62FF-443B-BC6A-A5A1CA2982D4}"/>
          </ac:cxnSpMkLst>
        </pc:cxnChg>
      </pc:sldChg>
      <pc:sldChg chg="del">
        <pc:chgData name="Aurelien Domont" userId="6da7715ce44349b3" providerId="LiveId" clId="{AD96D84E-2CEE-4AB8-AA6D-8B32D2BA6CEC}" dt="2021-05-12T06:37:52.770" v="360" actId="47"/>
        <pc:sldMkLst>
          <pc:docMk/>
          <pc:sldMk cId="1759510958" sldId="2158"/>
        </pc:sldMkLst>
      </pc:sldChg>
      <pc:sldChg chg="del">
        <pc:chgData name="Aurelien Domont" userId="6da7715ce44349b3" providerId="LiveId" clId="{AD96D84E-2CEE-4AB8-AA6D-8B32D2BA6CEC}" dt="2021-05-12T06:37:52.770" v="360" actId="47"/>
        <pc:sldMkLst>
          <pc:docMk/>
          <pc:sldMk cId="3299429826" sldId="2159"/>
        </pc:sldMkLst>
      </pc:sldChg>
      <pc:sldChg chg="del">
        <pc:chgData name="Aurelien Domont" userId="6da7715ce44349b3" providerId="LiveId" clId="{AD96D84E-2CEE-4AB8-AA6D-8B32D2BA6CEC}" dt="2021-05-12T06:37:52.770" v="360" actId="47"/>
        <pc:sldMkLst>
          <pc:docMk/>
          <pc:sldMk cId="2826679999" sldId="2160"/>
        </pc:sldMkLst>
      </pc:sldChg>
      <pc:sldChg chg="del">
        <pc:chgData name="Aurelien Domont" userId="6da7715ce44349b3" providerId="LiveId" clId="{AD96D84E-2CEE-4AB8-AA6D-8B32D2BA6CEC}" dt="2021-05-12T06:37:52.770" v="360" actId="47"/>
        <pc:sldMkLst>
          <pc:docMk/>
          <pc:sldMk cId="1178320559" sldId="2161"/>
        </pc:sldMkLst>
      </pc:sldChg>
      <pc:sldChg chg="del">
        <pc:chgData name="Aurelien Domont" userId="6da7715ce44349b3" providerId="LiveId" clId="{AD96D84E-2CEE-4AB8-AA6D-8B32D2BA6CEC}" dt="2021-05-12T06:37:52.770" v="360" actId="47"/>
        <pc:sldMkLst>
          <pc:docMk/>
          <pc:sldMk cId="3919871392" sldId="2162"/>
        </pc:sldMkLst>
      </pc:sldChg>
      <pc:sldChg chg="del">
        <pc:chgData name="Aurelien Domont" userId="6da7715ce44349b3" providerId="LiveId" clId="{AD96D84E-2CEE-4AB8-AA6D-8B32D2BA6CEC}" dt="2021-05-12T06:37:52.770" v="360" actId="47"/>
        <pc:sldMkLst>
          <pc:docMk/>
          <pc:sldMk cId="3706676124" sldId="2163"/>
        </pc:sldMkLst>
      </pc:sldChg>
      <pc:sldChg chg="del">
        <pc:chgData name="Aurelien Domont" userId="6da7715ce44349b3" providerId="LiveId" clId="{AD96D84E-2CEE-4AB8-AA6D-8B32D2BA6CEC}" dt="2021-05-12T06:37:52.770" v="360" actId="47"/>
        <pc:sldMkLst>
          <pc:docMk/>
          <pc:sldMk cId="4083923273" sldId="2164"/>
        </pc:sldMkLst>
      </pc:sldChg>
      <pc:sldChg chg="del">
        <pc:chgData name="Aurelien Domont" userId="6da7715ce44349b3" providerId="LiveId" clId="{AD96D84E-2CEE-4AB8-AA6D-8B32D2BA6CEC}" dt="2021-05-12T06:37:52.770" v="360" actId="47"/>
        <pc:sldMkLst>
          <pc:docMk/>
          <pc:sldMk cId="2755439003" sldId="2165"/>
        </pc:sldMkLst>
      </pc:sldChg>
      <pc:sldChg chg="del">
        <pc:chgData name="Aurelien Domont" userId="6da7715ce44349b3" providerId="LiveId" clId="{AD96D84E-2CEE-4AB8-AA6D-8B32D2BA6CEC}" dt="2021-05-12T06:37:52.770" v="360" actId="47"/>
        <pc:sldMkLst>
          <pc:docMk/>
          <pc:sldMk cId="1411304364" sldId="2166"/>
        </pc:sldMkLst>
      </pc:sldChg>
      <pc:sldChg chg="del">
        <pc:chgData name="Aurelien Domont" userId="6da7715ce44349b3" providerId="LiveId" clId="{AD96D84E-2CEE-4AB8-AA6D-8B32D2BA6CEC}" dt="2021-05-12T06:37:52.770" v="360" actId="47"/>
        <pc:sldMkLst>
          <pc:docMk/>
          <pc:sldMk cId="3447837117" sldId="2167"/>
        </pc:sldMkLst>
      </pc:sldChg>
      <pc:sldChg chg="delSp modSp add mod">
        <pc:chgData name="Aurelien Domont" userId="6da7715ce44349b3" providerId="LiveId" clId="{AD96D84E-2CEE-4AB8-AA6D-8B32D2BA6CEC}" dt="2021-05-12T06:37:15.787" v="359" actId="20577"/>
        <pc:sldMkLst>
          <pc:docMk/>
          <pc:sldMk cId="2514139350" sldId="2168"/>
        </pc:sldMkLst>
        <pc:spChg chg="del">
          <ac:chgData name="Aurelien Domont" userId="6da7715ce44349b3" providerId="LiveId" clId="{AD96D84E-2CEE-4AB8-AA6D-8B32D2BA6CEC}" dt="2021-05-12T06:34:51.324" v="317" actId="478"/>
          <ac:spMkLst>
            <pc:docMk/>
            <pc:sldMk cId="2514139350" sldId="2168"/>
            <ac:spMk id="4" creationId="{D1930ED8-C851-405B-901E-2CC967E63EEB}"/>
          </ac:spMkLst>
        </pc:spChg>
        <pc:spChg chg="del">
          <ac:chgData name="Aurelien Domont" userId="6da7715ce44349b3" providerId="LiveId" clId="{AD96D84E-2CEE-4AB8-AA6D-8B32D2BA6CEC}" dt="2021-05-12T06:35:24.054" v="322" actId="478"/>
          <ac:spMkLst>
            <pc:docMk/>
            <pc:sldMk cId="2514139350" sldId="2168"/>
            <ac:spMk id="15" creationId="{A49EC62A-DF00-4CF2-94E8-C5D0BE35FC0B}"/>
          </ac:spMkLst>
        </pc:spChg>
        <pc:spChg chg="mod">
          <ac:chgData name="Aurelien Domont" userId="6da7715ce44349b3" providerId="LiveId" clId="{AD96D84E-2CEE-4AB8-AA6D-8B32D2BA6CEC}" dt="2021-05-12T06:37:15.787" v="359" actId="20577"/>
          <ac:spMkLst>
            <pc:docMk/>
            <pc:sldMk cId="2514139350" sldId="2168"/>
            <ac:spMk id="16" creationId="{6C2BB713-9637-4B9B-938F-E9768876782A}"/>
          </ac:spMkLst>
        </pc:spChg>
        <pc:spChg chg="mod ord">
          <ac:chgData name="Aurelien Domont" userId="6da7715ce44349b3" providerId="LiveId" clId="{AD96D84E-2CEE-4AB8-AA6D-8B32D2BA6CEC}" dt="2021-05-12T06:36:58.712" v="352" actId="167"/>
          <ac:spMkLst>
            <pc:docMk/>
            <pc:sldMk cId="2514139350" sldId="2168"/>
            <ac:spMk id="17" creationId="{3B83C0B2-844F-4168-BE85-BA50DF2BED24}"/>
          </ac:spMkLst>
        </pc:spChg>
      </pc:sldChg>
      <pc:sldChg chg="modSp add mod">
        <pc:chgData name="Aurelien Domont" userId="6da7715ce44349b3" providerId="LiveId" clId="{AD96D84E-2CEE-4AB8-AA6D-8B32D2BA6CEC}" dt="2021-05-12T06:36:45.332" v="351" actId="14100"/>
        <pc:sldMkLst>
          <pc:docMk/>
          <pc:sldMk cId="2780470134" sldId="2169"/>
        </pc:sldMkLst>
        <pc:spChg chg="ord">
          <ac:chgData name="Aurelien Domont" userId="6da7715ce44349b3" providerId="LiveId" clId="{AD96D84E-2CEE-4AB8-AA6D-8B32D2BA6CEC}" dt="2021-05-12T06:36:15.919" v="348" actId="166"/>
          <ac:spMkLst>
            <pc:docMk/>
            <pc:sldMk cId="2780470134" sldId="2169"/>
            <ac:spMk id="4" creationId="{D1930ED8-C851-405B-901E-2CC967E63EEB}"/>
          </ac:spMkLst>
        </pc:spChg>
        <pc:spChg chg="mod ord">
          <ac:chgData name="Aurelien Domont" userId="6da7715ce44349b3" providerId="LiveId" clId="{AD96D84E-2CEE-4AB8-AA6D-8B32D2BA6CEC}" dt="2021-05-12T06:36:45.332" v="351" actId="14100"/>
          <ac:spMkLst>
            <pc:docMk/>
            <pc:sldMk cId="2780470134" sldId="2169"/>
            <ac:spMk id="17" creationId="{3B83C0B2-844F-4168-BE85-BA50DF2BED24}"/>
          </ac:spMkLst>
        </pc:spChg>
        <pc:spChg chg="ord">
          <ac:chgData name="Aurelien Domont" userId="6da7715ce44349b3" providerId="LiveId" clId="{AD96D84E-2CEE-4AB8-AA6D-8B32D2BA6CEC}" dt="2021-05-12T06:36:30.073" v="350" actId="166"/>
          <ac:spMkLst>
            <pc:docMk/>
            <pc:sldMk cId="2780470134" sldId="2169"/>
            <ac:spMk id="35" creationId="{1BC3B263-81C3-42AD-96C7-45AB7FFD0557}"/>
          </ac:spMkLst>
        </pc:spChg>
      </pc:sldChg>
    </pc:docChg>
  </pc:docChgLst>
  <pc:docChgLst>
    <pc:chgData name="Aurelien Domont" userId="6da7715ce44349b3" providerId="LiveId" clId="{13BC0F93-341D-4A8A-8B8F-529FC2A1B997}"/>
    <pc:docChg chg="undo custSel addSld modSld modMainMaster">
      <pc:chgData name="Aurelien Domont" userId="6da7715ce44349b3" providerId="LiveId" clId="{13BC0F93-341D-4A8A-8B8F-529FC2A1B997}" dt="2022-11-04T04:09:18.179" v="70" actId="207"/>
      <pc:docMkLst>
        <pc:docMk/>
      </pc:docMkLst>
      <pc:sldChg chg="modSp mod">
        <pc:chgData name="Aurelien Domont" userId="6da7715ce44349b3" providerId="LiveId" clId="{13BC0F93-341D-4A8A-8B8F-529FC2A1B997}" dt="2022-11-04T04:07:04.622" v="24" actId="207"/>
        <pc:sldMkLst>
          <pc:docMk/>
          <pc:sldMk cId="1026744296" sldId="1986"/>
        </pc:sldMkLst>
        <pc:spChg chg="mod">
          <ac:chgData name="Aurelien Domont" userId="6da7715ce44349b3" providerId="LiveId" clId="{13BC0F93-341D-4A8A-8B8F-529FC2A1B997}" dt="2022-11-04T04:06:42.078" v="21"/>
          <ac:spMkLst>
            <pc:docMk/>
            <pc:sldMk cId="1026744296" sldId="1986"/>
            <ac:spMk id="3" creationId="{CE2529A3-BA97-486F-9E02-8DFAAA7D8D38}"/>
          </ac:spMkLst>
        </pc:spChg>
        <pc:spChg chg="mod">
          <ac:chgData name="Aurelien Domont" userId="6da7715ce44349b3" providerId="LiveId" clId="{13BC0F93-341D-4A8A-8B8F-529FC2A1B997}" dt="2022-11-04T04:06:42.078" v="21"/>
          <ac:spMkLst>
            <pc:docMk/>
            <pc:sldMk cId="1026744296" sldId="1986"/>
            <ac:spMk id="16" creationId="{6C2BB713-9637-4B9B-938F-E9768876782A}"/>
          </ac:spMkLst>
        </pc:spChg>
        <pc:picChg chg="mod">
          <ac:chgData name="Aurelien Domont" userId="6da7715ce44349b3" providerId="LiveId" clId="{13BC0F93-341D-4A8A-8B8F-529FC2A1B997}" dt="2022-11-04T04:07:04.622" v="24" actId="207"/>
          <ac:picMkLst>
            <pc:docMk/>
            <pc:sldMk cId="1026744296" sldId="1986"/>
            <ac:picMk id="4" creationId="{BCB2FE9A-2DF3-47D3-9AF4-922577C0C678}"/>
          </ac:picMkLst>
        </pc:picChg>
        <pc:picChg chg="mod">
          <ac:chgData name="Aurelien Domont" userId="6da7715ce44349b3" providerId="LiveId" clId="{13BC0F93-341D-4A8A-8B8F-529FC2A1B997}" dt="2022-11-04T04:07:04.622" v="24" actId="207"/>
          <ac:picMkLst>
            <pc:docMk/>
            <pc:sldMk cId="1026744296" sldId="1986"/>
            <ac:picMk id="6" creationId="{FB5F69A0-1D3C-4495-A759-EEFF65AC4877}"/>
          </ac:picMkLst>
        </pc:picChg>
      </pc:sldChg>
      <pc:sldChg chg="modSp">
        <pc:chgData name="Aurelien Domont" userId="6da7715ce44349b3" providerId="LiveId" clId="{13BC0F93-341D-4A8A-8B8F-529FC2A1B997}" dt="2022-11-04T04:06:42.078" v="21"/>
        <pc:sldMkLst>
          <pc:docMk/>
          <pc:sldMk cId="1940386508" sldId="1988"/>
        </pc:sldMkLst>
        <pc:spChg chg="mod">
          <ac:chgData name="Aurelien Domont" userId="6da7715ce44349b3" providerId="LiveId" clId="{13BC0F93-341D-4A8A-8B8F-529FC2A1B997}" dt="2022-11-04T04:06:42.078" v="21"/>
          <ac:spMkLst>
            <pc:docMk/>
            <pc:sldMk cId="1940386508" sldId="1988"/>
            <ac:spMk id="3" creationId="{CE2529A3-BA97-486F-9E02-8DFAAA7D8D38}"/>
          </ac:spMkLst>
        </pc:spChg>
        <pc:spChg chg="mod">
          <ac:chgData name="Aurelien Domont" userId="6da7715ce44349b3" providerId="LiveId" clId="{13BC0F93-341D-4A8A-8B8F-529FC2A1B997}" dt="2022-11-04T04:06:42.078" v="21"/>
          <ac:spMkLst>
            <pc:docMk/>
            <pc:sldMk cId="1940386508" sldId="1988"/>
            <ac:spMk id="16" creationId="{6C2BB713-9637-4B9B-938F-E9768876782A}"/>
          </ac:spMkLst>
        </pc:spChg>
      </pc:sldChg>
      <pc:sldChg chg="modSp">
        <pc:chgData name="Aurelien Domont" userId="6da7715ce44349b3" providerId="LiveId" clId="{13BC0F93-341D-4A8A-8B8F-529FC2A1B997}" dt="2022-11-04T04:06:42.078" v="21"/>
        <pc:sldMkLst>
          <pc:docMk/>
          <pc:sldMk cId="2299758324" sldId="1989"/>
        </pc:sldMkLst>
        <pc:spChg chg="mod">
          <ac:chgData name="Aurelien Domont" userId="6da7715ce44349b3" providerId="LiveId" clId="{13BC0F93-341D-4A8A-8B8F-529FC2A1B997}" dt="2022-11-04T04:06:42.078" v="21"/>
          <ac:spMkLst>
            <pc:docMk/>
            <pc:sldMk cId="2299758324" sldId="1989"/>
            <ac:spMk id="3" creationId="{CE2529A3-BA97-486F-9E02-8DFAAA7D8D38}"/>
          </ac:spMkLst>
        </pc:spChg>
        <pc:spChg chg="mod">
          <ac:chgData name="Aurelien Domont" userId="6da7715ce44349b3" providerId="LiveId" clId="{13BC0F93-341D-4A8A-8B8F-529FC2A1B997}" dt="2022-11-04T04:06:42.078" v="21"/>
          <ac:spMkLst>
            <pc:docMk/>
            <pc:sldMk cId="2299758324" sldId="1989"/>
            <ac:spMk id="16" creationId="{6C2BB713-9637-4B9B-938F-E9768876782A}"/>
          </ac:spMkLst>
        </pc:spChg>
      </pc:sldChg>
      <pc:sldChg chg="modSp">
        <pc:chgData name="Aurelien Domont" userId="6da7715ce44349b3" providerId="LiveId" clId="{13BC0F93-341D-4A8A-8B8F-529FC2A1B997}" dt="2022-11-04T04:06:42.078" v="21"/>
        <pc:sldMkLst>
          <pc:docMk/>
          <pc:sldMk cId="1124419684" sldId="1990"/>
        </pc:sldMkLst>
        <pc:spChg chg="mod">
          <ac:chgData name="Aurelien Domont" userId="6da7715ce44349b3" providerId="LiveId" clId="{13BC0F93-341D-4A8A-8B8F-529FC2A1B997}" dt="2022-11-04T04:06:42.078" v="21"/>
          <ac:spMkLst>
            <pc:docMk/>
            <pc:sldMk cId="1124419684" sldId="1990"/>
            <ac:spMk id="9" creationId="{DCB9C85F-865B-4CA7-8FDB-39B8A347C2AB}"/>
          </ac:spMkLst>
        </pc:spChg>
        <pc:spChg chg="mod">
          <ac:chgData name="Aurelien Domont" userId="6da7715ce44349b3" providerId="LiveId" clId="{13BC0F93-341D-4A8A-8B8F-529FC2A1B997}" dt="2022-11-04T04:06:42.078" v="21"/>
          <ac:spMkLst>
            <pc:docMk/>
            <pc:sldMk cId="1124419684" sldId="1990"/>
            <ac:spMk id="16" creationId="{6C2BB713-9637-4B9B-938F-E9768876782A}"/>
          </ac:spMkLst>
        </pc:spChg>
      </pc:sldChg>
      <pc:sldChg chg="modSp">
        <pc:chgData name="Aurelien Domont" userId="6da7715ce44349b3" providerId="LiveId" clId="{13BC0F93-341D-4A8A-8B8F-529FC2A1B997}" dt="2022-11-04T04:06:42.078" v="21"/>
        <pc:sldMkLst>
          <pc:docMk/>
          <pc:sldMk cId="205289071" sldId="1991"/>
        </pc:sldMkLst>
        <pc:spChg chg="mod">
          <ac:chgData name="Aurelien Domont" userId="6da7715ce44349b3" providerId="LiveId" clId="{13BC0F93-341D-4A8A-8B8F-529FC2A1B997}" dt="2022-11-04T04:06:42.078" v="21"/>
          <ac:spMkLst>
            <pc:docMk/>
            <pc:sldMk cId="205289071" sldId="1991"/>
            <ac:spMk id="9" creationId="{DCB9C85F-865B-4CA7-8FDB-39B8A347C2AB}"/>
          </ac:spMkLst>
        </pc:spChg>
        <pc:spChg chg="mod">
          <ac:chgData name="Aurelien Domont" userId="6da7715ce44349b3" providerId="LiveId" clId="{13BC0F93-341D-4A8A-8B8F-529FC2A1B997}" dt="2022-11-04T04:06:42.078" v="21"/>
          <ac:spMkLst>
            <pc:docMk/>
            <pc:sldMk cId="205289071" sldId="1991"/>
            <ac:spMk id="16" creationId="{6C2BB713-9637-4B9B-938F-E9768876782A}"/>
          </ac:spMkLst>
        </pc:spChg>
      </pc:sldChg>
      <pc:sldChg chg="modSp">
        <pc:chgData name="Aurelien Domont" userId="6da7715ce44349b3" providerId="LiveId" clId="{13BC0F93-341D-4A8A-8B8F-529FC2A1B997}" dt="2022-11-04T04:06:42.078" v="21"/>
        <pc:sldMkLst>
          <pc:docMk/>
          <pc:sldMk cId="3239629277" sldId="1992"/>
        </pc:sldMkLst>
        <pc:spChg chg="mod">
          <ac:chgData name="Aurelien Domont" userId="6da7715ce44349b3" providerId="LiveId" clId="{13BC0F93-341D-4A8A-8B8F-529FC2A1B997}" dt="2022-11-04T04:06:42.078" v="21"/>
          <ac:spMkLst>
            <pc:docMk/>
            <pc:sldMk cId="3239629277" sldId="1992"/>
            <ac:spMk id="9" creationId="{DCB9C85F-865B-4CA7-8FDB-39B8A347C2AB}"/>
          </ac:spMkLst>
        </pc:spChg>
        <pc:spChg chg="mod">
          <ac:chgData name="Aurelien Domont" userId="6da7715ce44349b3" providerId="LiveId" clId="{13BC0F93-341D-4A8A-8B8F-529FC2A1B997}" dt="2022-11-04T04:06:42.078" v="21"/>
          <ac:spMkLst>
            <pc:docMk/>
            <pc:sldMk cId="3239629277" sldId="1992"/>
            <ac:spMk id="16" creationId="{6C2BB713-9637-4B9B-938F-E9768876782A}"/>
          </ac:spMkLst>
        </pc:spChg>
      </pc:sldChg>
      <pc:sldChg chg="modSp">
        <pc:chgData name="Aurelien Domont" userId="6da7715ce44349b3" providerId="LiveId" clId="{13BC0F93-341D-4A8A-8B8F-529FC2A1B997}" dt="2022-11-04T04:06:42.078" v="21"/>
        <pc:sldMkLst>
          <pc:docMk/>
          <pc:sldMk cId="1752228771" sldId="1993"/>
        </pc:sldMkLst>
        <pc:spChg chg="mod">
          <ac:chgData name="Aurelien Domont" userId="6da7715ce44349b3" providerId="LiveId" clId="{13BC0F93-341D-4A8A-8B8F-529FC2A1B997}" dt="2022-11-04T04:06:42.078" v="21"/>
          <ac:spMkLst>
            <pc:docMk/>
            <pc:sldMk cId="1752228771" sldId="1993"/>
            <ac:spMk id="9" creationId="{DCB9C85F-865B-4CA7-8FDB-39B8A347C2AB}"/>
          </ac:spMkLst>
        </pc:spChg>
        <pc:spChg chg="mod">
          <ac:chgData name="Aurelien Domont" userId="6da7715ce44349b3" providerId="LiveId" clId="{13BC0F93-341D-4A8A-8B8F-529FC2A1B997}" dt="2022-11-04T04:06:42.078" v="21"/>
          <ac:spMkLst>
            <pc:docMk/>
            <pc:sldMk cId="1752228771" sldId="1993"/>
            <ac:spMk id="16" creationId="{6C2BB713-9637-4B9B-938F-E9768876782A}"/>
          </ac:spMkLst>
        </pc:spChg>
      </pc:sldChg>
      <pc:sldChg chg="modSp add">
        <pc:chgData name="Aurelien Domont" userId="6da7715ce44349b3" providerId="LiveId" clId="{13BC0F93-341D-4A8A-8B8F-529FC2A1B997}" dt="2022-11-04T04:06:42.078" v="21"/>
        <pc:sldMkLst>
          <pc:docMk/>
          <pc:sldMk cId="2300727758" sldId="2012"/>
        </pc:sldMkLst>
        <pc:spChg chg="mod">
          <ac:chgData name="Aurelien Domont" userId="6da7715ce44349b3" providerId="LiveId" clId="{13BC0F93-341D-4A8A-8B8F-529FC2A1B997}" dt="2022-11-04T04:06:42.078" v="21"/>
          <ac:spMkLst>
            <pc:docMk/>
            <pc:sldMk cId="2300727758" sldId="2012"/>
            <ac:spMk id="3" creationId="{CE2529A3-BA97-486F-9E02-8DFAAA7D8D38}"/>
          </ac:spMkLst>
        </pc:spChg>
        <pc:spChg chg="mod">
          <ac:chgData name="Aurelien Domont" userId="6da7715ce44349b3" providerId="LiveId" clId="{13BC0F93-341D-4A8A-8B8F-529FC2A1B997}" dt="2022-11-04T04:06:42.078" v="21"/>
          <ac:spMkLst>
            <pc:docMk/>
            <pc:sldMk cId="2300727758" sldId="2012"/>
            <ac:spMk id="16" creationId="{6C2BB713-9637-4B9B-938F-E9768876782A}"/>
          </ac:spMkLst>
        </pc:spChg>
      </pc:sldChg>
      <pc:sldChg chg="modSp add">
        <pc:chgData name="Aurelien Domont" userId="6da7715ce44349b3" providerId="LiveId" clId="{13BC0F93-341D-4A8A-8B8F-529FC2A1B997}" dt="2022-11-04T04:06:42.078" v="21"/>
        <pc:sldMkLst>
          <pc:docMk/>
          <pc:sldMk cId="690871088" sldId="2013"/>
        </pc:sldMkLst>
        <pc:spChg chg="mod">
          <ac:chgData name="Aurelien Domont" userId="6da7715ce44349b3" providerId="LiveId" clId="{13BC0F93-341D-4A8A-8B8F-529FC2A1B997}" dt="2022-11-04T04:06:42.078" v="21"/>
          <ac:spMkLst>
            <pc:docMk/>
            <pc:sldMk cId="690871088" sldId="2013"/>
            <ac:spMk id="2" creationId="{F4E24870-3A9F-4E4D-A376-4E787E360EB5}"/>
          </ac:spMkLst>
        </pc:spChg>
        <pc:spChg chg="mod">
          <ac:chgData name="Aurelien Domont" userId="6da7715ce44349b3" providerId="LiveId" clId="{13BC0F93-341D-4A8A-8B8F-529FC2A1B997}" dt="2022-11-04T04:06:42.078" v="21"/>
          <ac:spMkLst>
            <pc:docMk/>
            <pc:sldMk cId="690871088" sldId="2013"/>
            <ac:spMk id="3" creationId="{D7C1D288-ED9C-4AEE-815F-2E1C8F021847}"/>
          </ac:spMkLst>
        </pc:spChg>
        <pc:spChg chg="mod">
          <ac:chgData name="Aurelien Domont" userId="6da7715ce44349b3" providerId="LiveId" clId="{13BC0F93-341D-4A8A-8B8F-529FC2A1B997}" dt="2022-11-04T04:06:42.078" v="21"/>
          <ac:spMkLst>
            <pc:docMk/>
            <pc:sldMk cId="690871088" sldId="2013"/>
            <ac:spMk id="4" creationId="{B40C4A8F-F480-423B-B8C2-CA3DFEB3F3FD}"/>
          </ac:spMkLst>
        </pc:spChg>
      </pc:sldChg>
      <pc:sldChg chg="modSp">
        <pc:chgData name="Aurelien Domont" userId="6da7715ce44349b3" providerId="LiveId" clId="{13BC0F93-341D-4A8A-8B8F-529FC2A1B997}" dt="2022-11-04T04:06:42.078" v="21"/>
        <pc:sldMkLst>
          <pc:docMk/>
          <pc:sldMk cId="1289725493" sldId="2149"/>
        </pc:sldMkLst>
        <pc:spChg chg="mod">
          <ac:chgData name="Aurelien Domont" userId="6da7715ce44349b3" providerId="LiveId" clId="{13BC0F93-341D-4A8A-8B8F-529FC2A1B997}" dt="2022-11-04T04:06:42.078" v="21"/>
          <ac:spMkLst>
            <pc:docMk/>
            <pc:sldMk cId="1289725493" sldId="2149"/>
            <ac:spMk id="8" creationId="{3D029769-9B2F-4A51-8446-2206A9A2EF30}"/>
          </ac:spMkLst>
        </pc:spChg>
      </pc:sldChg>
      <pc:sldChg chg="addSp delSp modSp mod">
        <pc:chgData name="Aurelien Domont" userId="6da7715ce44349b3" providerId="LiveId" clId="{13BC0F93-341D-4A8A-8B8F-529FC2A1B997}" dt="2022-11-04T04:09:18.179" v="70" actId="207"/>
        <pc:sldMkLst>
          <pc:docMk/>
          <pc:sldMk cId="2514139350" sldId="2168"/>
        </pc:sldMkLst>
        <pc:spChg chg="add mod">
          <ac:chgData name="Aurelien Domont" userId="6da7715ce44349b3" providerId="LiveId" clId="{13BC0F93-341D-4A8A-8B8F-529FC2A1B997}" dt="2022-11-04T04:08:54.906" v="53"/>
          <ac:spMkLst>
            <pc:docMk/>
            <pc:sldMk cId="2514139350" sldId="2168"/>
            <ac:spMk id="2" creationId="{800ECCFD-02B5-38C0-A8AB-AFC7647A200D}"/>
          </ac:spMkLst>
        </pc:spChg>
        <pc:spChg chg="mod">
          <ac:chgData name="Aurelien Domont" userId="6da7715ce44349b3" providerId="LiveId" clId="{13BC0F93-341D-4A8A-8B8F-529FC2A1B997}" dt="2022-11-04T04:06:42.078" v="21"/>
          <ac:spMkLst>
            <pc:docMk/>
            <pc:sldMk cId="2514139350" sldId="2168"/>
            <ac:spMk id="3" creationId="{CE2529A3-BA97-486F-9E02-8DFAAA7D8D38}"/>
          </ac:spMkLst>
        </pc:spChg>
        <pc:spChg chg="add mod">
          <ac:chgData name="Aurelien Domont" userId="6da7715ce44349b3" providerId="LiveId" clId="{13BC0F93-341D-4A8A-8B8F-529FC2A1B997}" dt="2022-11-04T04:08:54.906" v="53"/>
          <ac:spMkLst>
            <pc:docMk/>
            <pc:sldMk cId="2514139350" sldId="2168"/>
            <ac:spMk id="4" creationId="{9AD7799D-980C-68CD-415A-82DD50C8B663}"/>
          </ac:spMkLst>
        </pc:spChg>
        <pc:spChg chg="add mod">
          <ac:chgData name="Aurelien Domont" userId="6da7715ce44349b3" providerId="LiveId" clId="{13BC0F93-341D-4A8A-8B8F-529FC2A1B997}" dt="2022-11-04T04:09:18.179" v="70" actId="207"/>
          <ac:spMkLst>
            <pc:docMk/>
            <pc:sldMk cId="2514139350" sldId="2168"/>
            <ac:spMk id="5" creationId="{DD86CFF9-BD77-2EA3-02B9-2E04FFEBA6BE}"/>
          </ac:spMkLst>
        </pc:spChg>
        <pc:spChg chg="add mod">
          <ac:chgData name="Aurelien Domont" userId="6da7715ce44349b3" providerId="LiveId" clId="{13BC0F93-341D-4A8A-8B8F-529FC2A1B997}" dt="2022-11-04T04:08:54.906" v="53"/>
          <ac:spMkLst>
            <pc:docMk/>
            <pc:sldMk cId="2514139350" sldId="2168"/>
            <ac:spMk id="7" creationId="{A1EBC686-0D08-807E-3532-8E57123CDB5D}"/>
          </ac:spMkLst>
        </pc:spChg>
        <pc:spChg chg="add mod">
          <ac:chgData name="Aurelien Domont" userId="6da7715ce44349b3" providerId="LiveId" clId="{13BC0F93-341D-4A8A-8B8F-529FC2A1B997}" dt="2022-11-04T04:08:54.906" v="53"/>
          <ac:spMkLst>
            <pc:docMk/>
            <pc:sldMk cId="2514139350" sldId="2168"/>
            <ac:spMk id="8" creationId="{CED26A2B-E7E7-FB52-6E3A-E99E80CD28C6}"/>
          </ac:spMkLst>
        </pc:spChg>
        <pc:spChg chg="add mod">
          <ac:chgData name="Aurelien Domont" userId="6da7715ce44349b3" providerId="LiveId" clId="{13BC0F93-341D-4A8A-8B8F-529FC2A1B997}" dt="2022-11-04T04:08:54.906" v="53"/>
          <ac:spMkLst>
            <pc:docMk/>
            <pc:sldMk cId="2514139350" sldId="2168"/>
            <ac:spMk id="9" creationId="{AAE5AC06-1E0F-0DF9-1F1B-43BA90515746}"/>
          </ac:spMkLst>
        </pc:spChg>
        <pc:spChg chg="del">
          <ac:chgData name="Aurelien Domont" userId="6da7715ce44349b3" providerId="LiveId" clId="{13BC0F93-341D-4A8A-8B8F-529FC2A1B997}" dt="2022-11-04T04:08:53.835" v="52" actId="478"/>
          <ac:spMkLst>
            <pc:docMk/>
            <pc:sldMk cId="2514139350" sldId="2168"/>
            <ac:spMk id="14" creationId="{493F826D-CCF6-440C-BFA4-C3799A3ED755}"/>
          </ac:spMkLst>
        </pc:spChg>
        <pc:spChg chg="mod">
          <ac:chgData name="Aurelien Domont" userId="6da7715ce44349b3" providerId="LiveId" clId="{13BC0F93-341D-4A8A-8B8F-529FC2A1B997}" dt="2022-11-04T04:06:42.078" v="21"/>
          <ac:spMkLst>
            <pc:docMk/>
            <pc:sldMk cId="2514139350" sldId="2168"/>
            <ac:spMk id="16" creationId="{6C2BB713-9637-4B9B-938F-E9768876782A}"/>
          </ac:spMkLst>
        </pc:spChg>
        <pc:spChg chg="mod">
          <ac:chgData name="Aurelien Domont" userId="6da7715ce44349b3" providerId="LiveId" clId="{13BC0F93-341D-4A8A-8B8F-529FC2A1B997}" dt="2022-11-04T04:09:11.862" v="69" actId="14100"/>
          <ac:spMkLst>
            <pc:docMk/>
            <pc:sldMk cId="2514139350" sldId="2168"/>
            <ac:spMk id="17" creationId="{3B83C0B2-844F-4168-BE85-BA50DF2BED24}"/>
          </ac:spMkLst>
        </pc:spChg>
        <pc:spChg chg="del">
          <ac:chgData name="Aurelien Domont" userId="6da7715ce44349b3" providerId="LiveId" clId="{13BC0F93-341D-4A8A-8B8F-529FC2A1B997}" dt="2022-11-04T04:08:53.835" v="52" actId="478"/>
          <ac:spMkLst>
            <pc:docMk/>
            <pc:sldMk cId="2514139350" sldId="2168"/>
            <ac:spMk id="18" creationId="{0BCD4164-FFCE-447D-8269-E5891A7FEF0D}"/>
          </ac:spMkLst>
        </pc:spChg>
        <pc:spChg chg="del">
          <ac:chgData name="Aurelien Domont" userId="6da7715ce44349b3" providerId="LiveId" clId="{13BC0F93-341D-4A8A-8B8F-529FC2A1B997}" dt="2022-11-04T04:08:53.835" v="52" actId="478"/>
          <ac:spMkLst>
            <pc:docMk/>
            <pc:sldMk cId="2514139350" sldId="2168"/>
            <ac:spMk id="19" creationId="{554EE1B4-E11D-4B37-9F78-B5B5FA8738AA}"/>
          </ac:spMkLst>
        </pc:spChg>
        <pc:spChg chg="del">
          <ac:chgData name="Aurelien Domont" userId="6da7715ce44349b3" providerId="LiveId" clId="{13BC0F93-341D-4A8A-8B8F-529FC2A1B997}" dt="2022-11-04T04:08:53.835" v="52" actId="478"/>
          <ac:spMkLst>
            <pc:docMk/>
            <pc:sldMk cId="2514139350" sldId="2168"/>
            <ac:spMk id="34" creationId="{E2BDE0B8-90AF-4DE7-A71B-FE78ADE30B55}"/>
          </ac:spMkLst>
        </pc:spChg>
        <pc:spChg chg="del">
          <ac:chgData name="Aurelien Domont" userId="6da7715ce44349b3" providerId="LiveId" clId="{13BC0F93-341D-4A8A-8B8F-529FC2A1B997}" dt="2022-11-04T04:08:53.835" v="52" actId="478"/>
          <ac:spMkLst>
            <pc:docMk/>
            <pc:sldMk cId="2514139350" sldId="2168"/>
            <ac:spMk id="35" creationId="{1BC3B263-81C3-42AD-96C7-45AB7FFD0557}"/>
          </ac:spMkLst>
        </pc:spChg>
        <pc:spChg chg="del mod">
          <ac:chgData name="Aurelien Domont" userId="6da7715ce44349b3" providerId="LiveId" clId="{13BC0F93-341D-4A8A-8B8F-529FC2A1B997}" dt="2022-11-04T04:08:53.835" v="52" actId="478"/>
          <ac:spMkLst>
            <pc:docMk/>
            <pc:sldMk cId="2514139350" sldId="2168"/>
            <ac:spMk id="36" creationId="{DEACEA99-9E9A-408A-9277-86EFC1C60A69}"/>
          </ac:spMkLst>
        </pc:spChg>
        <pc:picChg chg="add mod">
          <ac:chgData name="Aurelien Domont" userId="6da7715ce44349b3" providerId="LiveId" clId="{13BC0F93-341D-4A8A-8B8F-529FC2A1B997}" dt="2022-11-04T04:08:54.906" v="53"/>
          <ac:picMkLst>
            <pc:docMk/>
            <pc:sldMk cId="2514139350" sldId="2168"/>
            <ac:picMk id="12" creationId="{4BA9A328-3419-5ECD-A2C4-EFAB35DE58DC}"/>
          </ac:picMkLst>
        </pc:picChg>
        <pc:picChg chg="add mod">
          <ac:chgData name="Aurelien Domont" userId="6da7715ce44349b3" providerId="LiveId" clId="{13BC0F93-341D-4A8A-8B8F-529FC2A1B997}" dt="2022-11-04T04:08:54.906" v="53"/>
          <ac:picMkLst>
            <pc:docMk/>
            <pc:sldMk cId="2514139350" sldId="2168"/>
            <ac:picMk id="15" creationId="{02118E28-20F7-0CCD-C201-B0EECD1A0493}"/>
          </ac:picMkLst>
        </pc:picChg>
        <pc:picChg chg="add mod">
          <ac:chgData name="Aurelien Domont" userId="6da7715ce44349b3" providerId="LiveId" clId="{13BC0F93-341D-4A8A-8B8F-529FC2A1B997}" dt="2022-11-04T04:08:54.906" v="53"/>
          <ac:picMkLst>
            <pc:docMk/>
            <pc:sldMk cId="2514139350" sldId="2168"/>
            <ac:picMk id="20" creationId="{27793CA4-67C5-8F56-3256-D24E71A99BC6}"/>
          </ac:picMkLst>
        </pc:picChg>
        <pc:cxnChg chg="del">
          <ac:chgData name="Aurelien Domont" userId="6da7715ce44349b3" providerId="LiveId" clId="{13BC0F93-341D-4A8A-8B8F-529FC2A1B997}" dt="2022-11-04T04:08:53.835" v="52" actId="478"/>
          <ac:cxnSpMkLst>
            <pc:docMk/>
            <pc:sldMk cId="2514139350" sldId="2168"/>
            <ac:cxnSpMk id="6" creationId="{91E4FFAB-FF4F-40BB-B034-751A14BFD071}"/>
          </ac:cxnSpMkLst>
        </pc:cxnChg>
        <pc:cxnChg chg="add mod">
          <ac:chgData name="Aurelien Domont" userId="6da7715ce44349b3" providerId="LiveId" clId="{13BC0F93-341D-4A8A-8B8F-529FC2A1B997}" dt="2022-11-04T04:08:54.906" v="53"/>
          <ac:cxnSpMkLst>
            <pc:docMk/>
            <pc:sldMk cId="2514139350" sldId="2168"/>
            <ac:cxnSpMk id="10" creationId="{6AEC7F60-B478-0E3B-75CE-5816ACD2D83F}"/>
          </ac:cxnSpMkLst>
        </pc:cxnChg>
        <pc:cxnChg chg="add mod">
          <ac:chgData name="Aurelien Domont" userId="6da7715ce44349b3" providerId="LiveId" clId="{13BC0F93-341D-4A8A-8B8F-529FC2A1B997}" dt="2022-11-04T04:08:54.906" v="53"/>
          <ac:cxnSpMkLst>
            <pc:docMk/>
            <pc:sldMk cId="2514139350" sldId="2168"/>
            <ac:cxnSpMk id="11" creationId="{D2B13A89-6AF4-42ED-9BB5-1470C36F110D}"/>
          </ac:cxnSpMkLst>
        </pc:cxnChg>
        <pc:cxnChg chg="del">
          <ac:chgData name="Aurelien Domont" userId="6da7715ce44349b3" providerId="LiveId" clId="{13BC0F93-341D-4A8A-8B8F-529FC2A1B997}" dt="2022-11-04T04:08:53.835" v="52" actId="478"/>
          <ac:cxnSpMkLst>
            <pc:docMk/>
            <pc:sldMk cId="2514139350" sldId="2168"/>
            <ac:cxnSpMk id="33" creationId="{3B31C624-A379-4A7C-8695-3B2B901C5E36}"/>
          </ac:cxnSpMkLst>
        </pc:cxnChg>
      </pc:sldChg>
      <pc:sldChg chg="addSp delSp modSp mod">
        <pc:chgData name="Aurelien Domont" userId="6da7715ce44349b3" providerId="LiveId" clId="{13BC0F93-341D-4A8A-8B8F-529FC2A1B997}" dt="2022-11-04T04:08:45.618" v="51" actId="1076"/>
        <pc:sldMkLst>
          <pc:docMk/>
          <pc:sldMk cId="2780470134" sldId="2169"/>
        </pc:sldMkLst>
        <pc:spChg chg="add del mod">
          <ac:chgData name="Aurelien Domont" userId="6da7715ce44349b3" providerId="LiveId" clId="{13BC0F93-341D-4A8A-8B8F-529FC2A1B997}" dt="2022-11-04T04:07:40.285" v="27"/>
          <ac:spMkLst>
            <pc:docMk/>
            <pc:sldMk cId="2780470134" sldId="2169"/>
            <ac:spMk id="2" creationId="{746741E7-A7FC-BEDD-6A07-8D95442B3C99}"/>
          </ac:spMkLst>
        </pc:spChg>
        <pc:spChg chg="mod">
          <ac:chgData name="Aurelien Domont" userId="6da7715ce44349b3" providerId="LiveId" clId="{13BC0F93-341D-4A8A-8B8F-529FC2A1B997}" dt="2022-11-04T04:06:42.078" v="21"/>
          <ac:spMkLst>
            <pc:docMk/>
            <pc:sldMk cId="2780470134" sldId="2169"/>
            <ac:spMk id="3" creationId="{CE2529A3-BA97-486F-9E02-8DFAAA7D8D38}"/>
          </ac:spMkLst>
        </pc:spChg>
        <pc:spChg chg="mod">
          <ac:chgData name="Aurelien Domont" userId="6da7715ce44349b3" providerId="LiveId" clId="{13BC0F93-341D-4A8A-8B8F-529FC2A1B997}" dt="2022-11-04T04:08:45.618" v="51" actId="1076"/>
          <ac:spMkLst>
            <pc:docMk/>
            <pc:sldMk cId="2780470134" sldId="2169"/>
            <ac:spMk id="4" creationId="{D1930ED8-C851-405B-901E-2CC967E63EEB}"/>
          </ac:spMkLst>
        </pc:spChg>
        <pc:spChg chg="add del mod">
          <ac:chgData name="Aurelien Domont" userId="6da7715ce44349b3" providerId="LiveId" clId="{13BC0F93-341D-4A8A-8B8F-529FC2A1B997}" dt="2022-11-04T04:07:40.285" v="27"/>
          <ac:spMkLst>
            <pc:docMk/>
            <pc:sldMk cId="2780470134" sldId="2169"/>
            <ac:spMk id="5" creationId="{3D3C26C3-F005-9D5C-B6BD-1D105AA42240}"/>
          </ac:spMkLst>
        </pc:spChg>
        <pc:spChg chg="add del mod">
          <ac:chgData name="Aurelien Domont" userId="6da7715ce44349b3" providerId="LiveId" clId="{13BC0F93-341D-4A8A-8B8F-529FC2A1B997}" dt="2022-11-04T04:07:40.285" v="27"/>
          <ac:spMkLst>
            <pc:docMk/>
            <pc:sldMk cId="2780470134" sldId="2169"/>
            <ac:spMk id="7" creationId="{14C345EB-5A86-C31F-FB62-D4F56E083B71}"/>
          </ac:spMkLst>
        </pc:spChg>
        <pc:spChg chg="add del mod">
          <ac:chgData name="Aurelien Domont" userId="6da7715ce44349b3" providerId="LiveId" clId="{13BC0F93-341D-4A8A-8B8F-529FC2A1B997}" dt="2022-11-04T04:07:40.285" v="27"/>
          <ac:spMkLst>
            <pc:docMk/>
            <pc:sldMk cId="2780470134" sldId="2169"/>
            <ac:spMk id="8" creationId="{3EDEBBE7-24DC-2146-A9AD-C1A55F14E6C6}"/>
          </ac:spMkLst>
        </pc:spChg>
        <pc:spChg chg="add del mod">
          <ac:chgData name="Aurelien Domont" userId="6da7715ce44349b3" providerId="LiveId" clId="{13BC0F93-341D-4A8A-8B8F-529FC2A1B997}" dt="2022-11-04T04:07:40.285" v="27"/>
          <ac:spMkLst>
            <pc:docMk/>
            <pc:sldMk cId="2780470134" sldId="2169"/>
            <ac:spMk id="9" creationId="{5DC7D21A-BFC5-567B-A399-4CE392A82DFA}"/>
          </ac:spMkLst>
        </pc:spChg>
        <pc:spChg chg="add del mod">
          <ac:chgData name="Aurelien Domont" userId="6da7715ce44349b3" providerId="LiveId" clId="{13BC0F93-341D-4A8A-8B8F-529FC2A1B997}" dt="2022-11-04T04:07:40.285" v="27"/>
          <ac:spMkLst>
            <pc:docMk/>
            <pc:sldMk cId="2780470134" sldId="2169"/>
            <ac:spMk id="10" creationId="{B0CAAC60-5E6D-5B58-775F-A932655E5692}"/>
          </ac:spMkLst>
        </pc:spChg>
        <pc:spChg chg="add del">
          <ac:chgData name="Aurelien Domont" userId="6da7715ce44349b3" providerId="LiveId" clId="{13BC0F93-341D-4A8A-8B8F-529FC2A1B997}" dt="2022-11-04T04:08:00.571" v="29" actId="478"/>
          <ac:spMkLst>
            <pc:docMk/>
            <pc:sldMk cId="2780470134" sldId="2169"/>
            <ac:spMk id="14" creationId="{493F826D-CCF6-440C-BFA4-C3799A3ED755}"/>
          </ac:spMkLst>
        </pc:spChg>
        <pc:spChg chg="mod">
          <ac:chgData name="Aurelien Domont" userId="6da7715ce44349b3" providerId="LiveId" clId="{13BC0F93-341D-4A8A-8B8F-529FC2A1B997}" dt="2022-11-04T04:08:29.440" v="41" actId="1036"/>
          <ac:spMkLst>
            <pc:docMk/>
            <pc:sldMk cId="2780470134" sldId="2169"/>
            <ac:spMk id="15" creationId="{A49EC62A-DF00-4CF2-94E8-C5D0BE35FC0B}"/>
          </ac:spMkLst>
        </pc:spChg>
        <pc:spChg chg="mod">
          <ac:chgData name="Aurelien Domont" userId="6da7715ce44349b3" providerId="LiveId" clId="{13BC0F93-341D-4A8A-8B8F-529FC2A1B997}" dt="2022-11-04T04:06:42.078" v="21"/>
          <ac:spMkLst>
            <pc:docMk/>
            <pc:sldMk cId="2780470134" sldId="2169"/>
            <ac:spMk id="16" creationId="{6C2BB713-9637-4B9B-938F-E9768876782A}"/>
          </ac:spMkLst>
        </pc:spChg>
        <pc:spChg chg="add del mod">
          <ac:chgData name="Aurelien Domont" userId="6da7715ce44349b3" providerId="LiveId" clId="{13BC0F93-341D-4A8A-8B8F-529FC2A1B997}" dt="2022-11-04T04:08:38.118" v="48" actId="1037"/>
          <ac:spMkLst>
            <pc:docMk/>
            <pc:sldMk cId="2780470134" sldId="2169"/>
            <ac:spMk id="17" creationId="{3B83C0B2-844F-4168-BE85-BA50DF2BED24}"/>
          </ac:spMkLst>
        </pc:spChg>
        <pc:spChg chg="add del">
          <ac:chgData name="Aurelien Domont" userId="6da7715ce44349b3" providerId="LiveId" clId="{13BC0F93-341D-4A8A-8B8F-529FC2A1B997}" dt="2022-11-04T04:08:00.571" v="29" actId="478"/>
          <ac:spMkLst>
            <pc:docMk/>
            <pc:sldMk cId="2780470134" sldId="2169"/>
            <ac:spMk id="18" creationId="{0BCD4164-FFCE-447D-8269-E5891A7FEF0D}"/>
          </ac:spMkLst>
        </pc:spChg>
        <pc:spChg chg="add del">
          <ac:chgData name="Aurelien Domont" userId="6da7715ce44349b3" providerId="LiveId" clId="{13BC0F93-341D-4A8A-8B8F-529FC2A1B997}" dt="2022-11-04T04:08:00.571" v="29" actId="478"/>
          <ac:spMkLst>
            <pc:docMk/>
            <pc:sldMk cId="2780470134" sldId="2169"/>
            <ac:spMk id="19" creationId="{554EE1B4-E11D-4B37-9F78-B5B5FA8738AA}"/>
          </ac:spMkLst>
        </pc:spChg>
        <pc:spChg chg="add mod">
          <ac:chgData name="Aurelien Domont" userId="6da7715ce44349b3" providerId="LiveId" clId="{13BC0F93-341D-4A8A-8B8F-529FC2A1B997}" dt="2022-11-04T04:08:25.803" v="35"/>
          <ac:spMkLst>
            <pc:docMk/>
            <pc:sldMk cId="2780470134" sldId="2169"/>
            <ac:spMk id="23" creationId="{D1AC8D8A-B005-F51F-DA60-BF063644930F}"/>
          </ac:spMkLst>
        </pc:spChg>
        <pc:spChg chg="add mod">
          <ac:chgData name="Aurelien Domont" userId="6da7715ce44349b3" providerId="LiveId" clId="{13BC0F93-341D-4A8A-8B8F-529FC2A1B997}" dt="2022-11-04T04:08:25.803" v="35"/>
          <ac:spMkLst>
            <pc:docMk/>
            <pc:sldMk cId="2780470134" sldId="2169"/>
            <ac:spMk id="24" creationId="{A150F06A-A96F-3BE8-F037-27ABB27D8B54}"/>
          </ac:spMkLst>
        </pc:spChg>
        <pc:spChg chg="add mod">
          <ac:chgData name="Aurelien Domont" userId="6da7715ce44349b3" providerId="LiveId" clId="{13BC0F93-341D-4A8A-8B8F-529FC2A1B997}" dt="2022-11-04T04:08:25.803" v="35"/>
          <ac:spMkLst>
            <pc:docMk/>
            <pc:sldMk cId="2780470134" sldId="2169"/>
            <ac:spMk id="25" creationId="{BD178E16-3F51-9B01-09EB-A4F71154E452}"/>
          </ac:spMkLst>
        </pc:spChg>
        <pc:spChg chg="add mod">
          <ac:chgData name="Aurelien Domont" userId="6da7715ce44349b3" providerId="LiveId" clId="{13BC0F93-341D-4A8A-8B8F-529FC2A1B997}" dt="2022-11-04T04:08:25.803" v="35"/>
          <ac:spMkLst>
            <pc:docMk/>
            <pc:sldMk cId="2780470134" sldId="2169"/>
            <ac:spMk id="26" creationId="{058C4159-8FC7-9684-385B-D00FF9170B19}"/>
          </ac:spMkLst>
        </pc:spChg>
        <pc:spChg chg="add mod">
          <ac:chgData name="Aurelien Domont" userId="6da7715ce44349b3" providerId="LiveId" clId="{13BC0F93-341D-4A8A-8B8F-529FC2A1B997}" dt="2022-11-04T04:08:25.803" v="35"/>
          <ac:spMkLst>
            <pc:docMk/>
            <pc:sldMk cId="2780470134" sldId="2169"/>
            <ac:spMk id="27" creationId="{47A61702-C58A-60BD-EA67-B64304559520}"/>
          </ac:spMkLst>
        </pc:spChg>
        <pc:spChg chg="add mod">
          <ac:chgData name="Aurelien Domont" userId="6da7715ce44349b3" providerId="LiveId" clId="{13BC0F93-341D-4A8A-8B8F-529FC2A1B997}" dt="2022-11-04T04:08:25.803" v="35"/>
          <ac:spMkLst>
            <pc:docMk/>
            <pc:sldMk cId="2780470134" sldId="2169"/>
            <ac:spMk id="28" creationId="{713450C1-A574-57E8-0824-7172566BFB68}"/>
          </ac:spMkLst>
        </pc:spChg>
        <pc:spChg chg="add del">
          <ac:chgData name="Aurelien Domont" userId="6da7715ce44349b3" providerId="LiveId" clId="{13BC0F93-341D-4A8A-8B8F-529FC2A1B997}" dt="2022-11-04T04:08:00.571" v="29" actId="478"/>
          <ac:spMkLst>
            <pc:docMk/>
            <pc:sldMk cId="2780470134" sldId="2169"/>
            <ac:spMk id="34" creationId="{E2BDE0B8-90AF-4DE7-A71B-FE78ADE30B55}"/>
          </ac:spMkLst>
        </pc:spChg>
        <pc:spChg chg="del">
          <ac:chgData name="Aurelien Domont" userId="6da7715ce44349b3" providerId="LiveId" clId="{13BC0F93-341D-4A8A-8B8F-529FC2A1B997}" dt="2022-11-04T04:08:14.051" v="34" actId="478"/>
          <ac:spMkLst>
            <pc:docMk/>
            <pc:sldMk cId="2780470134" sldId="2169"/>
            <ac:spMk id="35" creationId="{1BC3B263-81C3-42AD-96C7-45AB7FFD0557}"/>
          </ac:spMkLst>
        </pc:spChg>
        <pc:spChg chg="add del mod">
          <ac:chgData name="Aurelien Domont" userId="6da7715ce44349b3" providerId="LiveId" clId="{13BC0F93-341D-4A8A-8B8F-529FC2A1B997}" dt="2022-11-04T04:08:00.571" v="29" actId="478"/>
          <ac:spMkLst>
            <pc:docMk/>
            <pc:sldMk cId="2780470134" sldId="2169"/>
            <ac:spMk id="36" creationId="{DEACEA99-9E9A-408A-9277-86EFC1C60A69}"/>
          </ac:spMkLst>
        </pc:spChg>
        <pc:picChg chg="add del mod">
          <ac:chgData name="Aurelien Domont" userId="6da7715ce44349b3" providerId="LiveId" clId="{13BC0F93-341D-4A8A-8B8F-529FC2A1B997}" dt="2022-11-04T04:07:40.285" v="27"/>
          <ac:picMkLst>
            <pc:docMk/>
            <pc:sldMk cId="2780470134" sldId="2169"/>
            <ac:picMk id="20" creationId="{F9D4B21D-4A54-A284-D021-C545B38A1D34}"/>
          </ac:picMkLst>
        </pc:picChg>
        <pc:picChg chg="add del mod">
          <ac:chgData name="Aurelien Domont" userId="6da7715ce44349b3" providerId="LiveId" clId="{13BC0F93-341D-4A8A-8B8F-529FC2A1B997}" dt="2022-11-04T04:07:40.285" v="27"/>
          <ac:picMkLst>
            <pc:docMk/>
            <pc:sldMk cId="2780470134" sldId="2169"/>
            <ac:picMk id="21" creationId="{0A36161F-07DE-5965-5CF4-3C938CEBAE2F}"/>
          </ac:picMkLst>
        </pc:picChg>
        <pc:picChg chg="add del mod">
          <ac:chgData name="Aurelien Domont" userId="6da7715ce44349b3" providerId="LiveId" clId="{13BC0F93-341D-4A8A-8B8F-529FC2A1B997}" dt="2022-11-04T04:07:40.285" v="27"/>
          <ac:picMkLst>
            <pc:docMk/>
            <pc:sldMk cId="2780470134" sldId="2169"/>
            <ac:picMk id="22" creationId="{02A1EB78-DCA9-BF13-9CAD-601E9F7A893F}"/>
          </ac:picMkLst>
        </pc:picChg>
        <pc:picChg chg="add mod">
          <ac:chgData name="Aurelien Domont" userId="6da7715ce44349b3" providerId="LiveId" clId="{13BC0F93-341D-4A8A-8B8F-529FC2A1B997}" dt="2022-11-04T04:08:25.803" v="35"/>
          <ac:picMkLst>
            <pc:docMk/>
            <pc:sldMk cId="2780470134" sldId="2169"/>
            <ac:picMk id="31" creationId="{25263E55-BDEE-10CC-1E13-E73ECCA0BFB1}"/>
          </ac:picMkLst>
        </pc:picChg>
        <pc:picChg chg="add mod">
          <ac:chgData name="Aurelien Domont" userId="6da7715ce44349b3" providerId="LiveId" clId="{13BC0F93-341D-4A8A-8B8F-529FC2A1B997}" dt="2022-11-04T04:08:25.803" v="35"/>
          <ac:picMkLst>
            <pc:docMk/>
            <pc:sldMk cId="2780470134" sldId="2169"/>
            <ac:picMk id="32" creationId="{41B5ED3E-E015-9525-EC36-CBC9DBCE687B}"/>
          </ac:picMkLst>
        </pc:picChg>
        <pc:picChg chg="add mod">
          <ac:chgData name="Aurelien Domont" userId="6da7715ce44349b3" providerId="LiveId" clId="{13BC0F93-341D-4A8A-8B8F-529FC2A1B997}" dt="2022-11-04T04:08:25.803" v="35"/>
          <ac:picMkLst>
            <pc:docMk/>
            <pc:sldMk cId="2780470134" sldId="2169"/>
            <ac:picMk id="37" creationId="{8B14391D-D0B8-ECE7-E30D-6A4632DECE48}"/>
          </ac:picMkLst>
        </pc:picChg>
        <pc:cxnChg chg="add del">
          <ac:chgData name="Aurelien Domont" userId="6da7715ce44349b3" providerId="LiveId" clId="{13BC0F93-341D-4A8A-8B8F-529FC2A1B997}" dt="2022-11-04T04:08:00.571" v="29" actId="478"/>
          <ac:cxnSpMkLst>
            <pc:docMk/>
            <pc:sldMk cId="2780470134" sldId="2169"/>
            <ac:cxnSpMk id="6" creationId="{91E4FFAB-FF4F-40BB-B034-751A14BFD071}"/>
          </ac:cxnSpMkLst>
        </pc:cxnChg>
        <pc:cxnChg chg="add del mod">
          <ac:chgData name="Aurelien Domont" userId="6da7715ce44349b3" providerId="LiveId" clId="{13BC0F93-341D-4A8A-8B8F-529FC2A1B997}" dt="2022-11-04T04:07:40.285" v="27"/>
          <ac:cxnSpMkLst>
            <pc:docMk/>
            <pc:sldMk cId="2780470134" sldId="2169"/>
            <ac:cxnSpMk id="11" creationId="{BDA156A9-D5C1-9A4E-78D0-F3B87D3060B0}"/>
          </ac:cxnSpMkLst>
        </pc:cxnChg>
        <pc:cxnChg chg="add del mod">
          <ac:chgData name="Aurelien Domont" userId="6da7715ce44349b3" providerId="LiveId" clId="{13BC0F93-341D-4A8A-8B8F-529FC2A1B997}" dt="2022-11-04T04:07:40.285" v="27"/>
          <ac:cxnSpMkLst>
            <pc:docMk/>
            <pc:sldMk cId="2780470134" sldId="2169"/>
            <ac:cxnSpMk id="12" creationId="{110C6B2B-00EF-6871-A0A2-15FF2B0CA164}"/>
          </ac:cxnSpMkLst>
        </pc:cxnChg>
        <pc:cxnChg chg="add mod">
          <ac:chgData name="Aurelien Domont" userId="6da7715ce44349b3" providerId="LiveId" clId="{13BC0F93-341D-4A8A-8B8F-529FC2A1B997}" dt="2022-11-04T04:08:25.803" v="35"/>
          <ac:cxnSpMkLst>
            <pc:docMk/>
            <pc:sldMk cId="2780470134" sldId="2169"/>
            <ac:cxnSpMk id="29" creationId="{1BC20B9E-322C-40FE-626B-24FF4A4E3FB3}"/>
          </ac:cxnSpMkLst>
        </pc:cxnChg>
        <pc:cxnChg chg="add mod">
          <ac:chgData name="Aurelien Domont" userId="6da7715ce44349b3" providerId="LiveId" clId="{13BC0F93-341D-4A8A-8B8F-529FC2A1B997}" dt="2022-11-04T04:08:41.677" v="50" actId="1076"/>
          <ac:cxnSpMkLst>
            <pc:docMk/>
            <pc:sldMk cId="2780470134" sldId="2169"/>
            <ac:cxnSpMk id="30" creationId="{BF2D8D16-ECDF-68B6-0103-0C2A8D243109}"/>
          </ac:cxnSpMkLst>
        </pc:cxnChg>
        <pc:cxnChg chg="add del">
          <ac:chgData name="Aurelien Domont" userId="6da7715ce44349b3" providerId="LiveId" clId="{13BC0F93-341D-4A8A-8B8F-529FC2A1B997}" dt="2022-11-04T04:08:00.571" v="29" actId="478"/>
          <ac:cxnSpMkLst>
            <pc:docMk/>
            <pc:sldMk cId="2780470134" sldId="2169"/>
            <ac:cxnSpMk id="33" creationId="{3B31C624-A379-4A7C-8695-3B2B901C5E36}"/>
          </ac:cxnSpMkLst>
        </pc:cxnChg>
      </pc:sldChg>
      <pc:sldChg chg="modSp add mod">
        <pc:chgData name="Aurelien Domont" userId="6da7715ce44349b3" providerId="LiveId" clId="{13BC0F93-341D-4A8A-8B8F-529FC2A1B997}" dt="2022-11-04T04:06:42.078" v="21"/>
        <pc:sldMkLst>
          <pc:docMk/>
          <pc:sldMk cId="1386993815" sldId="2170"/>
        </pc:sldMkLst>
        <pc:spChg chg="mod">
          <ac:chgData name="Aurelien Domont" userId="6da7715ce44349b3" providerId="LiveId" clId="{13BC0F93-341D-4A8A-8B8F-529FC2A1B997}" dt="2022-11-04T04:06:42.078" v="21"/>
          <ac:spMkLst>
            <pc:docMk/>
            <pc:sldMk cId="1386993815" sldId="2170"/>
            <ac:spMk id="3" creationId="{CE2529A3-BA97-486F-9E02-8DFAAA7D8D38}"/>
          </ac:spMkLst>
        </pc:spChg>
        <pc:spChg chg="mod">
          <ac:chgData name="Aurelien Domont" userId="6da7715ce44349b3" providerId="LiveId" clId="{13BC0F93-341D-4A8A-8B8F-529FC2A1B997}" dt="2022-11-04T04:06:42.078" v="21"/>
          <ac:spMkLst>
            <pc:docMk/>
            <pc:sldMk cId="1386993815" sldId="2170"/>
            <ac:spMk id="16" creationId="{6C2BB713-9637-4B9B-938F-E9768876782A}"/>
          </ac:spMkLst>
        </pc:spChg>
        <pc:spChg chg="mod">
          <ac:chgData name="Aurelien Domont" userId="6da7715ce44349b3" providerId="LiveId" clId="{13BC0F93-341D-4A8A-8B8F-529FC2A1B997}" dt="2021-07-16T03:06:50.884" v="18" actId="1036"/>
          <ac:spMkLst>
            <pc:docMk/>
            <pc:sldMk cId="1386993815" sldId="2170"/>
            <ac:spMk id="17" creationId="{3B83C0B2-844F-4168-BE85-BA50DF2BED24}"/>
          </ac:spMkLst>
        </pc:spChg>
      </pc:sldChg>
      <pc:sldMasterChg chg="addSp modSldLayout">
        <pc:chgData name="Aurelien Domont" userId="6da7715ce44349b3" providerId="LiveId" clId="{13BC0F93-341D-4A8A-8B8F-529FC2A1B997}" dt="2022-11-04T04:06:42.078" v="21"/>
        <pc:sldMasterMkLst>
          <pc:docMk/>
          <pc:sldMasterMk cId="1908773923" sldId="2147483746"/>
        </pc:sldMasterMkLst>
        <pc:spChg chg="add">
          <ac:chgData name="Aurelien Domont" userId="6da7715ce44349b3" providerId="LiveId" clId="{13BC0F93-341D-4A8A-8B8F-529FC2A1B997}" dt="2022-11-04T04:06:42.078" v="21"/>
          <ac:spMkLst>
            <pc:docMk/>
            <pc:sldMasterMk cId="1908773923" sldId="2147483746"/>
            <ac:spMk id="10" creationId="{BAD5C6C0-CF63-777F-4928-FB5FAA484EFB}"/>
          </ac:spMkLst>
        </pc:spChg>
        <pc:spChg chg="add">
          <ac:chgData name="Aurelien Domont" userId="6da7715ce44349b3" providerId="LiveId" clId="{13BC0F93-341D-4A8A-8B8F-529FC2A1B997}" dt="2022-11-04T04:06:42.078" v="21"/>
          <ac:spMkLst>
            <pc:docMk/>
            <pc:sldMasterMk cId="1908773923" sldId="2147483746"/>
            <ac:spMk id="11" creationId="{126204DC-EA72-C251-74A4-BCBA68404F0C}"/>
          </ac:spMkLst>
        </pc:spChg>
        <pc:graphicFrameChg chg="add">
          <ac:chgData name="Aurelien Domont" userId="6da7715ce44349b3" providerId="LiveId" clId="{13BC0F93-341D-4A8A-8B8F-529FC2A1B997}" dt="2022-11-04T04:06:42.078" v="21"/>
          <ac:graphicFrameMkLst>
            <pc:docMk/>
            <pc:sldMasterMk cId="1908773923" sldId="2147483746"/>
            <ac:graphicFrameMk id="4" creationId="{6EC73678-9EBE-13C0-5C48-B7AEB623DA37}"/>
          </ac:graphicFrameMkLst>
        </pc:graphicFrameChg>
        <pc:cxnChg chg="add">
          <ac:chgData name="Aurelien Domont" userId="6da7715ce44349b3" providerId="LiveId" clId="{13BC0F93-341D-4A8A-8B8F-529FC2A1B997}" dt="2022-11-04T04:06:42.078" v="21"/>
          <ac:cxnSpMkLst>
            <pc:docMk/>
            <pc:sldMasterMk cId="1908773923" sldId="2147483746"/>
            <ac:cxnSpMk id="12" creationId="{E5B8563D-6FA1-FC27-9F6B-42FA7F95174F}"/>
          </ac:cxnSpMkLst>
        </pc:cxnChg>
        <pc:sldLayoutChg chg="addSp">
          <pc:chgData name="Aurelien Domont" userId="6da7715ce44349b3" providerId="LiveId" clId="{13BC0F93-341D-4A8A-8B8F-529FC2A1B997}" dt="2022-11-04T04:06:42.078" v="21"/>
          <pc:sldLayoutMkLst>
            <pc:docMk/>
            <pc:sldMasterMk cId="1908773923" sldId="2147483746"/>
            <pc:sldLayoutMk cId="970305091" sldId="2147483747"/>
          </pc:sldLayoutMkLst>
          <pc:spChg chg="add">
            <ac:chgData name="Aurelien Domont" userId="6da7715ce44349b3" providerId="LiveId" clId="{13BC0F93-341D-4A8A-8B8F-529FC2A1B997}" dt="2022-11-04T04:06:42.078" v="21"/>
            <ac:spMkLst>
              <pc:docMk/>
              <pc:sldMasterMk cId="1908773923" sldId="2147483746"/>
              <pc:sldLayoutMk cId="970305091" sldId="2147483747"/>
              <ac:spMk id="9" creationId="{5518C45D-099F-B92B-CB61-EAC1A6D4B654}"/>
            </ac:spMkLst>
          </pc:spChg>
          <pc:spChg chg="add">
            <ac:chgData name="Aurelien Domont" userId="6da7715ce44349b3" providerId="LiveId" clId="{13BC0F93-341D-4A8A-8B8F-529FC2A1B997}" dt="2022-11-04T04:06:42.078" v="21"/>
            <ac:spMkLst>
              <pc:docMk/>
              <pc:sldMasterMk cId="1908773923" sldId="2147483746"/>
              <pc:sldLayoutMk cId="970305091" sldId="2147483747"/>
              <ac:spMk id="10" creationId="{B5936980-F319-100C-01EC-065638A5C44C}"/>
            </ac:spMkLst>
          </pc:spChg>
          <pc:graphicFrameChg chg="add">
            <ac:chgData name="Aurelien Domont" userId="6da7715ce44349b3" providerId="LiveId" clId="{13BC0F93-341D-4A8A-8B8F-529FC2A1B997}" dt="2022-11-04T04:06:42.078" v="21"/>
            <ac:graphicFrameMkLst>
              <pc:docMk/>
              <pc:sldMasterMk cId="1908773923" sldId="2147483746"/>
              <pc:sldLayoutMk cId="970305091" sldId="2147483747"/>
              <ac:graphicFrameMk id="8" creationId="{B25112F1-4552-EA1B-527A-D4BAC52A6D1A}"/>
            </ac:graphicFrameMkLst>
          </pc:graphicFrameChg>
        </pc:sldLayoutChg>
        <pc:sldLayoutChg chg="addSp">
          <pc:chgData name="Aurelien Domont" userId="6da7715ce44349b3" providerId="LiveId" clId="{13BC0F93-341D-4A8A-8B8F-529FC2A1B997}" dt="2022-11-04T04:06:42.078" v="21"/>
          <pc:sldLayoutMkLst>
            <pc:docMk/>
            <pc:sldMasterMk cId="1908773923" sldId="2147483746"/>
            <pc:sldLayoutMk cId="3213209959" sldId="2147483748"/>
          </pc:sldLayoutMkLst>
          <pc:spChg chg="add">
            <ac:chgData name="Aurelien Domont" userId="6da7715ce44349b3" providerId="LiveId" clId="{13BC0F93-341D-4A8A-8B8F-529FC2A1B997}" dt="2022-11-04T04:06:42.078" v="21"/>
            <ac:spMkLst>
              <pc:docMk/>
              <pc:sldMasterMk cId="1908773923" sldId="2147483746"/>
              <pc:sldLayoutMk cId="3213209959" sldId="2147483748"/>
              <ac:spMk id="5" creationId="{3ECA7157-E79A-0FBE-C3B6-CA7D9EA9ADC0}"/>
            </ac:spMkLst>
          </pc:spChg>
          <pc:spChg chg="add">
            <ac:chgData name="Aurelien Domont" userId="6da7715ce44349b3" providerId="LiveId" clId="{13BC0F93-341D-4A8A-8B8F-529FC2A1B997}" dt="2022-11-04T04:06:42.078" v="21"/>
            <ac:spMkLst>
              <pc:docMk/>
              <pc:sldMasterMk cId="1908773923" sldId="2147483746"/>
              <pc:sldLayoutMk cId="3213209959" sldId="2147483748"/>
              <ac:spMk id="6" creationId="{A5B031FF-59F0-ED46-E45B-7DD0061F75DF}"/>
            </ac:spMkLst>
          </pc:spChg>
          <pc:graphicFrameChg chg="add">
            <ac:chgData name="Aurelien Domont" userId="6da7715ce44349b3" providerId="LiveId" clId="{13BC0F93-341D-4A8A-8B8F-529FC2A1B997}" dt="2022-11-04T04:06:42.078" v="21"/>
            <ac:graphicFrameMkLst>
              <pc:docMk/>
              <pc:sldMasterMk cId="1908773923" sldId="2147483746"/>
              <pc:sldLayoutMk cId="3213209959" sldId="2147483748"/>
              <ac:graphicFrameMk id="4" creationId="{B2F69F44-778C-B718-A38D-5D76961125DC}"/>
            </ac:graphicFrameMkLst>
          </pc:graphicFrameChg>
          <pc:cxnChg chg="add">
            <ac:chgData name="Aurelien Domont" userId="6da7715ce44349b3" providerId="LiveId" clId="{13BC0F93-341D-4A8A-8B8F-529FC2A1B997}" dt="2022-11-04T04:06:42.078" v="21"/>
            <ac:cxnSpMkLst>
              <pc:docMk/>
              <pc:sldMasterMk cId="1908773923" sldId="2147483746"/>
              <pc:sldLayoutMk cId="3213209959" sldId="2147483748"/>
              <ac:cxnSpMk id="10" creationId="{FEB7D8BD-4340-FE58-5848-55B9424A2626}"/>
            </ac:cxnSpMkLst>
          </pc:cxnChg>
        </pc:sldLayoutChg>
        <pc:sldLayoutChg chg="addSp">
          <pc:chgData name="Aurelien Domont" userId="6da7715ce44349b3" providerId="LiveId" clId="{13BC0F93-341D-4A8A-8B8F-529FC2A1B997}" dt="2022-11-04T04:06:42.078" v="21"/>
          <pc:sldLayoutMkLst>
            <pc:docMk/>
            <pc:sldMasterMk cId="1908773923" sldId="2147483746"/>
            <pc:sldLayoutMk cId="2839395608" sldId="2147483749"/>
          </pc:sldLayoutMkLst>
          <pc:spChg chg="add">
            <ac:chgData name="Aurelien Domont" userId="6da7715ce44349b3" providerId="LiveId" clId="{13BC0F93-341D-4A8A-8B8F-529FC2A1B997}" dt="2022-11-04T04:06:42.078" v="21"/>
            <ac:spMkLst>
              <pc:docMk/>
              <pc:sldMasterMk cId="1908773923" sldId="2147483746"/>
              <pc:sldLayoutMk cId="2839395608" sldId="2147483749"/>
              <ac:spMk id="6" creationId="{5C0DBDA2-6CE8-84CE-DB5B-06E11FC3D727}"/>
            </ac:spMkLst>
          </pc:spChg>
          <pc:spChg chg="add">
            <ac:chgData name="Aurelien Domont" userId="6da7715ce44349b3" providerId="LiveId" clId="{13BC0F93-341D-4A8A-8B8F-529FC2A1B997}" dt="2022-11-04T04:06:42.078" v="21"/>
            <ac:spMkLst>
              <pc:docMk/>
              <pc:sldMasterMk cId="1908773923" sldId="2147483746"/>
              <pc:sldLayoutMk cId="2839395608" sldId="2147483749"/>
              <ac:spMk id="11" creationId="{C71B2E45-D06C-492B-956A-36B725201AE3}"/>
            </ac:spMkLst>
          </pc:spChg>
          <pc:graphicFrameChg chg="add">
            <ac:chgData name="Aurelien Domont" userId="6da7715ce44349b3" providerId="LiveId" clId="{13BC0F93-341D-4A8A-8B8F-529FC2A1B997}" dt="2022-11-04T04:06:42.078" v="21"/>
            <ac:graphicFrameMkLst>
              <pc:docMk/>
              <pc:sldMasterMk cId="1908773923" sldId="2147483746"/>
              <pc:sldLayoutMk cId="2839395608" sldId="2147483749"/>
              <ac:graphicFrameMk id="2" creationId="{7A1E60ED-09E6-9F8E-EEB5-7F9ACE90BDB4}"/>
            </ac:graphicFrameMkLst>
          </pc:graphicFrameChg>
          <pc:cxnChg chg="add">
            <ac:chgData name="Aurelien Domont" userId="6da7715ce44349b3" providerId="LiveId" clId="{13BC0F93-341D-4A8A-8B8F-529FC2A1B997}" dt="2022-11-04T04:06:42.078" v="21"/>
            <ac:cxnSpMkLst>
              <pc:docMk/>
              <pc:sldMasterMk cId="1908773923" sldId="2147483746"/>
              <pc:sldLayoutMk cId="2839395608" sldId="2147483749"/>
              <ac:cxnSpMk id="12" creationId="{0CE99D1B-3A5B-A794-5DB6-42FEB3328E9A}"/>
            </ac:cxnSpMkLst>
          </pc:cxnChg>
        </pc:sldLayoutChg>
        <pc:sldLayoutChg chg="addSp">
          <pc:chgData name="Aurelien Domont" userId="6da7715ce44349b3" providerId="LiveId" clId="{13BC0F93-341D-4A8A-8B8F-529FC2A1B997}" dt="2022-11-04T04:06:42.078" v="21"/>
          <pc:sldLayoutMkLst>
            <pc:docMk/>
            <pc:sldMasterMk cId="1908773923" sldId="2147483746"/>
            <pc:sldLayoutMk cId="3153111264" sldId="2147483750"/>
          </pc:sldLayoutMkLst>
          <pc:spChg chg="add">
            <ac:chgData name="Aurelien Domont" userId="6da7715ce44349b3" providerId="LiveId" clId="{13BC0F93-341D-4A8A-8B8F-529FC2A1B997}" dt="2022-11-04T04:06:42.078" v="21"/>
            <ac:spMkLst>
              <pc:docMk/>
              <pc:sldMasterMk cId="1908773923" sldId="2147483746"/>
              <pc:sldLayoutMk cId="3153111264" sldId="2147483750"/>
              <ac:spMk id="6" creationId="{0B3A6717-9EDB-850C-7792-8694F7CAEDFF}"/>
            </ac:spMkLst>
          </pc:spChg>
          <pc:spChg chg="add">
            <ac:chgData name="Aurelien Domont" userId="6da7715ce44349b3" providerId="LiveId" clId="{13BC0F93-341D-4A8A-8B8F-529FC2A1B997}" dt="2022-11-04T04:06:42.078" v="21"/>
            <ac:spMkLst>
              <pc:docMk/>
              <pc:sldMasterMk cId="1908773923" sldId="2147483746"/>
              <pc:sldLayoutMk cId="3153111264" sldId="2147483750"/>
              <ac:spMk id="11" creationId="{227DC3DB-EFCA-6F00-AAE5-F2D35FC2588A}"/>
            </ac:spMkLst>
          </pc:spChg>
          <pc:graphicFrameChg chg="add">
            <ac:chgData name="Aurelien Domont" userId="6da7715ce44349b3" providerId="LiveId" clId="{13BC0F93-341D-4A8A-8B8F-529FC2A1B997}" dt="2022-11-04T04:06:42.078" v="21"/>
            <ac:graphicFrameMkLst>
              <pc:docMk/>
              <pc:sldMasterMk cId="1908773923" sldId="2147483746"/>
              <pc:sldLayoutMk cId="3153111264" sldId="2147483750"/>
              <ac:graphicFrameMk id="5" creationId="{82B1B540-B340-7B83-B1B1-235C45E281B5}"/>
            </ac:graphicFrameMkLst>
          </pc:graphicFrameChg>
          <pc:cxnChg chg="add">
            <ac:chgData name="Aurelien Domont" userId="6da7715ce44349b3" providerId="LiveId" clId="{13BC0F93-341D-4A8A-8B8F-529FC2A1B997}" dt="2022-11-04T04:06:42.078" v="21"/>
            <ac:cxnSpMkLst>
              <pc:docMk/>
              <pc:sldMasterMk cId="1908773923" sldId="2147483746"/>
              <pc:sldLayoutMk cId="3153111264" sldId="2147483750"/>
              <ac:cxnSpMk id="13" creationId="{C73A9B06-C56C-39DD-8A18-183C1FAEE79C}"/>
            </ac:cxnSpMkLst>
          </pc:cxnChg>
        </pc:sldLayoutChg>
        <pc:sldLayoutChg chg="addSp">
          <pc:chgData name="Aurelien Domont" userId="6da7715ce44349b3" providerId="LiveId" clId="{13BC0F93-341D-4A8A-8B8F-529FC2A1B997}" dt="2022-11-04T04:06:42.078" v="21"/>
          <pc:sldLayoutMkLst>
            <pc:docMk/>
            <pc:sldMasterMk cId="1908773923" sldId="2147483746"/>
            <pc:sldLayoutMk cId="3760288957" sldId="2147483751"/>
          </pc:sldLayoutMkLst>
          <pc:spChg chg="add">
            <ac:chgData name="Aurelien Domont" userId="6da7715ce44349b3" providerId="LiveId" clId="{13BC0F93-341D-4A8A-8B8F-529FC2A1B997}" dt="2022-11-04T04:06:42.078" v="21"/>
            <ac:spMkLst>
              <pc:docMk/>
              <pc:sldMasterMk cId="1908773923" sldId="2147483746"/>
              <pc:sldLayoutMk cId="3760288957" sldId="2147483751"/>
              <ac:spMk id="6" creationId="{8C156F0E-10CA-9EDC-151B-BAC4DA016C46}"/>
            </ac:spMkLst>
          </pc:spChg>
          <pc:spChg chg="add">
            <ac:chgData name="Aurelien Domont" userId="6da7715ce44349b3" providerId="LiveId" clId="{13BC0F93-341D-4A8A-8B8F-529FC2A1B997}" dt="2022-11-04T04:06:42.078" v="21"/>
            <ac:spMkLst>
              <pc:docMk/>
              <pc:sldMasterMk cId="1908773923" sldId="2147483746"/>
              <pc:sldLayoutMk cId="3760288957" sldId="2147483751"/>
              <ac:spMk id="10" creationId="{576B31DC-CE1C-623C-E666-48201775613B}"/>
            </ac:spMkLst>
          </pc:spChg>
          <pc:spChg chg="add">
            <ac:chgData name="Aurelien Domont" userId="6da7715ce44349b3" providerId="LiveId" clId="{13BC0F93-341D-4A8A-8B8F-529FC2A1B997}" dt="2022-11-04T04:06:42.078" v="21"/>
            <ac:spMkLst>
              <pc:docMk/>
              <pc:sldMasterMk cId="1908773923" sldId="2147483746"/>
              <pc:sldLayoutMk cId="3760288957" sldId="2147483751"/>
              <ac:spMk id="17" creationId="{EA6F825C-BA78-C04E-DCE7-A999FB9BCFB2}"/>
            </ac:spMkLst>
          </pc:spChg>
          <pc:graphicFrameChg chg="add">
            <ac:chgData name="Aurelien Domont" userId="6da7715ce44349b3" providerId="LiveId" clId="{13BC0F93-341D-4A8A-8B8F-529FC2A1B997}" dt="2022-11-04T04:06:42.078" v="21"/>
            <ac:graphicFrameMkLst>
              <pc:docMk/>
              <pc:sldMasterMk cId="1908773923" sldId="2147483746"/>
              <pc:sldLayoutMk cId="3760288957" sldId="2147483751"/>
              <ac:graphicFrameMk id="5" creationId="{CA85A3A8-43B2-8E5C-C4D7-6C774860AE7A}"/>
            </ac:graphicFrameMkLst>
          </pc:graphicFrameChg>
          <pc:cxnChg chg="add">
            <ac:chgData name="Aurelien Domont" userId="6da7715ce44349b3" providerId="LiveId" clId="{13BC0F93-341D-4A8A-8B8F-529FC2A1B997}" dt="2022-11-04T04:06:42.078" v="21"/>
            <ac:cxnSpMkLst>
              <pc:docMk/>
              <pc:sldMasterMk cId="1908773923" sldId="2147483746"/>
              <pc:sldLayoutMk cId="3760288957" sldId="2147483751"/>
              <ac:cxnSpMk id="16" creationId="{079AB8D3-1AC7-A7A0-2101-D676D5EA49A4}"/>
            </ac:cxnSpMkLst>
          </pc:cxnChg>
        </pc:sldLayoutChg>
        <pc:sldLayoutChg chg="addSp">
          <pc:chgData name="Aurelien Domont" userId="6da7715ce44349b3" providerId="LiveId" clId="{13BC0F93-341D-4A8A-8B8F-529FC2A1B997}" dt="2022-11-04T04:06:42.078" v="21"/>
          <pc:sldLayoutMkLst>
            <pc:docMk/>
            <pc:sldMasterMk cId="1908773923" sldId="2147483746"/>
            <pc:sldLayoutMk cId="1151892819" sldId="2147483752"/>
          </pc:sldLayoutMkLst>
          <pc:spChg chg="add">
            <ac:chgData name="Aurelien Domont" userId="6da7715ce44349b3" providerId="LiveId" clId="{13BC0F93-341D-4A8A-8B8F-529FC2A1B997}" dt="2022-11-04T04:06:42.078" v="21"/>
            <ac:spMkLst>
              <pc:docMk/>
              <pc:sldMasterMk cId="1908773923" sldId="2147483746"/>
              <pc:sldLayoutMk cId="1151892819" sldId="2147483752"/>
              <ac:spMk id="5" creationId="{587AB968-30C0-C657-BF5C-D8B22A9CA435}"/>
            </ac:spMkLst>
          </pc:spChg>
          <pc:graphicFrameChg chg="add">
            <ac:chgData name="Aurelien Domont" userId="6da7715ce44349b3" providerId="LiveId" clId="{13BC0F93-341D-4A8A-8B8F-529FC2A1B997}" dt="2022-11-04T04:06:42.078" v="21"/>
            <ac:graphicFrameMkLst>
              <pc:docMk/>
              <pc:sldMasterMk cId="1908773923" sldId="2147483746"/>
              <pc:sldLayoutMk cId="1151892819" sldId="2147483752"/>
              <ac:graphicFrameMk id="4" creationId="{862F0E02-B589-D1A3-7322-DEDADC468C82}"/>
            </ac:graphicFrameMkLst>
          </pc:graphicFrameChg>
        </pc:sldLayoutChg>
        <pc:sldLayoutChg chg="addSp">
          <pc:chgData name="Aurelien Domont" userId="6da7715ce44349b3" providerId="LiveId" clId="{13BC0F93-341D-4A8A-8B8F-529FC2A1B997}" dt="2022-11-04T04:06:42.078" v="21"/>
          <pc:sldLayoutMkLst>
            <pc:docMk/>
            <pc:sldMasterMk cId="1908773923" sldId="2147483746"/>
            <pc:sldLayoutMk cId="3605004934" sldId="2147483753"/>
          </pc:sldLayoutMkLst>
          <pc:spChg chg="add">
            <ac:chgData name="Aurelien Domont" userId="6da7715ce44349b3" providerId="LiveId" clId="{13BC0F93-341D-4A8A-8B8F-529FC2A1B997}" dt="2022-11-04T04:06:42.078" v="21"/>
            <ac:spMkLst>
              <pc:docMk/>
              <pc:sldMasterMk cId="1908773923" sldId="2147483746"/>
              <pc:sldLayoutMk cId="3605004934" sldId="2147483753"/>
              <ac:spMk id="5" creationId="{303D67C4-9735-FFC6-5B1C-4E7C32DCBA64}"/>
            </ac:spMkLst>
          </pc:spChg>
          <pc:graphicFrameChg chg="add">
            <ac:chgData name="Aurelien Domont" userId="6da7715ce44349b3" providerId="LiveId" clId="{13BC0F93-341D-4A8A-8B8F-529FC2A1B997}" dt="2022-11-04T04:06:42.078" v="21"/>
            <ac:graphicFrameMkLst>
              <pc:docMk/>
              <pc:sldMasterMk cId="1908773923" sldId="2147483746"/>
              <pc:sldLayoutMk cId="3605004934" sldId="2147483753"/>
              <ac:graphicFrameMk id="4" creationId="{3B4CFF6F-5299-C643-0E25-D0146322EDCA}"/>
            </ac:graphicFrameMkLst>
          </pc:graphicFrameChg>
        </pc:sldLayoutChg>
      </pc:sldMasterChg>
    </pc:docChg>
  </pc:docChgLst>
  <pc:docChgLst>
    <pc:chgData name="Aurelien Domont" userId="6da7715ce44349b3" providerId="LiveId" clId="{A2878AE6-F5A7-4E9F-BF23-FAED3CFAD4A6}"/>
    <pc:docChg chg="modSld">
      <pc:chgData name="Aurelien Domont" userId="6da7715ce44349b3" providerId="LiveId" clId="{A2878AE6-F5A7-4E9F-BF23-FAED3CFAD4A6}" dt="2021-05-12T06:28:06.784" v="24" actId="20577"/>
      <pc:docMkLst>
        <pc:docMk/>
      </pc:docMkLst>
      <pc:sldChg chg="modSp mod">
        <pc:chgData name="Aurelien Domont" userId="6da7715ce44349b3" providerId="LiveId" clId="{A2878AE6-F5A7-4E9F-BF23-FAED3CFAD4A6}" dt="2021-05-12T06:27:27.310" v="22" actId="20577"/>
        <pc:sldMkLst>
          <pc:docMk/>
          <pc:sldMk cId="3131901387" sldId="256"/>
        </pc:sldMkLst>
        <pc:spChg chg="mod">
          <ac:chgData name="Aurelien Domont" userId="6da7715ce44349b3" providerId="LiveId" clId="{A2878AE6-F5A7-4E9F-BF23-FAED3CFAD4A6}" dt="2021-05-12T06:27:27.310" v="22" actId="20577"/>
          <ac:spMkLst>
            <pc:docMk/>
            <pc:sldMk cId="3131901387" sldId="256"/>
            <ac:spMk id="2" creationId="{5261080C-C60C-4746-B6B1-A9A4FFA86785}"/>
          </ac:spMkLst>
        </pc:spChg>
      </pc:sldChg>
      <pc:sldChg chg="modSp mod">
        <pc:chgData name="Aurelien Domont" userId="6da7715ce44349b3" providerId="LiveId" clId="{A2878AE6-F5A7-4E9F-BF23-FAED3CFAD4A6}" dt="2021-05-12T06:28:06.784" v="24" actId="20577"/>
        <pc:sldMkLst>
          <pc:docMk/>
          <pc:sldMk cId="3148501183" sldId="2157"/>
        </pc:sldMkLst>
        <pc:spChg chg="mod">
          <ac:chgData name="Aurelien Domont" userId="6da7715ce44349b3" providerId="LiveId" clId="{A2878AE6-F5A7-4E9F-BF23-FAED3CFAD4A6}" dt="2021-05-12T06:28:06.784" v="24" actId="20577"/>
          <ac:spMkLst>
            <pc:docMk/>
            <pc:sldMk cId="3148501183" sldId="2157"/>
            <ac:spMk id="34" creationId="{E2BDE0B8-90AF-4DE7-A71B-FE78ADE30B55}"/>
          </ac:spMkLst>
        </pc:spChg>
      </pc:sldChg>
    </pc:docChg>
  </pc:docChgLst>
  <pc:docChgLst>
    <pc:chgData name="Aurelien Domont" userId="6da7715ce44349b3" providerId="LiveId" clId="{5753AC3D-E3F8-4855-BD9D-77FE05DC5993}"/>
    <pc:docChg chg="custSel addSld delSld modSld sldOrd">
      <pc:chgData name="Aurelien Domont" userId="6da7715ce44349b3" providerId="LiveId" clId="{5753AC3D-E3F8-4855-BD9D-77FE05DC5993}" dt="2021-05-26T06:54:15.708" v="55" actId="20577"/>
      <pc:docMkLst>
        <pc:docMk/>
      </pc:docMkLst>
      <pc:sldChg chg="addSp delSp modSp add mod">
        <pc:chgData name="Aurelien Domont" userId="6da7715ce44349b3" providerId="LiveId" clId="{5753AC3D-E3F8-4855-BD9D-77FE05DC5993}" dt="2021-05-26T06:54:15.708" v="55" actId="20577"/>
        <pc:sldMkLst>
          <pc:docMk/>
          <pc:sldMk cId="1026744296" sldId="1986"/>
        </pc:sldMkLst>
        <pc:spChg chg="mod">
          <ac:chgData name="Aurelien Domont" userId="6da7715ce44349b3" providerId="LiveId" clId="{5753AC3D-E3F8-4855-BD9D-77FE05DC5993}" dt="2021-05-26T06:54:15.708" v="55" actId="20577"/>
          <ac:spMkLst>
            <pc:docMk/>
            <pc:sldMk cId="1026744296" sldId="1986"/>
            <ac:spMk id="16" creationId="{6C2BB713-9637-4B9B-938F-E9768876782A}"/>
          </ac:spMkLst>
        </pc:spChg>
        <pc:spChg chg="del">
          <ac:chgData name="Aurelien Domont" userId="6da7715ce44349b3" providerId="LiveId" clId="{5753AC3D-E3F8-4855-BD9D-77FE05DC5993}" dt="2021-05-13T04:56:38.805" v="33" actId="478"/>
          <ac:spMkLst>
            <pc:docMk/>
            <pc:sldMk cId="1026744296" sldId="1986"/>
            <ac:spMk id="40" creationId="{05C50A23-8ACD-4AB5-A45D-02605D5D788D}"/>
          </ac:spMkLst>
        </pc:spChg>
        <pc:spChg chg="mod">
          <ac:chgData name="Aurelien Domont" userId="6da7715ce44349b3" providerId="LiveId" clId="{5753AC3D-E3F8-4855-BD9D-77FE05DC5993}" dt="2021-05-13T04:57:25.114" v="38" actId="403"/>
          <ac:spMkLst>
            <pc:docMk/>
            <pc:sldMk cId="1026744296" sldId="1986"/>
            <ac:spMk id="41" creationId="{0FF43987-E3A7-435C-82C3-6AA94DD090C8}"/>
          </ac:spMkLst>
        </pc:spChg>
        <pc:spChg chg="mod">
          <ac:chgData name="Aurelien Domont" userId="6da7715ce44349b3" providerId="LiveId" clId="{5753AC3D-E3F8-4855-BD9D-77FE05DC5993}" dt="2021-05-13T04:56:12.719" v="32" actId="120"/>
          <ac:spMkLst>
            <pc:docMk/>
            <pc:sldMk cId="1026744296" sldId="1986"/>
            <ac:spMk id="42" creationId="{6000BDA2-2047-4F8D-AB52-473858658BE1}"/>
          </ac:spMkLst>
        </pc:spChg>
        <pc:picChg chg="add mod">
          <ac:chgData name="Aurelien Domont" userId="6da7715ce44349b3" providerId="LiveId" clId="{5753AC3D-E3F8-4855-BD9D-77FE05DC5993}" dt="2021-05-13T04:57:22.208" v="37" actId="1076"/>
          <ac:picMkLst>
            <pc:docMk/>
            <pc:sldMk cId="1026744296" sldId="1986"/>
            <ac:picMk id="4" creationId="{BCB2FE9A-2DF3-47D3-9AF4-922577C0C678}"/>
          </ac:picMkLst>
        </pc:picChg>
        <pc:picChg chg="add mod">
          <ac:chgData name="Aurelien Domont" userId="6da7715ce44349b3" providerId="LiveId" clId="{5753AC3D-E3F8-4855-BD9D-77FE05DC5993}" dt="2021-05-13T04:57:18.727" v="36" actId="1076"/>
          <ac:picMkLst>
            <pc:docMk/>
            <pc:sldMk cId="1026744296" sldId="1986"/>
            <ac:picMk id="6" creationId="{FB5F69A0-1D3C-4495-A759-EEFF65AC4877}"/>
          </ac:picMkLst>
        </pc:picChg>
        <pc:picChg chg="del">
          <ac:chgData name="Aurelien Domont" userId="6da7715ce44349b3" providerId="LiveId" clId="{5753AC3D-E3F8-4855-BD9D-77FE05DC5993}" dt="2021-05-13T04:56:38.805" v="33" actId="478"/>
          <ac:picMkLst>
            <pc:docMk/>
            <pc:sldMk cId="1026744296" sldId="1986"/>
            <ac:picMk id="39" creationId="{C44CA960-FB2B-4952-893F-7C4E226F732D}"/>
          </ac:picMkLst>
        </pc:picChg>
      </pc:sldChg>
      <pc:sldChg chg="add del">
        <pc:chgData name="Aurelien Domont" userId="6da7715ce44349b3" providerId="LiveId" clId="{5753AC3D-E3F8-4855-BD9D-77FE05DC5993}" dt="2021-05-13T04:56:09.310" v="31" actId="47"/>
        <pc:sldMkLst>
          <pc:docMk/>
          <pc:sldMk cId="1357942581" sldId="1987"/>
        </pc:sldMkLst>
      </pc:sldChg>
      <pc:sldChg chg="add">
        <pc:chgData name="Aurelien Domont" userId="6da7715ce44349b3" providerId="LiveId" clId="{5753AC3D-E3F8-4855-BD9D-77FE05DC5993}" dt="2021-05-13T04:56:05.882" v="30"/>
        <pc:sldMkLst>
          <pc:docMk/>
          <pc:sldMk cId="1940386508" sldId="1988"/>
        </pc:sldMkLst>
      </pc:sldChg>
      <pc:sldChg chg="add">
        <pc:chgData name="Aurelien Domont" userId="6da7715ce44349b3" providerId="LiveId" clId="{5753AC3D-E3F8-4855-BD9D-77FE05DC5993}" dt="2021-05-13T04:56:05.882" v="30"/>
        <pc:sldMkLst>
          <pc:docMk/>
          <pc:sldMk cId="2299758324" sldId="1989"/>
        </pc:sldMkLst>
      </pc:sldChg>
      <pc:sldChg chg="add">
        <pc:chgData name="Aurelien Domont" userId="6da7715ce44349b3" providerId="LiveId" clId="{5753AC3D-E3F8-4855-BD9D-77FE05DC5993}" dt="2021-05-13T04:56:05.882" v="30"/>
        <pc:sldMkLst>
          <pc:docMk/>
          <pc:sldMk cId="1124419684" sldId="1990"/>
        </pc:sldMkLst>
      </pc:sldChg>
      <pc:sldChg chg="modSp add mod">
        <pc:chgData name="Aurelien Domont" userId="6da7715ce44349b3" providerId="LiveId" clId="{5753AC3D-E3F8-4855-BD9D-77FE05DC5993}" dt="2021-05-13T04:58:06.306" v="42" actId="20577"/>
        <pc:sldMkLst>
          <pc:docMk/>
          <pc:sldMk cId="205289071" sldId="1991"/>
        </pc:sldMkLst>
        <pc:spChg chg="mod">
          <ac:chgData name="Aurelien Domont" userId="6da7715ce44349b3" providerId="LiveId" clId="{5753AC3D-E3F8-4855-BD9D-77FE05DC5993}" dt="2021-05-13T04:58:06.306" v="42" actId="20577"/>
          <ac:spMkLst>
            <pc:docMk/>
            <pc:sldMk cId="205289071" sldId="1991"/>
            <ac:spMk id="16" creationId="{6C2BB713-9637-4B9B-938F-E9768876782A}"/>
          </ac:spMkLst>
        </pc:spChg>
      </pc:sldChg>
      <pc:sldChg chg="modSp add mod">
        <pc:chgData name="Aurelien Domont" userId="6da7715ce44349b3" providerId="LiveId" clId="{5753AC3D-E3F8-4855-BD9D-77FE05DC5993}" dt="2021-05-13T04:58:09.801" v="46" actId="20577"/>
        <pc:sldMkLst>
          <pc:docMk/>
          <pc:sldMk cId="3239629277" sldId="1992"/>
        </pc:sldMkLst>
        <pc:spChg chg="mod">
          <ac:chgData name="Aurelien Domont" userId="6da7715ce44349b3" providerId="LiveId" clId="{5753AC3D-E3F8-4855-BD9D-77FE05DC5993}" dt="2021-05-13T04:58:09.801" v="46" actId="20577"/>
          <ac:spMkLst>
            <pc:docMk/>
            <pc:sldMk cId="3239629277" sldId="1992"/>
            <ac:spMk id="16" creationId="{6C2BB713-9637-4B9B-938F-E9768876782A}"/>
          </ac:spMkLst>
        </pc:spChg>
      </pc:sldChg>
      <pc:sldChg chg="modSp add mod">
        <pc:chgData name="Aurelien Domont" userId="6da7715ce44349b3" providerId="LiveId" clId="{5753AC3D-E3F8-4855-BD9D-77FE05DC5993}" dt="2021-05-13T04:58:13.666" v="50" actId="20577"/>
        <pc:sldMkLst>
          <pc:docMk/>
          <pc:sldMk cId="1752228771" sldId="1993"/>
        </pc:sldMkLst>
        <pc:spChg chg="mod">
          <ac:chgData name="Aurelien Domont" userId="6da7715ce44349b3" providerId="LiveId" clId="{5753AC3D-E3F8-4855-BD9D-77FE05DC5993}" dt="2021-05-13T04:58:13.666" v="50" actId="20577"/>
          <ac:spMkLst>
            <pc:docMk/>
            <pc:sldMk cId="1752228771" sldId="1993"/>
            <ac:spMk id="16" creationId="{6C2BB713-9637-4B9B-938F-E9768876782A}"/>
          </ac:spMkLst>
        </pc:spChg>
      </pc:sldChg>
      <pc:sldChg chg="modSp mod">
        <pc:chgData name="Aurelien Domont" userId="6da7715ce44349b3" providerId="LiveId" clId="{5753AC3D-E3F8-4855-BD9D-77FE05DC5993}" dt="2021-05-13T04:59:17.048" v="53" actId="14861"/>
        <pc:sldMkLst>
          <pc:docMk/>
          <pc:sldMk cId="1289725493" sldId="2149"/>
        </pc:sldMkLst>
        <pc:spChg chg="mod">
          <ac:chgData name="Aurelien Domont" userId="6da7715ce44349b3" providerId="LiveId" clId="{5753AC3D-E3F8-4855-BD9D-77FE05DC5993}" dt="2021-05-13T04:59:17.048" v="53" actId="14861"/>
          <ac:spMkLst>
            <pc:docMk/>
            <pc:sldMk cId="1289725493" sldId="2149"/>
            <ac:spMk id="5" creationId="{FF157264-E35D-4C02-921F-0940E6F2CA43}"/>
          </ac:spMkLst>
        </pc:spChg>
      </pc:sldChg>
      <pc:sldChg chg="modSp mod ord">
        <pc:chgData name="Aurelien Domont" userId="6da7715ce44349b3" providerId="LiveId" clId="{5753AC3D-E3F8-4855-BD9D-77FE05DC5993}" dt="2021-05-13T04:58:35.138" v="52"/>
        <pc:sldMkLst>
          <pc:docMk/>
          <pc:sldMk cId="2514139350" sldId="2168"/>
        </pc:sldMkLst>
        <pc:spChg chg="mod">
          <ac:chgData name="Aurelien Domont" userId="6da7715ce44349b3" providerId="LiveId" clId="{5753AC3D-E3F8-4855-BD9D-77FE05DC5993}" dt="2021-05-13T04:54:11.189" v="29"/>
          <ac:spMkLst>
            <pc:docMk/>
            <pc:sldMk cId="2514139350" sldId="2168"/>
            <ac:spMk id="34" creationId="{E2BDE0B8-90AF-4DE7-A71B-FE78ADE30B55}"/>
          </ac:spMkLst>
        </pc:spChg>
      </pc:sldChg>
      <pc:sldChg chg="modSp mod ord">
        <pc:chgData name="Aurelien Domont" userId="6da7715ce44349b3" providerId="LiveId" clId="{5753AC3D-E3F8-4855-BD9D-77FE05DC5993}" dt="2021-05-13T04:58:35.138" v="52"/>
        <pc:sldMkLst>
          <pc:docMk/>
          <pc:sldMk cId="2780470134" sldId="2169"/>
        </pc:sldMkLst>
        <pc:spChg chg="mod">
          <ac:chgData name="Aurelien Domont" userId="6da7715ce44349b3" providerId="LiveId" clId="{5753AC3D-E3F8-4855-BD9D-77FE05DC5993}" dt="2021-05-13T04:54:06.862" v="28"/>
          <ac:spMkLst>
            <pc:docMk/>
            <pc:sldMk cId="2780470134" sldId="2169"/>
            <ac:spMk id="34" creationId="{E2BDE0B8-90AF-4DE7-A71B-FE78ADE30B55}"/>
          </ac:spMkLst>
        </pc:spChg>
      </pc:sldChg>
    </pc:docChg>
  </pc:docChgLst>
  <pc:docChgLst>
    <pc:chgData name="Aurelien Domont" userId="6da7715ce44349b3" providerId="LiveId" clId="{06F4701A-A56B-427A-99FA-7D1548ED9EAA}"/>
    <pc:docChg chg="undo custSel addSld delSld modSld sldOrd">
      <pc:chgData name="Aurelien Domont" userId="6da7715ce44349b3" providerId="LiveId" clId="{06F4701A-A56B-427A-99FA-7D1548ED9EAA}" dt="2021-05-04T04:05:51.007" v="333" actId="20577"/>
      <pc:docMkLst>
        <pc:docMk/>
      </pc:docMkLst>
      <pc:sldChg chg="modSp mod">
        <pc:chgData name="Aurelien Domont" userId="6da7715ce44349b3" providerId="LiveId" clId="{06F4701A-A56B-427A-99FA-7D1548ED9EAA}" dt="2021-05-04T03:34:41.051" v="0" actId="20577"/>
        <pc:sldMkLst>
          <pc:docMk/>
          <pc:sldMk cId="3131901387" sldId="256"/>
        </pc:sldMkLst>
        <pc:spChg chg="mod">
          <ac:chgData name="Aurelien Domont" userId="6da7715ce44349b3" providerId="LiveId" clId="{06F4701A-A56B-427A-99FA-7D1548ED9EAA}" dt="2021-05-04T03:34:41.051" v="0" actId="20577"/>
          <ac:spMkLst>
            <pc:docMk/>
            <pc:sldMk cId="3131901387" sldId="256"/>
            <ac:spMk id="2" creationId="{5261080C-C60C-4746-B6B1-A9A4FFA86785}"/>
          </ac:spMkLst>
        </pc:spChg>
      </pc:sldChg>
      <pc:sldChg chg="del">
        <pc:chgData name="Aurelien Domont" userId="6da7715ce44349b3" providerId="LiveId" clId="{06F4701A-A56B-427A-99FA-7D1548ED9EAA}" dt="2021-05-04T03:34:58.707" v="1" actId="47"/>
        <pc:sldMkLst>
          <pc:docMk/>
          <pc:sldMk cId="317099162" sldId="1749"/>
        </pc:sldMkLst>
      </pc:sldChg>
      <pc:sldChg chg="del">
        <pc:chgData name="Aurelien Domont" userId="6da7715ce44349b3" providerId="LiveId" clId="{06F4701A-A56B-427A-99FA-7D1548ED9EAA}" dt="2021-05-04T03:34:58.707" v="1" actId="47"/>
        <pc:sldMkLst>
          <pc:docMk/>
          <pc:sldMk cId="3324303879" sldId="1917"/>
        </pc:sldMkLst>
      </pc:sldChg>
      <pc:sldChg chg="del">
        <pc:chgData name="Aurelien Domont" userId="6da7715ce44349b3" providerId="LiveId" clId="{06F4701A-A56B-427A-99FA-7D1548ED9EAA}" dt="2021-05-04T03:34:58.707" v="1" actId="47"/>
        <pc:sldMkLst>
          <pc:docMk/>
          <pc:sldMk cId="3738554192" sldId="1918"/>
        </pc:sldMkLst>
      </pc:sldChg>
      <pc:sldChg chg="del">
        <pc:chgData name="Aurelien Domont" userId="6da7715ce44349b3" providerId="LiveId" clId="{06F4701A-A56B-427A-99FA-7D1548ED9EAA}" dt="2021-05-04T03:34:58.707" v="1" actId="47"/>
        <pc:sldMkLst>
          <pc:docMk/>
          <pc:sldMk cId="4287792945" sldId="1919"/>
        </pc:sldMkLst>
      </pc:sldChg>
      <pc:sldChg chg="del">
        <pc:chgData name="Aurelien Domont" userId="6da7715ce44349b3" providerId="LiveId" clId="{06F4701A-A56B-427A-99FA-7D1548ED9EAA}" dt="2021-05-04T03:34:58.707" v="1" actId="47"/>
        <pc:sldMkLst>
          <pc:docMk/>
          <pc:sldMk cId="1711813648" sldId="1920"/>
        </pc:sldMkLst>
      </pc:sldChg>
      <pc:sldChg chg="del">
        <pc:chgData name="Aurelien Domont" userId="6da7715ce44349b3" providerId="LiveId" clId="{06F4701A-A56B-427A-99FA-7D1548ED9EAA}" dt="2021-05-04T03:34:58.707" v="1" actId="47"/>
        <pc:sldMkLst>
          <pc:docMk/>
          <pc:sldMk cId="1649006803" sldId="1921"/>
        </pc:sldMkLst>
      </pc:sldChg>
      <pc:sldChg chg="del">
        <pc:chgData name="Aurelien Domont" userId="6da7715ce44349b3" providerId="LiveId" clId="{06F4701A-A56B-427A-99FA-7D1548ED9EAA}" dt="2021-05-04T03:34:58.707" v="1" actId="47"/>
        <pc:sldMkLst>
          <pc:docMk/>
          <pc:sldMk cId="3022188194" sldId="1922"/>
        </pc:sldMkLst>
      </pc:sldChg>
      <pc:sldChg chg="del">
        <pc:chgData name="Aurelien Domont" userId="6da7715ce44349b3" providerId="LiveId" clId="{06F4701A-A56B-427A-99FA-7D1548ED9EAA}" dt="2021-05-04T03:34:58.707" v="1" actId="47"/>
        <pc:sldMkLst>
          <pc:docMk/>
          <pc:sldMk cId="1872329668" sldId="1923"/>
        </pc:sldMkLst>
      </pc:sldChg>
      <pc:sldChg chg="addSp delSp modSp add del mod">
        <pc:chgData name="Aurelien Domont" userId="6da7715ce44349b3" providerId="LiveId" clId="{06F4701A-A56B-427A-99FA-7D1548ED9EAA}" dt="2021-05-04T04:03:14.661" v="326" actId="20577"/>
        <pc:sldMkLst>
          <pc:docMk/>
          <pc:sldMk cId="1659127470" sldId="1924"/>
        </pc:sldMkLst>
        <pc:spChg chg="del">
          <ac:chgData name="Aurelien Domont" userId="6da7715ce44349b3" providerId="LiveId" clId="{06F4701A-A56B-427A-99FA-7D1548ED9EAA}" dt="2021-05-04T03:35:52.627" v="3" actId="478"/>
          <ac:spMkLst>
            <pc:docMk/>
            <pc:sldMk cId="1659127470" sldId="1924"/>
            <ac:spMk id="2" creationId="{47EAB931-197A-40BB-B426-D6D65C61BAA2}"/>
          </ac:spMkLst>
        </pc:spChg>
        <pc:spChg chg="add">
          <ac:chgData name="Aurelien Domont" userId="6da7715ce44349b3" providerId="LiveId" clId="{06F4701A-A56B-427A-99FA-7D1548ED9EAA}" dt="2021-05-04T04:03:07.431" v="325" actId="11529"/>
          <ac:spMkLst>
            <pc:docMk/>
            <pc:sldMk cId="1659127470" sldId="1924"/>
            <ac:spMk id="5" creationId="{91206A1C-4398-49D5-B631-7CF32C406825}"/>
          </ac:spMkLst>
        </pc:spChg>
        <pc:spChg chg="mod">
          <ac:chgData name="Aurelien Domont" userId="6da7715ce44349b3" providerId="LiveId" clId="{06F4701A-A56B-427A-99FA-7D1548ED9EAA}" dt="2021-05-04T03:37:45.763" v="97" actId="207"/>
          <ac:spMkLst>
            <pc:docMk/>
            <pc:sldMk cId="1659127470" sldId="1924"/>
            <ac:spMk id="14" creationId="{493F826D-CCF6-440C-BFA4-C3799A3ED755}"/>
          </ac:spMkLst>
        </pc:spChg>
        <pc:spChg chg="add del">
          <ac:chgData name="Aurelien Domont" userId="6da7715ce44349b3" providerId="LiveId" clId="{06F4701A-A56B-427A-99FA-7D1548ED9EAA}" dt="2021-05-04T03:36:55.784" v="45" actId="22"/>
          <ac:spMkLst>
            <pc:docMk/>
            <pc:sldMk cId="1659127470" sldId="1924"/>
            <ac:spMk id="15" creationId="{A61EAB04-86F5-4CAF-8C51-E144E3BB787D}"/>
          </ac:spMkLst>
        </pc:spChg>
        <pc:spChg chg="mod">
          <ac:chgData name="Aurelien Domont" userId="6da7715ce44349b3" providerId="LiveId" clId="{06F4701A-A56B-427A-99FA-7D1548ED9EAA}" dt="2021-05-04T03:41:20.273" v="235" actId="20577"/>
          <ac:spMkLst>
            <pc:docMk/>
            <pc:sldMk cId="1659127470" sldId="1924"/>
            <ac:spMk id="16" creationId="{6C2BB713-9637-4B9B-938F-E9768876782A}"/>
          </ac:spMkLst>
        </pc:spChg>
        <pc:spChg chg="add del mod ord">
          <ac:chgData name="Aurelien Domont" userId="6da7715ce44349b3" providerId="LiveId" clId="{06F4701A-A56B-427A-99FA-7D1548ED9EAA}" dt="2021-05-04T03:41:41.188" v="239" actId="478"/>
          <ac:spMkLst>
            <pc:docMk/>
            <pc:sldMk cId="1659127470" sldId="1924"/>
            <ac:spMk id="17" creationId="{D44379F1-7C74-45D3-A456-E2945AF9425E}"/>
          </ac:spMkLst>
        </pc:spChg>
        <pc:spChg chg="mod">
          <ac:chgData name="Aurelien Domont" userId="6da7715ce44349b3" providerId="LiveId" clId="{06F4701A-A56B-427A-99FA-7D1548ED9EAA}" dt="2021-05-04T04:03:14.661" v="326" actId="20577"/>
          <ac:spMkLst>
            <pc:docMk/>
            <pc:sldMk cId="1659127470" sldId="1924"/>
            <ac:spMk id="34" creationId="{E2BDE0B8-90AF-4DE7-A71B-FE78ADE30B55}"/>
          </ac:spMkLst>
        </pc:spChg>
      </pc:sldChg>
      <pc:sldChg chg="del">
        <pc:chgData name="Aurelien Domont" userId="6da7715ce44349b3" providerId="LiveId" clId="{06F4701A-A56B-427A-99FA-7D1548ED9EAA}" dt="2021-05-04T03:39:52.545" v="200" actId="47"/>
        <pc:sldMkLst>
          <pc:docMk/>
          <pc:sldMk cId="1874123290" sldId="1926"/>
        </pc:sldMkLst>
      </pc:sldChg>
      <pc:sldChg chg="del">
        <pc:chgData name="Aurelien Domont" userId="6da7715ce44349b3" providerId="LiveId" clId="{06F4701A-A56B-427A-99FA-7D1548ED9EAA}" dt="2021-05-04T03:46:59.914" v="321" actId="47"/>
        <pc:sldMkLst>
          <pc:docMk/>
          <pc:sldMk cId="1374159068" sldId="1928"/>
        </pc:sldMkLst>
      </pc:sldChg>
      <pc:sldChg chg="modSp mod ord">
        <pc:chgData name="Aurelien Domont" userId="6da7715ce44349b3" providerId="LiveId" clId="{06F4701A-A56B-427A-99FA-7D1548ED9EAA}" dt="2021-05-04T04:00:24.453" v="324"/>
        <pc:sldMkLst>
          <pc:docMk/>
          <pc:sldMk cId="802743741" sldId="1929"/>
        </pc:sldMkLst>
        <pc:spChg chg="mod">
          <ac:chgData name="Aurelien Domont" userId="6da7715ce44349b3" providerId="LiveId" clId="{06F4701A-A56B-427A-99FA-7D1548ED9EAA}" dt="2021-05-04T03:47:12.880" v="322" actId="33524"/>
          <ac:spMkLst>
            <pc:docMk/>
            <pc:sldMk cId="802743741" sldId="1929"/>
            <ac:spMk id="16" creationId="{6C2BB713-9637-4B9B-938F-E9768876782A}"/>
          </ac:spMkLst>
        </pc:spChg>
      </pc:sldChg>
      <pc:sldChg chg="del">
        <pc:chgData name="Aurelien Domont" userId="6da7715ce44349b3" providerId="LiveId" clId="{06F4701A-A56B-427A-99FA-7D1548ED9EAA}" dt="2021-05-04T03:39:51.864" v="199" actId="47"/>
        <pc:sldMkLst>
          <pc:docMk/>
          <pc:sldMk cId="3518638678" sldId="2030"/>
        </pc:sldMkLst>
      </pc:sldChg>
      <pc:sldChg chg="modSp add mod">
        <pc:chgData name="Aurelien Domont" userId="6da7715ce44349b3" providerId="LiveId" clId="{06F4701A-A56B-427A-99FA-7D1548ED9EAA}" dt="2021-05-04T04:05:51.007" v="333" actId="20577"/>
        <pc:sldMkLst>
          <pc:docMk/>
          <pc:sldMk cId="3963700937" sldId="2030"/>
        </pc:sldMkLst>
        <pc:spChg chg="mod">
          <ac:chgData name="Aurelien Domont" userId="6da7715ce44349b3" providerId="LiveId" clId="{06F4701A-A56B-427A-99FA-7D1548ED9EAA}" dt="2021-05-04T04:05:51.007" v="333" actId="20577"/>
          <ac:spMkLst>
            <pc:docMk/>
            <pc:sldMk cId="3963700937" sldId="2030"/>
            <ac:spMk id="16" creationId="{6C2BB713-9637-4B9B-938F-E9768876782A}"/>
          </ac:spMkLst>
        </pc:spChg>
        <pc:spChg chg="mod">
          <ac:chgData name="Aurelien Domont" userId="6da7715ce44349b3" providerId="LiveId" clId="{06F4701A-A56B-427A-99FA-7D1548ED9EAA}" dt="2021-05-04T03:41:48.762" v="240" actId="14100"/>
          <ac:spMkLst>
            <pc:docMk/>
            <pc:sldMk cId="3963700937" sldId="2030"/>
            <ac:spMk id="17" creationId="{D44379F1-7C74-45D3-A456-E2945AF9425E}"/>
          </ac:spMkLst>
        </pc:spChg>
        <pc:spChg chg="mod">
          <ac:chgData name="Aurelien Domont" userId="6da7715ce44349b3" providerId="LiveId" clId="{06F4701A-A56B-427A-99FA-7D1548ED9EAA}" dt="2021-05-04T04:03:26.388" v="327"/>
          <ac:spMkLst>
            <pc:docMk/>
            <pc:sldMk cId="3963700937" sldId="2030"/>
            <ac:spMk id="34" creationId="{E2BDE0B8-90AF-4DE7-A71B-FE78ADE30B55}"/>
          </ac:spMkLst>
        </pc:spChg>
      </pc:sldChg>
      <pc:sldChg chg="modSp add mod">
        <pc:chgData name="Aurelien Domont" userId="6da7715ce44349b3" providerId="LiveId" clId="{06F4701A-A56B-427A-99FA-7D1548ED9EAA}" dt="2021-05-04T04:05:12.282" v="331" actId="20577"/>
        <pc:sldMkLst>
          <pc:docMk/>
          <pc:sldMk cId="3382533371" sldId="2031"/>
        </pc:sldMkLst>
        <pc:spChg chg="mod">
          <ac:chgData name="Aurelien Domont" userId="6da7715ce44349b3" providerId="LiveId" clId="{06F4701A-A56B-427A-99FA-7D1548ED9EAA}" dt="2021-05-04T04:05:12.282" v="331" actId="20577"/>
          <ac:spMkLst>
            <pc:docMk/>
            <pc:sldMk cId="3382533371" sldId="2031"/>
            <ac:spMk id="16" creationId="{6C2BB713-9637-4B9B-938F-E9768876782A}"/>
          </ac:spMkLst>
        </pc:spChg>
        <pc:spChg chg="mod">
          <ac:chgData name="Aurelien Domont" userId="6da7715ce44349b3" providerId="LiveId" clId="{06F4701A-A56B-427A-99FA-7D1548ED9EAA}" dt="2021-05-04T03:46:56.662" v="320" actId="14100"/>
          <ac:spMkLst>
            <pc:docMk/>
            <pc:sldMk cId="3382533371" sldId="2031"/>
            <ac:spMk id="17" creationId="{D44379F1-7C74-45D3-A456-E2945AF9425E}"/>
          </ac:spMkLst>
        </pc:spChg>
        <pc:spChg chg="mod">
          <ac:chgData name="Aurelien Domont" userId="6da7715ce44349b3" providerId="LiveId" clId="{06F4701A-A56B-427A-99FA-7D1548ED9EAA}" dt="2021-05-04T04:03:29.628" v="328"/>
          <ac:spMkLst>
            <pc:docMk/>
            <pc:sldMk cId="3382533371" sldId="2031"/>
            <ac:spMk id="34" creationId="{E2BDE0B8-90AF-4DE7-A71B-FE78ADE30B55}"/>
          </ac:spMkLst>
        </pc:spChg>
      </pc:sldChg>
      <pc:sldChg chg="del">
        <pc:chgData name="Aurelien Domont" userId="6da7715ce44349b3" providerId="LiveId" clId="{06F4701A-A56B-427A-99FA-7D1548ED9EAA}" dt="2021-05-04T03:39:51.187" v="198" actId="47"/>
        <pc:sldMkLst>
          <pc:docMk/>
          <pc:sldMk cId="3867219056" sldId="2031"/>
        </pc:sldMkLst>
      </pc:sldChg>
      <pc:sldChg chg="del">
        <pc:chgData name="Aurelien Domont" userId="6da7715ce44349b3" providerId="LiveId" clId="{06F4701A-A56B-427A-99FA-7D1548ED9EAA}" dt="2021-05-04T03:39:50.393" v="197" actId="47"/>
        <pc:sldMkLst>
          <pc:docMk/>
          <pc:sldMk cId="2964978532" sldId="2032"/>
        </pc:sldMkLst>
      </pc:sldChg>
      <pc:sldChg chg="addSp new mod">
        <pc:chgData name="Aurelien Domont" userId="6da7715ce44349b3" providerId="LiveId" clId="{06F4701A-A56B-427A-99FA-7D1548ED9EAA}" dt="2021-05-04T03:44:55.584" v="299" actId="11529"/>
        <pc:sldMkLst>
          <pc:docMk/>
          <pc:sldMk cId="3094586799" sldId="2032"/>
        </pc:sldMkLst>
        <pc:spChg chg="add">
          <ac:chgData name="Aurelien Domont" userId="6da7715ce44349b3" providerId="LiveId" clId="{06F4701A-A56B-427A-99FA-7D1548ED9EAA}" dt="2021-05-04T03:44:55.584" v="299" actId="11529"/>
          <ac:spMkLst>
            <pc:docMk/>
            <pc:sldMk cId="3094586799" sldId="2032"/>
            <ac:spMk id="3" creationId="{CF6D9220-0D8F-4106-AF2E-69B0BE511068}"/>
          </ac:spMkLst>
        </pc:spChg>
      </pc:sldChg>
      <pc:sldChg chg="modSp add del mod">
        <pc:chgData name="Aurelien Domont" userId="6da7715ce44349b3" providerId="LiveId" clId="{06F4701A-A56B-427A-99FA-7D1548ED9EAA}" dt="2021-05-04T03:39:48.891" v="196" actId="47"/>
        <pc:sldMkLst>
          <pc:docMk/>
          <pc:sldMk cId="809941893" sldId="2033"/>
        </pc:sldMkLst>
        <pc:spChg chg="mod">
          <ac:chgData name="Aurelien Domont" userId="6da7715ce44349b3" providerId="LiveId" clId="{06F4701A-A56B-427A-99FA-7D1548ED9EAA}" dt="2021-05-04T03:36:11.720" v="43" actId="20577"/>
          <ac:spMkLst>
            <pc:docMk/>
            <pc:sldMk cId="809941893" sldId="2033"/>
            <ac:spMk id="16" creationId="{6C2BB713-9637-4B9B-938F-E9768876782A}"/>
          </ac:spMkLst>
        </pc:spChg>
      </pc:sldChg>
      <pc:sldChg chg="add del">
        <pc:chgData name="Aurelien Domont" userId="6da7715ce44349b3" providerId="LiveId" clId="{06F4701A-A56B-427A-99FA-7D1548ED9EAA}" dt="2021-05-04T03:46:48.497" v="301"/>
        <pc:sldMkLst>
          <pc:docMk/>
          <pc:sldMk cId="1675706064" sldId="2033"/>
        </pc:sldMkLst>
      </pc:sldChg>
      <pc:sldChg chg="del">
        <pc:chgData name="Aurelien Domont" userId="6da7715ce44349b3" providerId="LiveId" clId="{06F4701A-A56B-427A-99FA-7D1548ED9EAA}" dt="2021-05-04T03:34:58.707" v="1" actId="47"/>
        <pc:sldMkLst>
          <pc:docMk/>
          <pc:sldMk cId="1692242364" sldId="2033"/>
        </pc:sldMkLst>
      </pc:sldChg>
      <pc:sldChg chg="add">
        <pc:chgData name="Aurelien Domont" userId="6da7715ce44349b3" providerId="LiveId" clId="{06F4701A-A56B-427A-99FA-7D1548ED9EAA}" dt="2021-05-04T04:03:36.032" v="329"/>
        <pc:sldMkLst>
          <pc:docMk/>
          <pc:sldMk cId="2443640543" sldId="2033"/>
        </pc:sldMkLst>
      </pc:sldChg>
    </pc:docChg>
  </pc:docChgLst>
  <pc:docChgLst>
    <pc:chgData name="Aurelien Domont" userId="6da7715ce44349b3" providerId="LiveId" clId="{7B420E91-E397-43C6-BD4D-752A9E56F6E3}"/>
    <pc:docChg chg="custSel addSld modSld">
      <pc:chgData name="Aurelien Domont" userId="6da7715ce44349b3" providerId="LiveId" clId="{7B420E91-E397-43C6-BD4D-752A9E56F6E3}" dt="2021-05-05T05:39:10.566" v="586" actId="313"/>
      <pc:docMkLst>
        <pc:docMk/>
      </pc:docMkLst>
      <pc:sldChg chg="modSp mod">
        <pc:chgData name="Aurelien Domont" userId="6da7715ce44349b3" providerId="LiveId" clId="{7B420E91-E397-43C6-BD4D-752A9E56F6E3}" dt="2021-05-05T05:26:32.019" v="20" actId="20577"/>
        <pc:sldMkLst>
          <pc:docMk/>
          <pc:sldMk cId="1659127470" sldId="1924"/>
        </pc:sldMkLst>
        <pc:spChg chg="mod">
          <ac:chgData name="Aurelien Domont" userId="6da7715ce44349b3" providerId="LiveId" clId="{7B420E91-E397-43C6-BD4D-752A9E56F6E3}" dt="2021-05-05T05:26:32.019" v="20" actId="20577"/>
          <ac:spMkLst>
            <pc:docMk/>
            <pc:sldMk cId="1659127470" sldId="1924"/>
            <ac:spMk id="34" creationId="{E2BDE0B8-90AF-4DE7-A71B-FE78ADE30B55}"/>
          </ac:spMkLst>
        </pc:spChg>
      </pc:sldChg>
      <pc:sldChg chg="modSp mod">
        <pc:chgData name="Aurelien Domont" userId="6da7715ce44349b3" providerId="LiveId" clId="{7B420E91-E397-43C6-BD4D-752A9E56F6E3}" dt="2021-05-05T05:39:10.566" v="586" actId="313"/>
        <pc:sldMkLst>
          <pc:docMk/>
          <pc:sldMk cId="2014281171" sldId="2150"/>
        </pc:sldMkLst>
        <pc:spChg chg="mod">
          <ac:chgData name="Aurelien Domont" userId="6da7715ce44349b3" providerId="LiveId" clId="{7B420E91-E397-43C6-BD4D-752A9E56F6E3}" dt="2021-05-05T05:39:10.566" v="586" actId="313"/>
          <ac:spMkLst>
            <pc:docMk/>
            <pc:sldMk cId="2014281171" sldId="2150"/>
            <ac:spMk id="16" creationId="{6C2BB713-9637-4B9B-938F-E9768876782A}"/>
          </ac:spMkLst>
        </pc:spChg>
      </pc:sldChg>
      <pc:sldChg chg="addSp delSp modSp add mod">
        <pc:chgData name="Aurelien Domont" userId="6da7715ce44349b3" providerId="LiveId" clId="{7B420E91-E397-43C6-BD4D-752A9E56F6E3}" dt="2021-05-05T05:37:37.239" v="523" actId="113"/>
        <pc:sldMkLst>
          <pc:docMk/>
          <pc:sldMk cId="3025566573" sldId="2151"/>
        </pc:sldMkLst>
        <pc:spChg chg="mod">
          <ac:chgData name="Aurelien Domont" userId="6da7715ce44349b3" providerId="LiveId" clId="{7B420E91-E397-43C6-BD4D-752A9E56F6E3}" dt="2021-05-05T05:29:38.232" v="127" actId="20577"/>
          <ac:spMkLst>
            <pc:docMk/>
            <pc:sldMk cId="3025566573" sldId="2151"/>
            <ac:spMk id="16" creationId="{6C2BB713-9637-4B9B-938F-E9768876782A}"/>
          </ac:spMkLst>
        </pc:spChg>
        <pc:spChg chg="del">
          <ac:chgData name="Aurelien Domont" userId="6da7715ce44349b3" providerId="LiveId" clId="{7B420E91-E397-43C6-BD4D-752A9E56F6E3}" dt="2021-05-05T05:28:14.243" v="124" actId="478"/>
          <ac:spMkLst>
            <pc:docMk/>
            <pc:sldMk cId="3025566573" sldId="2151"/>
            <ac:spMk id="21" creationId="{11C22A44-2FD5-46A7-A30E-F5F79C9EAFAE}"/>
          </ac:spMkLst>
        </pc:spChg>
        <pc:spChg chg="del">
          <ac:chgData name="Aurelien Domont" userId="6da7715ce44349b3" providerId="LiveId" clId="{7B420E91-E397-43C6-BD4D-752A9E56F6E3}" dt="2021-05-05T05:28:14.243" v="124" actId="478"/>
          <ac:spMkLst>
            <pc:docMk/>
            <pc:sldMk cId="3025566573" sldId="2151"/>
            <ac:spMk id="22" creationId="{EE78CAB5-920F-4474-9507-223D946A1013}"/>
          </ac:spMkLst>
        </pc:spChg>
        <pc:spChg chg="del">
          <ac:chgData name="Aurelien Domont" userId="6da7715ce44349b3" providerId="LiveId" clId="{7B420E91-E397-43C6-BD4D-752A9E56F6E3}" dt="2021-05-05T05:28:14.243" v="124" actId="478"/>
          <ac:spMkLst>
            <pc:docMk/>
            <pc:sldMk cId="3025566573" sldId="2151"/>
            <ac:spMk id="23" creationId="{74E50F0A-59F3-4101-A004-5664A1AAF7E8}"/>
          </ac:spMkLst>
        </pc:spChg>
        <pc:spChg chg="del">
          <ac:chgData name="Aurelien Domont" userId="6da7715ce44349b3" providerId="LiveId" clId="{7B420E91-E397-43C6-BD4D-752A9E56F6E3}" dt="2021-05-05T05:28:14.243" v="124" actId="478"/>
          <ac:spMkLst>
            <pc:docMk/>
            <pc:sldMk cId="3025566573" sldId="2151"/>
            <ac:spMk id="24" creationId="{E8E79278-3E47-491E-80C4-2745363AB20D}"/>
          </ac:spMkLst>
        </pc:spChg>
        <pc:spChg chg="add mod">
          <ac:chgData name="Aurelien Domont" userId="6da7715ce44349b3" providerId="LiveId" clId="{7B420E91-E397-43C6-BD4D-752A9E56F6E3}" dt="2021-05-05T05:37:37.239" v="523" actId="113"/>
          <ac:spMkLst>
            <pc:docMk/>
            <pc:sldMk cId="3025566573" sldId="2151"/>
            <ac:spMk id="25" creationId="{F53DB822-D6F4-4387-B810-2DDF193FB7A3}"/>
          </ac:spMkLst>
        </pc:spChg>
        <pc:spChg chg="del">
          <ac:chgData name="Aurelien Domont" userId="6da7715ce44349b3" providerId="LiveId" clId="{7B420E91-E397-43C6-BD4D-752A9E56F6E3}" dt="2021-05-05T05:28:14.243" v="124" actId="478"/>
          <ac:spMkLst>
            <pc:docMk/>
            <pc:sldMk cId="3025566573" sldId="2151"/>
            <ac:spMk id="34" creationId="{8E5C4676-310D-4A07-8359-C78BAE8BAEE2}"/>
          </ac:spMkLst>
        </pc:spChg>
        <pc:spChg chg="del">
          <ac:chgData name="Aurelien Domont" userId="6da7715ce44349b3" providerId="LiveId" clId="{7B420E91-E397-43C6-BD4D-752A9E56F6E3}" dt="2021-05-05T05:28:14.243" v="124" actId="478"/>
          <ac:spMkLst>
            <pc:docMk/>
            <pc:sldMk cId="3025566573" sldId="2151"/>
            <ac:spMk id="35" creationId="{AE266B61-A26F-4864-A119-B73D8D3EEFE3}"/>
          </ac:spMkLst>
        </pc:spChg>
        <pc:spChg chg="del">
          <ac:chgData name="Aurelien Domont" userId="6da7715ce44349b3" providerId="LiveId" clId="{7B420E91-E397-43C6-BD4D-752A9E56F6E3}" dt="2021-05-05T05:28:14.243" v="124" actId="478"/>
          <ac:spMkLst>
            <pc:docMk/>
            <pc:sldMk cId="3025566573" sldId="2151"/>
            <ac:spMk id="36" creationId="{347DF893-08CF-4A42-82A7-151682669AE2}"/>
          </ac:spMkLst>
        </pc:spChg>
        <pc:spChg chg="del">
          <ac:chgData name="Aurelien Domont" userId="6da7715ce44349b3" providerId="LiveId" clId="{7B420E91-E397-43C6-BD4D-752A9E56F6E3}" dt="2021-05-05T05:28:14.243" v="124" actId="478"/>
          <ac:spMkLst>
            <pc:docMk/>
            <pc:sldMk cId="3025566573" sldId="2151"/>
            <ac:spMk id="37" creationId="{473EDCDD-9075-40AB-A47F-8FF455A2E444}"/>
          </ac:spMkLst>
        </pc:spChg>
        <pc:spChg chg="del">
          <ac:chgData name="Aurelien Domont" userId="6da7715ce44349b3" providerId="LiveId" clId="{7B420E91-E397-43C6-BD4D-752A9E56F6E3}" dt="2021-05-05T05:28:14.243" v="124" actId="478"/>
          <ac:spMkLst>
            <pc:docMk/>
            <pc:sldMk cId="3025566573" sldId="2151"/>
            <ac:spMk id="38" creationId="{E4C80A43-3460-447B-A4B7-C97F19954BE7}"/>
          </ac:spMkLst>
        </pc:spChg>
        <pc:spChg chg="del">
          <ac:chgData name="Aurelien Domont" userId="6da7715ce44349b3" providerId="LiveId" clId="{7B420E91-E397-43C6-BD4D-752A9E56F6E3}" dt="2021-05-05T05:28:14.243" v="124" actId="478"/>
          <ac:spMkLst>
            <pc:docMk/>
            <pc:sldMk cId="3025566573" sldId="2151"/>
            <ac:spMk id="39" creationId="{25B98639-8371-4BB9-9FA0-6591943AEA62}"/>
          </ac:spMkLst>
        </pc:spChg>
        <pc:spChg chg="del">
          <ac:chgData name="Aurelien Domont" userId="6da7715ce44349b3" providerId="LiveId" clId="{7B420E91-E397-43C6-BD4D-752A9E56F6E3}" dt="2021-05-05T05:28:14.243" v="124" actId="478"/>
          <ac:spMkLst>
            <pc:docMk/>
            <pc:sldMk cId="3025566573" sldId="2151"/>
            <ac:spMk id="40" creationId="{D16ABD8B-61B2-4AE4-A271-20712EAC6EE5}"/>
          </ac:spMkLst>
        </pc:spChg>
        <pc:spChg chg="del">
          <ac:chgData name="Aurelien Domont" userId="6da7715ce44349b3" providerId="LiveId" clId="{7B420E91-E397-43C6-BD4D-752A9E56F6E3}" dt="2021-05-05T05:28:14.243" v="124" actId="478"/>
          <ac:spMkLst>
            <pc:docMk/>
            <pc:sldMk cId="3025566573" sldId="2151"/>
            <ac:spMk id="41" creationId="{60047BC4-494E-465F-BB2C-37A58D27A895}"/>
          </ac:spMkLst>
        </pc:spChg>
        <pc:spChg chg="del">
          <ac:chgData name="Aurelien Domont" userId="6da7715ce44349b3" providerId="LiveId" clId="{7B420E91-E397-43C6-BD4D-752A9E56F6E3}" dt="2021-05-05T05:28:14.243" v="124" actId="478"/>
          <ac:spMkLst>
            <pc:docMk/>
            <pc:sldMk cId="3025566573" sldId="2151"/>
            <ac:spMk id="42" creationId="{EEFEF7C6-2458-41A3-A611-F735F23959C8}"/>
          </ac:spMkLst>
        </pc:spChg>
        <pc:spChg chg="del">
          <ac:chgData name="Aurelien Domont" userId="6da7715ce44349b3" providerId="LiveId" clId="{7B420E91-E397-43C6-BD4D-752A9E56F6E3}" dt="2021-05-05T05:28:14.243" v="124" actId="478"/>
          <ac:spMkLst>
            <pc:docMk/>
            <pc:sldMk cId="3025566573" sldId="2151"/>
            <ac:spMk id="43" creationId="{067232F5-DCB9-418C-AF5E-20A9ADF37A95}"/>
          </ac:spMkLst>
        </pc:spChg>
        <pc:spChg chg="del">
          <ac:chgData name="Aurelien Domont" userId="6da7715ce44349b3" providerId="LiveId" clId="{7B420E91-E397-43C6-BD4D-752A9E56F6E3}" dt="2021-05-05T05:28:14.243" v="124" actId="478"/>
          <ac:spMkLst>
            <pc:docMk/>
            <pc:sldMk cId="3025566573" sldId="2151"/>
            <ac:spMk id="44" creationId="{249D5A4D-C375-446B-876D-B421B4AA27A2}"/>
          </ac:spMkLst>
        </pc:spChg>
        <pc:spChg chg="del">
          <ac:chgData name="Aurelien Domont" userId="6da7715ce44349b3" providerId="LiveId" clId="{7B420E91-E397-43C6-BD4D-752A9E56F6E3}" dt="2021-05-05T05:28:14.243" v="124" actId="478"/>
          <ac:spMkLst>
            <pc:docMk/>
            <pc:sldMk cId="3025566573" sldId="2151"/>
            <ac:spMk id="45" creationId="{3C667C76-9848-4E10-980B-6994068638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581300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918241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9358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373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04440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22906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40687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77242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0855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6642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179949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0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Master" Target="../slideMasters/slideMaster13.xml"/><Relationship Id="rId1" Type="http://schemas.openxmlformats.org/officeDocument/2006/relationships/tags" Target="../tags/tag173.xml"/><Relationship Id="rId4" Type="http://schemas.openxmlformats.org/officeDocument/2006/relationships/image" Target="../media/image2.emf"/></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Master" Target="../slideMasters/slideMaster13.xml"/><Relationship Id="rId1" Type="http://schemas.openxmlformats.org/officeDocument/2006/relationships/tags" Target="../tags/tag174.xml"/><Relationship Id="rId4" Type="http://schemas.openxmlformats.org/officeDocument/2006/relationships/image" Target="../media/image2.emf"/></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image" Target="../media/image2.emf"/><Relationship Id="rId4" Type="http://schemas.openxmlformats.org/officeDocument/2006/relationships/oleObject" Target="../embeddings/oleObject95.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image" Target="../media/image2.emf"/><Relationship Id="rId4" Type="http://schemas.openxmlformats.org/officeDocument/2006/relationships/oleObject" Target="../embeddings/oleObject96.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image" Target="../media/image1.emf"/><Relationship Id="rId4" Type="http://schemas.openxmlformats.org/officeDocument/2006/relationships/oleObject" Target="../embeddings/oleObject97.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image" Target="../media/image2.emf"/><Relationship Id="rId4" Type="http://schemas.openxmlformats.org/officeDocument/2006/relationships/oleObject" Target="../embeddings/oleObject98.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2.emf"/><Relationship Id="rId4" Type="http://schemas.openxmlformats.org/officeDocument/2006/relationships/oleObject" Target="../embeddings/oleObject99.bin"/></Relationships>
</file>

<file path=ppt/slideLayouts/_rels/slideLayout10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14.xml"/><Relationship Id="rId1" Type="http://schemas.openxmlformats.org/officeDocument/2006/relationships/tags" Target="../tags/tag187.xml"/><Relationship Id="rId4" Type="http://schemas.openxmlformats.org/officeDocument/2006/relationships/image" Target="../media/image2.emf"/></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Master" Target="../slideMasters/slideMaster14.xml"/><Relationship Id="rId1" Type="http://schemas.openxmlformats.org/officeDocument/2006/relationships/tags" Target="../tags/tag188.xml"/><Relationship Id="rId4" Type="http://schemas.openxmlformats.org/officeDocument/2006/relationships/image" Target="../media/image2.emf"/></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14.xml"/><Relationship Id="rId1" Type="http://schemas.openxmlformats.org/officeDocument/2006/relationships/tags" Target="../tags/tag189.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2.emf"/><Relationship Id="rId4" Type="http://schemas.openxmlformats.org/officeDocument/2006/relationships/oleObject" Target="../embeddings/oleObject104.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image" Target="../media/image1.emf"/><Relationship Id="rId4" Type="http://schemas.openxmlformats.org/officeDocument/2006/relationships/oleObject" Target="../embeddings/oleObject106.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image" Target="../media/image2.emf"/><Relationship Id="rId4" Type="http://schemas.openxmlformats.org/officeDocument/2006/relationships/oleObject" Target="../embeddings/oleObject107.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2.emf"/><Relationship Id="rId4" Type="http://schemas.openxmlformats.org/officeDocument/2006/relationships/oleObject" Target="../embeddings/oleObject108.bin"/></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Master" Target="../slideMasters/slideMaster15.xml"/><Relationship Id="rId1" Type="http://schemas.openxmlformats.org/officeDocument/2006/relationships/tags" Target="../tags/tag202.xml"/><Relationship Id="rId4" Type="http://schemas.openxmlformats.org/officeDocument/2006/relationships/image" Target="../media/image2.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Master" Target="../slideMasters/slideMaster15.xml"/><Relationship Id="rId1" Type="http://schemas.openxmlformats.org/officeDocument/2006/relationships/tags" Target="../tags/tag203.xml"/><Relationship Id="rId4"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Master" Target="../slideMasters/slideMaster15.xml"/><Relationship Id="rId1" Type="http://schemas.openxmlformats.org/officeDocument/2006/relationships/tags" Target="../tags/tag204.xml"/><Relationship Id="rId4" Type="http://schemas.openxmlformats.org/officeDocument/2006/relationships/image" Target="../media/image2.emf"/></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image" Target="../media/image1.emf"/><Relationship Id="rId4" Type="http://schemas.openxmlformats.org/officeDocument/2006/relationships/oleObject" Target="../embeddings/oleObject113.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1.emf"/><Relationship Id="rId4" Type="http://schemas.openxmlformats.org/officeDocument/2006/relationships/oleObject" Target="../embeddings/oleObject115.bin"/></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1.emf"/><Relationship Id="rId4" Type="http://schemas.openxmlformats.org/officeDocument/2006/relationships/oleObject" Target="../embeddings/oleObject117.bin"/></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57.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87.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8.xml"/><Relationship Id="rId7" Type="http://schemas.openxmlformats.org/officeDocument/2006/relationships/image" Target="../media/image2.emf"/><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oleObject" Target="../embeddings/oleObject60.bin"/><Relationship Id="rId5" Type="http://schemas.openxmlformats.org/officeDocument/2006/relationships/slideMaster" Target="../slideMasters/slideMaster10.xml"/><Relationship Id="rId4" Type="http://schemas.openxmlformats.org/officeDocument/2006/relationships/tags" Target="../tags/tag109.xml"/></Relationships>
</file>

<file path=ppt/slideLayouts/_rels/slideLayout7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2.xml"/><Relationship Id="rId7" Type="http://schemas.openxmlformats.org/officeDocument/2006/relationships/image" Target="../media/image2.emf"/><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oleObject" Target="../embeddings/oleObject61.bin"/><Relationship Id="rId5" Type="http://schemas.openxmlformats.org/officeDocument/2006/relationships/slideMaster" Target="../slideMasters/slideMaster10.xml"/><Relationship Id="rId4" Type="http://schemas.openxmlformats.org/officeDocument/2006/relationships/tags" Target="../tags/tag113.xml"/></Relationships>
</file>

<file path=ppt/slideLayouts/_rels/slideLayout7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16.xml"/><Relationship Id="rId7" Type="http://schemas.openxmlformats.org/officeDocument/2006/relationships/image" Target="../media/image1.emf"/><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oleObject" Target="../embeddings/oleObject62.bin"/><Relationship Id="rId5" Type="http://schemas.openxmlformats.org/officeDocument/2006/relationships/slideMaster" Target="../slideMasters/slideMaster10.xml"/><Relationship Id="rId4" Type="http://schemas.openxmlformats.org/officeDocument/2006/relationships/tags" Target="../tags/tag117.xml"/></Relationships>
</file>

<file path=ppt/slideLayouts/_rels/slideLayout7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20.xml"/><Relationship Id="rId7" Type="http://schemas.openxmlformats.org/officeDocument/2006/relationships/image" Target="../media/image2.emf"/><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oleObject" Target="../embeddings/oleObject63.bin"/><Relationship Id="rId5" Type="http://schemas.openxmlformats.org/officeDocument/2006/relationships/slideMaster" Target="../slideMasters/slideMaster10.xml"/><Relationship Id="rId4" Type="http://schemas.openxmlformats.org/officeDocument/2006/relationships/tags" Target="../tags/tag121.xml"/></Relationships>
</file>

<file path=ppt/slideLayouts/_rels/slideLayout7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24.xml"/><Relationship Id="rId7" Type="http://schemas.openxmlformats.org/officeDocument/2006/relationships/image" Target="../media/image2.emf"/><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oleObject" Target="../embeddings/oleObject64.bin"/><Relationship Id="rId5" Type="http://schemas.openxmlformats.org/officeDocument/2006/relationships/slideMaster" Target="../slideMasters/slideMaster10.xml"/><Relationship Id="rId4" Type="http://schemas.openxmlformats.org/officeDocument/2006/relationships/tags" Target="../tags/tag125.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oleObject" Target="../embeddings/oleObject7.bin"/><Relationship Id="rId5" Type="http://schemas.openxmlformats.org/officeDocument/2006/relationships/image" Target="../media/image2.emf"/><Relationship Id="rId4" Type="http://schemas.openxmlformats.org/officeDocument/2006/relationships/oleObject" Target="../embeddings/oleObject65.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8.bin"/><Relationship Id="rId5" Type="http://schemas.openxmlformats.org/officeDocument/2006/relationships/image" Target="../media/image2.emf"/><Relationship Id="rId4" Type="http://schemas.openxmlformats.org/officeDocument/2006/relationships/oleObject" Target="../embeddings/oleObject66.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2.emf"/><Relationship Id="rId4" Type="http://schemas.openxmlformats.org/officeDocument/2006/relationships/oleObject" Target="../embeddings/oleObject68.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2.emf"/><Relationship Id="rId4" Type="http://schemas.openxmlformats.org/officeDocument/2006/relationships/oleObject" Target="../embeddings/oleObject69.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2.emf"/><Relationship Id="rId4" Type="http://schemas.openxmlformats.org/officeDocument/2006/relationships/oleObject" Target="../embeddings/oleObject71.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emf"/><Relationship Id="rId4" Type="http://schemas.openxmlformats.org/officeDocument/2006/relationships/oleObject" Target="../embeddings/oleObject72.bin"/></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1.xml"/><Relationship Id="rId1" Type="http://schemas.openxmlformats.org/officeDocument/2006/relationships/tags" Target="../tags/tag142.xml"/><Relationship Id="rId4" Type="http://schemas.openxmlformats.org/officeDocument/2006/relationships/image" Target="../media/image2.emf"/></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1.xml"/><Relationship Id="rId1" Type="http://schemas.openxmlformats.org/officeDocument/2006/relationships/tags" Target="../tags/tag143.xml"/><Relationship Id="rId4" Type="http://schemas.openxmlformats.org/officeDocument/2006/relationships/image" Target="../media/image2.emf"/></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11.xml"/><Relationship Id="rId1" Type="http://schemas.openxmlformats.org/officeDocument/2006/relationships/tags" Target="../tags/tag144.xml"/><Relationship Id="rId4" Type="http://schemas.openxmlformats.org/officeDocument/2006/relationships/image" Target="../media/image2.emf"/></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2.emf"/><Relationship Id="rId4" Type="http://schemas.openxmlformats.org/officeDocument/2006/relationships/oleObject" Target="../embeddings/oleObject77.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image" Target="../media/image1.emf"/><Relationship Id="rId4" Type="http://schemas.openxmlformats.org/officeDocument/2006/relationships/oleObject" Target="../embeddings/oleObject79.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2.emf"/><Relationship Id="rId4" Type="http://schemas.openxmlformats.org/officeDocument/2006/relationships/oleObject" Target="../embeddings/oleObject8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2.emf"/><Relationship Id="rId4" Type="http://schemas.openxmlformats.org/officeDocument/2006/relationships/oleObject" Target="../embeddings/oleObject81.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12.xml"/><Relationship Id="rId1" Type="http://schemas.openxmlformats.org/officeDocument/2006/relationships/tags" Target="../tags/tag157.xml"/><Relationship Id="rId4" Type="http://schemas.openxmlformats.org/officeDocument/2006/relationships/image" Target="../media/image2.emf"/></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12.xml"/><Relationship Id="rId1" Type="http://schemas.openxmlformats.org/officeDocument/2006/relationships/tags" Target="../tags/tag158.xml"/><Relationship Id="rId4" Type="http://schemas.openxmlformats.org/officeDocument/2006/relationships/image" Target="../media/image2.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Master" Target="../slideMasters/slideMaster12.xml"/><Relationship Id="rId1" Type="http://schemas.openxmlformats.org/officeDocument/2006/relationships/tags" Target="../tags/tag159.xml"/><Relationship Id="rId4" Type="http://schemas.openxmlformats.org/officeDocument/2006/relationships/image" Target="../media/image2.emf"/></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2.emf"/><Relationship Id="rId4" Type="http://schemas.openxmlformats.org/officeDocument/2006/relationships/oleObject" Target="../embeddings/oleObject86.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2.emf"/><Relationship Id="rId4" Type="http://schemas.openxmlformats.org/officeDocument/2006/relationships/oleObject" Target="../embeddings/oleObject87.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1.emf"/><Relationship Id="rId4" Type="http://schemas.openxmlformats.org/officeDocument/2006/relationships/oleObject" Target="../embeddings/oleObject88.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2.emf"/><Relationship Id="rId4" Type="http://schemas.openxmlformats.org/officeDocument/2006/relationships/oleObject" Target="../embeddings/oleObject89.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2.emf"/><Relationship Id="rId4" Type="http://schemas.openxmlformats.org/officeDocument/2006/relationships/oleObject" Target="../embeddings/oleObject90.bin"/></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Master" Target="../slideMasters/slideMaster13.xml"/><Relationship Id="rId1" Type="http://schemas.openxmlformats.org/officeDocument/2006/relationships/tags" Target="../tags/tag172.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28759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4223288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644792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77212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15525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9588339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324948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46369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81026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0797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610558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163152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53146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98538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50302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52373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68156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2343220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3362759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277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011667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05982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750758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23543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170887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6063713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718593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6846890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274629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762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04122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88747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8926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58437165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0951113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83138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271204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901517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83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7073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0211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867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graphicFrame>
        <p:nvGraphicFramePr>
          <p:cNvPr id="8" name="Object 7" hidden="1">
            <a:extLst>
              <a:ext uri="{FF2B5EF4-FFF2-40B4-BE49-F238E27FC236}">
                <a16:creationId xmlns:a16="http://schemas.microsoft.com/office/drawing/2014/main" id="{B25112F1-4552-EA1B-527A-D4BAC52A6D1A}"/>
              </a:ext>
            </a:extLst>
          </p:cNvPr>
          <p:cNvGraphicFramePr>
            <a:graphicFrameLocks noChangeAspect="1"/>
          </p:cNvGraphicFramePr>
          <p:nvPr userDrawn="1">
            <p:custDataLst>
              <p:tags r:id="rId3"/>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8" name="Object 7" hidden="1">
                        <a:extLst>
                          <a:ext uri="{FF2B5EF4-FFF2-40B4-BE49-F238E27FC236}">
                            <a16:creationId xmlns:a16="http://schemas.microsoft.com/office/drawing/2014/main" id="{B25112F1-4552-EA1B-527A-D4BAC52A6D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5518C45D-099F-B92B-CB61-EAC1A6D4B654}"/>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B5936980-F319-100C-01EC-065638A5C44C}"/>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9703050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4" name="Object 3" hidden="1">
            <a:extLst>
              <a:ext uri="{FF2B5EF4-FFF2-40B4-BE49-F238E27FC236}">
                <a16:creationId xmlns:a16="http://schemas.microsoft.com/office/drawing/2014/main" id="{B2F69F44-778C-B718-A38D-5D76961125DC}"/>
              </a:ext>
            </a:extLst>
          </p:cNvPr>
          <p:cNvGraphicFramePr>
            <a:graphicFrameLocks noChangeAspect="1"/>
          </p:cNvGraphicFramePr>
          <p:nvPr userDrawn="1">
            <p:custDataLst>
              <p:tags r:id="rId3"/>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4" name="Object 3" hidden="1">
                        <a:extLst>
                          <a:ext uri="{FF2B5EF4-FFF2-40B4-BE49-F238E27FC236}">
                            <a16:creationId xmlns:a16="http://schemas.microsoft.com/office/drawing/2014/main" id="{B2F69F44-778C-B718-A38D-5D76961125D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ECA7157-E79A-0FBE-C3B6-CA7D9EA9ADC0}"/>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tangle 5">
            <a:extLst>
              <a:ext uri="{FF2B5EF4-FFF2-40B4-BE49-F238E27FC236}">
                <a16:creationId xmlns:a16="http://schemas.microsoft.com/office/drawing/2014/main" id="{A5B031FF-59F0-ED46-E45B-7DD0061F75D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a:extLst>
              <a:ext uri="{FF2B5EF4-FFF2-40B4-BE49-F238E27FC236}">
                <a16:creationId xmlns:a16="http://schemas.microsoft.com/office/drawing/2014/main" id="{FEB7D8BD-4340-FE58-5848-55B9424A2626}"/>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2099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graphicFrame>
        <p:nvGraphicFramePr>
          <p:cNvPr id="2" name="Object 1" hidden="1">
            <a:extLst>
              <a:ext uri="{FF2B5EF4-FFF2-40B4-BE49-F238E27FC236}">
                <a16:creationId xmlns:a16="http://schemas.microsoft.com/office/drawing/2014/main" id="{7A1E60ED-09E6-9F8E-EEB5-7F9ACE90BDB4}"/>
              </a:ext>
            </a:extLst>
          </p:cNvPr>
          <p:cNvGraphicFramePr>
            <a:graphicFrameLocks noChangeAspect="1"/>
          </p:cNvGraphicFramePr>
          <p:nvPr userDrawn="1">
            <p:custDataLst>
              <p:tags r:id="rId3"/>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7A1E60ED-09E6-9F8E-EEB5-7F9ACE90BDB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C0DBDA2-6CE8-84CE-DB5B-06E11FC3D727}"/>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C71B2E45-D06C-492B-956A-36B725201AE3}"/>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0CE99D1B-3A5B-A794-5DB6-42FEB3328E9A}"/>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3956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graphicFrame>
        <p:nvGraphicFramePr>
          <p:cNvPr id="5" name="Object 4" hidden="1">
            <a:extLst>
              <a:ext uri="{FF2B5EF4-FFF2-40B4-BE49-F238E27FC236}">
                <a16:creationId xmlns:a16="http://schemas.microsoft.com/office/drawing/2014/main" id="{82B1B540-B340-7B83-B1B1-235C45E281B5}"/>
              </a:ext>
            </a:extLst>
          </p:cNvPr>
          <p:cNvGraphicFramePr>
            <a:graphicFrameLocks noChangeAspect="1"/>
          </p:cNvGraphicFramePr>
          <p:nvPr userDrawn="1">
            <p:custDataLst>
              <p:tags r:id="rId3"/>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82B1B540-B340-7B83-B1B1-235C45E281B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B3A6717-9EDB-850C-7792-8694F7CAEDFF}"/>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227DC3DB-EFCA-6F00-AAE5-F2D35FC2588A}"/>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3" name="Straight Connector 12">
            <a:extLst>
              <a:ext uri="{FF2B5EF4-FFF2-40B4-BE49-F238E27FC236}">
                <a16:creationId xmlns:a16="http://schemas.microsoft.com/office/drawing/2014/main" id="{C73A9B06-C56C-39DD-8A18-183C1FAEE79C}"/>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112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a:extLst>
              <a:ext uri="{FF2B5EF4-FFF2-40B4-BE49-F238E27FC236}">
                <a16:creationId xmlns:a16="http://schemas.microsoft.com/office/drawing/2014/main" id="{CA85A3A8-43B2-8E5C-C4D7-6C774860AE7A}"/>
              </a:ext>
            </a:extLst>
          </p:cNvPr>
          <p:cNvGraphicFramePr>
            <a:graphicFrameLocks noChangeAspect="1"/>
          </p:cNvGraphicFramePr>
          <p:nvPr userDrawn="1">
            <p:custDataLst>
              <p:tags r:id="rId3"/>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CA85A3A8-43B2-8E5C-C4D7-6C774860AE7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C156F0E-10CA-9EDC-151B-BAC4DA016C46}"/>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576B31DC-CE1C-623C-E666-48201775613B}"/>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6" name="Straight Connector 15">
            <a:extLst>
              <a:ext uri="{FF2B5EF4-FFF2-40B4-BE49-F238E27FC236}">
                <a16:creationId xmlns:a16="http://schemas.microsoft.com/office/drawing/2014/main" id="{079AB8D3-1AC7-A7A0-2101-D676D5EA49A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A6F825C-BA78-C04E-DCE7-A999FB9BCFB2}"/>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02889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862F0E02-B589-D1A3-7322-DEDADC468C82}"/>
              </a:ext>
            </a:extLst>
          </p:cNvPr>
          <p:cNvGraphicFramePr>
            <a:graphicFrameLocks noChangeAspect="1"/>
          </p:cNvGraphicFramePr>
          <p:nvPr userDrawn="1">
            <p:custDataLst>
              <p:tags r:id="rId2"/>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862F0E02-B589-D1A3-7322-DEDADC468C8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587AB968-30C0-C657-BF5C-D8B22A9CA43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18928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3B4CFF6F-5299-C643-0E25-D0146322EDCA}"/>
              </a:ext>
            </a:extLst>
          </p:cNvPr>
          <p:cNvGraphicFramePr>
            <a:graphicFrameLocks noChangeAspect="1"/>
          </p:cNvGraphicFramePr>
          <p:nvPr userDrawn="1">
            <p:custDataLst>
              <p:tags r:id="rId2"/>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3B4CFF6F-5299-C643-0E25-D0146322ED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303D67C4-9735-FFC6-5B1C-4E7C32DCBA6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50049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133429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74605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7536863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12075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78514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23984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36392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5181039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304616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3244083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59499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34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7523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381227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33007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8946608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337364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824213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28916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614523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08980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072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13" Type="http://schemas.openxmlformats.org/officeDocument/2006/relationships/oleObject" Target="../embeddings/oleObject59.bin"/><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105.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ags" Target="../tags/tag104.xml"/><Relationship Id="rId5" Type="http://schemas.openxmlformats.org/officeDocument/2006/relationships/slideLayout" Target="../slideLayouts/slideLayout75.xml"/><Relationship Id="rId15" Type="http://schemas.openxmlformats.org/officeDocument/2006/relationships/oleObject" Target="../embeddings/oleObject1.bin"/><Relationship Id="rId10" Type="http://schemas.openxmlformats.org/officeDocument/2006/relationships/tags" Target="../tags/tag103.xml"/><Relationship Id="rId4" Type="http://schemas.openxmlformats.org/officeDocument/2006/relationships/slideLayout" Target="../slideLayouts/slideLayout74.xml"/><Relationship Id="rId9" Type="http://schemas.openxmlformats.org/officeDocument/2006/relationships/tags" Target="../tags/tag102.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emf"/><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oleObject" Target="../embeddings/oleObject67.bin"/><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tags" Target="../tags/tag131.xml"/><Relationship Id="rId5" Type="http://schemas.openxmlformats.org/officeDocument/2006/relationships/slideLayout" Target="../slideLayouts/slideLayout82.xml"/><Relationship Id="rId10" Type="http://schemas.openxmlformats.org/officeDocument/2006/relationships/tags" Target="../tags/tag130.xml"/><Relationship Id="rId4" Type="http://schemas.openxmlformats.org/officeDocument/2006/relationships/slideLayout" Target="../slideLayouts/slideLayout8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image" Target="../media/image1.emf"/><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oleObject" Target="../embeddings/oleObject76.bin"/><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tags" Target="../tags/tag146.xml"/><Relationship Id="rId5" Type="http://schemas.openxmlformats.org/officeDocument/2006/relationships/slideLayout" Target="../slideLayouts/slideLayout90.xml"/><Relationship Id="rId10" Type="http://schemas.openxmlformats.org/officeDocument/2006/relationships/tags" Target="../tags/tag145.xml"/><Relationship Id="rId4" Type="http://schemas.openxmlformats.org/officeDocument/2006/relationships/slideLayout" Target="../slideLayouts/slideLayout89.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1.emf"/><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oleObject" Target="../embeddings/oleObject85.bin"/><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tags" Target="../tags/tag161.xml"/><Relationship Id="rId5" Type="http://schemas.openxmlformats.org/officeDocument/2006/relationships/slideLayout" Target="../slideLayouts/slideLayout98.xml"/><Relationship Id="rId10" Type="http://schemas.openxmlformats.org/officeDocument/2006/relationships/tags" Target="../tags/tag160.xml"/><Relationship Id="rId4" Type="http://schemas.openxmlformats.org/officeDocument/2006/relationships/slideLayout" Target="../slideLayouts/slideLayout97.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emf"/><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oleObject" Target="../embeddings/oleObject94.bin"/><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tags" Target="../tags/tag176.xml"/><Relationship Id="rId5" Type="http://schemas.openxmlformats.org/officeDocument/2006/relationships/slideLayout" Target="../slideLayouts/slideLayout106.xml"/><Relationship Id="rId10" Type="http://schemas.openxmlformats.org/officeDocument/2006/relationships/tags" Target="../tags/tag175.xml"/><Relationship Id="rId4" Type="http://schemas.openxmlformats.org/officeDocument/2006/relationships/slideLayout" Target="../slideLayouts/slideLayout105.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1.emf"/><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oleObject" Target="../embeddings/oleObject103.bin"/><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tags" Target="../tags/tag191.xml"/><Relationship Id="rId5" Type="http://schemas.openxmlformats.org/officeDocument/2006/relationships/slideLayout" Target="../slideLayouts/slideLayout114.xml"/><Relationship Id="rId10" Type="http://schemas.openxmlformats.org/officeDocument/2006/relationships/tags" Target="../tags/tag190.xml"/><Relationship Id="rId4" Type="http://schemas.openxmlformats.org/officeDocument/2006/relationships/slideLayout" Target="../slideLayouts/slideLayout113.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1.emf"/><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oleObject" Target="../embeddings/oleObject112.bin"/><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tags" Target="../tags/tag206.xml"/><Relationship Id="rId5" Type="http://schemas.openxmlformats.org/officeDocument/2006/relationships/slideLayout" Target="../slideLayouts/slideLayout122.xml"/><Relationship Id="rId10" Type="http://schemas.openxmlformats.org/officeDocument/2006/relationships/tags" Target="../tags/tag205.xml"/><Relationship Id="rId4" Type="http://schemas.openxmlformats.org/officeDocument/2006/relationships/slideLayout" Target="../slideLayouts/slideLayout121.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image" Target="../media/image1.emf"/><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oleObject" Target="../embeddings/oleObject114.bin"/><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tags" Target="../tags/tag210.xml"/><Relationship Id="rId5" Type="http://schemas.openxmlformats.org/officeDocument/2006/relationships/slideLayout" Target="../slideLayouts/slideLayout130.xml"/><Relationship Id="rId10" Type="http://schemas.openxmlformats.org/officeDocument/2006/relationships/tags" Target="../tags/tag209.xml"/><Relationship Id="rId4" Type="http://schemas.openxmlformats.org/officeDocument/2006/relationships/slideLayout" Target="../slideLayouts/slideLayout129.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emf"/><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oleObject" Target="../embeddings/oleObject116.bin"/><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tags" Target="../tags/tag214.xml"/><Relationship Id="rId5" Type="http://schemas.openxmlformats.org/officeDocument/2006/relationships/slideLayout" Target="../slideLayouts/slideLayout138.xml"/><Relationship Id="rId10" Type="http://schemas.openxmlformats.org/officeDocument/2006/relationships/tags" Target="../tags/tag213.xml"/><Relationship Id="rId4" Type="http://schemas.openxmlformats.org/officeDocument/2006/relationships/slideLayout" Target="../slideLayouts/slideLayout137.xml"/><Relationship Id="rId9" Type="http://schemas.openxmlformats.org/officeDocument/2006/relationships/theme" Target="../theme/theme1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oleObject" Target="../embeddings/oleObject9.bin"/><Relationship Id="rId5" Type="http://schemas.openxmlformats.org/officeDocument/2006/relationships/slideLayout" Target="../slideLayouts/slideLayout12.xml"/><Relationship Id="rId10" Type="http://schemas.openxmlformats.org/officeDocument/2006/relationships/tags" Target="../tags/tag17.xml"/><Relationship Id="rId4" Type="http://schemas.openxmlformats.org/officeDocument/2006/relationships/slideLayout" Target="../slideLayouts/slideLayout11.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31.xml"/><Relationship Id="rId5" Type="http://schemas.openxmlformats.org/officeDocument/2006/relationships/slideLayout" Target="../slideLayouts/slideLayout19.xml"/><Relationship Id="rId10" Type="http://schemas.openxmlformats.org/officeDocument/2006/relationships/tags" Target="../tags/tag30.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46.xml"/><Relationship Id="rId5" Type="http://schemas.openxmlformats.org/officeDocument/2006/relationships/slideLayout" Target="../slideLayouts/slideLayout27.xml"/><Relationship Id="rId10" Type="http://schemas.openxmlformats.org/officeDocument/2006/relationships/tags" Target="../tags/tag45.xml"/><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35.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1.xml"/><Relationship Id="rId5" Type="http://schemas.openxmlformats.org/officeDocument/2006/relationships/slideLayout" Target="../slideLayouts/slideLayout35.xml"/><Relationship Id="rId10" Type="http://schemas.openxmlformats.org/officeDocument/2006/relationships/tags" Target="../tags/tag60.xm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oleObject" Target="../embeddings/oleObject44.bin"/><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76.xml"/><Relationship Id="rId5" Type="http://schemas.openxmlformats.org/officeDocument/2006/relationships/slideLayout" Target="../slideLayouts/slideLayout43.xml"/><Relationship Id="rId10" Type="http://schemas.openxmlformats.org/officeDocument/2006/relationships/tags" Target="../tags/tag75.xm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53.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91.xml"/><Relationship Id="rId5" Type="http://schemas.openxmlformats.org/officeDocument/2006/relationships/slideLayout" Target="../slideLayouts/slideLayout51.xml"/><Relationship Id="rId10" Type="http://schemas.openxmlformats.org/officeDocument/2006/relationships/tags" Target="../tags/tag90.x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55.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95.xml"/><Relationship Id="rId5" Type="http://schemas.openxmlformats.org/officeDocument/2006/relationships/slideLayout" Target="../slideLayouts/slideLayout59.xml"/><Relationship Id="rId10" Type="http://schemas.openxmlformats.org/officeDocument/2006/relationships/tags" Target="../tags/tag94.x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57.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9.xml"/><Relationship Id="rId5" Type="http://schemas.openxmlformats.org/officeDocument/2006/relationships/slideLayout" Target="../slideLayouts/slideLayout67.xml"/><Relationship Id="rId10" Type="http://schemas.openxmlformats.org/officeDocument/2006/relationships/tags" Target="../tags/tag98.x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6EC73678-9EBE-13C0-5C48-B7AEB623DA37}"/>
              </a:ext>
            </a:extLst>
          </p:cNvPr>
          <p:cNvGraphicFramePr>
            <a:graphicFrameLocks noChangeAspect="1"/>
          </p:cNvGraphicFramePr>
          <p:nvPr userDrawn="1">
            <p:custDataLst>
              <p:tags r:id="rId11"/>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6EC73678-9EBE-13C0-5C48-B7AEB623DA37}"/>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BAD5C6C0-CF63-777F-4928-FB5FAA484EFB}"/>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126204DC-EA72-C251-74A4-BCBA68404F0C}"/>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E5B8563D-6FA1-FC27-9F6B-42FA7F95174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77392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70096749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09922067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36981405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2380580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5927587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4497027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10250054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88563712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domontconsulting.com/" TargetMode="External"/><Relationship Id="rId3" Type="http://schemas.openxmlformats.org/officeDocument/2006/relationships/slideLayout" Target="../slideLayouts/slideLayout71.xml"/><Relationship Id="rId7" Type="http://schemas.openxmlformats.org/officeDocument/2006/relationships/image" Target="../media/image3.jpe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emf"/><Relationship Id="rId5" Type="http://schemas.openxmlformats.org/officeDocument/2006/relationships/oleObject" Target="../embeddings/oleObject118.bin"/><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3.xml"/><Relationship Id="rId1" Type="http://schemas.openxmlformats.org/officeDocument/2006/relationships/tags" Target="../tags/tag227.xml"/><Relationship Id="rId5" Type="http://schemas.openxmlformats.org/officeDocument/2006/relationships/image" Target="../media/image1.emf"/><Relationship Id="rId4" Type="http://schemas.openxmlformats.org/officeDocument/2006/relationships/oleObject" Target="../embeddings/oleObject12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3.xml"/><Relationship Id="rId1" Type="http://schemas.openxmlformats.org/officeDocument/2006/relationships/tags" Target="../tags/tag228.xml"/><Relationship Id="rId5" Type="http://schemas.openxmlformats.org/officeDocument/2006/relationships/image" Target="../media/image1.emf"/><Relationship Id="rId4" Type="http://schemas.openxmlformats.org/officeDocument/2006/relationships/oleObject" Target="../embeddings/oleObject12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3.xml"/><Relationship Id="rId1" Type="http://schemas.openxmlformats.org/officeDocument/2006/relationships/tags" Target="../tags/tag229.xml"/><Relationship Id="rId5" Type="http://schemas.openxmlformats.org/officeDocument/2006/relationships/image" Target="../media/image1.emf"/><Relationship Id="rId4" Type="http://schemas.openxmlformats.org/officeDocument/2006/relationships/oleObject" Target="../embeddings/oleObject12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3.xml"/><Relationship Id="rId7" Type="http://schemas.openxmlformats.org/officeDocument/2006/relationships/hyperlink" Target="https://www.domontconsulting.com/" TargetMode="Externa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image" Target="../media/image1.emf"/><Relationship Id="rId5" Type="http://schemas.openxmlformats.org/officeDocument/2006/relationships/oleObject" Target="../embeddings/oleObject128.bin"/><Relationship Id="rId4" Type="http://schemas.openxmlformats.org/officeDocument/2006/relationships/notesSlide" Target="../notesSlides/notesSlide13.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73.xml"/><Relationship Id="rId1" Type="http://schemas.openxmlformats.org/officeDocument/2006/relationships/tags" Target="../tags/tag2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9.bin"/><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svg"/><Relationship Id="rId2" Type="http://schemas.openxmlformats.org/officeDocument/2006/relationships/slideLayout" Target="../slideLayouts/slideLayout73.xml"/><Relationship Id="rId1" Type="http://schemas.openxmlformats.org/officeDocument/2006/relationships/tags" Target="../tags/tag220.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1.emf"/><Relationship Id="rId10" Type="http://schemas.openxmlformats.org/officeDocument/2006/relationships/image" Target="../media/image13.png"/><Relationship Id="rId4" Type="http://schemas.openxmlformats.org/officeDocument/2006/relationships/oleObject" Target="../embeddings/oleObject120.bin"/><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0.svg"/><Relationship Id="rId2" Type="http://schemas.openxmlformats.org/officeDocument/2006/relationships/slideLayout" Target="../slideLayouts/slideLayout73.xml"/><Relationship Id="rId1" Type="http://schemas.openxmlformats.org/officeDocument/2006/relationships/tags" Target="../tags/tag22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1.emf"/><Relationship Id="rId10" Type="http://schemas.openxmlformats.org/officeDocument/2006/relationships/image" Target="../media/image13.png"/><Relationship Id="rId4" Type="http://schemas.openxmlformats.org/officeDocument/2006/relationships/oleObject" Target="../embeddings/oleObject120.bin"/><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3.xml"/><Relationship Id="rId1" Type="http://schemas.openxmlformats.org/officeDocument/2006/relationships/tags" Target="../tags/tag222.xml"/><Relationship Id="rId5" Type="http://schemas.openxmlformats.org/officeDocument/2006/relationships/image" Target="../media/image1.emf"/><Relationship Id="rId4" Type="http://schemas.openxmlformats.org/officeDocument/2006/relationships/oleObject" Target="../embeddings/oleObject12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3.xml"/><Relationship Id="rId1" Type="http://schemas.openxmlformats.org/officeDocument/2006/relationships/tags" Target="../tags/tag223.xml"/><Relationship Id="rId5" Type="http://schemas.openxmlformats.org/officeDocument/2006/relationships/image" Target="../media/image1.emf"/><Relationship Id="rId4" Type="http://schemas.openxmlformats.org/officeDocument/2006/relationships/oleObject" Target="../embeddings/oleObject12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3.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3.xml"/><Relationship Id="rId1" Type="http://schemas.openxmlformats.org/officeDocument/2006/relationships/tags" Target="../tags/tag225.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3.xml"/><Relationship Id="rId1" Type="http://schemas.openxmlformats.org/officeDocument/2006/relationships/tags" Target="../tags/tag226.xml"/><Relationship Id="rId5" Type="http://schemas.openxmlformats.org/officeDocument/2006/relationships/image" Target="../media/image1.emf"/><Relationship Id="rId4" Type="http://schemas.openxmlformats.org/officeDocument/2006/relationships/oleObject" Target="../embeddings/oleObject1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Phase III - Implement and Monitor</a:t>
            </a:r>
            <a:endParaRPr lang="en-US" sz="48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pPr marR="0" lvl="0" fontAlgn="auto">
              <a:spcAft>
                <a:spcPts val="0"/>
              </a:spcAft>
              <a:buClrTx/>
              <a:buSzTx/>
              <a:tabLst/>
              <a:defRPr/>
            </a:pPr>
            <a:r>
              <a:rPr lang="en-US" sz="2000" b="1" dirty="0"/>
              <a:t>By ex-McKinsey, Deloitte &amp; BCG Management Consultants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3" name="Picture 6" descr="http://wearedevelopment.files.wordpress.com/2012/03/merger.jpg">
            <a:extLst>
              <a:ext uri="{FF2B5EF4-FFF2-40B4-BE49-F238E27FC236}">
                <a16:creationId xmlns:a16="http://schemas.microsoft.com/office/drawing/2014/main" id="{6E38BFE1-56A4-4E55-BEE6-88950EB7A801}"/>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9794" y="4080612"/>
            <a:ext cx="3972498" cy="2376408"/>
          </a:xfrm>
          <a:prstGeom prst="rect">
            <a:avLst/>
          </a:prstGeom>
          <a:noFill/>
        </p:spPr>
      </p:pic>
      <p:pic>
        <p:nvPicPr>
          <p:cNvPr id="4" name="Picture 3">
            <a:hlinkClick r:id="rId8"/>
            <a:extLst>
              <a:ext uri="{FF2B5EF4-FFF2-40B4-BE49-F238E27FC236}">
                <a16:creationId xmlns:a16="http://schemas.microsoft.com/office/drawing/2014/main" id="{E10F6FA0-AEFA-32FF-F525-B7B1C08EBA54}"/>
              </a:ext>
            </a:extLst>
          </p:cNvPr>
          <p:cNvPicPr>
            <a:picLocks noChangeAspect="1"/>
          </p:cNvPicPr>
          <p:nvPr/>
        </p:nvPicPr>
        <p:blipFill>
          <a:blip r:embed="rId9"/>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a:t>
            </a:r>
            <a:r>
              <a:rPr kumimoji="0" lang="en-US" sz="2400" b="1" i="0" u="none" strike="noStrike" kern="1200" cap="none" spc="0" normalizeH="0" baseline="0" noProof="0" dirty="0">
                <a:ln>
                  <a:noFill/>
                </a:ln>
                <a:solidFill>
                  <a:srgbClr val="002776"/>
                </a:solidFill>
                <a:effectLst/>
                <a:uLnTx/>
                <a:uFillTx/>
                <a:latin typeface="Arial"/>
                <a:ea typeface="+mj-ea"/>
                <a:cs typeface="+mj-cs"/>
              </a:rPr>
              <a:t>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grpSp>
        <p:nvGrpSpPr>
          <p:cNvPr id="6" name="Group 5">
            <a:extLst>
              <a:ext uri="{FF2B5EF4-FFF2-40B4-BE49-F238E27FC236}">
                <a16:creationId xmlns:a16="http://schemas.microsoft.com/office/drawing/2014/main" id="{21529C3A-FB56-4DA1-9250-3F6D1B74E004}"/>
              </a:ext>
            </a:extLst>
          </p:cNvPr>
          <p:cNvGrpSpPr/>
          <p:nvPr/>
        </p:nvGrpSpPr>
        <p:grpSpPr>
          <a:xfrm>
            <a:off x="2293946" y="1741713"/>
            <a:ext cx="144742" cy="551982"/>
            <a:chOff x="2274877" y="1777028"/>
            <a:chExt cx="182880" cy="697422"/>
          </a:xfrm>
        </p:grpSpPr>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5" name="Group 4">
            <a:extLst>
              <a:ext uri="{FF2B5EF4-FFF2-40B4-BE49-F238E27FC236}">
                <a16:creationId xmlns:a16="http://schemas.microsoft.com/office/drawing/2014/main" id="{EB30D682-97DE-42E9-AE3B-951B815F62AE}"/>
              </a:ext>
            </a:extLst>
          </p:cNvPr>
          <p:cNvGrpSpPr/>
          <p:nvPr/>
        </p:nvGrpSpPr>
        <p:grpSpPr>
          <a:xfrm>
            <a:off x="2293946" y="2603272"/>
            <a:ext cx="144742" cy="551982"/>
            <a:chOff x="2274877" y="2912624"/>
            <a:chExt cx="182880" cy="697422"/>
          </a:xfrm>
        </p:grpSpPr>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4" name="Group 3">
            <a:extLst>
              <a:ext uri="{FF2B5EF4-FFF2-40B4-BE49-F238E27FC236}">
                <a16:creationId xmlns:a16="http://schemas.microsoft.com/office/drawing/2014/main" id="{7C2FC680-7E9C-4B6B-9B27-85A1D18029D1}"/>
              </a:ext>
            </a:extLst>
          </p:cNvPr>
          <p:cNvGrpSpPr/>
          <p:nvPr/>
        </p:nvGrpSpPr>
        <p:grpSpPr>
          <a:xfrm>
            <a:off x="2293946" y="3469943"/>
            <a:ext cx="144742" cy="551982"/>
            <a:chOff x="2274877" y="4048220"/>
            <a:chExt cx="182880" cy="697422"/>
          </a:xfrm>
        </p:grpSpPr>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5817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5817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52484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519734"/>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51462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39151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38640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38129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425818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425307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424796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grpSp>
        <p:nvGrpSpPr>
          <p:cNvPr id="3" name="Group 2">
            <a:extLst>
              <a:ext uri="{FF2B5EF4-FFF2-40B4-BE49-F238E27FC236}">
                <a16:creationId xmlns:a16="http://schemas.microsoft.com/office/drawing/2014/main" id="{FA5EE1B6-E099-4FEC-8FD7-6BD0E13C1DCF}"/>
              </a:ext>
            </a:extLst>
          </p:cNvPr>
          <p:cNvGrpSpPr/>
          <p:nvPr/>
        </p:nvGrpSpPr>
        <p:grpSpPr>
          <a:xfrm>
            <a:off x="2293946" y="4336613"/>
            <a:ext cx="144742" cy="551982"/>
            <a:chOff x="2274877" y="5183816"/>
            <a:chExt cx="182880" cy="697422"/>
          </a:xfrm>
        </p:grpSpPr>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41" name="AutoShape 72">
            <a:extLst>
              <a:ext uri="{FF2B5EF4-FFF2-40B4-BE49-F238E27FC236}">
                <a16:creationId xmlns:a16="http://schemas.microsoft.com/office/drawing/2014/main" id="{D6F051A2-8AC7-401B-A57A-E4AFF182B124}"/>
              </a:ext>
            </a:extLst>
          </p:cNvPr>
          <p:cNvSpPr>
            <a:spLocks noChangeArrowheads="1"/>
          </p:cNvSpPr>
          <p:nvPr/>
        </p:nvSpPr>
        <p:spPr bwMode="auto">
          <a:xfrm>
            <a:off x="636481"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Past Milestones</a:t>
            </a:r>
          </a:p>
        </p:txBody>
      </p:sp>
      <p:sp>
        <p:nvSpPr>
          <p:cNvPr id="42" name="AutoShape 72">
            <a:extLst>
              <a:ext uri="{FF2B5EF4-FFF2-40B4-BE49-F238E27FC236}">
                <a16:creationId xmlns:a16="http://schemas.microsoft.com/office/drawing/2014/main" id="{1DA88328-B6C2-45C8-8C0A-72F0165EC51B}"/>
              </a:ext>
            </a:extLst>
          </p:cNvPr>
          <p:cNvSpPr>
            <a:spLocks noChangeArrowheads="1"/>
          </p:cNvSpPr>
          <p:nvPr/>
        </p:nvSpPr>
        <p:spPr bwMode="auto">
          <a:xfrm>
            <a:off x="4339218"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Current Milestones</a:t>
            </a:r>
          </a:p>
        </p:txBody>
      </p:sp>
      <p:sp>
        <p:nvSpPr>
          <p:cNvPr id="43" name="AutoShape 72">
            <a:extLst>
              <a:ext uri="{FF2B5EF4-FFF2-40B4-BE49-F238E27FC236}">
                <a16:creationId xmlns:a16="http://schemas.microsoft.com/office/drawing/2014/main" id="{CB11810C-CC63-475E-AD04-A2CBB50A9496}"/>
              </a:ext>
            </a:extLst>
          </p:cNvPr>
          <p:cNvSpPr>
            <a:spLocks noChangeArrowheads="1"/>
          </p:cNvSpPr>
          <p:nvPr/>
        </p:nvSpPr>
        <p:spPr bwMode="auto">
          <a:xfrm>
            <a:off x="8052914"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Future Milestones</a:t>
            </a:r>
          </a:p>
        </p:txBody>
      </p:sp>
      <p:sp>
        <p:nvSpPr>
          <p:cNvPr id="44" name="Rectangle 43">
            <a:extLst>
              <a:ext uri="{FF2B5EF4-FFF2-40B4-BE49-F238E27FC236}">
                <a16:creationId xmlns:a16="http://schemas.microsoft.com/office/drawing/2014/main" id="{F0FD547D-B657-4C4C-B79F-83F1E5779909}"/>
              </a:ext>
            </a:extLst>
          </p:cNvPr>
          <p:cNvSpPr/>
          <p:nvPr/>
        </p:nvSpPr>
        <p:spPr bwMode="auto">
          <a:xfrm>
            <a:off x="640580"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5" name="Straight Connector 44">
            <a:extLst>
              <a:ext uri="{FF2B5EF4-FFF2-40B4-BE49-F238E27FC236}">
                <a16:creationId xmlns:a16="http://schemas.microsoft.com/office/drawing/2014/main" id="{8630EDB3-98DB-4D88-B40B-F372FD651CBA}"/>
              </a:ext>
            </a:extLst>
          </p:cNvPr>
          <p:cNvCxnSpPr/>
          <p:nvPr/>
        </p:nvCxnSpPr>
        <p:spPr>
          <a:xfrm>
            <a:off x="951788"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4A1FB23-C17C-41DA-9304-A51A4D6292CF}"/>
              </a:ext>
            </a:extLst>
          </p:cNvPr>
          <p:cNvSpPr txBox="1"/>
          <p:nvPr/>
        </p:nvSpPr>
        <p:spPr>
          <a:xfrm>
            <a:off x="829230"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47" name="Rectangle 46">
            <a:extLst>
              <a:ext uri="{FF2B5EF4-FFF2-40B4-BE49-F238E27FC236}">
                <a16:creationId xmlns:a16="http://schemas.microsoft.com/office/drawing/2014/main" id="{4C02C8C0-D3F0-4148-9005-AF45D0FB17E8}"/>
              </a:ext>
            </a:extLst>
          </p:cNvPr>
          <p:cNvSpPr/>
          <p:nvPr/>
        </p:nvSpPr>
        <p:spPr bwMode="auto">
          <a:xfrm>
            <a:off x="640580"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8" name="Straight Connector 47">
            <a:extLst>
              <a:ext uri="{FF2B5EF4-FFF2-40B4-BE49-F238E27FC236}">
                <a16:creationId xmlns:a16="http://schemas.microsoft.com/office/drawing/2014/main" id="{94AAD95D-BA1A-445D-966D-7392CB9860F9}"/>
              </a:ext>
            </a:extLst>
          </p:cNvPr>
          <p:cNvCxnSpPr/>
          <p:nvPr/>
        </p:nvCxnSpPr>
        <p:spPr>
          <a:xfrm>
            <a:off x="951788"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A7B4999-CD10-41E9-88E5-4FCCE0CAFB41}"/>
              </a:ext>
            </a:extLst>
          </p:cNvPr>
          <p:cNvSpPr txBox="1"/>
          <p:nvPr/>
        </p:nvSpPr>
        <p:spPr>
          <a:xfrm>
            <a:off x="829230"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0" name="Rectangle 49">
            <a:extLst>
              <a:ext uri="{FF2B5EF4-FFF2-40B4-BE49-F238E27FC236}">
                <a16:creationId xmlns:a16="http://schemas.microsoft.com/office/drawing/2014/main" id="{57E94310-8A28-459C-A547-73EE86DB6C09}"/>
              </a:ext>
            </a:extLst>
          </p:cNvPr>
          <p:cNvSpPr/>
          <p:nvPr/>
        </p:nvSpPr>
        <p:spPr bwMode="auto">
          <a:xfrm>
            <a:off x="640580"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1" name="Straight Connector 50">
            <a:extLst>
              <a:ext uri="{FF2B5EF4-FFF2-40B4-BE49-F238E27FC236}">
                <a16:creationId xmlns:a16="http://schemas.microsoft.com/office/drawing/2014/main" id="{E41938CD-6C67-4E5D-B214-D7DA97F8CCF2}"/>
              </a:ext>
            </a:extLst>
          </p:cNvPr>
          <p:cNvCxnSpPr/>
          <p:nvPr/>
        </p:nvCxnSpPr>
        <p:spPr>
          <a:xfrm>
            <a:off x="951788"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AB5B685-A381-47DD-B6D8-535A4CFC899D}"/>
              </a:ext>
            </a:extLst>
          </p:cNvPr>
          <p:cNvSpPr txBox="1"/>
          <p:nvPr/>
        </p:nvSpPr>
        <p:spPr>
          <a:xfrm>
            <a:off x="829230"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3" name="Rectangle 52">
            <a:extLst>
              <a:ext uri="{FF2B5EF4-FFF2-40B4-BE49-F238E27FC236}">
                <a16:creationId xmlns:a16="http://schemas.microsoft.com/office/drawing/2014/main" id="{176ECE44-B035-472F-9CE4-C039972188FA}"/>
              </a:ext>
            </a:extLst>
          </p:cNvPr>
          <p:cNvSpPr/>
          <p:nvPr/>
        </p:nvSpPr>
        <p:spPr bwMode="auto">
          <a:xfrm>
            <a:off x="4346225"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4" name="Straight Connector 53">
            <a:extLst>
              <a:ext uri="{FF2B5EF4-FFF2-40B4-BE49-F238E27FC236}">
                <a16:creationId xmlns:a16="http://schemas.microsoft.com/office/drawing/2014/main" id="{236DE3A6-56D7-477A-91CB-40D1306B6D25}"/>
              </a:ext>
            </a:extLst>
          </p:cNvPr>
          <p:cNvCxnSpPr/>
          <p:nvPr/>
        </p:nvCxnSpPr>
        <p:spPr>
          <a:xfrm>
            <a:off x="465743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079E383-851C-4CEB-B0D1-CC2940537287}"/>
              </a:ext>
            </a:extLst>
          </p:cNvPr>
          <p:cNvSpPr txBox="1"/>
          <p:nvPr/>
        </p:nvSpPr>
        <p:spPr>
          <a:xfrm>
            <a:off x="453487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6" name="Rectangle 55">
            <a:extLst>
              <a:ext uri="{FF2B5EF4-FFF2-40B4-BE49-F238E27FC236}">
                <a16:creationId xmlns:a16="http://schemas.microsoft.com/office/drawing/2014/main" id="{8E1405C2-9C13-4E6E-838B-C37C12E37FE6}"/>
              </a:ext>
            </a:extLst>
          </p:cNvPr>
          <p:cNvSpPr/>
          <p:nvPr/>
        </p:nvSpPr>
        <p:spPr bwMode="auto">
          <a:xfrm>
            <a:off x="4346225"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7" name="Straight Connector 56">
            <a:extLst>
              <a:ext uri="{FF2B5EF4-FFF2-40B4-BE49-F238E27FC236}">
                <a16:creationId xmlns:a16="http://schemas.microsoft.com/office/drawing/2014/main" id="{C7808F68-236F-4F3C-9320-1C0513329B04}"/>
              </a:ext>
            </a:extLst>
          </p:cNvPr>
          <p:cNvCxnSpPr/>
          <p:nvPr/>
        </p:nvCxnSpPr>
        <p:spPr>
          <a:xfrm>
            <a:off x="465743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F79F4AE-FF78-46B0-B007-60292228042A}"/>
              </a:ext>
            </a:extLst>
          </p:cNvPr>
          <p:cNvSpPr txBox="1"/>
          <p:nvPr/>
        </p:nvSpPr>
        <p:spPr>
          <a:xfrm>
            <a:off x="453487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9" name="Rectangle 58">
            <a:extLst>
              <a:ext uri="{FF2B5EF4-FFF2-40B4-BE49-F238E27FC236}">
                <a16:creationId xmlns:a16="http://schemas.microsoft.com/office/drawing/2014/main" id="{7C980687-706C-4E59-88CB-CEF4820B420F}"/>
              </a:ext>
            </a:extLst>
          </p:cNvPr>
          <p:cNvSpPr/>
          <p:nvPr/>
        </p:nvSpPr>
        <p:spPr bwMode="auto">
          <a:xfrm>
            <a:off x="4346225"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0" name="Straight Connector 59">
            <a:extLst>
              <a:ext uri="{FF2B5EF4-FFF2-40B4-BE49-F238E27FC236}">
                <a16:creationId xmlns:a16="http://schemas.microsoft.com/office/drawing/2014/main" id="{8FFF0A30-5F64-4A32-9266-A297145BBD63}"/>
              </a:ext>
            </a:extLst>
          </p:cNvPr>
          <p:cNvCxnSpPr/>
          <p:nvPr/>
        </p:nvCxnSpPr>
        <p:spPr>
          <a:xfrm>
            <a:off x="465743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46317DA-D084-43C6-9EB2-9930CBD7833E}"/>
              </a:ext>
            </a:extLst>
          </p:cNvPr>
          <p:cNvSpPr txBox="1"/>
          <p:nvPr/>
        </p:nvSpPr>
        <p:spPr>
          <a:xfrm>
            <a:off x="453487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2" name="Rectangle 61">
            <a:extLst>
              <a:ext uri="{FF2B5EF4-FFF2-40B4-BE49-F238E27FC236}">
                <a16:creationId xmlns:a16="http://schemas.microsoft.com/office/drawing/2014/main" id="{E2A40110-386E-4271-9394-F8FC1316E031}"/>
              </a:ext>
            </a:extLst>
          </p:cNvPr>
          <p:cNvSpPr/>
          <p:nvPr/>
        </p:nvSpPr>
        <p:spPr bwMode="auto">
          <a:xfrm>
            <a:off x="8060086"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3" name="Straight Connector 62">
            <a:extLst>
              <a:ext uri="{FF2B5EF4-FFF2-40B4-BE49-F238E27FC236}">
                <a16:creationId xmlns:a16="http://schemas.microsoft.com/office/drawing/2014/main" id="{EC68C0E8-439E-412E-A52E-52B3C6AD852B}"/>
              </a:ext>
            </a:extLst>
          </p:cNvPr>
          <p:cNvCxnSpPr/>
          <p:nvPr/>
        </p:nvCxnSpPr>
        <p:spPr>
          <a:xfrm>
            <a:off x="837129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A12E37A-4E2F-443F-ACB3-872E5B0E4C3E}"/>
              </a:ext>
            </a:extLst>
          </p:cNvPr>
          <p:cNvSpPr txBox="1"/>
          <p:nvPr/>
        </p:nvSpPr>
        <p:spPr>
          <a:xfrm>
            <a:off x="824873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5" name="Rectangle 64">
            <a:extLst>
              <a:ext uri="{FF2B5EF4-FFF2-40B4-BE49-F238E27FC236}">
                <a16:creationId xmlns:a16="http://schemas.microsoft.com/office/drawing/2014/main" id="{9CCF4825-112F-4397-A274-050B03E0F507}"/>
              </a:ext>
            </a:extLst>
          </p:cNvPr>
          <p:cNvSpPr/>
          <p:nvPr/>
        </p:nvSpPr>
        <p:spPr bwMode="auto">
          <a:xfrm>
            <a:off x="8060086"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6" name="Straight Connector 65">
            <a:extLst>
              <a:ext uri="{FF2B5EF4-FFF2-40B4-BE49-F238E27FC236}">
                <a16:creationId xmlns:a16="http://schemas.microsoft.com/office/drawing/2014/main" id="{9E9E5C51-6911-44F2-9F6C-0DB1D26B0C6C}"/>
              </a:ext>
            </a:extLst>
          </p:cNvPr>
          <p:cNvCxnSpPr/>
          <p:nvPr/>
        </p:nvCxnSpPr>
        <p:spPr>
          <a:xfrm>
            <a:off x="837129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44C8832-828E-4C12-B1D2-1C69996F1B58}"/>
              </a:ext>
            </a:extLst>
          </p:cNvPr>
          <p:cNvSpPr txBox="1"/>
          <p:nvPr/>
        </p:nvSpPr>
        <p:spPr>
          <a:xfrm>
            <a:off x="824873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8" name="Rectangle 67">
            <a:extLst>
              <a:ext uri="{FF2B5EF4-FFF2-40B4-BE49-F238E27FC236}">
                <a16:creationId xmlns:a16="http://schemas.microsoft.com/office/drawing/2014/main" id="{614C912F-9510-4465-B11F-F7BDE2973E25}"/>
              </a:ext>
            </a:extLst>
          </p:cNvPr>
          <p:cNvSpPr/>
          <p:nvPr/>
        </p:nvSpPr>
        <p:spPr bwMode="auto">
          <a:xfrm>
            <a:off x="8060086"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9" name="Straight Connector 68">
            <a:extLst>
              <a:ext uri="{FF2B5EF4-FFF2-40B4-BE49-F238E27FC236}">
                <a16:creationId xmlns:a16="http://schemas.microsoft.com/office/drawing/2014/main" id="{D85CEE4A-6721-4F87-8ECF-DBDF936001D0}"/>
              </a:ext>
            </a:extLst>
          </p:cNvPr>
          <p:cNvCxnSpPr/>
          <p:nvPr/>
        </p:nvCxnSpPr>
        <p:spPr>
          <a:xfrm>
            <a:off x="837129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2A4CF3-149B-4F70-BF8D-99C187B43589}"/>
              </a:ext>
            </a:extLst>
          </p:cNvPr>
          <p:cNvSpPr txBox="1"/>
          <p:nvPr/>
        </p:nvSpPr>
        <p:spPr>
          <a:xfrm>
            <a:off x="824873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Tree>
    <p:extLst>
      <p:ext uri="{BB962C8B-B14F-4D97-AF65-F5344CB8AC3E}">
        <p14:creationId xmlns:p14="http://schemas.microsoft.com/office/powerpoint/2010/main" val="175222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83C0B2-844F-4168-BE85-BA50DF2BED24}"/>
              </a:ext>
            </a:extLst>
          </p:cNvPr>
          <p:cNvSpPr/>
          <p:nvPr/>
        </p:nvSpPr>
        <p:spPr bwMode="auto">
          <a:xfrm>
            <a:off x="7851331" y="5049570"/>
            <a:ext cx="3474136" cy="547664"/>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new single source of truth regarding these documents should now be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a:t>
            </a:r>
            <a:r>
              <a:rPr lang="en-US" sz="1200">
                <a:solidFill>
                  <a:srgbClr val="002776"/>
                </a:solidFill>
              </a:rPr>
              <a:t>readiness checklist</a:t>
            </a:r>
          </a:p>
          <a:p>
            <a:pPr marL="169863" lvl="0" indent="-169863">
              <a:spcBef>
                <a:spcPts val="400"/>
              </a:spcBef>
              <a:spcAft>
                <a:spcPts val="400"/>
              </a:spcAft>
              <a:buFont typeface="+mj-lt"/>
              <a:buAutoNum type="arabicPeriod"/>
              <a:defRPr/>
            </a:pPr>
            <a:r>
              <a:rPr lang="en-US" sz="1200">
                <a:solidFill>
                  <a:srgbClr val="002776"/>
                </a:solidFill>
              </a:rPr>
              <a:t>Integration </a:t>
            </a:r>
            <a:r>
              <a:rPr lang="en-US" sz="1200" dirty="0">
                <a:solidFill>
                  <a:srgbClr val="002776"/>
                </a:solidFill>
              </a:rPr>
              <a:t>&amp;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Tree>
    <p:extLst>
      <p:ext uri="{BB962C8B-B14F-4D97-AF65-F5344CB8AC3E}">
        <p14:creationId xmlns:p14="http://schemas.microsoft.com/office/powerpoint/2010/main" val="138699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Key lessons learned from our Post Merger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58965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 (e.g. Do not underestimate cultural change)</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58965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2" name="Rectangle 11">
            <a:extLst>
              <a:ext uri="{FF2B5EF4-FFF2-40B4-BE49-F238E27FC236}">
                <a16:creationId xmlns:a16="http://schemas.microsoft.com/office/drawing/2014/main" id="{3C14A528-296C-425A-872F-0E6E21C43B58}"/>
              </a:ext>
            </a:extLst>
          </p:cNvPr>
          <p:cNvSpPr/>
          <p:nvPr/>
        </p:nvSpPr>
        <p:spPr>
          <a:xfrm>
            <a:off x="618260" y="2594687"/>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4" name="Rectangle 13">
            <a:extLst>
              <a:ext uri="{FF2B5EF4-FFF2-40B4-BE49-F238E27FC236}">
                <a16:creationId xmlns:a16="http://schemas.microsoft.com/office/drawing/2014/main" id="{9A8AA596-7E71-40C9-9C93-E069E754C8D7}"/>
              </a:ext>
            </a:extLst>
          </p:cNvPr>
          <p:cNvSpPr/>
          <p:nvPr/>
        </p:nvSpPr>
        <p:spPr>
          <a:xfrm>
            <a:off x="2704727" y="2594687"/>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5" name="Rectangle 14">
            <a:extLst>
              <a:ext uri="{FF2B5EF4-FFF2-40B4-BE49-F238E27FC236}">
                <a16:creationId xmlns:a16="http://schemas.microsoft.com/office/drawing/2014/main" id="{0B338AC3-37CE-4694-BE16-F2C1B29DE464}"/>
              </a:ext>
            </a:extLst>
          </p:cNvPr>
          <p:cNvSpPr/>
          <p:nvPr/>
        </p:nvSpPr>
        <p:spPr>
          <a:xfrm>
            <a:off x="618260" y="359972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7" name="Rectangle 16">
            <a:extLst>
              <a:ext uri="{FF2B5EF4-FFF2-40B4-BE49-F238E27FC236}">
                <a16:creationId xmlns:a16="http://schemas.microsoft.com/office/drawing/2014/main" id="{C62C8ABE-E3BC-4082-B726-C84E1F9D2EEE}"/>
              </a:ext>
            </a:extLst>
          </p:cNvPr>
          <p:cNvSpPr/>
          <p:nvPr/>
        </p:nvSpPr>
        <p:spPr>
          <a:xfrm>
            <a:off x="2704727" y="359972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8" name="Rectangle 17">
            <a:extLst>
              <a:ext uri="{FF2B5EF4-FFF2-40B4-BE49-F238E27FC236}">
                <a16:creationId xmlns:a16="http://schemas.microsoft.com/office/drawing/2014/main" id="{A6BC1349-930D-47B2-BC5A-84674194B9B4}"/>
              </a:ext>
            </a:extLst>
          </p:cNvPr>
          <p:cNvSpPr/>
          <p:nvPr/>
        </p:nvSpPr>
        <p:spPr>
          <a:xfrm>
            <a:off x="618260" y="4604757"/>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9" name="Rectangle 18">
            <a:extLst>
              <a:ext uri="{FF2B5EF4-FFF2-40B4-BE49-F238E27FC236}">
                <a16:creationId xmlns:a16="http://schemas.microsoft.com/office/drawing/2014/main" id="{DE9F7193-0EA9-41B3-B6AB-28E5C3C50285}"/>
              </a:ext>
            </a:extLst>
          </p:cNvPr>
          <p:cNvSpPr/>
          <p:nvPr/>
        </p:nvSpPr>
        <p:spPr>
          <a:xfrm>
            <a:off x="2704727" y="4604757"/>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25" name="Rectangle 24">
            <a:extLst>
              <a:ext uri="{FF2B5EF4-FFF2-40B4-BE49-F238E27FC236}">
                <a16:creationId xmlns:a16="http://schemas.microsoft.com/office/drawing/2014/main" id="{C1ABB42F-0511-44C2-AFA7-6CC8240746A6}"/>
              </a:ext>
            </a:extLst>
          </p:cNvPr>
          <p:cNvSpPr/>
          <p:nvPr/>
        </p:nvSpPr>
        <p:spPr>
          <a:xfrm>
            <a:off x="618260" y="560979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26" name="Rectangle 25">
            <a:extLst>
              <a:ext uri="{FF2B5EF4-FFF2-40B4-BE49-F238E27FC236}">
                <a16:creationId xmlns:a16="http://schemas.microsoft.com/office/drawing/2014/main" id="{4ED9C7C3-65E5-428F-817B-09158087CA6D}"/>
              </a:ext>
            </a:extLst>
          </p:cNvPr>
          <p:cNvSpPr/>
          <p:nvPr/>
        </p:nvSpPr>
        <p:spPr>
          <a:xfrm>
            <a:off x="2704727" y="560979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Tree>
    <p:extLst>
      <p:ext uri="{BB962C8B-B14F-4D97-AF65-F5344CB8AC3E}">
        <p14:creationId xmlns:p14="http://schemas.microsoft.com/office/powerpoint/2010/main" val="230072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4870-3A9F-4E4D-A376-4E787E360EB5}"/>
              </a:ext>
            </a:extLst>
          </p:cNvPr>
          <p:cNvSpPr>
            <a:spLocks noGrp="1"/>
          </p:cNvSpPr>
          <p:nvPr>
            <p:ph type="title"/>
          </p:nvPr>
        </p:nvSpPr>
        <p:spPr/>
        <p:txBody>
          <a:bodyPr/>
          <a:lstStyle/>
          <a:p>
            <a:r>
              <a:rPr lang="en-GB" sz="2400" dirty="0">
                <a:solidFill>
                  <a:schemeClr val="accent1"/>
                </a:solidFill>
              </a:rPr>
              <a:t>Institutionalization of the updated PMI Toolkit</a:t>
            </a:r>
            <a:endParaRPr lang="en-AU" dirty="0"/>
          </a:p>
        </p:txBody>
      </p:sp>
      <p:sp>
        <p:nvSpPr>
          <p:cNvPr id="3" name="Text Placeholder 2">
            <a:extLst>
              <a:ext uri="{FF2B5EF4-FFF2-40B4-BE49-F238E27FC236}">
                <a16:creationId xmlns:a16="http://schemas.microsoft.com/office/drawing/2014/main" id="{D7C1D288-ED9C-4AEE-815F-2E1C8F021847}"/>
              </a:ext>
            </a:extLst>
          </p:cNvPr>
          <p:cNvSpPr>
            <a:spLocks noGrp="1"/>
          </p:cNvSpPr>
          <p:nvPr>
            <p:ph type="body" sz="quarter" idx="10"/>
          </p:nvPr>
        </p:nvSpPr>
        <p:spPr/>
        <p:txBody>
          <a:bodyPr/>
          <a:lstStyle/>
          <a:p>
            <a:pPr>
              <a:lnSpc>
                <a:spcPct val="100000"/>
              </a:lnSpc>
              <a:spcBef>
                <a:spcPts val="300"/>
              </a:spcBef>
              <a:spcAft>
                <a:spcPts val="300"/>
              </a:spcAft>
            </a:pPr>
            <a:r>
              <a:rPr lang="en-GB" dirty="0"/>
              <a:t>The PMI Toolkit that you initially purchased should now include many customizations aligned with the specificities of your organization. As a result, it is this updated version of the Toolkit that should now be used as a resource for </a:t>
            </a:r>
            <a:r>
              <a:rPr lang="en-GB"/>
              <a:t>your next post </a:t>
            </a:r>
            <a:r>
              <a:rPr lang="en-GB" dirty="0"/>
              <a:t>merger integration. </a:t>
            </a:r>
          </a:p>
          <a:p>
            <a:pPr>
              <a:lnSpc>
                <a:spcPct val="100000"/>
              </a:lnSpc>
              <a:spcBef>
                <a:spcPts val="300"/>
              </a:spcBef>
              <a:spcAft>
                <a:spcPts val="300"/>
              </a:spcAft>
            </a:pPr>
            <a:r>
              <a:rPr lang="en-GB" dirty="0"/>
              <a:t>Make sure to spend some time after your PMI to clean the Toolkit so it is nice and ready to use for your next PMI.</a:t>
            </a:r>
            <a:endParaRPr lang="en-AU" dirty="0"/>
          </a:p>
        </p:txBody>
      </p:sp>
      <p:sp>
        <p:nvSpPr>
          <p:cNvPr id="4" name="Slide Number Placeholder 3">
            <a:extLst>
              <a:ext uri="{FF2B5EF4-FFF2-40B4-BE49-F238E27FC236}">
                <a16:creationId xmlns:a16="http://schemas.microsoft.com/office/drawing/2014/main" id="{B40C4A8F-F480-423B-B8C2-CA3DFEB3F3FD}"/>
              </a:ext>
            </a:extLst>
          </p:cNvPr>
          <p:cNvSpPr>
            <a:spLocks noGrp="1"/>
          </p:cNvSpPr>
          <p:nvPr>
            <p:ph type="sldNum" sz="quarter" idx="4"/>
          </p:nvPr>
        </p:nvSpPr>
        <p:spPr/>
        <p:txBody>
          <a:bodyPr/>
          <a:lstStyle/>
          <a:p>
            <a:fld id="{37F5C94B-8C55-478B-B509-BAE6A06B2E2A}" type="slidenum">
              <a:rPr lang="en-IN" smtClean="0"/>
              <a:pPr/>
              <a:t>13</a:t>
            </a:fld>
            <a:endParaRPr lang="en-IN" dirty="0"/>
          </a:p>
        </p:txBody>
      </p:sp>
    </p:spTree>
    <p:extLst>
      <p:ext uri="{BB962C8B-B14F-4D97-AF65-F5344CB8AC3E}">
        <p14:creationId xmlns:p14="http://schemas.microsoft.com/office/powerpoint/2010/main" val="69087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14</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ensure a proper execution of the integration &amp; synergy initiatives, it is very important to </a:t>
            </a:r>
            <a:r>
              <a:rPr lang="en-US" sz="2400"/>
              <a:t>appoint high-caliber </a:t>
            </a:r>
            <a:r>
              <a:rPr lang="en-US" sz="2400" dirty="0"/>
              <a:t>initiative owner or project manager</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21" name="Isosceles Triangle 20">
            <a:extLst>
              <a:ext uri="{FF2B5EF4-FFF2-40B4-BE49-F238E27FC236}">
                <a16:creationId xmlns:a16="http://schemas.microsoft.com/office/drawing/2014/main" id="{66F40DAB-EC3D-45A7-8178-8FD010BD1FB4}"/>
              </a:ext>
            </a:extLst>
          </p:cNvPr>
          <p:cNvSpPr/>
          <p:nvPr/>
        </p:nvSpPr>
        <p:spPr bwMode="auto">
          <a:xfrm>
            <a:off x="4420677" y="3220211"/>
            <a:ext cx="3350646" cy="2315739"/>
          </a:xfrm>
          <a:prstGeom prst="triangle">
            <a:avLst/>
          </a:prstGeom>
          <a:solidFill>
            <a:schemeClr val="tx1"/>
          </a:solidFill>
          <a:ln>
            <a:solidFill>
              <a:schemeClr val="tx1"/>
            </a:solidFill>
          </a:ln>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22" name="Oval 56">
            <a:extLst>
              <a:ext uri="{FF2B5EF4-FFF2-40B4-BE49-F238E27FC236}">
                <a16:creationId xmlns:a16="http://schemas.microsoft.com/office/drawing/2014/main" id="{763F27A6-95BE-48D1-BABC-2304E94F2419}"/>
              </a:ext>
            </a:extLst>
          </p:cNvPr>
          <p:cNvSpPr>
            <a:spLocks noChangeAspect="1"/>
          </p:cNvSpPr>
          <p:nvPr/>
        </p:nvSpPr>
        <p:spPr>
          <a:xfrm>
            <a:off x="5864056" y="3839385"/>
            <a:ext cx="463888" cy="1089907"/>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F462800D-E8B6-454C-B2A7-22257497EFCC}"/>
              </a:ext>
            </a:extLst>
          </p:cNvPr>
          <p:cNvSpPr txBox="1"/>
          <p:nvPr/>
        </p:nvSpPr>
        <p:spPr>
          <a:xfrm>
            <a:off x="4969119" y="5081692"/>
            <a:ext cx="2253762" cy="338554"/>
          </a:xfrm>
          <a:prstGeom prst="rect">
            <a:avLst/>
          </a:prstGeom>
          <a:noFill/>
        </p:spPr>
        <p:txBody>
          <a:bodyPr wrap="square" rtlCol="0">
            <a:spAutoFit/>
          </a:bodyPr>
          <a:lstStyle/>
          <a:p>
            <a:pPr algn="ctr"/>
            <a:r>
              <a:rPr lang="en-US" sz="1600" b="1" dirty="0">
                <a:solidFill>
                  <a:schemeClr val="bg1"/>
                </a:solidFill>
              </a:rPr>
              <a:t>Project Manager</a:t>
            </a:r>
          </a:p>
        </p:txBody>
      </p:sp>
      <p:sp>
        <p:nvSpPr>
          <p:cNvPr id="24" name="TextBox 23">
            <a:extLst>
              <a:ext uri="{FF2B5EF4-FFF2-40B4-BE49-F238E27FC236}">
                <a16:creationId xmlns:a16="http://schemas.microsoft.com/office/drawing/2014/main" id="{6B9A3C94-0C02-4CD0-B9CB-30F1268604A0}"/>
              </a:ext>
            </a:extLst>
          </p:cNvPr>
          <p:cNvSpPr txBox="1"/>
          <p:nvPr/>
        </p:nvSpPr>
        <p:spPr>
          <a:xfrm>
            <a:off x="4969119" y="2861232"/>
            <a:ext cx="2253762" cy="338554"/>
          </a:xfrm>
          <a:prstGeom prst="rect">
            <a:avLst/>
          </a:prstGeom>
          <a:noFill/>
        </p:spPr>
        <p:txBody>
          <a:bodyPr wrap="square" rtlCol="0">
            <a:spAutoFit/>
          </a:bodyPr>
          <a:lstStyle/>
          <a:p>
            <a:pPr algn="ctr"/>
            <a:r>
              <a:rPr lang="en-US" sz="1600" b="1" dirty="0"/>
              <a:t>Quality</a:t>
            </a:r>
          </a:p>
        </p:txBody>
      </p:sp>
      <p:sp>
        <p:nvSpPr>
          <p:cNvPr id="34" name="TextBox 33">
            <a:extLst>
              <a:ext uri="{FF2B5EF4-FFF2-40B4-BE49-F238E27FC236}">
                <a16:creationId xmlns:a16="http://schemas.microsoft.com/office/drawing/2014/main" id="{CDDBD592-8245-4921-AB51-9281E54B73B8}"/>
              </a:ext>
            </a:extLst>
          </p:cNvPr>
          <p:cNvSpPr txBox="1"/>
          <p:nvPr/>
        </p:nvSpPr>
        <p:spPr>
          <a:xfrm>
            <a:off x="6627348" y="5662159"/>
            <a:ext cx="2253762" cy="338554"/>
          </a:xfrm>
          <a:prstGeom prst="rect">
            <a:avLst/>
          </a:prstGeom>
          <a:noFill/>
        </p:spPr>
        <p:txBody>
          <a:bodyPr wrap="square" rtlCol="0">
            <a:spAutoFit/>
          </a:bodyPr>
          <a:lstStyle/>
          <a:p>
            <a:pPr algn="ctr"/>
            <a:r>
              <a:rPr lang="en-US" sz="1600" b="1" dirty="0"/>
              <a:t>Cost</a:t>
            </a:r>
          </a:p>
        </p:txBody>
      </p:sp>
      <p:sp>
        <p:nvSpPr>
          <p:cNvPr id="35" name="TextBox 34">
            <a:extLst>
              <a:ext uri="{FF2B5EF4-FFF2-40B4-BE49-F238E27FC236}">
                <a16:creationId xmlns:a16="http://schemas.microsoft.com/office/drawing/2014/main" id="{695E363B-E09E-4E14-A315-3177A77FD849}"/>
              </a:ext>
            </a:extLst>
          </p:cNvPr>
          <p:cNvSpPr txBox="1"/>
          <p:nvPr/>
        </p:nvSpPr>
        <p:spPr>
          <a:xfrm>
            <a:off x="3292588" y="5662159"/>
            <a:ext cx="2253762" cy="338554"/>
          </a:xfrm>
          <a:prstGeom prst="rect">
            <a:avLst/>
          </a:prstGeom>
          <a:noFill/>
        </p:spPr>
        <p:txBody>
          <a:bodyPr wrap="square" rtlCol="0">
            <a:spAutoFit/>
          </a:bodyPr>
          <a:lstStyle/>
          <a:p>
            <a:pPr algn="ctr"/>
            <a:r>
              <a:rPr lang="en-US" sz="1600" b="1" dirty="0"/>
              <a:t>Time</a:t>
            </a:r>
          </a:p>
        </p:txBody>
      </p:sp>
      <p:sp>
        <p:nvSpPr>
          <p:cNvPr id="36" name="Rounded Rectangular Callout 8">
            <a:extLst>
              <a:ext uri="{FF2B5EF4-FFF2-40B4-BE49-F238E27FC236}">
                <a16:creationId xmlns:a16="http://schemas.microsoft.com/office/drawing/2014/main" id="{42329662-6CAC-4332-8341-F6E575DEF0D8}"/>
              </a:ext>
            </a:extLst>
          </p:cNvPr>
          <p:cNvSpPr/>
          <p:nvPr/>
        </p:nvSpPr>
        <p:spPr bwMode="auto">
          <a:xfrm>
            <a:off x="7222881" y="2861232"/>
            <a:ext cx="1693596" cy="968579"/>
          </a:xfrm>
          <a:prstGeom prst="wedgeRoundRectCallout">
            <a:avLst>
              <a:gd name="adj1" fmla="val -86495"/>
              <a:gd name="adj2" fmla="val -31043"/>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rtl="0" fontAlgn="base">
              <a:spcBef>
                <a:spcPts val="600"/>
              </a:spcBef>
              <a:spcAft>
                <a:spcPts val="600"/>
              </a:spcAft>
              <a:buClr>
                <a:srgbClr val="000000"/>
              </a:buClr>
            </a:pPr>
            <a:r>
              <a:rPr lang="en-US" sz="1200" b="1" kern="1200" dirty="0">
                <a:ea typeface="+mn-ea"/>
                <a:cs typeface="Times New Roman" pitchFamily="18" charset="0"/>
              </a:rPr>
              <a:t>Meeting the expectations</a:t>
            </a:r>
          </a:p>
        </p:txBody>
      </p:sp>
      <p:sp>
        <p:nvSpPr>
          <p:cNvPr id="37" name="Rounded Rectangular Callout 16">
            <a:extLst>
              <a:ext uri="{FF2B5EF4-FFF2-40B4-BE49-F238E27FC236}">
                <a16:creationId xmlns:a16="http://schemas.microsoft.com/office/drawing/2014/main" id="{AE2F566A-675F-466D-BB3A-618242E844BE}"/>
              </a:ext>
            </a:extLst>
          </p:cNvPr>
          <p:cNvSpPr/>
          <p:nvPr/>
        </p:nvSpPr>
        <p:spPr bwMode="auto">
          <a:xfrm>
            <a:off x="8429203" y="5177869"/>
            <a:ext cx="1693596" cy="968579"/>
          </a:xfrm>
          <a:prstGeom prst="wedgeRoundRectCallout">
            <a:avLst>
              <a:gd name="adj1" fmla="val -70353"/>
              <a:gd name="adj2" fmla="val 15674"/>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Managing a budget and resource limitations</a:t>
            </a:r>
          </a:p>
        </p:txBody>
      </p:sp>
      <p:sp>
        <p:nvSpPr>
          <p:cNvPr id="38" name="Rounded Rectangular Callout 17">
            <a:extLst>
              <a:ext uri="{FF2B5EF4-FFF2-40B4-BE49-F238E27FC236}">
                <a16:creationId xmlns:a16="http://schemas.microsoft.com/office/drawing/2014/main" id="{12D103AD-FC19-44A9-9B62-63029F440639}"/>
              </a:ext>
            </a:extLst>
          </p:cNvPr>
          <p:cNvSpPr/>
          <p:nvPr/>
        </p:nvSpPr>
        <p:spPr bwMode="auto">
          <a:xfrm>
            <a:off x="2227117" y="5177869"/>
            <a:ext cx="1693596" cy="968579"/>
          </a:xfrm>
          <a:prstGeom prst="wedgeRoundRectCallout">
            <a:avLst>
              <a:gd name="adj1" fmla="val 64347"/>
              <a:gd name="adj2" fmla="val 20540"/>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Completing the project in a specific time of frame</a:t>
            </a:r>
          </a:p>
        </p:txBody>
      </p:sp>
      <p:sp>
        <p:nvSpPr>
          <p:cNvPr id="41" name="Oval 40">
            <a:extLst>
              <a:ext uri="{FF2B5EF4-FFF2-40B4-BE49-F238E27FC236}">
                <a16:creationId xmlns:a16="http://schemas.microsoft.com/office/drawing/2014/main" id="{0FF43987-E3A7-435C-82C3-6AA94DD090C8}"/>
              </a:ext>
            </a:extLst>
          </p:cNvPr>
          <p:cNvSpPr/>
          <p:nvPr/>
        </p:nvSpPr>
        <p:spPr bwMode="auto">
          <a:xfrm>
            <a:off x="7767484" y="2284645"/>
            <a:ext cx="731520" cy="640080"/>
          </a:xfrm>
          <a:prstGeom prst="ellipse">
            <a:avLst/>
          </a:prstGeom>
          <a:noFill/>
          <a:ln>
            <a:noFill/>
          </a:ln>
        </p:spPr>
        <p:txBody>
          <a:bodyPr wrap="square" lIns="91428" tIns="45715" rIns="91428" bIns="45715" rtlCol="0" anchor="ctr">
            <a:noAutofit/>
          </a:bodyPr>
          <a:lstStyle/>
          <a:p>
            <a:pPr algn="ctr" defTabSz="859512">
              <a:defRPr/>
            </a:pPr>
            <a:r>
              <a:rPr lang="en-US" altLang="ja-JP" sz="4800" dirty="0">
                <a:ea typeface="ＭＳ Ｐゴシック" charset="-128"/>
                <a:sym typeface="Wingdings" pitchFamily="2" charset="2"/>
              </a:rPr>
              <a:t></a:t>
            </a:r>
            <a:endParaRPr lang="en-US" sz="4800" dirty="0">
              <a:ea typeface="ＭＳ Ｐゴシック" charset="-128"/>
              <a:sym typeface="Wingdings" pitchFamily="2" charset="2"/>
            </a:endParaRPr>
          </a:p>
        </p:txBody>
      </p:sp>
      <p:sp>
        <p:nvSpPr>
          <p:cNvPr id="42" name="Title 1">
            <a:extLst>
              <a:ext uri="{FF2B5EF4-FFF2-40B4-BE49-F238E27FC236}">
                <a16:creationId xmlns:a16="http://schemas.microsoft.com/office/drawing/2014/main" id="{6000BDA2-2047-4F8D-AB52-473858658BE1}"/>
              </a:ext>
            </a:extLst>
          </p:cNvPr>
          <p:cNvSpPr txBox="1">
            <a:spLocks/>
          </p:cNvSpPr>
          <p:nvPr/>
        </p:nvSpPr>
        <p:spPr bwMode="auto">
          <a:xfrm>
            <a:off x="612199" y="1623970"/>
            <a:ext cx="1097496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dirty="0">
                <a:solidFill>
                  <a:schemeClr val="tx1"/>
                </a:solidFill>
              </a:rPr>
              <a:t>The main challenge of the different initiative owners or project managers will be to meet the objectives while balancing the triple constraints of quality, cost and time</a:t>
            </a:r>
          </a:p>
        </p:txBody>
      </p:sp>
      <p:pic>
        <p:nvPicPr>
          <p:cNvPr id="4" name="Graphic 3" descr="Coins with solid fill">
            <a:extLst>
              <a:ext uri="{FF2B5EF4-FFF2-40B4-BE49-F238E27FC236}">
                <a16:creationId xmlns:a16="http://schemas.microsoft.com/office/drawing/2014/main" id="{BCB2FE9A-2DF3-47D3-9AF4-922577C0C6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8801" y="4234403"/>
            <a:ext cx="914400" cy="914400"/>
          </a:xfrm>
          <a:prstGeom prst="rect">
            <a:avLst/>
          </a:prstGeom>
        </p:spPr>
      </p:pic>
      <p:pic>
        <p:nvPicPr>
          <p:cNvPr id="6" name="Graphic 5" descr="Stopwatch with solid fill">
            <a:extLst>
              <a:ext uri="{FF2B5EF4-FFF2-40B4-BE49-F238E27FC236}">
                <a16:creationId xmlns:a16="http://schemas.microsoft.com/office/drawing/2014/main" id="{FB5F69A0-1D3C-4495-A759-EEFF65AC48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16715" y="4167292"/>
            <a:ext cx="914400" cy="914400"/>
          </a:xfrm>
          <a:prstGeom prst="rect">
            <a:avLst/>
          </a:prstGeom>
        </p:spPr>
      </p:pic>
    </p:spTree>
    <p:extLst>
      <p:ext uri="{BB962C8B-B14F-4D97-AF65-F5344CB8AC3E}">
        <p14:creationId xmlns:p14="http://schemas.microsoft.com/office/powerpoint/2010/main" val="10267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9EC62A-DF00-4CF2-94E8-C5D0BE35FC0B}"/>
              </a:ext>
            </a:extLst>
          </p:cNvPr>
          <p:cNvSpPr/>
          <p:nvPr/>
        </p:nvSpPr>
        <p:spPr bwMode="auto">
          <a:xfrm>
            <a:off x="579271" y="3671749"/>
            <a:ext cx="3474136" cy="28108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In order to begin the Phase III, you will have to copy paste the highlighted documents below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7" name="Rectangle 16">
            <a:extLst>
              <a:ext uri="{FF2B5EF4-FFF2-40B4-BE49-F238E27FC236}">
                <a16:creationId xmlns:a16="http://schemas.microsoft.com/office/drawing/2014/main" id="{3B83C0B2-844F-4168-BE85-BA50DF2BED24}"/>
              </a:ext>
            </a:extLst>
          </p:cNvPr>
          <p:cNvSpPr/>
          <p:nvPr/>
        </p:nvSpPr>
        <p:spPr bwMode="auto">
          <a:xfrm>
            <a:off x="4256538" y="2753459"/>
            <a:ext cx="3474136" cy="226522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Arrow: Striped Right 3">
            <a:extLst>
              <a:ext uri="{FF2B5EF4-FFF2-40B4-BE49-F238E27FC236}">
                <a16:creationId xmlns:a16="http://schemas.microsoft.com/office/drawing/2014/main" id="{D1930ED8-C851-405B-901E-2CC967E63EEB}"/>
              </a:ext>
            </a:extLst>
          </p:cNvPr>
          <p:cNvSpPr/>
          <p:nvPr/>
        </p:nvSpPr>
        <p:spPr>
          <a:xfrm>
            <a:off x="7452953" y="3548613"/>
            <a:ext cx="457946" cy="6749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Chevron 17">
            <a:extLst>
              <a:ext uri="{FF2B5EF4-FFF2-40B4-BE49-F238E27FC236}">
                <a16:creationId xmlns:a16="http://schemas.microsoft.com/office/drawing/2014/main" id="{D1AC8D8A-B005-F51F-DA60-BF063644930F}"/>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24" name="Chevron 17">
            <a:extLst>
              <a:ext uri="{FF2B5EF4-FFF2-40B4-BE49-F238E27FC236}">
                <a16:creationId xmlns:a16="http://schemas.microsoft.com/office/drawing/2014/main" id="{A150F06A-A96F-3BE8-F037-27ABB27D8B54}"/>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25" name="Chevron 17">
            <a:extLst>
              <a:ext uri="{FF2B5EF4-FFF2-40B4-BE49-F238E27FC236}">
                <a16:creationId xmlns:a16="http://schemas.microsoft.com/office/drawing/2014/main" id="{BD178E16-3F51-9B01-09EB-A4F71154E452}"/>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6" name="Rectangle 25">
            <a:extLst>
              <a:ext uri="{FF2B5EF4-FFF2-40B4-BE49-F238E27FC236}">
                <a16:creationId xmlns:a16="http://schemas.microsoft.com/office/drawing/2014/main" id="{058C4159-8FC7-9684-385B-D00FF9170B19}"/>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7" name="Rectangle 26">
            <a:extLst>
              <a:ext uri="{FF2B5EF4-FFF2-40B4-BE49-F238E27FC236}">
                <a16:creationId xmlns:a16="http://schemas.microsoft.com/office/drawing/2014/main" id="{47A61702-C58A-60BD-EA67-B64304559520}"/>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28" name="Rectangle 27">
            <a:extLst>
              <a:ext uri="{FF2B5EF4-FFF2-40B4-BE49-F238E27FC236}">
                <a16:creationId xmlns:a16="http://schemas.microsoft.com/office/drawing/2014/main" id="{713450C1-A574-57E8-0824-7172566BFB68}"/>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9" name="Straight Connector 28">
            <a:extLst>
              <a:ext uri="{FF2B5EF4-FFF2-40B4-BE49-F238E27FC236}">
                <a16:creationId xmlns:a16="http://schemas.microsoft.com/office/drawing/2014/main" id="{1BC20B9E-322C-40FE-626B-24FF4A4E3FB3}"/>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2D8D16-ECDF-68B6-0103-0C2A8D243109}"/>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1" name="Graphic 30" descr="Gantt Chart outline">
            <a:extLst>
              <a:ext uri="{FF2B5EF4-FFF2-40B4-BE49-F238E27FC236}">
                <a16:creationId xmlns:a16="http://schemas.microsoft.com/office/drawing/2014/main" id="{25263E55-BDEE-10CC-1E13-E73ECCA0BF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32" name="Graphic 31" descr="Clipboard Partially Checked outline">
            <a:extLst>
              <a:ext uri="{FF2B5EF4-FFF2-40B4-BE49-F238E27FC236}">
                <a16:creationId xmlns:a16="http://schemas.microsoft.com/office/drawing/2014/main" id="{41B5ED3E-E015-9525-EC36-CBC9DBCE68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37" name="Graphic 36" descr="Target outline">
            <a:extLst>
              <a:ext uri="{FF2B5EF4-FFF2-40B4-BE49-F238E27FC236}">
                <a16:creationId xmlns:a16="http://schemas.microsoft.com/office/drawing/2014/main" id="{8B14391D-D0B8-ECE7-E30D-6A4632DECE4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78047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83C0B2-844F-4168-BE85-BA50DF2BED24}"/>
              </a:ext>
            </a:extLst>
          </p:cNvPr>
          <p:cNvSpPr/>
          <p:nvPr/>
        </p:nvSpPr>
        <p:spPr bwMode="auto">
          <a:xfrm>
            <a:off x="7851330" y="2786337"/>
            <a:ext cx="3830129" cy="2300557"/>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new single source of truth regarding these documents should now be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 name="Chevron 17">
            <a:extLst>
              <a:ext uri="{FF2B5EF4-FFF2-40B4-BE49-F238E27FC236}">
                <a16:creationId xmlns:a16="http://schemas.microsoft.com/office/drawing/2014/main" id="{800ECCFD-02B5-38C0-A8AB-AFC7647A200D}"/>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9AD7799D-980C-68CD-415A-82DD50C8B663}"/>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DD86CFF9-BD77-2EA3-02B9-2E04FFEBA6BE}"/>
              </a:ext>
            </a:extLst>
          </p:cNvPr>
          <p:cNvSpPr/>
          <p:nvPr/>
        </p:nvSpPr>
        <p:spPr bwMode="auto">
          <a:xfrm>
            <a:off x="7844502"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7" name="Rectangle 6">
            <a:extLst>
              <a:ext uri="{FF2B5EF4-FFF2-40B4-BE49-F238E27FC236}">
                <a16:creationId xmlns:a16="http://schemas.microsoft.com/office/drawing/2014/main" id="{A1EBC686-0D08-807E-3532-8E57123CDB5D}"/>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8" name="Rectangle 7">
            <a:extLst>
              <a:ext uri="{FF2B5EF4-FFF2-40B4-BE49-F238E27FC236}">
                <a16:creationId xmlns:a16="http://schemas.microsoft.com/office/drawing/2014/main" id="{CED26A2B-E7E7-FB52-6E3A-E99E80CD28C6}"/>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9" name="Rectangle 8">
            <a:extLst>
              <a:ext uri="{FF2B5EF4-FFF2-40B4-BE49-F238E27FC236}">
                <a16:creationId xmlns:a16="http://schemas.microsoft.com/office/drawing/2014/main" id="{AAE5AC06-1E0F-0DF9-1F1B-43BA90515746}"/>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0" name="Straight Connector 9">
            <a:extLst>
              <a:ext uri="{FF2B5EF4-FFF2-40B4-BE49-F238E27FC236}">
                <a16:creationId xmlns:a16="http://schemas.microsoft.com/office/drawing/2014/main" id="{6AEC7F60-B478-0E3B-75CE-5816ACD2D83F}"/>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B13A89-6AF4-42ED-9BB5-1470C36F110D}"/>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2" name="Graphic 11" descr="Gantt Chart outline">
            <a:extLst>
              <a:ext uri="{FF2B5EF4-FFF2-40B4-BE49-F238E27FC236}">
                <a16:creationId xmlns:a16="http://schemas.microsoft.com/office/drawing/2014/main" id="{4BA9A328-3419-5ECD-A2C4-EFAB35DE58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15" name="Graphic 14" descr="Clipboard Partially Checked outline">
            <a:extLst>
              <a:ext uri="{FF2B5EF4-FFF2-40B4-BE49-F238E27FC236}">
                <a16:creationId xmlns:a16="http://schemas.microsoft.com/office/drawing/2014/main" id="{02118E28-20F7-0CCD-C201-B0EECD1A04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0" name="Graphic 19" descr="Target outline">
            <a:extLst>
              <a:ext uri="{FF2B5EF4-FFF2-40B4-BE49-F238E27FC236}">
                <a16:creationId xmlns:a16="http://schemas.microsoft.com/office/drawing/2014/main" id="{27793CA4-67C5-8F56-3256-D24E71A99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5141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follow the progress of the integration &amp; synergy initiatives, a weekly meeting will have to be organized with the owner of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1" name="Title 1">
            <a:extLst>
              <a:ext uri="{FF2B5EF4-FFF2-40B4-BE49-F238E27FC236}">
                <a16:creationId xmlns:a16="http://schemas.microsoft.com/office/drawing/2014/main" id="{92716C47-C5EA-4346-B329-E1D03D4BFA33}"/>
              </a:ext>
            </a:extLst>
          </p:cNvPr>
          <p:cNvSpPr txBox="1">
            <a:spLocks/>
          </p:cNvSpPr>
          <p:nvPr/>
        </p:nvSpPr>
        <p:spPr bwMode="auto">
          <a:xfrm>
            <a:off x="622591" y="1618210"/>
            <a:ext cx="10964572" cy="395492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b="0" kern="0" dirty="0">
                <a:solidFill>
                  <a:schemeClr val="tx1"/>
                </a:solidFill>
              </a:rPr>
              <a:t>The initiative owner will have between 1 and 5 minutes to present the progress of their initiatives. The name of each initiative should be easily understood by people who are not working on the initiative. Acronyms or non explicit words shouldn’t be used.</a:t>
            </a:r>
          </a:p>
          <a:p>
            <a:endParaRPr lang="en-US" sz="1600" b="0" kern="0" dirty="0">
              <a:solidFill>
                <a:schemeClr val="tx1"/>
              </a:solidFill>
            </a:endParaRPr>
          </a:p>
          <a:p>
            <a:r>
              <a:rPr lang="en-US" sz="1600" b="0" kern="0" dirty="0">
                <a:solidFill>
                  <a:schemeClr val="tx1"/>
                </a:solidFill>
              </a:rPr>
              <a:t>For each initiative, the following topics are usually covered:</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status of the initiative</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planned synergy (if relevant)</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actual synergy reached so far (if relevant)</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deadline</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risks</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issues</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interdependencies</a:t>
            </a:r>
            <a:endParaRPr lang="en-GB" sz="1800" b="0" kern="0" dirty="0">
              <a:solidFill>
                <a:schemeClr val="tx1"/>
              </a:solidFill>
            </a:endParaRPr>
          </a:p>
        </p:txBody>
      </p:sp>
    </p:spTree>
    <p:extLst>
      <p:ext uri="{BB962C8B-B14F-4D97-AF65-F5344CB8AC3E}">
        <p14:creationId xmlns:p14="http://schemas.microsoft.com/office/powerpoint/2010/main" val="19403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facilitate this meeting, we recommend the use of the table below, which should be printed or recreated on the meeting room wall</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0CF544C-16DB-4360-9774-A3B8AA35597F}"/>
              </a:ext>
            </a:extLst>
          </p:cNvPr>
          <p:cNvGraphicFramePr>
            <a:graphicFrameLocks noGrp="1"/>
          </p:cNvGraphicFramePr>
          <p:nvPr/>
        </p:nvGraphicFramePr>
        <p:xfrm>
          <a:off x="609600" y="1608584"/>
          <a:ext cx="10977563" cy="4750650"/>
        </p:xfrm>
        <a:graphic>
          <a:graphicData uri="http://schemas.openxmlformats.org/drawingml/2006/table">
            <a:tbl>
              <a:tblPr>
                <a:tableStyleId>{8799B23B-EC83-4686-B30A-512413B5E67A}</a:tableStyleId>
              </a:tblPr>
              <a:tblGrid>
                <a:gridCol w="1952941">
                  <a:extLst>
                    <a:ext uri="{9D8B030D-6E8A-4147-A177-3AD203B41FA5}">
                      <a16:colId xmlns:a16="http://schemas.microsoft.com/office/drawing/2014/main" val="20000"/>
                    </a:ext>
                  </a:extLst>
                </a:gridCol>
                <a:gridCol w="719501">
                  <a:extLst>
                    <a:ext uri="{9D8B030D-6E8A-4147-A177-3AD203B41FA5}">
                      <a16:colId xmlns:a16="http://schemas.microsoft.com/office/drawing/2014/main" val="20001"/>
                    </a:ext>
                  </a:extLst>
                </a:gridCol>
                <a:gridCol w="719501">
                  <a:extLst>
                    <a:ext uri="{9D8B030D-6E8A-4147-A177-3AD203B41FA5}">
                      <a16:colId xmlns:a16="http://schemas.microsoft.com/office/drawing/2014/main" val="20002"/>
                    </a:ext>
                  </a:extLst>
                </a:gridCol>
                <a:gridCol w="1110093">
                  <a:extLst>
                    <a:ext uri="{9D8B030D-6E8A-4147-A177-3AD203B41FA5}">
                      <a16:colId xmlns:a16="http://schemas.microsoft.com/office/drawing/2014/main" val="20003"/>
                    </a:ext>
                  </a:extLst>
                </a:gridCol>
                <a:gridCol w="1110093">
                  <a:extLst>
                    <a:ext uri="{9D8B030D-6E8A-4147-A177-3AD203B41FA5}">
                      <a16:colId xmlns:a16="http://schemas.microsoft.com/office/drawing/2014/main" val="20004"/>
                    </a:ext>
                  </a:extLst>
                </a:gridCol>
                <a:gridCol w="1110093">
                  <a:extLst>
                    <a:ext uri="{9D8B030D-6E8A-4147-A177-3AD203B41FA5}">
                      <a16:colId xmlns:a16="http://schemas.microsoft.com/office/drawing/2014/main" val="20005"/>
                    </a:ext>
                  </a:extLst>
                </a:gridCol>
                <a:gridCol w="1418447">
                  <a:extLst>
                    <a:ext uri="{9D8B030D-6E8A-4147-A177-3AD203B41FA5}">
                      <a16:colId xmlns:a16="http://schemas.microsoft.com/office/drawing/2014/main" val="20006"/>
                    </a:ext>
                  </a:extLst>
                </a:gridCol>
                <a:gridCol w="1418447">
                  <a:extLst>
                    <a:ext uri="{9D8B030D-6E8A-4147-A177-3AD203B41FA5}">
                      <a16:colId xmlns:a16="http://schemas.microsoft.com/office/drawing/2014/main" val="20007"/>
                    </a:ext>
                  </a:extLst>
                </a:gridCol>
                <a:gridCol w="1418447">
                  <a:extLst>
                    <a:ext uri="{9D8B030D-6E8A-4147-A177-3AD203B41FA5}">
                      <a16:colId xmlns:a16="http://schemas.microsoft.com/office/drawing/2014/main" val="2532165203"/>
                    </a:ext>
                  </a:extLst>
                </a:gridCol>
              </a:tblGrid>
              <a:tr h="506799">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Planned synergy </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kumimoji="0" lang="en-US" sz="900" b="1" i="0" u="none" strike="noStrike" cap="none" normalizeH="0" baseline="0" dirty="0">
                          <a:ln>
                            <a:noFill/>
                          </a:ln>
                          <a:solidFill>
                            <a:schemeClr val="bg1"/>
                          </a:solidFill>
                          <a:effectLst/>
                          <a:latin typeface="+mn-lt"/>
                        </a:rPr>
                        <a:t>Actual synergy reached so far</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kumimoji="0" lang="en-US" sz="900" b="1" i="0" u="none" strike="noStrike" cap="none" normalizeH="0" baseline="0" dirty="0">
                          <a:ln>
                            <a:noFill/>
                          </a:ln>
                          <a:solidFill>
                            <a:schemeClr val="bg1"/>
                          </a:solidFill>
                          <a:effectLst/>
                          <a:latin typeface="+mn-lt"/>
                        </a:rPr>
                        <a:t>Deadline</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Key Risks</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Key Issues</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Inter-dependencies</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MJ</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9975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Each initiative owner should also create a “one-pager” initiative status report, which provides the next layer of details</a:t>
            </a:r>
            <a:endParaRPr lang="en-US" sz="2400" b="0" kern="0" dirty="0"/>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2" name="Rectangle: Folded Corner 1">
            <a:extLst>
              <a:ext uri="{FF2B5EF4-FFF2-40B4-BE49-F238E27FC236}">
                <a16:creationId xmlns:a16="http://schemas.microsoft.com/office/drawing/2014/main" id="{C8042D7C-02C6-41CC-9707-C9C5F6FA269D}"/>
              </a:ext>
            </a:extLst>
          </p:cNvPr>
          <p:cNvSpPr/>
          <p:nvPr/>
        </p:nvSpPr>
        <p:spPr>
          <a:xfrm>
            <a:off x="430876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4484435" y="2395849"/>
            <a:ext cx="3223131" cy="3477875"/>
          </a:xfrm>
          <a:prstGeom prst="rect">
            <a:avLst/>
          </a:prstGeom>
          <a:noFill/>
        </p:spPr>
        <p:txBody>
          <a:bodyPr wrap="square" rtlCol="0" anchor="ctr">
            <a:spAutoFit/>
          </a:bodyPr>
          <a:lstStyle/>
          <a:p>
            <a:r>
              <a:rPr lang="en-US" sz="2000" b="1" dirty="0"/>
              <a:t>An initiative status report provides an overview of the initiative key information that the upper management needs to know. </a:t>
            </a:r>
          </a:p>
          <a:p>
            <a:endParaRPr lang="en-US" sz="2000" b="1" dirty="0"/>
          </a:p>
          <a:p>
            <a:r>
              <a:rPr lang="en-US" sz="2000" b="1" dirty="0"/>
              <a:t>You will find 3 different templates in the next slides. Feel free to use the one that you prefer.</a:t>
            </a:r>
          </a:p>
        </p:txBody>
      </p:sp>
    </p:spTree>
    <p:extLst>
      <p:ext uri="{BB962C8B-B14F-4D97-AF65-F5344CB8AC3E}">
        <p14:creationId xmlns:p14="http://schemas.microsoft.com/office/powerpoint/2010/main" val="112441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sp>
        <p:nvSpPr>
          <p:cNvPr id="11" name="Rounded Rectangle 15">
            <a:extLst>
              <a:ext uri="{FF2B5EF4-FFF2-40B4-BE49-F238E27FC236}">
                <a16:creationId xmlns:a16="http://schemas.microsoft.com/office/drawing/2014/main" id="{6F4C8CC4-77DC-4DE0-91D7-E13D38066A3A}"/>
              </a:ext>
            </a:extLst>
          </p:cNvPr>
          <p:cNvSpPr/>
          <p:nvPr/>
        </p:nvSpPr>
        <p:spPr bwMode="auto">
          <a:xfrm>
            <a:off x="4724400" y="6190334"/>
            <a:ext cx="2743200" cy="273922"/>
          </a:xfrm>
          <a:prstGeom prst="rect">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Company Name &amp; Project Name</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61347"/>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61346"/>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1"/>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796943"/>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796942"/>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783547"/>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932539"/>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932538"/>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919143"/>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5068135"/>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5068134"/>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5054739"/>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0528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grpSp>
        <p:nvGrpSpPr>
          <p:cNvPr id="6" name="Group 5">
            <a:extLst>
              <a:ext uri="{FF2B5EF4-FFF2-40B4-BE49-F238E27FC236}">
                <a16:creationId xmlns:a16="http://schemas.microsoft.com/office/drawing/2014/main" id="{21529C3A-FB56-4DA1-9250-3F6D1B74E004}"/>
              </a:ext>
            </a:extLst>
          </p:cNvPr>
          <p:cNvGrpSpPr/>
          <p:nvPr/>
        </p:nvGrpSpPr>
        <p:grpSpPr>
          <a:xfrm>
            <a:off x="2293946" y="1741713"/>
            <a:ext cx="144742" cy="551982"/>
            <a:chOff x="2274877" y="1777028"/>
            <a:chExt cx="182880" cy="697422"/>
          </a:xfrm>
        </p:grpSpPr>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5" name="Group 4">
            <a:extLst>
              <a:ext uri="{FF2B5EF4-FFF2-40B4-BE49-F238E27FC236}">
                <a16:creationId xmlns:a16="http://schemas.microsoft.com/office/drawing/2014/main" id="{EB30D682-97DE-42E9-AE3B-951B815F62AE}"/>
              </a:ext>
            </a:extLst>
          </p:cNvPr>
          <p:cNvGrpSpPr/>
          <p:nvPr/>
        </p:nvGrpSpPr>
        <p:grpSpPr>
          <a:xfrm>
            <a:off x="2293946" y="2603272"/>
            <a:ext cx="144742" cy="551982"/>
            <a:chOff x="2274877" y="2912624"/>
            <a:chExt cx="182880" cy="697422"/>
          </a:xfrm>
        </p:grpSpPr>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4" name="Group 3">
            <a:extLst>
              <a:ext uri="{FF2B5EF4-FFF2-40B4-BE49-F238E27FC236}">
                <a16:creationId xmlns:a16="http://schemas.microsoft.com/office/drawing/2014/main" id="{7C2FC680-7E9C-4B6B-9B27-85A1D18029D1}"/>
              </a:ext>
            </a:extLst>
          </p:cNvPr>
          <p:cNvGrpSpPr/>
          <p:nvPr/>
        </p:nvGrpSpPr>
        <p:grpSpPr>
          <a:xfrm>
            <a:off x="2293946" y="3469943"/>
            <a:ext cx="144742" cy="551982"/>
            <a:chOff x="2274877" y="4048220"/>
            <a:chExt cx="182880" cy="697422"/>
          </a:xfrm>
        </p:grpSpPr>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5817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5817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52484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519734"/>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51462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39151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38640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38129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425818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425307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424796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grpSp>
        <p:nvGrpSpPr>
          <p:cNvPr id="3" name="Group 2">
            <a:extLst>
              <a:ext uri="{FF2B5EF4-FFF2-40B4-BE49-F238E27FC236}">
                <a16:creationId xmlns:a16="http://schemas.microsoft.com/office/drawing/2014/main" id="{FA5EE1B6-E099-4FEC-8FD7-6BD0E13C1DCF}"/>
              </a:ext>
            </a:extLst>
          </p:cNvPr>
          <p:cNvGrpSpPr/>
          <p:nvPr/>
        </p:nvGrpSpPr>
        <p:grpSpPr>
          <a:xfrm>
            <a:off x="2293946" y="4336613"/>
            <a:ext cx="144742" cy="551982"/>
            <a:chOff x="2274877" y="5183816"/>
            <a:chExt cx="182880" cy="697422"/>
          </a:xfrm>
        </p:grpSpPr>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41" name="AutoShape 72">
            <a:extLst>
              <a:ext uri="{FF2B5EF4-FFF2-40B4-BE49-F238E27FC236}">
                <a16:creationId xmlns:a16="http://schemas.microsoft.com/office/drawing/2014/main" id="{D6F051A2-8AC7-401B-A57A-E4AFF182B124}"/>
              </a:ext>
            </a:extLst>
          </p:cNvPr>
          <p:cNvSpPr>
            <a:spLocks noChangeArrowheads="1"/>
          </p:cNvSpPr>
          <p:nvPr/>
        </p:nvSpPr>
        <p:spPr bwMode="auto">
          <a:xfrm>
            <a:off x="636481"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Past Milestones</a:t>
            </a:r>
          </a:p>
        </p:txBody>
      </p:sp>
      <p:sp>
        <p:nvSpPr>
          <p:cNvPr id="42" name="AutoShape 72">
            <a:extLst>
              <a:ext uri="{FF2B5EF4-FFF2-40B4-BE49-F238E27FC236}">
                <a16:creationId xmlns:a16="http://schemas.microsoft.com/office/drawing/2014/main" id="{1DA88328-B6C2-45C8-8C0A-72F0165EC51B}"/>
              </a:ext>
            </a:extLst>
          </p:cNvPr>
          <p:cNvSpPr>
            <a:spLocks noChangeArrowheads="1"/>
          </p:cNvSpPr>
          <p:nvPr/>
        </p:nvSpPr>
        <p:spPr bwMode="auto">
          <a:xfrm>
            <a:off x="4339218"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Current Milestones</a:t>
            </a:r>
          </a:p>
        </p:txBody>
      </p:sp>
      <p:sp>
        <p:nvSpPr>
          <p:cNvPr id="43" name="AutoShape 72">
            <a:extLst>
              <a:ext uri="{FF2B5EF4-FFF2-40B4-BE49-F238E27FC236}">
                <a16:creationId xmlns:a16="http://schemas.microsoft.com/office/drawing/2014/main" id="{CB11810C-CC63-475E-AD04-A2CBB50A9496}"/>
              </a:ext>
            </a:extLst>
          </p:cNvPr>
          <p:cNvSpPr>
            <a:spLocks noChangeArrowheads="1"/>
          </p:cNvSpPr>
          <p:nvPr/>
        </p:nvSpPr>
        <p:spPr bwMode="auto">
          <a:xfrm>
            <a:off x="8052914"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Future Milestones</a:t>
            </a:r>
          </a:p>
        </p:txBody>
      </p:sp>
      <p:sp>
        <p:nvSpPr>
          <p:cNvPr id="44" name="Rectangle 43">
            <a:extLst>
              <a:ext uri="{FF2B5EF4-FFF2-40B4-BE49-F238E27FC236}">
                <a16:creationId xmlns:a16="http://schemas.microsoft.com/office/drawing/2014/main" id="{F0FD547D-B657-4C4C-B79F-83F1E5779909}"/>
              </a:ext>
            </a:extLst>
          </p:cNvPr>
          <p:cNvSpPr/>
          <p:nvPr/>
        </p:nvSpPr>
        <p:spPr bwMode="auto">
          <a:xfrm>
            <a:off x="640580"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5" name="Straight Connector 44">
            <a:extLst>
              <a:ext uri="{FF2B5EF4-FFF2-40B4-BE49-F238E27FC236}">
                <a16:creationId xmlns:a16="http://schemas.microsoft.com/office/drawing/2014/main" id="{8630EDB3-98DB-4D88-B40B-F372FD651CBA}"/>
              </a:ext>
            </a:extLst>
          </p:cNvPr>
          <p:cNvCxnSpPr/>
          <p:nvPr/>
        </p:nvCxnSpPr>
        <p:spPr>
          <a:xfrm>
            <a:off x="951788"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4A1FB23-C17C-41DA-9304-A51A4D6292CF}"/>
              </a:ext>
            </a:extLst>
          </p:cNvPr>
          <p:cNvSpPr txBox="1"/>
          <p:nvPr/>
        </p:nvSpPr>
        <p:spPr>
          <a:xfrm>
            <a:off x="829230"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47" name="Rectangle 46">
            <a:extLst>
              <a:ext uri="{FF2B5EF4-FFF2-40B4-BE49-F238E27FC236}">
                <a16:creationId xmlns:a16="http://schemas.microsoft.com/office/drawing/2014/main" id="{4C02C8C0-D3F0-4148-9005-AF45D0FB17E8}"/>
              </a:ext>
            </a:extLst>
          </p:cNvPr>
          <p:cNvSpPr/>
          <p:nvPr/>
        </p:nvSpPr>
        <p:spPr bwMode="auto">
          <a:xfrm>
            <a:off x="640580"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8" name="Straight Connector 47">
            <a:extLst>
              <a:ext uri="{FF2B5EF4-FFF2-40B4-BE49-F238E27FC236}">
                <a16:creationId xmlns:a16="http://schemas.microsoft.com/office/drawing/2014/main" id="{94AAD95D-BA1A-445D-966D-7392CB9860F9}"/>
              </a:ext>
            </a:extLst>
          </p:cNvPr>
          <p:cNvCxnSpPr/>
          <p:nvPr/>
        </p:nvCxnSpPr>
        <p:spPr>
          <a:xfrm>
            <a:off x="951788"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A7B4999-CD10-41E9-88E5-4FCCE0CAFB41}"/>
              </a:ext>
            </a:extLst>
          </p:cNvPr>
          <p:cNvSpPr txBox="1"/>
          <p:nvPr/>
        </p:nvSpPr>
        <p:spPr>
          <a:xfrm>
            <a:off x="829230"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0" name="Rectangle 49">
            <a:extLst>
              <a:ext uri="{FF2B5EF4-FFF2-40B4-BE49-F238E27FC236}">
                <a16:creationId xmlns:a16="http://schemas.microsoft.com/office/drawing/2014/main" id="{57E94310-8A28-459C-A547-73EE86DB6C09}"/>
              </a:ext>
            </a:extLst>
          </p:cNvPr>
          <p:cNvSpPr/>
          <p:nvPr/>
        </p:nvSpPr>
        <p:spPr bwMode="auto">
          <a:xfrm>
            <a:off x="640580"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1" name="Straight Connector 50">
            <a:extLst>
              <a:ext uri="{FF2B5EF4-FFF2-40B4-BE49-F238E27FC236}">
                <a16:creationId xmlns:a16="http://schemas.microsoft.com/office/drawing/2014/main" id="{E41938CD-6C67-4E5D-B214-D7DA97F8CCF2}"/>
              </a:ext>
            </a:extLst>
          </p:cNvPr>
          <p:cNvCxnSpPr/>
          <p:nvPr/>
        </p:nvCxnSpPr>
        <p:spPr>
          <a:xfrm>
            <a:off x="951788"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AB5B685-A381-47DD-B6D8-535A4CFC899D}"/>
              </a:ext>
            </a:extLst>
          </p:cNvPr>
          <p:cNvSpPr txBox="1"/>
          <p:nvPr/>
        </p:nvSpPr>
        <p:spPr>
          <a:xfrm>
            <a:off x="829230"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3" name="Rectangle 52">
            <a:extLst>
              <a:ext uri="{FF2B5EF4-FFF2-40B4-BE49-F238E27FC236}">
                <a16:creationId xmlns:a16="http://schemas.microsoft.com/office/drawing/2014/main" id="{176ECE44-B035-472F-9CE4-C039972188FA}"/>
              </a:ext>
            </a:extLst>
          </p:cNvPr>
          <p:cNvSpPr/>
          <p:nvPr/>
        </p:nvSpPr>
        <p:spPr bwMode="auto">
          <a:xfrm>
            <a:off x="4346225"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4" name="Straight Connector 53">
            <a:extLst>
              <a:ext uri="{FF2B5EF4-FFF2-40B4-BE49-F238E27FC236}">
                <a16:creationId xmlns:a16="http://schemas.microsoft.com/office/drawing/2014/main" id="{236DE3A6-56D7-477A-91CB-40D1306B6D25}"/>
              </a:ext>
            </a:extLst>
          </p:cNvPr>
          <p:cNvCxnSpPr/>
          <p:nvPr/>
        </p:nvCxnSpPr>
        <p:spPr>
          <a:xfrm>
            <a:off x="465743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079E383-851C-4CEB-B0D1-CC2940537287}"/>
              </a:ext>
            </a:extLst>
          </p:cNvPr>
          <p:cNvSpPr txBox="1"/>
          <p:nvPr/>
        </p:nvSpPr>
        <p:spPr>
          <a:xfrm>
            <a:off x="453487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6" name="Rectangle 55">
            <a:extLst>
              <a:ext uri="{FF2B5EF4-FFF2-40B4-BE49-F238E27FC236}">
                <a16:creationId xmlns:a16="http://schemas.microsoft.com/office/drawing/2014/main" id="{8E1405C2-9C13-4E6E-838B-C37C12E37FE6}"/>
              </a:ext>
            </a:extLst>
          </p:cNvPr>
          <p:cNvSpPr/>
          <p:nvPr/>
        </p:nvSpPr>
        <p:spPr bwMode="auto">
          <a:xfrm>
            <a:off x="4346225"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7" name="Straight Connector 56">
            <a:extLst>
              <a:ext uri="{FF2B5EF4-FFF2-40B4-BE49-F238E27FC236}">
                <a16:creationId xmlns:a16="http://schemas.microsoft.com/office/drawing/2014/main" id="{C7808F68-236F-4F3C-9320-1C0513329B04}"/>
              </a:ext>
            </a:extLst>
          </p:cNvPr>
          <p:cNvCxnSpPr/>
          <p:nvPr/>
        </p:nvCxnSpPr>
        <p:spPr>
          <a:xfrm>
            <a:off x="465743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F79F4AE-FF78-46B0-B007-60292228042A}"/>
              </a:ext>
            </a:extLst>
          </p:cNvPr>
          <p:cNvSpPr txBox="1"/>
          <p:nvPr/>
        </p:nvSpPr>
        <p:spPr>
          <a:xfrm>
            <a:off x="453487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9" name="Rectangle 58">
            <a:extLst>
              <a:ext uri="{FF2B5EF4-FFF2-40B4-BE49-F238E27FC236}">
                <a16:creationId xmlns:a16="http://schemas.microsoft.com/office/drawing/2014/main" id="{7C980687-706C-4E59-88CB-CEF4820B420F}"/>
              </a:ext>
            </a:extLst>
          </p:cNvPr>
          <p:cNvSpPr/>
          <p:nvPr/>
        </p:nvSpPr>
        <p:spPr bwMode="auto">
          <a:xfrm>
            <a:off x="4346225"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0" name="Straight Connector 59">
            <a:extLst>
              <a:ext uri="{FF2B5EF4-FFF2-40B4-BE49-F238E27FC236}">
                <a16:creationId xmlns:a16="http://schemas.microsoft.com/office/drawing/2014/main" id="{8FFF0A30-5F64-4A32-9266-A297145BBD63}"/>
              </a:ext>
            </a:extLst>
          </p:cNvPr>
          <p:cNvCxnSpPr/>
          <p:nvPr/>
        </p:nvCxnSpPr>
        <p:spPr>
          <a:xfrm>
            <a:off x="465743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46317DA-D084-43C6-9EB2-9930CBD7833E}"/>
              </a:ext>
            </a:extLst>
          </p:cNvPr>
          <p:cNvSpPr txBox="1"/>
          <p:nvPr/>
        </p:nvSpPr>
        <p:spPr>
          <a:xfrm>
            <a:off x="453487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2" name="Rectangle 61">
            <a:extLst>
              <a:ext uri="{FF2B5EF4-FFF2-40B4-BE49-F238E27FC236}">
                <a16:creationId xmlns:a16="http://schemas.microsoft.com/office/drawing/2014/main" id="{E2A40110-386E-4271-9394-F8FC1316E031}"/>
              </a:ext>
            </a:extLst>
          </p:cNvPr>
          <p:cNvSpPr/>
          <p:nvPr/>
        </p:nvSpPr>
        <p:spPr bwMode="auto">
          <a:xfrm>
            <a:off x="8060086"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3" name="Straight Connector 62">
            <a:extLst>
              <a:ext uri="{FF2B5EF4-FFF2-40B4-BE49-F238E27FC236}">
                <a16:creationId xmlns:a16="http://schemas.microsoft.com/office/drawing/2014/main" id="{EC68C0E8-439E-412E-A52E-52B3C6AD852B}"/>
              </a:ext>
            </a:extLst>
          </p:cNvPr>
          <p:cNvCxnSpPr/>
          <p:nvPr/>
        </p:nvCxnSpPr>
        <p:spPr>
          <a:xfrm>
            <a:off x="837129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A12E37A-4E2F-443F-ACB3-872E5B0E4C3E}"/>
              </a:ext>
            </a:extLst>
          </p:cNvPr>
          <p:cNvSpPr txBox="1"/>
          <p:nvPr/>
        </p:nvSpPr>
        <p:spPr>
          <a:xfrm>
            <a:off x="824873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5" name="Rectangle 64">
            <a:extLst>
              <a:ext uri="{FF2B5EF4-FFF2-40B4-BE49-F238E27FC236}">
                <a16:creationId xmlns:a16="http://schemas.microsoft.com/office/drawing/2014/main" id="{9CCF4825-112F-4397-A274-050B03E0F507}"/>
              </a:ext>
            </a:extLst>
          </p:cNvPr>
          <p:cNvSpPr/>
          <p:nvPr/>
        </p:nvSpPr>
        <p:spPr bwMode="auto">
          <a:xfrm>
            <a:off x="8060086"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6" name="Straight Connector 65">
            <a:extLst>
              <a:ext uri="{FF2B5EF4-FFF2-40B4-BE49-F238E27FC236}">
                <a16:creationId xmlns:a16="http://schemas.microsoft.com/office/drawing/2014/main" id="{9E9E5C51-6911-44F2-9F6C-0DB1D26B0C6C}"/>
              </a:ext>
            </a:extLst>
          </p:cNvPr>
          <p:cNvCxnSpPr/>
          <p:nvPr/>
        </p:nvCxnSpPr>
        <p:spPr>
          <a:xfrm>
            <a:off x="837129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44C8832-828E-4C12-B1D2-1C69996F1B58}"/>
              </a:ext>
            </a:extLst>
          </p:cNvPr>
          <p:cNvSpPr txBox="1"/>
          <p:nvPr/>
        </p:nvSpPr>
        <p:spPr>
          <a:xfrm>
            <a:off x="824873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8" name="Rectangle 67">
            <a:extLst>
              <a:ext uri="{FF2B5EF4-FFF2-40B4-BE49-F238E27FC236}">
                <a16:creationId xmlns:a16="http://schemas.microsoft.com/office/drawing/2014/main" id="{614C912F-9510-4465-B11F-F7BDE2973E25}"/>
              </a:ext>
            </a:extLst>
          </p:cNvPr>
          <p:cNvSpPr/>
          <p:nvPr/>
        </p:nvSpPr>
        <p:spPr bwMode="auto">
          <a:xfrm>
            <a:off x="8060086"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9" name="Straight Connector 68">
            <a:extLst>
              <a:ext uri="{FF2B5EF4-FFF2-40B4-BE49-F238E27FC236}">
                <a16:creationId xmlns:a16="http://schemas.microsoft.com/office/drawing/2014/main" id="{D85CEE4A-6721-4F87-8ECF-DBDF936001D0}"/>
              </a:ext>
            </a:extLst>
          </p:cNvPr>
          <p:cNvCxnSpPr/>
          <p:nvPr/>
        </p:nvCxnSpPr>
        <p:spPr>
          <a:xfrm>
            <a:off x="837129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2A4CF3-149B-4F70-BF8D-99C187B43589}"/>
              </a:ext>
            </a:extLst>
          </p:cNvPr>
          <p:cNvSpPr txBox="1"/>
          <p:nvPr/>
        </p:nvSpPr>
        <p:spPr>
          <a:xfrm>
            <a:off x="824873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Tree>
    <p:extLst>
      <p:ext uri="{BB962C8B-B14F-4D97-AF65-F5344CB8AC3E}">
        <p14:creationId xmlns:p14="http://schemas.microsoft.com/office/powerpoint/2010/main" val="3239629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11.xml><?xml version="1.0" encoding="utf-8"?>
<a:theme xmlns:a="http://schemas.openxmlformats.org/drawingml/2006/main" name="9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2718</TotalTime>
  <Words>1644</Words>
  <Application>Microsoft Office PowerPoint</Application>
  <PresentationFormat>Widescreen</PresentationFormat>
  <Paragraphs>302</Paragraphs>
  <Slides>14</Slides>
  <Notes>13</Notes>
  <HiddenSlides>0</HiddenSlides>
  <MMClips>0</MMClips>
  <ScaleCrop>false</ScaleCrop>
  <HeadingPairs>
    <vt:vector size="8" baseType="variant">
      <vt:variant>
        <vt:lpstr>Fonts Used</vt:lpstr>
      </vt:variant>
      <vt:variant>
        <vt:i4>4</vt:i4>
      </vt:variant>
      <vt:variant>
        <vt:lpstr>Theme</vt:lpstr>
      </vt:variant>
      <vt:variant>
        <vt:i4>18</vt:i4>
      </vt:variant>
      <vt:variant>
        <vt:lpstr>Embedded OLE Servers</vt:lpstr>
      </vt:variant>
      <vt:variant>
        <vt:i4>1</vt:i4>
      </vt:variant>
      <vt:variant>
        <vt:lpstr>Slide Titles</vt:lpstr>
      </vt:variant>
      <vt:variant>
        <vt:i4>14</vt:i4>
      </vt:variant>
    </vt:vector>
  </HeadingPairs>
  <TitlesOfParts>
    <vt:vector size="37"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Theme3</vt:lpstr>
      <vt:lpstr>9_Custom Design</vt:lpstr>
      <vt:lpstr>10_Custom Design</vt:lpstr>
      <vt:lpstr>11_Custom Design</vt:lpstr>
      <vt:lpstr>12_Custom Design</vt:lpstr>
      <vt:lpstr>13_Custom Design</vt:lpstr>
      <vt:lpstr>14_Custom Design</vt:lpstr>
      <vt:lpstr>15_Custom Design</vt:lpstr>
      <vt:lpstr>16_Custom Design</vt:lpstr>
      <vt:lpstr>think-cell Slide</vt:lpstr>
      <vt:lpstr>Phase III - Implement and Monitor</vt:lpstr>
      <vt:lpstr>To ensure a proper execution of the integration &amp; synergy initiatives, it is very important to appoint high-caliber initiative owner or project manager</vt:lpstr>
      <vt:lpstr>In order to begin the Phase III, you will have to copy paste the highlighted documents below in the folder “Phase III: Implement &amp; Monitor”</vt:lpstr>
      <vt:lpstr>The new single source of truth regarding these documents should now be in the folder “Phase III: Implement &amp; Monitor”</vt:lpstr>
      <vt:lpstr>To follow the progress of the integration &amp; synergy initiatives, a weekly meeting will have to be organized with the owner of each initiative</vt:lpstr>
      <vt:lpstr>To facilitate this meeting, we recommend the use of the table below, which should be printed or recreated on the meeting room wall</vt:lpstr>
      <vt:lpstr>Each initiative owner should also create a “one-pager” initiative status report, which provides the next layer of details</vt:lpstr>
      <vt:lpstr>Insert the Initiative Name - Status report - 04/10/2021 Insert Author </vt:lpstr>
      <vt:lpstr>Insert the Initiative Name - Status report - 04/10/2021 Insert Author </vt:lpstr>
      <vt:lpstr>Insert the Initiative Name - Status report - 04/10/2021 Insert Author </vt:lpstr>
      <vt:lpstr>The new single source of truth regarding these documents should now be in the folder “Phase III: Implement &amp; Monitor”</vt:lpstr>
      <vt:lpstr>Key lessons learned from our Post Merger Integration</vt:lpstr>
      <vt:lpstr>Institutionalization of the updated PMI Toolkit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2023-01-30T05:32:33Z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