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2.xml" ContentType="application/vnd.openxmlformats-officedocument.presentationml.tags+xml"/>
  <Override PartName="/ppt/tags/tag103.xml" ContentType="application/vnd.openxmlformats-officedocument.presentationml.tags+xml"/>
  <Override PartName="/ppt/notesSlides/notesSlide1.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2.xml" ContentType="application/vnd.openxmlformats-officedocument.presentationml.notesSlide+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notesSlides/notesSlide4.xml" ContentType="application/vnd.openxmlformats-officedocument.presentationml.notesSlide+xml"/>
  <Override PartName="/ppt/tags/tag108.xml" ContentType="application/vnd.openxmlformats-officedocument.presentationml.tags+xml"/>
  <Override PartName="/ppt/notesSlides/notesSlide5.xml" ContentType="application/vnd.openxmlformats-officedocument.presentationml.notesSlide+xml"/>
  <Override PartName="/ppt/tags/tag109.xml" ContentType="application/vnd.openxmlformats-officedocument.presentationml.tags+xml"/>
  <Override PartName="/ppt/notesSlides/notesSlide6.xml" ContentType="application/vnd.openxmlformats-officedocument.presentationml.notesSlide+xml"/>
  <Override PartName="/ppt/tags/tag110.xml" ContentType="application/vnd.openxmlformats-officedocument.presentationml.tags+xml"/>
  <Override PartName="/ppt/notesSlides/notesSlide7.xml" ContentType="application/vnd.openxmlformats-officedocument.presentationml.notesSlide+xml"/>
  <Override PartName="/ppt/tags/tag111.xml" ContentType="application/vnd.openxmlformats-officedocument.presentationml.tags+xml"/>
  <Override PartName="/ppt/notesSlides/notesSlide8.xml" ContentType="application/vnd.openxmlformats-officedocument.presentationml.notesSlide+xml"/>
  <Override PartName="/ppt/tags/tag112.xml" ContentType="application/vnd.openxmlformats-officedocument.presentationml.tags+xml"/>
  <Override PartName="/ppt/notesSlides/notesSlide9.xml" ContentType="application/vnd.openxmlformats-officedocument.presentationml.notesSlide+xml"/>
  <Override PartName="/ppt/tags/tag113.xml" ContentType="application/vnd.openxmlformats-officedocument.presentationml.tags+xml"/>
  <Override PartName="/ppt/notesSlides/notesSlide10.xml" ContentType="application/vnd.openxmlformats-officedocument.presentationml.notesSlide+xml"/>
  <Override PartName="/ppt/tags/tag114.xml" ContentType="application/vnd.openxmlformats-officedocument.presentationml.tags+xml"/>
  <Override PartName="/ppt/notesSlides/notesSlide11.xml" ContentType="application/vnd.openxmlformats-officedocument.presentationml.notesSlide+xml"/>
  <Override PartName="/ppt/tags/tag115.xml" ContentType="application/vnd.openxmlformats-officedocument.presentationml.tags+xml"/>
  <Override PartName="/ppt/notesSlides/notesSlide12.xml" ContentType="application/vnd.openxmlformats-officedocument.presentationml.notesSlide+xml"/>
  <Override PartName="/ppt/tags/tag116.xml" ContentType="application/vnd.openxmlformats-officedocument.presentationml.tags+xml"/>
  <Override PartName="/ppt/notesSlides/notesSlide13.xml" ContentType="application/vnd.openxmlformats-officedocument.presentationml.notesSlide+xml"/>
  <Override PartName="/ppt/tags/tag117.xml" ContentType="application/vnd.openxmlformats-officedocument.presentationml.tags+xml"/>
  <Override PartName="/ppt/notesSlides/notesSlide14.xml" ContentType="application/vnd.openxmlformats-officedocument.presentationml.notesSlide+xml"/>
  <Override PartName="/ppt/tags/tag118.xml" ContentType="application/vnd.openxmlformats-officedocument.presentationml.tags+xml"/>
  <Override PartName="/ppt/notesSlides/notesSlide15.xml" ContentType="application/vnd.openxmlformats-officedocument.presentationml.notesSlide+xml"/>
  <Override PartName="/ppt/tags/tag119.xml" ContentType="application/vnd.openxmlformats-officedocument.presentationml.tags+xml"/>
  <Override PartName="/ppt/notesSlides/notesSlide16.xml" ContentType="application/vnd.openxmlformats-officedocument.presentationml.notesSlide+xml"/>
  <Override PartName="/ppt/tags/tag120.xml" ContentType="application/vnd.openxmlformats-officedocument.presentationml.tags+xml"/>
  <Override PartName="/ppt/notesSlides/notesSlide17.xml" ContentType="application/vnd.openxmlformats-officedocument.presentationml.notesSlide+xml"/>
  <Override PartName="/ppt/tags/tag121.xml" ContentType="application/vnd.openxmlformats-officedocument.presentationml.tags+xml"/>
  <Override PartName="/ppt/notesSlides/notesSlide18.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19.xml" ContentType="application/vnd.openxmlformats-officedocument.presentationml.notesSlide+xml"/>
  <Override PartName="/ppt/tags/tag209.xml" ContentType="application/vnd.openxmlformats-officedocument.presentationml.tags+xml"/>
  <Override PartName="/ppt/notesSlides/notesSlide20.xml" ContentType="application/vnd.openxmlformats-officedocument.presentationml.notesSlide+xml"/>
  <Override PartName="/ppt/tags/tag210.xml" ContentType="application/vnd.openxmlformats-officedocument.presentationml.tags+xml"/>
  <Override PartName="/ppt/notesSlides/notesSlide21.xml" ContentType="application/vnd.openxmlformats-officedocument.presentationml.notesSlide+xml"/>
  <Override PartName="/ppt/tags/tag211.xml" ContentType="application/vnd.openxmlformats-officedocument.presentationml.tags+xml"/>
  <Override PartName="/ppt/notesSlides/notesSlide22.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23.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notesSlides/notesSlide24.xml" ContentType="application/vnd.openxmlformats-officedocument.presentationml.notesSlide+xml"/>
  <Override PartName="/ppt/tags/tag223.xml" ContentType="application/vnd.openxmlformats-officedocument.presentationml.tags+xml"/>
  <Override PartName="/ppt/notesSlides/notesSlide25.xml" ContentType="application/vnd.openxmlformats-officedocument.presentationml.notesSlide+xml"/>
  <Override PartName="/ppt/tags/tag224.xml" ContentType="application/vnd.openxmlformats-officedocument.presentationml.tags+xml"/>
  <Override PartName="/ppt/notesSlides/notesSlide26.xml" ContentType="application/vnd.openxmlformats-officedocument.presentationml.notesSlide+xml"/>
  <Override PartName="/ppt/tags/tag225.xml" ContentType="application/vnd.openxmlformats-officedocument.presentationml.tags+xml"/>
  <Override PartName="/ppt/notesSlides/notesSlide27.xml" ContentType="application/vnd.openxmlformats-officedocument.presentationml.notesSlide+xml"/>
  <Override PartName="/ppt/tags/tag226.xml" ContentType="application/vnd.openxmlformats-officedocument.presentationml.tags+xml"/>
  <Override PartName="/ppt/notesSlides/notesSlide28.xml" ContentType="application/vnd.openxmlformats-officedocument.presentationml.notesSlide+xml"/>
  <Override PartName="/ppt/tags/tag227.xml" ContentType="application/vnd.openxmlformats-officedocument.presentationml.tags+xml"/>
  <Override PartName="/ppt/notesSlides/notesSlide29.xml" ContentType="application/vnd.openxmlformats-officedocument.presentationml.notesSlide+xml"/>
  <Override PartName="/ppt/tags/tag228.xml" ContentType="application/vnd.openxmlformats-officedocument.presentationml.tags+xml"/>
  <Override PartName="/ppt/notesSlides/notesSlide30.xml" ContentType="application/vnd.openxmlformats-officedocument.presentationml.notesSlide+xml"/>
  <Override PartName="/ppt/tags/tag229.xml" ContentType="application/vnd.openxmlformats-officedocument.presentationml.tags+xml"/>
  <Override PartName="/ppt/notesSlides/notesSlide31.xml" ContentType="application/vnd.openxmlformats-officedocument.presentationml.notesSlide+xml"/>
  <Override PartName="/ppt/tags/tag230.xml" ContentType="application/vnd.openxmlformats-officedocument.presentationml.tags+xml"/>
  <Override PartName="/ppt/notesSlides/notesSlide32.xml" ContentType="application/vnd.openxmlformats-officedocument.presentationml.notesSlide+xml"/>
  <Override PartName="/ppt/tags/tag231.xml" ContentType="application/vnd.openxmlformats-officedocument.presentationml.tags+xml"/>
  <Override PartName="/ppt/notesSlides/notesSlide33.xml" ContentType="application/vnd.openxmlformats-officedocument.presentationml.notesSlide+xml"/>
  <Override PartName="/ppt/tags/tag232.xml" ContentType="application/vnd.openxmlformats-officedocument.presentationml.tags+xml"/>
  <Override PartName="/ppt/notesSlides/notesSlide34.xml" ContentType="application/vnd.openxmlformats-officedocument.presentationml.notesSlide+xml"/>
  <Override PartName="/ppt/tags/tag233.xml" ContentType="application/vnd.openxmlformats-officedocument.presentationml.tags+xml"/>
  <Override PartName="/ppt/notesSlides/notesSlide35.xml" ContentType="application/vnd.openxmlformats-officedocument.presentationml.notesSlide+xml"/>
  <Override PartName="/ppt/charts/chart1.xml" ContentType="application/vnd.openxmlformats-officedocument.drawingml.chart+xml"/>
  <Override PartName="/ppt/tags/tag234.xml" ContentType="application/vnd.openxmlformats-officedocument.presentationml.tags+xml"/>
  <Override PartName="/ppt/notesSlides/notesSlide36.xml" ContentType="application/vnd.openxmlformats-officedocument.presentationml.notesSlide+xml"/>
  <Override PartName="/ppt/charts/chart2.xml" ContentType="application/vnd.openxmlformats-officedocument.drawingml.chart+xml"/>
  <Override PartName="/ppt/tags/tag235.xml" ContentType="application/vnd.openxmlformats-officedocument.presentationml.tags+xml"/>
  <Override PartName="/ppt/notesSlides/notesSlide37.xml" ContentType="application/vnd.openxmlformats-officedocument.presentationml.notesSlide+xml"/>
  <Override PartName="/ppt/tags/tag236.xml" ContentType="application/vnd.openxmlformats-officedocument.presentationml.tags+xml"/>
  <Override PartName="/ppt/notesSlides/notesSlide38.xml" ContentType="application/vnd.openxmlformats-officedocument.presentationml.notesSlide+xml"/>
  <Override PartName="/ppt/tags/tag237.xml" ContentType="application/vnd.openxmlformats-officedocument.presentationml.tags+xml"/>
  <Override PartName="/ppt/notesSlides/notesSlide39.xml" ContentType="application/vnd.openxmlformats-officedocument.presentationml.notesSlide+xml"/>
  <Override PartName="/ppt/tags/tag238.xml" ContentType="application/vnd.openxmlformats-officedocument.presentationml.tags+xml"/>
  <Override PartName="/ppt/notesSlides/notesSlide40.xml" ContentType="application/vnd.openxmlformats-officedocument.presentationml.notesSlide+xml"/>
  <Override PartName="/ppt/tags/tag239.xml" ContentType="application/vnd.openxmlformats-officedocument.presentationml.tags+xml"/>
  <Override PartName="/ppt/notesSlides/notesSlide41.xml" ContentType="application/vnd.openxmlformats-officedocument.presentationml.notesSlide+xml"/>
  <Override PartName="/ppt/tags/tag240.xml" ContentType="application/vnd.openxmlformats-officedocument.presentationml.tags+xml"/>
  <Override PartName="/ppt/notesSlides/notesSlide42.xml" ContentType="application/vnd.openxmlformats-officedocument.presentationml.notesSlide+xml"/>
  <Override PartName="/ppt/tags/tag241.xml" ContentType="application/vnd.openxmlformats-officedocument.presentationml.tags+xml"/>
  <Override PartName="/ppt/notesSlides/notesSlide43.xml" ContentType="application/vnd.openxmlformats-officedocument.presentationml.notesSlide+xml"/>
  <Override PartName="/ppt/tags/tag242.xml" ContentType="application/vnd.openxmlformats-officedocument.presentationml.tags+xml"/>
  <Override PartName="/ppt/notesSlides/notesSlide44.xml" ContentType="application/vnd.openxmlformats-officedocument.presentationml.notesSlide+xml"/>
  <Override PartName="/ppt/tags/tag243.xml" ContentType="application/vnd.openxmlformats-officedocument.presentationml.tags+xml"/>
  <Override PartName="/ppt/notesSlides/notesSlide45.xml" ContentType="application/vnd.openxmlformats-officedocument.presentationml.notesSlide+xml"/>
  <Override PartName="/ppt/tags/tag244.xml" ContentType="application/vnd.openxmlformats-officedocument.presentationml.tags+xml"/>
  <Override PartName="/ppt/notesSlides/notesSlide46.xml" ContentType="application/vnd.openxmlformats-officedocument.presentationml.notesSlide+xml"/>
  <Override PartName="/ppt/tags/tag245.xml" ContentType="application/vnd.openxmlformats-officedocument.presentationml.tags+xml"/>
  <Override PartName="/ppt/notesSlides/notesSlide47.xml" ContentType="application/vnd.openxmlformats-officedocument.presentationml.notesSlide+xml"/>
  <Override PartName="/ppt/tags/tag246.xml" ContentType="application/vnd.openxmlformats-officedocument.presentationml.tags+xml"/>
  <Override PartName="/ppt/notesSlides/notesSlide48.xml" ContentType="application/vnd.openxmlformats-officedocument.presentationml.notesSlide+xml"/>
  <Override PartName="/ppt/tags/tag247.xml" ContentType="application/vnd.openxmlformats-officedocument.presentationml.tags+xml"/>
  <Override PartName="/ppt/notesSlides/notesSlide49.xml" ContentType="application/vnd.openxmlformats-officedocument.presentationml.notesSlide+xml"/>
  <Override PartName="/ppt/tags/tag248.xml" ContentType="application/vnd.openxmlformats-officedocument.presentationml.tags+xml"/>
  <Override PartName="/ppt/notesSlides/notesSlide50.xml" ContentType="application/vnd.openxmlformats-officedocument.presentationml.notesSlide+xml"/>
  <Override PartName="/ppt/tags/tag249.xml" ContentType="application/vnd.openxmlformats-officedocument.presentationml.tags+xml"/>
  <Override PartName="/ppt/notesSlides/notesSlide51.xml" ContentType="application/vnd.openxmlformats-officedocument.presentationml.notesSlide+xml"/>
  <Override PartName="/ppt/tags/tag250.xml" ContentType="application/vnd.openxmlformats-officedocument.presentationml.tags+xml"/>
  <Override PartName="/ppt/notesSlides/notesSlide52.xml" ContentType="application/vnd.openxmlformats-officedocument.presentationml.notesSlide+xml"/>
  <Override PartName="/ppt/tags/tag251.xml" ContentType="application/vnd.openxmlformats-officedocument.presentationml.tags+xml"/>
  <Override PartName="/ppt/notesSlides/notesSlide53.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54.xml" ContentType="application/vnd.openxmlformats-officedocument.presentationml.notesSlide+xml"/>
  <Override PartName="/ppt/tags/tag263.xml" ContentType="application/vnd.openxmlformats-officedocument.presentationml.tags+xml"/>
  <Override PartName="/ppt/notesSlides/notesSlide55.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56.xml" ContentType="application/vnd.openxmlformats-officedocument.presentationml.notesSlide+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57.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58.xml" ContentType="application/vnd.openxmlformats-officedocument.presentationml.notesSlide+xml"/>
  <Override PartName="/ppt/tags/tag286.xml" ContentType="application/vnd.openxmlformats-officedocument.presentationml.tags+xml"/>
  <Override PartName="/ppt/notesSlides/notesSlide59.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60.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notesSlides/notesSlide6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96"/>
  </p:notesMasterIdLst>
  <p:handoutMasterIdLst>
    <p:handoutMasterId r:id="rId97"/>
  </p:handoutMasterIdLst>
  <p:sldIdLst>
    <p:sldId id="256" r:id="rId13"/>
    <p:sldId id="2184" r:id="rId14"/>
    <p:sldId id="2179" r:id="rId15"/>
    <p:sldId id="2157" r:id="rId16"/>
    <p:sldId id="2164" r:id="rId17"/>
    <p:sldId id="2185" r:id="rId18"/>
    <p:sldId id="1927" r:id="rId19"/>
    <p:sldId id="1929" r:id="rId20"/>
    <p:sldId id="1931" r:id="rId21"/>
    <p:sldId id="2178" r:id="rId22"/>
    <p:sldId id="2165" r:id="rId23"/>
    <p:sldId id="2151" r:id="rId24"/>
    <p:sldId id="2152" r:id="rId25"/>
    <p:sldId id="2158" r:id="rId26"/>
    <p:sldId id="2159" r:id="rId27"/>
    <p:sldId id="2166" r:id="rId28"/>
    <p:sldId id="1925" r:id="rId29"/>
    <p:sldId id="2035" r:id="rId30"/>
    <p:sldId id="1935" r:id="rId31"/>
    <p:sldId id="1557" r:id="rId32"/>
    <p:sldId id="1558" r:id="rId33"/>
    <p:sldId id="1559" r:id="rId34"/>
    <p:sldId id="1560" r:id="rId35"/>
    <p:sldId id="1561" r:id="rId36"/>
    <p:sldId id="1562" r:id="rId37"/>
    <p:sldId id="1563" r:id="rId38"/>
    <p:sldId id="1564" r:id="rId39"/>
    <p:sldId id="1565" r:id="rId40"/>
    <p:sldId id="1667" r:id="rId41"/>
    <p:sldId id="1567" r:id="rId42"/>
    <p:sldId id="1568" r:id="rId43"/>
    <p:sldId id="1569" r:id="rId44"/>
    <p:sldId id="1570" r:id="rId45"/>
    <p:sldId id="1571" r:id="rId46"/>
    <p:sldId id="2167" r:id="rId47"/>
    <p:sldId id="1938" r:id="rId48"/>
    <p:sldId id="1939" r:id="rId49"/>
    <p:sldId id="1940" r:id="rId50"/>
    <p:sldId id="1941" r:id="rId51"/>
    <p:sldId id="1942" r:id="rId52"/>
    <p:sldId id="1943" r:id="rId53"/>
    <p:sldId id="2177" r:id="rId54"/>
    <p:sldId id="1946" r:id="rId55"/>
    <p:sldId id="1947" r:id="rId56"/>
    <p:sldId id="1948" r:id="rId57"/>
    <p:sldId id="1949" r:id="rId58"/>
    <p:sldId id="1950" r:id="rId59"/>
    <p:sldId id="1951" r:id="rId60"/>
    <p:sldId id="2168" r:id="rId61"/>
    <p:sldId id="1953" r:id="rId62"/>
    <p:sldId id="1954" r:id="rId63"/>
    <p:sldId id="1956" r:id="rId64"/>
    <p:sldId id="2169" r:id="rId65"/>
    <p:sldId id="1959" r:id="rId66"/>
    <p:sldId id="2037" r:id="rId67"/>
    <p:sldId id="1963" r:id="rId68"/>
    <p:sldId id="1964" r:id="rId69"/>
    <p:sldId id="2160" r:id="rId70"/>
    <p:sldId id="2161" r:id="rId71"/>
    <p:sldId id="2162" r:id="rId72"/>
    <p:sldId id="2163" r:id="rId73"/>
    <p:sldId id="2180" r:id="rId74"/>
    <p:sldId id="1965" r:id="rId75"/>
    <p:sldId id="1966" r:id="rId76"/>
    <p:sldId id="1967" r:id="rId77"/>
    <p:sldId id="1968" r:id="rId78"/>
    <p:sldId id="1969" r:id="rId79"/>
    <p:sldId id="2170" r:id="rId80"/>
    <p:sldId id="2172" r:id="rId81"/>
    <p:sldId id="1580" r:id="rId82"/>
    <p:sldId id="2173" r:id="rId83"/>
    <p:sldId id="2174" r:id="rId84"/>
    <p:sldId id="2175" r:id="rId85"/>
    <p:sldId id="2176" r:id="rId86"/>
    <p:sldId id="2171" r:id="rId87"/>
    <p:sldId id="1971" r:id="rId88"/>
    <p:sldId id="1792" r:id="rId89"/>
    <p:sldId id="1796" r:id="rId90"/>
    <p:sldId id="1972" r:id="rId91"/>
    <p:sldId id="2150" r:id="rId92"/>
    <p:sldId id="2038" r:id="rId93"/>
    <p:sldId id="2147" r:id="rId94"/>
    <p:sldId id="2149" r:id="rId95"/>
  </p:sldIdLst>
  <p:sldSz cx="12192000" cy="6858000"/>
  <p:notesSz cx="6858000" cy="9144000"/>
  <p:custDataLst>
    <p:tags r:id="rId9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3EFCE"/>
    <a:srgbClr val="EBF6DE"/>
    <a:srgbClr val="D9D9D9"/>
    <a:srgbClr val="F7F7F7"/>
    <a:srgbClr val="92D05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987" autoAdjust="0"/>
  </p:normalViewPr>
  <p:slideViewPr>
    <p:cSldViewPr snapToGrid="0">
      <p:cViewPr varScale="1">
        <p:scale>
          <a:sx n="104" d="100"/>
          <a:sy n="104" d="100"/>
        </p:scale>
        <p:origin x="660" y="11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668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6" Type="http://schemas.openxmlformats.org/officeDocument/2006/relationships/slide" Target="slides/slide4.xml"/><Relationship Id="rId11" Type="http://schemas.openxmlformats.org/officeDocument/2006/relationships/slideMaster" Target="slideMasters/slideMaster8.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theme" Target="theme/theme1.xml"/><Relationship Id="rId5" Type="http://schemas.openxmlformats.org/officeDocument/2006/relationships/slideMaster" Target="slideMasters/slideMaster2.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103" Type="http://schemas.openxmlformats.org/officeDocument/2006/relationships/tableStyles" Target="tableStyle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handoutMaster" Target="handoutMasters/handoutMaster1.xml"/><Relationship Id="rId104" Type="http://schemas.microsoft.com/office/2016/11/relationships/changesInfo" Target="changesInfos/changesInfo1.xml"/><Relationship Id="rId7" Type="http://schemas.openxmlformats.org/officeDocument/2006/relationships/slideMaster" Target="slideMasters/slideMaster4.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customXml" Target="../customXml/item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presProps" Target="presProps.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tags" Target="tags/tag1.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9ACB5E05-F805-4811-BEC1-07DB1B7A3575}"/>
    <pc:docChg chg="custSel modSld">
      <pc:chgData name="Aurelien Domont" userId="6da7715ce44349b3" providerId="LiveId" clId="{9ACB5E05-F805-4811-BEC1-07DB1B7A3575}" dt="2021-05-04T03:32:32.987" v="37" actId="27636"/>
      <pc:docMkLst>
        <pc:docMk/>
      </pc:docMkLst>
      <pc:sldChg chg="modSp mod">
        <pc:chgData name="Aurelien Domont" userId="6da7715ce44349b3" providerId="LiveId" clId="{9ACB5E05-F805-4811-BEC1-07DB1B7A3575}" dt="2021-05-04T03:32:32.987" v="37" actId="27636"/>
        <pc:sldMkLst>
          <pc:docMk/>
          <pc:sldMk cId="3131901387" sldId="256"/>
        </pc:sldMkLst>
        <pc:spChg chg="mod">
          <ac:chgData name="Aurelien Domont" userId="6da7715ce44349b3" providerId="LiveId" clId="{9ACB5E05-F805-4811-BEC1-07DB1B7A3575}" dt="2021-05-04T03:32:32.987" v="37" actId="27636"/>
          <ac:spMkLst>
            <pc:docMk/>
            <pc:sldMk cId="3131901387" sldId="256"/>
            <ac:spMk id="2" creationId="{5261080C-C60C-4746-B6B1-A9A4FFA86785}"/>
          </ac:spMkLst>
        </pc:spChg>
      </pc:sldChg>
    </pc:docChg>
  </pc:docChgLst>
  <pc:docChgLst>
    <pc:chgData name="Aurelien Domont" userId="6da7715ce44349b3" providerId="LiveId" clId="{89AD283F-29C6-4E2D-96DD-0D15A9AC49C4}"/>
    <pc:docChg chg="undo custSel addSld modSld">
      <pc:chgData name="Aurelien Domont" userId="6da7715ce44349b3" providerId="LiveId" clId="{89AD283F-29C6-4E2D-96DD-0D15A9AC49C4}" dt="2021-05-13T05:32:41.461" v="818" actId="2084"/>
      <pc:docMkLst>
        <pc:docMk/>
      </pc:docMkLst>
      <pc:sldChg chg="add">
        <pc:chgData name="Aurelien Domont" userId="6da7715ce44349b3" providerId="LiveId" clId="{89AD283F-29C6-4E2D-96DD-0D15A9AC49C4}" dt="2021-05-13T04:35:26.296" v="509"/>
        <pc:sldMkLst>
          <pc:docMk/>
          <pc:sldMk cId="4026207615" sldId="1580"/>
        </pc:sldMkLst>
      </pc:sldChg>
      <pc:sldChg chg="modSp mod">
        <pc:chgData name="Aurelien Domont" userId="6da7715ce44349b3" providerId="LiveId" clId="{89AD283F-29C6-4E2D-96DD-0D15A9AC49C4}" dt="2021-05-13T05:09:50.093" v="771" actId="20577"/>
        <pc:sldMkLst>
          <pc:docMk/>
          <pc:sldMk cId="784211076" sldId="1931"/>
        </pc:sldMkLst>
        <pc:spChg chg="mod">
          <ac:chgData name="Aurelien Domont" userId="6da7715ce44349b3" providerId="LiveId" clId="{89AD283F-29C6-4E2D-96DD-0D15A9AC49C4}" dt="2021-05-13T05:09:11.032" v="757" actId="20577"/>
          <ac:spMkLst>
            <pc:docMk/>
            <pc:sldMk cId="784211076" sldId="1931"/>
            <ac:spMk id="22" creationId="{EE78CAB5-920F-4474-9507-223D946A1013}"/>
          </ac:spMkLst>
        </pc:spChg>
        <pc:spChg chg="mod">
          <ac:chgData name="Aurelien Domont" userId="6da7715ce44349b3" providerId="LiveId" clId="{89AD283F-29C6-4E2D-96DD-0D15A9AC49C4}" dt="2021-05-13T05:09:17.147" v="759" actId="20577"/>
          <ac:spMkLst>
            <pc:docMk/>
            <pc:sldMk cId="784211076" sldId="1931"/>
            <ac:spMk id="24" creationId="{E8E79278-3E47-491E-80C4-2745363AB20D}"/>
          </ac:spMkLst>
        </pc:spChg>
        <pc:spChg chg="mod">
          <ac:chgData name="Aurelien Domont" userId="6da7715ce44349b3" providerId="LiveId" clId="{89AD283F-29C6-4E2D-96DD-0D15A9AC49C4}" dt="2021-05-13T05:09:22.881" v="761" actId="20577"/>
          <ac:spMkLst>
            <pc:docMk/>
            <pc:sldMk cId="784211076" sldId="1931"/>
            <ac:spMk id="35" creationId="{AE266B61-A26F-4864-A119-B73D8D3EEFE3}"/>
          </ac:spMkLst>
        </pc:spChg>
        <pc:spChg chg="mod">
          <ac:chgData name="Aurelien Domont" userId="6da7715ce44349b3" providerId="LiveId" clId="{89AD283F-29C6-4E2D-96DD-0D15A9AC49C4}" dt="2021-05-13T05:09:28.579" v="763" actId="20577"/>
          <ac:spMkLst>
            <pc:docMk/>
            <pc:sldMk cId="784211076" sldId="1931"/>
            <ac:spMk id="37" creationId="{473EDCDD-9075-40AB-A47F-8FF455A2E444}"/>
          </ac:spMkLst>
        </pc:spChg>
        <pc:spChg chg="mod">
          <ac:chgData name="Aurelien Domont" userId="6da7715ce44349b3" providerId="LiveId" clId="{89AD283F-29C6-4E2D-96DD-0D15A9AC49C4}" dt="2021-05-13T05:09:45.776" v="769" actId="20577"/>
          <ac:spMkLst>
            <pc:docMk/>
            <pc:sldMk cId="784211076" sldId="1931"/>
            <ac:spMk id="39" creationId="{25B98639-8371-4BB9-9FA0-6591943AEA62}"/>
          </ac:spMkLst>
        </pc:spChg>
        <pc:spChg chg="mod">
          <ac:chgData name="Aurelien Domont" userId="6da7715ce44349b3" providerId="LiveId" clId="{89AD283F-29C6-4E2D-96DD-0D15A9AC49C4}" dt="2021-05-13T05:09:37.100" v="765" actId="20577"/>
          <ac:spMkLst>
            <pc:docMk/>
            <pc:sldMk cId="784211076" sldId="1931"/>
            <ac:spMk id="41" creationId="{60047BC4-494E-465F-BB2C-37A58D27A895}"/>
          </ac:spMkLst>
        </pc:spChg>
        <pc:spChg chg="mod">
          <ac:chgData name="Aurelien Domont" userId="6da7715ce44349b3" providerId="LiveId" clId="{89AD283F-29C6-4E2D-96DD-0D15A9AC49C4}" dt="2021-05-13T05:09:50.093" v="771" actId="20577"/>
          <ac:spMkLst>
            <pc:docMk/>
            <pc:sldMk cId="784211076" sldId="1931"/>
            <ac:spMk id="43" creationId="{067232F5-DCB9-418C-AF5E-20A9ADF37A95}"/>
          </ac:spMkLst>
        </pc:spChg>
        <pc:spChg chg="mod">
          <ac:chgData name="Aurelien Domont" userId="6da7715ce44349b3" providerId="LiveId" clId="{89AD283F-29C6-4E2D-96DD-0D15A9AC49C4}" dt="2021-05-13T05:09:41.534" v="767" actId="20577"/>
          <ac:spMkLst>
            <pc:docMk/>
            <pc:sldMk cId="784211076" sldId="1931"/>
            <ac:spMk id="45" creationId="{3C667C76-9848-4E10-980B-6994068638EA}"/>
          </ac:spMkLst>
        </pc:spChg>
      </pc:sldChg>
      <pc:sldChg chg="add">
        <pc:chgData name="Aurelien Domont" userId="6da7715ce44349b3" providerId="LiveId" clId="{89AD283F-29C6-4E2D-96DD-0D15A9AC49C4}" dt="2021-05-13T04:55:13.024" v="689"/>
        <pc:sldMkLst>
          <pc:docMk/>
          <pc:sldMk cId="2589605413" sldId="1938"/>
        </pc:sldMkLst>
      </pc:sldChg>
      <pc:sldChg chg="add">
        <pc:chgData name="Aurelien Domont" userId="6da7715ce44349b3" providerId="LiveId" clId="{89AD283F-29C6-4E2D-96DD-0D15A9AC49C4}" dt="2021-05-13T04:55:13.024" v="689"/>
        <pc:sldMkLst>
          <pc:docMk/>
          <pc:sldMk cId="3714325450" sldId="1939"/>
        </pc:sldMkLst>
      </pc:sldChg>
      <pc:sldChg chg="add">
        <pc:chgData name="Aurelien Domont" userId="6da7715ce44349b3" providerId="LiveId" clId="{89AD283F-29C6-4E2D-96DD-0D15A9AC49C4}" dt="2021-05-13T04:55:13.024" v="689"/>
        <pc:sldMkLst>
          <pc:docMk/>
          <pc:sldMk cId="1414149744" sldId="1940"/>
        </pc:sldMkLst>
      </pc:sldChg>
      <pc:sldChg chg="add">
        <pc:chgData name="Aurelien Domont" userId="6da7715ce44349b3" providerId="LiveId" clId="{89AD283F-29C6-4E2D-96DD-0D15A9AC49C4}" dt="2021-05-13T04:55:13.024" v="689"/>
        <pc:sldMkLst>
          <pc:docMk/>
          <pc:sldMk cId="599795422" sldId="1941"/>
        </pc:sldMkLst>
      </pc:sldChg>
      <pc:sldChg chg="add">
        <pc:chgData name="Aurelien Domont" userId="6da7715ce44349b3" providerId="LiveId" clId="{89AD283F-29C6-4E2D-96DD-0D15A9AC49C4}" dt="2021-05-13T04:55:13.024" v="689"/>
        <pc:sldMkLst>
          <pc:docMk/>
          <pc:sldMk cId="1403188377" sldId="1942"/>
        </pc:sldMkLst>
      </pc:sldChg>
      <pc:sldChg chg="add">
        <pc:chgData name="Aurelien Domont" userId="6da7715ce44349b3" providerId="LiveId" clId="{89AD283F-29C6-4E2D-96DD-0D15A9AC49C4}" dt="2021-05-13T04:55:13.024" v="689"/>
        <pc:sldMkLst>
          <pc:docMk/>
          <pc:sldMk cId="2977576074" sldId="1943"/>
        </pc:sldMkLst>
      </pc:sldChg>
      <pc:sldChg chg="modSp mod">
        <pc:chgData name="Aurelien Domont" userId="6da7715ce44349b3" providerId="LiveId" clId="{89AD283F-29C6-4E2D-96DD-0D15A9AC49C4}" dt="2021-05-13T05:08:22.266" v="735" actId="20577"/>
        <pc:sldMkLst>
          <pc:docMk/>
          <pc:sldMk cId="2500281719" sldId="2034"/>
        </pc:sldMkLst>
        <pc:spChg chg="mod">
          <ac:chgData name="Aurelien Domont" userId="6da7715ce44349b3" providerId="LiveId" clId="{89AD283F-29C6-4E2D-96DD-0D15A9AC49C4}" dt="2021-05-13T05:06:57.753" v="709" actId="20577"/>
          <ac:spMkLst>
            <pc:docMk/>
            <pc:sldMk cId="2500281719" sldId="2034"/>
            <ac:spMk id="22" creationId="{4C65153E-2DC5-4549-9BEA-3CBB7CE57BAC}"/>
          </ac:spMkLst>
        </pc:spChg>
        <pc:spChg chg="mod">
          <ac:chgData name="Aurelien Domont" userId="6da7715ce44349b3" providerId="LiveId" clId="{89AD283F-29C6-4E2D-96DD-0D15A9AC49C4}" dt="2021-05-13T05:07:35.579" v="724" actId="20577"/>
          <ac:spMkLst>
            <pc:docMk/>
            <pc:sldMk cId="2500281719" sldId="2034"/>
            <ac:spMk id="24" creationId="{57B39C43-1692-4644-9018-578041BDAC00}"/>
          </ac:spMkLst>
        </pc:spChg>
        <pc:spChg chg="mod">
          <ac:chgData name="Aurelien Domont" userId="6da7715ce44349b3" providerId="LiveId" clId="{89AD283F-29C6-4E2D-96DD-0D15A9AC49C4}" dt="2021-05-13T05:07:41.137" v="726" actId="20577"/>
          <ac:spMkLst>
            <pc:docMk/>
            <pc:sldMk cId="2500281719" sldId="2034"/>
            <ac:spMk id="35" creationId="{68CAC4AC-FC9D-495D-A867-A1F7DFAB5EE5}"/>
          </ac:spMkLst>
        </pc:spChg>
        <pc:spChg chg="mod">
          <ac:chgData name="Aurelien Domont" userId="6da7715ce44349b3" providerId="LiveId" clId="{89AD283F-29C6-4E2D-96DD-0D15A9AC49C4}" dt="2021-05-13T05:07:46.290" v="728" actId="20577"/>
          <ac:spMkLst>
            <pc:docMk/>
            <pc:sldMk cId="2500281719" sldId="2034"/>
            <ac:spMk id="37" creationId="{8DD3C8A5-5216-47D7-8F63-A1BED34F8035}"/>
          </ac:spMkLst>
        </pc:spChg>
        <pc:spChg chg="mod">
          <ac:chgData name="Aurelien Domont" userId="6da7715ce44349b3" providerId="LiveId" clId="{89AD283F-29C6-4E2D-96DD-0D15A9AC49C4}" dt="2021-05-13T05:08:16.306" v="733" actId="20577"/>
          <ac:spMkLst>
            <pc:docMk/>
            <pc:sldMk cId="2500281719" sldId="2034"/>
            <ac:spMk id="39" creationId="{99497429-E6FA-47CD-BD12-B83ECF06216C}"/>
          </ac:spMkLst>
        </pc:spChg>
        <pc:spChg chg="mod">
          <ac:chgData name="Aurelien Domont" userId="6da7715ce44349b3" providerId="LiveId" clId="{89AD283F-29C6-4E2D-96DD-0D15A9AC49C4}" dt="2021-05-13T05:08:22.266" v="735" actId="20577"/>
          <ac:spMkLst>
            <pc:docMk/>
            <pc:sldMk cId="2500281719" sldId="2034"/>
            <ac:spMk id="42" creationId="{8AB09FC8-C5F5-4297-AD26-D8245375169B}"/>
          </ac:spMkLst>
        </pc:spChg>
      </pc:sldChg>
      <pc:sldChg chg="modSp mod">
        <pc:chgData name="Aurelien Domont" userId="6da7715ce44349b3" providerId="LiveId" clId="{89AD283F-29C6-4E2D-96DD-0D15A9AC49C4}" dt="2021-05-13T04:53:27.996" v="670"/>
        <pc:sldMkLst>
          <pc:docMk/>
          <pc:sldMk cId="2014281171" sldId="2150"/>
        </pc:sldMkLst>
        <pc:spChg chg="mod">
          <ac:chgData name="Aurelien Domont" userId="6da7715ce44349b3" providerId="LiveId" clId="{89AD283F-29C6-4E2D-96DD-0D15A9AC49C4}" dt="2021-05-13T04:53:27.996" v="670"/>
          <ac:spMkLst>
            <pc:docMk/>
            <pc:sldMk cId="2014281171" sldId="2150"/>
            <ac:spMk id="23" creationId="{8A9EE56F-7681-405E-99E5-058F34F929DD}"/>
          </ac:spMkLst>
        </pc:spChg>
      </pc:sldChg>
      <pc:sldChg chg="modSp mod">
        <pc:chgData name="Aurelien Domont" userId="6da7715ce44349b3" providerId="LiveId" clId="{89AD283F-29C6-4E2D-96DD-0D15A9AC49C4}" dt="2021-05-13T05:17:10.341" v="775" actId="20577"/>
        <pc:sldMkLst>
          <pc:docMk/>
          <pc:sldMk cId="3025566573" sldId="2151"/>
        </pc:sldMkLst>
        <pc:spChg chg="mod">
          <ac:chgData name="Aurelien Domont" userId="6da7715ce44349b3" providerId="LiveId" clId="{89AD283F-29C6-4E2D-96DD-0D15A9AC49C4}" dt="2021-05-13T05:17:10.341" v="775" actId="20577"/>
          <ac:spMkLst>
            <pc:docMk/>
            <pc:sldMk cId="3025566573" sldId="2151"/>
            <ac:spMk id="25" creationId="{F53DB822-D6F4-4387-B810-2DDF193FB7A3}"/>
          </ac:spMkLst>
        </pc:spChg>
      </pc:sldChg>
      <pc:sldChg chg="modSp mod">
        <pc:chgData name="Aurelien Domont" userId="6da7715ce44349b3" providerId="LiveId" clId="{89AD283F-29C6-4E2D-96DD-0D15A9AC49C4}" dt="2021-05-13T05:28:50.149" v="815" actId="242"/>
        <pc:sldMkLst>
          <pc:docMk/>
          <pc:sldMk cId="4171692563" sldId="2152"/>
        </pc:sldMkLst>
        <pc:graphicFrameChg chg="mod modGraphic">
          <ac:chgData name="Aurelien Domont" userId="6da7715ce44349b3" providerId="LiveId" clId="{89AD283F-29C6-4E2D-96DD-0D15A9AC49C4}" dt="2021-05-13T05:28:50.149" v="815" actId="242"/>
          <ac:graphicFrameMkLst>
            <pc:docMk/>
            <pc:sldMk cId="4171692563" sldId="2152"/>
            <ac:graphicFrameMk id="6" creationId="{09869EE9-A6B0-4D25-BE5E-47780156B70A}"/>
          </ac:graphicFrameMkLst>
        </pc:graphicFrameChg>
      </pc:sldChg>
      <pc:sldChg chg="modSp mod">
        <pc:chgData name="Aurelien Domont" userId="6da7715ce44349b3" providerId="LiveId" clId="{89AD283F-29C6-4E2D-96DD-0D15A9AC49C4}" dt="2021-05-13T04:51:47.777" v="570"/>
        <pc:sldMkLst>
          <pc:docMk/>
          <pc:sldMk cId="3148501183" sldId="2157"/>
        </pc:sldMkLst>
        <pc:spChg chg="mod">
          <ac:chgData name="Aurelien Domont" userId="6da7715ce44349b3" providerId="LiveId" clId="{89AD283F-29C6-4E2D-96DD-0D15A9AC49C4}" dt="2021-05-13T04:51:47.777" v="570"/>
          <ac:spMkLst>
            <pc:docMk/>
            <pc:sldMk cId="3148501183" sldId="2157"/>
            <ac:spMk id="34" creationId="{E2BDE0B8-90AF-4DE7-A71B-FE78ADE30B55}"/>
          </ac:spMkLst>
        </pc:spChg>
      </pc:sldChg>
      <pc:sldChg chg="modSp mod">
        <pc:chgData name="Aurelien Domont" userId="6da7715ce44349b3" providerId="LiveId" clId="{89AD283F-29C6-4E2D-96DD-0D15A9AC49C4}" dt="2021-05-13T05:32:41.461" v="818" actId="2084"/>
        <pc:sldMkLst>
          <pc:docMk/>
          <pc:sldMk cId="3299429826" sldId="2159"/>
        </pc:sldMkLst>
        <pc:graphicFrameChg chg="modGraphic">
          <ac:chgData name="Aurelien Domont" userId="6da7715ce44349b3" providerId="LiveId" clId="{89AD283F-29C6-4E2D-96DD-0D15A9AC49C4}" dt="2021-05-13T05:32:41.461" v="818" actId="2084"/>
          <ac:graphicFrameMkLst>
            <pc:docMk/>
            <pc:sldMk cId="3299429826" sldId="2159"/>
            <ac:graphicFrameMk id="6" creationId="{09869EE9-A6B0-4D25-BE5E-47780156B70A}"/>
          </ac:graphicFrameMkLst>
        </pc:graphicFrameChg>
      </pc:sldChg>
      <pc:sldChg chg="modSp mod">
        <pc:chgData name="Aurelien Domont" userId="6da7715ce44349b3" providerId="LiveId" clId="{89AD283F-29C6-4E2D-96DD-0D15A9AC49C4}" dt="2021-05-13T04:51:53.763" v="571"/>
        <pc:sldMkLst>
          <pc:docMk/>
          <pc:sldMk cId="4083923273" sldId="2164"/>
        </pc:sldMkLst>
        <pc:spChg chg="mod">
          <ac:chgData name="Aurelien Domont" userId="6da7715ce44349b3" providerId="LiveId" clId="{89AD283F-29C6-4E2D-96DD-0D15A9AC49C4}" dt="2021-05-13T04:51:53.763" v="571"/>
          <ac:spMkLst>
            <pc:docMk/>
            <pc:sldMk cId="4083923273" sldId="2164"/>
            <ac:spMk id="34" creationId="{E2BDE0B8-90AF-4DE7-A71B-FE78ADE30B55}"/>
          </ac:spMkLst>
        </pc:spChg>
      </pc:sldChg>
      <pc:sldChg chg="modSp mod">
        <pc:chgData name="Aurelien Domont" userId="6da7715ce44349b3" providerId="LiveId" clId="{89AD283F-29C6-4E2D-96DD-0D15A9AC49C4}" dt="2021-05-13T04:52:10.010" v="572"/>
        <pc:sldMkLst>
          <pc:docMk/>
          <pc:sldMk cId="2755439003" sldId="2165"/>
        </pc:sldMkLst>
        <pc:spChg chg="mod">
          <ac:chgData name="Aurelien Domont" userId="6da7715ce44349b3" providerId="LiveId" clId="{89AD283F-29C6-4E2D-96DD-0D15A9AC49C4}" dt="2021-05-13T04:52:10.010" v="572"/>
          <ac:spMkLst>
            <pc:docMk/>
            <pc:sldMk cId="2755439003" sldId="2165"/>
            <ac:spMk id="34" creationId="{E2BDE0B8-90AF-4DE7-A71B-FE78ADE30B55}"/>
          </ac:spMkLst>
        </pc:spChg>
      </pc:sldChg>
      <pc:sldChg chg="modSp mod">
        <pc:chgData name="Aurelien Domont" userId="6da7715ce44349b3" providerId="LiveId" clId="{89AD283F-29C6-4E2D-96DD-0D15A9AC49C4}" dt="2021-05-13T04:52:16.167" v="573"/>
        <pc:sldMkLst>
          <pc:docMk/>
          <pc:sldMk cId="1411304364" sldId="2166"/>
        </pc:sldMkLst>
        <pc:spChg chg="mod">
          <ac:chgData name="Aurelien Domont" userId="6da7715ce44349b3" providerId="LiveId" clId="{89AD283F-29C6-4E2D-96DD-0D15A9AC49C4}" dt="2021-05-13T04:52:16.167" v="573"/>
          <ac:spMkLst>
            <pc:docMk/>
            <pc:sldMk cId="1411304364" sldId="2166"/>
            <ac:spMk id="34" creationId="{E2BDE0B8-90AF-4DE7-A71B-FE78ADE30B55}"/>
          </ac:spMkLst>
        </pc:spChg>
      </pc:sldChg>
      <pc:sldChg chg="modSp mod">
        <pc:chgData name="Aurelien Domont" userId="6da7715ce44349b3" providerId="LiveId" clId="{89AD283F-29C6-4E2D-96DD-0D15A9AC49C4}" dt="2021-05-13T04:55:03.623" v="688" actId="1035"/>
        <pc:sldMkLst>
          <pc:docMk/>
          <pc:sldMk cId="3447837117" sldId="2167"/>
        </pc:sldMkLst>
        <pc:spChg chg="mod">
          <ac:chgData name="Aurelien Domont" userId="6da7715ce44349b3" providerId="LiveId" clId="{89AD283F-29C6-4E2D-96DD-0D15A9AC49C4}" dt="2021-05-13T04:55:03.623" v="688" actId="1035"/>
          <ac:spMkLst>
            <pc:docMk/>
            <pc:sldMk cId="3447837117" sldId="2167"/>
            <ac:spMk id="15" creationId="{790F49E4-4FF7-4ED4-AB0E-7689BABA171D}"/>
          </ac:spMkLst>
        </pc:spChg>
        <pc:spChg chg="mod">
          <ac:chgData name="Aurelien Domont" userId="6da7715ce44349b3" providerId="LiveId" clId="{89AD283F-29C6-4E2D-96DD-0D15A9AC49C4}" dt="2021-05-13T04:52:23.294" v="574"/>
          <ac:spMkLst>
            <pc:docMk/>
            <pc:sldMk cId="3447837117" sldId="2167"/>
            <ac:spMk id="34" creationId="{E2BDE0B8-90AF-4DE7-A71B-FE78ADE30B55}"/>
          </ac:spMkLst>
        </pc:spChg>
      </pc:sldChg>
      <pc:sldChg chg="modSp mod">
        <pc:chgData name="Aurelien Domont" userId="6da7715ce44349b3" providerId="LiveId" clId="{89AD283F-29C6-4E2D-96DD-0D15A9AC49C4}" dt="2021-05-13T05:04:37.846" v="693" actId="20577"/>
        <pc:sldMkLst>
          <pc:docMk/>
          <pc:sldMk cId="3573950410" sldId="2168"/>
        </pc:sldMkLst>
        <pc:spChg chg="mod">
          <ac:chgData name="Aurelien Domont" userId="6da7715ce44349b3" providerId="LiveId" clId="{89AD283F-29C6-4E2D-96DD-0D15A9AC49C4}" dt="2021-05-13T04:52:45.550" v="614" actId="1035"/>
          <ac:spMkLst>
            <pc:docMk/>
            <pc:sldMk cId="3573950410" sldId="2168"/>
            <ac:spMk id="15" creationId="{790F49E4-4FF7-4ED4-AB0E-7689BABA171D}"/>
          </ac:spMkLst>
        </pc:spChg>
        <pc:spChg chg="mod">
          <ac:chgData name="Aurelien Domont" userId="6da7715ce44349b3" providerId="LiveId" clId="{89AD283F-29C6-4E2D-96DD-0D15A9AC49C4}" dt="2021-05-13T05:04:37.846" v="693" actId="20577"/>
          <ac:spMkLst>
            <pc:docMk/>
            <pc:sldMk cId="3573950410" sldId="2168"/>
            <ac:spMk id="16" creationId="{6C2BB713-9637-4B9B-938F-E9768876782A}"/>
          </ac:spMkLst>
        </pc:spChg>
        <pc:spChg chg="mod">
          <ac:chgData name="Aurelien Domont" userId="6da7715ce44349b3" providerId="LiveId" clId="{89AD283F-29C6-4E2D-96DD-0D15A9AC49C4}" dt="2021-05-13T04:52:39.528" v="593"/>
          <ac:spMkLst>
            <pc:docMk/>
            <pc:sldMk cId="3573950410" sldId="2168"/>
            <ac:spMk id="34" creationId="{E2BDE0B8-90AF-4DE7-A71B-FE78ADE30B55}"/>
          </ac:spMkLst>
        </pc:spChg>
      </pc:sldChg>
      <pc:sldChg chg="modSp mod">
        <pc:chgData name="Aurelien Domont" userId="6da7715ce44349b3" providerId="LiveId" clId="{89AD283F-29C6-4E2D-96DD-0D15A9AC49C4}" dt="2021-05-13T05:04:45.139" v="696" actId="20577"/>
        <pc:sldMkLst>
          <pc:docMk/>
          <pc:sldMk cId="3572917904" sldId="2169"/>
        </pc:sldMkLst>
        <pc:spChg chg="mod">
          <ac:chgData name="Aurelien Domont" userId="6da7715ce44349b3" providerId="LiveId" clId="{89AD283F-29C6-4E2D-96DD-0D15A9AC49C4}" dt="2021-05-13T04:52:59.577" v="634" actId="1036"/>
          <ac:spMkLst>
            <pc:docMk/>
            <pc:sldMk cId="3572917904" sldId="2169"/>
            <ac:spMk id="15" creationId="{790F49E4-4FF7-4ED4-AB0E-7689BABA171D}"/>
          </ac:spMkLst>
        </pc:spChg>
        <pc:spChg chg="mod">
          <ac:chgData name="Aurelien Domont" userId="6da7715ce44349b3" providerId="LiveId" clId="{89AD283F-29C6-4E2D-96DD-0D15A9AC49C4}" dt="2021-05-13T05:04:45.139" v="696" actId="20577"/>
          <ac:spMkLst>
            <pc:docMk/>
            <pc:sldMk cId="3572917904" sldId="2169"/>
            <ac:spMk id="16" creationId="{6C2BB713-9637-4B9B-938F-E9768876782A}"/>
          </ac:spMkLst>
        </pc:spChg>
        <pc:spChg chg="mod">
          <ac:chgData name="Aurelien Domont" userId="6da7715ce44349b3" providerId="LiveId" clId="{89AD283F-29C6-4E2D-96DD-0D15A9AC49C4}" dt="2021-05-13T04:52:52.225" v="615"/>
          <ac:spMkLst>
            <pc:docMk/>
            <pc:sldMk cId="3572917904" sldId="2169"/>
            <ac:spMk id="34" creationId="{E2BDE0B8-90AF-4DE7-A71B-FE78ADE30B55}"/>
          </ac:spMkLst>
        </pc:spChg>
      </pc:sldChg>
      <pc:sldChg chg="modSp mod">
        <pc:chgData name="Aurelien Domont" userId="6da7715ce44349b3" providerId="LiveId" clId="{89AD283F-29C6-4E2D-96DD-0D15A9AC49C4}" dt="2021-05-13T05:04:54.754" v="698" actId="20577"/>
        <pc:sldMkLst>
          <pc:docMk/>
          <pc:sldMk cId="1511000650" sldId="2170"/>
        </pc:sldMkLst>
        <pc:spChg chg="mod">
          <ac:chgData name="Aurelien Domont" userId="6da7715ce44349b3" providerId="LiveId" clId="{89AD283F-29C6-4E2D-96DD-0D15A9AC49C4}" dt="2021-05-13T04:53:12.560" v="651" actId="1035"/>
          <ac:spMkLst>
            <pc:docMk/>
            <pc:sldMk cId="1511000650" sldId="2170"/>
            <ac:spMk id="15" creationId="{790F49E4-4FF7-4ED4-AB0E-7689BABA171D}"/>
          </ac:spMkLst>
        </pc:spChg>
        <pc:spChg chg="mod">
          <ac:chgData name="Aurelien Domont" userId="6da7715ce44349b3" providerId="LiveId" clId="{89AD283F-29C6-4E2D-96DD-0D15A9AC49C4}" dt="2021-05-13T05:04:54.754" v="698" actId="20577"/>
          <ac:spMkLst>
            <pc:docMk/>
            <pc:sldMk cId="1511000650" sldId="2170"/>
            <ac:spMk id="16" creationId="{6C2BB713-9637-4B9B-938F-E9768876782A}"/>
          </ac:spMkLst>
        </pc:spChg>
        <pc:spChg chg="mod">
          <ac:chgData name="Aurelien Domont" userId="6da7715ce44349b3" providerId="LiveId" clId="{89AD283F-29C6-4E2D-96DD-0D15A9AC49C4}" dt="2021-05-13T04:51:24.082" v="569" actId="20577"/>
          <ac:spMkLst>
            <pc:docMk/>
            <pc:sldMk cId="1511000650" sldId="2170"/>
            <ac:spMk id="34" creationId="{E2BDE0B8-90AF-4DE7-A71B-FE78ADE30B55}"/>
          </ac:spMkLst>
        </pc:spChg>
      </pc:sldChg>
      <pc:sldChg chg="modSp mod">
        <pc:chgData name="Aurelien Domont" userId="6da7715ce44349b3" providerId="LiveId" clId="{89AD283F-29C6-4E2D-96DD-0D15A9AC49C4}" dt="2021-05-13T05:05:02.111" v="700" actId="20577"/>
        <pc:sldMkLst>
          <pc:docMk/>
          <pc:sldMk cId="2988587118" sldId="2171"/>
        </pc:sldMkLst>
        <pc:spChg chg="mod">
          <ac:chgData name="Aurelien Domont" userId="6da7715ce44349b3" providerId="LiveId" clId="{89AD283F-29C6-4E2D-96DD-0D15A9AC49C4}" dt="2021-05-13T04:53:22.729" v="669" actId="1036"/>
          <ac:spMkLst>
            <pc:docMk/>
            <pc:sldMk cId="2988587118" sldId="2171"/>
            <ac:spMk id="15" creationId="{790F49E4-4FF7-4ED4-AB0E-7689BABA171D}"/>
          </ac:spMkLst>
        </pc:spChg>
        <pc:spChg chg="mod">
          <ac:chgData name="Aurelien Domont" userId="6da7715ce44349b3" providerId="LiveId" clId="{89AD283F-29C6-4E2D-96DD-0D15A9AC49C4}" dt="2021-05-13T05:05:02.111" v="700" actId="20577"/>
          <ac:spMkLst>
            <pc:docMk/>
            <pc:sldMk cId="2988587118" sldId="2171"/>
            <ac:spMk id="16" creationId="{6C2BB713-9637-4B9B-938F-E9768876782A}"/>
          </ac:spMkLst>
        </pc:spChg>
        <pc:spChg chg="mod">
          <ac:chgData name="Aurelien Domont" userId="6da7715ce44349b3" providerId="LiveId" clId="{89AD283F-29C6-4E2D-96DD-0D15A9AC49C4}" dt="2021-05-13T04:53:18.336" v="652"/>
          <ac:spMkLst>
            <pc:docMk/>
            <pc:sldMk cId="2988587118" sldId="2171"/>
            <ac:spMk id="34" creationId="{E2BDE0B8-90AF-4DE7-A71B-FE78ADE30B55}"/>
          </ac:spMkLst>
        </pc:spChg>
      </pc:sldChg>
      <pc:sldChg chg="addSp delSp modSp mod">
        <pc:chgData name="Aurelien Domont" userId="6da7715ce44349b3" providerId="LiveId" clId="{89AD283F-29C6-4E2D-96DD-0D15A9AC49C4}" dt="2021-05-13T04:42:18.383" v="516" actId="20577"/>
        <pc:sldMkLst>
          <pc:docMk/>
          <pc:sldMk cId="1424356935" sldId="2172"/>
        </pc:sldMkLst>
        <pc:spChg chg="add del mod">
          <ac:chgData name="Aurelien Domont" userId="6da7715ce44349b3" providerId="LiveId" clId="{89AD283F-29C6-4E2D-96DD-0D15A9AC49C4}" dt="2021-05-13T04:32:09.511" v="336" actId="478"/>
          <ac:spMkLst>
            <pc:docMk/>
            <pc:sldMk cId="1424356935" sldId="2172"/>
            <ac:spMk id="2" creationId="{9133E0CF-7CC7-4447-A31B-AB2D800934C3}"/>
          </ac:spMkLst>
        </pc:spChg>
        <pc:spChg chg="add mod">
          <ac:chgData name="Aurelien Domont" userId="6da7715ce44349b3" providerId="LiveId" clId="{89AD283F-29C6-4E2D-96DD-0D15A9AC49C4}" dt="2021-05-13T04:34:47.293" v="508" actId="1036"/>
          <ac:spMkLst>
            <pc:docMk/>
            <pc:sldMk cId="1424356935" sldId="2172"/>
            <ac:spMk id="4" creationId="{149D4DC5-0BD1-45EE-8644-5A28BDB7B194}"/>
          </ac:spMkLst>
        </pc:spChg>
        <pc:spChg chg="mod">
          <ac:chgData name="Aurelien Domont" userId="6da7715ce44349b3" providerId="LiveId" clId="{89AD283F-29C6-4E2D-96DD-0D15A9AC49C4}" dt="2021-05-13T04:25:58.369" v="208" actId="20577"/>
          <ac:spMkLst>
            <pc:docMk/>
            <pc:sldMk cId="1424356935" sldId="2172"/>
            <ac:spMk id="16" creationId="{6C2BB713-9637-4B9B-938F-E9768876782A}"/>
          </ac:spMkLst>
        </pc:spChg>
        <pc:spChg chg="add mod">
          <ac:chgData name="Aurelien Domont" userId="6da7715ce44349b3" providerId="LiveId" clId="{89AD283F-29C6-4E2D-96DD-0D15A9AC49C4}" dt="2021-05-13T04:42:18.383" v="516" actId="20577"/>
          <ac:spMkLst>
            <pc:docMk/>
            <pc:sldMk cId="1424356935" sldId="2172"/>
            <ac:spMk id="17" creationId="{57E001C1-C496-48E8-9CC2-E85BD667368C}"/>
          </ac:spMkLst>
        </pc:spChg>
        <pc:spChg chg="add del mod">
          <ac:chgData name="Aurelien Domont" userId="6da7715ce44349b3" providerId="LiveId" clId="{89AD283F-29C6-4E2D-96DD-0D15A9AC49C4}" dt="2021-05-13T04:32:41.555" v="344" actId="478"/>
          <ac:spMkLst>
            <pc:docMk/>
            <pc:sldMk cId="1424356935" sldId="2172"/>
            <ac:spMk id="18" creationId="{C35BF8E0-01BD-4C44-9F1A-01766FECC716}"/>
          </ac:spMkLst>
        </pc:spChg>
        <pc:spChg chg="del">
          <ac:chgData name="Aurelien Domont" userId="6da7715ce44349b3" providerId="LiveId" clId="{89AD283F-29C6-4E2D-96DD-0D15A9AC49C4}" dt="2021-05-13T04:26:01.654" v="209" actId="478"/>
          <ac:spMkLst>
            <pc:docMk/>
            <pc:sldMk cId="1424356935" sldId="2172"/>
            <ac:spMk id="21" creationId="{181F1D5E-524E-4EB5-9CDD-F7C5B32D4596}"/>
          </ac:spMkLst>
        </pc:spChg>
        <pc:spChg chg="del">
          <ac:chgData name="Aurelien Domont" userId="6da7715ce44349b3" providerId="LiveId" clId="{89AD283F-29C6-4E2D-96DD-0D15A9AC49C4}" dt="2021-05-13T04:26:01.654" v="209" actId="478"/>
          <ac:spMkLst>
            <pc:docMk/>
            <pc:sldMk cId="1424356935" sldId="2172"/>
            <ac:spMk id="22" creationId="{6424B24E-4C20-4EF7-AEE4-97DE6AB33117}"/>
          </ac:spMkLst>
        </pc:spChg>
        <pc:spChg chg="del">
          <ac:chgData name="Aurelien Domont" userId="6da7715ce44349b3" providerId="LiveId" clId="{89AD283F-29C6-4E2D-96DD-0D15A9AC49C4}" dt="2021-05-13T04:26:01.654" v="209" actId="478"/>
          <ac:spMkLst>
            <pc:docMk/>
            <pc:sldMk cId="1424356935" sldId="2172"/>
            <ac:spMk id="23" creationId="{D0C08E85-6656-4D70-A634-B81EEB60AA99}"/>
          </ac:spMkLst>
        </pc:spChg>
        <pc:spChg chg="del">
          <ac:chgData name="Aurelien Domont" userId="6da7715ce44349b3" providerId="LiveId" clId="{89AD283F-29C6-4E2D-96DD-0D15A9AC49C4}" dt="2021-05-13T04:26:01.654" v="209" actId="478"/>
          <ac:spMkLst>
            <pc:docMk/>
            <pc:sldMk cId="1424356935" sldId="2172"/>
            <ac:spMk id="24" creationId="{E2A79F9E-459F-41E7-9331-768A9D1F23AD}"/>
          </ac:spMkLst>
        </pc:spChg>
        <pc:grpChg chg="del">
          <ac:chgData name="Aurelien Domont" userId="6da7715ce44349b3" providerId="LiveId" clId="{89AD283F-29C6-4E2D-96DD-0D15A9AC49C4}" dt="2021-05-13T04:26:01.654" v="209" actId="478"/>
          <ac:grpSpMkLst>
            <pc:docMk/>
            <pc:sldMk cId="1424356935" sldId="2172"/>
            <ac:grpSpMk id="14" creationId="{CED553A7-F451-4C6B-80C1-B9C5D4F1F0BA}"/>
          </ac:grpSpMkLst>
        </pc:grpChg>
        <pc:picChg chg="del">
          <ac:chgData name="Aurelien Domont" userId="6da7715ce44349b3" providerId="LiveId" clId="{89AD283F-29C6-4E2D-96DD-0D15A9AC49C4}" dt="2021-05-13T04:26:01.654" v="209" actId="478"/>
          <ac:picMkLst>
            <pc:docMk/>
            <pc:sldMk cId="1424356935" sldId="2172"/>
            <ac:picMk id="27" creationId="{42FC7054-E0B3-48E6-B5E9-75265E6C0A69}"/>
          </ac:picMkLst>
        </pc:picChg>
      </pc:sldChg>
      <pc:sldChg chg="add">
        <pc:chgData name="Aurelien Domont" userId="6da7715ce44349b3" providerId="LiveId" clId="{89AD283F-29C6-4E2D-96DD-0D15A9AC49C4}" dt="2021-05-13T04:35:28.638" v="510"/>
        <pc:sldMkLst>
          <pc:docMk/>
          <pc:sldMk cId="3261568431" sldId="2173"/>
        </pc:sldMkLst>
      </pc:sldChg>
      <pc:sldChg chg="add">
        <pc:chgData name="Aurelien Domont" userId="6da7715ce44349b3" providerId="LiveId" clId="{89AD283F-29C6-4E2D-96DD-0D15A9AC49C4}" dt="2021-05-13T04:35:29.019" v="511"/>
        <pc:sldMkLst>
          <pc:docMk/>
          <pc:sldMk cId="1382332683" sldId="2174"/>
        </pc:sldMkLst>
      </pc:sldChg>
      <pc:sldChg chg="add">
        <pc:chgData name="Aurelien Domont" userId="6da7715ce44349b3" providerId="LiveId" clId="{89AD283F-29C6-4E2D-96DD-0D15A9AC49C4}" dt="2021-05-13T04:35:29.355" v="512"/>
        <pc:sldMkLst>
          <pc:docMk/>
          <pc:sldMk cId="2769929965" sldId="2175"/>
        </pc:sldMkLst>
      </pc:sldChg>
      <pc:sldChg chg="add">
        <pc:chgData name="Aurelien Domont" userId="6da7715ce44349b3" providerId="LiveId" clId="{89AD283F-29C6-4E2D-96DD-0D15A9AC49C4}" dt="2021-05-13T04:35:29.714" v="513"/>
        <pc:sldMkLst>
          <pc:docMk/>
          <pc:sldMk cId="4272825816" sldId="2176"/>
        </pc:sldMkLst>
      </pc:sldChg>
      <pc:sldChg chg="modSp add mod">
        <pc:chgData name="Aurelien Domont" userId="6da7715ce44349b3" providerId="LiveId" clId="{89AD283F-29C6-4E2D-96DD-0D15A9AC49C4}" dt="2021-05-13T05:04:28.949" v="691" actId="20577"/>
        <pc:sldMkLst>
          <pc:docMk/>
          <pc:sldMk cId="20768916" sldId="2177"/>
        </pc:sldMkLst>
        <pc:spChg chg="mod">
          <ac:chgData name="Aurelien Domont" userId="6da7715ce44349b3" providerId="LiveId" clId="{89AD283F-29C6-4E2D-96DD-0D15A9AC49C4}" dt="2021-05-13T05:04:28.949" v="691" actId="20577"/>
          <ac:spMkLst>
            <pc:docMk/>
            <pc:sldMk cId="20768916" sldId="2177"/>
            <ac:spMk id="16" creationId="{6C2BB713-9637-4B9B-938F-E9768876782A}"/>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6E7A8630-D698-4E5C-BFFE-E788615DA065}"/>
    <pc:docChg chg="undo custSel addSld modSld">
      <pc:chgData name="Aurelien Domont" userId="6da7715ce44349b3" providerId="LiveId" clId="{6E7A8630-D698-4E5C-BFFE-E788615DA065}" dt="2021-05-13T07:54:41.222" v="5530" actId="1076"/>
      <pc:docMkLst>
        <pc:docMk/>
      </pc:docMkLst>
      <pc:sldChg chg="addSp delSp modSp mod">
        <pc:chgData name="Aurelien Domont" userId="6da7715ce44349b3" providerId="LiveId" clId="{6E7A8630-D698-4E5C-BFFE-E788615DA065}" dt="2021-05-13T06:21:30.405" v="3139" actId="20577"/>
        <pc:sldMkLst>
          <pc:docMk/>
          <pc:sldMk cId="3131901387" sldId="256"/>
        </pc:sldMkLst>
        <pc:spChg chg="del">
          <ac:chgData name="Aurelien Domont" userId="6da7715ce44349b3" providerId="LiveId" clId="{6E7A8630-D698-4E5C-BFFE-E788615DA065}" dt="2021-05-13T05:37:10.384" v="44" actId="478"/>
          <ac:spMkLst>
            <pc:docMk/>
            <pc:sldMk cId="3131901387" sldId="256"/>
            <ac:spMk id="3" creationId="{D781CD62-85AB-400E-A66C-9594AAD807B4}"/>
          </ac:spMkLst>
        </pc:spChg>
        <pc:spChg chg="add mod">
          <ac:chgData name="Aurelien Domont" userId="6da7715ce44349b3" providerId="LiveId" clId="{6E7A8630-D698-4E5C-BFFE-E788615DA065}" dt="2021-05-13T06:21:30.405" v="3139" actId="20577"/>
          <ac:spMkLst>
            <pc:docMk/>
            <pc:sldMk cId="3131901387" sldId="256"/>
            <ac:spMk id="14" creationId="{B0257A61-231E-40C8-A5A1-D97202F1ACB2}"/>
          </ac:spMkLst>
        </pc:spChg>
        <pc:spChg chg="add del mod">
          <ac:chgData name="Aurelien Domont" userId="6da7715ce44349b3" providerId="LiveId" clId="{6E7A8630-D698-4E5C-BFFE-E788615DA065}" dt="2021-05-13T05:37:14.259" v="47" actId="478"/>
          <ac:spMkLst>
            <pc:docMk/>
            <pc:sldMk cId="3131901387" sldId="256"/>
            <ac:spMk id="15" creationId="{7E02B56A-F503-4F35-9D9A-CAF91CF526B0}"/>
          </ac:spMkLst>
        </pc:spChg>
        <pc:spChg chg="add del mod">
          <ac:chgData name="Aurelien Domont" userId="6da7715ce44349b3" providerId="LiveId" clId="{6E7A8630-D698-4E5C-BFFE-E788615DA065}" dt="2021-05-13T05:37:11.832" v="46"/>
          <ac:spMkLst>
            <pc:docMk/>
            <pc:sldMk cId="3131901387" sldId="256"/>
            <ac:spMk id="16" creationId="{1A47586E-0CB2-416A-A734-8548DD634D30}"/>
          </ac:spMkLst>
        </pc:spChg>
        <pc:spChg chg="add mod">
          <ac:chgData name="Aurelien Domont" userId="6da7715ce44349b3" providerId="LiveId" clId="{6E7A8630-D698-4E5C-BFFE-E788615DA065}" dt="2021-05-13T05:48:02.061" v="609" actId="108"/>
          <ac:spMkLst>
            <pc:docMk/>
            <pc:sldMk cId="3131901387" sldId="256"/>
            <ac:spMk id="17" creationId="{E52E485D-C622-4C1A-8C42-069C0BFF98D1}"/>
          </ac:spMkLst>
        </pc:spChg>
        <pc:spChg chg="add del mod">
          <ac:chgData name="Aurelien Domont" userId="6da7715ce44349b3" providerId="LiveId" clId="{6E7A8630-D698-4E5C-BFFE-E788615DA065}" dt="2021-05-13T06:16:17.930" v="2630" actId="478"/>
          <ac:spMkLst>
            <pc:docMk/>
            <pc:sldMk cId="3131901387" sldId="256"/>
            <ac:spMk id="18" creationId="{CBE0C48D-A561-4B60-89BA-DC2A9FC7991F}"/>
          </ac:spMkLst>
        </pc:spChg>
        <pc:spChg chg="add del mod">
          <ac:chgData name="Aurelien Domont" userId="6da7715ce44349b3" providerId="LiveId" clId="{6E7A8630-D698-4E5C-BFFE-E788615DA065}" dt="2021-05-13T06:16:09.028" v="2628"/>
          <ac:spMkLst>
            <pc:docMk/>
            <pc:sldMk cId="3131901387" sldId="256"/>
            <ac:spMk id="19" creationId="{2B26E884-CBE3-46D4-A961-6AA798A88A16}"/>
          </ac:spMkLst>
        </pc:spChg>
        <pc:picChg chg="del mod">
          <ac:chgData name="Aurelien Domont" userId="6da7715ce44349b3" providerId="LiveId" clId="{6E7A8630-D698-4E5C-BFFE-E788615DA065}" dt="2021-05-13T05:37:47.314" v="53" actId="478"/>
          <ac:picMkLst>
            <pc:docMk/>
            <pc:sldMk cId="3131901387" sldId="256"/>
            <ac:picMk id="13" creationId="{6E38BFE1-56A4-4E55-BEE6-88950EB7A801}"/>
          </ac:picMkLst>
        </pc:picChg>
      </pc:sldChg>
      <pc:sldChg chg="addSp modSp add mod">
        <pc:chgData name="Aurelien Domont" userId="6da7715ce44349b3" providerId="LiveId" clId="{6E7A8630-D698-4E5C-BFFE-E788615DA065}" dt="2021-05-13T06:22:27.385" v="3167" actId="1076"/>
        <pc:sldMkLst>
          <pc:docMk/>
          <pc:sldMk cId="3717827458" sldId="1557"/>
        </pc:sldMkLst>
        <pc:spChg chg="add mod">
          <ac:chgData name="Aurelien Domont" userId="6da7715ce44349b3" providerId="LiveId" clId="{6E7A8630-D698-4E5C-BFFE-E788615DA065}" dt="2021-05-13T06:22:27.385" v="3167" actId="1076"/>
          <ac:spMkLst>
            <pc:docMk/>
            <pc:sldMk cId="3717827458" sldId="1557"/>
            <ac:spMk id="17" creationId="{773815F0-B2A4-47F3-ACF3-826B938F8E42}"/>
          </ac:spMkLst>
        </pc:spChg>
      </pc:sldChg>
      <pc:sldChg chg="addSp modSp add">
        <pc:chgData name="Aurelien Domont" userId="6da7715ce44349b3" providerId="LiveId" clId="{6E7A8630-D698-4E5C-BFFE-E788615DA065}" dt="2021-05-13T06:22:32.578" v="3168"/>
        <pc:sldMkLst>
          <pc:docMk/>
          <pc:sldMk cId="1563821867" sldId="1558"/>
        </pc:sldMkLst>
        <pc:spChg chg="add mod">
          <ac:chgData name="Aurelien Domont" userId="6da7715ce44349b3" providerId="LiveId" clId="{6E7A8630-D698-4E5C-BFFE-E788615DA065}" dt="2021-05-13T06:22:32.578" v="3168"/>
          <ac:spMkLst>
            <pc:docMk/>
            <pc:sldMk cId="1563821867" sldId="1558"/>
            <ac:spMk id="20" creationId="{B62DD5FF-F404-4281-8365-64E7F373A916}"/>
          </ac:spMkLst>
        </pc:spChg>
      </pc:sldChg>
      <pc:sldChg chg="addSp modSp add">
        <pc:chgData name="Aurelien Domont" userId="6da7715ce44349b3" providerId="LiveId" clId="{6E7A8630-D698-4E5C-BFFE-E788615DA065}" dt="2021-05-13T06:22:34.045" v="3169"/>
        <pc:sldMkLst>
          <pc:docMk/>
          <pc:sldMk cId="3714485705" sldId="1559"/>
        </pc:sldMkLst>
        <pc:spChg chg="add mod">
          <ac:chgData name="Aurelien Domont" userId="6da7715ce44349b3" providerId="LiveId" clId="{6E7A8630-D698-4E5C-BFFE-E788615DA065}" dt="2021-05-13T06:22:34.045" v="3169"/>
          <ac:spMkLst>
            <pc:docMk/>
            <pc:sldMk cId="3714485705" sldId="1559"/>
            <ac:spMk id="21" creationId="{CBBFAAF7-501A-4628-93B4-61EBFB3D897D}"/>
          </ac:spMkLst>
        </pc:spChg>
      </pc:sldChg>
      <pc:sldChg chg="addSp modSp add">
        <pc:chgData name="Aurelien Domont" userId="6da7715ce44349b3" providerId="LiveId" clId="{6E7A8630-D698-4E5C-BFFE-E788615DA065}" dt="2021-05-13T06:22:35.113" v="3170"/>
        <pc:sldMkLst>
          <pc:docMk/>
          <pc:sldMk cId="1395428385" sldId="1560"/>
        </pc:sldMkLst>
        <pc:spChg chg="add mod">
          <ac:chgData name="Aurelien Domont" userId="6da7715ce44349b3" providerId="LiveId" clId="{6E7A8630-D698-4E5C-BFFE-E788615DA065}" dt="2021-05-13T06:22:35.113" v="3170"/>
          <ac:spMkLst>
            <pc:docMk/>
            <pc:sldMk cId="1395428385" sldId="1560"/>
            <ac:spMk id="28" creationId="{FBB0B795-4118-40FC-880A-E861F15811DE}"/>
          </ac:spMkLst>
        </pc:spChg>
      </pc:sldChg>
      <pc:sldChg chg="addSp modSp add">
        <pc:chgData name="Aurelien Domont" userId="6da7715ce44349b3" providerId="LiveId" clId="{6E7A8630-D698-4E5C-BFFE-E788615DA065}" dt="2021-05-13T06:22:36.646" v="3171"/>
        <pc:sldMkLst>
          <pc:docMk/>
          <pc:sldMk cId="1374354552" sldId="1561"/>
        </pc:sldMkLst>
        <pc:spChg chg="add mod">
          <ac:chgData name="Aurelien Domont" userId="6da7715ce44349b3" providerId="LiveId" clId="{6E7A8630-D698-4E5C-BFFE-E788615DA065}" dt="2021-05-13T06:22:36.646" v="3171"/>
          <ac:spMkLst>
            <pc:docMk/>
            <pc:sldMk cId="1374354552" sldId="1561"/>
            <ac:spMk id="21" creationId="{56471230-1549-483C-8CED-EA18F85A0079}"/>
          </ac:spMkLst>
        </pc:spChg>
      </pc:sldChg>
      <pc:sldChg chg="addSp modSp add">
        <pc:chgData name="Aurelien Domont" userId="6da7715ce44349b3" providerId="LiveId" clId="{6E7A8630-D698-4E5C-BFFE-E788615DA065}" dt="2021-05-13T06:22:38.133" v="3172"/>
        <pc:sldMkLst>
          <pc:docMk/>
          <pc:sldMk cId="2317062444" sldId="1562"/>
        </pc:sldMkLst>
        <pc:spChg chg="add mod">
          <ac:chgData name="Aurelien Domont" userId="6da7715ce44349b3" providerId="LiveId" clId="{6E7A8630-D698-4E5C-BFFE-E788615DA065}" dt="2021-05-13T06:22:38.133" v="3172"/>
          <ac:spMkLst>
            <pc:docMk/>
            <pc:sldMk cId="2317062444" sldId="1562"/>
            <ac:spMk id="54" creationId="{89BC4829-15E0-487D-9A1F-2EA78A0C269B}"/>
          </ac:spMkLst>
        </pc:spChg>
      </pc:sldChg>
      <pc:sldChg chg="addSp modSp add">
        <pc:chgData name="Aurelien Domont" userId="6da7715ce44349b3" providerId="LiveId" clId="{6E7A8630-D698-4E5C-BFFE-E788615DA065}" dt="2021-05-13T06:22:39.849" v="3173"/>
        <pc:sldMkLst>
          <pc:docMk/>
          <pc:sldMk cId="3132763004" sldId="1563"/>
        </pc:sldMkLst>
        <pc:spChg chg="add mod">
          <ac:chgData name="Aurelien Domont" userId="6da7715ce44349b3" providerId="LiveId" clId="{6E7A8630-D698-4E5C-BFFE-E788615DA065}" dt="2021-05-13T06:22:39.849" v="3173"/>
          <ac:spMkLst>
            <pc:docMk/>
            <pc:sldMk cId="3132763004" sldId="1563"/>
            <ac:spMk id="54" creationId="{EC2E6996-9BF6-4569-9240-D5CBF64AC900}"/>
          </ac:spMkLst>
        </pc:spChg>
      </pc:sldChg>
      <pc:sldChg chg="addSp modSp add">
        <pc:chgData name="Aurelien Domont" userId="6da7715ce44349b3" providerId="LiveId" clId="{6E7A8630-D698-4E5C-BFFE-E788615DA065}" dt="2021-05-13T06:22:41.848" v="3174"/>
        <pc:sldMkLst>
          <pc:docMk/>
          <pc:sldMk cId="2403579107" sldId="1564"/>
        </pc:sldMkLst>
        <pc:spChg chg="add mod">
          <ac:chgData name="Aurelien Domont" userId="6da7715ce44349b3" providerId="LiveId" clId="{6E7A8630-D698-4E5C-BFFE-E788615DA065}" dt="2021-05-13T06:22:41.848" v="3174"/>
          <ac:spMkLst>
            <pc:docMk/>
            <pc:sldMk cId="2403579107" sldId="1564"/>
            <ac:spMk id="28" creationId="{5CE0B486-BB95-46B8-8784-22E87352C8D7}"/>
          </ac:spMkLst>
        </pc:spChg>
      </pc:sldChg>
      <pc:sldChg chg="addSp modSp add">
        <pc:chgData name="Aurelien Domont" userId="6da7715ce44349b3" providerId="LiveId" clId="{6E7A8630-D698-4E5C-BFFE-E788615DA065}" dt="2021-05-13T06:22:44.368" v="3175"/>
        <pc:sldMkLst>
          <pc:docMk/>
          <pc:sldMk cId="4129558631" sldId="1565"/>
        </pc:sldMkLst>
        <pc:spChg chg="add mod">
          <ac:chgData name="Aurelien Domont" userId="6da7715ce44349b3" providerId="LiveId" clId="{6E7A8630-D698-4E5C-BFFE-E788615DA065}" dt="2021-05-13T06:22:44.368" v="3175"/>
          <ac:spMkLst>
            <pc:docMk/>
            <pc:sldMk cId="4129558631" sldId="1565"/>
            <ac:spMk id="32" creationId="{A1C72F40-26B5-4FC5-91F6-9B4ED629C042}"/>
          </ac:spMkLst>
        </pc:spChg>
      </pc:sldChg>
      <pc:sldChg chg="addSp modSp add">
        <pc:chgData name="Aurelien Domont" userId="6da7715ce44349b3" providerId="LiveId" clId="{6E7A8630-D698-4E5C-BFFE-E788615DA065}" dt="2021-05-13T06:22:47.869" v="3177"/>
        <pc:sldMkLst>
          <pc:docMk/>
          <pc:sldMk cId="3562844070" sldId="1567"/>
        </pc:sldMkLst>
        <pc:spChg chg="add mod">
          <ac:chgData name="Aurelien Domont" userId="6da7715ce44349b3" providerId="LiveId" clId="{6E7A8630-D698-4E5C-BFFE-E788615DA065}" dt="2021-05-13T06:22:47.869" v="3177"/>
          <ac:spMkLst>
            <pc:docMk/>
            <pc:sldMk cId="3562844070" sldId="1567"/>
            <ac:spMk id="65" creationId="{4831F362-64D0-4F5E-808C-E8F77D057056}"/>
          </ac:spMkLst>
        </pc:spChg>
      </pc:sldChg>
      <pc:sldChg chg="addSp modSp add">
        <pc:chgData name="Aurelien Domont" userId="6da7715ce44349b3" providerId="LiveId" clId="{6E7A8630-D698-4E5C-BFFE-E788615DA065}" dt="2021-05-13T06:22:49.285" v="3178"/>
        <pc:sldMkLst>
          <pc:docMk/>
          <pc:sldMk cId="2606253982" sldId="1568"/>
        </pc:sldMkLst>
        <pc:spChg chg="add mod">
          <ac:chgData name="Aurelien Domont" userId="6da7715ce44349b3" providerId="LiveId" clId="{6E7A8630-D698-4E5C-BFFE-E788615DA065}" dt="2021-05-13T06:22:49.285" v="3178"/>
          <ac:spMkLst>
            <pc:docMk/>
            <pc:sldMk cId="2606253982" sldId="1568"/>
            <ac:spMk id="46" creationId="{6656A11F-D911-4E2D-BE7A-64A63B376713}"/>
          </ac:spMkLst>
        </pc:spChg>
      </pc:sldChg>
      <pc:sldChg chg="addSp modSp add">
        <pc:chgData name="Aurelien Domont" userId="6da7715ce44349b3" providerId="LiveId" clId="{6E7A8630-D698-4E5C-BFFE-E788615DA065}" dt="2021-05-13T06:22:50.742" v="3179"/>
        <pc:sldMkLst>
          <pc:docMk/>
          <pc:sldMk cId="705146496" sldId="1569"/>
        </pc:sldMkLst>
        <pc:spChg chg="add mod">
          <ac:chgData name="Aurelien Domont" userId="6da7715ce44349b3" providerId="LiveId" clId="{6E7A8630-D698-4E5C-BFFE-E788615DA065}" dt="2021-05-13T06:22:50.742" v="3179"/>
          <ac:spMkLst>
            <pc:docMk/>
            <pc:sldMk cId="705146496" sldId="1569"/>
            <ac:spMk id="110" creationId="{354CD8E6-E32B-4088-BA4A-24170351239C}"/>
          </ac:spMkLst>
        </pc:spChg>
      </pc:sldChg>
      <pc:sldChg chg="addSp modSp add">
        <pc:chgData name="Aurelien Domont" userId="6da7715ce44349b3" providerId="LiveId" clId="{6E7A8630-D698-4E5C-BFFE-E788615DA065}" dt="2021-05-13T06:22:52.188" v="3180"/>
        <pc:sldMkLst>
          <pc:docMk/>
          <pc:sldMk cId="4209253123" sldId="1570"/>
        </pc:sldMkLst>
        <pc:spChg chg="add mod">
          <ac:chgData name="Aurelien Domont" userId="6da7715ce44349b3" providerId="LiveId" clId="{6E7A8630-D698-4E5C-BFFE-E788615DA065}" dt="2021-05-13T06:22:52.188" v="3180"/>
          <ac:spMkLst>
            <pc:docMk/>
            <pc:sldMk cId="4209253123" sldId="1570"/>
            <ac:spMk id="103" creationId="{0AE2D429-5551-4696-B668-F546CFB1D806}"/>
          </ac:spMkLst>
        </pc:spChg>
      </pc:sldChg>
      <pc:sldChg chg="addSp modSp add">
        <pc:chgData name="Aurelien Domont" userId="6da7715ce44349b3" providerId="LiveId" clId="{6E7A8630-D698-4E5C-BFFE-E788615DA065}" dt="2021-05-13T06:22:53.705" v="3181"/>
        <pc:sldMkLst>
          <pc:docMk/>
          <pc:sldMk cId="548172080" sldId="1571"/>
        </pc:sldMkLst>
        <pc:spChg chg="add mod">
          <ac:chgData name="Aurelien Domont" userId="6da7715ce44349b3" providerId="LiveId" clId="{6E7A8630-D698-4E5C-BFFE-E788615DA065}" dt="2021-05-13T06:22:53.705" v="3181"/>
          <ac:spMkLst>
            <pc:docMk/>
            <pc:sldMk cId="548172080" sldId="1571"/>
            <ac:spMk id="46" creationId="{61FA924B-67EA-4E47-ADAF-35D1D8EAD1D0}"/>
          </ac:spMkLst>
        </pc:spChg>
      </pc:sldChg>
      <pc:sldChg chg="addSp modSp mod">
        <pc:chgData name="Aurelien Domont" userId="6da7715ce44349b3" providerId="LiveId" clId="{6E7A8630-D698-4E5C-BFFE-E788615DA065}" dt="2021-05-13T06:38:01.398" v="4446" actId="20577"/>
        <pc:sldMkLst>
          <pc:docMk/>
          <pc:sldMk cId="4026207615" sldId="1580"/>
        </pc:sldMkLst>
        <pc:spChg chg="add mod">
          <ac:chgData name="Aurelien Domont" userId="6da7715ce44349b3" providerId="LiveId" clId="{6E7A8630-D698-4E5C-BFFE-E788615DA065}" dt="2021-05-13T06:38:01.398" v="4446" actId="20577"/>
          <ac:spMkLst>
            <pc:docMk/>
            <pc:sldMk cId="4026207615" sldId="1580"/>
            <ac:spMk id="38" creationId="{D15BEEB6-0EEF-40A0-BA1D-AFC005AEC97E}"/>
          </ac:spMkLst>
        </pc:spChg>
      </pc:sldChg>
      <pc:sldChg chg="addSp modSp add">
        <pc:chgData name="Aurelien Domont" userId="6da7715ce44349b3" providerId="LiveId" clId="{6E7A8630-D698-4E5C-BFFE-E788615DA065}" dt="2021-05-13T06:22:46.443" v="3176"/>
        <pc:sldMkLst>
          <pc:docMk/>
          <pc:sldMk cId="3565364508" sldId="1667"/>
        </pc:sldMkLst>
        <pc:spChg chg="add mod">
          <ac:chgData name="Aurelien Domont" userId="6da7715ce44349b3" providerId="LiveId" clId="{6E7A8630-D698-4E5C-BFFE-E788615DA065}" dt="2021-05-13T06:22:46.443" v="3176"/>
          <ac:spMkLst>
            <pc:docMk/>
            <pc:sldMk cId="3565364508" sldId="1667"/>
            <ac:spMk id="68" creationId="{B82587EE-A083-4C83-A33B-B3A74F2BDB84}"/>
          </ac:spMkLst>
        </pc:spChg>
      </pc:sldChg>
      <pc:sldChg chg="addSp modSp mod">
        <pc:chgData name="Aurelien Domont" userId="6da7715ce44349b3" providerId="LiveId" clId="{6E7A8630-D698-4E5C-BFFE-E788615DA065}" dt="2021-05-13T06:47:16.414" v="5350" actId="20577"/>
        <pc:sldMkLst>
          <pc:docMk/>
          <pc:sldMk cId="4262757208" sldId="1792"/>
        </pc:sldMkLst>
        <pc:spChg chg="add mod">
          <ac:chgData name="Aurelien Domont" userId="6da7715ce44349b3" providerId="LiveId" clId="{6E7A8630-D698-4E5C-BFFE-E788615DA065}" dt="2021-05-13T06:47:16.414" v="5350" actId="20577"/>
          <ac:spMkLst>
            <pc:docMk/>
            <pc:sldMk cId="4262757208" sldId="1792"/>
            <ac:spMk id="17" creationId="{50252DA9-1955-4FEB-9EFC-CCAB81B44CF7}"/>
          </ac:spMkLst>
        </pc:spChg>
      </pc:sldChg>
      <pc:sldChg chg="addSp delSp modSp add mod">
        <pc:chgData name="Aurelien Domont" userId="6da7715ce44349b3" providerId="LiveId" clId="{6E7A8630-D698-4E5C-BFFE-E788615DA065}" dt="2021-05-13T05:53:21.066" v="896" actId="20577"/>
        <pc:sldMkLst>
          <pc:docMk/>
          <pc:sldMk cId="235018652" sldId="1927"/>
        </pc:sldMkLst>
        <pc:spChg chg="add del">
          <ac:chgData name="Aurelien Domont" userId="6da7715ce44349b3" providerId="LiveId" clId="{6E7A8630-D698-4E5C-BFFE-E788615DA065}" dt="2021-05-13T05:50:37.744" v="794" actId="22"/>
          <ac:spMkLst>
            <pc:docMk/>
            <pc:sldMk cId="235018652" sldId="1927"/>
            <ac:spMk id="19" creationId="{E8975BD2-6F6D-44B0-84C3-4825D6B50542}"/>
          </ac:spMkLst>
        </pc:spChg>
        <pc:spChg chg="add del mod">
          <ac:chgData name="Aurelien Domont" userId="6da7715ce44349b3" providerId="LiveId" clId="{6E7A8630-D698-4E5C-BFFE-E788615DA065}" dt="2021-05-13T05:53:11.776" v="891" actId="478"/>
          <ac:spMkLst>
            <pc:docMk/>
            <pc:sldMk cId="235018652" sldId="1927"/>
            <ac:spMk id="20" creationId="{C87A739A-3940-4A88-8BAC-5863B8F67510}"/>
          </ac:spMkLst>
        </pc:spChg>
        <pc:spChg chg="add mod">
          <ac:chgData name="Aurelien Domont" userId="6da7715ce44349b3" providerId="LiveId" clId="{6E7A8630-D698-4E5C-BFFE-E788615DA065}" dt="2021-05-13T05:53:21.066" v="896" actId="20577"/>
          <ac:spMkLst>
            <pc:docMk/>
            <pc:sldMk cId="235018652" sldId="1927"/>
            <ac:spMk id="25" creationId="{DEB9A1A2-1DFB-4DA0-ACCD-FF66758F904E}"/>
          </ac:spMkLst>
        </pc:spChg>
      </pc:sldChg>
      <pc:sldChg chg="addSp modSp mod">
        <pc:chgData name="Aurelien Domont" userId="6da7715ce44349b3" providerId="LiveId" clId="{6E7A8630-D698-4E5C-BFFE-E788615DA065}" dt="2021-05-13T05:55:29.385" v="1040" actId="20577"/>
        <pc:sldMkLst>
          <pc:docMk/>
          <pc:sldMk cId="802743741" sldId="1929"/>
        </pc:sldMkLst>
        <pc:spChg chg="add mod">
          <ac:chgData name="Aurelien Domont" userId="6da7715ce44349b3" providerId="LiveId" clId="{6E7A8630-D698-4E5C-BFFE-E788615DA065}" dt="2021-05-13T05:55:29.385" v="1040" actId="20577"/>
          <ac:spMkLst>
            <pc:docMk/>
            <pc:sldMk cId="802743741" sldId="1929"/>
            <ac:spMk id="19" creationId="{8ABAF087-A7F1-40A0-BC06-BA53B5EEAD69}"/>
          </ac:spMkLst>
        </pc:spChg>
      </pc:sldChg>
      <pc:sldChg chg="addSp delSp modSp mod">
        <pc:chgData name="Aurelien Domont" userId="6da7715ce44349b3" providerId="LiveId" clId="{6E7A8630-D698-4E5C-BFFE-E788615DA065}" dt="2021-05-13T06:21:51.295" v="3140" actId="478"/>
        <pc:sldMkLst>
          <pc:docMk/>
          <pc:sldMk cId="784211076" sldId="1931"/>
        </pc:sldMkLst>
        <pc:spChg chg="add del mod">
          <ac:chgData name="Aurelien Domont" userId="6da7715ce44349b3" providerId="LiveId" clId="{6E7A8630-D698-4E5C-BFFE-E788615DA065}" dt="2021-05-13T06:21:51.295" v="3140" actId="478"/>
          <ac:spMkLst>
            <pc:docMk/>
            <pc:sldMk cId="784211076" sldId="1931"/>
            <ac:spMk id="25" creationId="{477CA59E-03A6-4488-AEEF-E96608866C3B}"/>
          </ac:spMkLst>
        </pc:spChg>
      </pc:sldChg>
      <pc:sldChg chg="addSp modSp mod">
        <pc:chgData name="Aurelien Domont" userId="6da7715ce44349b3" providerId="LiveId" clId="{6E7A8630-D698-4E5C-BFFE-E788615DA065}" dt="2021-05-13T06:06:51.912" v="2317" actId="20577"/>
        <pc:sldMkLst>
          <pc:docMk/>
          <pc:sldMk cId="317604876" sldId="1935"/>
        </pc:sldMkLst>
        <pc:spChg chg="add mod">
          <ac:chgData name="Aurelien Domont" userId="6da7715ce44349b3" providerId="LiveId" clId="{6E7A8630-D698-4E5C-BFFE-E788615DA065}" dt="2021-05-13T06:06:51.912" v="2317" actId="20577"/>
          <ac:spMkLst>
            <pc:docMk/>
            <pc:sldMk cId="317604876" sldId="1935"/>
            <ac:spMk id="31" creationId="{F2910152-26EA-4A4F-A548-F391FBF15EFE}"/>
          </ac:spMkLst>
        </pc:spChg>
      </pc:sldChg>
      <pc:sldChg chg="modSp mod">
        <pc:chgData name="Aurelien Domont" userId="6da7715ce44349b3" providerId="LiveId" clId="{6E7A8630-D698-4E5C-BFFE-E788615DA065}" dt="2021-05-13T06:11:49.672" v="2621" actId="120"/>
        <pc:sldMkLst>
          <pc:docMk/>
          <pc:sldMk cId="1414149744" sldId="1940"/>
        </pc:sldMkLst>
        <pc:spChg chg="mod">
          <ac:chgData name="Aurelien Domont" userId="6da7715ce44349b3" providerId="LiveId" clId="{6E7A8630-D698-4E5C-BFFE-E788615DA065}" dt="2021-05-13T06:11:49.672" v="2621" actId="120"/>
          <ac:spMkLst>
            <pc:docMk/>
            <pc:sldMk cId="1414149744" sldId="1940"/>
            <ac:spMk id="7" creationId="{2BB58BFC-0D2E-4A7A-8857-596DF7877E0D}"/>
          </ac:spMkLst>
        </pc:spChg>
      </pc:sldChg>
      <pc:sldChg chg="modSp mod">
        <pc:chgData name="Aurelien Domont" userId="6da7715ce44349b3" providerId="LiveId" clId="{6E7A8630-D698-4E5C-BFFE-E788615DA065}" dt="2021-05-13T06:11:58.582" v="2626" actId="1035"/>
        <pc:sldMkLst>
          <pc:docMk/>
          <pc:sldMk cId="599795422" sldId="1941"/>
        </pc:sldMkLst>
        <pc:spChg chg="mod">
          <ac:chgData name="Aurelien Domont" userId="6da7715ce44349b3" providerId="LiveId" clId="{6E7A8630-D698-4E5C-BFFE-E788615DA065}" dt="2021-05-13T06:11:58.582" v="2626" actId="1035"/>
          <ac:spMkLst>
            <pc:docMk/>
            <pc:sldMk cId="599795422" sldId="1941"/>
            <ac:spMk id="7" creationId="{2BB58BFC-0D2E-4A7A-8857-596DF7877E0D}"/>
          </ac:spMkLst>
        </pc:spChg>
      </pc:sldChg>
      <pc:sldChg chg="modSp mod">
        <pc:chgData name="Aurelien Domont" userId="6da7715ce44349b3" providerId="LiveId" clId="{6E7A8630-D698-4E5C-BFFE-E788615DA065}" dt="2021-05-13T06:23:31.014" v="3182" actId="20577"/>
        <pc:sldMkLst>
          <pc:docMk/>
          <pc:sldMk cId="636448820" sldId="1954"/>
        </pc:sldMkLst>
        <pc:spChg chg="mod">
          <ac:chgData name="Aurelien Domont" userId="6da7715ce44349b3" providerId="LiveId" clId="{6E7A8630-D698-4E5C-BFFE-E788615DA065}" dt="2021-05-13T06:23:31.014" v="3182" actId="20577"/>
          <ac:spMkLst>
            <pc:docMk/>
            <pc:sldMk cId="636448820" sldId="1954"/>
            <ac:spMk id="7" creationId="{27A5A911-BB65-4F5A-A8CC-D7C7FF342E34}"/>
          </ac:spMkLst>
        </pc:spChg>
      </pc:sldChg>
      <pc:sldChg chg="modSp mod">
        <pc:chgData name="Aurelien Domont" userId="6da7715ce44349b3" providerId="LiveId" clId="{6E7A8630-D698-4E5C-BFFE-E788615DA065}" dt="2021-05-13T06:23:33.873" v="3183" actId="20577"/>
        <pc:sldMkLst>
          <pc:docMk/>
          <pc:sldMk cId="387956599" sldId="1956"/>
        </pc:sldMkLst>
        <pc:spChg chg="mod">
          <ac:chgData name="Aurelien Domont" userId="6da7715ce44349b3" providerId="LiveId" clId="{6E7A8630-D698-4E5C-BFFE-E788615DA065}" dt="2021-05-13T06:23:33.873" v="3183" actId="20577"/>
          <ac:spMkLst>
            <pc:docMk/>
            <pc:sldMk cId="387956599" sldId="1956"/>
            <ac:spMk id="7" creationId="{6FFA8562-C37E-48BF-811E-441CA5C5D654}"/>
          </ac:spMkLst>
        </pc:spChg>
      </pc:sldChg>
      <pc:sldChg chg="addSp modSp add">
        <pc:chgData name="Aurelien Domont" userId="6da7715ce44349b3" providerId="LiveId" clId="{6E7A8630-D698-4E5C-BFFE-E788615DA065}" dt="2021-05-13T06:26:56.152" v="3325"/>
        <pc:sldMkLst>
          <pc:docMk/>
          <pc:sldMk cId="2118611170" sldId="1965"/>
        </pc:sldMkLst>
        <pc:spChg chg="add mod">
          <ac:chgData name="Aurelien Domont" userId="6da7715ce44349b3" providerId="LiveId" clId="{6E7A8630-D698-4E5C-BFFE-E788615DA065}" dt="2021-05-13T06:26:56.152" v="3325"/>
          <ac:spMkLst>
            <pc:docMk/>
            <pc:sldMk cId="2118611170" sldId="1965"/>
            <ac:spMk id="11" creationId="{55D7719A-36AC-4430-8107-C0F39D8C8C2C}"/>
          </ac:spMkLst>
        </pc:spChg>
      </pc:sldChg>
      <pc:sldChg chg="addSp modSp add">
        <pc:chgData name="Aurelien Domont" userId="6da7715ce44349b3" providerId="LiveId" clId="{6E7A8630-D698-4E5C-BFFE-E788615DA065}" dt="2021-05-13T06:26:58.136" v="3326"/>
        <pc:sldMkLst>
          <pc:docMk/>
          <pc:sldMk cId="708328687" sldId="1966"/>
        </pc:sldMkLst>
        <pc:spChg chg="add mod">
          <ac:chgData name="Aurelien Domont" userId="6da7715ce44349b3" providerId="LiveId" clId="{6E7A8630-D698-4E5C-BFFE-E788615DA065}" dt="2021-05-13T06:26:58.136" v="3326"/>
          <ac:spMkLst>
            <pc:docMk/>
            <pc:sldMk cId="708328687" sldId="1966"/>
            <ac:spMk id="10" creationId="{6582DBC4-F73D-4018-9ACE-6FDE4F5B3F37}"/>
          </ac:spMkLst>
        </pc:spChg>
      </pc:sldChg>
      <pc:sldChg chg="addSp modSp add">
        <pc:chgData name="Aurelien Domont" userId="6da7715ce44349b3" providerId="LiveId" clId="{6E7A8630-D698-4E5C-BFFE-E788615DA065}" dt="2021-05-13T06:27:01.577" v="3327"/>
        <pc:sldMkLst>
          <pc:docMk/>
          <pc:sldMk cId="3081941897" sldId="1967"/>
        </pc:sldMkLst>
        <pc:spChg chg="add mod">
          <ac:chgData name="Aurelien Domont" userId="6da7715ce44349b3" providerId="LiveId" clId="{6E7A8630-D698-4E5C-BFFE-E788615DA065}" dt="2021-05-13T06:27:01.577" v="3327"/>
          <ac:spMkLst>
            <pc:docMk/>
            <pc:sldMk cId="3081941897" sldId="1967"/>
            <ac:spMk id="11" creationId="{5260EEFD-1EB2-4A78-8880-B031696A6E7D}"/>
          </ac:spMkLst>
        </pc:spChg>
      </pc:sldChg>
      <pc:sldChg chg="addSp modSp add">
        <pc:chgData name="Aurelien Domont" userId="6da7715ce44349b3" providerId="LiveId" clId="{6E7A8630-D698-4E5C-BFFE-E788615DA065}" dt="2021-05-13T06:27:03.139" v="3328"/>
        <pc:sldMkLst>
          <pc:docMk/>
          <pc:sldMk cId="3440858440" sldId="1968"/>
        </pc:sldMkLst>
        <pc:spChg chg="add mod">
          <ac:chgData name="Aurelien Domont" userId="6da7715ce44349b3" providerId="LiveId" clId="{6E7A8630-D698-4E5C-BFFE-E788615DA065}" dt="2021-05-13T06:27:03.139" v="3328"/>
          <ac:spMkLst>
            <pc:docMk/>
            <pc:sldMk cId="3440858440" sldId="1968"/>
            <ac:spMk id="10" creationId="{78A29681-FF44-4500-A8CC-56D876E50D73}"/>
          </ac:spMkLst>
        </pc:spChg>
      </pc:sldChg>
      <pc:sldChg chg="addSp delSp modSp mod">
        <pc:chgData name="Aurelien Domont" userId="6da7715ce44349b3" providerId="LiveId" clId="{6E7A8630-D698-4E5C-BFFE-E788615DA065}" dt="2021-05-13T07:54:41.222" v="5530" actId="1076"/>
        <pc:sldMkLst>
          <pc:docMk/>
          <pc:sldMk cId="2500281719" sldId="2034"/>
        </pc:sldMkLst>
        <pc:spChg chg="add del mod">
          <ac:chgData name="Aurelien Domont" userId="6da7715ce44349b3" providerId="LiveId" clId="{6E7A8630-D698-4E5C-BFFE-E788615DA065}" dt="2021-05-13T06:18:44.525" v="2815" actId="478"/>
          <ac:spMkLst>
            <pc:docMk/>
            <pc:sldMk cId="2500281719" sldId="2034"/>
            <ac:spMk id="18" creationId="{A96217FF-77E0-4B5B-A7F4-3A7F120D3743}"/>
          </ac:spMkLst>
        </pc:spChg>
        <pc:spChg chg="add mod">
          <ac:chgData name="Aurelien Domont" userId="6da7715ce44349b3" providerId="LiveId" clId="{6E7A8630-D698-4E5C-BFFE-E788615DA065}" dt="2021-05-13T07:54:41.222" v="5530" actId="1076"/>
          <ac:spMkLst>
            <pc:docMk/>
            <pc:sldMk cId="2500281719" sldId="2034"/>
            <ac:spMk id="18" creationId="{AAC04396-DE3C-4EE4-92E0-80E3A3661B53}"/>
          </ac:spMkLst>
        </pc:spChg>
      </pc:sldChg>
      <pc:sldChg chg="addSp modSp mod">
        <pc:chgData name="Aurelien Domont" userId="6da7715ce44349b3" providerId="LiveId" clId="{6E7A8630-D698-4E5C-BFFE-E788615DA065}" dt="2021-05-13T06:42:41.741" v="5003" actId="20577"/>
        <pc:sldMkLst>
          <pc:docMk/>
          <pc:sldMk cId="2014281171" sldId="2150"/>
        </pc:sldMkLst>
        <pc:spChg chg="add mod">
          <ac:chgData name="Aurelien Domont" userId="6da7715ce44349b3" providerId="LiveId" clId="{6E7A8630-D698-4E5C-BFFE-E788615DA065}" dt="2021-05-13T06:42:41.741" v="5003" actId="20577"/>
          <ac:spMkLst>
            <pc:docMk/>
            <pc:sldMk cId="2014281171" sldId="2150"/>
            <ac:spMk id="14" creationId="{C8B772EA-84C4-4C36-AE18-77CD39EB6F02}"/>
          </ac:spMkLst>
        </pc:spChg>
      </pc:sldChg>
      <pc:sldChg chg="addSp modSp mod">
        <pc:chgData name="Aurelien Domont" userId="6da7715ce44349b3" providerId="LiveId" clId="{6E7A8630-D698-4E5C-BFFE-E788615DA065}" dt="2021-05-13T06:03:00.145" v="1997" actId="14100"/>
        <pc:sldMkLst>
          <pc:docMk/>
          <pc:sldMk cId="3025566573" sldId="2151"/>
        </pc:sldMkLst>
        <pc:spChg chg="add mod">
          <ac:chgData name="Aurelien Domont" userId="6da7715ce44349b3" providerId="LiveId" clId="{6E7A8630-D698-4E5C-BFFE-E788615DA065}" dt="2021-05-13T06:03:00.145" v="1997" actId="14100"/>
          <ac:spMkLst>
            <pc:docMk/>
            <pc:sldMk cId="3025566573" sldId="2151"/>
            <ac:spMk id="6" creationId="{C2ED5841-C9FE-41B8-9112-D4D55237FC12}"/>
          </ac:spMkLst>
        </pc:spChg>
      </pc:sldChg>
      <pc:sldChg chg="addSp modSp mod">
        <pc:chgData name="Aurelien Domont" userId="6da7715ce44349b3" providerId="LiveId" clId="{6E7A8630-D698-4E5C-BFFE-E788615DA065}" dt="2021-05-13T06:02:43.629" v="1996" actId="20577"/>
        <pc:sldMkLst>
          <pc:docMk/>
          <pc:sldMk cId="4171692563" sldId="2152"/>
        </pc:sldMkLst>
        <pc:spChg chg="add mod">
          <ac:chgData name="Aurelien Domont" userId="6da7715ce44349b3" providerId="LiveId" clId="{6E7A8630-D698-4E5C-BFFE-E788615DA065}" dt="2021-05-13T06:02:43.629" v="1996" actId="20577"/>
          <ac:spMkLst>
            <pc:docMk/>
            <pc:sldMk cId="4171692563" sldId="2152"/>
            <ac:spMk id="8" creationId="{6BDD3405-636E-4119-A6A2-F186391DC2E4}"/>
          </ac:spMkLst>
        </pc:spChg>
      </pc:sldChg>
      <pc:sldChg chg="addSp delSp modSp mod">
        <pc:chgData name="Aurelien Domont" userId="6da7715ce44349b3" providerId="LiveId" clId="{6E7A8630-D698-4E5C-BFFE-E788615DA065}" dt="2021-05-13T05:47:57.758" v="606" actId="108"/>
        <pc:sldMkLst>
          <pc:docMk/>
          <pc:sldMk cId="3148501183" sldId="2157"/>
        </pc:sldMkLst>
        <pc:spChg chg="add mod">
          <ac:chgData name="Aurelien Domont" userId="6da7715ce44349b3" providerId="LiveId" clId="{6E7A8630-D698-4E5C-BFFE-E788615DA065}" dt="2021-05-13T05:47:57.758" v="606" actId="108"/>
          <ac:spMkLst>
            <pc:docMk/>
            <pc:sldMk cId="3148501183" sldId="2157"/>
            <ac:spMk id="15" creationId="{FF44BF57-E8A4-4086-920B-B00300C245C6}"/>
          </ac:spMkLst>
        </pc:spChg>
        <pc:spChg chg="add del mod">
          <ac:chgData name="Aurelien Domont" userId="6da7715ce44349b3" providerId="LiveId" clId="{6E7A8630-D698-4E5C-BFFE-E788615DA065}" dt="2021-05-13T05:45:38.376" v="373" actId="478"/>
          <ac:spMkLst>
            <pc:docMk/>
            <pc:sldMk cId="3148501183" sldId="2157"/>
            <ac:spMk id="17" creationId="{A235BA93-DFB2-485B-A9A9-D4C06D5600D3}"/>
          </ac:spMkLst>
        </pc:spChg>
      </pc:sldChg>
      <pc:sldChg chg="addSp modSp mod">
        <pc:chgData name="Aurelien Domont" userId="6da7715ce44349b3" providerId="LiveId" clId="{6E7A8630-D698-4E5C-BFFE-E788615DA065}" dt="2021-05-13T05:49:01.083" v="693" actId="14100"/>
        <pc:sldMkLst>
          <pc:docMk/>
          <pc:sldMk cId="4083923273" sldId="2164"/>
        </pc:sldMkLst>
        <pc:spChg chg="add mod">
          <ac:chgData name="Aurelien Domont" userId="6da7715ce44349b3" providerId="LiveId" clId="{6E7A8630-D698-4E5C-BFFE-E788615DA065}" dt="2021-05-13T05:49:01.083" v="693" actId="14100"/>
          <ac:spMkLst>
            <pc:docMk/>
            <pc:sldMk cId="4083923273" sldId="2164"/>
            <ac:spMk id="17" creationId="{AEE62A30-99D7-4B68-A846-860625524743}"/>
          </ac:spMkLst>
        </pc:spChg>
      </pc:sldChg>
      <pc:sldChg chg="addSp modSp mod">
        <pc:chgData name="Aurelien Domont" userId="6da7715ce44349b3" providerId="LiveId" clId="{6E7A8630-D698-4E5C-BFFE-E788615DA065}" dt="2021-05-13T06:10:11.957" v="2620" actId="20577"/>
        <pc:sldMkLst>
          <pc:docMk/>
          <pc:sldMk cId="3447837117" sldId="2167"/>
        </pc:sldMkLst>
        <pc:spChg chg="add mod">
          <ac:chgData name="Aurelien Domont" userId="6da7715ce44349b3" providerId="LiveId" clId="{6E7A8630-D698-4E5C-BFFE-E788615DA065}" dt="2021-05-13T06:10:11.957" v="2620" actId="20577"/>
          <ac:spMkLst>
            <pc:docMk/>
            <pc:sldMk cId="3447837117" sldId="2167"/>
            <ac:spMk id="17" creationId="{26219768-BD79-407D-85A6-9354C46E9CD2}"/>
          </ac:spMkLst>
        </pc:spChg>
      </pc:sldChg>
      <pc:sldChg chg="addSp modSp mod">
        <pc:chgData name="Aurelien Domont" userId="6da7715ce44349b3" providerId="LiveId" clId="{6E7A8630-D698-4E5C-BFFE-E788615DA065}" dt="2021-05-13T06:36:17.141" v="4202" actId="20577"/>
        <pc:sldMkLst>
          <pc:docMk/>
          <pc:sldMk cId="1424356935" sldId="2172"/>
        </pc:sldMkLst>
        <pc:spChg chg="add mod">
          <ac:chgData name="Aurelien Domont" userId="6da7715ce44349b3" providerId="LiveId" clId="{6E7A8630-D698-4E5C-BFFE-E788615DA065}" dt="2021-05-13T06:36:17.141" v="4202" actId="20577"/>
          <ac:spMkLst>
            <pc:docMk/>
            <pc:sldMk cId="1424356935" sldId="2172"/>
            <ac:spMk id="7" creationId="{A1D4CB11-FE4B-4A1A-AC08-8D23380980AD}"/>
          </ac:spMkLst>
        </pc:spChg>
      </pc:sldChg>
      <pc:sldChg chg="addSp modSp mod">
        <pc:chgData name="Aurelien Domont" userId="6da7715ce44349b3" providerId="LiveId" clId="{6E7A8630-D698-4E5C-BFFE-E788615DA065}" dt="2021-05-13T06:40:44.307" v="4887" actId="20577"/>
        <pc:sldMkLst>
          <pc:docMk/>
          <pc:sldMk cId="3261568431" sldId="2173"/>
        </pc:sldMkLst>
        <pc:spChg chg="add mod">
          <ac:chgData name="Aurelien Domont" userId="6da7715ce44349b3" providerId="LiveId" clId="{6E7A8630-D698-4E5C-BFFE-E788615DA065}" dt="2021-05-13T06:40:44.307" v="4887" actId="20577"/>
          <ac:spMkLst>
            <pc:docMk/>
            <pc:sldMk cId="3261568431" sldId="2173"/>
            <ac:spMk id="38" creationId="{427E3F17-01E5-4E63-9787-F628EBF2CADB}"/>
          </ac:spMkLst>
        </pc:spChg>
      </pc:sldChg>
      <pc:sldChg chg="addSp modSp add">
        <pc:chgData name="Aurelien Domont" userId="6da7715ce44349b3" providerId="LiveId" clId="{6E7A8630-D698-4E5C-BFFE-E788615DA065}" dt="2021-05-13T05:56:07.119" v="1043"/>
        <pc:sldMkLst>
          <pc:docMk/>
          <pc:sldMk cId="150556238" sldId="2178"/>
        </pc:sldMkLst>
        <pc:spChg chg="add mod">
          <ac:chgData name="Aurelien Domont" userId="6da7715ce44349b3" providerId="LiveId" clId="{6E7A8630-D698-4E5C-BFFE-E788615DA065}" dt="2021-05-13T05:56:07.119" v="1043"/>
          <ac:spMkLst>
            <pc:docMk/>
            <pc:sldMk cId="150556238" sldId="2178"/>
            <ac:spMk id="25" creationId="{7DF75091-C965-44C8-BEAE-B1516D4C34C4}"/>
          </ac:spMkLst>
        </pc:spChg>
      </pc:sldChg>
      <pc:sldChg chg="add">
        <pc:chgData name="Aurelien Domont" userId="6da7715ce44349b3" providerId="LiveId" clId="{6E7A8630-D698-4E5C-BFFE-E788615DA065}" dt="2021-05-13T06:16:10.356" v="2629"/>
        <pc:sldMkLst>
          <pc:docMk/>
          <pc:sldMk cId="584462972" sldId="2179"/>
        </pc:sldMkLst>
      </pc:sldChg>
      <pc:sldChg chg="addSp modSp add mod">
        <pc:chgData name="Aurelien Domont" userId="6da7715ce44349b3" providerId="LiveId" clId="{6E7A8630-D698-4E5C-BFFE-E788615DA065}" dt="2021-05-13T06:26:47.818" v="3324" actId="14100"/>
        <pc:sldMkLst>
          <pc:docMk/>
          <pc:sldMk cId="2117300626" sldId="2180"/>
        </pc:sldMkLst>
        <pc:spChg chg="add mod">
          <ac:chgData name="Aurelien Domont" userId="6da7715ce44349b3" providerId="LiveId" clId="{6E7A8630-D698-4E5C-BFFE-E788615DA065}" dt="2021-05-13T06:26:47.818" v="3324" actId="14100"/>
          <ac:spMkLst>
            <pc:docMk/>
            <pc:sldMk cId="2117300626" sldId="2180"/>
            <ac:spMk id="10" creationId="{F8A31D61-6201-4A85-B55F-0377A5229EDB}"/>
          </ac:spMkLst>
        </pc:spChg>
      </pc:sldChg>
    </pc:docChg>
  </pc:docChgLst>
  <pc:docChgLst>
    <pc:chgData name="Aurelien Domont" userId="6da7715ce44349b3" providerId="LiveId" clId="{95A5D03F-8C3E-488A-9075-66D9938CC4B2}"/>
    <pc:docChg chg="undo custSel addSld delSld modSld">
      <pc:chgData name="Aurelien Domont" userId="6da7715ce44349b3" providerId="LiveId" clId="{95A5D03F-8C3E-488A-9075-66D9938CC4B2}" dt="2021-05-11T07:18:15.778" v="31" actId="20577"/>
      <pc:docMkLst>
        <pc:docMk/>
      </pc:docMkLst>
      <pc:sldChg chg="modSp mod">
        <pc:chgData name="Aurelien Domont" userId="6da7715ce44349b3" providerId="LiveId" clId="{95A5D03F-8C3E-488A-9075-66D9938CC4B2}" dt="2021-05-11T07:18:08.739" v="30" actId="313"/>
        <pc:sldMkLst>
          <pc:docMk/>
          <pc:sldMk cId="2014281171" sldId="2150"/>
        </pc:sldMkLst>
        <pc:spChg chg="mod">
          <ac:chgData name="Aurelien Domont" userId="6da7715ce44349b3" providerId="LiveId" clId="{95A5D03F-8C3E-488A-9075-66D9938CC4B2}" dt="2021-05-11T07:18:08.241" v="29" actId="313"/>
          <ac:spMkLst>
            <pc:docMk/>
            <pc:sldMk cId="2014281171" sldId="2150"/>
            <ac:spMk id="24" creationId="{B0F330B5-6268-47B6-9D73-B8FE76EE7E0C}"/>
          </ac:spMkLst>
        </pc:spChg>
        <pc:spChg chg="mod">
          <ac:chgData name="Aurelien Domont" userId="6da7715ce44349b3" providerId="LiveId" clId="{95A5D03F-8C3E-488A-9075-66D9938CC4B2}" dt="2021-05-11T07:18:08.739" v="30" actId="313"/>
          <ac:spMkLst>
            <pc:docMk/>
            <pc:sldMk cId="2014281171" sldId="2150"/>
            <ac:spMk id="25" creationId="{99F88341-1918-42BF-99AA-E09800DAB49B}"/>
          </ac:spMkLst>
        </pc:spChg>
      </pc:sldChg>
      <pc:sldChg chg="modSp mod">
        <pc:chgData name="Aurelien Domont" userId="6da7715ce44349b3" providerId="LiveId" clId="{95A5D03F-8C3E-488A-9075-66D9938CC4B2}" dt="2021-05-11T07:01:55.130" v="10" actId="207"/>
        <pc:sldMkLst>
          <pc:docMk/>
          <pc:sldMk cId="4171692563" sldId="2152"/>
        </pc:sldMkLst>
        <pc:graphicFrameChg chg="modGraphic">
          <ac:chgData name="Aurelien Domont" userId="6da7715ce44349b3" providerId="LiveId" clId="{95A5D03F-8C3E-488A-9075-66D9938CC4B2}" dt="2021-05-11T07:01:55.130" v="10" actId="207"/>
          <ac:graphicFrameMkLst>
            <pc:docMk/>
            <pc:sldMk cId="4171692563" sldId="2152"/>
            <ac:graphicFrameMk id="6" creationId="{09869EE9-A6B0-4D25-BE5E-47780156B70A}"/>
          </ac:graphicFrameMkLst>
        </pc:graphicFrameChg>
      </pc:sldChg>
      <pc:sldChg chg="modSp mod">
        <pc:chgData name="Aurelien Domont" userId="6da7715ce44349b3" providerId="LiveId" clId="{95A5D03F-8C3E-488A-9075-66D9938CC4B2}" dt="2021-05-11T07:18:15.778" v="31" actId="20577"/>
        <pc:sldMkLst>
          <pc:docMk/>
          <pc:sldMk cId="3148501183" sldId="2157"/>
        </pc:sldMkLst>
        <pc:spChg chg="mod">
          <ac:chgData name="Aurelien Domont" userId="6da7715ce44349b3" providerId="LiveId" clId="{95A5D03F-8C3E-488A-9075-66D9938CC4B2}" dt="2021-05-11T07:18:15.778" v="31" actId="20577"/>
          <ac:spMkLst>
            <pc:docMk/>
            <pc:sldMk cId="3148501183" sldId="2157"/>
            <ac:spMk id="35" creationId="{1BC3B263-81C3-42AD-96C7-45AB7FFD0557}"/>
          </ac:spMkLst>
        </pc:spChg>
        <pc:spChg chg="mod">
          <ac:chgData name="Aurelien Domont" userId="6da7715ce44349b3" providerId="LiveId" clId="{95A5D03F-8C3E-488A-9075-66D9938CC4B2}" dt="2021-05-11T07:17:45.398" v="18" actId="313"/>
          <ac:spMkLst>
            <pc:docMk/>
            <pc:sldMk cId="3148501183" sldId="2157"/>
            <ac:spMk id="36" creationId="{DEACEA99-9E9A-408A-9277-86EFC1C60A69}"/>
          </ac:spMkLst>
        </pc:spChg>
      </pc:sldChg>
      <pc:sldChg chg="modSp mod">
        <pc:chgData name="Aurelien Domont" userId="6da7715ce44349b3" providerId="LiveId" clId="{95A5D03F-8C3E-488A-9075-66D9938CC4B2}" dt="2021-05-11T07:18:03.247" v="23" actId="313"/>
        <pc:sldMkLst>
          <pc:docMk/>
          <pc:sldMk cId="1759510958" sldId="2158"/>
        </pc:sldMkLst>
        <pc:graphicFrameChg chg="modGraphic">
          <ac:chgData name="Aurelien Domont" userId="6da7715ce44349b3" providerId="LiveId" clId="{95A5D03F-8C3E-488A-9075-66D9938CC4B2}" dt="2021-05-11T07:18:03.247" v="23" actId="313"/>
          <ac:graphicFrameMkLst>
            <pc:docMk/>
            <pc:sldMk cId="1759510958" sldId="2158"/>
            <ac:graphicFrameMk id="6" creationId="{09869EE9-A6B0-4D25-BE5E-47780156B70A}"/>
          </ac:graphicFrameMkLst>
        </pc:graphicFrameChg>
      </pc:sldChg>
      <pc:sldChg chg="modSp mod">
        <pc:chgData name="Aurelien Domont" userId="6da7715ce44349b3" providerId="LiveId" clId="{95A5D03F-8C3E-488A-9075-66D9938CC4B2}" dt="2021-05-11T07:18:04.298" v="24" actId="313"/>
        <pc:sldMkLst>
          <pc:docMk/>
          <pc:sldMk cId="3299429826" sldId="2159"/>
        </pc:sldMkLst>
        <pc:graphicFrameChg chg="modGraphic">
          <ac:chgData name="Aurelien Domont" userId="6da7715ce44349b3" providerId="LiveId" clId="{95A5D03F-8C3E-488A-9075-66D9938CC4B2}" dt="2021-05-11T07:18:04.298" v="24" actId="313"/>
          <ac:graphicFrameMkLst>
            <pc:docMk/>
            <pc:sldMk cId="3299429826" sldId="2159"/>
            <ac:graphicFrameMk id="6" creationId="{09869EE9-A6B0-4D25-BE5E-47780156B70A}"/>
          </ac:graphicFrameMkLst>
        </pc:graphicFrameChg>
      </pc:sldChg>
      <pc:sldChg chg="modSp mod">
        <pc:chgData name="Aurelien Domont" userId="6da7715ce44349b3" providerId="LiveId" clId="{95A5D03F-8C3E-488A-9075-66D9938CC4B2}" dt="2021-05-11T07:17:49.998" v="20" actId="313"/>
        <pc:sldMkLst>
          <pc:docMk/>
          <pc:sldMk cId="4083923273" sldId="2164"/>
        </pc:sldMkLst>
        <pc:spChg chg="mod">
          <ac:chgData name="Aurelien Domont" userId="6da7715ce44349b3" providerId="LiveId" clId="{95A5D03F-8C3E-488A-9075-66D9938CC4B2}" dt="2021-05-11T07:17:48.325" v="19" actId="313"/>
          <ac:spMkLst>
            <pc:docMk/>
            <pc:sldMk cId="4083923273" sldId="2164"/>
            <ac:spMk id="35" creationId="{1BC3B263-81C3-42AD-96C7-45AB7FFD0557}"/>
          </ac:spMkLst>
        </pc:spChg>
        <pc:spChg chg="mod">
          <ac:chgData name="Aurelien Domont" userId="6da7715ce44349b3" providerId="LiveId" clId="{95A5D03F-8C3E-488A-9075-66D9938CC4B2}" dt="2021-05-11T07:17:49.998" v="20" actId="313"/>
          <ac:spMkLst>
            <pc:docMk/>
            <pc:sldMk cId="4083923273" sldId="2164"/>
            <ac:spMk id="36" creationId="{DEACEA99-9E9A-408A-9277-86EFC1C60A69}"/>
          </ac:spMkLst>
        </pc:spChg>
      </pc:sldChg>
      <pc:sldChg chg="modSp mod">
        <pc:chgData name="Aurelien Domont" userId="6da7715ce44349b3" providerId="LiveId" clId="{95A5D03F-8C3E-488A-9075-66D9938CC4B2}" dt="2021-05-11T07:17:51.812" v="22" actId="313"/>
        <pc:sldMkLst>
          <pc:docMk/>
          <pc:sldMk cId="2755439003" sldId="2165"/>
        </pc:sldMkLst>
        <pc:spChg chg="mod">
          <ac:chgData name="Aurelien Domont" userId="6da7715ce44349b3" providerId="LiveId" clId="{95A5D03F-8C3E-488A-9075-66D9938CC4B2}" dt="2021-05-11T07:17:51.206" v="21" actId="313"/>
          <ac:spMkLst>
            <pc:docMk/>
            <pc:sldMk cId="2755439003" sldId="2165"/>
            <ac:spMk id="35" creationId="{1BC3B263-81C3-42AD-96C7-45AB7FFD0557}"/>
          </ac:spMkLst>
        </pc:spChg>
        <pc:spChg chg="mod">
          <ac:chgData name="Aurelien Domont" userId="6da7715ce44349b3" providerId="LiveId" clId="{95A5D03F-8C3E-488A-9075-66D9938CC4B2}" dt="2021-05-11T07:17:51.812" v="22" actId="313"/>
          <ac:spMkLst>
            <pc:docMk/>
            <pc:sldMk cId="2755439003" sldId="2165"/>
            <ac:spMk id="36" creationId="{DEACEA99-9E9A-408A-9277-86EFC1C60A69}"/>
          </ac:spMkLst>
        </pc:spChg>
      </pc:sldChg>
      <pc:sldChg chg="modSp mod">
        <pc:chgData name="Aurelien Domont" userId="6da7715ce44349b3" providerId="LiveId" clId="{95A5D03F-8C3E-488A-9075-66D9938CC4B2}" dt="2021-05-11T07:18:06.246" v="26" actId="313"/>
        <pc:sldMkLst>
          <pc:docMk/>
          <pc:sldMk cId="1411304364" sldId="2166"/>
        </pc:sldMkLst>
        <pc:spChg chg="mod">
          <ac:chgData name="Aurelien Domont" userId="6da7715ce44349b3" providerId="LiveId" clId="{95A5D03F-8C3E-488A-9075-66D9938CC4B2}" dt="2021-05-11T07:18:05.473" v="25" actId="313"/>
          <ac:spMkLst>
            <pc:docMk/>
            <pc:sldMk cId="1411304364" sldId="2166"/>
            <ac:spMk id="35" creationId="{1BC3B263-81C3-42AD-96C7-45AB7FFD0557}"/>
          </ac:spMkLst>
        </pc:spChg>
        <pc:spChg chg="mod">
          <ac:chgData name="Aurelien Domont" userId="6da7715ce44349b3" providerId="LiveId" clId="{95A5D03F-8C3E-488A-9075-66D9938CC4B2}" dt="2021-05-11T07:18:06.246" v="26" actId="313"/>
          <ac:spMkLst>
            <pc:docMk/>
            <pc:sldMk cId="1411304364" sldId="2166"/>
            <ac:spMk id="36" creationId="{DEACEA99-9E9A-408A-9277-86EFC1C60A69}"/>
          </ac:spMkLst>
        </pc:spChg>
      </pc:sldChg>
      <pc:sldChg chg="modSp mod">
        <pc:chgData name="Aurelien Domont" userId="6da7715ce44349b3" providerId="LiveId" clId="{95A5D03F-8C3E-488A-9075-66D9938CC4B2}" dt="2021-05-11T07:18:07.619" v="28" actId="313"/>
        <pc:sldMkLst>
          <pc:docMk/>
          <pc:sldMk cId="3447837117" sldId="2167"/>
        </pc:sldMkLst>
        <pc:spChg chg="mod">
          <ac:chgData name="Aurelien Domont" userId="6da7715ce44349b3" providerId="LiveId" clId="{95A5D03F-8C3E-488A-9075-66D9938CC4B2}" dt="2021-05-11T07:18:06.989" v="27" actId="313"/>
          <ac:spMkLst>
            <pc:docMk/>
            <pc:sldMk cId="3447837117" sldId="2167"/>
            <ac:spMk id="35" creationId="{1BC3B263-81C3-42AD-96C7-45AB7FFD0557}"/>
          </ac:spMkLst>
        </pc:spChg>
        <pc:spChg chg="mod">
          <ac:chgData name="Aurelien Domont" userId="6da7715ce44349b3" providerId="LiveId" clId="{95A5D03F-8C3E-488A-9075-66D9938CC4B2}" dt="2021-05-11T07:18:07.619" v="28" actId="313"/>
          <ac:spMkLst>
            <pc:docMk/>
            <pc:sldMk cId="3447837117" sldId="2167"/>
            <ac:spMk id="36" creationId="{DEACEA99-9E9A-408A-9277-86EFC1C60A69}"/>
          </ac:spMkLst>
        </pc:spChg>
      </pc:sldChg>
      <pc:sldChg chg="addSp modSp new del mod">
        <pc:chgData name="Aurelien Domont" userId="6da7715ce44349b3" providerId="LiveId" clId="{95A5D03F-8C3E-488A-9075-66D9938CC4B2}" dt="2021-05-11T06:29:22.320" v="8" actId="47"/>
        <pc:sldMkLst>
          <pc:docMk/>
          <pc:sldMk cId="3498884146" sldId="2168"/>
        </pc:sldMkLst>
        <pc:spChg chg="add mod">
          <ac:chgData name="Aurelien Domont" userId="6da7715ce44349b3" providerId="LiveId" clId="{95A5D03F-8C3E-488A-9075-66D9938CC4B2}" dt="2021-05-11T06:13:56.523" v="5" actId="207"/>
          <ac:spMkLst>
            <pc:docMk/>
            <pc:sldMk cId="3498884146" sldId="2168"/>
            <ac:spMk id="2" creationId="{F29552E5-A0A3-4FEF-855F-A70B7DD3E658}"/>
          </ac:spMkLst>
        </pc:spChg>
        <pc:spChg chg="add mod">
          <ac:chgData name="Aurelien Domont" userId="6da7715ce44349b3" providerId="LiveId" clId="{95A5D03F-8C3E-488A-9075-66D9938CC4B2}" dt="2021-05-11T06:14:15.086" v="7" actId="12"/>
          <ac:spMkLst>
            <pc:docMk/>
            <pc:sldMk cId="3498884146" sldId="2168"/>
            <ac:spMk id="3" creationId="{C66A05AB-D06F-423B-ACEE-64AA9A0312A9}"/>
          </ac:spMkLst>
        </pc:spChg>
      </pc:sldChg>
      <pc:sldMasterChg chg="delSldLayout">
        <pc:chgData name="Aurelien Domont" userId="6da7715ce44349b3" providerId="LiveId" clId="{95A5D03F-8C3E-488A-9075-66D9938CC4B2}" dt="2021-05-11T06:29:22.320" v="8" actId="47"/>
        <pc:sldMasterMkLst>
          <pc:docMk/>
          <pc:sldMasterMk cId="3968369402" sldId="2147483674"/>
        </pc:sldMasterMkLst>
        <pc:sldLayoutChg chg="del">
          <pc:chgData name="Aurelien Domont" userId="6da7715ce44349b3" providerId="LiveId" clId="{95A5D03F-8C3E-488A-9075-66D9938CC4B2}" dt="2021-05-11T06:29:22.320" v="8" actId="47"/>
          <pc:sldLayoutMkLst>
            <pc:docMk/>
            <pc:sldMasterMk cId="3968369402" sldId="2147483674"/>
            <pc:sldLayoutMk cId="1283480410" sldId="2147483682"/>
          </pc:sldLayoutMkLst>
        </pc:sldLayoutChg>
      </pc:sldMasterChg>
    </pc:docChg>
  </pc:docChgLst>
  <pc:docChgLst>
    <pc:chgData name="Aurelien Domont" userId="6da7715ce44349b3" providerId="LiveId" clId="{3DEDA90E-08D5-44D3-BA26-779AE9F902FC}"/>
    <pc:docChg chg="undo custSel addSld delSld modSld sldOrd">
      <pc:chgData name="Aurelien Domont" userId="6da7715ce44349b3" providerId="LiveId" clId="{3DEDA90E-08D5-44D3-BA26-779AE9F902FC}" dt="2021-05-07T06:19:57.493" v="1297" actId="20577"/>
      <pc:docMkLst>
        <pc:docMk/>
      </pc:docMkLst>
      <pc:sldChg chg="modSp del mod">
        <pc:chgData name="Aurelien Domont" userId="6da7715ce44349b3" providerId="LiveId" clId="{3DEDA90E-08D5-44D3-BA26-779AE9F902FC}" dt="2021-05-07T04:34:21.637" v="448" actId="47"/>
        <pc:sldMkLst>
          <pc:docMk/>
          <pc:sldMk cId="1659127470" sldId="1924"/>
        </pc:sldMkLst>
        <pc:spChg chg="mod">
          <ac:chgData name="Aurelien Domont" userId="6da7715ce44349b3" providerId="LiveId" clId="{3DEDA90E-08D5-44D3-BA26-779AE9F902FC}" dt="2021-05-07T04:18:26.214" v="332" actId="1076"/>
          <ac:spMkLst>
            <pc:docMk/>
            <pc:sldMk cId="1659127470" sldId="1924"/>
            <ac:spMk id="5" creationId="{91206A1C-4398-49D5-B631-7CF32C406825}"/>
          </ac:spMkLst>
        </pc:spChg>
        <pc:spChg chg="mod">
          <ac:chgData name="Aurelien Domont" userId="6da7715ce44349b3" providerId="LiveId" clId="{3DEDA90E-08D5-44D3-BA26-779AE9F902FC}" dt="2021-05-07T04:16:39.322" v="327" actId="20577"/>
          <ac:spMkLst>
            <pc:docMk/>
            <pc:sldMk cId="1659127470" sldId="1924"/>
            <ac:spMk id="14" creationId="{493F826D-CCF6-440C-BFA4-C3799A3ED755}"/>
          </ac:spMkLst>
        </pc:spChg>
        <pc:spChg chg="mod">
          <ac:chgData name="Aurelien Domont" userId="6da7715ce44349b3" providerId="LiveId" clId="{3DEDA90E-08D5-44D3-BA26-779AE9F902FC}" dt="2021-05-07T04:17:06.577" v="329" actId="12"/>
          <ac:spMkLst>
            <pc:docMk/>
            <pc:sldMk cId="1659127470" sldId="1924"/>
            <ac:spMk id="34" creationId="{E2BDE0B8-90AF-4DE7-A71B-FE78ADE30B55}"/>
          </ac:spMkLst>
        </pc:spChg>
      </pc:sldChg>
      <pc:sldChg chg="delSp modSp add mod">
        <pc:chgData name="Aurelien Domont" userId="6da7715ce44349b3" providerId="LiveId" clId="{3DEDA90E-08D5-44D3-BA26-779AE9F902FC}" dt="2021-05-07T06:11:19.176" v="968"/>
        <pc:sldMkLst>
          <pc:docMk/>
          <pc:sldMk cId="2434730998" sldId="1964"/>
        </pc:sldMkLst>
        <pc:spChg chg="mod">
          <ac:chgData name="Aurelien Domont" userId="6da7715ce44349b3" providerId="LiveId" clId="{3DEDA90E-08D5-44D3-BA26-779AE9F902FC}" dt="2021-05-07T06:11:19.176" v="968"/>
          <ac:spMkLst>
            <pc:docMk/>
            <pc:sldMk cId="2434730998" sldId="1964"/>
            <ac:spMk id="29" creationId="{E7057E1C-0379-4BF8-AFA9-1ADE9F123A50}"/>
          </ac:spMkLst>
        </pc:spChg>
        <pc:spChg chg="del">
          <ac:chgData name="Aurelien Domont" userId="6da7715ce44349b3" providerId="LiveId" clId="{3DEDA90E-08D5-44D3-BA26-779AE9F902FC}" dt="2021-05-07T06:07:31.901" v="845" actId="478"/>
          <ac:spMkLst>
            <pc:docMk/>
            <pc:sldMk cId="2434730998" sldId="1964"/>
            <ac:spMk id="30" creationId="{F4791A64-BB22-493B-B84D-7E6376A748BD}"/>
          </ac:spMkLst>
        </pc:spChg>
        <pc:spChg chg="del">
          <ac:chgData name="Aurelien Domont" userId="6da7715ce44349b3" providerId="LiveId" clId="{3DEDA90E-08D5-44D3-BA26-779AE9F902FC}" dt="2021-05-07T06:07:31.901" v="845" actId="478"/>
          <ac:spMkLst>
            <pc:docMk/>
            <pc:sldMk cId="2434730998" sldId="1964"/>
            <ac:spMk id="31" creationId="{12BD58FF-B47F-4554-8B05-4AA19AC62680}"/>
          </ac:spMkLst>
        </pc:spChg>
        <pc:spChg chg="del">
          <ac:chgData name="Aurelien Domont" userId="6da7715ce44349b3" providerId="LiveId" clId="{3DEDA90E-08D5-44D3-BA26-779AE9F902FC}" dt="2021-05-07T06:07:31.901" v="845" actId="478"/>
          <ac:spMkLst>
            <pc:docMk/>
            <pc:sldMk cId="2434730998" sldId="1964"/>
            <ac:spMk id="32" creationId="{FBE96D0B-57B9-4450-94A5-96B721C772D6}"/>
          </ac:spMkLst>
        </pc:spChg>
      </pc:sldChg>
      <pc:sldChg chg="addSp delSp modSp mod">
        <pc:chgData name="Aurelien Domont" userId="6da7715ce44349b3" providerId="LiveId" clId="{3DEDA90E-08D5-44D3-BA26-779AE9F902FC}" dt="2021-05-07T06:19:57.493" v="1297" actId="20577"/>
        <pc:sldMkLst>
          <pc:docMk/>
          <pc:sldMk cId="2014281171" sldId="2150"/>
        </pc:sldMkLst>
        <pc:spChg chg="del">
          <ac:chgData name="Aurelien Domont" userId="6da7715ce44349b3" providerId="LiveId" clId="{3DEDA90E-08D5-44D3-BA26-779AE9F902FC}" dt="2021-05-07T06:12:22.813" v="979" actId="478"/>
          <ac:spMkLst>
            <pc:docMk/>
            <pc:sldMk cId="2014281171" sldId="2150"/>
            <ac:spMk id="14" creationId="{493F826D-CCF6-440C-BFA4-C3799A3ED755}"/>
          </ac:spMkLst>
        </pc:spChg>
        <pc:spChg chg="add mod">
          <ac:chgData name="Aurelien Domont" userId="6da7715ce44349b3" providerId="LiveId" clId="{3DEDA90E-08D5-44D3-BA26-779AE9F902FC}" dt="2021-05-07T06:12:31.361" v="982" actId="108"/>
          <ac:spMkLst>
            <pc:docMk/>
            <pc:sldMk cId="2014281171" sldId="2150"/>
            <ac:spMk id="15" creationId="{26E88083-8689-4AB4-A2EE-37619F147826}"/>
          </ac:spMkLst>
        </pc:spChg>
        <pc:spChg chg="mod">
          <ac:chgData name="Aurelien Domont" userId="6da7715ce44349b3" providerId="LiveId" clId="{3DEDA90E-08D5-44D3-BA26-779AE9F902FC}" dt="2021-05-07T06:19:57.493" v="1297" actId="20577"/>
          <ac:spMkLst>
            <pc:docMk/>
            <pc:sldMk cId="2014281171" sldId="2150"/>
            <ac:spMk id="16" creationId="{6C2BB713-9637-4B9B-938F-E9768876782A}"/>
          </ac:spMkLst>
        </pc:spChg>
        <pc:spChg chg="add mod">
          <ac:chgData name="Aurelien Domont" userId="6da7715ce44349b3" providerId="LiveId" clId="{3DEDA90E-08D5-44D3-BA26-779AE9F902FC}" dt="2021-05-07T06:12:27.300" v="981" actId="108"/>
          <ac:spMkLst>
            <pc:docMk/>
            <pc:sldMk cId="2014281171" sldId="2150"/>
            <ac:spMk id="17" creationId="{DDACD0C1-144A-4DF7-AA4C-EF51300209C0}"/>
          </ac:spMkLst>
        </pc:spChg>
        <pc:spChg chg="del">
          <ac:chgData name="Aurelien Domont" userId="6da7715ce44349b3" providerId="LiveId" clId="{3DEDA90E-08D5-44D3-BA26-779AE9F902FC}" dt="2021-05-07T06:12:22.813" v="979" actId="478"/>
          <ac:spMkLst>
            <pc:docMk/>
            <pc:sldMk cId="2014281171" sldId="2150"/>
            <ac:spMk id="18" creationId="{0BCD4164-FFCE-447D-8269-E5891A7FEF0D}"/>
          </ac:spMkLst>
        </pc:spChg>
        <pc:spChg chg="del">
          <ac:chgData name="Aurelien Domont" userId="6da7715ce44349b3" providerId="LiveId" clId="{3DEDA90E-08D5-44D3-BA26-779AE9F902FC}" dt="2021-05-07T06:12:22.813" v="979" actId="478"/>
          <ac:spMkLst>
            <pc:docMk/>
            <pc:sldMk cId="2014281171" sldId="2150"/>
            <ac:spMk id="19" creationId="{554EE1B4-E11D-4B37-9F78-B5B5FA8738AA}"/>
          </ac:spMkLst>
        </pc:spChg>
        <pc:spChg chg="add mod">
          <ac:chgData name="Aurelien Domont" userId="6da7715ce44349b3" providerId="LiveId" clId="{3DEDA90E-08D5-44D3-BA26-779AE9F902FC}" dt="2021-05-07T06:12:23.162" v="980"/>
          <ac:spMkLst>
            <pc:docMk/>
            <pc:sldMk cId="2014281171" sldId="2150"/>
            <ac:spMk id="20" creationId="{A53CFD61-3441-471A-8C52-247012D447B5}"/>
          </ac:spMkLst>
        </pc:spChg>
        <pc:spChg chg="add mod">
          <ac:chgData name="Aurelien Domont" userId="6da7715ce44349b3" providerId="LiveId" clId="{3DEDA90E-08D5-44D3-BA26-779AE9F902FC}" dt="2021-05-07T06:12:23.162" v="980"/>
          <ac:spMkLst>
            <pc:docMk/>
            <pc:sldMk cId="2014281171" sldId="2150"/>
            <ac:spMk id="23" creationId="{8A9EE56F-7681-405E-99E5-058F34F929DD}"/>
          </ac:spMkLst>
        </pc:spChg>
        <pc:spChg chg="add mod">
          <ac:chgData name="Aurelien Domont" userId="6da7715ce44349b3" providerId="LiveId" clId="{3DEDA90E-08D5-44D3-BA26-779AE9F902FC}" dt="2021-05-07T06:12:23.162" v="980"/>
          <ac:spMkLst>
            <pc:docMk/>
            <pc:sldMk cId="2014281171" sldId="2150"/>
            <ac:spMk id="24" creationId="{B0F330B5-6268-47B6-9D73-B8FE76EE7E0C}"/>
          </ac:spMkLst>
        </pc:spChg>
        <pc:spChg chg="add mod">
          <ac:chgData name="Aurelien Domont" userId="6da7715ce44349b3" providerId="LiveId" clId="{3DEDA90E-08D5-44D3-BA26-779AE9F902FC}" dt="2021-05-07T06:12:23.162" v="980"/>
          <ac:spMkLst>
            <pc:docMk/>
            <pc:sldMk cId="2014281171" sldId="2150"/>
            <ac:spMk id="25" creationId="{99F88341-1918-42BF-99AA-E09800DAB49B}"/>
          </ac:spMkLst>
        </pc:spChg>
        <pc:spChg chg="del">
          <ac:chgData name="Aurelien Domont" userId="6da7715ce44349b3" providerId="LiveId" clId="{3DEDA90E-08D5-44D3-BA26-779AE9F902FC}" dt="2021-05-07T06:12:22.813" v="979" actId="478"/>
          <ac:spMkLst>
            <pc:docMk/>
            <pc:sldMk cId="2014281171" sldId="2150"/>
            <ac:spMk id="34" creationId="{E2BDE0B8-90AF-4DE7-A71B-FE78ADE30B55}"/>
          </ac:spMkLst>
        </pc:spChg>
        <pc:spChg chg="del">
          <ac:chgData name="Aurelien Domont" userId="6da7715ce44349b3" providerId="LiveId" clId="{3DEDA90E-08D5-44D3-BA26-779AE9F902FC}" dt="2021-05-07T06:12:22.813" v="979" actId="478"/>
          <ac:spMkLst>
            <pc:docMk/>
            <pc:sldMk cId="2014281171" sldId="2150"/>
            <ac:spMk id="35" creationId="{1BC3B263-81C3-42AD-96C7-45AB7FFD0557}"/>
          </ac:spMkLst>
        </pc:spChg>
        <pc:spChg chg="del">
          <ac:chgData name="Aurelien Domont" userId="6da7715ce44349b3" providerId="LiveId" clId="{3DEDA90E-08D5-44D3-BA26-779AE9F902FC}" dt="2021-05-07T06:12:22.813" v="979" actId="478"/>
          <ac:spMkLst>
            <pc:docMk/>
            <pc:sldMk cId="2014281171" sldId="2150"/>
            <ac:spMk id="36" creationId="{DEACEA99-9E9A-408A-9277-86EFC1C60A69}"/>
          </ac:spMkLst>
        </pc:spChg>
        <pc:cxnChg chg="del">
          <ac:chgData name="Aurelien Domont" userId="6da7715ce44349b3" providerId="LiveId" clId="{3DEDA90E-08D5-44D3-BA26-779AE9F902FC}" dt="2021-05-07T06:12:22.813" v="979" actId="478"/>
          <ac:cxnSpMkLst>
            <pc:docMk/>
            <pc:sldMk cId="2014281171" sldId="2150"/>
            <ac:cxnSpMk id="6" creationId="{91E4FFAB-FF4F-40BB-B034-751A14BFD071}"/>
          </ac:cxnSpMkLst>
        </pc:cxnChg>
        <pc:cxnChg chg="add mod">
          <ac:chgData name="Aurelien Domont" userId="6da7715ce44349b3" providerId="LiveId" clId="{3DEDA90E-08D5-44D3-BA26-779AE9F902FC}" dt="2021-05-07T06:12:23.162" v="980"/>
          <ac:cxnSpMkLst>
            <pc:docMk/>
            <pc:sldMk cId="2014281171" sldId="2150"/>
            <ac:cxnSpMk id="21" creationId="{7CFDCC8B-74DD-4897-B5BB-7F611DBE69A9}"/>
          </ac:cxnSpMkLst>
        </pc:cxnChg>
        <pc:cxnChg chg="add mod">
          <ac:chgData name="Aurelien Domont" userId="6da7715ce44349b3" providerId="LiveId" clId="{3DEDA90E-08D5-44D3-BA26-779AE9F902FC}" dt="2021-05-07T06:12:23.162" v="980"/>
          <ac:cxnSpMkLst>
            <pc:docMk/>
            <pc:sldMk cId="2014281171" sldId="2150"/>
            <ac:cxnSpMk id="22" creationId="{9E238D37-1659-4F42-82AD-0A5E955E6C8D}"/>
          </ac:cxnSpMkLst>
        </pc:cxnChg>
        <pc:cxnChg chg="del">
          <ac:chgData name="Aurelien Domont" userId="6da7715ce44349b3" providerId="LiveId" clId="{3DEDA90E-08D5-44D3-BA26-779AE9F902FC}" dt="2021-05-07T06:12:22.813" v="979" actId="478"/>
          <ac:cxnSpMkLst>
            <pc:docMk/>
            <pc:sldMk cId="2014281171" sldId="2150"/>
            <ac:cxnSpMk id="33" creationId="{3B31C624-A379-4A7C-8695-3B2B901C5E36}"/>
          </ac:cxnSpMkLst>
        </pc:cxnChg>
      </pc:sldChg>
      <pc:sldChg chg="modSp mod">
        <pc:chgData name="Aurelien Domont" userId="6da7715ce44349b3" providerId="LiveId" clId="{3DEDA90E-08D5-44D3-BA26-779AE9F902FC}" dt="2021-05-07T04:10:59.196" v="222" actId="20577"/>
        <pc:sldMkLst>
          <pc:docMk/>
          <pc:sldMk cId="3025566573" sldId="2151"/>
        </pc:sldMkLst>
        <pc:spChg chg="mod">
          <ac:chgData name="Aurelien Domont" userId="6da7715ce44349b3" providerId="LiveId" clId="{3DEDA90E-08D5-44D3-BA26-779AE9F902FC}" dt="2021-05-07T04:09:26.750" v="84" actId="20577"/>
          <ac:spMkLst>
            <pc:docMk/>
            <pc:sldMk cId="3025566573" sldId="2151"/>
            <ac:spMk id="16" creationId="{6C2BB713-9637-4B9B-938F-E9768876782A}"/>
          </ac:spMkLst>
        </pc:spChg>
        <pc:spChg chg="mod">
          <ac:chgData name="Aurelien Domont" userId="6da7715ce44349b3" providerId="LiveId" clId="{3DEDA90E-08D5-44D3-BA26-779AE9F902FC}" dt="2021-05-07T04:10:59.196" v="222" actId="20577"/>
          <ac:spMkLst>
            <pc:docMk/>
            <pc:sldMk cId="3025566573" sldId="2151"/>
            <ac:spMk id="25" creationId="{F53DB822-D6F4-4387-B810-2DDF193FB7A3}"/>
          </ac:spMkLst>
        </pc:spChg>
      </pc:sldChg>
      <pc:sldChg chg="addSp delSp modSp add mod">
        <pc:chgData name="Aurelien Domont" userId="6da7715ce44349b3" providerId="LiveId" clId="{3DEDA90E-08D5-44D3-BA26-779AE9F902FC}" dt="2021-05-07T05:59:02.815" v="531" actId="113"/>
        <pc:sldMkLst>
          <pc:docMk/>
          <pc:sldMk cId="4171692563" sldId="2152"/>
        </pc:sldMkLst>
        <pc:spChg chg="add del mod">
          <ac:chgData name="Aurelien Domont" userId="6da7715ce44349b3" providerId="LiveId" clId="{3DEDA90E-08D5-44D3-BA26-779AE9F902FC}" dt="2021-05-07T04:16:01.141" v="323" actId="478"/>
          <ac:spMkLst>
            <pc:docMk/>
            <pc:sldMk cId="4171692563" sldId="2152"/>
            <ac:spMk id="8" creationId="{B9B57F40-1E6F-490F-BF85-9259DA98BFEF}"/>
          </ac:spMkLst>
        </pc:spChg>
        <pc:spChg chg="add mod">
          <ac:chgData name="Aurelien Domont" userId="6da7715ce44349b3" providerId="LiveId" clId="{3DEDA90E-08D5-44D3-BA26-779AE9F902FC}" dt="2021-05-07T04:29:31.536" v="411" actId="113"/>
          <ac:spMkLst>
            <pc:docMk/>
            <pc:sldMk cId="4171692563" sldId="2152"/>
            <ac:spMk id="10" creationId="{14A41ADD-F906-44BA-826B-D45736FAC590}"/>
          </ac:spMkLst>
        </pc:spChg>
        <pc:spChg chg="mod">
          <ac:chgData name="Aurelien Domont" userId="6da7715ce44349b3" providerId="LiveId" clId="{3DEDA90E-08D5-44D3-BA26-779AE9F902FC}" dt="2021-05-07T04:11:35.764" v="256" actId="20577"/>
          <ac:spMkLst>
            <pc:docMk/>
            <pc:sldMk cId="4171692563" sldId="2152"/>
            <ac:spMk id="16" creationId="{6C2BB713-9637-4B9B-938F-E9768876782A}"/>
          </ac:spMkLst>
        </pc:spChg>
        <pc:spChg chg="del">
          <ac:chgData name="Aurelien Domont" userId="6da7715ce44349b3" providerId="LiveId" clId="{3DEDA90E-08D5-44D3-BA26-779AE9F902FC}" dt="2021-05-07T04:11:49.245" v="257" actId="478"/>
          <ac:spMkLst>
            <pc:docMk/>
            <pc:sldMk cId="4171692563" sldId="2152"/>
            <ac:spMk id="25" creationId="{F53DB822-D6F4-4387-B810-2DDF193FB7A3}"/>
          </ac:spMkLst>
        </pc:spChg>
        <pc:graphicFrameChg chg="add mod modGraphic">
          <ac:chgData name="Aurelien Domont" userId="6da7715ce44349b3" providerId="LiveId" clId="{3DEDA90E-08D5-44D3-BA26-779AE9F902FC}" dt="2021-05-07T05:59:02.815" v="531" actId="113"/>
          <ac:graphicFrameMkLst>
            <pc:docMk/>
            <pc:sldMk cId="4171692563" sldId="2152"/>
            <ac:graphicFrameMk id="6" creationId="{09869EE9-A6B0-4D25-BE5E-47780156B70A}"/>
          </ac:graphicFrameMkLst>
        </pc:graphicFrameChg>
        <pc:cxnChg chg="add del mod">
          <ac:chgData name="Aurelien Domont" userId="6da7715ce44349b3" providerId="LiveId" clId="{3DEDA90E-08D5-44D3-BA26-779AE9F902FC}" dt="2021-05-07T04:16:01.141" v="323" actId="478"/>
          <ac:cxnSpMkLst>
            <pc:docMk/>
            <pc:sldMk cId="4171692563" sldId="2152"/>
            <ac:cxnSpMk id="7" creationId="{A0E3DD2D-0AF4-4F21-AE19-4BEAA443C559}"/>
          </ac:cxnSpMkLst>
        </pc:cxnChg>
        <pc:cxnChg chg="add mod">
          <ac:chgData name="Aurelien Domont" userId="6da7715ce44349b3" providerId="LiveId" clId="{3DEDA90E-08D5-44D3-BA26-779AE9F902FC}" dt="2021-05-07T04:29:22.551" v="406" actId="12788"/>
          <ac:cxnSpMkLst>
            <pc:docMk/>
            <pc:sldMk cId="4171692563" sldId="2152"/>
            <ac:cxnSpMk id="9" creationId="{518DBCEB-D5A2-44B0-9E70-EF96B675177C}"/>
          </ac:cxnSpMkLst>
        </pc:cxnChg>
      </pc:sldChg>
      <pc:sldChg chg="modSp add del mod">
        <pc:chgData name="Aurelien Domont" userId="6da7715ce44349b3" providerId="LiveId" clId="{3DEDA90E-08D5-44D3-BA26-779AE9F902FC}" dt="2021-05-07T04:45:33.069" v="479" actId="47"/>
        <pc:sldMkLst>
          <pc:docMk/>
          <pc:sldMk cId="1591956744" sldId="2153"/>
        </pc:sldMkLst>
        <pc:spChg chg="mod">
          <ac:chgData name="Aurelien Domont" userId="6da7715ce44349b3" providerId="LiveId" clId="{3DEDA90E-08D5-44D3-BA26-779AE9F902FC}" dt="2021-05-07T04:31:24.921" v="420" actId="20577"/>
          <ac:spMkLst>
            <pc:docMk/>
            <pc:sldMk cId="1591956744" sldId="2153"/>
            <ac:spMk id="18" creationId="{0BCD4164-FFCE-447D-8269-E5891A7FEF0D}"/>
          </ac:spMkLst>
        </pc:spChg>
        <pc:spChg chg="mod">
          <ac:chgData name="Aurelien Domont" userId="6da7715ce44349b3" providerId="LiveId" clId="{3DEDA90E-08D5-44D3-BA26-779AE9F902FC}" dt="2021-05-07T04:34:05.817" v="447"/>
          <ac:spMkLst>
            <pc:docMk/>
            <pc:sldMk cId="1591956744" sldId="2153"/>
            <ac:spMk id="35" creationId="{1BC3B263-81C3-42AD-96C7-45AB7FFD0557}"/>
          </ac:spMkLst>
        </pc:spChg>
        <pc:spChg chg="mod">
          <ac:chgData name="Aurelien Domont" userId="6da7715ce44349b3" providerId="LiveId" clId="{3DEDA90E-08D5-44D3-BA26-779AE9F902FC}" dt="2021-05-07T04:35:52.772" v="477" actId="20577"/>
          <ac:spMkLst>
            <pc:docMk/>
            <pc:sldMk cId="1591956744" sldId="2153"/>
            <ac:spMk id="36" creationId="{DEACEA99-9E9A-408A-9277-86EFC1C60A69}"/>
          </ac:spMkLst>
        </pc:spChg>
      </pc:sldChg>
      <pc:sldChg chg="addSp delSp modSp new del mod setBg">
        <pc:chgData name="Aurelien Domont" userId="6da7715ce44349b3" providerId="LiveId" clId="{3DEDA90E-08D5-44D3-BA26-779AE9F902FC}" dt="2021-05-07T04:19:56.553" v="338" actId="47"/>
        <pc:sldMkLst>
          <pc:docMk/>
          <pc:sldMk cId="956157610" sldId="2154"/>
        </pc:sldMkLst>
        <pc:graphicFrameChg chg="add del mod">
          <ac:chgData name="Aurelien Domont" userId="6da7715ce44349b3" providerId="LiveId" clId="{3DEDA90E-08D5-44D3-BA26-779AE9F902FC}" dt="2021-05-07T04:19:28.034" v="335"/>
          <ac:graphicFrameMkLst>
            <pc:docMk/>
            <pc:sldMk cId="956157610" sldId="2154"/>
            <ac:graphicFrameMk id="2" creationId="{6BBFBDDB-06D9-417E-8964-3A19DC8195EB}"/>
          </ac:graphicFrameMkLst>
        </pc:graphicFrameChg>
        <pc:graphicFrameChg chg="add mod">
          <ac:chgData name="Aurelien Domont" userId="6da7715ce44349b3" providerId="LiveId" clId="{3DEDA90E-08D5-44D3-BA26-779AE9F902FC}" dt="2021-05-07T04:19:28.114" v="336"/>
          <ac:graphicFrameMkLst>
            <pc:docMk/>
            <pc:sldMk cId="956157610" sldId="2154"/>
            <ac:graphicFrameMk id="3" creationId="{1E611CFB-CF99-4519-A3D9-6CF0325DE376}"/>
          </ac:graphicFrameMkLst>
        </pc:graphicFrameChg>
        <pc:graphicFrameChg chg="add">
          <ac:chgData name="Aurelien Domont" userId="6da7715ce44349b3" providerId="LiveId" clId="{3DEDA90E-08D5-44D3-BA26-779AE9F902FC}" dt="2021-05-07T04:19:44.185" v="337" actId="26606"/>
          <ac:graphicFrameMkLst>
            <pc:docMk/>
            <pc:sldMk cId="956157610" sldId="2154"/>
            <ac:graphicFrameMk id="5" creationId="{6BBFBDDB-06D9-417E-8964-3A19DC8195EB}"/>
          </ac:graphicFrameMkLst>
        </pc:graphicFrameChg>
      </pc:sldChg>
      <pc:sldChg chg="addSp modSp add del mod">
        <pc:chgData name="Aurelien Domont" userId="6da7715ce44349b3" providerId="LiveId" clId="{3DEDA90E-08D5-44D3-BA26-779AE9F902FC}" dt="2021-05-07T05:59:24.720" v="534" actId="47"/>
        <pc:sldMkLst>
          <pc:docMk/>
          <pc:sldMk cId="1210589192" sldId="2154"/>
        </pc:sldMkLst>
        <pc:spChg chg="add mod">
          <ac:chgData name="Aurelien Domont" userId="6da7715ce44349b3" providerId="LiveId" clId="{3DEDA90E-08D5-44D3-BA26-779AE9F902FC}" dt="2021-05-07T04:29:57.765" v="416" actId="207"/>
          <ac:spMkLst>
            <pc:docMk/>
            <pc:sldMk cId="1210589192" sldId="2154"/>
            <ac:spMk id="2" creationId="{85010260-9F4C-4D79-9B1E-CA82F8D1C387}"/>
          </ac:spMkLst>
        </pc:spChg>
        <pc:spChg chg="mod">
          <ac:chgData name="Aurelien Domont" userId="6da7715ce44349b3" providerId="LiveId" clId="{3DEDA90E-08D5-44D3-BA26-779AE9F902FC}" dt="2021-05-07T04:29:47.303" v="414" actId="20577"/>
          <ac:spMkLst>
            <pc:docMk/>
            <pc:sldMk cId="1210589192" sldId="2154"/>
            <ac:spMk id="16" creationId="{6C2BB713-9637-4B9B-938F-E9768876782A}"/>
          </ac:spMkLst>
        </pc:spChg>
      </pc:sldChg>
      <pc:sldChg chg="modSp add del mod">
        <pc:chgData name="Aurelien Domont" userId="6da7715ce44349b3" providerId="LiveId" clId="{3DEDA90E-08D5-44D3-BA26-779AE9F902FC}" dt="2021-05-07T05:59:24.720" v="534" actId="47"/>
        <pc:sldMkLst>
          <pc:docMk/>
          <pc:sldMk cId="3631299254" sldId="2155"/>
        </pc:sldMkLst>
        <pc:spChg chg="mod">
          <ac:chgData name="Aurelien Domont" userId="6da7715ce44349b3" providerId="LiveId" clId="{3DEDA90E-08D5-44D3-BA26-779AE9F902FC}" dt="2021-05-07T04:30:02.839" v="419" actId="20577"/>
          <ac:spMkLst>
            <pc:docMk/>
            <pc:sldMk cId="3631299254" sldId="2155"/>
            <ac:spMk id="16" creationId="{6C2BB713-9637-4B9B-938F-E9768876782A}"/>
          </ac:spMkLst>
        </pc:spChg>
      </pc:sldChg>
      <pc:sldChg chg="modSp add del mod">
        <pc:chgData name="Aurelien Domont" userId="6da7715ce44349b3" providerId="LiveId" clId="{3DEDA90E-08D5-44D3-BA26-779AE9F902FC}" dt="2021-05-07T06:12:10.034" v="977" actId="47"/>
        <pc:sldMkLst>
          <pc:docMk/>
          <pc:sldMk cId="657245180" sldId="2156"/>
        </pc:sldMkLst>
        <pc:spChg chg="mod">
          <ac:chgData name="Aurelien Domont" userId="6da7715ce44349b3" providerId="LiveId" clId="{3DEDA90E-08D5-44D3-BA26-779AE9F902FC}" dt="2021-05-07T05:46:30.002" v="481" actId="207"/>
          <ac:spMkLst>
            <pc:docMk/>
            <pc:sldMk cId="657245180" sldId="2156"/>
            <ac:spMk id="5" creationId="{91206A1C-4398-49D5-B631-7CF32C406825}"/>
          </ac:spMkLst>
        </pc:spChg>
        <pc:spChg chg="mod">
          <ac:chgData name="Aurelien Domont" userId="6da7715ce44349b3" providerId="LiveId" clId="{3DEDA90E-08D5-44D3-BA26-779AE9F902FC}" dt="2021-05-07T05:49:32.636" v="491" actId="20577"/>
          <ac:spMkLst>
            <pc:docMk/>
            <pc:sldMk cId="657245180" sldId="2156"/>
            <ac:spMk id="19" creationId="{554EE1B4-E11D-4B37-9F78-B5B5FA8738AA}"/>
          </ac:spMkLst>
        </pc:spChg>
        <pc:spChg chg="mod">
          <ac:chgData name="Aurelien Domont" userId="6da7715ce44349b3" providerId="LiveId" clId="{3DEDA90E-08D5-44D3-BA26-779AE9F902FC}" dt="2021-05-07T05:47:57.271" v="483" actId="12"/>
          <ac:spMkLst>
            <pc:docMk/>
            <pc:sldMk cId="657245180" sldId="2156"/>
            <ac:spMk id="35" creationId="{1BC3B263-81C3-42AD-96C7-45AB7FFD0557}"/>
          </ac:spMkLst>
        </pc:spChg>
        <pc:spChg chg="mod">
          <ac:chgData name="Aurelien Domont" userId="6da7715ce44349b3" providerId="LiveId" clId="{3DEDA90E-08D5-44D3-BA26-779AE9F902FC}" dt="2021-05-07T05:48:09.893" v="485" actId="12"/>
          <ac:spMkLst>
            <pc:docMk/>
            <pc:sldMk cId="657245180" sldId="2156"/>
            <ac:spMk id="36" creationId="{DEACEA99-9E9A-408A-9277-86EFC1C60A69}"/>
          </ac:spMkLst>
        </pc:spChg>
      </pc:sldChg>
      <pc:sldChg chg="addSp delSp modSp add mod">
        <pc:chgData name="Aurelien Domont" userId="6da7715ce44349b3" providerId="LiveId" clId="{3DEDA90E-08D5-44D3-BA26-779AE9F902FC}" dt="2021-05-07T06:14:09.220" v="1029" actId="478"/>
        <pc:sldMkLst>
          <pc:docMk/>
          <pc:sldMk cId="3148501183" sldId="2157"/>
        </pc:sldMkLst>
        <pc:spChg chg="del">
          <ac:chgData name="Aurelien Domont" userId="6da7715ce44349b3" providerId="LiveId" clId="{3DEDA90E-08D5-44D3-BA26-779AE9F902FC}" dt="2021-05-07T06:12:13.475" v="978" actId="478"/>
          <ac:spMkLst>
            <pc:docMk/>
            <pc:sldMk cId="3148501183" sldId="2157"/>
            <ac:spMk id="5" creationId="{91206A1C-4398-49D5-B631-7CF32C406825}"/>
          </ac:spMkLst>
        </pc:spChg>
        <pc:spChg chg="add del mod ord">
          <ac:chgData name="Aurelien Domont" userId="6da7715ce44349b3" providerId="LiveId" clId="{3DEDA90E-08D5-44D3-BA26-779AE9F902FC}" dt="2021-05-07T06:14:09.220" v="1029" actId="478"/>
          <ac:spMkLst>
            <pc:docMk/>
            <pc:sldMk cId="3148501183" sldId="2157"/>
            <ac:spMk id="15" creationId="{790F49E4-4FF7-4ED4-AB0E-7689BABA171D}"/>
          </ac:spMkLst>
        </pc:spChg>
        <pc:spChg chg="mod">
          <ac:chgData name="Aurelien Domont" userId="6da7715ce44349b3" providerId="LiveId" clId="{3DEDA90E-08D5-44D3-BA26-779AE9F902FC}" dt="2021-05-07T05:49:42.158" v="507" actId="20577"/>
          <ac:spMkLst>
            <pc:docMk/>
            <pc:sldMk cId="3148501183" sldId="2157"/>
            <ac:spMk id="19" creationId="{554EE1B4-E11D-4B37-9F78-B5B5FA8738AA}"/>
          </ac:spMkLst>
        </pc:spChg>
      </pc:sldChg>
      <pc:sldChg chg="modSp add mod">
        <pc:chgData name="Aurelien Domont" userId="6da7715ce44349b3" providerId="LiveId" clId="{3DEDA90E-08D5-44D3-BA26-779AE9F902FC}" dt="2021-05-07T06:01:29.797" v="551" actId="207"/>
        <pc:sldMkLst>
          <pc:docMk/>
          <pc:sldMk cId="1759510958" sldId="2158"/>
        </pc:sldMkLst>
        <pc:spChg chg="mod">
          <ac:chgData name="Aurelien Domont" userId="6da7715ce44349b3" providerId="LiveId" clId="{3DEDA90E-08D5-44D3-BA26-779AE9F902FC}" dt="2021-05-07T05:57:48.982" v="523" actId="20577"/>
          <ac:spMkLst>
            <pc:docMk/>
            <pc:sldMk cId="1759510958" sldId="2158"/>
            <ac:spMk id="16" creationId="{6C2BB713-9637-4B9B-938F-E9768876782A}"/>
          </ac:spMkLst>
        </pc:spChg>
        <pc:graphicFrameChg chg="mod modGraphic">
          <ac:chgData name="Aurelien Domont" userId="6da7715ce44349b3" providerId="LiveId" clId="{3DEDA90E-08D5-44D3-BA26-779AE9F902FC}" dt="2021-05-07T06:01:29.797" v="551" actId="207"/>
          <ac:graphicFrameMkLst>
            <pc:docMk/>
            <pc:sldMk cId="1759510958" sldId="2158"/>
            <ac:graphicFrameMk id="6" creationId="{09869EE9-A6B0-4D25-BE5E-47780156B70A}"/>
          </ac:graphicFrameMkLst>
        </pc:graphicFrameChg>
      </pc:sldChg>
      <pc:sldChg chg="modSp add mod">
        <pc:chgData name="Aurelien Domont" userId="6da7715ce44349b3" providerId="LiveId" clId="{3DEDA90E-08D5-44D3-BA26-779AE9F902FC}" dt="2021-05-07T06:01:45.700" v="553" actId="207"/>
        <pc:sldMkLst>
          <pc:docMk/>
          <pc:sldMk cId="3299429826" sldId="2159"/>
        </pc:sldMkLst>
        <pc:spChg chg="mod">
          <ac:chgData name="Aurelien Domont" userId="6da7715ce44349b3" providerId="LiveId" clId="{3DEDA90E-08D5-44D3-BA26-779AE9F902FC}" dt="2021-05-07T05:59:29.044" v="538" actId="20577"/>
          <ac:spMkLst>
            <pc:docMk/>
            <pc:sldMk cId="3299429826" sldId="2159"/>
            <ac:spMk id="16" creationId="{6C2BB713-9637-4B9B-938F-E9768876782A}"/>
          </ac:spMkLst>
        </pc:spChg>
        <pc:graphicFrameChg chg="mod modGraphic">
          <ac:chgData name="Aurelien Domont" userId="6da7715ce44349b3" providerId="LiveId" clId="{3DEDA90E-08D5-44D3-BA26-779AE9F902FC}" dt="2021-05-07T06:01:45.700" v="553" actId="207"/>
          <ac:graphicFrameMkLst>
            <pc:docMk/>
            <pc:sldMk cId="3299429826" sldId="2159"/>
            <ac:graphicFrameMk id="6" creationId="{09869EE9-A6B0-4D25-BE5E-47780156B70A}"/>
          </ac:graphicFrameMkLst>
        </pc:graphicFrameChg>
      </pc:sldChg>
      <pc:sldChg chg="addSp delSp modSp add mod">
        <pc:chgData name="Aurelien Domont" userId="6da7715ce44349b3" providerId="LiveId" clId="{3DEDA90E-08D5-44D3-BA26-779AE9F902FC}" dt="2021-05-07T06:11:24.224" v="970"/>
        <pc:sldMkLst>
          <pc:docMk/>
          <pc:sldMk cId="2826679999" sldId="2160"/>
        </pc:sldMkLst>
        <pc:spChg chg="mod">
          <ac:chgData name="Aurelien Domont" userId="6da7715ce44349b3" providerId="LiveId" clId="{3DEDA90E-08D5-44D3-BA26-779AE9F902FC}" dt="2021-05-07T06:08:32.331" v="850"/>
          <ac:spMkLst>
            <pc:docMk/>
            <pc:sldMk cId="2826679999" sldId="2160"/>
            <ac:spMk id="16" creationId="{6C2BB713-9637-4B9B-938F-E9768876782A}"/>
          </ac:spMkLst>
        </pc:spChg>
        <pc:spChg chg="mod">
          <ac:chgData name="Aurelien Domont" userId="6da7715ce44349b3" providerId="LiveId" clId="{3DEDA90E-08D5-44D3-BA26-779AE9F902FC}" dt="2021-05-07T06:11:24.224" v="970"/>
          <ac:spMkLst>
            <pc:docMk/>
            <pc:sldMk cId="2826679999" sldId="2160"/>
            <ac:spMk id="29" creationId="{E7057E1C-0379-4BF8-AFA9-1ADE9F123A50}"/>
          </ac:spMkLst>
        </pc:spChg>
        <pc:picChg chg="add mod">
          <ac:chgData name="Aurelien Domont" userId="6da7715ce44349b3" providerId="LiveId" clId="{3DEDA90E-08D5-44D3-BA26-779AE9F902FC}" dt="2021-05-07T06:08:37.743" v="852"/>
          <ac:picMkLst>
            <pc:docMk/>
            <pc:sldMk cId="2826679999" sldId="2160"/>
            <ac:picMk id="7" creationId="{E5508304-CC1F-4925-8FF7-89D538CC0CCD}"/>
          </ac:picMkLst>
        </pc:picChg>
        <pc:picChg chg="del">
          <ac:chgData name="Aurelien Domont" userId="6da7715ce44349b3" providerId="LiveId" clId="{3DEDA90E-08D5-44D3-BA26-779AE9F902FC}" dt="2021-05-07T06:08:37.360" v="851" actId="478"/>
          <ac:picMkLst>
            <pc:docMk/>
            <pc:sldMk cId="2826679999" sldId="2160"/>
            <ac:picMk id="23" creationId="{D30A2405-B273-4908-B54B-4EF6F7DF01FD}"/>
          </ac:picMkLst>
        </pc:picChg>
      </pc:sldChg>
      <pc:sldChg chg="addSp delSp modSp add mod">
        <pc:chgData name="Aurelien Domont" userId="6da7715ce44349b3" providerId="LiveId" clId="{3DEDA90E-08D5-44D3-BA26-779AE9F902FC}" dt="2021-05-07T06:11:27.275" v="972"/>
        <pc:sldMkLst>
          <pc:docMk/>
          <pc:sldMk cId="1178320559" sldId="2161"/>
        </pc:sldMkLst>
        <pc:spChg chg="mod">
          <ac:chgData name="Aurelien Domont" userId="6da7715ce44349b3" providerId="LiveId" clId="{3DEDA90E-08D5-44D3-BA26-779AE9F902FC}" dt="2021-05-07T06:09:33.639" v="858"/>
          <ac:spMkLst>
            <pc:docMk/>
            <pc:sldMk cId="1178320559" sldId="2161"/>
            <ac:spMk id="16" creationId="{6C2BB713-9637-4B9B-938F-E9768876782A}"/>
          </ac:spMkLst>
        </pc:spChg>
        <pc:spChg chg="mod">
          <ac:chgData name="Aurelien Domont" userId="6da7715ce44349b3" providerId="LiveId" clId="{3DEDA90E-08D5-44D3-BA26-779AE9F902FC}" dt="2021-05-07T06:11:27.275" v="972"/>
          <ac:spMkLst>
            <pc:docMk/>
            <pc:sldMk cId="1178320559" sldId="2161"/>
            <ac:spMk id="29" creationId="{E7057E1C-0379-4BF8-AFA9-1ADE9F123A50}"/>
          </ac:spMkLst>
        </pc:spChg>
        <pc:picChg chg="del">
          <ac:chgData name="Aurelien Domont" userId="6da7715ce44349b3" providerId="LiveId" clId="{3DEDA90E-08D5-44D3-BA26-779AE9F902FC}" dt="2021-05-07T06:09:38.120" v="859" actId="478"/>
          <ac:picMkLst>
            <pc:docMk/>
            <pc:sldMk cId="1178320559" sldId="2161"/>
            <ac:picMk id="7" creationId="{E5508304-CC1F-4925-8FF7-89D538CC0CCD}"/>
          </ac:picMkLst>
        </pc:picChg>
        <pc:picChg chg="add mod">
          <ac:chgData name="Aurelien Domont" userId="6da7715ce44349b3" providerId="LiveId" clId="{3DEDA90E-08D5-44D3-BA26-779AE9F902FC}" dt="2021-05-07T06:09:38.418" v="860"/>
          <ac:picMkLst>
            <pc:docMk/>
            <pc:sldMk cId="1178320559" sldId="2161"/>
            <ac:picMk id="8" creationId="{3DD6D422-1748-4B42-9C2F-D4B02A6C326D}"/>
          </ac:picMkLst>
        </pc:picChg>
      </pc:sldChg>
      <pc:sldChg chg="add del">
        <pc:chgData name="Aurelien Domont" userId="6da7715ce44349b3" providerId="LiveId" clId="{3DEDA90E-08D5-44D3-BA26-779AE9F902FC}" dt="2021-05-07T06:09:20.974" v="856" actId="47"/>
        <pc:sldMkLst>
          <pc:docMk/>
          <pc:sldMk cId="2258508891" sldId="2161"/>
        </pc:sldMkLst>
      </pc:sldChg>
      <pc:sldChg chg="add del">
        <pc:chgData name="Aurelien Domont" userId="6da7715ce44349b3" providerId="LiveId" clId="{3DEDA90E-08D5-44D3-BA26-779AE9F902FC}" dt="2021-05-07T06:09:20.974" v="856" actId="47"/>
        <pc:sldMkLst>
          <pc:docMk/>
          <pc:sldMk cId="783249944" sldId="2162"/>
        </pc:sldMkLst>
      </pc:sldChg>
      <pc:sldChg chg="addSp delSp modSp add mod">
        <pc:chgData name="Aurelien Domont" userId="6da7715ce44349b3" providerId="LiveId" clId="{3DEDA90E-08D5-44D3-BA26-779AE9F902FC}" dt="2021-05-07T06:11:30.484" v="974"/>
        <pc:sldMkLst>
          <pc:docMk/>
          <pc:sldMk cId="3919871392" sldId="2162"/>
        </pc:sldMkLst>
        <pc:spChg chg="mod">
          <ac:chgData name="Aurelien Domont" userId="6da7715ce44349b3" providerId="LiveId" clId="{3DEDA90E-08D5-44D3-BA26-779AE9F902FC}" dt="2021-05-07T06:10:09.576" v="862"/>
          <ac:spMkLst>
            <pc:docMk/>
            <pc:sldMk cId="3919871392" sldId="2162"/>
            <ac:spMk id="16" creationId="{6C2BB713-9637-4B9B-938F-E9768876782A}"/>
          </ac:spMkLst>
        </pc:spChg>
        <pc:spChg chg="mod">
          <ac:chgData name="Aurelien Domont" userId="6da7715ce44349b3" providerId="LiveId" clId="{3DEDA90E-08D5-44D3-BA26-779AE9F902FC}" dt="2021-05-07T06:11:30.484" v="974"/>
          <ac:spMkLst>
            <pc:docMk/>
            <pc:sldMk cId="3919871392" sldId="2162"/>
            <ac:spMk id="29" creationId="{E7057E1C-0379-4BF8-AFA9-1ADE9F123A50}"/>
          </ac:spMkLst>
        </pc:spChg>
        <pc:picChg chg="add mod">
          <ac:chgData name="Aurelien Domont" userId="6da7715ce44349b3" providerId="LiveId" clId="{3DEDA90E-08D5-44D3-BA26-779AE9F902FC}" dt="2021-05-07T06:10:15.234" v="864"/>
          <ac:picMkLst>
            <pc:docMk/>
            <pc:sldMk cId="3919871392" sldId="2162"/>
            <ac:picMk id="7" creationId="{C4068818-E93E-4DF8-9F54-BB57DBE1F9C4}"/>
          </ac:picMkLst>
        </pc:picChg>
        <pc:picChg chg="del">
          <ac:chgData name="Aurelien Domont" userId="6da7715ce44349b3" providerId="LiveId" clId="{3DEDA90E-08D5-44D3-BA26-779AE9F902FC}" dt="2021-05-07T06:10:14.865" v="863" actId="478"/>
          <ac:picMkLst>
            <pc:docMk/>
            <pc:sldMk cId="3919871392" sldId="2162"/>
            <ac:picMk id="8" creationId="{3DD6D422-1748-4B42-9C2F-D4B02A6C326D}"/>
          </ac:picMkLst>
        </pc:picChg>
      </pc:sldChg>
      <pc:sldChg chg="add del">
        <pc:chgData name="Aurelien Domont" userId="6da7715ce44349b3" providerId="LiveId" clId="{3DEDA90E-08D5-44D3-BA26-779AE9F902FC}" dt="2021-05-07T06:09:20.974" v="856" actId="47"/>
        <pc:sldMkLst>
          <pc:docMk/>
          <pc:sldMk cId="13038259" sldId="2163"/>
        </pc:sldMkLst>
      </pc:sldChg>
      <pc:sldChg chg="addSp delSp modSp add mod">
        <pc:chgData name="Aurelien Domont" userId="6da7715ce44349b3" providerId="LiveId" clId="{3DEDA90E-08D5-44D3-BA26-779AE9F902FC}" dt="2021-05-07T06:11:33.240" v="976"/>
        <pc:sldMkLst>
          <pc:docMk/>
          <pc:sldMk cId="3706676124" sldId="2163"/>
        </pc:sldMkLst>
        <pc:spChg chg="mod">
          <ac:chgData name="Aurelien Domont" userId="6da7715ce44349b3" providerId="LiveId" clId="{3DEDA90E-08D5-44D3-BA26-779AE9F902FC}" dt="2021-05-07T06:10:28.322" v="866"/>
          <ac:spMkLst>
            <pc:docMk/>
            <pc:sldMk cId="3706676124" sldId="2163"/>
            <ac:spMk id="16" creationId="{6C2BB713-9637-4B9B-938F-E9768876782A}"/>
          </ac:spMkLst>
        </pc:spChg>
        <pc:spChg chg="mod">
          <ac:chgData name="Aurelien Domont" userId="6da7715ce44349b3" providerId="LiveId" clId="{3DEDA90E-08D5-44D3-BA26-779AE9F902FC}" dt="2021-05-07T06:11:33.240" v="976"/>
          <ac:spMkLst>
            <pc:docMk/>
            <pc:sldMk cId="3706676124" sldId="2163"/>
            <ac:spMk id="29" creationId="{E7057E1C-0379-4BF8-AFA9-1ADE9F123A50}"/>
          </ac:spMkLst>
        </pc:spChg>
        <pc:picChg chg="del">
          <ac:chgData name="Aurelien Domont" userId="6da7715ce44349b3" providerId="LiveId" clId="{3DEDA90E-08D5-44D3-BA26-779AE9F902FC}" dt="2021-05-07T06:10:31.965" v="867" actId="478"/>
          <ac:picMkLst>
            <pc:docMk/>
            <pc:sldMk cId="3706676124" sldId="2163"/>
            <ac:picMk id="7" creationId="{C4068818-E93E-4DF8-9F54-BB57DBE1F9C4}"/>
          </ac:picMkLst>
        </pc:picChg>
        <pc:picChg chg="add mod">
          <ac:chgData name="Aurelien Domont" userId="6da7715ce44349b3" providerId="LiveId" clId="{3DEDA90E-08D5-44D3-BA26-779AE9F902FC}" dt="2021-05-07T06:10:32.266" v="868"/>
          <ac:picMkLst>
            <pc:docMk/>
            <pc:sldMk cId="3706676124" sldId="2163"/>
            <ac:picMk id="8" creationId="{C4046ECF-3147-4F7E-892E-8EE006A013A2}"/>
          </ac:picMkLst>
        </pc:picChg>
      </pc:sldChg>
      <pc:sldChg chg="modSp add mod">
        <pc:chgData name="Aurelien Domont" userId="6da7715ce44349b3" providerId="LiveId" clId="{3DEDA90E-08D5-44D3-BA26-779AE9F902FC}" dt="2021-05-07T06:16:24.475" v="1158" actId="20577"/>
        <pc:sldMkLst>
          <pc:docMk/>
          <pc:sldMk cId="4083923273" sldId="2164"/>
        </pc:sldMkLst>
        <pc:spChg chg="mod">
          <ac:chgData name="Aurelien Domont" userId="6da7715ce44349b3" providerId="LiveId" clId="{3DEDA90E-08D5-44D3-BA26-779AE9F902FC}" dt="2021-05-07T06:16:24.475" v="1158" actId="20577"/>
          <ac:spMkLst>
            <pc:docMk/>
            <pc:sldMk cId="4083923273" sldId="2164"/>
            <ac:spMk id="16" creationId="{6C2BB713-9637-4B9B-938F-E9768876782A}"/>
          </ac:spMkLst>
        </pc:spChg>
      </pc:sldChg>
      <pc:sldChg chg="modSp add mod">
        <pc:chgData name="Aurelien Domont" userId="6da7715ce44349b3" providerId="LiveId" clId="{3DEDA90E-08D5-44D3-BA26-779AE9F902FC}" dt="2021-05-07T06:16:54.919" v="1189" actId="1035"/>
        <pc:sldMkLst>
          <pc:docMk/>
          <pc:sldMk cId="2755439003" sldId="2165"/>
        </pc:sldMkLst>
        <pc:spChg chg="mod">
          <ac:chgData name="Aurelien Domont" userId="6da7715ce44349b3" providerId="LiveId" clId="{3DEDA90E-08D5-44D3-BA26-779AE9F902FC}" dt="2021-05-07T06:16:54.919" v="1189" actId="1035"/>
          <ac:spMkLst>
            <pc:docMk/>
            <pc:sldMk cId="2755439003" sldId="2165"/>
            <ac:spMk id="15" creationId="{790F49E4-4FF7-4ED4-AB0E-7689BABA171D}"/>
          </ac:spMkLst>
        </pc:spChg>
        <pc:spChg chg="mod">
          <ac:chgData name="Aurelien Domont" userId="6da7715ce44349b3" providerId="LiveId" clId="{3DEDA90E-08D5-44D3-BA26-779AE9F902FC}" dt="2021-05-07T06:16:42.389" v="1165" actId="20577"/>
          <ac:spMkLst>
            <pc:docMk/>
            <pc:sldMk cId="2755439003" sldId="2165"/>
            <ac:spMk id="16" creationId="{6C2BB713-9637-4B9B-938F-E9768876782A}"/>
          </ac:spMkLst>
        </pc:spChg>
      </pc:sldChg>
      <pc:sldChg chg="modSp add mod">
        <pc:chgData name="Aurelien Domont" userId="6da7715ce44349b3" providerId="LiveId" clId="{3DEDA90E-08D5-44D3-BA26-779AE9F902FC}" dt="2021-05-07T06:17:29.255" v="1227" actId="20577"/>
        <pc:sldMkLst>
          <pc:docMk/>
          <pc:sldMk cId="1411304364" sldId="2166"/>
        </pc:sldMkLst>
        <pc:spChg chg="mod">
          <ac:chgData name="Aurelien Domont" userId="6da7715ce44349b3" providerId="LiveId" clId="{3DEDA90E-08D5-44D3-BA26-779AE9F902FC}" dt="2021-05-07T06:17:22.144" v="1220" actId="14100"/>
          <ac:spMkLst>
            <pc:docMk/>
            <pc:sldMk cId="1411304364" sldId="2166"/>
            <ac:spMk id="15" creationId="{790F49E4-4FF7-4ED4-AB0E-7689BABA171D}"/>
          </ac:spMkLst>
        </pc:spChg>
        <pc:spChg chg="mod">
          <ac:chgData name="Aurelien Domont" userId="6da7715ce44349b3" providerId="LiveId" clId="{3DEDA90E-08D5-44D3-BA26-779AE9F902FC}" dt="2021-05-07T06:17:29.255" v="1227" actId="20577"/>
          <ac:spMkLst>
            <pc:docMk/>
            <pc:sldMk cId="1411304364" sldId="2166"/>
            <ac:spMk id="16" creationId="{6C2BB713-9637-4B9B-938F-E9768876782A}"/>
          </ac:spMkLst>
        </pc:spChg>
      </pc:sldChg>
      <pc:sldChg chg="modSp add mod ord">
        <pc:chgData name="Aurelien Domont" userId="6da7715ce44349b3" providerId="LiveId" clId="{3DEDA90E-08D5-44D3-BA26-779AE9F902FC}" dt="2021-05-07T06:18:08.090" v="1268" actId="20577"/>
        <pc:sldMkLst>
          <pc:docMk/>
          <pc:sldMk cId="3447837117" sldId="2167"/>
        </pc:sldMkLst>
        <pc:spChg chg="mod">
          <ac:chgData name="Aurelien Domont" userId="6da7715ce44349b3" providerId="LiveId" clId="{3DEDA90E-08D5-44D3-BA26-779AE9F902FC}" dt="2021-05-07T06:17:56.942" v="1250" actId="14100"/>
          <ac:spMkLst>
            <pc:docMk/>
            <pc:sldMk cId="3447837117" sldId="2167"/>
            <ac:spMk id="15" creationId="{790F49E4-4FF7-4ED4-AB0E-7689BABA171D}"/>
          </ac:spMkLst>
        </pc:spChg>
        <pc:spChg chg="mod">
          <ac:chgData name="Aurelien Domont" userId="6da7715ce44349b3" providerId="LiveId" clId="{3DEDA90E-08D5-44D3-BA26-779AE9F902FC}" dt="2021-05-07T06:18:08.090" v="1268" actId="20577"/>
          <ac:spMkLst>
            <pc:docMk/>
            <pc:sldMk cId="3447837117" sldId="2167"/>
            <ac:spMk id="16" creationId="{6C2BB713-9637-4B9B-938F-E9768876782A}"/>
          </ac:spMkLst>
        </pc:spChg>
      </pc:sldChg>
      <pc:sldMasterChg chg="delSldLayout">
        <pc:chgData name="Aurelien Domont" userId="6da7715ce44349b3" providerId="LiveId" clId="{3DEDA90E-08D5-44D3-BA26-779AE9F902FC}" dt="2021-05-07T04:19:56.553" v="338" actId="47"/>
        <pc:sldMasterMkLst>
          <pc:docMk/>
          <pc:sldMasterMk cId="630589790" sldId="2147483664"/>
        </pc:sldMasterMkLst>
        <pc:sldLayoutChg chg="del">
          <pc:chgData name="Aurelien Domont" userId="6da7715ce44349b3" providerId="LiveId" clId="{3DEDA90E-08D5-44D3-BA26-779AE9F902FC}" dt="2021-05-07T04:19:56.553" v="338" actId="47"/>
          <pc:sldLayoutMkLst>
            <pc:docMk/>
            <pc:sldMasterMk cId="630589790" sldId="2147483664"/>
            <pc:sldLayoutMk cId="479443308" sldId="2147483673"/>
          </pc:sldLayoutMkLst>
        </pc:sldLayoutChg>
      </pc:sldMasterChg>
    </pc:docChg>
  </pc:docChgLst>
  <pc:docChgLst>
    <pc:chgData name="Aurelien Domont" userId="6da7715ce44349b3" providerId="LiveId" clId="{6A8CF917-EDF3-4DE1-8669-379B5B41054B}"/>
    <pc:docChg chg="custSel addSld delSld modSld sldOrd">
      <pc:chgData name="Aurelien Domont" userId="6da7715ce44349b3" providerId="LiveId" clId="{6A8CF917-EDF3-4DE1-8669-379B5B41054B}" dt="2021-05-04T04:32:28.153" v="246"/>
      <pc:docMkLst>
        <pc:docMk/>
      </pc:docMkLst>
      <pc:sldChg chg="modSp mod">
        <pc:chgData name="Aurelien Domont" userId="6da7715ce44349b3" providerId="LiveId" clId="{6A8CF917-EDF3-4DE1-8669-379B5B41054B}" dt="2021-05-04T04:23:25.609" v="140" actId="14100"/>
        <pc:sldMkLst>
          <pc:docMk/>
          <pc:sldMk cId="1659127470" sldId="1924"/>
        </pc:sldMkLst>
        <pc:spChg chg="mod">
          <ac:chgData name="Aurelien Domont" userId="6da7715ce44349b3" providerId="LiveId" clId="{6A8CF917-EDF3-4DE1-8669-379B5B41054B}" dt="2021-05-04T04:15:47.424" v="84" actId="20577"/>
          <ac:spMkLst>
            <pc:docMk/>
            <pc:sldMk cId="1659127470" sldId="1924"/>
            <ac:spMk id="14" creationId="{493F826D-CCF6-440C-BFA4-C3799A3ED755}"/>
          </ac:spMkLst>
        </pc:spChg>
        <pc:spChg chg="mod">
          <ac:chgData name="Aurelien Domont" userId="6da7715ce44349b3" providerId="LiveId" clId="{6A8CF917-EDF3-4DE1-8669-379B5B41054B}" dt="2021-05-04T04:19:35.734" v="110" actId="20577"/>
          <ac:spMkLst>
            <pc:docMk/>
            <pc:sldMk cId="1659127470" sldId="1924"/>
            <ac:spMk id="18" creationId="{0BCD4164-FFCE-447D-8269-E5891A7FEF0D}"/>
          </ac:spMkLst>
        </pc:spChg>
        <pc:spChg chg="mod">
          <ac:chgData name="Aurelien Domont" userId="6da7715ce44349b3" providerId="LiveId" clId="{6A8CF917-EDF3-4DE1-8669-379B5B41054B}" dt="2021-05-04T04:13:07.762" v="27" actId="20577"/>
          <ac:spMkLst>
            <pc:docMk/>
            <pc:sldMk cId="1659127470" sldId="1924"/>
            <ac:spMk id="19" creationId="{554EE1B4-E11D-4B37-9F78-B5B5FA8738AA}"/>
          </ac:spMkLst>
        </pc:spChg>
        <pc:spChg chg="mod">
          <ac:chgData name="Aurelien Domont" userId="6da7715ce44349b3" providerId="LiveId" clId="{6A8CF917-EDF3-4DE1-8669-379B5B41054B}" dt="2021-05-04T04:23:25.609" v="140" actId="14100"/>
          <ac:spMkLst>
            <pc:docMk/>
            <pc:sldMk cId="1659127470" sldId="1924"/>
            <ac:spMk id="34" creationId="{E2BDE0B8-90AF-4DE7-A71B-FE78ADE30B55}"/>
          </ac:spMkLst>
        </pc:spChg>
        <pc:spChg chg="mod">
          <ac:chgData name="Aurelien Domont" userId="6da7715ce44349b3" providerId="LiveId" clId="{6A8CF917-EDF3-4DE1-8669-379B5B41054B}" dt="2021-05-04T04:22:37.400" v="132" actId="20577"/>
          <ac:spMkLst>
            <pc:docMk/>
            <pc:sldMk cId="1659127470" sldId="1924"/>
            <ac:spMk id="35" creationId="{1BC3B263-81C3-42AD-96C7-45AB7FFD0557}"/>
          </ac:spMkLst>
        </pc:spChg>
        <pc:spChg chg="mod">
          <ac:chgData name="Aurelien Domont" userId="6da7715ce44349b3" providerId="LiveId" clId="{6A8CF917-EDF3-4DE1-8669-379B5B41054B}" dt="2021-05-04T04:22:53.168" v="134"/>
          <ac:spMkLst>
            <pc:docMk/>
            <pc:sldMk cId="1659127470" sldId="1924"/>
            <ac:spMk id="36" creationId="{DEACEA99-9E9A-408A-9277-86EFC1C60A69}"/>
          </ac:spMkLst>
        </pc:spChg>
      </pc:sldChg>
      <pc:sldChg chg="addSp modSp mod ord">
        <pc:chgData name="Aurelien Domont" userId="6da7715ce44349b3" providerId="LiveId" clId="{6A8CF917-EDF3-4DE1-8669-379B5B41054B}" dt="2021-05-04T04:26:11.920" v="223"/>
        <pc:sldMkLst>
          <pc:docMk/>
          <pc:sldMk cId="235018652" sldId="1927"/>
        </pc:sldMkLst>
        <pc:spChg chg="mod">
          <ac:chgData name="Aurelien Domont" userId="6da7715ce44349b3" providerId="LiveId" clId="{6A8CF917-EDF3-4DE1-8669-379B5B41054B}" dt="2021-05-04T04:21:11.171" v="114" actId="20577"/>
          <ac:spMkLst>
            <pc:docMk/>
            <pc:sldMk cId="235018652" sldId="1927"/>
            <ac:spMk id="16" creationId="{6C2BB713-9637-4B9B-938F-E9768876782A}"/>
          </ac:spMkLst>
        </pc:spChg>
        <pc:spChg chg="mod">
          <ac:chgData name="Aurelien Domont" userId="6da7715ce44349b3" providerId="LiveId" clId="{6A8CF917-EDF3-4DE1-8669-379B5B41054B}" dt="2021-05-04T04:25:05.146" v="141"/>
          <ac:spMkLst>
            <pc:docMk/>
            <pc:sldMk cId="235018652" sldId="1927"/>
            <ac:spMk id="19" creationId="{23DA4083-BD90-4325-9E06-136E6D5302BE}"/>
          </ac:spMkLst>
        </pc:spChg>
        <pc:spChg chg="mod">
          <ac:chgData name="Aurelien Domont" userId="6da7715ce44349b3" providerId="LiveId" clId="{6A8CF917-EDF3-4DE1-8669-379B5B41054B}" dt="2021-05-04T04:25:05.146" v="141"/>
          <ac:spMkLst>
            <pc:docMk/>
            <pc:sldMk cId="235018652" sldId="1927"/>
            <ac:spMk id="20" creationId="{F0394F30-F18F-434B-B0AD-E3C8518BB59F}"/>
          </ac:spMkLst>
        </pc:spChg>
        <pc:grpChg chg="add mod">
          <ac:chgData name="Aurelien Domont" userId="6da7715ce44349b3" providerId="LiveId" clId="{6A8CF917-EDF3-4DE1-8669-379B5B41054B}" dt="2021-05-04T04:25:05.146" v="141"/>
          <ac:grpSpMkLst>
            <pc:docMk/>
            <pc:sldMk cId="235018652" sldId="1927"/>
            <ac:grpSpMk id="18" creationId="{B2CCB62A-8EED-4F8E-95CB-0D9BBFC42FE9}"/>
          </ac:grpSpMkLst>
        </pc:grpChg>
        <pc:cxnChg chg="mod">
          <ac:chgData name="Aurelien Domont" userId="6da7715ce44349b3" providerId="LiveId" clId="{6A8CF917-EDF3-4DE1-8669-379B5B41054B}" dt="2021-05-04T04:25:05.146" v="141"/>
          <ac:cxnSpMkLst>
            <pc:docMk/>
            <pc:sldMk cId="235018652" sldId="1927"/>
            <ac:cxnSpMk id="25" creationId="{35507D24-81BA-4BF6-AD8D-C16951921095}"/>
          </ac:cxnSpMkLst>
        </pc:cxnChg>
        <pc:cxnChg chg="mod">
          <ac:chgData name="Aurelien Domont" userId="6da7715ce44349b3" providerId="LiveId" clId="{6A8CF917-EDF3-4DE1-8669-379B5B41054B}" dt="2021-05-04T04:25:05.146" v="141"/>
          <ac:cxnSpMkLst>
            <pc:docMk/>
            <pc:sldMk cId="235018652" sldId="1927"/>
            <ac:cxnSpMk id="26" creationId="{EF6F5FBE-FB82-4C5C-9C44-05DE294557F5}"/>
          </ac:cxnSpMkLst>
        </pc:cxnChg>
      </pc:sldChg>
      <pc:sldChg chg="addSp modSp mod">
        <pc:chgData name="Aurelien Domont" userId="6da7715ce44349b3" providerId="LiveId" clId="{6A8CF917-EDF3-4DE1-8669-379B5B41054B}" dt="2021-05-04T04:30:57.708" v="245" actId="20577"/>
        <pc:sldMkLst>
          <pc:docMk/>
          <pc:sldMk cId="802743741" sldId="1929"/>
        </pc:sldMkLst>
        <pc:spChg chg="mod">
          <ac:chgData name="Aurelien Domont" userId="6da7715ce44349b3" providerId="LiveId" clId="{6A8CF917-EDF3-4DE1-8669-379B5B41054B}" dt="2021-05-04T04:28:50.477" v="225"/>
          <ac:spMkLst>
            <pc:docMk/>
            <pc:sldMk cId="802743741" sldId="1929"/>
            <ac:spMk id="7" creationId="{ED8A5AB2-899B-4948-8DC5-95379A688CBB}"/>
          </ac:spMkLst>
        </pc:spChg>
        <pc:spChg chg="mod">
          <ac:chgData name="Aurelien Domont" userId="6da7715ce44349b3" providerId="LiveId" clId="{6A8CF917-EDF3-4DE1-8669-379B5B41054B}" dt="2021-05-04T04:30:57.708" v="245" actId="20577"/>
          <ac:spMkLst>
            <pc:docMk/>
            <pc:sldMk cId="802743741" sldId="1929"/>
            <ac:spMk id="8" creationId="{8C9DE28A-BE55-42FF-8DFE-581791AF75F8}"/>
          </ac:spMkLst>
        </pc:spChg>
        <pc:grpChg chg="add mod">
          <ac:chgData name="Aurelien Domont" userId="6da7715ce44349b3" providerId="LiveId" clId="{6A8CF917-EDF3-4DE1-8669-379B5B41054B}" dt="2021-05-04T04:28:50.477" v="225"/>
          <ac:grpSpMkLst>
            <pc:docMk/>
            <pc:sldMk cId="802743741" sldId="1929"/>
            <ac:grpSpMk id="6" creationId="{95F0BAB5-0014-4793-9CE0-1646926D133E}"/>
          </ac:grpSpMkLst>
        </pc:grpChg>
        <pc:cxnChg chg="mod">
          <ac:chgData name="Aurelien Domont" userId="6da7715ce44349b3" providerId="LiveId" clId="{6A8CF917-EDF3-4DE1-8669-379B5B41054B}" dt="2021-05-04T04:28:50.477" v="225"/>
          <ac:cxnSpMkLst>
            <pc:docMk/>
            <pc:sldMk cId="802743741" sldId="1929"/>
            <ac:cxnSpMk id="9" creationId="{FAD1F902-0EE0-4E05-8836-28039B3EED7F}"/>
          </ac:cxnSpMkLst>
        </pc:cxnChg>
        <pc:cxnChg chg="mod">
          <ac:chgData name="Aurelien Domont" userId="6da7715ce44349b3" providerId="LiveId" clId="{6A8CF917-EDF3-4DE1-8669-379B5B41054B}" dt="2021-05-04T04:28:50.477" v="225"/>
          <ac:cxnSpMkLst>
            <pc:docMk/>
            <pc:sldMk cId="802743741" sldId="1929"/>
            <ac:cxnSpMk id="10" creationId="{84902BA3-848D-4576-965F-B50324020325}"/>
          </ac:cxnSpMkLst>
        </pc:cxnChg>
      </pc:sldChg>
      <pc:sldChg chg="del">
        <pc:chgData name="Aurelien Domont" userId="6da7715ce44349b3" providerId="LiveId" clId="{6A8CF917-EDF3-4DE1-8669-379B5B41054B}" dt="2021-05-04T04:18:12.703" v="108" actId="47"/>
        <pc:sldMkLst>
          <pc:docMk/>
          <pc:sldMk cId="3963700937" sldId="2030"/>
        </pc:sldMkLst>
      </pc:sldChg>
      <pc:sldChg chg="del">
        <pc:chgData name="Aurelien Domont" userId="6da7715ce44349b3" providerId="LiveId" clId="{6A8CF917-EDF3-4DE1-8669-379B5B41054B}" dt="2021-05-04T04:27:00.766" v="224" actId="47"/>
        <pc:sldMkLst>
          <pc:docMk/>
          <pc:sldMk cId="3382533371" sldId="2031"/>
        </pc:sldMkLst>
      </pc:sldChg>
      <pc:sldChg chg="delSp modSp add mod">
        <pc:chgData name="Aurelien Domont" userId="6da7715ce44349b3" providerId="LiveId" clId="{6A8CF917-EDF3-4DE1-8669-379B5B41054B}" dt="2021-05-04T04:29:36.971" v="230" actId="478"/>
        <pc:sldMkLst>
          <pc:docMk/>
          <pc:sldMk cId="2500281719" sldId="2034"/>
        </pc:sldMkLst>
        <pc:spChg chg="mod">
          <ac:chgData name="Aurelien Domont" userId="6da7715ce44349b3" providerId="LiveId" clId="{6A8CF917-EDF3-4DE1-8669-379B5B41054B}" dt="2021-05-04T04:25:16.844" v="150" actId="20577"/>
          <ac:spMkLst>
            <pc:docMk/>
            <pc:sldMk cId="2500281719" sldId="2034"/>
            <ac:spMk id="20" creationId="{F0394F30-F18F-434B-B0AD-E3C8518BB59F}"/>
          </ac:spMkLst>
        </pc:spChg>
        <pc:spChg chg="mod">
          <ac:chgData name="Aurelien Domont" userId="6da7715ce44349b3" providerId="LiveId" clId="{6A8CF917-EDF3-4DE1-8669-379B5B41054B}" dt="2021-05-04T04:25:50.244" v="216" actId="20577"/>
          <ac:spMkLst>
            <pc:docMk/>
            <pc:sldMk cId="2500281719" sldId="2034"/>
            <ac:spMk id="22" creationId="{4C65153E-2DC5-4549-9BEA-3CBB7CE57BAC}"/>
          </ac:spMkLst>
        </pc:spChg>
        <pc:spChg chg="mod">
          <ac:chgData name="Aurelien Domont" userId="6da7715ce44349b3" providerId="LiveId" clId="{6A8CF917-EDF3-4DE1-8669-379B5B41054B}" dt="2021-05-04T04:26:03.107" v="217"/>
          <ac:spMkLst>
            <pc:docMk/>
            <pc:sldMk cId="2500281719" sldId="2034"/>
            <ac:spMk id="24" creationId="{57B39C43-1692-4644-9018-578041BDAC00}"/>
          </ac:spMkLst>
        </pc:spChg>
        <pc:spChg chg="mod">
          <ac:chgData name="Aurelien Domont" userId="6da7715ce44349b3" providerId="LiveId" clId="{6A8CF917-EDF3-4DE1-8669-379B5B41054B}" dt="2021-05-04T04:26:04.475" v="218"/>
          <ac:spMkLst>
            <pc:docMk/>
            <pc:sldMk cId="2500281719" sldId="2034"/>
            <ac:spMk id="35" creationId="{68CAC4AC-FC9D-495D-A867-A1F7DFAB5EE5}"/>
          </ac:spMkLst>
        </pc:spChg>
        <pc:spChg chg="mod">
          <ac:chgData name="Aurelien Domont" userId="6da7715ce44349b3" providerId="LiveId" clId="{6A8CF917-EDF3-4DE1-8669-379B5B41054B}" dt="2021-05-04T04:26:05.803" v="219"/>
          <ac:spMkLst>
            <pc:docMk/>
            <pc:sldMk cId="2500281719" sldId="2034"/>
            <ac:spMk id="37" creationId="{8DD3C8A5-5216-47D7-8F63-A1BED34F8035}"/>
          </ac:spMkLst>
        </pc:spChg>
        <pc:spChg chg="mod">
          <ac:chgData name="Aurelien Domont" userId="6da7715ce44349b3" providerId="LiveId" clId="{6A8CF917-EDF3-4DE1-8669-379B5B41054B}" dt="2021-05-04T04:26:07.217" v="220"/>
          <ac:spMkLst>
            <pc:docMk/>
            <pc:sldMk cId="2500281719" sldId="2034"/>
            <ac:spMk id="39" creationId="{99497429-E6FA-47CD-BD12-B83ECF06216C}"/>
          </ac:spMkLst>
        </pc:spChg>
        <pc:spChg chg="mod">
          <ac:chgData name="Aurelien Domont" userId="6da7715ce44349b3" providerId="LiveId" clId="{6A8CF917-EDF3-4DE1-8669-379B5B41054B}" dt="2021-05-04T04:26:08.535" v="221"/>
          <ac:spMkLst>
            <pc:docMk/>
            <pc:sldMk cId="2500281719" sldId="2034"/>
            <ac:spMk id="42" creationId="{8AB09FC8-C5F5-4297-AD26-D8245375169B}"/>
          </ac:spMkLst>
        </pc:spChg>
        <pc:grpChg chg="del mod">
          <ac:chgData name="Aurelien Domont" userId="6da7715ce44349b3" providerId="LiveId" clId="{6A8CF917-EDF3-4DE1-8669-379B5B41054B}" dt="2021-05-04T04:29:36.971" v="230" actId="478"/>
          <ac:grpSpMkLst>
            <pc:docMk/>
            <pc:sldMk cId="2500281719" sldId="2034"/>
            <ac:grpSpMk id="18" creationId="{B2CCB62A-8EED-4F8E-95CB-0D9BBFC42FE9}"/>
          </ac:grpSpMkLst>
        </pc:grpChg>
      </pc:sldChg>
      <pc:sldChg chg="add">
        <pc:chgData name="Aurelien Domont" userId="6da7715ce44349b3" providerId="LiveId" clId="{6A8CF917-EDF3-4DE1-8669-379B5B41054B}" dt="2021-05-04T04:32:28.153" v="246"/>
        <pc:sldMkLst>
          <pc:docMk/>
          <pc:sldMk cId="4044506472" sldId="2035"/>
        </pc:sldMkLst>
      </pc:sldChg>
    </pc:docChg>
  </pc:docChgLst>
  <pc:docChgLst>
    <pc:chgData name="Aurelien Domont" userId="6da7715ce44349b3" providerId="LiveId" clId="{0C8DD60E-6B28-4885-88BC-A772E727CD52}"/>
    <pc:docChg chg="undo custSel addSld delSld modSld sldOrd">
      <pc:chgData name="Aurelien Domont" userId="6da7715ce44349b3" providerId="LiveId" clId="{0C8DD60E-6B28-4885-88BC-A772E727CD52}" dt="2021-05-04T06:07:58.626" v="1888" actId="20577"/>
      <pc:docMkLst>
        <pc:docMk/>
      </pc:docMkLst>
      <pc:sldChg chg="add del">
        <pc:chgData name="Aurelien Domont" userId="6da7715ce44349b3" providerId="LiveId" clId="{0C8DD60E-6B28-4885-88BC-A772E727CD52}" dt="2021-05-04T06:01:18.410" v="1857" actId="47"/>
        <pc:sldMkLst>
          <pc:docMk/>
          <pc:sldMk cId="3692499981" sldId="1597"/>
        </pc:sldMkLst>
      </pc:sldChg>
      <pc:sldChg chg="add del">
        <pc:chgData name="Aurelien Domont" userId="6da7715ce44349b3" providerId="LiveId" clId="{0C8DD60E-6B28-4885-88BC-A772E727CD52}" dt="2021-05-04T06:01:18.410" v="1857" actId="47"/>
        <pc:sldMkLst>
          <pc:docMk/>
          <pc:sldMk cId="1754585881" sldId="1598"/>
        </pc:sldMkLst>
      </pc:sldChg>
      <pc:sldChg chg="add del">
        <pc:chgData name="Aurelien Domont" userId="6da7715ce44349b3" providerId="LiveId" clId="{0C8DD60E-6B28-4885-88BC-A772E727CD52}" dt="2021-05-04T06:01:18.410" v="1857" actId="47"/>
        <pc:sldMkLst>
          <pc:docMk/>
          <pc:sldMk cId="748962572" sldId="1599"/>
        </pc:sldMkLst>
      </pc:sldChg>
      <pc:sldChg chg="add del">
        <pc:chgData name="Aurelien Domont" userId="6da7715ce44349b3" providerId="LiveId" clId="{0C8DD60E-6B28-4885-88BC-A772E727CD52}" dt="2021-05-04T06:01:18.410" v="1857" actId="47"/>
        <pc:sldMkLst>
          <pc:docMk/>
          <pc:sldMk cId="2853806433" sldId="1600"/>
        </pc:sldMkLst>
      </pc:sldChg>
      <pc:sldChg chg="ord">
        <pc:chgData name="Aurelien Domont" userId="6da7715ce44349b3" providerId="LiveId" clId="{0C8DD60E-6B28-4885-88BC-A772E727CD52}" dt="2021-05-04T06:00:20.660" v="1854"/>
        <pc:sldMkLst>
          <pc:docMk/>
          <pc:sldMk cId="4262757208" sldId="1792"/>
        </pc:sldMkLst>
      </pc:sldChg>
      <pc:sldChg chg="addSp delSp modSp mod ord">
        <pc:chgData name="Aurelien Domont" userId="6da7715ce44349b3" providerId="LiveId" clId="{0C8DD60E-6B28-4885-88BC-A772E727CD52}" dt="2021-05-04T06:00:20.660" v="1854"/>
        <pc:sldMkLst>
          <pc:docMk/>
          <pc:sldMk cId="504490806" sldId="1796"/>
        </pc:sldMkLst>
        <pc:spChg chg="mod">
          <ac:chgData name="Aurelien Domont" userId="6da7715ce44349b3" providerId="LiveId" clId="{0C8DD60E-6B28-4885-88BC-A772E727CD52}" dt="2021-05-04T05:56:56.701" v="1807"/>
          <ac:spMkLst>
            <pc:docMk/>
            <pc:sldMk cId="504490806" sldId="1796"/>
            <ac:spMk id="16" creationId="{6C2BB713-9637-4B9B-938F-E9768876782A}"/>
          </ac:spMkLst>
        </pc:spChg>
        <pc:spChg chg="mod">
          <ac:chgData name="Aurelien Domont" userId="6da7715ce44349b3" providerId="LiveId" clId="{0C8DD60E-6B28-4885-88BC-A772E727CD52}" dt="2021-05-04T05:57:11.775" v="1826" actId="1037"/>
          <ac:spMkLst>
            <pc:docMk/>
            <pc:sldMk cId="504490806" sldId="1796"/>
            <ac:spMk id="18" creationId="{9ADECD9A-B271-4DF6-8162-DA9C50D26EEE}"/>
          </ac:spMkLst>
        </pc:spChg>
        <pc:spChg chg="mod">
          <ac:chgData name="Aurelien Domont" userId="6da7715ce44349b3" providerId="LiveId" clId="{0C8DD60E-6B28-4885-88BC-A772E727CD52}" dt="2021-05-04T05:57:11.775" v="1826" actId="1037"/>
          <ac:spMkLst>
            <pc:docMk/>
            <pc:sldMk cId="504490806" sldId="1796"/>
            <ac:spMk id="19" creationId="{4AD4B22A-3012-4F90-A25D-BFAD08973595}"/>
          </ac:spMkLst>
        </pc:spChg>
        <pc:spChg chg="mod">
          <ac:chgData name="Aurelien Domont" userId="6da7715ce44349b3" providerId="LiveId" clId="{0C8DD60E-6B28-4885-88BC-A772E727CD52}" dt="2021-05-04T05:57:11.775" v="1826" actId="1037"/>
          <ac:spMkLst>
            <pc:docMk/>
            <pc:sldMk cId="504490806" sldId="1796"/>
            <ac:spMk id="20" creationId="{85E2A440-E4C0-439F-A9B9-4E1A90E5C2B0}"/>
          </ac:spMkLst>
        </pc:spChg>
        <pc:spChg chg="mod">
          <ac:chgData name="Aurelien Domont" userId="6da7715ce44349b3" providerId="LiveId" clId="{0C8DD60E-6B28-4885-88BC-A772E727CD52}" dt="2021-05-04T05:57:11.775" v="1826" actId="1037"/>
          <ac:spMkLst>
            <pc:docMk/>
            <pc:sldMk cId="504490806" sldId="1796"/>
            <ac:spMk id="21" creationId="{A7CFB53C-979D-4013-BC8D-887030B50F78}"/>
          </ac:spMkLst>
        </pc:spChg>
        <pc:spChg chg="mod">
          <ac:chgData name="Aurelien Domont" userId="6da7715ce44349b3" providerId="LiveId" clId="{0C8DD60E-6B28-4885-88BC-A772E727CD52}" dt="2021-05-04T05:57:11.775" v="1826" actId="1037"/>
          <ac:spMkLst>
            <pc:docMk/>
            <pc:sldMk cId="504490806" sldId="1796"/>
            <ac:spMk id="22" creationId="{950BAF9D-4048-4C0A-9264-EB984287FAF1}"/>
          </ac:spMkLst>
        </pc:spChg>
        <pc:spChg chg="mod">
          <ac:chgData name="Aurelien Domont" userId="6da7715ce44349b3" providerId="LiveId" clId="{0C8DD60E-6B28-4885-88BC-A772E727CD52}" dt="2021-05-04T05:57:11.775" v="1826" actId="1037"/>
          <ac:spMkLst>
            <pc:docMk/>
            <pc:sldMk cId="504490806" sldId="1796"/>
            <ac:spMk id="23" creationId="{72311B61-89C6-430E-9F91-AFF4EF4AFBC3}"/>
          </ac:spMkLst>
        </pc:spChg>
        <pc:spChg chg="mod">
          <ac:chgData name="Aurelien Domont" userId="6da7715ce44349b3" providerId="LiveId" clId="{0C8DD60E-6B28-4885-88BC-A772E727CD52}" dt="2021-05-04T05:57:11.775" v="1826" actId="1037"/>
          <ac:spMkLst>
            <pc:docMk/>
            <pc:sldMk cId="504490806" sldId="1796"/>
            <ac:spMk id="24" creationId="{493F8E47-D954-40A2-BC66-36552BDEC999}"/>
          </ac:spMkLst>
        </pc:spChg>
        <pc:spChg chg="mod">
          <ac:chgData name="Aurelien Domont" userId="6da7715ce44349b3" providerId="LiveId" clId="{0C8DD60E-6B28-4885-88BC-A772E727CD52}" dt="2021-05-04T05:57:11.775" v="1826" actId="1037"/>
          <ac:spMkLst>
            <pc:docMk/>
            <pc:sldMk cId="504490806" sldId="1796"/>
            <ac:spMk id="25" creationId="{7F61B825-2CDE-4FB7-B1E2-BD2D803C0EE6}"/>
          </ac:spMkLst>
        </pc:spChg>
        <pc:spChg chg="mod">
          <ac:chgData name="Aurelien Domont" userId="6da7715ce44349b3" providerId="LiveId" clId="{0C8DD60E-6B28-4885-88BC-A772E727CD52}" dt="2021-05-04T05:57:11.775" v="1826" actId="1037"/>
          <ac:spMkLst>
            <pc:docMk/>
            <pc:sldMk cId="504490806" sldId="1796"/>
            <ac:spMk id="26" creationId="{713E82D0-2682-48DF-BB79-867E940C5D3D}"/>
          </ac:spMkLst>
        </pc:spChg>
        <pc:spChg chg="mod">
          <ac:chgData name="Aurelien Domont" userId="6da7715ce44349b3" providerId="LiveId" clId="{0C8DD60E-6B28-4885-88BC-A772E727CD52}" dt="2021-05-04T05:57:11.775" v="1826" actId="1037"/>
          <ac:spMkLst>
            <pc:docMk/>
            <pc:sldMk cId="504490806" sldId="1796"/>
            <ac:spMk id="27" creationId="{9C693705-92F4-4E40-9C7C-FC332031176A}"/>
          </ac:spMkLst>
        </pc:spChg>
        <pc:spChg chg="del">
          <ac:chgData name="Aurelien Domont" userId="6da7715ce44349b3" providerId="LiveId" clId="{0C8DD60E-6B28-4885-88BC-A772E727CD52}" dt="2021-05-04T05:57:01.413" v="1809" actId="478"/>
          <ac:spMkLst>
            <pc:docMk/>
            <pc:sldMk cId="504490806" sldId="1796"/>
            <ac:spMk id="28" creationId="{646159D3-2D91-48A1-8103-CBD5D5C3F00B}"/>
          </ac:spMkLst>
        </pc:spChg>
        <pc:spChg chg="mod">
          <ac:chgData name="Aurelien Domont" userId="6da7715ce44349b3" providerId="LiveId" clId="{0C8DD60E-6B28-4885-88BC-A772E727CD52}" dt="2021-05-04T05:57:25.473" v="1827"/>
          <ac:spMkLst>
            <pc:docMk/>
            <pc:sldMk cId="504490806" sldId="1796"/>
            <ac:spMk id="30" creationId="{065FEBE8-7429-4A9D-BD95-F66604FF7092}"/>
          </ac:spMkLst>
        </pc:spChg>
        <pc:spChg chg="mod">
          <ac:chgData name="Aurelien Domont" userId="6da7715ce44349b3" providerId="LiveId" clId="{0C8DD60E-6B28-4885-88BC-A772E727CD52}" dt="2021-05-04T05:57:25.473" v="1827"/>
          <ac:spMkLst>
            <pc:docMk/>
            <pc:sldMk cId="504490806" sldId="1796"/>
            <ac:spMk id="31" creationId="{360E475C-A2D5-40D8-ACEF-532D31943E33}"/>
          </ac:spMkLst>
        </pc:spChg>
        <pc:spChg chg="mod">
          <ac:chgData name="Aurelien Domont" userId="6da7715ce44349b3" providerId="LiveId" clId="{0C8DD60E-6B28-4885-88BC-A772E727CD52}" dt="2021-05-04T05:57:39.854" v="1830"/>
          <ac:spMkLst>
            <pc:docMk/>
            <pc:sldMk cId="504490806" sldId="1796"/>
            <ac:spMk id="38" creationId="{770D2CDB-7313-4B75-B436-5867D0BD6FD0}"/>
          </ac:spMkLst>
        </pc:spChg>
        <pc:spChg chg="mod">
          <ac:chgData name="Aurelien Domont" userId="6da7715ce44349b3" providerId="LiveId" clId="{0C8DD60E-6B28-4885-88BC-A772E727CD52}" dt="2021-05-04T05:57:39.854" v="1830"/>
          <ac:spMkLst>
            <pc:docMk/>
            <pc:sldMk cId="504490806" sldId="1796"/>
            <ac:spMk id="39" creationId="{64001B44-BFF1-4EB4-B3BD-C8220196A864}"/>
          </ac:spMkLst>
        </pc:spChg>
        <pc:grpChg chg="add del mod">
          <ac:chgData name="Aurelien Domont" userId="6da7715ce44349b3" providerId="LiveId" clId="{0C8DD60E-6B28-4885-88BC-A772E727CD52}" dt="2021-05-04T05:57:29.348" v="1829" actId="21"/>
          <ac:grpSpMkLst>
            <pc:docMk/>
            <pc:sldMk cId="504490806" sldId="1796"/>
            <ac:grpSpMk id="29" creationId="{6BFD8069-CDA2-4AB2-A35D-F96D672AEF4F}"/>
          </ac:grpSpMkLst>
        </pc:grpChg>
        <pc:grpChg chg="add mod">
          <ac:chgData name="Aurelien Domont" userId="6da7715ce44349b3" providerId="LiveId" clId="{0C8DD60E-6B28-4885-88BC-A772E727CD52}" dt="2021-05-04T05:57:45.168" v="1832" actId="1076"/>
          <ac:grpSpMkLst>
            <pc:docMk/>
            <pc:sldMk cId="504490806" sldId="1796"/>
            <ac:grpSpMk id="32" creationId="{BDD78021-9ECB-4DB7-8DC2-F99FC8254686}"/>
          </ac:grpSpMkLst>
        </pc:grpChg>
        <pc:grpChg chg="del">
          <ac:chgData name="Aurelien Domont" userId="6da7715ce44349b3" providerId="LiveId" clId="{0C8DD60E-6B28-4885-88BC-A772E727CD52}" dt="2021-05-04T05:56:59.759" v="1808" actId="478"/>
          <ac:grpSpMkLst>
            <pc:docMk/>
            <pc:sldMk cId="504490806" sldId="1796"/>
            <ac:grpSpMk id="33" creationId="{26F29068-4EF7-4272-A03E-548B97F45CA6}"/>
          </ac:grpSpMkLst>
        </pc:grpChg>
      </pc:sldChg>
      <pc:sldChg chg="add del">
        <pc:chgData name="Aurelien Domont" userId="6da7715ce44349b3" providerId="LiveId" clId="{0C8DD60E-6B28-4885-88BC-A772E727CD52}" dt="2021-05-04T06:01:18.410" v="1857" actId="47"/>
        <pc:sldMkLst>
          <pc:docMk/>
          <pc:sldMk cId="767058056" sldId="1797"/>
        </pc:sldMkLst>
      </pc:sldChg>
      <pc:sldChg chg="add del">
        <pc:chgData name="Aurelien Domont" userId="6da7715ce44349b3" providerId="LiveId" clId="{0C8DD60E-6B28-4885-88BC-A772E727CD52}" dt="2021-05-04T06:01:18.410" v="1857" actId="47"/>
        <pc:sldMkLst>
          <pc:docMk/>
          <pc:sldMk cId="713437184" sldId="1882"/>
        </pc:sldMkLst>
      </pc:sldChg>
      <pc:sldChg chg="add del">
        <pc:chgData name="Aurelien Domont" userId="6da7715ce44349b3" providerId="LiveId" clId="{0C8DD60E-6B28-4885-88BC-A772E727CD52}" dt="2021-05-04T06:01:18.410" v="1857" actId="47"/>
        <pc:sldMkLst>
          <pc:docMk/>
          <pc:sldMk cId="3792836084" sldId="1883"/>
        </pc:sldMkLst>
      </pc:sldChg>
      <pc:sldChg chg="add del">
        <pc:chgData name="Aurelien Domont" userId="6da7715ce44349b3" providerId="LiveId" clId="{0C8DD60E-6B28-4885-88BC-A772E727CD52}" dt="2021-05-04T06:01:18.410" v="1857" actId="47"/>
        <pc:sldMkLst>
          <pc:docMk/>
          <pc:sldMk cId="3227587685" sldId="1884"/>
        </pc:sldMkLst>
      </pc:sldChg>
      <pc:sldChg chg="add del">
        <pc:chgData name="Aurelien Domont" userId="6da7715ce44349b3" providerId="LiveId" clId="{0C8DD60E-6B28-4885-88BC-A772E727CD52}" dt="2021-05-04T06:01:18.410" v="1857" actId="47"/>
        <pc:sldMkLst>
          <pc:docMk/>
          <pc:sldMk cId="2820013767" sldId="1885"/>
        </pc:sldMkLst>
      </pc:sldChg>
      <pc:sldChg chg="add del">
        <pc:chgData name="Aurelien Domont" userId="6da7715ce44349b3" providerId="LiveId" clId="{0C8DD60E-6B28-4885-88BC-A772E727CD52}" dt="2021-05-04T06:01:18.410" v="1857" actId="47"/>
        <pc:sldMkLst>
          <pc:docMk/>
          <pc:sldMk cId="3287084427" sldId="1886"/>
        </pc:sldMkLst>
      </pc:sldChg>
      <pc:sldChg chg="add del">
        <pc:chgData name="Aurelien Domont" userId="6da7715ce44349b3" providerId="LiveId" clId="{0C8DD60E-6B28-4885-88BC-A772E727CD52}" dt="2021-05-04T06:01:18.410" v="1857" actId="47"/>
        <pc:sldMkLst>
          <pc:docMk/>
          <pc:sldMk cId="2955017529" sldId="1887"/>
        </pc:sldMkLst>
      </pc:sldChg>
      <pc:sldChg chg="add del">
        <pc:chgData name="Aurelien Domont" userId="6da7715ce44349b3" providerId="LiveId" clId="{0C8DD60E-6B28-4885-88BC-A772E727CD52}" dt="2021-05-04T06:01:18.410" v="1857" actId="47"/>
        <pc:sldMkLst>
          <pc:docMk/>
          <pc:sldMk cId="3064639401" sldId="1889"/>
        </pc:sldMkLst>
      </pc:sldChg>
      <pc:sldChg chg="add del">
        <pc:chgData name="Aurelien Domont" userId="6da7715ce44349b3" providerId="LiveId" clId="{0C8DD60E-6B28-4885-88BC-A772E727CD52}" dt="2021-05-04T06:01:18.410" v="1857" actId="47"/>
        <pc:sldMkLst>
          <pc:docMk/>
          <pc:sldMk cId="4203379594" sldId="1890"/>
        </pc:sldMkLst>
      </pc:sldChg>
      <pc:sldChg chg="add del">
        <pc:chgData name="Aurelien Domont" userId="6da7715ce44349b3" providerId="LiveId" clId="{0C8DD60E-6B28-4885-88BC-A772E727CD52}" dt="2021-05-04T06:01:18.410" v="1857" actId="47"/>
        <pc:sldMkLst>
          <pc:docMk/>
          <pc:sldMk cId="2239563003" sldId="1892"/>
        </pc:sldMkLst>
      </pc:sldChg>
      <pc:sldChg chg="add del">
        <pc:chgData name="Aurelien Domont" userId="6da7715ce44349b3" providerId="LiveId" clId="{0C8DD60E-6B28-4885-88BC-A772E727CD52}" dt="2021-05-04T06:01:18.410" v="1857" actId="47"/>
        <pc:sldMkLst>
          <pc:docMk/>
          <pc:sldMk cId="3677099460" sldId="1893"/>
        </pc:sldMkLst>
      </pc:sldChg>
      <pc:sldChg chg="modSp mod">
        <pc:chgData name="Aurelien Domont" userId="6da7715ce44349b3" providerId="LiveId" clId="{0C8DD60E-6B28-4885-88BC-A772E727CD52}" dt="2021-05-04T06:06:27.042" v="1887" actId="120"/>
        <pc:sldMkLst>
          <pc:docMk/>
          <pc:sldMk cId="1659127470" sldId="1924"/>
        </pc:sldMkLst>
        <pc:spChg chg="mod">
          <ac:chgData name="Aurelien Domont" userId="6da7715ce44349b3" providerId="LiveId" clId="{0C8DD60E-6B28-4885-88BC-A772E727CD52}" dt="2021-05-04T06:06:27.042" v="1887" actId="120"/>
          <ac:spMkLst>
            <pc:docMk/>
            <pc:sldMk cId="1659127470" sldId="1924"/>
            <ac:spMk id="14" creationId="{493F826D-CCF6-440C-BFA4-C3799A3ED755}"/>
          </ac:spMkLst>
        </pc:spChg>
        <pc:spChg chg="mod">
          <ac:chgData name="Aurelien Domont" userId="6da7715ce44349b3" providerId="LiveId" clId="{0C8DD60E-6B28-4885-88BC-A772E727CD52}" dt="2021-05-04T06:06:27.042" v="1887" actId="120"/>
          <ac:spMkLst>
            <pc:docMk/>
            <pc:sldMk cId="1659127470" sldId="1924"/>
            <ac:spMk id="18" creationId="{0BCD4164-FFCE-447D-8269-E5891A7FEF0D}"/>
          </ac:spMkLst>
        </pc:spChg>
        <pc:spChg chg="mod">
          <ac:chgData name="Aurelien Domont" userId="6da7715ce44349b3" providerId="LiveId" clId="{0C8DD60E-6B28-4885-88BC-A772E727CD52}" dt="2021-05-04T06:06:27.042" v="1887" actId="120"/>
          <ac:spMkLst>
            <pc:docMk/>
            <pc:sldMk cId="1659127470" sldId="1924"/>
            <ac:spMk id="19" creationId="{554EE1B4-E11D-4B37-9F78-B5B5FA8738AA}"/>
          </ac:spMkLst>
        </pc:spChg>
        <pc:spChg chg="mod">
          <ac:chgData name="Aurelien Domont" userId="6da7715ce44349b3" providerId="LiveId" clId="{0C8DD60E-6B28-4885-88BC-A772E727CD52}" dt="2021-05-04T06:04:21.125" v="1870" actId="20577"/>
          <ac:spMkLst>
            <pc:docMk/>
            <pc:sldMk cId="1659127470" sldId="1924"/>
            <ac:spMk id="34" creationId="{E2BDE0B8-90AF-4DE7-A71B-FE78ADE30B55}"/>
          </ac:spMkLst>
        </pc:spChg>
      </pc:sldChg>
      <pc:sldChg chg="delSp modSp mod ord">
        <pc:chgData name="Aurelien Domont" userId="6da7715ce44349b3" providerId="LiveId" clId="{0C8DD60E-6B28-4885-88BC-A772E727CD52}" dt="2021-05-04T05:11:26.493" v="931" actId="6549"/>
        <pc:sldMkLst>
          <pc:docMk/>
          <pc:sldMk cId="597933806" sldId="1925"/>
        </pc:sldMkLst>
        <pc:spChg chg="mod">
          <ac:chgData name="Aurelien Domont" userId="6da7715ce44349b3" providerId="LiveId" clId="{0C8DD60E-6B28-4885-88BC-A772E727CD52}" dt="2021-05-04T05:11:26.493" v="931" actId="6549"/>
          <ac:spMkLst>
            <pc:docMk/>
            <pc:sldMk cId="597933806" sldId="1925"/>
            <ac:spMk id="16" creationId="{6C2BB713-9637-4B9B-938F-E9768876782A}"/>
          </ac:spMkLst>
        </pc:spChg>
        <pc:grpChg chg="del">
          <ac:chgData name="Aurelien Domont" userId="6da7715ce44349b3" providerId="LiveId" clId="{0C8DD60E-6B28-4885-88BC-A772E727CD52}" dt="2021-05-04T05:10:18.087" v="898" actId="478"/>
          <ac:grpSpMkLst>
            <pc:docMk/>
            <pc:sldMk cId="597933806" sldId="1925"/>
            <ac:grpSpMk id="14" creationId="{8DC53829-2CA1-4DD3-99EE-AF6C3FDB20E0}"/>
          </ac:grpSpMkLst>
        </pc:grpChg>
      </pc:sldChg>
      <pc:sldChg chg="del">
        <pc:chgData name="Aurelien Domont" userId="6da7715ce44349b3" providerId="LiveId" clId="{0C8DD60E-6B28-4885-88BC-A772E727CD52}" dt="2021-05-04T04:35:37.097" v="0" actId="47"/>
        <pc:sldMkLst>
          <pc:docMk/>
          <pc:sldMk cId="235018652" sldId="1927"/>
        </pc:sldMkLst>
      </pc:sldChg>
      <pc:sldChg chg="addSp delSp modSp mod ord">
        <pc:chgData name="Aurelien Domont" userId="6da7715ce44349b3" providerId="LiveId" clId="{0C8DD60E-6B28-4885-88BC-A772E727CD52}" dt="2021-05-04T04:57:52.681" v="702"/>
        <pc:sldMkLst>
          <pc:docMk/>
          <pc:sldMk cId="802743741" sldId="1929"/>
        </pc:sldMkLst>
        <pc:spChg chg="add del mod">
          <ac:chgData name="Aurelien Domont" userId="6da7715ce44349b3" providerId="LiveId" clId="{0C8DD60E-6B28-4885-88BC-A772E727CD52}" dt="2021-05-04T04:46:43.504" v="401" actId="478"/>
          <ac:spMkLst>
            <pc:docMk/>
            <pc:sldMk cId="802743741" sldId="1929"/>
            <ac:spMk id="11" creationId="{D920ABB2-1085-4DDD-88A1-A401B22DF2CC}"/>
          </ac:spMkLst>
        </pc:spChg>
        <pc:spChg chg="add del mod">
          <ac:chgData name="Aurelien Domont" userId="6da7715ce44349b3" providerId="LiveId" clId="{0C8DD60E-6B28-4885-88BC-A772E727CD52}" dt="2021-05-04T04:46:43.504" v="401" actId="478"/>
          <ac:spMkLst>
            <pc:docMk/>
            <pc:sldMk cId="802743741" sldId="1929"/>
            <ac:spMk id="15" creationId="{B0D2B522-6DD2-4007-B8F9-2B1E91701A4D}"/>
          </ac:spMkLst>
        </pc:spChg>
        <pc:spChg chg="mod">
          <ac:chgData name="Aurelien Domont" userId="6da7715ce44349b3" providerId="LiveId" clId="{0C8DD60E-6B28-4885-88BC-A772E727CD52}" dt="2021-05-04T04:45:15.708" v="398" actId="20577"/>
          <ac:spMkLst>
            <pc:docMk/>
            <pc:sldMk cId="802743741" sldId="1929"/>
            <ac:spMk id="16" creationId="{6C2BB713-9637-4B9B-938F-E9768876782A}"/>
          </ac:spMkLst>
        </pc:spChg>
        <pc:spChg chg="add del mod">
          <ac:chgData name="Aurelien Domont" userId="6da7715ce44349b3" providerId="LiveId" clId="{0C8DD60E-6B28-4885-88BC-A772E727CD52}" dt="2021-05-04T04:46:43.504" v="401" actId="478"/>
          <ac:spMkLst>
            <pc:docMk/>
            <pc:sldMk cId="802743741" sldId="1929"/>
            <ac:spMk id="17" creationId="{33016BF4-E1FB-46A3-BDF7-DB9F7C5AB11B}"/>
          </ac:spMkLst>
        </pc:spChg>
        <pc:spChg chg="add del mod">
          <ac:chgData name="Aurelien Domont" userId="6da7715ce44349b3" providerId="LiveId" clId="{0C8DD60E-6B28-4885-88BC-A772E727CD52}" dt="2021-05-04T04:46:43.504" v="401" actId="478"/>
          <ac:spMkLst>
            <pc:docMk/>
            <pc:sldMk cId="802743741" sldId="1929"/>
            <ac:spMk id="18" creationId="{E4B3FF11-1334-45DF-80DA-6318D8177602}"/>
          </ac:spMkLst>
        </pc:spChg>
        <pc:spChg chg="add del mod">
          <ac:chgData name="Aurelien Domont" userId="6da7715ce44349b3" providerId="LiveId" clId="{0C8DD60E-6B28-4885-88BC-A772E727CD52}" dt="2021-05-04T04:46:43.504" v="401" actId="478"/>
          <ac:spMkLst>
            <pc:docMk/>
            <pc:sldMk cId="802743741" sldId="1929"/>
            <ac:spMk id="19" creationId="{DFFF6644-6CE7-4074-99CE-A83FD3D68C65}"/>
          </ac:spMkLst>
        </pc:spChg>
        <pc:spChg chg="add del mod">
          <ac:chgData name="Aurelien Domont" userId="6da7715ce44349b3" providerId="LiveId" clId="{0C8DD60E-6B28-4885-88BC-A772E727CD52}" dt="2021-05-04T04:56:28.750" v="692" actId="20577"/>
          <ac:spMkLst>
            <pc:docMk/>
            <pc:sldMk cId="802743741" sldId="1929"/>
            <ac:spMk id="21" creationId="{E3C10B17-E763-486B-8ECE-57D226F75197}"/>
          </ac:spMkLst>
        </pc:spChg>
        <pc:spChg chg="add mod">
          <ac:chgData name="Aurelien Domont" userId="6da7715ce44349b3" providerId="LiveId" clId="{0C8DD60E-6B28-4885-88BC-A772E727CD52}" dt="2021-05-04T04:56:54.103" v="696" actId="20577"/>
          <ac:spMkLst>
            <pc:docMk/>
            <pc:sldMk cId="802743741" sldId="1929"/>
            <ac:spMk id="23" creationId="{9A6F003C-372D-42F0-8691-A202E78E8FC6}"/>
          </ac:spMkLst>
        </pc:spChg>
        <pc:spChg chg="add mod">
          <ac:chgData name="Aurelien Domont" userId="6da7715ce44349b3" providerId="LiveId" clId="{0C8DD60E-6B28-4885-88BC-A772E727CD52}" dt="2021-05-04T04:55:43.540" v="653" actId="20577"/>
          <ac:spMkLst>
            <pc:docMk/>
            <pc:sldMk cId="802743741" sldId="1929"/>
            <ac:spMk id="26" creationId="{1108EFEA-0C39-465C-A5A8-CA5A6F245750}"/>
          </ac:spMkLst>
        </pc:spChg>
        <pc:spChg chg="add mod">
          <ac:chgData name="Aurelien Domont" userId="6da7715ce44349b3" providerId="LiveId" clId="{0C8DD60E-6B28-4885-88BC-A772E727CD52}" dt="2021-05-04T04:55:55.012" v="656" actId="6549"/>
          <ac:spMkLst>
            <pc:docMk/>
            <pc:sldMk cId="802743741" sldId="1929"/>
            <ac:spMk id="27" creationId="{00FF93FF-8D92-4879-BF25-C6310C1253AF}"/>
          </ac:spMkLst>
        </pc:spChg>
        <pc:spChg chg="add mod">
          <ac:chgData name="Aurelien Domont" userId="6da7715ce44349b3" providerId="LiveId" clId="{0C8DD60E-6B28-4885-88BC-A772E727CD52}" dt="2021-05-04T04:55:59.323" v="658"/>
          <ac:spMkLst>
            <pc:docMk/>
            <pc:sldMk cId="802743741" sldId="1929"/>
            <ac:spMk id="28" creationId="{9F1ABC19-F166-4ECA-AB34-778F69B87D62}"/>
          </ac:spMkLst>
        </pc:spChg>
        <pc:spChg chg="add mod">
          <ac:chgData name="Aurelien Domont" userId="6da7715ce44349b3" providerId="LiveId" clId="{0C8DD60E-6B28-4885-88BC-A772E727CD52}" dt="2021-05-04T04:56:00.887" v="659"/>
          <ac:spMkLst>
            <pc:docMk/>
            <pc:sldMk cId="802743741" sldId="1929"/>
            <ac:spMk id="29" creationId="{C8BC36DF-699A-4EDE-BEEC-610CA8BE9089}"/>
          </ac:spMkLst>
        </pc:spChg>
        <pc:spChg chg="add mod">
          <ac:chgData name="Aurelien Domont" userId="6da7715ce44349b3" providerId="LiveId" clId="{0C8DD60E-6B28-4885-88BC-A772E727CD52}" dt="2021-05-04T04:55:57.240" v="657"/>
          <ac:spMkLst>
            <pc:docMk/>
            <pc:sldMk cId="802743741" sldId="1929"/>
            <ac:spMk id="38" creationId="{336E0884-36F9-464D-90D1-1869C0E40A8C}"/>
          </ac:spMkLst>
        </pc:spChg>
        <pc:spChg chg="add del mod">
          <ac:chgData name="Aurelien Domont" userId="6da7715ce44349b3" providerId="LiveId" clId="{0C8DD60E-6B28-4885-88BC-A772E727CD52}" dt="2021-05-04T04:50:56.737" v="527" actId="478"/>
          <ac:spMkLst>
            <pc:docMk/>
            <pc:sldMk cId="802743741" sldId="1929"/>
            <ac:spMk id="39" creationId="{B1E99465-90A0-48C2-9E66-BFE42585348E}"/>
          </ac:spMkLst>
        </pc:spChg>
        <pc:spChg chg="add mod">
          <ac:chgData name="Aurelien Domont" userId="6da7715ce44349b3" providerId="LiveId" clId="{0C8DD60E-6B28-4885-88BC-A772E727CD52}" dt="2021-05-04T04:56:02.358" v="660"/>
          <ac:spMkLst>
            <pc:docMk/>
            <pc:sldMk cId="802743741" sldId="1929"/>
            <ac:spMk id="56" creationId="{9E009A95-E0BB-47E8-8F22-601BFA2EFA78}"/>
          </ac:spMkLst>
        </pc:spChg>
        <pc:grpChg chg="del">
          <ac:chgData name="Aurelien Domont" userId="6da7715ce44349b3" providerId="LiveId" clId="{0C8DD60E-6B28-4885-88BC-A772E727CD52}" dt="2021-05-04T04:36:12.676" v="1" actId="478"/>
          <ac:grpSpMkLst>
            <pc:docMk/>
            <pc:sldMk cId="802743741" sldId="1929"/>
            <ac:grpSpMk id="6" creationId="{95F0BAB5-0014-4793-9CE0-1646926D133E}"/>
          </ac:grpSpMkLst>
        </pc:grpChg>
        <pc:cxnChg chg="add del mod">
          <ac:chgData name="Aurelien Domont" userId="6da7715ce44349b3" providerId="LiveId" clId="{0C8DD60E-6B28-4885-88BC-A772E727CD52}" dt="2021-05-04T04:46:43.504" v="401" actId="478"/>
          <ac:cxnSpMkLst>
            <pc:docMk/>
            <pc:sldMk cId="802743741" sldId="1929"/>
            <ac:cxnSpMk id="12" creationId="{4AACC30C-F89C-4B94-8096-57A8E32841AE}"/>
          </ac:cxnSpMkLst>
        </pc:cxnChg>
        <pc:cxnChg chg="add del mod">
          <ac:chgData name="Aurelien Domont" userId="6da7715ce44349b3" providerId="LiveId" clId="{0C8DD60E-6B28-4885-88BC-A772E727CD52}" dt="2021-05-04T04:46:43.504" v="401" actId="478"/>
          <ac:cxnSpMkLst>
            <pc:docMk/>
            <pc:sldMk cId="802743741" sldId="1929"/>
            <ac:cxnSpMk id="14" creationId="{D88B973F-91A1-44EE-B0FA-A547948A9928}"/>
          </ac:cxnSpMkLst>
        </pc:cxnChg>
        <pc:cxnChg chg="add del mod">
          <ac:chgData name="Aurelien Domont" userId="6da7715ce44349b3" providerId="LiveId" clId="{0C8DD60E-6B28-4885-88BC-A772E727CD52}" dt="2021-05-04T04:46:43.504" v="401" actId="478"/>
          <ac:cxnSpMkLst>
            <pc:docMk/>
            <pc:sldMk cId="802743741" sldId="1929"/>
            <ac:cxnSpMk id="20" creationId="{1C2865F9-BF9A-49B3-96FD-767EFF45132B}"/>
          </ac:cxnSpMkLst>
        </pc:cxnChg>
        <pc:cxnChg chg="add del mod">
          <ac:chgData name="Aurelien Domont" userId="6da7715ce44349b3" providerId="LiveId" clId="{0C8DD60E-6B28-4885-88BC-A772E727CD52}" dt="2021-05-04T04:46:43.504" v="401" actId="478"/>
          <ac:cxnSpMkLst>
            <pc:docMk/>
            <pc:sldMk cId="802743741" sldId="1929"/>
            <ac:cxnSpMk id="22" creationId="{4A8DFD2C-9E86-4101-B6B9-F755161F3687}"/>
          </ac:cxnSpMkLst>
        </pc:cxnChg>
        <pc:cxnChg chg="add del mod">
          <ac:chgData name="Aurelien Domont" userId="6da7715ce44349b3" providerId="LiveId" clId="{0C8DD60E-6B28-4885-88BC-A772E727CD52}" dt="2021-05-04T04:51:16.841" v="541" actId="478"/>
          <ac:cxnSpMkLst>
            <pc:docMk/>
            <pc:sldMk cId="802743741" sldId="1929"/>
            <ac:cxnSpMk id="24" creationId="{23183B3B-5B45-4F68-8B5D-D4ECFFCA1296}"/>
          </ac:cxnSpMkLst>
        </pc:cxnChg>
        <pc:cxnChg chg="add del mod">
          <ac:chgData name="Aurelien Domont" userId="6da7715ce44349b3" providerId="LiveId" clId="{0C8DD60E-6B28-4885-88BC-A772E727CD52}" dt="2021-05-04T04:51:16.841" v="541" actId="478"/>
          <ac:cxnSpMkLst>
            <pc:docMk/>
            <pc:sldMk cId="802743741" sldId="1929"/>
            <ac:cxnSpMk id="25" creationId="{DA0C2C3C-0C51-480B-8BFD-456D81FCA197}"/>
          </ac:cxnSpMkLst>
        </pc:cxnChg>
        <pc:cxnChg chg="add del mod">
          <ac:chgData name="Aurelien Domont" userId="6da7715ce44349b3" providerId="LiveId" clId="{0C8DD60E-6B28-4885-88BC-A772E727CD52}" dt="2021-05-04T04:51:16.841" v="541" actId="478"/>
          <ac:cxnSpMkLst>
            <pc:docMk/>
            <pc:sldMk cId="802743741" sldId="1929"/>
            <ac:cxnSpMk id="30" creationId="{D252C004-8661-481D-8BC0-A89E733A938A}"/>
          </ac:cxnSpMkLst>
        </pc:cxnChg>
        <pc:cxnChg chg="add del mod">
          <ac:chgData name="Aurelien Domont" userId="6da7715ce44349b3" providerId="LiveId" clId="{0C8DD60E-6B28-4885-88BC-A772E727CD52}" dt="2021-05-04T04:51:16.841" v="541" actId="478"/>
          <ac:cxnSpMkLst>
            <pc:docMk/>
            <pc:sldMk cId="802743741" sldId="1929"/>
            <ac:cxnSpMk id="31" creationId="{28B4E38E-1CA5-4795-A829-58E7D74DD065}"/>
          </ac:cxnSpMkLst>
        </pc:cxnChg>
        <pc:cxnChg chg="add del mod">
          <ac:chgData name="Aurelien Domont" userId="6da7715ce44349b3" providerId="LiveId" clId="{0C8DD60E-6B28-4885-88BC-A772E727CD52}" dt="2021-05-04T04:51:16.841" v="541" actId="478"/>
          <ac:cxnSpMkLst>
            <pc:docMk/>
            <pc:sldMk cId="802743741" sldId="1929"/>
            <ac:cxnSpMk id="41" creationId="{9906CD59-1CF7-4B2D-BED6-3F51CC03C526}"/>
          </ac:cxnSpMkLst>
        </pc:cxnChg>
        <pc:cxnChg chg="add mod">
          <ac:chgData name="Aurelien Domont" userId="6da7715ce44349b3" providerId="LiveId" clId="{0C8DD60E-6B28-4885-88BC-A772E727CD52}" dt="2021-05-04T04:55:27.785" v="640" actId="1037"/>
          <ac:cxnSpMkLst>
            <pc:docMk/>
            <pc:sldMk cId="802743741" sldId="1929"/>
            <ac:cxnSpMk id="44" creationId="{D4D017F2-9A9E-484E-8C4A-00AE36EFEADB}"/>
          </ac:cxnSpMkLst>
        </pc:cxnChg>
        <pc:cxnChg chg="add del mod">
          <ac:chgData name="Aurelien Domont" userId="6da7715ce44349b3" providerId="LiveId" clId="{0C8DD60E-6B28-4885-88BC-A772E727CD52}" dt="2021-05-04T04:52:05.570" v="561" actId="11529"/>
          <ac:cxnSpMkLst>
            <pc:docMk/>
            <pc:sldMk cId="802743741" sldId="1929"/>
            <ac:cxnSpMk id="46" creationId="{96D8D7A6-1662-450E-A75E-504C7C214F33}"/>
          </ac:cxnSpMkLst>
        </pc:cxnChg>
        <pc:cxnChg chg="add mod">
          <ac:chgData name="Aurelien Domont" userId="6da7715ce44349b3" providerId="LiveId" clId="{0C8DD60E-6B28-4885-88BC-A772E727CD52}" dt="2021-05-04T04:55:27.785" v="640" actId="1037"/>
          <ac:cxnSpMkLst>
            <pc:docMk/>
            <pc:sldMk cId="802743741" sldId="1929"/>
            <ac:cxnSpMk id="48" creationId="{8FC06228-A6FF-46AB-A4D5-7AECEAA7C1D0}"/>
          </ac:cxnSpMkLst>
        </pc:cxnChg>
        <pc:cxnChg chg="add mod">
          <ac:chgData name="Aurelien Domont" userId="6da7715ce44349b3" providerId="LiveId" clId="{0C8DD60E-6B28-4885-88BC-A772E727CD52}" dt="2021-05-04T04:55:27.785" v="640" actId="1037"/>
          <ac:cxnSpMkLst>
            <pc:docMk/>
            <pc:sldMk cId="802743741" sldId="1929"/>
            <ac:cxnSpMk id="50" creationId="{7EA2A1A6-16C8-4114-882A-94F20964BF75}"/>
          </ac:cxnSpMkLst>
        </pc:cxnChg>
        <pc:cxnChg chg="add mod">
          <ac:chgData name="Aurelien Domont" userId="6da7715ce44349b3" providerId="LiveId" clId="{0C8DD60E-6B28-4885-88BC-A772E727CD52}" dt="2021-05-04T04:55:27.785" v="640" actId="1037"/>
          <ac:cxnSpMkLst>
            <pc:docMk/>
            <pc:sldMk cId="802743741" sldId="1929"/>
            <ac:cxnSpMk id="52" creationId="{58CEA8CB-563F-4DE9-ADE7-54C0263A1F9E}"/>
          </ac:cxnSpMkLst>
        </pc:cxnChg>
        <pc:cxnChg chg="add mod">
          <ac:chgData name="Aurelien Domont" userId="6da7715ce44349b3" providerId="LiveId" clId="{0C8DD60E-6B28-4885-88BC-A772E727CD52}" dt="2021-05-04T04:55:27.785" v="640" actId="1037"/>
          <ac:cxnSpMkLst>
            <pc:docMk/>
            <pc:sldMk cId="802743741" sldId="1929"/>
            <ac:cxnSpMk id="54" creationId="{0082E8FC-EE92-4921-81B6-AA83CBAA7F9E}"/>
          </ac:cxnSpMkLst>
        </pc:cxnChg>
        <pc:cxnChg chg="add del mod">
          <ac:chgData name="Aurelien Domont" userId="6da7715ce44349b3" providerId="LiveId" clId="{0C8DD60E-6B28-4885-88BC-A772E727CD52}" dt="2021-05-04T04:54:48.606" v="586" actId="11529"/>
          <ac:cxnSpMkLst>
            <pc:docMk/>
            <pc:sldMk cId="802743741" sldId="1929"/>
            <ac:cxnSpMk id="58" creationId="{8A755953-2C00-4D9F-85AD-D5052F5617EC}"/>
          </ac:cxnSpMkLst>
        </pc:cxnChg>
        <pc:cxnChg chg="add mod">
          <ac:chgData name="Aurelien Domont" userId="6da7715ce44349b3" providerId="LiveId" clId="{0C8DD60E-6B28-4885-88BC-A772E727CD52}" dt="2021-05-04T04:55:27.785" v="640" actId="1037"/>
          <ac:cxnSpMkLst>
            <pc:docMk/>
            <pc:sldMk cId="802743741" sldId="1929"/>
            <ac:cxnSpMk id="60" creationId="{D2C5429E-A211-4903-8423-A698CDDDD924}"/>
          </ac:cxnSpMkLst>
        </pc:cxnChg>
      </pc:sldChg>
      <pc:sldChg chg="del">
        <pc:chgData name="Aurelien Domont" userId="6da7715ce44349b3" providerId="LiveId" clId="{0C8DD60E-6B28-4885-88BC-A772E727CD52}" dt="2021-05-04T04:57:34.752" v="700" actId="47"/>
        <pc:sldMkLst>
          <pc:docMk/>
          <pc:sldMk cId="948385396" sldId="1930"/>
        </pc:sldMkLst>
      </pc:sldChg>
      <pc:sldChg chg="modSp mod ord">
        <pc:chgData name="Aurelien Domont" userId="6da7715ce44349b3" providerId="LiveId" clId="{0C8DD60E-6B28-4885-88BC-A772E727CD52}" dt="2021-05-04T04:59:36.575" v="831"/>
        <pc:sldMkLst>
          <pc:docMk/>
          <pc:sldMk cId="784211076" sldId="1931"/>
        </pc:sldMkLst>
        <pc:spChg chg="mod">
          <ac:chgData name="Aurelien Domont" userId="6da7715ce44349b3" providerId="LiveId" clId="{0C8DD60E-6B28-4885-88BC-A772E727CD52}" dt="2021-05-04T04:58:41.265" v="766" actId="20577"/>
          <ac:spMkLst>
            <pc:docMk/>
            <pc:sldMk cId="784211076" sldId="1931"/>
            <ac:spMk id="16" creationId="{6C2BB713-9637-4B9B-938F-E9768876782A}"/>
          </ac:spMkLst>
        </pc:spChg>
        <pc:spChg chg="mod">
          <ac:chgData name="Aurelien Domont" userId="6da7715ce44349b3" providerId="LiveId" clId="{0C8DD60E-6B28-4885-88BC-A772E727CD52}" dt="2021-05-04T04:59:21.044" v="824" actId="20577"/>
          <ac:spMkLst>
            <pc:docMk/>
            <pc:sldMk cId="784211076" sldId="1931"/>
            <ac:spMk id="22" creationId="{EE78CAB5-920F-4474-9507-223D946A1013}"/>
          </ac:spMkLst>
        </pc:spChg>
        <pc:spChg chg="mod">
          <ac:chgData name="Aurelien Domont" userId="6da7715ce44349b3" providerId="LiveId" clId="{0C8DD60E-6B28-4885-88BC-A772E727CD52}" dt="2021-05-04T04:59:28.866" v="825"/>
          <ac:spMkLst>
            <pc:docMk/>
            <pc:sldMk cId="784211076" sldId="1931"/>
            <ac:spMk id="24" creationId="{E8E79278-3E47-491E-80C4-2745363AB20D}"/>
          </ac:spMkLst>
        </pc:spChg>
        <pc:spChg chg="mod">
          <ac:chgData name="Aurelien Domont" userId="6da7715ce44349b3" providerId="LiveId" clId="{0C8DD60E-6B28-4885-88BC-A772E727CD52}" dt="2021-05-04T04:59:30.693" v="826"/>
          <ac:spMkLst>
            <pc:docMk/>
            <pc:sldMk cId="784211076" sldId="1931"/>
            <ac:spMk id="35" creationId="{AE266B61-A26F-4864-A119-B73D8D3EEFE3}"/>
          </ac:spMkLst>
        </pc:spChg>
        <pc:spChg chg="mod">
          <ac:chgData name="Aurelien Domont" userId="6da7715ce44349b3" providerId="LiveId" clId="{0C8DD60E-6B28-4885-88BC-A772E727CD52}" dt="2021-05-04T04:59:31.881" v="827"/>
          <ac:spMkLst>
            <pc:docMk/>
            <pc:sldMk cId="784211076" sldId="1931"/>
            <ac:spMk id="37" creationId="{473EDCDD-9075-40AB-A47F-8FF455A2E444}"/>
          </ac:spMkLst>
        </pc:spChg>
        <pc:spChg chg="mod">
          <ac:chgData name="Aurelien Domont" userId="6da7715ce44349b3" providerId="LiveId" clId="{0C8DD60E-6B28-4885-88BC-A772E727CD52}" dt="2021-05-04T04:59:35.393" v="830"/>
          <ac:spMkLst>
            <pc:docMk/>
            <pc:sldMk cId="784211076" sldId="1931"/>
            <ac:spMk id="39" creationId="{25B98639-8371-4BB9-9FA0-6591943AEA62}"/>
          </ac:spMkLst>
        </pc:spChg>
        <pc:spChg chg="mod">
          <ac:chgData name="Aurelien Domont" userId="6da7715ce44349b3" providerId="LiveId" clId="{0C8DD60E-6B28-4885-88BC-A772E727CD52}" dt="2021-05-04T04:59:32.951" v="828"/>
          <ac:spMkLst>
            <pc:docMk/>
            <pc:sldMk cId="784211076" sldId="1931"/>
            <ac:spMk id="41" creationId="{60047BC4-494E-465F-BB2C-37A58D27A895}"/>
          </ac:spMkLst>
        </pc:spChg>
        <pc:spChg chg="mod">
          <ac:chgData name="Aurelien Domont" userId="6da7715ce44349b3" providerId="LiveId" clId="{0C8DD60E-6B28-4885-88BC-A772E727CD52}" dt="2021-05-04T04:59:36.575" v="831"/>
          <ac:spMkLst>
            <pc:docMk/>
            <pc:sldMk cId="784211076" sldId="1931"/>
            <ac:spMk id="43" creationId="{067232F5-DCB9-418C-AF5E-20A9ADF37A95}"/>
          </ac:spMkLst>
        </pc:spChg>
        <pc:spChg chg="mod">
          <ac:chgData name="Aurelien Domont" userId="6da7715ce44349b3" providerId="LiveId" clId="{0C8DD60E-6B28-4885-88BC-A772E727CD52}" dt="2021-05-04T04:59:34.164" v="829"/>
          <ac:spMkLst>
            <pc:docMk/>
            <pc:sldMk cId="784211076" sldId="1931"/>
            <ac:spMk id="45" creationId="{3C667C76-9848-4E10-980B-6994068638EA}"/>
          </ac:spMkLst>
        </pc:spChg>
      </pc:sldChg>
      <pc:sldChg chg="del">
        <pc:chgData name="Aurelien Domont" userId="6da7715ce44349b3" providerId="LiveId" clId="{0C8DD60E-6B28-4885-88BC-A772E727CD52}" dt="2021-05-04T04:59:43.603" v="832" actId="47"/>
        <pc:sldMkLst>
          <pc:docMk/>
          <pc:sldMk cId="2839386134" sldId="1932"/>
        </pc:sldMkLst>
      </pc:sldChg>
      <pc:sldChg chg="del">
        <pc:chgData name="Aurelien Domont" userId="6da7715ce44349b3" providerId="LiveId" clId="{0C8DD60E-6B28-4885-88BC-A772E727CD52}" dt="2021-05-04T05:12:09.809" v="943" actId="47"/>
        <pc:sldMkLst>
          <pc:docMk/>
          <pc:sldMk cId="631546691" sldId="1933"/>
        </pc:sldMkLst>
      </pc:sldChg>
      <pc:sldChg chg="del">
        <pc:chgData name="Aurelien Domont" userId="6da7715ce44349b3" providerId="LiveId" clId="{0C8DD60E-6B28-4885-88BC-A772E727CD52}" dt="2021-05-04T05:12:09.809" v="943" actId="47"/>
        <pc:sldMkLst>
          <pc:docMk/>
          <pc:sldMk cId="1360412850" sldId="1934"/>
        </pc:sldMkLst>
      </pc:sldChg>
      <pc:sldChg chg="delSp modSp mod ord">
        <pc:chgData name="Aurelien Domont" userId="6da7715ce44349b3" providerId="LiveId" clId="{0C8DD60E-6B28-4885-88BC-A772E727CD52}" dt="2021-05-04T05:12:21.083" v="948" actId="478"/>
        <pc:sldMkLst>
          <pc:docMk/>
          <pc:sldMk cId="317604876" sldId="1935"/>
        </pc:sldMkLst>
        <pc:spChg chg="mod">
          <ac:chgData name="Aurelien Domont" userId="6da7715ce44349b3" providerId="LiveId" clId="{0C8DD60E-6B28-4885-88BC-A772E727CD52}" dt="2021-05-04T05:12:18.239" v="947" actId="20577"/>
          <ac:spMkLst>
            <pc:docMk/>
            <pc:sldMk cId="317604876" sldId="1935"/>
            <ac:spMk id="16" creationId="{6C2BB713-9637-4B9B-938F-E9768876782A}"/>
          </ac:spMkLst>
        </pc:spChg>
        <pc:grpChg chg="del">
          <ac:chgData name="Aurelien Domont" userId="6da7715ce44349b3" providerId="LiveId" clId="{0C8DD60E-6B28-4885-88BC-A772E727CD52}" dt="2021-05-04T05:12:21.083" v="948" actId="478"/>
          <ac:grpSpMkLst>
            <pc:docMk/>
            <pc:sldMk cId="317604876" sldId="1935"/>
            <ac:grpSpMk id="14" creationId="{8DC53829-2CA1-4DD3-99EE-AF6C3FDB20E0}"/>
          </ac:grpSpMkLst>
        </pc:grpChg>
      </pc:sldChg>
      <pc:sldChg chg="del">
        <pc:chgData name="Aurelien Domont" userId="6da7715ce44349b3" providerId="LiveId" clId="{0C8DD60E-6B28-4885-88BC-A772E727CD52}" dt="2021-05-04T05:12:53.756" v="949" actId="47"/>
        <pc:sldMkLst>
          <pc:docMk/>
          <pc:sldMk cId="580696589" sldId="1936"/>
        </pc:sldMkLst>
      </pc:sldChg>
      <pc:sldChg chg="del">
        <pc:chgData name="Aurelien Domont" userId="6da7715ce44349b3" providerId="LiveId" clId="{0C8DD60E-6B28-4885-88BC-A772E727CD52}" dt="2021-05-04T05:12:55.828" v="950" actId="47"/>
        <pc:sldMkLst>
          <pc:docMk/>
          <pc:sldMk cId="2855966363" sldId="1937"/>
        </pc:sldMkLst>
      </pc:sldChg>
      <pc:sldChg chg="del">
        <pc:chgData name="Aurelien Domont" userId="6da7715ce44349b3" providerId="LiveId" clId="{0C8DD60E-6B28-4885-88BC-A772E727CD52}" dt="2021-05-04T05:14:52.366" v="952" actId="47"/>
        <pc:sldMkLst>
          <pc:docMk/>
          <pc:sldMk cId="2589605413" sldId="1938"/>
        </pc:sldMkLst>
      </pc:sldChg>
      <pc:sldChg chg="del">
        <pc:chgData name="Aurelien Domont" userId="6da7715ce44349b3" providerId="LiveId" clId="{0C8DD60E-6B28-4885-88BC-A772E727CD52}" dt="2021-05-04T05:14:52.366" v="952" actId="47"/>
        <pc:sldMkLst>
          <pc:docMk/>
          <pc:sldMk cId="3714325450" sldId="1939"/>
        </pc:sldMkLst>
      </pc:sldChg>
      <pc:sldChg chg="del">
        <pc:chgData name="Aurelien Domont" userId="6da7715ce44349b3" providerId="LiveId" clId="{0C8DD60E-6B28-4885-88BC-A772E727CD52}" dt="2021-05-04T05:14:52.366" v="952" actId="47"/>
        <pc:sldMkLst>
          <pc:docMk/>
          <pc:sldMk cId="1414149744" sldId="1940"/>
        </pc:sldMkLst>
      </pc:sldChg>
      <pc:sldChg chg="del">
        <pc:chgData name="Aurelien Domont" userId="6da7715ce44349b3" providerId="LiveId" clId="{0C8DD60E-6B28-4885-88BC-A772E727CD52}" dt="2021-05-04T05:14:52.366" v="952" actId="47"/>
        <pc:sldMkLst>
          <pc:docMk/>
          <pc:sldMk cId="599795422" sldId="1941"/>
        </pc:sldMkLst>
      </pc:sldChg>
      <pc:sldChg chg="del">
        <pc:chgData name="Aurelien Domont" userId="6da7715ce44349b3" providerId="LiveId" clId="{0C8DD60E-6B28-4885-88BC-A772E727CD52}" dt="2021-05-04T05:14:52.366" v="952" actId="47"/>
        <pc:sldMkLst>
          <pc:docMk/>
          <pc:sldMk cId="1403188377" sldId="1942"/>
        </pc:sldMkLst>
      </pc:sldChg>
      <pc:sldChg chg="modSp del mod">
        <pc:chgData name="Aurelien Domont" userId="6da7715ce44349b3" providerId="LiveId" clId="{0C8DD60E-6B28-4885-88BC-A772E727CD52}" dt="2021-05-04T05:14:52.366" v="952" actId="47"/>
        <pc:sldMkLst>
          <pc:docMk/>
          <pc:sldMk cId="2977576074" sldId="1943"/>
        </pc:sldMkLst>
        <pc:spChg chg="mod">
          <ac:chgData name="Aurelien Domont" userId="6da7715ce44349b3" providerId="LiveId" clId="{0C8DD60E-6B28-4885-88BC-A772E727CD52}" dt="2021-05-04T05:13:24.316" v="951" actId="33524"/>
          <ac:spMkLst>
            <pc:docMk/>
            <pc:sldMk cId="2977576074" sldId="1943"/>
            <ac:spMk id="16" creationId="{6C2BB713-9637-4B9B-938F-E9768876782A}"/>
          </ac:spMkLst>
        </pc:spChg>
      </pc:sldChg>
      <pc:sldChg chg="del">
        <pc:chgData name="Aurelien Domont" userId="6da7715ce44349b3" providerId="LiveId" clId="{0C8DD60E-6B28-4885-88BC-A772E727CD52}" dt="2021-05-04T05:14:56.719" v="953" actId="47"/>
        <pc:sldMkLst>
          <pc:docMk/>
          <pc:sldMk cId="1662017462" sldId="1944"/>
        </pc:sldMkLst>
      </pc:sldChg>
      <pc:sldChg chg="del">
        <pc:chgData name="Aurelien Domont" userId="6da7715ce44349b3" providerId="LiveId" clId="{0C8DD60E-6B28-4885-88BC-A772E727CD52}" dt="2021-05-04T05:16:09.885" v="954" actId="47"/>
        <pc:sldMkLst>
          <pc:docMk/>
          <pc:sldMk cId="1128419591" sldId="1945"/>
        </pc:sldMkLst>
      </pc:sldChg>
      <pc:sldChg chg="modSp mod ord">
        <pc:chgData name="Aurelien Domont" userId="6da7715ce44349b3" providerId="LiveId" clId="{0C8DD60E-6B28-4885-88BC-A772E727CD52}" dt="2021-05-04T05:16:17.321" v="962"/>
        <pc:sldMkLst>
          <pc:docMk/>
          <pc:sldMk cId="3950953867" sldId="1946"/>
        </pc:sldMkLst>
        <pc:spChg chg="mod">
          <ac:chgData name="Aurelien Domont" userId="6da7715ce44349b3" providerId="LiveId" clId="{0C8DD60E-6B28-4885-88BC-A772E727CD52}" dt="2021-05-04T05:16:15.131" v="960" actId="6549"/>
          <ac:spMkLst>
            <pc:docMk/>
            <pc:sldMk cId="3950953867" sldId="1946"/>
            <ac:spMk id="16" creationId="{6C2BB713-9637-4B9B-938F-E9768876782A}"/>
          </ac:spMkLst>
        </pc:spChg>
      </pc:sldChg>
      <pc:sldChg chg="modSp mod ord">
        <pc:chgData name="Aurelien Domont" userId="6da7715ce44349b3" providerId="LiveId" clId="{0C8DD60E-6B28-4885-88BC-A772E727CD52}" dt="2021-05-04T05:17:02.734" v="1002"/>
        <pc:sldMkLst>
          <pc:docMk/>
          <pc:sldMk cId="1632976083" sldId="1947"/>
        </pc:sldMkLst>
        <pc:spChg chg="mod">
          <ac:chgData name="Aurelien Domont" userId="6da7715ce44349b3" providerId="LiveId" clId="{0C8DD60E-6B28-4885-88BC-A772E727CD52}" dt="2021-05-04T05:16:51.777" v="1000" actId="20577"/>
          <ac:spMkLst>
            <pc:docMk/>
            <pc:sldMk cId="1632976083" sldId="1947"/>
            <ac:spMk id="16" creationId="{6C2BB713-9637-4B9B-938F-E9768876782A}"/>
          </ac:spMkLst>
        </pc:spChg>
      </pc:sldChg>
      <pc:sldChg chg="modSp mod ord">
        <pc:chgData name="Aurelien Domont" userId="6da7715ce44349b3" providerId="LiveId" clId="{0C8DD60E-6B28-4885-88BC-A772E727CD52}" dt="2021-05-04T05:17:32.204" v="1021"/>
        <pc:sldMkLst>
          <pc:docMk/>
          <pc:sldMk cId="3026069399" sldId="1948"/>
        </pc:sldMkLst>
        <pc:spChg chg="mod">
          <ac:chgData name="Aurelien Domont" userId="6da7715ce44349b3" providerId="LiveId" clId="{0C8DD60E-6B28-4885-88BC-A772E727CD52}" dt="2021-05-04T05:17:13.880" v="1019" actId="20577"/>
          <ac:spMkLst>
            <pc:docMk/>
            <pc:sldMk cId="3026069399" sldId="1948"/>
            <ac:spMk id="16" creationId="{6C2BB713-9637-4B9B-938F-E9768876782A}"/>
          </ac:spMkLst>
        </pc:spChg>
      </pc:sldChg>
      <pc:sldChg chg="ord">
        <pc:chgData name="Aurelien Domont" userId="6da7715ce44349b3" providerId="LiveId" clId="{0C8DD60E-6B28-4885-88BC-A772E727CD52}" dt="2021-05-04T05:17:35.793" v="1023"/>
        <pc:sldMkLst>
          <pc:docMk/>
          <pc:sldMk cId="301689330" sldId="1949"/>
        </pc:sldMkLst>
      </pc:sldChg>
      <pc:sldChg chg="ord">
        <pc:chgData name="Aurelien Domont" userId="6da7715ce44349b3" providerId="LiveId" clId="{0C8DD60E-6B28-4885-88BC-A772E727CD52}" dt="2021-05-04T05:17:40.223" v="1025"/>
        <pc:sldMkLst>
          <pc:docMk/>
          <pc:sldMk cId="2802637173" sldId="1950"/>
        </pc:sldMkLst>
      </pc:sldChg>
      <pc:sldChg chg="ord">
        <pc:chgData name="Aurelien Domont" userId="6da7715ce44349b3" providerId="LiveId" clId="{0C8DD60E-6B28-4885-88BC-A772E727CD52}" dt="2021-05-04T05:17:42.971" v="1027"/>
        <pc:sldMkLst>
          <pc:docMk/>
          <pc:sldMk cId="799750334" sldId="1951"/>
        </pc:sldMkLst>
      </pc:sldChg>
      <pc:sldChg chg="del">
        <pc:chgData name="Aurelien Domont" userId="6da7715ce44349b3" providerId="LiveId" clId="{0C8DD60E-6B28-4885-88BC-A772E727CD52}" dt="2021-05-04T05:17:47.270" v="1028" actId="47"/>
        <pc:sldMkLst>
          <pc:docMk/>
          <pc:sldMk cId="2365333669" sldId="1952"/>
        </pc:sldMkLst>
      </pc:sldChg>
      <pc:sldChg chg="modSp mod ord">
        <pc:chgData name="Aurelien Domont" userId="6da7715ce44349b3" providerId="LiveId" clId="{0C8DD60E-6B28-4885-88BC-A772E727CD52}" dt="2021-05-04T05:19:43.846" v="1071"/>
        <pc:sldMkLst>
          <pc:docMk/>
          <pc:sldMk cId="931823183" sldId="1953"/>
        </pc:sldMkLst>
        <pc:spChg chg="mod">
          <ac:chgData name="Aurelien Domont" userId="6da7715ce44349b3" providerId="LiveId" clId="{0C8DD60E-6B28-4885-88BC-A772E727CD52}" dt="2021-05-04T05:19:11.666" v="1069" actId="20577"/>
          <ac:spMkLst>
            <pc:docMk/>
            <pc:sldMk cId="931823183" sldId="1953"/>
            <ac:spMk id="16" creationId="{6C2BB713-9637-4B9B-938F-E9768876782A}"/>
          </ac:spMkLst>
        </pc:spChg>
      </pc:sldChg>
      <pc:sldChg chg="addSp modSp mod ord">
        <pc:chgData name="Aurelien Domont" userId="6da7715ce44349b3" providerId="LiveId" clId="{0C8DD60E-6B28-4885-88BC-A772E727CD52}" dt="2021-05-04T05:23:25.454" v="1197"/>
        <pc:sldMkLst>
          <pc:docMk/>
          <pc:sldMk cId="636448820" sldId="1954"/>
        </pc:sldMkLst>
        <pc:spChg chg="add mod">
          <ac:chgData name="Aurelien Domont" userId="6da7715ce44349b3" providerId="LiveId" clId="{0C8DD60E-6B28-4885-88BC-A772E727CD52}" dt="2021-05-04T05:21:39.267" v="1183"/>
          <ac:spMkLst>
            <pc:docMk/>
            <pc:sldMk cId="636448820" sldId="1954"/>
            <ac:spMk id="7" creationId="{27A5A911-BB65-4F5A-A8CC-D7C7FF342E34}"/>
          </ac:spMkLst>
        </pc:spChg>
        <pc:spChg chg="mod">
          <ac:chgData name="Aurelien Domont" userId="6da7715ce44349b3" providerId="LiveId" clId="{0C8DD60E-6B28-4885-88BC-A772E727CD52}" dt="2021-05-04T05:21:38.462" v="1182" actId="20577"/>
          <ac:spMkLst>
            <pc:docMk/>
            <pc:sldMk cId="636448820" sldId="1954"/>
            <ac:spMk id="16" creationId="{6C2BB713-9637-4B9B-938F-E9768876782A}"/>
          </ac:spMkLst>
        </pc:spChg>
      </pc:sldChg>
      <pc:sldChg chg="del">
        <pc:chgData name="Aurelien Domont" userId="6da7715ce44349b3" providerId="LiveId" clId="{0C8DD60E-6B28-4885-88BC-A772E727CD52}" dt="2021-05-04T05:21:53.923" v="1184" actId="47"/>
        <pc:sldMkLst>
          <pc:docMk/>
          <pc:sldMk cId="660112904" sldId="1955"/>
        </pc:sldMkLst>
      </pc:sldChg>
      <pc:sldChg chg="addSp modSp mod ord">
        <pc:chgData name="Aurelien Domont" userId="6da7715ce44349b3" providerId="LiveId" clId="{0C8DD60E-6B28-4885-88BC-A772E727CD52}" dt="2021-05-04T05:23:29.605" v="1199"/>
        <pc:sldMkLst>
          <pc:docMk/>
          <pc:sldMk cId="387956599" sldId="1956"/>
        </pc:sldMkLst>
        <pc:spChg chg="add mod">
          <ac:chgData name="Aurelien Domont" userId="6da7715ce44349b3" providerId="LiveId" clId="{0C8DD60E-6B28-4885-88BC-A772E727CD52}" dt="2021-05-04T05:22:41.162" v="1194"/>
          <ac:spMkLst>
            <pc:docMk/>
            <pc:sldMk cId="387956599" sldId="1956"/>
            <ac:spMk id="7" creationId="{6FFA8562-C37E-48BF-811E-441CA5C5D654}"/>
          </ac:spMkLst>
        </pc:spChg>
        <pc:spChg chg="mod">
          <ac:chgData name="Aurelien Domont" userId="6da7715ce44349b3" providerId="LiveId" clId="{0C8DD60E-6B28-4885-88BC-A772E727CD52}" dt="2021-05-04T05:22:28.976" v="1193" actId="20577"/>
          <ac:spMkLst>
            <pc:docMk/>
            <pc:sldMk cId="387956599" sldId="1956"/>
            <ac:spMk id="16" creationId="{6C2BB713-9637-4B9B-938F-E9768876782A}"/>
          </ac:spMkLst>
        </pc:spChg>
      </pc:sldChg>
      <pc:sldChg chg="del">
        <pc:chgData name="Aurelien Domont" userId="6da7715ce44349b3" providerId="LiveId" clId="{0C8DD60E-6B28-4885-88BC-A772E727CD52}" dt="2021-05-04T05:22:44.676" v="1195" actId="47"/>
        <pc:sldMkLst>
          <pc:docMk/>
          <pc:sldMk cId="2207806883" sldId="1957"/>
        </pc:sldMkLst>
      </pc:sldChg>
      <pc:sldChg chg="del">
        <pc:chgData name="Aurelien Domont" userId="6da7715ce44349b3" providerId="LiveId" clId="{0C8DD60E-6B28-4885-88BC-A772E727CD52}" dt="2021-05-04T05:26:08.385" v="1204" actId="47"/>
        <pc:sldMkLst>
          <pc:docMk/>
          <pc:sldMk cId="7362875" sldId="1958"/>
        </pc:sldMkLst>
      </pc:sldChg>
      <pc:sldChg chg="addSp delSp modSp mod ord">
        <pc:chgData name="Aurelien Domont" userId="6da7715ce44349b3" providerId="LiveId" clId="{0C8DD60E-6B28-4885-88BC-A772E727CD52}" dt="2021-05-04T05:41:54.919" v="1587" actId="1582"/>
        <pc:sldMkLst>
          <pc:docMk/>
          <pc:sldMk cId="1662162763" sldId="1959"/>
        </pc:sldMkLst>
        <pc:spChg chg="mod">
          <ac:chgData name="Aurelien Domont" userId="6da7715ce44349b3" providerId="LiveId" clId="{0C8DD60E-6B28-4885-88BC-A772E727CD52}" dt="2021-05-04T05:32:29.310" v="1306" actId="207"/>
          <ac:spMkLst>
            <pc:docMk/>
            <pc:sldMk cId="1662162763" sldId="1959"/>
            <ac:spMk id="34" creationId="{92D96A28-27F0-411D-80C4-A005987FFE93}"/>
          </ac:spMkLst>
        </pc:spChg>
        <pc:spChg chg="mod">
          <ac:chgData name="Aurelien Domont" userId="6da7715ce44349b3" providerId="LiveId" clId="{0C8DD60E-6B28-4885-88BC-A772E727CD52}" dt="2021-05-04T05:32:29.310" v="1306" actId="207"/>
          <ac:spMkLst>
            <pc:docMk/>
            <pc:sldMk cId="1662162763" sldId="1959"/>
            <ac:spMk id="35" creationId="{557A673F-CEC2-4E11-919E-9D7A67551604}"/>
          </ac:spMkLst>
        </pc:spChg>
        <pc:grpChg chg="mod">
          <ac:chgData name="Aurelien Domont" userId="6da7715ce44349b3" providerId="LiveId" clId="{0C8DD60E-6B28-4885-88BC-A772E727CD52}" dt="2021-05-04T05:32:29.310" v="1306" actId="207"/>
          <ac:grpSpMkLst>
            <pc:docMk/>
            <pc:sldMk cId="1662162763" sldId="1959"/>
            <ac:grpSpMk id="4" creationId="{9ECED568-17C9-4DD4-9D97-836414E0B382}"/>
          </ac:grpSpMkLst>
        </pc:grpChg>
        <pc:picChg chg="add mod">
          <ac:chgData name="Aurelien Domont" userId="6da7715ce44349b3" providerId="LiveId" clId="{0C8DD60E-6B28-4885-88BC-A772E727CD52}" dt="2021-05-04T05:41:54.919" v="1587" actId="1582"/>
          <ac:picMkLst>
            <pc:docMk/>
            <pc:sldMk cId="1662162763" sldId="1959"/>
            <ac:picMk id="5" creationId="{6A8C82E0-D461-4F54-90EE-B985A10CF5A1}"/>
          </ac:picMkLst>
        </pc:picChg>
        <pc:picChg chg="del">
          <ac:chgData name="Aurelien Domont" userId="6da7715ce44349b3" providerId="LiveId" clId="{0C8DD60E-6B28-4885-88BC-A772E727CD52}" dt="2021-05-04T05:32:07.425" v="1285" actId="478"/>
          <ac:picMkLst>
            <pc:docMk/>
            <pc:sldMk cId="1662162763" sldId="1959"/>
            <ac:picMk id="36" creationId="{4E92232F-F84C-4D2F-91A4-720D5EE20E75}"/>
          </ac:picMkLst>
        </pc:picChg>
      </pc:sldChg>
      <pc:sldChg chg="addSp delSp modSp del mod ord">
        <pc:chgData name="Aurelien Domont" userId="6da7715ce44349b3" providerId="LiveId" clId="{0C8DD60E-6B28-4885-88BC-A772E727CD52}" dt="2021-05-04T05:34:18.375" v="1328" actId="47"/>
        <pc:sldMkLst>
          <pc:docMk/>
          <pc:sldMk cId="1380287118" sldId="1960"/>
        </pc:sldMkLst>
        <pc:spChg chg="mod">
          <ac:chgData name="Aurelien Domont" userId="6da7715ce44349b3" providerId="LiveId" clId="{0C8DD60E-6B28-4885-88BC-A772E727CD52}" dt="2021-05-04T05:28:09.609" v="1255"/>
          <ac:spMkLst>
            <pc:docMk/>
            <pc:sldMk cId="1380287118" sldId="1960"/>
            <ac:spMk id="11" creationId="{55937CA1-500B-4A87-AC3C-124836079109}"/>
          </ac:spMkLst>
        </pc:spChg>
        <pc:spChg chg="mod">
          <ac:chgData name="Aurelien Domont" userId="6da7715ce44349b3" providerId="LiveId" clId="{0C8DD60E-6B28-4885-88BC-A772E727CD52}" dt="2021-05-04T05:28:09.609" v="1255"/>
          <ac:spMkLst>
            <pc:docMk/>
            <pc:sldMk cId="1380287118" sldId="1960"/>
            <ac:spMk id="12" creationId="{792F6B66-C90C-435D-B94F-AC009F769E1B}"/>
          </ac:spMkLst>
        </pc:spChg>
        <pc:spChg chg="del">
          <ac:chgData name="Aurelien Domont" userId="6da7715ce44349b3" providerId="LiveId" clId="{0C8DD60E-6B28-4885-88BC-A772E727CD52}" dt="2021-05-04T05:29:11.649" v="1262" actId="478"/>
          <ac:spMkLst>
            <pc:docMk/>
            <pc:sldMk cId="1380287118" sldId="1960"/>
            <ac:spMk id="14" creationId="{8C83EA33-F57E-4004-8C6F-3BA15D903C43}"/>
          </ac:spMkLst>
        </pc:spChg>
        <pc:spChg chg="del mod">
          <ac:chgData name="Aurelien Domont" userId="6da7715ce44349b3" providerId="LiveId" clId="{0C8DD60E-6B28-4885-88BC-A772E727CD52}" dt="2021-05-04T05:29:11.649" v="1262" actId="478"/>
          <ac:spMkLst>
            <pc:docMk/>
            <pc:sldMk cId="1380287118" sldId="1960"/>
            <ac:spMk id="15" creationId="{E5263B6F-6BB5-46FC-81D3-37F52A3510E0}"/>
          </ac:spMkLst>
        </pc:spChg>
        <pc:spChg chg="add mod">
          <ac:chgData name="Aurelien Domont" userId="6da7715ce44349b3" providerId="LiveId" clId="{0C8DD60E-6B28-4885-88BC-A772E727CD52}" dt="2021-05-04T05:30:19.079" v="1278" actId="6549"/>
          <ac:spMkLst>
            <pc:docMk/>
            <pc:sldMk cId="1380287118" sldId="1960"/>
            <ac:spMk id="17" creationId="{04F89D46-F463-4EC3-BA08-E8F6EA2E0E4A}"/>
          </ac:spMkLst>
        </pc:spChg>
        <pc:spChg chg="mod">
          <ac:chgData name="Aurelien Domont" userId="6da7715ce44349b3" providerId="LiveId" clId="{0C8DD60E-6B28-4885-88BC-A772E727CD52}" dt="2021-05-04T05:33:05.122" v="1315"/>
          <ac:spMkLst>
            <pc:docMk/>
            <pc:sldMk cId="1380287118" sldId="1960"/>
            <ac:spMk id="21" creationId="{CF7F1D0E-C0DD-4C91-81D1-F06E6BB4FCF8}"/>
          </ac:spMkLst>
        </pc:spChg>
        <pc:spChg chg="mod">
          <ac:chgData name="Aurelien Domont" userId="6da7715ce44349b3" providerId="LiveId" clId="{0C8DD60E-6B28-4885-88BC-A772E727CD52}" dt="2021-05-04T05:33:05.122" v="1315"/>
          <ac:spMkLst>
            <pc:docMk/>
            <pc:sldMk cId="1380287118" sldId="1960"/>
            <ac:spMk id="22" creationId="{CA983424-CDD0-4B42-A65F-56818F4B427A}"/>
          </ac:spMkLst>
        </pc:spChg>
        <pc:grpChg chg="add del mod">
          <ac:chgData name="Aurelien Domont" userId="6da7715ce44349b3" providerId="LiveId" clId="{0C8DD60E-6B28-4885-88BC-A772E727CD52}" dt="2021-05-04T05:33:04.904" v="1314" actId="478"/>
          <ac:grpSpMkLst>
            <pc:docMk/>
            <pc:sldMk cId="1380287118" sldId="1960"/>
            <ac:grpSpMk id="10" creationId="{4C89D12B-4C38-40FA-9564-D640F2314F87}"/>
          </ac:grpSpMkLst>
        </pc:grpChg>
        <pc:grpChg chg="add mod">
          <ac:chgData name="Aurelien Domont" userId="6da7715ce44349b3" providerId="LiveId" clId="{0C8DD60E-6B28-4885-88BC-A772E727CD52}" dt="2021-05-04T05:33:12.036" v="1318" actId="1076"/>
          <ac:grpSpMkLst>
            <pc:docMk/>
            <pc:sldMk cId="1380287118" sldId="1960"/>
            <ac:grpSpMk id="18" creationId="{99FD7371-EECA-4217-8626-DFE0882409DD}"/>
          </ac:grpSpMkLst>
        </pc:grpChg>
        <pc:grpChg chg="del">
          <ac:chgData name="Aurelien Domont" userId="6da7715ce44349b3" providerId="LiveId" clId="{0C8DD60E-6B28-4885-88BC-A772E727CD52}" dt="2021-05-04T05:28:17.064" v="1259" actId="478"/>
          <ac:grpSpMkLst>
            <pc:docMk/>
            <pc:sldMk cId="1380287118" sldId="1960"/>
            <ac:grpSpMk id="19" creationId="{C7AB9BFA-433A-432C-BFC7-C7665DBDDFE3}"/>
          </ac:grpSpMkLst>
        </pc:grpChg>
      </pc:sldChg>
      <pc:sldChg chg="del">
        <pc:chgData name="Aurelien Domont" userId="6da7715ce44349b3" providerId="LiveId" clId="{0C8DD60E-6B28-4885-88BC-A772E727CD52}" dt="2021-05-04T05:36:20.784" v="1457" actId="47"/>
        <pc:sldMkLst>
          <pc:docMk/>
          <pc:sldMk cId="2862939476" sldId="1961"/>
        </pc:sldMkLst>
      </pc:sldChg>
      <pc:sldChg chg="delSp modSp mod ord">
        <pc:chgData name="Aurelien Domont" userId="6da7715ce44349b3" providerId="LiveId" clId="{0C8DD60E-6B28-4885-88BC-A772E727CD52}" dt="2021-05-04T05:52:43.801" v="1680" actId="20577"/>
        <pc:sldMkLst>
          <pc:docMk/>
          <pc:sldMk cId="1371325009" sldId="1963"/>
        </pc:sldMkLst>
        <pc:spChg chg="mod">
          <ac:chgData name="Aurelien Domont" userId="6da7715ce44349b3" providerId="LiveId" clId="{0C8DD60E-6B28-4885-88BC-A772E727CD52}" dt="2021-05-04T05:37:10.144" v="1484" actId="1036"/>
          <ac:spMkLst>
            <pc:docMk/>
            <pc:sldMk cId="1371325009" sldId="1963"/>
            <ac:spMk id="8" creationId="{407D57FC-1E3C-4F63-B62E-81E211189816}"/>
          </ac:spMkLst>
        </pc:spChg>
        <pc:spChg chg="mod">
          <ac:chgData name="Aurelien Domont" userId="6da7715ce44349b3" providerId="LiveId" clId="{0C8DD60E-6B28-4885-88BC-A772E727CD52}" dt="2021-05-04T05:52:27.932" v="1670" actId="20577"/>
          <ac:spMkLst>
            <pc:docMk/>
            <pc:sldMk cId="1371325009" sldId="1963"/>
            <ac:spMk id="9" creationId="{4984D8FF-4E35-43B7-9830-027415890E55}"/>
          </ac:spMkLst>
        </pc:spChg>
        <pc:spChg chg="mod">
          <ac:chgData name="Aurelien Domont" userId="6da7715ce44349b3" providerId="LiveId" clId="{0C8DD60E-6B28-4885-88BC-A772E727CD52}" dt="2021-05-04T05:37:10.144" v="1484" actId="1036"/>
          <ac:spMkLst>
            <pc:docMk/>
            <pc:sldMk cId="1371325009" sldId="1963"/>
            <ac:spMk id="11" creationId="{442F33B3-4252-4D68-8C86-DAD2F49E8E8E}"/>
          </ac:spMkLst>
        </pc:spChg>
        <pc:spChg chg="mod">
          <ac:chgData name="Aurelien Domont" userId="6da7715ce44349b3" providerId="LiveId" clId="{0C8DD60E-6B28-4885-88BC-A772E727CD52}" dt="2021-05-04T05:52:35.547" v="1674" actId="20577"/>
          <ac:spMkLst>
            <pc:docMk/>
            <pc:sldMk cId="1371325009" sldId="1963"/>
            <ac:spMk id="12" creationId="{4C94399C-CF5D-4797-98CC-11395875D143}"/>
          </ac:spMkLst>
        </pc:spChg>
        <pc:spChg chg="mod">
          <ac:chgData name="Aurelien Domont" userId="6da7715ce44349b3" providerId="LiveId" clId="{0C8DD60E-6B28-4885-88BC-A772E727CD52}" dt="2021-05-04T05:36:48.788" v="1476" actId="20577"/>
          <ac:spMkLst>
            <pc:docMk/>
            <pc:sldMk cId="1371325009" sldId="1963"/>
            <ac:spMk id="16" creationId="{6C2BB713-9637-4B9B-938F-E9768876782A}"/>
          </ac:spMkLst>
        </pc:spChg>
        <pc:spChg chg="mod">
          <ac:chgData name="Aurelien Domont" userId="6da7715ce44349b3" providerId="LiveId" clId="{0C8DD60E-6B28-4885-88BC-A772E727CD52}" dt="2021-05-04T05:37:10.144" v="1484" actId="1036"/>
          <ac:spMkLst>
            <pc:docMk/>
            <pc:sldMk cId="1371325009" sldId="1963"/>
            <ac:spMk id="17" creationId="{261167C3-BA96-4007-A4FC-AC98A17A207A}"/>
          </ac:spMkLst>
        </pc:spChg>
        <pc:spChg chg="mod">
          <ac:chgData name="Aurelien Domont" userId="6da7715ce44349b3" providerId="LiveId" clId="{0C8DD60E-6B28-4885-88BC-A772E727CD52}" dt="2021-05-04T05:52:38.115" v="1676" actId="20577"/>
          <ac:spMkLst>
            <pc:docMk/>
            <pc:sldMk cId="1371325009" sldId="1963"/>
            <ac:spMk id="18" creationId="{EA7796F4-E9BF-4AAB-8836-35D494AAF833}"/>
          </ac:spMkLst>
        </pc:spChg>
        <pc:spChg chg="mod">
          <ac:chgData name="Aurelien Domont" userId="6da7715ce44349b3" providerId="LiveId" clId="{0C8DD60E-6B28-4885-88BC-A772E727CD52}" dt="2021-05-04T05:37:10.144" v="1484" actId="1036"/>
          <ac:spMkLst>
            <pc:docMk/>
            <pc:sldMk cId="1371325009" sldId="1963"/>
            <ac:spMk id="19" creationId="{51FD46F6-C53E-4953-AF27-35B3747C8C54}"/>
          </ac:spMkLst>
        </pc:spChg>
        <pc:spChg chg="mod">
          <ac:chgData name="Aurelien Domont" userId="6da7715ce44349b3" providerId="LiveId" clId="{0C8DD60E-6B28-4885-88BC-A772E727CD52}" dt="2021-05-04T05:52:40.615" v="1678" actId="20577"/>
          <ac:spMkLst>
            <pc:docMk/>
            <pc:sldMk cId="1371325009" sldId="1963"/>
            <ac:spMk id="20" creationId="{FC9188F6-B7C6-411F-BF5D-B70785DD1804}"/>
          </ac:spMkLst>
        </pc:spChg>
        <pc:spChg chg="mod">
          <ac:chgData name="Aurelien Domont" userId="6da7715ce44349b3" providerId="LiveId" clId="{0C8DD60E-6B28-4885-88BC-A772E727CD52}" dt="2021-05-04T05:37:10.144" v="1484" actId="1036"/>
          <ac:spMkLst>
            <pc:docMk/>
            <pc:sldMk cId="1371325009" sldId="1963"/>
            <ac:spMk id="21" creationId="{1DDD4A6F-C189-4BC6-AD10-2CFE1B4F4F30}"/>
          </ac:spMkLst>
        </pc:spChg>
        <pc:spChg chg="mod">
          <ac:chgData name="Aurelien Domont" userId="6da7715ce44349b3" providerId="LiveId" clId="{0C8DD60E-6B28-4885-88BC-A772E727CD52}" dt="2021-05-04T05:52:43.801" v="1680" actId="20577"/>
          <ac:spMkLst>
            <pc:docMk/>
            <pc:sldMk cId="1371325009" sldId="1963"/>
            <ac:spMk id="22" creationId="{C24CB158-CB75-4454-A6CE-58475E8F1A41}"/>
          </ac:spMkLst>
        </pc:spChg>
        <pc:spChg chg="del">
          <ac:chgData name="Aurelien Domont" userId="6da7715ce44349b3" providerId="LiveId" clId="{0C8DD60E-6B28-4885-88BC-A772E727CD52}" dt="2021-05-04T05:37:04.788" v="1478" actId="478"/>
          <ac:spMkLst>
            <pc:docMk/>
            <pc:sldMk cId="1371325009" sldId="1963"/>
            <ac:spMk id="28" creationId="{872276FB-F1AD-4243-8935-8E1F54FF7472}"/>
          </ac:spMkLst>
        </pc:spChg>
        <pc:picChg chg="mod">
          <ac:chgData name="Aurelien Domont" userId="6da7715ce44349b3" providerId="LiveId" clId="{0C8DD60E-6B28-4885-88BC-A772E727CD52}" dt="2021-05-04T05:37:10.144" v="1484" actId="1036"/>
          <ac:picMkLst>
            <pc:docMk/>
            <pc:sldMk cId="1371325009" sldId="1963"/>
            <ac:picMk id="23" creationId="{D30A2405-B273-4908-B54B-4EF6F7DF01FD}"/>
          </ac:picMkLst>
        </pc:picChg>
        <pc:picChg chg="mod">
          <ac:chgData name="Aurelien Domont" userId="6da7715ce44349b3" providerId="LiveId" clId="{0C8DD60E-6B28-4885-88BC-A772E727CD52}" dt="2021-05-04T05:37:10.144" v="1484" actId="1036"/>
          <ac:picMkLst>
            <pc:docMk/>
            <pc:sldMk cId="1371325009" sldId="1963"/>
            <ac:picMk id="24" creationId="{EA0DE43C-1371-4F2C-9CE8-CD192AA5029C}"/>
          </ac:picMkLst>
        </pc:picChg>
        <pc:picChg chg="mod">
          <ac:chgData name="Aurelien Domont" userId="6da7715ce44349b3" providerId="LiveId" clId="{0C8DD60E-6B28-4885-88BC-A772E727CD52}" dt="2021-05-04T05:37:10.144" v="1484" actId="1036"/>
          <ac:picMkLst>
            <pc:docMk/>
            <pc:sldMk cId="1371325009" sldId="1963"/>
            <ac:picMk id="25" creationId="{017EA857-94A9-4DF7-A3E2-768149DD22F7}"/>
          </ac:picMkLst>
        </pc:picChg>
        <pc:picChg chg="mod">
          <ac:chgData name="Aurelien Domont" userId="6da7715ce44349b3" providerId="LiveId" clId="{0C8DD60E-6B28-4885-88BC-A772E727CD52}" dt="2021-05-04T05:37:10.144" v="1484" actId="1036"/>
          <ac:picMkLst>
            <pc:docMk/>
            <pc:sldMk cId="1371325009" sldId="1963"/>
            <ac:picMk id="26" creationId="{5264A508-8085-4A6E-8CC9-E62FFCCAE312}"/>
          </ac:picMkLst>
        </pc:picChg>
        <pc:picChg chg="mod">
          <ac:chgData name="Aurelien Domont" userId="6da7715ce44349b3" providerId="LiveId" clId="{0C8DD60E-6B28-4885-88BC-A772E727CD52}" dt="2021-05-04T05:37:10.144" v="1484" actId="1036"/>
          <ac:picMkLst>
            <pc:docMk/>
            <pc:sldMk cId="1371325009" sldId="1963"/>
            <ac:picMk id="27" creationId="{D0564392-EC2C-46B9-9256-4FA17A9A9365}"/>
          </ac:picMkLst>
        </pc:picChg>
      </pc:sldChg>
      <pc:sldChg chg="del">
        <pc:chgData name="Aurelien Domont" userId="6da7715ce44349b3" providerId="LiveId" clId="{0C8DD60E-6B28-4885-88BC-A772E727CD52}" dt="2021-05-04T05:52:48.644" v="1681" actId="47"/>
        <pc:sldMkLst>
          <pc:docMk/>
          <pc:sldMk cId="2434730998" sldId="1964"/>
        </pc:sldMkLst>
      </pc:sldChg>
      <pc:sldChg chg="del">
        <pc:chgData name="Aurelien Domont" userId="6da7715ce44349b3" providerId="LiveId" clId="{0C8DD60E-6B28-4885-88BC-A772E727CD52}" dt="2021-05-04T05:52:49.623" v="1682" actId="47"/>
        <pc:sldMkLst>
          <pc:docMk/>
          <pc:sldMk cId="2118611170" sldId="1965"/>
        </pc:sldMkLst>
      </pc:sldChg>
      <pc:sldChg chg="del">
        <pc:chgData name="Aurelien Domont" userId="6da7715ce44349b3" providerId="LiveId" clId="{0C8DD60E-6B28-4885-88BC-A772E727CD52}" dt="2021-05-04T05:52:50.812" v="1683" actId="47"/>
        <pc:sldMkLst>
          <pc:docMk/>
          <pc:sldMk cId="708328687" sldId="1966"/>
        </pc:sldMkLst>
      </pc:sldChg>
      <pc:sldChg chg="del">
        <pc:chgData name="Aurelien Domont" userId="6da7715ce44349b3" providerId="LiveId" clId="{0C8DD60E-6B28-4885-88BC-A772E727CD52}" dt="2021-05-04T05:52:51.469" v="1684" actId="47"/>
        <pc:sldMkLst>
          <pc:docMk/>
          <pc:sldMk cId="3081941897" sldId="1967"/>
        </pc:sldMkLst>
      </pc:sldChg>
      <pc:sldChg chg="del">
        <pc:chgData name="Aurelien Domont" userId="6da7715ce44349b3" providerId="LiveId" clId="{0C8DD60E-6B28-4885-88BC-A772E727CD52}" dt="2021-05-04T05:52:52.177" v="1685" actId="47"/>
        <pc:sldMkLst>
          <pc:docMk/>
          <pc:sldMk cId="3440858440" sldId="1968"/>
        </pc:sldMkLst>
      </pc:sldChg>
      <pc:sldChg chg="addSp delSp modSp mod ord">
        <pc:chgData name="Aurelien Domont" userId="6da7715ce44349b3" providerId="LiveId" clId="{0C8DD60E-6B28-4885-88BC-A772E727CD52}" dt="2021-05-04T05:43:40.983" v="1634" actId="20577"/>
        <pc:sldMkLst>
          <pc:docMk/>
          <pc:sldMk cId="3954766657" sldId="1969"/>
        </pc:sldMkLst>
        <pc:spChg chg="mod">
          <ac:chgData name="Aurelien Domont" userId="6da7715ce44349b3" providerId="LiveId" clId="{0C8DD60E-6B28-4885-88BC-A772E727CD52}" dt="2021-05-04T05:40:50.369" v="1574"/>
          <ac:spMkLst>
            <pc:docMk/>
            <pc:sldMk cId="3954766657" sldId="1969"/>
            <ac:spMk id="15" creationId="{C4341316-45CA-4210-B6C6-F43BD35928B9}"/>
          </ac:spMkLst>
        </pc:spChg>
        <pc:spChg chg="mod">
          <ac:chgData name="Aurelien Domont" userId="6da7715ce44349b3" providerId="LiveId" clId="{0C8DD60E-6B28-4885-88BC-A772E727CD52}" dt="2021-05-04T05:43:40.983" v="1634" actId="20577"/>
          <ac:spMkLst>
            <pc:docMk/>
            <pc:sldMk cId="3954766657" sldId="1969"/>
            <ac:spMk id="16" creationId="{6C2BB713-9637-4B9B-938F-E9768876782A}"/>
          </ac:spMkLst>
        </pc:spChg>
        <pc:spChg chg="mod">
          <ac:chgData name="Aurelien Domont" userId="6da7715ce44349b3" providerId="LiveId" clId="{0C8DD60E-6B28-4885-88BC-A772E727CD52}" dt="2021-05-04T05:40:50.369" v="1574"/>
          <ac:spMkLst>
            <pc:docMk/>
            <pc:sldMk cId="3954766657" sldId="1969"/>
            <ac:spMk id="25" creationId="{F4A8C250-4181-42B1-995B-675B556C527E}"/>
          </ac:spMkLst>
        </pc:spChg>
        <pc:grpChg chg="add mod">
          <ac:chgData name="Aurelien Domont" userId="6da7715ce44349b3" providerId="LiveId" clId="{0C8DD60E-6B28-4885-88BC-A772E727CD52}" dt="2021-05-04T05:41:02.667" v="1580" actId="1076"/>
          <ac:grpSpMkLst>
            <pc:docMk/>
            <pc:sldMk cId="3954766657" sldId="1969"/>
            <ac:grpSpMk id="14" creationId="{CED553A7-F451-4C6B-80C1-B9C5D4F1F0BA}"/>
          </ac:grpSpMkLst>
        </pc:grpChg>
        <pc:grpChg chg="del">
          <ac:chgData name="Aurelien Domont" userId="6da7715ce44349b3" providerId="LiveId" clId="{0C8DD60E-6B28-4885-88BC-A772E727CD52}" dt="2021-05-04T05:40:03.428" v="1571" actId="478"/>
          <ac:grpSpMkLst>
            <pc:docMk/>
            <pc:sldMk cId="3954766657" sldId="1969"/>
            <ac:grpSpMk id="17" creationId="{9A6B022E-A876-40F2-BF76-6AB6F52EB941}"/>
          </ac:grpSpMkLst>
        </pc:grpChg>
        <pc:picChg chg="del">
          <ac:chgData name="Aurelien Domont" userId="6da7715ce44349b3" providerId="LiveId" clId="{0C8DD60E-6B28-4885-88BC-A772E727CD52}" dt="2021-05-04T05:40:03.428" v="1571" actId="478"/>
          <ac:picMkLst>
            <pc:docMk/>
            <pc:sldMk cId="3954766657" sldId="1969"/>
            <ac:picMk id="20" creationId="{A08E7AE5-9269-4C09-829D-C2259CD223E3}"/>
          </ac:picMkLst>
        </pc:picChg>
        <pc:picChg chg="add del mod">
          <ac:chgData name="Aurelien Domont" userId="6da7715ce44349b3" providerId="LiveId" clId="{0C8DD60E-6B28-4885-88BC-A772E727CD52}" dt="2021-05-04T05:42:11.187" v="1590" actId="478"/>
          <ac:picMkLst>
            <pc:docMk/>
            <pc:sldMk cId="3954766657" sldId="1969"/>
            <ac:picMk id="26" creationId="{AF37B3D1-419B-42E8-A4E6-A865438F21FC}"/>
          </ac:picMkLst>
        </pc:picChg>
        <pc:picChg chg="add mod">
          <ac:chgData name="Aurelien Domont" userId="6da7715ce44349b3" providerId="LiveId" clId="{0C8DD60E-6B28-4885-88BC-A772E727CD52}" dt="2021-05-04T05:42:38.461" v="1595" actId="1582"/>
          <ac:picMkLst>
            <pc:docMk/>
            <pc:sldMk cId="3954766657" sldId="1969"/>
            <ac:picMk id="27" creationId="{42FC7054-E0B3-48E6-B5E9-75265E6C0A69}"/>
          </ac:picMkLst>
        </pc:picChg>
      </pc:sldChg>
      <pc:sldChg chg="del">
        <pc:chgData name="Aurelien Domont" userId="6da7715ce44349b3" providerId="LiveId" clId="{0C8DD60E-6B28-4885-88BC-A772E727CD52}" dt="2021-05-04T05:52:56.901" v="1686" actId="47"/>
        <pc:sldMkLst>
          <pc:docMk/>
          <pc:sldMk cId="668275467" sldId="1970"/>
        </pc:sldMkLst>
      </pc:sldChg>
      <pc:sldChg chg="modSp mod ord">
        <pc:chgData name="Aurelien Domont" userId="6da7715ce44349b3" providerId="LiveId" clId="{0C8DD60E-6B28-4885-88BC-A772E727CD52}" dt="2021-05-04T06:00:20.660" v="1854"/>
        <pc:sldMkLst>
          <pc:docMk/>
          <pc:sldMk cId="529194852" sldId="1971"/>
        </pc:sldMkLst>
        <pc:spChg chg="mod">
          <ac:chgData name="Aurelien Domont" userId="6da7715ce44349b3" providerId="LiveId" clId="{0C8DD60E-6B28-4885-88BC-A772E727CD52}" dt="2021-05-04T05:55:14.948" v="1753" actId="20577"/>
          <ac:spMkLst>
            <pc:docMk/>
            <pc:sldMk cId="529194852" sldId="1971"/>
            <ac:spMk id="16" creationId="{6C2BB713-9637-4B9B-938F-E9768876782A}"/>
          </ac:spMkLst>
        </pc:spChg>
        <pc:spChg chg="mod">
          <ac:chgData name="Aurelien Domont" userId="6da7715ce44349b3" providerId="LiveId" clId="{0C8DD60E-6B28-4885-88BC-A772E727CD52}" dt="2021-05-04T05:55:59.115" v="1806" actId="20577"/>
          <ac:spMkLst>
            <pc:docMk/>
            <pc:sldMk cId="529194852" sldId="1971"/>
            <ac:spMk id="21" creationId="{8B37C3BA-E919-4CC9-9369-D79EA2DD968A}"/>
          </ac:spMkLst>
        </pc:spChg>
      </pc:sldChg>
      <pc:sldChg chg="addSp delSp modSp add del mod ord">
        <pc:chgData name="Aurelien Domont" userId="6da7715ce44349b3" providerId="LiveId" clId="{0C8DD60E-6B28-4885-88BC-A772E727CD52}" dt="2021-05-04T06:01:08.391" v="1856" actId="47"/>
        <pc:sldMkLst>
          <pc:docMk/>
          <pc:sldMk cId="2410991361" sldId="1972"/>
        </pc:sldMkLst>
        <pc:spChg chg="mod">
          <ac:chgData name="Aurelien Domont" userId="6da7715ce44349b3" providerId="LiveId" clId="{0C8DD60E-6B28-4885-88BC-A772E727CD52}" dt="2021-05-04T05:58:03.169" v="1836"/>
          <ac:spMkLst>
            <pc:docMk/>
            <pc:sldMk cId="2410991361" sldId="1972"/>
            <ac:spMk id="16" creationId="{6C2BB713-9637-4B9B-938F-E9768876782A}"/>
          </ac:spMkLst>
        </pc:spChg>
        <pc:spChg chg="del">
          <ac:chgData name="Aurelien Domont" userId="6da7715ce44349b3" providerId="LiveId" clId="{0C8DD60E-6B28-4885-88BC-A772E727CD52}" dt="2021-05-04T05:58:16.113" v="1838" actId="478"/>
          <ac:spMkLst>
            <pc:docMk/>
            <pc:sldMk cId="2410991361" sldId="1972"/>
            <ac:spMk id="18" creationId="{9ADECD9A-B271-4DF6-8162-DA9C50D26EEE}"/>
          </ac:spMkLst>
        </pc:spChg>
        <pc:spChg chg="del">
          <ac:chgData name="Aurelien Domont" userId="6da7715ce44349b3" providerId="LiveId" clId="{0C8DD60E-6B28-4885-88BC-A772E727CD52}" dt="2021-05-04T05:58:16.113" v="1838" actId="478"/>
          <ac:spMkLst>
            <pc:docMk/>
            <pc:sldMk cId="2410991361" sldId="1972"/>
            <ac:spMk id="19" creationId="{4AD4B22A-3012-4F90-A25D-BFAD08973595}"/>
          </ac:spMkLst>
        </pc:spChg>
        <pc:spChg chg="del">
          <ac:chgData name="Aurelien Domont" userId="6da7715ce44349b3" providerId="LiveId" clId="{0C8DD60E-6B28-4885-88BC-A772E727CD52}" dt="2021-05-04T05:58:16.113" v="1838" actId="478"/>
          <ac:spMkLst>
            <pc:docMk/>
            <pc:sldMk cId="2410991361" sldId="1972"/>
            <ac:spMk id="20" creationId="{85E2A440-E4C0-439F-A9B9-4E1A90E5C2B0}"/>
          </ac:spMkLst>
        </pc:spChg>
        <pc:spChg chg="del">
          <ac:chgData name="Aurelien Domont" userId="6da7715ce44349b3" providerId="LiveId" clId="{0C8DD60E-6B28-4885-88BC-A772E727CD52}" dt="2021-05-04T05:58:16.113" v="1838" actId="478"/>
          <ac:spMkLst>
            <pc:docMk/>
            <pc:sldMk cId="2410991361" sldId="1972"/>
            <ac:spMk id="21" creationId="{A7CFB53C-979D-4013-BC8D-887030B50F78}"/>
          </ac:spMkLst>
        </pc:spChg>
        <pc:spChg chg="del">
          <ac:chgData name="Aurelien Domont" userId="6da7715ce44349b3" providerId="LiveId" clId="{0C8DD60E-6B28-4885-88BC-A772E727CD52}" dt="2021-05-04T05:58:16.113" v="1838" actId="478"/>
          <ac:spMkLst>
            <pc:docMk/>
            <pc:sldMk cId="2410991361" sldId="1972"/>
            <ac:spMk id="22" creationId="{950BAF9D-4048-4C0A-9264-EB984287FAF1}"/>
          </ac:spMkLst>
        </pc:spChg>
        <pc:spChg chg="del">
          <ac:chgData name="Aurelien Domont" userId="6da7715ce44349b3" providerId="LiveId" clId="{0C8DD60E-6B28-4885-88BC-A772E727CD52}" dt="2021-05-04T05:58:16.113" v="1838" actId="478"/>
          <ac:spMkLst>
            <pc:docMk/>
            <pc:sldMk cId="2410991361" sldId="1972"/>
            <ac:spMk id="23" creationId="{72311B61-89C6-430E-9F91-AFF4EF4AFBC3}"/>
          </ac:spMkLst>
        </pc:spChg>
        <pc:spChg chg="del">
          <ac:chgData name="Aurelien Domont" userId="6da7715ce44349b3" providerId="LiveId" clId="{0C8DD60E-6B28-4885-88BC-A772E727CD52}" dt="2021-05-04T05:58:16.113" v="1838" actId="478"/>
          <ac:spMkLst>
            <pc:docMk/>
            <pc:sldMk cId="2410991361" sldId="1972"/>
            <ac:spMk id="24" creationId="{493F8E47-D954-40A2-BC66-36552BDEC999}"/>
          </ac:spMkLst>
        </pc:spChg>
        <pc:spChg chg="del">
          <ac:chgData name="Aurelien Domont" userId="6da7715ce44349b3" providerId="LiveId" clId="{0C8DD60E-6B28-4885-88BC-A772E727CD52}" dt="2021-05-04T05:58:16.113" v="1838" actId="478"/>
          <ac:spMkLst>
            <pc:docMk/>
            <pc:sldMk cId="2410991361" sldId="1972"/>
            <ac:spMk id="25" creationId="{7F61B825-2CDE-4FB7-B1E2-BD2D803C0EE6}"/>
          </ac:spMkLst>
        </pc:spChg>
        <pc:spChg chg="del">
          <ac:chgData name="Aurelien Domont" userId="6da7715ce44349b3" providerId="LiveId" clId="{0C8DD60E-6B28-4885-88BC-A772E727CD52}" dt="2021-05-04T05:58:16.113" v="1838" actId="478"/>
          <ac:spMkLst>
            <pc:docMk/>
            <pc:sldMk cId="2410991361" sldId="1972"/>
            <ac:spMk id="26" creationId="{713E82D0-2682-48DF-BB79-867E940C5D3D}"/>
          </ac:spMkLst>
        </pc:spChg>
        <pc:spChg chg="del">
          <ac:chgData name="Aurelien Domont" userId="6da7715ce44349b3" providerId="LiveId" clId="{0C8DD60E-6B28-4885-88BC-A772E727CD52}" dt="2021-05-04T05:58:16.113" v="1838" actId="478"/>
          <ac:spMkLst>
            <pc:docMk/>
            <pc:sldMk cId="2410991361" sldId="1972"/>
            <ac:spMk id="27" creationId="{9C693705-92F4-4E40-9C7C-FC332031176A}"/>
          </ac:spMkLst>
        </pc:spChg>
        <pc:spChg chg="del">
          <ac:chgData name="Aurelien Domont" userId="6da7715ce44349b3" providerId="LiveId" clId="{0C8DD60E-6B28-4885-88BC-A772E727CD52}" dt="2021-05-04T05:58:16.113" v="1838" actId="478"/>
          <ac:spMkLst>
            <pc:docMk/>
            <pc:sldMk cId="2410991361" sldId="1972"/>
            <ac:spMk id="28" creationId="{646159D3-2D91-48A1-8103-CBD5D5C3F00B}"/>
          </ac:spMkLst>
        </pc:spChg>
        <pc:spChg chg="add mod">
          <ac:chgData name="Aurelien Domont" userId="6da7715ce44349b3" providerId="LiveId" clId="{0C8DD60E-6B28-4885-88BC-A772E727CD52}" dt="2021-05-04T05:58:28.106" v="1839"/>
          <ac:spMkLst>
            <pc:docMk/>
            <pc:sldMk cId="2410991361" sldId="1972"/>
            <ac:spMk id="30" creationId="{56C4162C-88F8-480B-B9E6-B8F341749952}"/>
          </ac:spMkLst>
        </pc:spChg>
        <pc:spChg chg="add mod">
          <ac:chgData name="Aurelien Domont" userId="6da7715ce44349b3" providerId="LiveId" clId="{0C8DD60E-6B28-4885-88BC-A772E727CD52}" dt="2021-05-04T05:58:28.106" v="1839"/>
          <ac:spMkLst>
            <pc:docMk/>
            <pc:sldMk cId="2410991361" sldId="1972"/>
            <ac:spMk id="31" creationId="{E23D86A3-8C6E-411A-AA8E-9E5117EBF7BD}"/>
          </ac:spMkLst>
        </pc:spChg>
        <pc:spChg chg="add mod">
          <ac:chgData name="Aurelien Domont" userId="6da7715ce44349b3" providerId="LiveId" clId="{0C8DD60E-6B28-4885-88BC-A772E727CD52}" dt="2021-05-04T05:58:28.106" v="1839"/>
          <ac:spMkLst>
            <pc:docMk/>
            <pc:sldMk cId="2410991361" sldId="1972"/>
            <ac:spMk id="32" creationId="{5544F75C-B08D-4B9B-8CE0-5AD3A92C0FFD}"/>
          </ac:spMkLst>
        </pc:spChg>
        <pc:spChg chg="add mod">
          <ac:chgData name="Aurelien Domont" userId="6da7715ce44349b3" providerId="LiveId" clId="{0C8DD60E-6B28-4885-88BC-A772E727CD52}" dt="2021-05-04T05:58:28.106" v="1839"/>
          <ac:spMkLst>
            <pc:docMk/>
            <pc:sldMk cId="2410991361" sldId="1972"/>
            <ac:spMk id="38" creationId="{8A0CEDC5-A228-408A-8BAD-A459282B7471}"/>
          </ac:spMkLst>
        </pc:spChg>
        <pc:spChg chg="add mod">
          <ac:chgData name="Aurelien Domont" userId="6da7715ce44349b3" providerId="LiveId" clId="{0C8DD60E-6B28-4885-88BC-A772E727CD52}" dt="2021-05-04T05:58:28.106" v="1839"/>
          <ac:spMkLst>
            <pc:docMk/>
            <pc:sldMk cId="2410991361" sldId="1972"/>
            <ac:spMk id="39" creationId="{8C167300-9C1B-4523-999B-EFB0031297C6}"/>
          </ac:spMkLst>
        </pc:spChg>
        <pc:spChg chg="add mod">
          <ac:chgData name="Aurelien Domont" userId="6da7715ce44349b3" providerId="LiveId" clId="{0C8DD60E-6B28-4885-88BC-A772E727CD52}" dt="2021-05-04T05:58:28.106" v="1839"/>
          <ac:spMkLst>
            <pc:docMk/>
            <pc:sldMk cId="2410991361" sldId="1972"/>
            <ac:spMk id="40" creationId="{0A1589DF-62B2-4232-9930-8D9120500386}"/>
          </ac:spMkLst>
        </pc:spChg>
        <pc:spChg chg="add mod">
          <ac:chgData name="Aurelien Domont" userId="6da7715ce44349b3" providerId="LiveId" clId="{0C8DD60E-6B28-4885-88BC-A772E727CD52}" dt="2021-05-04T05:58:28.106" v="1839"/>
          <ac:spMkLst>
            <pc:docMk/>
            <pc:sldMk cId="2410991361" sldId="1972"/>
            <ac:spMk id="41" creationId="{AEA36917-9CB8-4CB3-A4FB-8C9EE8793FB7}"/>
          </ac:spMkLst>
        </pc:spChg>
        <pc:spChg chg="add mod">
          <ac:chgData name="Aurelien Domont" userId="6da7715ce44349b3" providerId="LiveId" clId="{0C8DD60E-6B28-4885-88BC-A772E727CD52}" dt="2021-05-04T05:58:28.106" v="1839"/>
          <ac:spMkLst>
            <pc:docMk/>
            <pc:sldMk cId="2410991361" sldId="1972"/>
            <ac:spMk id="42" creationId="{25C80A4E-0284-4138-B6B6-490F4A659AE6}"/>
          </ac:spMkLst>
        </pc:spChg>
        <pc:spChg chg="add mod">
          <ac:chgData name="Aurelien Domont" userId="6da7715ce44349b3" providerId="LiveId" clId="{0C8DD60E-6B28-4885-88BC-A772E727CD52}" dt="2021-05-04T05:58:28.106" v="1839"/>
          <ac:spMkLst>
            <pc:docMk/>
            <pc:sldMk cId="2410991361" sldId="1972"/>
            <ac:spMk id="43" creationId="{99A25498-C3CB-4BCE-98E2-1B62CD64949B}"/>
          </ac:spMkLst>
        </pc:spChg>
        <pc:spChg chg="add mod">
          <ac:chgData name="Aurelien Domont" userId="6da7715ce44349b3" providerId="LiveId" clId="{0C8DD60E-6B28-4885-88BC-A772E727CD52}" dt="2021-05-04T05:58:28.106" v="1839"/>
          <ac:spMkLst>
            <pc:docMk/>
            <pc:sldMk cId="2410991361" sldId="1972"/>
            <ac:spMk id="44" creationId="{4D46A395-27C9-4CFF-8CEE-9A07776DA561}"/>
          </ac:spMkLst>
        </pc:spChg>
        <pc:grpChg chg="del">
          <ac:chgData name="Aurelien Domont" userId="6da7715ce44349b3" providerId="LiveId" clId="{0C8DD60E-6B28-4885-88BC-A772E727CD52}" dt="2021-05-04T05:58:05.100" v="1837" actId="478"/>
          <ac:grpSpMkLst>
            <pc:docMk/>
            <pc:sldMk cId="2410991361" sldId="1972"/>
            <ac:grpSpMk id="33" creationId="{26F29068-4EF7-4272-A03E-548B97F45CA6}"/>
          </ac:grpSpMkLst>
        </pc:grpChg>
        <pc:picChg chg="add mod">
          <ac:chgData name="Aurelien Domont" userId="6da7715ce44349b3" providerId="LiveId" clId="{0C8DD60E-6B28-4885-88BC-A772E727CD52}" dt="2021-05-04T05:57:58.243" v="1835" actId="1076"/>
          <ac:picMkLst>
            <pc:docMk/>
            <pc:sldMk cId="2410991361" sldId="1972"/>
            <ac:picMk id="29" creationId="{DB05BC5A-F86F-4051-8832-8C10FB44CA81}"/>
          </ac:picMkLst>
        </pc:picChg>
      </pc:sldChg>
      <pc:sldChg chg="add del">
        <pc:chgData name="Aurelien Domont" userId="6da7715ce44349b3" providerId="LiveId" clId="{0C8DD60E-6B28-4885-88BC-A772E727CD52}" dt="2021-05-04T06:01:18.410" v="1857" actId="47"/>
        <pc:sldMkLst>
          <pc:docMk/>
          <pc:sldMk cId="2653177920" sldId="1973"/>
        </pc:sldMkLst>
      </pc:sldChg>
      <pc:sldChg chg="add del">
        <pc:chgData name="Aurelien Domont" userId="6da7715ce44349b3" providerId="LiveId" clId="{0C8DD60E-6B28-4885-88BC-A772E727CD52}" dt="2021-05-04T06:01:18.410" v="1857" actId="47"/>
        <pc:sldMkLst>
          <pc:docMk/>
          <pc:sldMk cId="1373862011" sldId="1974"/>
        </pc:sldMkLst>
      </pc:sldChg>
      <pc:sldChg chg="add del">
        <pc:chgData name="Aurelien Domont" userId="6da7715ce44349b3" providerId="LiveId" clId="{0C8DD60E-6B28-4885-88BC-A772E727CD52}" dt="2021-05-04T06:01:18.410" v="1857" actId="47"/>
        <pc:sldMkLst>
          <pc:docMk/>
          <pc:sldMk cId="2119972109" sldId="1975"/>
        </pc:sldMkLst>
      </pc:sldChg>
      <pc:sldChg chg="add del">
        <pc:chgData name="Aurelien Domont" userId="6da7715ce44349b3" providerId="LiveId" clId="{0C8DD60E-6B28-4885-88BC-A772E727CD52}" dt="2021-05-04T06:01:18.410" v="1857" actId="47"/>
        <pc:sldMkLst>
          <pc:docMk/>
          <pc:sldMk cId="2078645186" sldId="1976"/>
        </pc:sldMkLst>
      </pc:sldChg>
      <pc:sldChg chg="add del">
        <pc:chgData name="Aurelien Domont" userId="6da7715ce44349b3" providerId="LiveId" clId="{0C8DD60E-6B28-4885-88BC-A772E727CD52}" dt="2021-05-04T06:01:18.410" v="1857" actId="47"/>
        <pc:sldMkLst>
          <pc:docMk/>
          <pc:sldMk cId="2474191175" sldId="1977"/>
        </pc:sldMkLst>
      </pc:sldChg>
      <pc:sldChg chg="add del">
        <pc:chgData name="Aurelien Domont" userId="6da7715ce44349b3" providerId="LiveId" clId="{0C8DD60E-6B28-4885-88BC-A772E727CD52}" dt="2021-05-04T06:01:18.410" v="1857" actId="47"/>
        <pc:sldMkLst>
          <pc:docMk/>
          <pc:sldMk cId="4089601017" sldId="1978"/>
        </pc:sldMkLst>
      </pc:sldChg>
      <pc:sldChg chg="add del">
        <pc:chgData name="Aurelien Domont" userId="6da7715ce44349b3" providerId="LiveId" clId="{0C8DD60E-6B28-4885-88BC-A772E727CD52}" dt="2021-05-04T06:01:18.410" v="1857" actId="47"/>
        <pc:sldMkLst>
          <pc:docMk/>
          <pc:sldMk cId="2403768916" sldId="1979"/>
        </pc:sldMkLst>
      </pc:sldChg>
      <pc:sldChg chg="add del">
        <pc:chgData name="Aurelien Domont" userId="6da7715ce44349b3" providerId="LiveId" clId="{0C8DD60E-6B28-4885-88BC-A772E727CD52}" dt="2021-05-04T06:01:18.410" v="1857" actId="47"/>
        <pc:sldMkLst>
          <pc:docMk/>
          <pc:sldMk cId="3828206272" sldId="1980"/>
        </pc:sldMkLst>
      </pc:sldChg>
      <pc:sldChg chg="add del">
        <pc:chgData name="Aurelien Domont" userId="6da7715ce44349b3" providerId="LiveId" clId="{0C8DD60E-6B28-4885-88BC-A772E727CD52}" dt="2021-05-04T06:01:18.410" v="1857" actId="47"/>
        <pc:sldMkLst>
          <pc:docMk/>
          <pc:sldMk cId="1691820959" sldId="1981"/>
        </pc:sldMkLst>
      </pc:sldChg>
      <pc:sldChg chg="add del">
        <pc:chgData name="Aurelien Domont" userId="6da7715ce44349b3" providerId="LiveId" clId="{0C8DD60E-6B28-4885-88BC-A772E727CD52}" dt="2021-05-04T06:01:18.410" v="1857" actId="47"/>
        <pc:sldMkLst>
          <pc:docMk/>
          <pc:sldMk cId="3425621628" sldId="1982"/>
        </pc:sldMkLst>
      </pc:sldChg>
      <pc:sldChg chg="add del">
        <pc:chgData name="Aurelien Domont" userId="6da7715ce44349b3" providerId="LiveId" clId="{0C8DD60E-6B28-4885-88BC-A772E727CD52}" dt="2021-05-04T06:01:18.410" v="1857" actId="47"/>
        <pc:sldMkLst>
          <pc:docMk/>
          <pc:sldMk cId="978935005" sldId="1983"/>
        </pc:sldMkLst>
      </pc:sldChg>
      <pc:sldChg chg="add del">
        <pc:chgData name="Aurelien Domont" userId="6da7715ce44349b3" providerId="LiveId" clId="{0C8DD60E-6B28-4885-88BC-A772E727CD52}" dt="2021-05-04T06:01:18.410" v="1857" actId="47"/>
        <pc:sldMkLst>
          <pc:docMk/>
          <pc:sldMk cId="2297949056" sldId="1984"/>
        </pc:sldMkLst>
      </pc:sldChg>
      <pc:sldChg chg="add del">
        <pc:chgData name="Aurelien Domont" userId="6da7715ce44349b3" providerId="LiveId" clId="{0C8DD60E-6B28-4885-88BC-A772E727CD52}" dt="2021-05-04T06:01:18.410" v="1857" actId="47"/>
        <pc:sldMkLst>
          <pc:docMk/>
          <pc:sldMk cId="1823605290" sldId="1985"/>
        </pc:sldMkLst>
      </pc:sldChg>
      <pc:sldChg chg="add del">
        <pc:chgData name="Aurelien Domont" userId="6da7715ce44349b3" providerId="LiveId" clId="{0C8DD60E-6B28-4885-88BC-A772E727CD52}" dt="2021-05-04T06:01:18.410" v="1857" actId="47"/>
        <pc:sldMkLst>
          <pc:docMk/>
          <pc:sldMk cId="1026744296" sldId="1986"/>
        </pc:sldMkLst>
      </pc:sldChg>
      <pc:sldChg chg="add del">
        <pc:chgData name="Aurelien Domont" userId="6da7715ce44349b3" providerId="LiveId" clId="{0C8DD60E-6B28-4885-88BC-A772E727CD52}" dt="2021-05-04T06:01:18.410" v="1857" actId="47"/>
        <pc:sldMkLst>
          <pc:docMk/>
          <pc:sldMk cId="1357942581" sldId="1987"/>
        </pc:sldMkLst>
      </pc:sldChg>
      <pc:sldChg chg="add del">
        <pc:chgData name="Aurelien Domont" userId="6da7715ce44349b3" providerId="LiveId" clId="{0C8DD60E-6B28-4885-88BC-A772E727CD52}" dt="2021-05-04T06:01:18.410" v="1857" actId="47"/>
        <pc:sldMkLst>
          <pc:docMk/>
          <pc:sldMk cId="1940386508" sldId="1988"/>
        </pc:sldMkLst>
      </pc:sldChg>
      <pc:sldChg chg="add del">
        <pc:chgData name="Aurelien Domont" userId="6da7715ce44349b3" providerId="LiveId" clId="{0C8DD60E-6B28-4885-88BC-A772E727CD52}" dt="2021-05-04T06:01:18.410" v="1857" actId="47"/>
        <pc:sldMkLst>
          <pc:docMk/>
          <pc:sldMk cId="2299758324" sldId="1989"/>
        </pc:sldMkLst>
      </pc:sldChg>
      <pc:sldChg chg="add del">
        <pc:chgData name="Aurelien Domont" userId="6da7715ce44349b3" providerId="LiveId" clId="{0C8DD60E-6B28-4885-88BC-A772E727CD52}" dt="2021-05-04T06:01:18.410" v="1857" actId="47"/>
        <pc:sldMkLst>
          <pc:docMk/>
          <pc:sldMk cId="1124419684" sldId="1990"/>
        </pc:sldMkLst>
      </pc:sldChg>
      <pc:sldChg chg="add del">
        <pc:chgData name="Aurelien Domont" userId="6da7715ce44349b3" providerId="LiveId" clId="{0C8DD60E-6B28-4885-88BC-A772E727CD52}" dt="2021-05-04T06:01:18.410" v="1857" actId="47"/>
        <pc:sldMkLst>
          <pc:docMk/>
          <pc:sldMk cId="205289071" sldId="1991"/>
        </pc:sldMkLst>
      </pc:sldChg>
      <pc:sldChg chg="add del">
        <pc:chgData name="Aurelien Domont" userId="6da7715ce44349b3" providerId="LiveId" clId="{0C8DD60E-6B28-4885-88BC-A772E727CD52}" dt="2021-05-04T06:01:18.410" v="1857" actId="47"/>
        <pc:sldMkLst>
          <pc:docMk/>
          <pc:sldMk cId="3239629277" sldId="1992"/>
        </pc:sldMkLst>
      </pc:sldChg>
      <pc:sldChg chg="add del">
        <pc:chgData name="Aurelien Domont" userId="6da7715ce44349b3" providerId="LiveId" clId="{0C8DD60E-6B28-4885-88BC-A772E727CD52}" dt="2021-05-04T06:01:18.410" v="1857" actId="47"/>
        <pc:sldMkLst>
          <pc:docMk/>
          <pc:sldMk cId="1752228771" sldId="1993"/>
        </pc:sldMkLst>
      </pc:sldChg>
      <pc:sldChg chg="add del">
        <pc:chgData name="Aurelien Domont" userId="6da7715ce44349b3" providerId="LiveId" clId="{0C8DD60E-6B28-4885-88BC-A772E727CD52}" dt="2021-05-04T06:01:18.410" v="1857" actId="47"/>
        <pc:sldMkLst>
          <pc:docMk/>
          <pc:sldMk cId="1158613024" sldId="1994"/>
        </pc:sldMkLst>
      </pc:sldChg>
      <pc:sldChg chg="add del">
        <pc:chgData name="Aurelien Domont" userId="6da7715ce44349b3" providerId="LiveId" clId="{0C8DD60E-6B28-4885-88BC-A772E727CD52}" dt="2021-05-04T06:01:18.410" v="1857" actId="47"/>
        <pc:sldMkLst>
          <pc:docMk/>
          <pc:sldMk cId="3526698175" sldId="1995"/>
        </pc:sldMkLst>
      </pc:sldChg>
      <pc:sldChg chg="add del">
        <pc:chgData name="Aurelien Domont" userId="6da7715ce44349b3" providerId="LiveId" clId="{0C8DD60E-6B28-4885-88BC-A772E727CD52}" dt="2021-05-04T06:01:18.410" v="1857" actId="47"/>
        <pc:sldMkLst>
          <pc:docMk/>
          <pc:sldMk cId="3049023689" sldId="1996"/>
        </pc:sldMkLst>
      </pc:sldChg>
      <pc:sldChg chg="add del">
        <pc:chgData name="Aurelien Domont" userId="6da7715ce44349b3" providerId="LiveId" clId="{0C8DD60E-6B28-4885-88BC-A772E727CD52}" dt="2021-05-04T06:01:18.410" v="1857" actId="47"/>
        <pc:sldMkLst>
          <pc:docMk/>
          <pc:sldMk cId="1142596438" sldId="1997"/>
        </pc:sldMkLst>
      </pc:sldChg>
      <pc:sldChg chg="add del">
        <pc:chgData name="Aurelien Domont" userId="6da7715ce44349b3" providerId="LiveId" clId="{0C8DD60E-6B28-4885-88BC-A772E727CD52}" dt="2021-05-04T06:01:18.410" v="1857" actId="47"/>
        <pc:sldMkLst>
          <pc:docMk/>
          <pc:sldMk cId="2206188045" sldId="1998"/>
        </pc:sldMkLst>
      </pc:sldChg>
      <pc:sldChg chg="add del">
        <pc:chgData name="Aurelien Domont" userId="6da7715ce44349b3" providerId="LiveId" clId="{0C8DD60E-6B28-4885-88BC-A772E727CD52}" dt="2021-05-04T06:01:18.410" v="1857" actId="47"/>
        <pc:sldMkLst>
          <pc:docMk/>
          <pc:sldMk cId="3928808042" sldId="1999"/>
        </pc:sldMkLst>
      </pc:sldChg>
      <pc:sldChg chg="add del">
        <pc:chgData name="Aurelien Domont" userId="6da7715ce44349b3" providerId="LiveId" clId="{0C8DD60E-6B28-4885-88BC-A772E727CD52}" dt="2021-05-04T06:01:18.410" v="1857" actId="47"/>
        <pc:sldMkLst>
          <pc:docMk/>
          <pc:sldMk cId="3600611330" sldId="2000"/>
        </pc:sldMkLst>
      </pc:sldChg>
      <pc:sldChg chg="add del">
        <pc:chgData name="Aurelien Domont" userId="6da7715ce44349b3" providerId="LiveId" clId="{0C8DD60E-6B28-4885-88BC-A772E727CD52}" dt="2021-05-04T06:01:18.410" v="1857" actId="47"/>
        <pc:sldMkLst>
          <pc:docMk/>
          <pc:sldMk cId="494454371" sldId="2001"/>
        </pc:sldMkLst>
      </pc:sldChg>
      <pc:sldChg chg="add del">
        <pc:chgData name="Aurelien Domont" userId="6da7715ce44349b3" providerId="LiveId" clId="{0C8DD60E-6B28-4885-88BC-A772E727CD52}" dt="2021-05-04T06:01:18.410" v="1857" actId="47"/>
        <pc:sldMkLst>
          <pc:docMk/>
          <pc:sldMk cId="3160285512" sldId="2002"/>
        </pc:sldMkLst>
      </pc:sldChg>
      <pc:sldChg chg="add del">
        <pc:chgData name="Aurelien Domont" userId="6da7715ce44349b3" providerId="LiveId" clId="{0C8DD60E-6B28-4885-88BC-A772E727CD52}" dt="2021-05-04T06:01:18.410" v="1857" actId="47"/>
        <pc:sldMkLst>
          <pc:docMk/>
          <pc:sldMk cId="2011482222" sldId="2003"/>
        </pc:sldMkLst>
      </pc:sldChg>
      <pc:sldChg chg="add del">
        <pc:chgData name="Aurelien Domont" userId="6da7715ce44349b3" providerId="LiveId" clId="{0C8DD60E-6B28-4885-88BC-A772E727CD52}" dt="2021-05-04T06:01:18.410" v="1857" actId="47"/>
        <pc:sldMkLst>
          <pc:docMk/>
          <pc:sldMk cId="235415864" sldId="2004"/>
        </pc:sldMkLst>
      </pc:sldChg>
      <pc:sldChg chg="add del">
        <pc:chgData name="Aurelien Domont" userId="6da7715ce44349b3" providerId="LiveId" clId="{0C8DD60E-6B28-4885-88BC-A772E727CD52}" dt="2021-05-04T06:01:18.410" v="1857" actId="47"/>
        <pc:sldMkLst>
          <pc:docMk/>
          <pc:sldMk cId="673232207" sldId="2005"/>
        </pc:sldMkLst>
      </pc:sldChg>
      <pc:sldChg chg="add del">
        <pc:chgData name="Aurelien Domont" userId="6da7715ce44349b3" providerId="LiveId" clId="{0C8DD60E-6B28-4885-88BC-A772E727CD52}" dt="2021-05-04T06:01:18.410" v="1857" actId="47"/>
        <pc:sldMkLst>
          <pc:docMk/>
          <pc:sldMk cId="539105764" sldId="2006"/>
        </pc:sldMkLst>
      </pc:sldChg>
      <pc:sldChg chg="add del">
        <pc:chgData name="Aurelien Domont" userId="6da7715ce44349b3" providerId="LiveId" clId="{0C8DD60E-6B28-4885-88BC-A772E727CD52}" dt="2021-05-04T06:01:18.410" v="1857" actId="47"/>
        <pc:sldMkLst>
          <pc:docMk/>
          <pc:sldMk cId="1585643901" sldId="2007"/>
        </pc:sldMkLst>
      </pc:sldChg>
      <pc:sldChg chg="add del">
        <pc:chgData name="Aurelien Domont" userId="6da7715ce44349b3" providerId="LiveId" clId="{0C8DD60E-6B28-4885-88BC-A772E727CD52}" dt="2021-05-04T06:01:18.410" v="1857" actId="47"/>
        <pc:sldMkLst>
          <pc:docMk/>
          <pc:sldMk cId="153376507" sldId="2008"/>
        </pc:sldMkLst>
      </pc:sldChg>
      <pc:sldChg chg="add del">
        <pc:chgData name="Aurelien Domont" userId="6da7715ce44349b3" providerId="LiveId" clId="{0C8DD60E-6B28-4885-88BC-A772E727CD52}" dt="2021-05-04T06:01:18.410" v="1857" actId="47"/>
        <pc:sldMkLst>
          <pc:docMk/>
          <pc:sldMk cId="938136842" sldId="2010"/>
        </pc:sldMkLst>
      </pc:sldChg>
      <pc:sldChg chg="add del">
        <pc:chgData name="Aurelien Domont" userId="6da7715ce44349b3" providerId="LiveId" clId="{0C8DD60E-6B28-4885-88BC-A772E727CD52}" dt="2021-05-04T06:01:18.410" v="1857" actId="47"/>
        <pc:sldMkLst>
          <pc:docMk/>
          <pc:sldMk cId="2968255840" sldId="2011"/>
        </pc:sldMkLst>
      </pc:sldChg>
      <pc:sldChg chg="add del">
        <pc:chgData name="Aurelien Domont" userId="6da7715ce44349b3" providerId="LiveId" clId="{0C8DD60E-6B28-4885-88BC-A772E727CD52}" dt="2021-05-04T06:01:18.410" v="1857" actId="47"/>
        <pc:sldMkLst>
          <pc:docMk/>
          <pc:sldMk cId="2300727758" sldId="2012"/>
        </pc:sldMkLst>
      </pc:sldChg>
      <pc:sldChg chg="add del">
        <pc:chgData name="Aurelien Domont" userId="6da7715ce44349b3" providerId="LiveId" clId="{0C8DD60E-6B28-4885-88BC-A772E727CD52}" dt="2021-05-04T06:01:18.410" v="1857" actId="47"/>
        <pc:sldMkLst>
          <pc:docMk/>
          <pc:sldMk cId="2690714282" sldId="2013"/>
        </pc:sldMkLst>
      </pc:sldChg>
      <pc:sldChg chg="add del">
        <pc:chgData name="Aurelien Domont" userId="6da7715ce44349b3" providerId="LiveId" clId="{0C8DD60E-6B28-4885-88BC-A772E727CD52}" dt="2021-05-04T06:01:18.410" v="1857" actId="47"/>
        <pc:sldMkLst>
          <pc:docMk/>
          <pc:sldMk cId="2140429196" sldId="2014"/>
        </pc:sldMkLst>
      </pc:sldChg>
      <pc:sldChg chg="add del">
        <pc:chgData name="Aurelien Domont" userId="6da7715ce44349b3" providerId="LiveId" clId="{0C8DD60E-6B28-4885-88BC-A772E727CD52}" dt="2021-05-04T06:01:18.410" v="1857" actId="47"/>
        <pc:sldMkLst>
          <pc:docMk/>
          <pc:sldMk cId="1874727100" sldId="2015"/>
        </pc:sldMkLst>
      </pc:sldChg>
      <pc:sldChg chg="add del">
        <pc:chgData name="Aurelien Domont" userId="6da7715ce44349b3" providerId="LiveId" clId="{0C8DD60E-6B28-4885-88BC-A772E727CD52}" dt="2021-05-04T06:01:18.410" v="1857" actId="47"/>
        <pc:sldMkLst>
          <pc:docMk/>
          <pc:sldMk cId="2219283537" sldId="2016"/>
        </pc:sldMkLst>
      </pc:sldChg>
      <pc:sldChg chg="add del">
        <pc:chgData name="Aurelien Domont" userId="6da7715ce44349b3" providerId="LiveId" clId="{0C8DD60E-6B28-4885-88BC-A772E727CD52}" dt="2021-05-04T06:01:18.410" v="1857" actId="47"/>
        <pc:sldMkLst>
          <pc:docMk/>
          <pc:sldMk cId="786852373" sldId="2017"/>
        </pc:sldMkLst>
      </pc:sldChg>
      <pc:sldChg chg="add del">
        <pc:chgData name="Aurelien Domont" userId="6da7715ce44349b3" providerId="LiveId" clId="{0C8DD60E-6B28-4885-88BC-A772E727CD52}" dt="2021-05-04T06:01:18.410" v="1857" actId="47"/>
        <pc:sldMkLst>
          <pc:docMk/>
          <pc:sldMk cId="1850178084" sldId="2018"/>
        </pc:sldMkLst>
      </pc:sldChg>
      <pc:sldChg chg="add del">
        <pc:chgData name="Aurelien Domont" userId="6da7715ce44349b3" providerId="LiveId" clId="{0C8DD60E-6B28-4885-88BC-A772E727CD52}" dt="2021-05-04T06:01:18.410" v="1857" actId="47"/>
        <pc:sldMkLst>
          <pc:docMk/>
          <pc:sldMk cId="1391445569" sldId="2019"/>
        </pc:sldMkLst>
      </pc:sldChg>
      <pc:sldChg chg="add del">
        <pc:chgData name="Aurelien Domont" userId="6da7715ce44349b3" providerId="LiveId" clId="{0C8DD60E-6B28-4885-88BC-A772E727CD52}" dt="2021-05-04T06:01:18.410" v="1857" actId="47"/>
        <pc:sldMkLst>
          <pc:docMk/>
          <pc:sldMk cId="833432062" sldId="2020"/>
        </pc:sldMkLst>
      </pc:sldChg>
      <pc:sldChg chg="add del">
        <pc:chgData name="Aurelien Domont" userId="6da7715ce44349b3" providerId="LiveId" clId="{0C8DD60E-6B28-4885-88BC-A772E727CD52}" dt="2021-05-04T06:01:18.410" v="1857" actId="47"/>
        <pc:sldMkLst>
          <pc:docMk/>
          <pc:sldMk cId="1884153820" sldId="2021"/>
        </pc:sldMkLst>
      </pc:sldChg>
      <pc:sldChg chg="add del">
        <pc:chgData name="Aurelien Domont" userId="6da7715ce44349b3" providerId="LiveId" clId="{0C8DD60E-6B28-4885-88BC-A772E727CD52}" dt="2021-05-04T06:01:18.410" v="1857" actId="47"/>
        <pc:sldMkLst>
          <pc:docMk/>
          <pc:sldMk cId="3266627109" sldId="2022"/>
        </pc:sldMkLst>
      </pc:sldChg>
      <pc:sldChg chg="add del">
        <pc:chgData name="Aurelien Domont" userId="6da7715ce44349b3" providerId="LiveId" clId="{0C8DD60E-6B28-4885-88BC-A772E727CD52}" dt="2021-05-04T06:01:18.410" v="1857" actId="47"/>
        <pc:sldMkLst>
          <pc:docMk/>
          <pc:sldMk cId="1720365225" sldId="2023"/>
        </pc:sldMkLst>
      </pc:sldChg>
      <pc:sldChg chg="add del">
        <pc:chgData name="Aurelien Domont" userId="6da7715ce44349b3" providerId="LiveId" clId="{0C8DD60E-6B28-4885-88BC-A772E727CD52}" dt="2021-05-04T06:01:18.410" v="1857" actId="47"/>
        <pc:sldMkLst>
          <pc:docMk/>
          <pc:sldMk cId="2200437321" sldId="2024"/>
        </pc:sldMkLst>
      </pc:sldChg>
      <pc:sldChg chg="add del">
        <pc:chgData name="Aurelien Domont" userId="6da7715ce44349b3" providerId="LiveId" clId="{0C8DD60E-6B28-4885-88BC-A772E727CD52}" dt="2021-05-04T06:01:18.410" v="1857" actId="47"/>
        <pc:sldMkLst>
          <pc:docMk/>
          <pc:sldMk cId="2510494898" sldId="2025"/>
        </pc:sldMkLst>
      </pc:sldChg>
      <pc:sldChg chg="add del">
        <pc:chgData name="Aurelien Domont" userId="6da7715ce44349b3" providerId="LiveId" clId="{0C8DD60E-6B28-4885-88BC-A772E727CD52}" dt="2021-05-04T06:01:18.410" v="1857" actId="47"/>
        <pc:sldMkLst>
          <pc:docMk/>
          <pc:sldMk cId="4191176648" sldId="2026"/>
        </pc:sldMkLst>
      </pc:sldChg>
      <pc:sldChg chg="add del">
        <pc:chgData name="Aurelien Domont" userId="6da7715ce44349b3" providerId="LiveId" clId="{0C8DD60E-6B28-4885-88BC-A772E727CD52}" dt="2021-05-04T06:01:18.410" v="1857" actId="47"/>
        <pc:sldMkLst>
          <pc:docMk/>
          <pc:sldMk cId="4065434126" sldId="2027"/>
        </pc:sldMkLst>
      </pc:sldChg>
      <pc:sldChg chg="add del">
        <pc:chgData name="Aurelien Domont" userId="6da7715ce44349b3" providerId="LiveId" clId="{0C8DD60E-6B28-4885-88BC-A772E727CD52}" dt="2021-05-04T06:01:18.410" v="1857" actId="47"/>
        <pc:sldMkLst>
          <pc:docMk/>
          <pc:sldMk cId="724289588" sldId="2028"/>
        </pc:sldMkLst>
      </pc:sldChg>
      <pc:sldChg chg="add del">
        <pc:chgData name="Aurelien Domont" userId="6da7715ce44349b3" providerId="LiveId" clId="{0C8DD60E-6B28-4885-88BC-A772E727CD52}" dt="2021-05-04T06:01:18.410" v="1857" actId="47"/>
        <pc:sldMkLst>
          <pc:docMk/>
          <pc:sldMk cId="1151893028" sldId="2029"/>
        </pc:sldMkLst>
      </pc:sldChg>
      <pc:sldChg chg="add del ord">
        <pc:chgData name="Aurelien Domont" userId="6da7715ce44349b3" providerId="LiveId" clId="{0C8DD60E-6B28-4885-88BC-A772E727CD52}" dt="2021-05-04T06:01:18.410" v="1857" actId="47"/>
        <pc:sldMkLst>
          <pc:docMk/>
          <pc:sldMk cId="3094586799" sldId="2032"/>
        </pc:sldMkLst>
      </pc:sldChg>
      <pc:sldChg chg="del">
        <pc:chgData name="Aurelien Domont" userId="6da7715ce44349b3" providerId="LiveId" clId="{0C8DD60E-6B28-4885-88BC-A772E727CD52}" dt="2021-05-04T04:57:32.167" v="699" actId="47"/>
        <pc:sldMkLst>
          <pc:docMk/>
          <pc:sldMk cId="2443640543" sldId="2033"/>
        </pc:sldMkLst>
      </pc:sldChg>
      <pc:sldChg chg="addSp delSp modSp add mod">
        <pc:chgData name="Aurelien Domont" userId="6da7715ce44349b3" providerId="LiveId" clId="{0C8DD60E-6B28-4885-88BC-A772E727CD52}" dt="2021-05-04T05:11:54.771" v="942"/>
        <pc:sldMkLst>
          <pc:docMk/>
          <pc:sldMk cId="460632394" sldId="2035"/>
        </pc:sldMkLst>
        <pc:spChg chg="mod">
          <ac:chgData name="Aurelien Domont" userId="6da7715ce44349b3" providerId="LiveId" clId="{0C8DD60E-6B28-4885-88BC-A772E727CD52}" dt="2021-05-04T05:11:40.352" v="940" actId="20577"/>
          <ac:spMkLst>
            <pc:docMk/>
            <pc:sldMk cId="460632394" sldId="2035"/>
            <ac:spMk id="16" creationId="{6C2BB713-9637-4B9B-938F-E9768876782A}"/>
          </ac:spMkLst>
        </pc:spChg>
        <pc:spChg chg="add mod">
          <ac:chgData name="Aurelien Domont" userId="6da7715ce44349b3" providerId="LiveId" clId="{0C8DD60E-6B28-4885-88BC-A772E727CD52}" dt="2021-05-04T05:11:54.771" v="942"/>
          <ac:spMkLst>
            <pc:docMk/>
            <pc:sldMk cId="460632394" sldId="2035"/>
            <ac:spMk id="22" creationId="{FE8D4114-D8C6-43E8-AF6A-AD38315BC112}"/>
          </ac:spMkLst>
        </pc:spChg>
        <pc:spChg chg="add mod">
          <ac:chgData name="Aurelien Domont" userId="6da7715ce44349b3" providerId="LiveId" clId="{0C8DD60E-6B28-4885-88BC-A772E727CD52}" dt="2021-05-04T05:11:54.771" v="942"/>
          <ac:spMkLst>
            <pc:docMk/>
            <pc:sldMk cId="460632394" sldId="2035"/>
            <ac:spMk id="25" creationId="{F8361CDB-6382-48BE-97F5-1BED7884909F}"/>
          </ac:spMkLst>
        </pc:spChg>
        <pc:spChg chg="add mod">
          <ac:chgData name="Aurelien Domont" userId="6da7715ce44349b3" providerId="LiveId" clId="{0C8DD60E-6B28-4885-88BC-A772E727CD52}" dt="2021-05-04T05:11:54.771" v="942"/>
          <ac:spMkLst>
            <pc:docMk/>
            <pc:sldMk cId="460632394" sldId="2035"/>
            <ac:spMk id="26" creationId="{5AD58A05-2BD2-40F1-9A02-700183C3096E}"/>
          </ac:spMkLst>
        </pc:spChg>
        <pc:spChg chg="del">
          <ac:chgData name="Aurelien Domont" userId="6da7715ce44349b3" providerId="LiveId" clId="{0C8DD60E-6B28-4885-88BC-A772E727CD52}" dt="2021-05-04T05:11:54.329" v="941" actId="478"/>
          <ac:spMkLst>
            <pc:docMk/>
            <pc:sldMk cId="460632394" sldId="2035"/>
            <ac:spMk id="27" creationId="{4A7737FD-885B-4743-83D6-E15492EC5079}"/>
          </ac:spMkLst>
        </pc:spChg>
        <pc:spChg chg="del">
          <ac:chgData name="Aurelien Domont" userId="6da7715ce44349b3" providerId="LiveId" clId="{0C8DD60E-6B28-4885-88BC-A772E727CD52}" dt="2021-05-04T05:11:54.329" v="941" actId="478"/>
          <ac:spMkLst>
            <pc:docMk/>
            <pc:sldMk cId="460632394" sldId="2035"/>
            <ac:spMk id="30" creationId="{AC74D2FC-D5BA-4359-98B7-EEB24A6F7DB4}"/>
          </ac:spMkLst>
        </pc:spChg>
        <pc:spChg chg="del">
          <ac:chgData name="Aurelien Domont" userId="6da7715ce44349b3" providerId="LiveId" clId="{0C8DD60E-6B28-4885-88BC-A772E727CD52}" dt="2021-05-04T05:11:54.329" v="941" actId="478"/>
          <ac:spMkLst>
            <pc:docMk/>
            <pc:sldMk cId="460632394" sldId="2035"/>
            <ac:spMk id="31" creationId="{203E7F0B-2463-4EA0-8F46-BC18B5053A57}"/>
          </ac:spMkLst>
        </pc:spChg>
        <pc:spChg chg="del">
          <ac:chgData name="Aurelien Domont" userId="6da7715ce44349b3" providerId="LiveId" clId="{0C8DD60E-6B28-4885-88BC-A772E727CD52}" dt="2021-05-04T05:11:54.329" v="941" actId="478"/>
          <ac:spMkLst>
            <pc:docMk/>
            <pc:sldMk cId="460632394" sldId="2035"/>
            <ac:spMk id="32" creationId="{5E0DC39B-D046-4E37-8EAE-A8E4FD8A7E69}"/>
          </ac:spMkLst>
        </pc:spChg>
        <pc:spChg chg="del">
          <ac:chgData name="Aurelien Domont" userId="6da7715ce44349b3" providerId="LiveId" clId="{0C8DD60E-6B28-4885-88BC-A772E727CD52}" dt="2021-05-04T05:11:54.329" v="941" actId="478"/>
          <ac:spMkLst>
            <pc:docMk/>
            <pc:sldMk cId="460632394" sldId="2035"/>
            <ac:spMk id="33" creationId="{68151519-10C4-44C6-81CC-6172A98242D4}"/>
          </ac:spMkLst>
        </pc:spChg>
        <pc:spChg chg="del">
          <ac:chgData name="Aurelien Domont" userId="6da7715ce44349b3" providerId="LiveId" clId="{0C8DD60E-6B28-4885-88BC-A772E727CD52}" dt="2021-05-04T05:11:54.329" v="941" actId="478"/>
          <ac:spMkLst>
            <pc:docMk/>
            <pc:sldMk cId="460632394" sldId="2035"/>
            <ac:spMk id="34" creationId="{7C76714E-5B2D-44B7-8108-D78AE3D1B61A}"/>
          </ac:spMkLst>
        </pc:spChg>
        <pc:spChg chg="del">
          <ac:chgData name="Aurelien Domont" userId="6da7715ce44349b3" providerId="LiveId" clId="{0C8DD60E-6B28-4885-88BC-A772E727CD52}" dt="2021-05-04T05:11:54.329" v="941" actId="478"/>
          <ac:spMkLst>
            <pc:docMk/>
            <pc:sldMk cId="460632394" sldId="2035"/>
            <ac:spMk id="35" creationId="{B32C32BC-86BB-4430-ADFC-9D581C56A21C}"/>
          </ac:spMkLst>
        </pc:spChg>
        <pc:spChg chg="del">
          <ac:chgData name="Aurelien Domont" userId="6da7715ce44349b3" providerId="LiveId" clId="{0C8DD60E-6B28-4885-88BC-A772E727CD52}" dt="2021-05-04T05:11:54.329" v="941" actId="478"/>
          <ac:spMkLst>
            <pc:docMk/>
            <pc:sldMk cId="460632394" sldId="2035"/>
            <ac:spMk id="36" creationId="{5C5EF34C-FB50-4EC9-A5A6-6EF31818B060}"/>
          </ac:spMkLst>
        </pc:spChg>
        <pc:spChg chg="del">
          <ac:chgData name="Aurelien Domont" userId="6da7715ce44349b3" providerId="LiveId" clId="{0C8DD60E-6B28-4885-88BC-A772E727CD52}" dt="2021-05-04T05:11:54.329" v="941" actId="478"/>
          <ac:spMkLst>
            <pc:docMk/>
            <pc:sldMk cId="460632394" sldId="2035"/>
            <ac:spMk id="37" creationId="{50652D05-DD41-421F-86D5-3223E77C137D}"/>
          </ac:spMkLst>
        </pc:spChg>
        <pc:spChg chg="add mod">
          <ac:chgData name="Aurelien Domont" userId="6da7715ce44349b3" providerId="LiveId" clId="{0C8DD60E-6B28-4885-88BC-A772E727CD52}" dt="2021-05-04T05:11:54.771" v="942"/>
          <ac:spMkLst>
            <pc:docMk/>
            <pc:sldMk cId="460632394" sldId="2035"/>
            <ac:spMk id="44" creationId="{509BD734-2FDF-4AC2-8C44-0524D1F67D29}"/>
          </ac:spMkLst>
        </pc:spChg>
        <pc:spChg chg="add mod">
          <ac:chgData name="Aurelien Domont" userId="6da7715ce44349b3" providerId="LiveId" clId="{0C8DD60E-6B28-4885-88BC-A772E727CD52}" dt="2021-05-04T05:11:54.771" v="942"/>
          <ac:spMkLst>
            <pc:docMk/>
            <pc:sldMk cId="460632394" sldId="2035"/>
            <ac:spMk id="45" creationId="{0F410E93-FDFE-4579-86D8-81038E0A0727}"/>
          </ac:spMkLst>
        </pc:spChg>
        <pc:spChg chg="add mod">
          <ac:chgData name="Aurelien Domont" userId="6da7715ce44349b3" providerId="LiveId" clId="{0C8DD60E-6B28-4885-88BC-A772E727CD52}" dt="2021-05-04T05:11:54.771" v="942"/>
          <ac:spMkLst>
            <pc:docMk/>
            <pc:sldMk cId="460632394" sldId="2035"/>
            <ac:spMk id="46" creationId="{A0596E4D-520B-41FE-8819-EE68D9138726}"/>
          </ac:spMkLst>
        </pc:spChg>
        <pc:spChg chg="add mod">
          <ac:chgData name="Aurelien Domont" userId="6da7715ce44349b3" providerId="LiveId" clId="{0C8DD60E-6B28-4885-88BC-A772E727CD52}" dt="2021-05-04T05:11:54.771" v="942"/>
          <ac:spMkLst>
            <pc:docMk/>
            <pc:sldMk cId="460632394" sldId="2035"/>
            <ac:spMk id="47" creationId="{96EE69CF-8D9F-451A-BCD7-88D638FA823F}"/>
          </ac:spMkLst>
        </pc:spChg>
        <pc:spChg chg="add mod">
          <ac:chgData name="Aurelien Domont" userId="6da7715ce44349b3" providerId="LiveId" clId="{0C8DD60E-6B28-4885-88BC-A772E727CD52}" dt="2021-05-04T05:11:54.771" v="942"/>
          <ac:spMkLst>
            <pc:docMk/>
            <pc:sldMk cId="460632394" sldId="2035"/>
            <ac:spMk id="48" creationId="{DD8FBD90-1C94-4B6D-B9CA-0C94D9C63AA8}"/>
          </ac:spMkLst>
        </pc:spChg>
        <pc:spChg chg="add mod">
          <ac:chgData name="Aurelien Domont" userId="6da7715ce44349b3" providerId="LiveId" clId="{0C8DD60E-6B28-4885-88BC-A772E727CD52}" dt="2021-05-04T05:11:54.771" v="942"/>
          <ac:spMkLst>
            <pc:docMk/>
            <pc:sldMk cId="460632394" sldId="2035"/>
            <ac:spMk id="49" creationId="{4B142AF1-E03A-41CF-9FD4-FDB880C39248}"/>
          </ac:spMkLst>
        </pc:spChg>
        <pc:spChg chg="add mod">
          <ac:chgData name="Aurelien Domont" userId="6da7715ce44349b3" providerId="LiveId" clId="{0C8DD60E-6B28-4885-88BC-A772E727CD52}" dt="2021-05-04T05:11:54.771" v="942"/>
          <ac:spMkLst>
            <pc:docMk/>
            <pc:sldMk cId="460632394" sldId="2035"/>
            <ac:spMk id="50" creationId="{A8B5571A-AA67-419C-BBEF-6BECE42F09FB}"/>
          </ac:spMkLst>
        </pc:spChg>
        <pc:spChg chg="add mod">
          <ac:chgData name="Aurelien Domont" userId="6da7715ce44349b3" providerId="LiveId" clId="{0C8DD60E-6B28-4885-88BC-A772E727CD52}" dt="2021-05-04T05:11:54.771" v="942"/>
          <ac:spMkLst>
            <pc:docMk/>
            <pc:sldMk cId="460632394" sldId="2035"/>
            <ac:spMk id="51" creationId="{05E1392B-DEAB-4794-910C-21CCAE1C47B5}"/>
          </ac:spMkLst>
        </pc:spChg>
        <pc:spChg chg="add mod">
          <ac:chgData name="Aurelien Domont" userId="6da7715ce44349b3" providerId="LiveId" clId="{0C8DD60E-6B28-4885-88BC-A772E727CD52}" dt="2021-05-04T05:11:54.771" v="942"/>
          <ac:spMkLst>
            <pc:docMk/>
            <pc:sldMk cId="460632394" sldId="2035"/>
            <ac:spMk id="52" creationId="{C523AEE8-C3D2-4FFF-9D81-9C3AB8AF0812}"/>
          </ac:spMkLst>
        </pc:spChg>
        <pc:spChg chg="add mod">
          <ac:chgData name="Aurelien Domont" userId="6da7715ce44349b3" providerId="LiveId" clId="{0C8DD60E-6B28-4885-88BC-A772E727CD52}" dt="2021-05-04T05:11:54.771" v="942"/>
          <ac:spMkLst>
            <pc:docMk/>
            <pc:sldMk cId="460632394" sldId="2035"/>
            <ac:spMk id="53" creationId="{4A4468AF-B0D9-49AF-AC29-099DEF98044D}"/>
          </ac:spMkLst>
        </pc:spChg>
        <pc:cxnChg chg="add mod">
          <ac:chgData name="Aurelien Domont" userId="6da7715ce44349b3" providerId="LiveId" clId="{0C8DD60E-6B28-4885-88BC-A772E727CD52}" dt="2021-05-04T05:11:54.771" v="942"/>
          <ac:cxnSpMkLst>
            <pc:docMk/>
            <pc:sldMk cId="460632394" sldId="2035"/>
            <ac:cxnSpMk id="23" creationId="{75A27BEB-902F-4895-A930-B10447A20EBD}"/>
          </ac:cxnSpMkLst>
        </pc:cxnChg>
        <pc:cxnChg chg="add mod">
          <ac:chgData name="Aurelien Domont" userId="6da7715ce44349b3" providerId="LiveId" clId="{0C8DD60E-6B28-4885-88BC-A772E727CD52}" dt="2021-05-04T05:11:54.771" v="942"/>
          <ac:cxnSpMkLst>
            <pc:docMk/>
            <pc:sldMk cId="460632394" sldId="2035"/>
            <ac:cxnSpMk id="24" creationId="{E3AE8FF4-4D2D-41B5-803A-6C1BE08921A2}"/>
          </ac:cxnSpMkLst>
        </pc:cxnChg>
        <pc:cxnChg chg="del mod">
          <ac:chgData name="Aurelien Domont" userId="6da7715ce44349b3" providerId="LiveId" clId="{0C8DD60E-6B28-4885-88BC-A772E727CD52}" dt="2021-05-04T05:11:54.329" v="941" actId="478"/>
          <ac:cxnSpMkLst>
            <pc:docMk/>
            <pc:sldMk cId="460632394" sldId="2035"/>
            <ac:cxnSpMk id="28" creationId="{13465034-8505-4215-9A75-2727FBA6BDAC}"/>
          </ac:cxnSpMkLst>
        </pc:cxnChg>
        <pc:cxnChg chg="del mod">
          <ac:chgData name="Aurelien Domont" userId="6da7715ce44349b3" providerId="LiveId" clId="{0C8DD60E-6B28-4885-88BC-A772E727CD52}" dt="2021-05-04T05:11:54.329" v="941" actId="478"/>
          <ac:cxnSpMkLst>
            <pc:docMk/>
            <pc:sldMk cId="460632394" sldId="2035"/>
            <ac:cxnSpMk id="29" creationId="{63628088-6E5B-4D37-81D0-E9165B9AE6C0}"/>
          </ac:cxnSpMkLst>
        </pc:cxnChg>
        <pc:cxnChg chg="del mod">
          <ac:chgData name="Aurelien Domont" userId="6da7715ce44349b3" providerId="LiveId" clId="{0C8DD60E-6B28-4885-88BC-A772E727CD52}" dt="2021-05-04T05:11:54.329" v="941" actId="478"/>
          <ac:cxnSpMkLst>
            <pc:docMk/>
            <pc:sldMk cId="460632394" sldId="2035"/>
            <ac:cxnSpMk id="38" creationId="{0C6D65D2-7B30-4B1F-9433-6C5220B2B77C}"/>
          </ac:cxnSpMkLst>
        </pc:cxnChg>
        <pc:cxnChg chg="del mod">
          <ac:chgData name="Aurelien Domont" userId="6da7715ce44349b3" providerId="LiveId" clId="{0C8DD60E-6B28-4885-88BC-A772E727CD52}" dt="2021-05-04T05:11:54.329" v="941" actId="478"/>
          <ac:cxnSpMkLst>
            <pc:docMk/>
            <pc:sldMk cId="460632394" sldId="2035"/>
            <ac:cxnSpMk id="39" creationId="{40A9351A-E4A8-4D34-9F0A-3F0F70A5A2EA}"/>
          </ac:cxnSpMkLst>
        </pc:cxnChg>
        <pc:cxnChg chg="del mod">
          <ac:chgData name="Aurelien Domont" userId="6da7715ce44349b3" providerId="LiveId" clId="{0C8DD60E-6B28-4885-88BC-A772E727CD52}" dt="2021-05-04T05:11:54.329" v="941" actId="478"/>
          <ac:cxnSpMkLst>
            <pc:docMk/>
            <pc:sldMk cId="460632394" sldId="2035"/>
            <ac:cxnSpMk id="40" creationId="{2CD4ECE5-498A-40FF-8854-A64DF1D2C6F8}"/>
          </ac:cxnSpMkLst>
        </pc:cxnChg>
        <pc:cxnChg chg="del mod">
          <ac:chgData name="Aurelien Domont" userId="6da7715ce44349b3" providerId="LiveId" clId="{0C8DD60E-6B28-4885-88BC-A772E727CD52}" dt="2021-05-04T05:11:54.329" v="941" actId="478"/>
          <ac:cxnSpMkLst>
            <pc:docMk/>
            <pc:sldMk cId="460632394" sldId="2035"/>
            <ac:cxnSpMk id="41" creationId="{4239A4F0-A1BE-4238-81C5-882B29BA2521}"/>
          </ac:cxnSpMkLst>
        </pc:cxnChg>
        <pc:cxnChg chg="del mod">
          <ac:chgData name="Aurelien Domont" userId="6da7715ce44349b3" providerId="LiveId" clId="{0C8DD60E-6B28-4885-88BC-A772E727CD52}" dt="2021-05-04T05:11:54.329" v="941" actId="478"/>
          <ac:cxnSpMkLst>
            <pc:docMk/>
            <pc:sldMk cId="460632394" sldId="2035"/>
            <ac:cxnSpMk id="42" creationId="{1AE90D8D-8989-4B10-BC71-8AE87C1E275D}"/>
          </ac:cxnSpMkLst>
        </pc:cxnChg>
        <pc:cxnChg chg="del mod">
          <ac:chgData name="Aurelien Domont" userId="6da7715ce44349b3" providerId="LiveId" clId="{0C8DD60E-6B28-4885-88BC-A772E727CD52}" dt="2021-05-04T05:11:54.329" v="941" actId="478"/>
          <ac:cxnSpMkLst>
            <pc:docMk/>
            <pc:sldMk cId="460632394" sldId="2035"/>
            <ac:cxnSpMk id="43" creationId="{079C38F9-1E61-4211-9F84-22D8C32E7D56}"/>
          </ac:cxnSpMkLst>
        </pc:cxnChg>
        <pc:cxnChg chg="add mod">
          <ac:chgData name="Aurelien Domont" userId="6da7715ce44349b3" providerId="LiveId" clId="{0C8DD60E-6B28-4885-88BC-A772E727CD52}" dt="2021-05-04T05:11:54.771" v="942"/>
          <ac:cxnSpMkLst>
            <pc:docMk/>
            <pc:sldMk cId="460632394" sldId="2035"/>
            <ac:cxnSpMk id="54" creationId="{36252A6F-26FB-4DB4-A717-9177531598C5}"/>
          </ac:cxnSpMkLst>
        </pc:cxnChg>
        <pc:cxnChg chg="add mod">
          <ac:chgData name="Aurelien Domont" userId="6da7715ce44349b3" providerId="LiveId" clId="{0C8DD60E-6B28-4885-88BC-A772E727CD52}" dt="2021-05-04T05:11:54.771" v="942"/>
          <ac:cxnSpMkLst>
            <pc:docMk/>
            <pc:sldMk cId="460632394" sldId="2035"/>
            <ac:cxnSpMk id="55" creationId="{0A394470-7274-44BF-AF91-83EF20BFF72A}"/>
          </ac:cxnSpMkLst>
        </pc:cxnChg>
        <pc:cxnChg chg="add mod">
          <ac:chgData name="Aurelien Domont" userId="6da7715ce44349b3" providerId="LiveId" clId="{0C8DD60E-6B28-4885-88BC-A772E727CD52}" dt="2021-05-04T05:11:54.771" v="942"/>
          <ac:cxnSpMkLst>
            <pc:docMk/>
            <pc:sldMk cId="460632394" sldId="2035"/>
            <ac:cxnSpMk id="56" creationId="{42484783-24CD-4DF5-B772-8FAC31D9CF81}"/>
          </ac:cxnSpMkLst>
        </pc:cxnChg>
        <pc:cxnChg chg="add mod">
          <ac:chgData name="Aurelien Domont" userId="6da7715ce44349b3" providerId="LiveId" clId="{0C8DD60E-6B28-4885-88BC-A772E727CD52}" dt="2021-05-04T05:11:54.771" v="942"/>
          <ac:cxnSpMkLst>
            <pc:docMk/>
            <pc:sldMk cId="460632394" sldId="2035"/>
            <ac:cxnSpMk id="57" creationId="{F5029551-792B-4A5E-84F6-A3144868DD7B}"/>
          </ac:cxnSpMkLst>
        </pc:cxnChg>
        <pc:cxnChg chg="add mod">
          <ac:chgData name="Aurelien Domont" userId="6da7715ce44349b3" providerId="LiveId" clId="{0C8DD60E-6B28-4885-88BC-A772E727CD52}" dt="2021-05-04T05:11:54.771" v="942"/>
          <ac:cxnSpMkLst>
            <pc:docMk/>
            <pc:sldMk cId="460632394" sldId="2035"/>
            <ac:cxnSpMk id="58" creationId="{5FE8AE2B-6517-49E2-BA9C-8AFE4694AA73}"/>
          </ac:cxnSpMkLst>
        </pc:cxnChg>
        <pc:cxnChg chg="add mod">
          <ac:chgData name="Aurelien Domont" userId="6da7715ce44349b3" providerId="LiveId" clId="{0C8DD60E-6B28-4885-88BC-A772E727CD52}" dt="2021-05-04T05:11:54.771" v="942"/>
          <ac:cxnSpMkLst>
            <pc:docMk/>
            <pc:sldMk cId="460632394" sldId="2035"/>
            <ac:cxnSpMk id="59" creationId="{E4E2D757-BD22-4305-A06E-84DAB884BE19}"/>
          </ac:cxnSpMkLst>
        </pc:cxnChg>
        <pc:cxnChg chg="add mod">
          <ac:chgData name="Aurelien Domont" userId="6da7715ce44349b3" providerId="LiveId" clId="{0C8DD60E-6B28-4885-88BC-A772E727CD52}" dt="2021-05-04T05:11:54.771" v="942"/>
          <ac:cxnSpMkLst>
            <pc:docMk/>
            <pc:sldMk cId="460632394" sldId="2035"/>
            <ac:cxnSpMk id="60" creationId="{D14F0960-02FE-4D1A-B25B-1BA76B851B9D}"/>
          </ac:cxnSpMkLst>
        </pc:cxnChg>
        <pc:cxnChg chg="add mod">
          <ac:chgData name="Aurelien Domont" userId="6da7715ce44349b3" providerId="LiveId" clId="{0C8DD60E-6B28-4885-88BC-A772E727CD52}" dt="2021-05-04T05:11:54.771" v="942"/>
          <ac:cxnSpMkLst>
            <pc:docMk/>
            <pc:sldMk cId="460632394" sldId="2035"/>
            <ac:cxnSpMk id="61" creationId="{C812A24C-C9F9-435F-87A0-449F2C025F5E}"/>
          </ac:cxnSpMkLst>
        </pc:cxnChg>
        <pc:cxnChg chg="add mod">
          <ac:chgData name="Aurelien Domont" userId="6da7715ce44349b3" providerId="LiveId" clId="{0C8DD60E-6B28-4885-88BC-A772E727CD52}" dt="2021-05-04T05:11:54.771" v="942"/>
          <ac:cxnSpMkLst>
            <pc:docMk/>
            <pc:sldMk cId="460632394" sldId="2035"/>
            <ac:cxnSpMk id="62" creationId="{9B4C04AC-79D1-41DE-809C-FCB95470EBED}"/>
          </ac:cxnSpMkLst>
        </pc:cxnChg>
        <pc:cxnChg chg="add mod">
          <ac:chgData name="Aurelien Domont" userId="6da7715ce44349b3" providerId="LiveId" clId="{0C8DD60E-6B28-4885-88BC-A772E727CD52}" dt="2021-05-04T05:11:54.771" v="942"/>
          <ac:cxnSpMkLst>
            <pc:docMk/>
            <pc:sldMk cId="460632394" sldId="2035"/>
            <ac:cxnSpMk id="63" creationId="{CE1593BA-22B6-4B20-93CA-D5DA6EAE3C6D}"/>
          </ac:cxnSpMkLst>
        </pc:cxnChg>
      </pc:sldChg>
      <pc:sldChg chg="del">
        <pc:chgData name="Aurelien Domont" userId="6da7715ce44349b3" providerId="LiveId" clId="{0C8DD60E-6B28-4885-88BC-A772E727CD52}" dt="2021-05-04T04:57:29.483" v="698" actId="47"/>
        <pc:sldMkLst>
          <pc:docMk/>
          <pc:sldMk cId="4044506472" sldId="2035"/>
        </pc:sldMkLst>
      </pc:sldChg>
      <pc:sldChg chg="add del">
        <pc:chgData name="Aurelien Domont" userId="6da7715ce44349b3" providerId="LiveId" clId="{0C8DD60E-6B28-4885-88BC-A772E727CD52}" dt="2021-05-04T04:57:26.689" v="697" actId="47"/>
        <pc:sldMkLst>
          <pc:docMk/>
          <pc:sldMk cId="2703776564" sldId="2036"/>
        </pc:sldMkLst>
      </pc:sldChg>
      <pc:sldChg chg="modSp add del mod">
        <pc:chgData name="Aurelien Domont" userId="6da7715ce44349b3" providerId="LiveId" clId="{0C8DD60E-6B28-4885-88BC-A772E727CD52}" dt="2021-05-04T05:34:22.124" v="1329" actId="47"/>
        <pc:sldMkLst>
          <pc:docMk/>
          <pc:sldMk cId="2997149327" sldId="2036"/>
        </pc:sldMkLst>
        <pc:spChg chg="mod">
          <ac:chgData name="Aurelien Domont" userId="6da7715ce44349b3" providerId="LiveId" clId="{0C8DD60E-6B28-4885-88BC-A772E727CD52}" dt="2021-05-04T05:31:03.012" v="1280"/>
          <ac:spMkLst>
            <pc:docMk/>
            <pc:sldMk cId="2997149327" sldId="2036"/>
            <ac:spMk id="16" creationId="{6C2BB713-9637-4B9B-938F-E9768876782A}"/>
          </ac:spMkLst>
        </pc:spChg>
      </pc:sldChg>
      <pc:sldChg chg="delSp modSp add mod">
        <pc:chgData name="Aurelien Domont" userId="6da7715ce44349b3" providerId="LiveId" clId="{0C8DD60E-6B28-4885-88BC-A772E727CD52}" dt="2021-05-04T05:36:13.038" v="1456" actId="20577"/>
        <pc:sldMkLst>
          <pc:docMk/>
          <pc:sldMk cId="186912506" sldId="2037"/>
        </pc:sldMkLst>
        <pc:spChg chg="mod">
          <ac:chgData name="Aurelien Domont" userId="6da7715ce44349b3" providerId="LiveId" clId="{0C8DD60E-6B28-4885-88BC-A772E727CD52}" dt="2021-05-04T05:35:51.921" v="1453" actId="242"/>
          <ac:spMkLst>
            <pc:docMk/>
            <pc:sldMk cId="186912506" sldId="2037"/>
            <ac:spMk id="23" creationId="{38EFA3C4-46A2-4C8E-8465-B40A972D3224}"/>
          </ac:spMkLst>
        </pc:spChg>
        <pc:spChg chg="mod">
          <ac:chgData name="Aurelien Domont" userId="6da7715ce44349b3" providerId="LiveId" clId="{0C8DD60E-6B28-4885-88BC-A772E727CD52}" dt="2021-05-04T05:36:13.038" v="1456" actId="20577"/>
          <ac:spMkLst>
            <pc:docMk/>
            <pc:sldMk cId="186912506" sldId="2037"/>
            <ac:spMk id="24" creationId="{04602E5C-F30E-4851-B9F4-4929CD8C9DE4}"/>
          </ac:spMkLst>
        </pc:spChg>
        <pc:grpChg chg="del">
          <ac:chgData name="Aurelien Domont" userId="6da7715ce44349b3" providerId="LiveId" clId="{0C8DD60E-6B28-4885-88BC-A772E727CD52}" dt="2021-05-04T05:33:46.571" v="1320" actId="478"/>
          <ac:grpSpMkLst>
            <pc:docMk/>
            <pc:sldMk cId="186912506" sldId="2037"/>
            <ac:grpSpMk id="4" creationId="{9ECED568-17C9-4DD4-9D97-836414E0B382}"/>
          </ac:grpSpMkLst>
        </pc:grpChg>
        <pc:picChg chg="del">
          <ac:chgData name="Aurelien Domont" userId="6da7715ce44349b3" providerId="LiveId" clId="{0C8DD60E-6B28-4885-88BC-A772E727CD52}" dt="2021-05-04T05:34:08.312" v="1327" actId="478"/>
          <ac:picMkLst>
            <pc:docMk/>
            <pc:sldMk cId="186912506" sldId="2037"/>
            <ac:picMk id="5" creationId="{6A8C82E0-D461-4F54-90EE-B985A10CF5A1}"/>
          </ac:picMkLst>
        </pc:picChg>
      </pc:sldChg>
      <pc:sldChg chg="add">
        <pc:chgData name="Aurelien Domont" userId="6da7715ce44349b3" providerId="LiveId" clId="{0C8DD60E-6B28-4885-88BC-A772E727CD52}" dt="2021-05-04T06:04:42.756" v="1871"/>
        <pc:sldMkLst>
          <pc:docMk/>
          <pc:sldMk cId="3274212698" sldId="2038"/>
        </pc:sldMkLst>
      </pc:sldChg>
      <pc:sldChg chg="add">
        <pc:chgData name="Aurelien Domont" userId="6da7715ce44349b3" providerId="LiveId" clId="{0C8DD60E-6B28-4885-88BC-A772E727CD52}" dt="2021-05-04T06:04:42.756" v="1871"/>
        <pc:sldMkLst>
          <pc:docMk/>
          <pc:sldMk cId="4057054822" sldId="2147"/>
        </pc:sldMkLst>
      </pc:sldChg>
      <pc:sldChg chg="add">
        <pc:chgData name="Aurelien Domont" userId="6da7715ce44349b3" providerId="LiveId" clId="{0C8DD60E-6B28-4885-88BC-A772E727CD52}" dt="2021-05-04T06:04:42.756" v="1871"/>
        <pc:sldMkLst>
          <pc:docMk/>
          <pc:sldMk cId="4208437711" sldId="2148"/>
        </pc:sldMkLst>
      </pc:sldChg>
      <pc:sldChg chg="add">
        <pc:chgData name="Aurelien Domont" userId="6da7715ce44349b3" providerId="LiveId" clId="{0C8DD60E-6B28-4885-88BC-A772E727CD52}" dt="2021-05-04T06:04:42.756" v="1871"/>
        <pc:sldMkLst>
          <pc:docMk/>
          <pc:sldMk cId="1289725493" sldId="2149"/>
        </pc:sldMkLst>
      </pc:sldChg>
      <pc:sldChg chg="delSp modSp add mod">
        <pc:chgData name="Aurelien Domont" userId="6da7715ce44349b3" providerId="LiveId" clId="{0C8DD60E-6B28-4885-88BC-A772E727CD52}" dt="2021-05-04T06:07:58.626" v="1888" actId="20577"/>
        <pc:sldMkLst>
          <pc:docMk/>
          <pc:sldMk cId="2014281171" sldId="2150"/>
        </pc:sldMkLst>
        <pc:spChg chg="del">
          <ac:chgData name="Aurelien Domont" userId="6da7715ce44349b3" providerId="LiveId" clId="{0C8DD60E-6B28-4885-88BC-A772E727CD52}" dt="2021-05-04T06:06:07.426" v="1885" actId="478"/>
          <ac:spMkLst>
            <pc:docMk/>
            <pc:sldMk cId="2014281171" sldId="2150"/>
            <ac:spMk id="5" creationId="{91206A1C-4398-49D5-B631-7CF32C406825}"/>
          </ac:spMkLst>
        </pc:spChg>
        <pc:spChg chg="mod">
          <ac:chgData name="Aurelien Domont" userId="6da7715ce44349b3" providerId="LiveId" clId="{0C8DD60E-6B28-4885-88BC-A772E727CD52}" dt="2021-05-04T06:05:55.743" v="1884" actId="108"/>
          <ac:spMkLst>
            <pc:docMk/>
            <pc:sldMk cId="2014281171" sldId="2150"/>
            <ac:spMk id="14" creationId="{493F826D-CCF6-440C-BFA4-C3799A3ED755}"/>
          </ac:spMkLst>
        </pc:spChg>
        <pc:spChg chg="mod">
          <ac:chgData name="Aurelien Domont" userId="6da7715ce44349b3" providerId="LiveId" clId="{0C8DD60E-6B28-4885-88BC-A772E727CD52}" dt="2021-05-04T06:07:58.626" v="1888" actId="20577"/>
          <ac:spMkLst>
            <pc:docMk/>
            <pc:sldMk cId="2014281171" sldId="2150"/>
            <ac:spMk id="16" creationId="{6C2BB713-9637-4B9B-938F-E9768876782A}"/>
          </ac:spMkLst>
        </pc:spChg>
        <pc:spChg chg="mod">
          <ac:chgData name="Aurelien Domont" userId="6da7715ce44349b3" providerId="LiveId" clId="{0C8DD60E-6B28-4885-88BC-A772E727CD52}" dt="2021-05-04T06:05:52.929" v="1883" actId="108"/>
          <ac:spMkLst>
            <pc:docMk/>
            <pc:sldMk cId="2014281171" sldId="2150"/>
            <ac:spMk id="18" creationId="{0BCD4164-FFCE-447D-8269-E5891A7FEF0D}"/>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3BA3FB17-80D5-4569-AF82-A743B5CC811A}"/>
    <pc:docChg chg="modSld">
      <pc:chgData name="Aurelien Domont" userId="6da7715ce44349b3" providerId="LiveId" clId="{3BA3FB17-80D5-4569-AF82-A743B5CC811A}" dt="2021-07-14T05:53:08.080" v="10"/>
      <pc:docMkLst>
        <pc:docMk/>
      </pc:docMkLst>
      <pc:sldChg chg="modSp mod">
        <pc:chgData name="Aurelien Domont" userId="6da7715ce44349b3" providerId="LiveId" clId="{3BA3FB17-80D5-4569-AF82-A743B5CC811A}" dt="2021-07-14T05:53:08.080" v="10"/>
        <pc:sldMkLst>
          <pc:docMk/>
          <pc:sldMk cId="2014281171" sldId="2150"/>
        </pc:sldMkLst>
        <pc:spChg chg="mod">
          <ac:chgData name="Aurelien Domont" userId="6da7715ce44349b3" providerId="LiveId" clId="{3BA3FB17-80D5-4569-AF82-A743B5CC811A}" dt="2021-07-14T05:53:08.080" v="10"/>
          <ac:spMkLst>
            <pc:docMk/>
            <pc:sldMk cId="2014281171" sldId="2150"/>
            <ac:spMk id="25" creationId="{99F88341-1918-42BF-99AA-E09800DAB49B}"/>
          </ac:spMkLst>
        </pc:spChg>
      </pc:sldChg>
      <pc:sldChg chg="modSp mod">
        <pc:chgData name="Aurelien Domont" userId="6da7715ce44349b3" providerId="LiveId" clId="{3BA3FB17-80D5-4569-AF82-A743B5CC811A}" dt="2021-07-14T05:52:15.316" v="0"/>
        <pc:sldMkLst>
          <pc:docMk/>
          <pc:sldMk cId="3148501183" sldId="2157"/>
        </pc:sldMkLst>
        <pc:spChg chg="mod">
          <ac:chgData name="Aurelien Domont" userId="6da7715ce44349b3" providerId="LiveId" clId="{3BA3FB17-80D5-4569-AF82-A743B5CC811A}" dt="2021-07-14T05:52:15.316" v="0"/>
          <ac:spMkLst>
            <pc:docMk/>
            <pc:sldMk cId="3148501183" sldId="2157"/>
            <ac:spMk id="36" creationId="{DEACEA99-9E9A-408A-9277-86EFC1C60A69}"/>
          </ac:spMkLst>
        </pc:spChg>
      </pc:sldChg>
      <pc:sldChg chg="modSp mod">
        <pc:chgData name="Aurelien Domont" userId="6da7715ce44349b3" providerId="LiveId" clId="{3BA3FB17-80D5-4569-AF82-A743B5CC811A}" dt="2021-07-14T05:52:20.177" v="1"/>
        <pc:sldMkLst>
          <pc:docMk/>
          <pc:sldMk cId="4083923273" sldId="2164"/>
        </pc:sldMkLst>
        <pc:spChg chg="mod">
          <ac:chgData name="Aurelien Domont" userId="6da7715ce44349b3" providerId="LiveId" clId="{3BA3FB17-80D5-4569-AF82-A743B5CC811A}" dt="2021-07-14T05:52:20.177" v="1"/>
          <ac:spMkLst>
            <pc:docMk/>
            <pc:sldMk cId="4083923273" sldId="2164"/>
            <ac:spMk id="36" creationId="{DEACEA99-9E9A-408A-9277-86EFC1C60A69}"/>
          </ac:spMkLst>
        </pc:spChg>
      </pc:sldChg>
      <pc:sldChg chg="modSp mod">
        <pc:chgData name="Aurelien Domont" userId="6da7715ce44349b3" providerId="LiveId" clId="{3BA3FB17-80D5-4569-AF82-A743B5CC811A}" dt="2021-07-14T05:52:26.678" v="2"/>
        <pc:sldMkLst>
          <pc:docMk/>
          <pc:sldMk cId="2755439003" sldId="2165"/>
        </pc:sldMkLst>
        <pc:spChg chg="mod">
          <ac:chgData name="Aurelien Domont" userId="6da7715ce44349b3" providerId="LiveId" clId="{3BA3FB17-80D5-4569-AF82-A743B5CC811A}" dt="2021-07-14T05:52:26.678" v="2"/>
          <ac:spMkLst>
            <pc:docMk/>
            <pc:sldMk cId="2755439003" sldId="2165"/>
            <ac:spMk id="36" creationId="{DEACEA99-9E9A-408A-9277-86EFC1C60A69}"/>
          </ac:spMkLst>
        </pc:spChg>
      </pc:sldChg>
      <pc:sldChg chg="modSp mod">
        <pc:chgData name="Aurelien Domont" userId="6da7715ce44349b3" providerId="LiveId" clId="{3BA3FB17-80D5-4569-AF82-A743B5CC811A}" dt="2021-07-14T05:52:32.356" v="3"/>
        <pc:sldMkLst>
          <pc:docMk/>
          <pc:sldMk cId="1411304364" sldId="2166"/>
        </pc:sldMkLst>
        <pc:spChg chg="mod">
          <ac:chgData name="Aurelien Domont" userId="6da7715ce44349b3" providerId="LiveId" clId="{3BA3FB17-80D5-4569-AF82-A743B5CC811A}" dt="2021-07-14T05:52:32.356" v="3"/>
          <ac:spMkLst>
            <pc:docMk/>
            <pc:sldMk cId="1411304364" sldId="2166"/>
            <ac:spMk id="36" creationId="{DEACEA99-9E9A-408A-9277-86EFC1C60A69}"/>
          </ac:spMkLst>
        </pc:spChg>
      </pc:sldChg>
      <pc:sldChg chg="modSp mod">
        <pc:chgData name="Aurelien Domont" userId="6da7715ce44349b3" providerId="LiveId" clId="{3BA3FB17-80D5-4569-AF82-A743B5CC811A}" dt="2021-07-14T05:52:39.182" v="4"/>
        <pc:sldMkLst>
          <pc:docMk/>
          <pc:sldMk cId="3447837117" sldId="2167"/>
        </pc:sldMkLst>
        <pc:spChg chg="mod">
          <ac:chgData name="Aurelien Domont" userId="6da7715ce44349b3" providerId="LiveId" clId="{3BA3FB17-80D5-4569-AF82-A743B5CC811A}" dt="2021-07-14T05:52:39.182" v="4"/>
          <ac:spMkLst>
            <pc:docMk/>
            <pc:sldMk cId="3447837117" sldId="2167"/>
            <ac:spMk id="36" creationId="{DEACEA99-9E9A-408A-9277-86EFC1C60A69}"/>
          </ac:spMkLst>
        </pc:spChg>
      </pc:sldChg>
      <pc:sldChg chg="modSp mod">
        <pc:chgData name="Aurelien Domont" userId="6da7715ce44349b3" providerId="LiveId" clId="{3BA3FB17-80D5-4569-AF82-A743B5CC811A}" dt="2021-07-14T05:52:47.543" v="6"/>
        <pc:sldMkLst>
          <pc:docMk/>
          <pc:sldMk cId="3573950410" sldId="2168"/>
        </pc:sldMkLst>
        <pc:spChg chg="mod">
          <ac:chgData name="Aurelien Domont" userId="6da7715ce44349b3" providerId="LiveId" clId="{3BA3FB17-80D5-4569-AF82-A743B5CC811A}" dt="2021-07-14T05:52:47.543" v="6"/>
          <ac:spMkLst>
            <pc:docMk/>
            <pc:sldMk cId="3573950410" sldId="2168"/>
            <ac:spMk id="36" creationId="{DEACEA99-9E9A-408A-9277-86EFC1C60A69}"/>
          </ac:spMkLst>
        </pc:spChg>
      </pc:sldChg>
      <pc:sldChg chg="modSp mod">
        <pc:chgData name="Aurelien Domont" userId="6da7715ce44349b3" providerId="LiveId" clId="{3BA3FB17-80D5-4569-AF82-A743B5CC811A}" dt="2021-07-14T05:52:51.110" v="7"/>
        <pc:sldMkLst>
          <pc:docMk/>
          <pc:sldMk cId="3572917904" sldId="2169"/>
        </pc:sldMkLst>
        <pc:spChg chg="mod">
          <ac:chgData name="Aurelien Domont" userId="6da7715ce44349b3" providerId="LiveId" clId="{3BA3FB17-80D5-4569-AF82-A743B5CC811A}" dt="2021-07-14T05:52:51.110" v="7"/>
          <ac:spMkLst>
            <pc:docMk/>
            <pc:sldMk cId="3572917904" sldId="2169"/>
            <ac:spMk id="36" creationId="{DEACEA99-9E9A-408A-9277-86EFC1C60A69}"/>
          </ac:spMkLst>
        </pc:spChg>
      </pc:sldChg>
      <pc:sldChg chg="modSp mod">
        <pc:chgData name="Aurelien Domont" userId="6da7715ce44349b3" providerId="LiveId" clId="{3BA3FB17-80D5-4569-AF82-A743B5CC811A}" dt="2021-07-14T05:52:59.723" v="8"/>
        <pc:sldMkLst>
          <pc:docMk/>
          <pc:sldMk cId="1511000650" sldId="2170"/>
        </pc:sldMkLst>
        <pc:spChg chg="mod">
          <ac:chgData name="Aurelien Domont" userId="6da7715ce44349b3" providerId="LiveId" clId="{3BA3FB17-80D5-4569-AF82-A743B5CC811A}" dt="2021-07-14T05:52:59.723" v="8"/>
          <ac:spMkLst>
            <pc:docMk/>
            <pc:sldMk cId="1511000650" sldId="2170"/>
            <ac:spMk id="36" creationId="{DEACEA99-9E9A-408A-9277-86EFC1C60A69}"/>
          </ac:spMkLst>
        </pc:spChg>
      </pc:sldChg>
      <pc:sldChg chg="modSp mod">
        <pc:chgData name="Aurelien Domont" userId="6da7715ce44349b3" providerId="LiveId" clId="{3BA3FB17-80D5-4569-AF82-A743B5CC811A}" dt="2021-07-14T05:53:04.104" v="9"/>
        <pc:sldMkLst>
          <pc:docMk/>
          <pc:sldMk cId="2988587118" sldId="2171"/>
        </pc:sldMkLst>
        <pc:spChg chg="mod">
          <ac:chgData name="Aurelien Domont" userId="6da7715ce44349b3" providerId="LiveId" clId="{3BA3FB17-80D5-4569-AF82-A743B5CC811A}" dt="2021-07-14T05:53:04.104" v="9"/>
          <ac:spMkLst>
            <pc:docMk/>
            <pc:sldMk cId="2988587118" sldId="2171"/>
            <ac:spMk id="36" creationId="{DEACEA99-9E9A-408A-9277-86EFC1C60A69}"/>
          </ac:spMkLst>
        </pc:spChg>
      </pc:sldChg>
      <pc:sldChg chg="modSp mod">
        <pc:chgData name="Aurelien Domont" userId="6da7715ce44349b3" providerId="LiveId" clId="{3BA3FB17-80D5-4569-AF82-A743B5CC811A}" dt="2021-07-14T05:52:43.332" v="5"/>
        <pc:sldMkLst>
          <pc:docMk/>
          <pc:sldMk cId="20768916" sldId="2177"/>
        </pc:sldMkLst>
        <pc:spChg chg="mod">
          <ac:chgData name="Aurelien Domont" userId="6da7715ce44349b3" providerId="LiveId" clId="{3BA3FB17-80D5-4569-AF82-A743B5CC811A}" dt="2021-07-14T05:52:43.332" v="5"/>
          <ac:spMkLst>
            <pc:docMk/>
            <pc:sldMk cId="20768916" sldId="2177"/>
            <ac:spMk id="36" creationId="{DEACEA99-9E9A-408A-9277-86EFC1C60A69}"/>
          </ac:spMkLst>
        </pc:spChg>
      </pc:sldChg>
    </pc:docChg>
  </pc:docChgLst>
  <pc:docChgLst>
    <pc:chgData name="Aurelien Domont" userId="6da7715ce44349b3" providerId="LiveId" clId="{066BAB8A-4723-4C19-A1D1-11BD571DAE5A}"/>
    <pc:docChg chg="custSel addSld modSld">
      <pc:chgData name="Aurelien Domont" userId="6da7715ce44349b3" providerId="LiveId" clId="{066BAB8A-4723-4C19-A1D1-11BD571DAE5A}" dt="2021-05-12T07:47:07.252" v="150"/>
      <pc:docMkLst>
        <pc:docMk/>
      </pc:docMkLst>
      <pc:sldChg chg="modSp">
        <pc:chgData name="Aurelien Domont" userId="6da7715ce44349b3" providerId="LiveId" clId="{066BAB8A-4723-4C19-A1D1-11BD571DAE5A}" dt="2021-05-12T07:00:19.020" v="2"/>
        <pc:sldMkLst>
          <pc:docMk/>
          <pc:sldMk cId="597933806" sldId="1925"/>
        </pc:sldMkLst>
        <pc:spChg chg="mod">
          <ac:chgData name="Aurelien Domont" userId="6da7715ce44349b3" providerId="LiveId" clId="{066BAB8A-4723-4C19-A1D1-11BD571DAE5A}" dt="2021-05-12T07:00:19.020" v="2"/>
          <ac:spMkLst>
            <pc:docMk/>
            <pc:sldMk cId="597933806" sldId="1925"/>
            <ac:spMk id="16" creationId="{6C2BB713-9637-4B9B-938F-E9768876782A}"/>
          </ac:spMkLst>
        </pc:spChg>
      </pc:sldChg>
      <pc:sldChg chg="modSp">
        <pc:chgData name="Aurelien Domont" userId="6da7715ce44349b3" providerId="LiveId" clId="{066BAB8A-4723-4C19-A1D1-11BD571DAE5A}" dt="2021-05-12T07:00:19.020" v="2"/>
        <pc:sldMkLst>
          <pc:docMk/>
          <pc:sldMk cId="460632394" sldId="2035"/>
        </pc:sldMkLst>
        <pc:spChg chg="mod">
          <ac:chgData name="Aurelien Domont" userId="6da7715ce44349b3" providerId="LiveId" clId="{066BAB8A-4723-4C19-A1D1-11BD571DAE5A}" dt="2021-05-12T07:00:19.020" v="2"/>
          <ac:spMkLst>
            <pc:docMk/>
            <pc:sldMk cId="460632394" sldId="2035"/>
            <ac:spMk id="16" creationId="{6C2BB713-9637-4B9B-938F-E9768876782A}"/>
          </ac:spMkLst>
        </pc:spChg>
      </pc:sldChg>
      <pc:sldChg chg="modSp mod">
        <pc:chgData name="Aurelien Domont" userId="6da7715ce44349b3" providerId="LiveId" clId="{066BAB8A-4723-4C19-A1D1-11BD571DAE5A}" dt="2021-05-12T07:47:07.252" v="150"/>
        <pc:sldMkLst>
          <pc:docMk/>
          <pc:sldMk cId="2014281171" sldId="2150"/>
        </pc:sldMkLst>
        <pc:spChg chg="mod">
          <ac:chgData name="Aurelien Domont" userId="6da7715ce44349b3" providerId="LiveId" clId="{066BAB8A-4723-4C19-A1D1-11BD571DAE5A}" dt="2021-05-12T07:47:07.252" v="150"/>
          <ac:spMkLst>
            <pc:docMk/>
            <pc:sldMk cId="2014281171" sldId="2150"/>
            <ac:spMk id="23" creationId="{8A9EE56F-7681-405E-99E5-058F34F929DD}"/>
          </ac:spMkLst>
        </pc:spChg>
        <pc:spChg chg="mod">
          <ac:chgData name="Aurelien Domont" userId="6da7715ce44349b3" providerId="LiveId" clId="{066BAB8A-4723-4C19-A1D1-11BD571DAE5A}" dt="2021-05-12T07:04:07.247" v="5"/>
          <ac:spMkLst>
            <pc:docMk/>
            <pc:sldMk cId="2014281171" sldId="2150"/>
            <ac:spMk id="25" creationId="{99F88341-1918-42BF-99AA-E09800DAB49B}"/>
          </ac:spMkLst>
        </pc:spChg>
      </pc:sldChg>
      <pc:sldChg chg="modSp">
        <pc:chgData name="Aurelien Domont" userId="6da7715ce44349b3" providerId="LiveId" clId="{066BAB8A-4723-4C19-A1D1-11BD571DAE5A}" dt="2021-05-12T07:00:19.020" v="2"/>
        <pc:sldMkLst>
          <pc:docMk/>
          <pc:sldMk cId="4171692563" sldId="2152"/>
        </pc:sldMkLst>
        <pc:graphicFrameChg chg="mod">
          <ac:chgData name="Aurelien Domont" userId="6da7715ce44349b3" providerId="LiveId" clId="{066BAB8A-4723-4C19-A1D1-11BD571DAE5A}" dt="2021-05-12T07:00:19.020" v="2"/>
          <ac:graphicFrameMkLst>
            <pc:docMk/>
            <pc:sldMk cId="4171692563" sldId="2152"/>
            <ac:graphicFrameMk id="6" creationId="{09869EE9-A6B0-4D25-BE5E-47780156B70A}"/>
          </ac:graphicFrameMkLst>
        </pc:graphicFrameChg>
      </pc:sldChg>
      <pc:sldChg chg="modSp mod">
        <pc:chgData name="Aurelien Domont" userId="6da7715ce44349b3" providerId="LiveId" clId="{066BAB8A-4723-4C19-A1D1-11BD571DAE5A}" dt="2021-05-12T07:47:07.252" v="150"/>
        <pc:sldMkLst>
          <pc:docMk/>
          <pc:sldMk cId="3148501183" sldId="2157"/>
        </pc:sldMkLst>
        <pc:spChg chg="mod">
          <ac:chgData name="Aurelien Domont" userId="6da7715ce44349b3" providerId="LiveId" clId="{066BAB8A-4723-4C19-A1D1-11BD571DAE5A}" dt="2021-05-12T07:47:07.252" v="150"/>
          <ac:spMkLst>
            <pc:docMk/>
            <pc:sldMk cId="3148501183" sldId="2157"/>
            <ac:spMk id="34" creationId="{E2BDE0B8-90AF-4DE7-A71B-FE78ADE30B55}"/>
          </ac:spMkLst>
        </pc:spChg>
        <pc:spChg chg="mod">
          <ac:chgData name="Aurelien Domont" userId="6da7715ce44349b3" providerId="LiveId" clId="{066BAB8A-4723-4C19-A1D1-11BD571DAE5A}" dt="2021-05-12T07:04:07.247" v="5"/>
          <ac:spMkLst>
            <pc:docMk/>
            <pc:sldMk cId="3148501183" sldId="2157"/>
            <ac:spMk id="36" creationId="{DEACEA99-9E9A-408A-9277-86EFC1C60A69}"/>
          </ac:spMkLst>
        </pc:spChg>
      </pc:sldChg>
      <pc:sldChg chg="modSp">
        <pc:chgData name="Aurelien Domont" userId="6da7715ce44349b3" providerId="LiveId" clId="{066BAB8A-4723-4C19-A1D1-11BD571DAE5A}" dt="2021-05-12T07:04:07.247" v="5"/>
        <pc:sldMkLst>
          <pc:docMk/>
          <pc:sldMk cId="3299429826" sldId="2159"/>
        </pc:sldMkLst>
        <pc:graphicFrameChg chg="mod">
          <ac:chgData name="Aurelien Domont" userId="6da7715ce44349b3" providerId="LiveId" clId="{066BAB8A-4723-4C19-A1D1-11BD571DAE5A}" dt="2021-05-12T07:04:07.247" v="5"/>
          <ac:graphicFrameMkLst>
            <pc:docMk/>
            <pc:sldMk cId="3299429826" sldId="2159"/>
            <ac:graphicFrameMk id="6" creationId="{09869EE9-A6B0-4D25-BE5E-47780156B70A}"/>
          </ac:graphicFrameMkLst>
        </pc:graphicFrameChg>
      </pc:sldChg>
      <pc:sldChg chg="modSp mod">
        <pc:chgData name="Aurelien Domont" userId="6da7715ce44349b3" providerId="LiveId" clId="{066BAB8A-4723-4C19-A1D1-11BD571DAE5A}" dt="2021-05-12T07:47:07.252" v="150"/>
        <pc:sldMkLst>
          <pc:docMk/>
          <pc:sldMk cId="4083923273" sldId="2164"/>
        </pc:sldMkLst>
        <pc:spChg chg="mod">
          <ac:chgData name="Aurelien Domont" userId="6da7715ce44349b3" providerId="LiveId" clId="{066BAB8A-4723-4C19-A1D1-11BD571DAE5A}" dt="2021-05-12T07:47:07.252" v="150"/>
          <ac:spMkLst>
            <pc:docMk/>
            <pc:sldMk cId="4083923273" sldId="2164"/>
            <ac:spMk id="34" creationId="{E2BDE0B8-90AF-4DE7-A71B-FE78ADE30B55}"/>
          </ac:spMkLst>
        </pc:spChg>
        <pc:spChg chg="mod">
          <ac:chgData name="Aurelien Domont" userId="6da7715ce44349b3" providerId="LiveId" clId="{066BAB8A-4723-4C19-A1D1-11BD571DAE5A}" dt="2021-05-12T07:04:07.247" v="5"/>
          <ac:spMkLst>
            <pc:docMk/>
            <pc:sldMk cId="4083923273" sldId="2164"/>
            <ac:spMk id="36" creationId="{DEACEA99-9E9A-408A-9277-86EFC1C60A69}"/>
          </ac:spMkLst>
        </pc:spChg>
      </pc:sldChg>
      <pc:sldChg chg="modSp mod">
        <pc:chgData name="Aurelien Domont" userId="6da7715ce44349b3" providerId="LiveId" clId="{066BAB8A-4723-4C19-A1D1-11BD571DAE5A}" dt="2021-05-12T07:47:07.252" v="150"/>
        <pc:sldMkLst>
          <pc:docMk/>
          <pc:sldMk cId="2755439003" sldId="2165"/>
        </pc:sldMkLst>
        <pc:spChg chg="mod">
          <ac:chgData name="Aurelien Domont" userId="6da7715ce44349b3" providerId="LiveId" clId="{066BAB8A-4723-4C19-A1D1-11BD571DAE5A}" dt="2021-05-12T07:47:07.252" v="150"/>
          <ac:spMkLst>
            <pc:docMk/>
            <pc:sldMk cId="2755439003" sldId="2165"/>
            <ac:spMk id="34" creationId="{E2BDE0B8-90AF-4DE7-A71B-FE78ADE30B55}"/>
          </ac:spMkLst>
        </pc:spChg>
        <pc:spChg chg="mod">
          <ac:chgData name="Aurelien Domont" userId="6da7715ce44349b3" providerId="LiveId" clId="{066BAB8A-4723-4C19-A1D1-11BD571DAE5A}" dt="2021-05-12T07:04:07.247" v="5"/>
          <ac:spMkLst>
            <pc:docMk/>
            <pc:sldMk cId="2755439003" sldId="2165"/>
            <ac:spMk id="36" creationId="{DEACEA99-9E9A-408A-9277-86EFC1C60A69}"/>
          </ac:spMkLst>
        </pc:spChg>
      </pc:sldChg>
      <pc:sldChg chg="modSp mod">
        <pc:chgData name="Aurelien Domont" userId="6da7715ce44349b3" providerId="LiveId" clId="{066BAB8A-4723-4C19-A1D1-11BD571DAE5A}" dt="2021-05-12T07:47:07.252" v="150"/>
        <pc:sldMkLst>
          <pc:docMk/>
          <pc:sldMk cId="1411304364" sldId="2166"/>
        </pc:sldMkLst>
        <pc:spChg chg="mod">
          <ac:chgData name="Aurelien Domont" userId="6da7715ce44349b3" providerId="LiveId" clId="{066BAB8A-4723-4C19-A1D1-11BD571DAE5A}" dt="2021-05-12T07:47:07.252" v="150"/>
          <ac:spMkLst>
            <pc:docMk/>
            <pc:sldMk cId="1411304364" sldId="2166"/>
            <ac:spMk id="34" creationId="{E2BDE0B8-90AF-4DE7-A71B-FE78ADE30B55}"/>
          </ac:spMkLst>
        </pc:spChg>
        <pc:spChg chg="mod">
          <ac:chgData name="Aurelien Domont" userId="6da7715ce44349b3" providerId="LiveId" clId="{066BAB8A-4723-4C19-A1D1-11BD571DAE5A}" dt="2021-05-12T07:04:07.247" v="5"/>
          <ac:spMkLst>
            <pc:docMk/>
            <pc:sldMk cId="1411304364" sldId="2166"/>
            <ac:spMk id="36" creationId="{DEACEA99-9E9A-408A-9277-86EFC1C60A69}"/>
          </ac:spMkLst>
        </pc:spChg>
      </pc:sldChg>
      <pc:sldChg chg="modSp mod">
        <pc:chgData name="Aurelien Domont" userId="6da7715ce44349b3" providerId="LiveId" clId="{066BAB8A-4723-4C19-A1D1-11BD571DAE5A}" dt="2021-05-12T07:47:07.252" v="150"/>
        <pc:sldMkLst>
          <pc:docMk/>
          <pc:sldMk cId="3447837117" sldId="2167"/>
        </pc:sldMkLst>
        <pc:spChg chg="mod">
          <ac:chgData name="Aurelien Domont" userId="6da7715ce44349b3" providerId="LiveId" clId="{066BAB8A-4723-4C19-A1D1-11BD571DAE5A}" dt="2021-05-12T07:28:25.678" v="47" actId="1035"/>
          <ac:spMkLst>
            <pc:docMk/>
            <pc:sldMk cId="3447837117" sldId="2167"/>
            <ac:spMk id="15" creationId="{790F49E4-4FF7-4ED4-AB0E-7689BABA171D}"/>
          </ac:spMkLst>
        </pc:spChg>
        <pc:spChg chg="mod">
          <ac:chgData name="Aurelien Domont" userId="6da7715ce44349b3" providerId="LiveId" clId="{066BAB8A-4723-4C19-A1D1-11BD571DAE5A}" dt="2021-05-12T07:28:47.787" v="49" actId="20577"/>
          <ac:spMkLst>
            <pc:docMk/>
            <pc:sldMk cId="3447837117" sldId="2167"/>
            <ac:spMk id="16" creationId="{6C2BB713-9637-4B9B-938F-E9768876782A}"/>
          </ac:spMkLst>
        </pc:spChg>
        <pc:spChg chg="mod">
          <ac:chgData name="Aurelien Domont" userId="6da7715ce44349b3" providerId="LiveId" clId="{066BAB8A-4723-4C19-A1D1-11BD571DAE5A}" dt="2021-05-12T07:47:07.252" v="150"/>
          <ac:spMkLst>
            <pc:docMk/>
            <pc:sldMk cId="3447837117" sldId="2167"/>
            <ac:spMk id="34" creationId="{E2BDE0B8-90AF-4DE7-A71B-FE78ADE30B55}"/>
          </ac:spMkLst>
        </pc:spChg>
        <pc:spChg chg="mod">
          <ac:chgData name="Aurelien Domont" userId="6da7715ce44349b3" providerId="LiveId" clId="{066BAB8A-4723-4C19-A1D1-11BD571DAE5A}" dt="2021-05-12T07:04:07.247" v="5"/>
          <ac:spMkLst>
            <pc:docMk/>
            <pc:sldMk cId="3447837117" sldId="2167"/>
            <ac:spMk id="36" creationId="{DEACEA99-9E9A-408A-9277-86EFC1C60A69}"/>
          </ac:spMkLst>
        </pc:spChg>
      </pc:sldChg>
      <pc:sldChg chg="modSp add mod">
        <pc:chgData name="Aurelien Domont" userId="6da7715ce44349b3" providerId="LiveId" clId="{066BAB8A-4723-4C19-A1D1-11BD571DAE5A}" dt="2021-05-12T07:47:07.252" v="150"/>
        <pc:sldMkLst>
          <pc:docMk/>
          <pc:sldMk cId="3573950410" sldId="2168"/>
        </pc:sldMkLst>
        <pc:spChg chg="mod">
          <ac:chgData name="Aurelien Domont" userId="6da7715ce44349b3" providerId="LiveId" clId="{066BAB8A-4723-4C19-A1D1-11BD571DAE5A}" dt="2021-05-12T07:29:27.698" v="75" actId="1035"/>
          <ac:spMkLst>
            <pc:docMk/>
            <pc:sldMk cId="3573950410" sldId="2168"/>
            <ac:spMk id="15" creationId="{790F49E4-4FF7-4ED4-AB0E-7689BABA171D}"/>
          </ac:spMkLst>
        </pc:spChg>
        <pc:spChg chg="mod">
          <ac:chgData name="Aurelien Domont" userId="6da7715ce44349b3" providerId="LiveId" clId="{066BAB8A-4723-4C19-A1D1-11BD571DAE5A}" dt="2021-05-12T07:29:20.908" v="73" actId="20577"/>
          <ac:spMkLst>
            <pc:docMk/>
            <pc:sldMk cId="3573950410" sldId="2168"/>
            <ac:spMk id="16" creationId="{6C2BB713-9637-4B9B-938F-E9768876782A}"/>
          </ac:spMkLst>
        </pc:spChg>
        <pc:spChg chg="mod">
          <ac:chgData name="Aurelien Domont" userId="6da7715ce44349b3" providerId="LiveId" clId="{066BAB8A-4723-4C19-A1D1-11BD571DAE5A}" dt="2021-05-12T07:47:07.252" v="150"/>
          <ac:spMkLst>
            <pc:docMk/>
            <pc:sldMk cId="3573950410" sldId="2168"/>
            <ac:spMk id="34" creationId="{E2BDE0B8-90AF-4DE7-A71B-FE78ADE30B55}"/>
          </ac:spMkLst>
        </pc:spChg>
      </pc:sldChg>
      <pc:sldChg chg="modSp add mod">
        <pc:chgData name="Aurelien Domont" userId="6da7715ce44349b3" providerId="LiveId" clId="{066BAB8A-4723-4C19-A1D1-11BD571DAE5A}" dt="2021-05-12T07:47:07.252" v="150"/>
        <pc:sldMkLst>
          <pc:docMk/>
          <pc:sldMk cId="3572917904" sldId="2169"/>
        </pc:sldMkLst>
        <pc:spChg chg="mod">
          <ac:chgData name="Aurelien Domont" userId="6da7715ce44349b3" providerId="LiveId" clId="{066BAB8A-4723-4C19-A1D1-11BD571DAE5A}" dt="2021-05-12T07:31:03.124" v="98" actId="1035"/>
          <ac:spMkLst>
            <pc:docMk/>
            <pc:sldMk cId="3572917904" sldId="2169"/>
            <ac:spMk id="15" creationId="{790F49E4-4FF7-4ED4-AB0E-7689BABA171D}"/>
          </ac:spMkLst>
        </pc:spChg>
        <pc:spChg chg="mod">
          <ac:chgData name="Aurelien Domont" userId="6da7715ce44349b3" providerId="LiveId" clId="{066BAB8A-4723-4C19-A1D1-11BD571DAE5A}" dt="2021-05-12T07:30:57.181" v="78" actId="20577"/>
          <ac:spMkLst>
            <pc:docMk/>
            <pc:sldMk cId="3572917904" sldId="2169"/>
            <ac:spMk id="16" creationId="{6C2BB713-9637-4B9B-938F-E9768876782A}"/>
          </ac:spMkLst>
        </pc:spChg>
        <pc:spChg chg="mod">
          <ac:chgData name="Aurelien Domont" userId="6da7715ce44349b3" providerId="LiveId" clId="{066BAB8A-4723-4C19-A1D1-11BD571DAE5A}" dt="2021-05-12T07:47:07.252" v="150"/>
          <ac:spMkLst>
            <pc:docMk/>
            <pc:sldMk cId="3572917904" sldId="2169"/>
            <ac:spMk id="34" creationId="{E2BDE0B8-90AF-4DE7-A71B-FE78ADE30B55}"/>
          </ac:spMkLst>
        </pc:spChg>
      </pc:sldChg>
      <pc:sldChg chg="modSp add mod">
        <pc:chgData name="Aurelien Domont" userId="6da7715ce44349b3" providerId="LiveId" clId="{066BAB8A-4723-4C19-A1D1-11BD571DAE5A}" dt="2021-05-12T07:47:07.252" v="150"/>
        <pc:sldMkLst>
          <pc:docMk/>
          <pc:sldMk cId="1511000650" sldId="2170"/>
        </pc:sldMkLst>
        <pc:spChg chg="mod">
          <ac:chgData name="Aurelien Domont" userId="6da7715ce44349b3" providerId="LiveId" clId="{066BAB8A-4723-4C19-A1D1-11BD571DAE5A}" dt="2021-05-12T07:32:06.756" v="115" actId="1036"/>
          <ac:spMkLst>
            <pc:docMk/>
            <pc:sldMk cId="1511000650" sldId="2170"/>
            <ac:spMk id="15" creationId="{790F49E4-4FF7-4ED4-AB0E-7689BABA171D}"/>
          </ac:spMkLst>
        </pc:spChg>
        <pc:spChg chg="mod">
          <ac:chgData name="Aurelien Domont" userId="6da7715ce44349b3" providerId="LiveId" clId="{066BAB8A-4723-4C19-A1D1-11BD571DAE5A}" dt="2021-05-12T07:32:12.597" v="118" actId="20577"/>
          <ac:spMkLst>
            <pc:docMk/>
            <pc:sldMk cId="1511000650" sldId="2170"/>
            <ac:spMk id="16" creationId="{6C2BB713-9637-4B9B-938F-E9768876782A}"/>
          </ac:spMkLst>
        </pc:spChg>
        <pc:spChg chg="mod">
          <ac:chgData name="Aurelien Domont" userId="6da7715ce44349b3" providerId="LiveId" clId="{066BAB8A-4723-4C19-A1D1-11BD571DAE5A}" dt="2021-05-12T07:47:07.252" v="150"/>
          <ac:spMkLst>
            <pc:docMk/>
            <pc:sldMk cId="1511000650" sldId="2170"/>
            <ac:spMk id="34" creationId="{E2BDE0B8-90AF-4DE7-A71B-FE78ADE30B55}"/>
          </ac:spMkLst>
        </pc:spChg>
      </pc:sldChg>
      <pc:sldChg chg="modSp add mod">
        <pc:chgData name="Aurelien Domont" userId="6da7715ce44349b3" providerId="LiveId" clId="{066BAB8A-4723-4C19-A1D1-11BD571DAE5A}" dt="2021-05-12T07:47:07.252" v="150"/>
        <pc:sldMkLst>
          <pc:docMk/>
          <pc:sldMk cId="2988587118" sldId="2171"/>
        </pc:sldMkLst>
        <pc:spChg chg="mod">
          <ac:chgData name="Aurelien Domont" userId="6da7715ce44349b3" providerId="LiveId" clId="{066BAB8A-4723-4C19-A1D1-11BD571DAE5A}" dt="2021-05-12T07:35:04.092" v="142" actId="1036"/>
          <ac:spMkLst>
            <pc:docMk/>
            <pc:sldMk cId="2988587118" sldId="2171"/>
            <ac:spMk id="15" creationId="{790F49E4-4FF7-4ED4-AB0E-7689BABA171D}"/>
          </ac:spMkLst>
        </pc:spChg>
        <pc:spChg chg="mod">
          <ac:chgData name="Aurelien Domont" userId="6da7715ce44349b3" providerId="LiveId" clId="{066BAB8A-4723-4C19-A1D1-11BD571DAE5A}" dt="2021-05-12T07:34:58.615" v="121" actId="20577"/>
          <ac:spMkLst>
            <pc:docMk/>
            <pc:sldMk cId="2988587118" sldId="2171"/>
            <ac:spMk id="16" creationId="{6C2BB713-9637-4B9B-938F-E9768876782A}"/>
          </ac:spMkLst>
        </pc:spChg>
        <pc:spChg chg="mod">
          <ac:chgData name="Aurelien Domont" userId="6da7715ce44349b3" providerId="LiveId" clId="{066BAB8A-4723-4C19-A1D1-11BD571DAE5A}" dt="2021-05-12T07:47:07.252" v="150"/>
          <ac:spMkLst>
            <pc:docMk/>
            <pc:sldMk cId="2988587118" sldId="2171"/>
            <ac:spMk id="34" creationId="{E2BDE0B8-90AF-4DE7-A71B-FE78ADE30B55}"/>
          </ac:spMkLst>
        </pc:spChg>
      </pc:sldChg>
      <pc:sldChg chg="modSp add mod">
        <pc:chgData name="Aurelien Domont" userId="6da7715ce44349b3" providerId="LiveId" clId="{066BAB8A-4723-4C19-A1D1-11BD571DAE5A}" dt="2021-05-12T07:35:13.660" v="147" actId="20577"/>
        <pc:sldMkLst>
          <pc:docMk/>
          <pc:sldMk cId="1424356935" sldId="2172"/>
        </pc:sldMkLst>
        <pc:spChg chg="mod">
          <ac:chgData name="Aurelien Domont" userId="6da7715ce44349b3" providerId="LiveId" clId="{066BAB8A-4723-4C19-A1D1-11BD571DAE5A}" dt="2021-05-12T07:35:13.660" v="147" actId="20577"/>
          <ac:spMkLst>
            <pc:docMk/>
            <pc:sldMk cId="1424356935" sldId="2172"/>
            <ac:spMk id="16" creationId="{6C2BB713-9637-4B9B-938F-E9768876782A}"/>
          </ac:spMkLst>
        </pc:spChg>
      </pc:sldChg>
    </pc:docChg>
  </pc:docChgLst>
  <pc:docChgLst>
    <pc:chgData name="Aurelien Domont" userId="6da7715ce44349b3" providerId="LiveId" clId="{06F4701A-A56B-427A-99FA-7D1548ED9EAA}"/>
    <pc:docChg chg="undo custSel addSld delSld modSld sldOrd">
      <pc:chgData name="Aurelien Domont" userId="6da7715ce44349b3" providerId="LiveId" clId="{06F4701A-A56B-427A-99FA-7D1548ED9EAA}" dt="2021-05-04T04:05:51.007" v="333" actId="20577"/>
      <pc:docMkLst>
        <pc:docMk/>
      </pc:docMkLst>
      <pc:sldChg chg="modSp mod">
        <pc:chgData name="Aurelien Domont" userId="6da7715ce44349b3" providerId="LiveId" clId="{06F4701A-A56B-427A-99FA-7D1548ED9EAA}" dt="2021-05-04T03:34:41.051" v="0" actId="20577"/>
        <pc:sldMkLst>
          <pc:docMk/>
          <pc:sldMk cId="3131901387" sldId="256"/>
        </pc:sldMkLst>
        <pc:spChg chg="mod">
          <ac:chgData name="Aurelien Domont" userId="6da7715ce44349b3" providerId="LiveId" clId="{06F4701A-A56B-427A-99FA-7D1548ED9EAA}" dt="2021-05-04T03:34:41.051" v="0" actId="20577"/>
          <ac:spMkLst>
            <pc:docMk/>
            <pc:sldMk cId="3131901387" sldId="256"/>
            <ac:spMk id="2" creationId="{5261080C-C60C-4746-B6B1-A9A4FFA86785}"/>
          </ac:spMkLst>
        </pc:spChg>
      </pc:sldChg>
      <pc:sldChg chg="del">
        <pc:chgData name="Aurelien Domont" userId="6da7715ce44349b3" providerId="LiveId" clId="{06F4701A-A56B-427A-99FA-7D1548ED9EAA}" dt="2021-05-04T03:34:58.707" v="1" actId="47"/>
        <pc:sldMkLst>
          <pc:docMk/>
          <pc:sldMk cId="317099162" sldId="1749"/>
        </pc:sldMkLst>
      </pc:sldChg>
      <pc:sldChg chg="del">
        <pc:chgData name="Aurelien Domont" userId="6da7715ce44349b3" providerId="LiveId" clId="{06F4701A-A56B-427A-99FA-7D1548ED9EAA}" dt="2021-05-04T03:34:58.707" v="1" actId="47"/>
        <pc:sldMkLst>
          <pc:docMk/>
          <pc:sldMk cId="3324303879" sldId="1917"/>
        </pc:sldMkLst>
      </pc:sldChg>
      <pc:sldChg chg="del">
        <pc:chgData name="Aurelien Domont" userId="6da7715ce44349b3" providerId="LiveId" clId="{06F4701A-A56B-427A-99FA-7D1548ED9EAA}" dt="2021-05-04T03:34:58.707" v="1" actId="47"/>
        <pc:sldMkLst>
          <pc:docMk/>
          <pc:sldMk cId="3738554192" sldId="1918"/>
        </pc:sldMkLst>
      </pc:sldChg>
      <pc:sldChg chg="del">
        <pc:chgData name="Aurelien Domont" userId="6da7715ce44349b3" providerId="LiveId" clId="{06F4701A-A56B-427A-99FA-7D1548ED9EAA}" dt="2021-05-04T03:34:58.707" v="1" actId="47"/>
        <pc:sldMkLst>
          <pc:docMk/>
          <pc:sldMk cId="4287792945" sldId="1919"/>
        </pc:sldMkLst>
      </pc:sldChg>
      <pc:sldChg chg="del">
        <pc:chgData name="Aurelien Domont" userId="6da7715ce44349b3" providerId="LiveId" clId="{06F4701A-A56B-427A-99FA-7D1548ED9EAA}" dt="2021-05-04T03:34:58.707" v="1" actId="47"/>
        <pc:sldMkLst>
          <pc:docMk/>
          <pc:sldMk cId="1711813648" sldId="1920"/>
        </pc:sldMkLst>
      </pc:sldChg>
      <pc:sldChg chg="del">
        <pc:chgData name="Aurelien Domont" userId="6da7715ce44349b3" providerId="LiveId" clId="{06F4701A-A56B-427A-99FA-7D1548ED9EAA}" dt="2021-05-04T03:34:58.707" v="1" actId="47"/>
        <pc:sldMkLst>
          <pc:docMk/>
          <pc:sldMk cId="1649006803" sldId="1921"/>
        </pc:sldMkLst>
      </pc:sldChg>
      <pc:sldChg chg="del">
        <pc:chgData name="Aurelien Domont" userId="6da7715ce44349b3" providerId="LiveId" clId="{06F4701A-A56B-427A-99FA-7D1548ED9EAA}" dt="2021-05-04T03:34:58.707" v="1" actId="47"/>
        <pc:sldMkLst>
          <pc:docMk/>
          <pc:sldMk cId="3022188194" sldId="1922"/>
        </pc:sldMkLst>
      </pc:sldChg>
      <pc:sldChg chg="del">
        <pc:chgData name="Aurelien Domont" userId="6da7715ce44349b3" providerId="LiveId" clId="{06F4701A-A56B-427A-99FA-7D1548ED9EAA}" dt="2021-05-04T03:34:58.707" v="1" actId="47"/>
        <pc:sldMkLst>
          <pc:docMk/>
          <pc:sldMk cId="1872329668" sldId="1923"/>
        </pc:sldMkLst>
      </pc:sldChg>
      <pc:sldChg chg="addSp delSp modSp add del mod">
        <pc:chgData name="Aurelien Domont" userId="6da7715ce44349b3" providerId="LiveId" clId="{06F4701A-A56B-427A-99FA-7D1548ED9EAA}" dt="2021-05-04T04:03:14.661" v="326" actId="20577"/>
        <pc:sldMkLst>
          <pc:docMk/>
          <pc:sldMk cId="1659127470" sldId="1924"/>
        </pc:sldMkLst>
        <pc:spChg chg="del">
          <ac:chgData name="Aurelien Domont" userId="6da7715ce44349b3" providerId="LiveId" clId="{06F4701A-A56B-427A-99FA-7D1548ED9EAA}" dt="2021-05-04T03:35:52.627" v="3" actId="478"/>
          <ac:spMkLst>
            <pc:docMk/>
            <pc:sldMk cId="1659127470" sldId="1924"/>
            <ac:spMk id="2" creationId="{47EAB931-197A-40BB-B426-D6D65C61BAA2}"/>
          </ac:spMkLst>
        </pc:spChg>
        <pc:spChg chg="add">
          <ac:chgData name="Aurelien Domont" userId="6da7715ce44349b3" providerId="LiveId" clId="{06F4701A-A56B-427A-99FA-7D1548ED9EAA}" dt="2021-05-04T04:03:07.431" v="325" actId="11529"/>
          <ac:spMkLst>
            <pc:docMk/>
            <pc:sldMk cId="1659127470" sldId="1924"/>
            <ac:spMk id="5" creationId="{91206A1C-4398-49D5-B631-7CF32C406825}"/>
          </ac:spMkLst>
        </pc:spChg>
        <pc:spChg chg="mod">
          <ac:chgData name="Aurelien Domont" userId="6da7715ce44349b3" providerId="LiveId" clId="{06F4701A-A56B-427A-99FA-7D1548ED9EAA}" dt="2021-05-04T03:37:45.763" v="97" actId="207"/>
          <ac:spMkLst>
            <pc:docMk/>
            <pc:sldMk cId="1659127470" sldId="1924"/>
            <ac:spMk id="14" creationId="{493F826D-CCF6-440C-BFA4-C3799A3ED755}"/>
          </ac:spMkLst>
        </pc:spChg>
        <pc:spChg chg="add del">
          <ac:chgData name="Aurelien Domont" userId="6da7715ce44349b3" providerId="LiveId" clId="{06F4701A-A56B-427A-99FA-7D1548ED9EAA}" dt="2021-05-04T03:36:55.784" v="45" actId="22"/>
          <ac:spMkLst>
            <pc:docMk/>
            <pc:sldMk cId="1659127470" sldId="1924"/>
            <ac:spMk id="15" creationId="{A61EAB04-86F5-4CAF-8C51-E144E3BB787D}"/>
          </ac:spMkLst>
        </pc:spChg>
        <pc:spChg chg="mod">
          <ac:chgData name="Aurelien Domont" userId="6da7715ce44349b3" providerId="LiveId" clId="{06F4701A-A56B-427A-99FA-7D1548ED9EAA}" dt="2021-05-04T03:41:20.273" v="235" actId="20577"/>
          <ac:spMkLst>
            <pc:docMk/>
            <pc:sldMk cId="1659127470" sldId="1924"/>
            <ac:spMk id="16" creationId="{6C2BB713-9637-4B9B-938F-E9768876782A}"/>
          </ac:spMkLst>
        </pc:spChg>
        <pc:spChg chg="add del mod ord">
          <ac:chgData name="Aurelien Domont" userId="6da7715ce44349b3" providerId="LiveId" clId="{06F4701A-A56B-427A-99FA-7D1548ED9EAA}" dt="2021-05-04T03:41:41.188" v="239" actId="478"/>
          <ac:spMkLst>
            <pc:docMk/>
            <pc:sldMk cId="1659127470" sldId="1924"/>
            <ac:spMk id="17" creationId="{D44379F1-7C74-45D3-A456-E2945AF9425E}"/>
          </ac:spMkLst>
        </pc:spChg>
        <pc:spChg chg="mod">
          <ac:chgData name="Aurelien Domont" userId="6da7715ce44349b3" providerId="LiveId" clId="{06F4701A-A56B-427A-99FA-7D1548ED9EAA}" dt="2021-05-04T04:03:14.661" v="326" actId="20577"/>
          <ac:spMkLst>
            <pc:docMk/>
            <pc:sldMk cId="1659127470" sldId="1924"/>
            <ac:spMk id="34" creationId="{E2BDE0B8-90AF-4DE7-A71B-FE78ADE30B55}"/>
          </ac:spMkLst>
        </pc:spChg>
      </pc:sldChg>
      <pc:sldChg chg="del">
        <pc:chgData name="Aurelien Domont" userId="6da7715ce44349b3" providerId="LiveId" clId="{06F4701A-A56B-427A-99FA-7D1548ED9EAA}" dt="2021-05-04T03:39:52.545" v="200" actId="47"/>
        <pc:sldMkLst>
          <pc:docMk/>
          <pc:sldMk cId="1874123290" sldId="1926"/>
        </pc:sldMkLst>
      </pc:sldChg>
      <pc:sldChg chg="del">
        <pc:chgData name="Aurelien Domont" userId="6da7715ce44349b3" providerId="LiveId" clId="{06F4701A-A56B-427A-99FA-7D1548ED9EAA}" dt="2021-05-04T03:46:59.914" v="321" actId="47"/>
        <pc:sldMkLst>
          <pc:docMk/>
          <pc:sldMk cId="1374159068" sldId="1928"/>
        </pc:sldMkLst>
      </pc:sldChg>
      <pc:sldChg chg="modSp mod ord">
        <pc:chgData name="Aurelien Domont" userId="6da7715ce44349b3" providerId="LiveId" clId="{06F4701A-A56B-427A-99FA-7D1548ED9EAA}" dt="2021-05-04T04:00:24.453" v="324"/>
        <pc:sldMkLst>
          <pc:docMk/>
          <pc:sldMk cId="802743741" sldId="1929"/>
        </pc:sldMkLst>
        <pc:spChg chg="mod">
          <ac:chgData name="Aurelien Domont" userId="6da7715ce44349b3" providerId="LiveId" clId="{06F4701A-A56B-427A-99FA-7D1548ED9EAA}" dt="2021-05-04T03:47:12.880" v="322" actId="33524"/>
          <ac:spMkLst>
            <pc:docMk/>
            <pc:sldMk cId="802743741" sldId="1929"/>
            <ac:spMk id="16" creationId="{6C2BB713-9637-4B9B-938F-E9768876782A}"/>
          </ac:spMkLst>
        </pc:spChg>
      </pc:sldChg>
      <pc:sldChg chg="del">
        <pc:chgData name="Aurelien Domont" userId="6da7715ce44349b3" providerId="LiveId" clId="{06F4701A-A56B-427A-99FA-7D1548ED9EAA}" dt="2021-05-04T03:39:51.864" v="199" actId="47"/>
        <pc:sldMkLst>
          <pc:docMk/>
          <pc:sldMk cId="3518638678" sldId="2030"/>
        </pc:sldMkLst>
      </pc:sldChg>
      <pc:sldChg chg="modSp add mod">
        <pc:chgData name="Aurelien Domont" userId="6da7715ce44349b3" providerId="LiveId" clId="{06F4701A-A56B-427A-99FA-7D1548ED9EAA}" dt="2021-05-04T04:05:51.007" v="333" actId="20577"/>
        <pc:sldMkLst>
          <pc:docMk/>
          <pc:sldMk cId="3963700937" sldId="2030"/>
        </pc:sldMkLst>
        <pc:spChg chg="mod">
          <ac:chgData name="Aurelien Domont" userId="6da7715ce44349b3" providerId="LiveId" clId="{06F4701A-A56B-427A-99FA-7D1548ED9EAA}" dt="2021-05-04T04:05:51.007" v="333" actId="20577"/>
          <ac:spMkLst>
            <pc:docMk/>
            <pc:sldMk cId="3963700937" sldId="2030"/>
            <ac:spMk id="16" creationId="{6C2BB713-9637-4B9B-938F-E9768876782A}"/>
          </ac:spMkLst>
        </pc:spChg>
        <pc:spChg chg="mod">
          <ac:chgData name="Aurelien Domont" userId="6da7715ce44349b3" providerId="LiveId" clId="{06F4701A-A56B-427A-99FA-7D1548ED9EAA}" dt="2021-05-04T03:41:48.762" v="240" actId="14100"/>
          <ac:spMkLst>
            <pc:docMk/>
            <pc:sldMk cId="3963700937" sldId="2030"/>
            <ac:spMk id="17" creationId="{D44379F1-7C74-45D3-A456-E2945AF9425E}"/>
          </ac:spMkLst>
        </pc:spChg>
        <pc:spChg chg="mod">
          <ac:chgData name="Aurelien Domont" userId="6da7715ce44349b3" providerId="LiveId" clId="{06F4701A-A56B-427A-99FA-7D1548ED9EAA}" dt="2021-05-04T04:03:26.388" v="327"/>
          <ac:spMkLst>
            <pc:docMk/>
            <pc:sldMk cId="3963700937" sldId="2030"/>
            <ac:spMk id="34" creationId="{E2BDE0B8-90AF-4DE7-A71B-FE78ADE30B55}"/>
          </ac:spMkLst>
        </pc:spChg>
      </pc:sldChg>
      <pc:sldChg chg="modSp add mod">
        <pc:chgData name="Aurelien Domont" userId="6da7715ce44349b3" providerId="LiveId" clId="{06F4701A-A56B-427A-99FA-7D1548ED9EAA}" dt="2021-05-04T04:05:12.282" v="331" actId="20577"/>
        <pc:sldMkLst>
          <pc:docMk/>
          <pc:sldMk cId="3382533371" sldId="2031"/>
        </pc:sldMkLst>
        <pc:spChg chg="mod">
          <ac:chgData name="Aurelien Domont" userId="6da7715ce44349b3" providerId="LiveId" clId="{06F4701A-A56B-427A-99FA-7D1548ED9EAA}" dt="2021-05-04T04:05:12.282" v="331" actId="20577"/>
          <ac:spMkLst>
            <pc:docMk/>
            <pc:sldMk cId="3382533371" sldId="2031"/>
            <ac:spMk id="16" creationId="{6C2BB713-9637-4B9B-938F-E9768876782A}"/>
          </ac:spMkLst>
        </pc:spChg>
        <pc:spChg chg="mod">
          <ac:chgData name="Aurelien Domont" userId="6da7715ce44349b3" providerId="LiveId" clId="{06F4701A-A56B-427A-99FA-7D1548ED9EAA}" dt="2021-05-04T03:46:56.662" v="320" actId="14100"/>
          <ac:spMkLst>
            <pc:docMk/>
            <pc:sldMk cId="3382533371" sldId="2031"/>
            <ac:spMk id="17" creationId="{D44379F1-7C74-45D3-A456-E2945AF9425E}"/>
          </ac:spMkLst>
        </pc:spChg>
        <pc:spChg chg="mod">
          <ac:chgData name="Aurelien Domont" userId="6da7715ce44349b3" providerId="LiveId" clId="{06F4701A-A56B-427A-99FA-7D1548ED9EAA}" dt="2021-05-04T04:03:29.628" v="328"/>
          <ac:spMkLst>
            <pc:docMk/>
            <pc:sldMk cId="3382533371" sldId="2031"/>
            <ac:spMk id="34" creationId="{E2BDE0B8-90AF-4DE7-A71B-FE78ADE30B55}"/>
          </ac:spMkLst>
        </pc:spChg>
      </pc:sldChg>
      <pc:sldChg chg="del">
        <pc:chgData name="Aurelien Domont" userId="6da7715ce44349b3" providerId="LiveId" clId="{06F4701A-A56B-427A-99FA-7D1548ED9EAA}" dt="2021-05-04T03:39:51.187" v="198" actId="47"/>
        <pc:sldMkLst>
          <pc:docMk/>
          <pc:sldMk cId="3867219056" sldId="2031"/>
        </pc:sldMkLst>
      </pc:sldChg>
      <pc:sldChg chg="del">
        <pc:chgData name="Aurelien Domont" userId="6da7715ce44349b3" providerId="LiveId" clId="{06F4701A-A56B-427A-99FA-7D1548ED9EAA}" dt="2021-05-04T03:39:50.393" v="197" actId="47"/>
        <pc:sldMkLst>
          <pc:docMk/>
          <pc:sldMk cId="2964978532" sldId="2032"/>
        </pc:sldMkLst>
      </pc:sldChg>
      <pc:sldChg chg="addSp new mod">
        <pc:chgData name="Aurelien Domont" userId="6da7715ce44349b3" providerId="LiveId" clId="{06F4701A-A56B-427A-99FA-7D1548ED9EAA}" dt="2021-05-04T03:44:55.584" v="299" actId="11529"/>
        <pc:sldMkLst>
          <pc:docMk/>
          <pc:sldMk cId="3094586799" sldId="2032"/>
        </pc:sldMkLst>
        <pc:spChg chg="add">
          <ac:chgData name="Aurelien Domont" userId="6da7715ce44349b3" providerId="LiveId" clId="{06F4701A-A56B-427A-99FA-7D1548ED9EAA}" dt="2021-05-04T03:44:55.584" v="299" actId="11529"/>
          <ac:spMkLst>
            <pc:docMk/>
            <pc:sldMk cId="3094586799" sldId="2032"/>
            <ac:spMk id="3" creationId="{CF6D9220-0D8F-4106-AF2E-69B0BE511068}"/>
          </ac:spMkLst>
        </pc:spChg>
      </pc:sldChg>
      <pc:sldChg chg="modSp add del mod">
        <pc:chgData name="Aurelien Domont" userId="6da7715ce44349b3" providerId="LiveId" clId="{06F4701A-A56B-427A-99FA-7D1548ED9EAA}" dt="2021-05-04T03:39:48.891" v="196" actId="47"/>
        <pc:sldMkLst>
          <pc:docMk/>
          <pc:sldMk cId="809941893" sldId="2033"/>
        </pc:sldMkLst>
        <pc:spChg chg="mod">
          <ac:chgData name="Aurelien Domont" userId="6da7715ce44349b3" providerId="LiveId" clId="{06F4701A-A56B-427A-99FA-7D1548ED9EAA}" dt="2021-05-04T03:36:11.720" v="43" actId="20577"/>
          <ac:spMkLst>
            <pc:docMk/>
            <pc:sldMk cId="809941893" sldId="2033"/>
            <ac:spMk id="16" creationId="{6C2BB713-9637-4B9B-938F-E9768876782A}"/>
          </ac:spMkLst>
        </pc:spChg>
      </pc:sldChg>
      <pc:sldChg chg="add del">
        <pc:chgData name="Aurelien Domont" userId="6da7715ce44349b3" providerId="LiveId" clId="{06F4701A-A56B-427A-99FA-7D1548ED9EAA}" dt="2021-05-04T03:46:48.497" v="301"/>
        <pc:sldMkLst>
          <pc:docMk/>
          <pc:sldMk cId="1675706064" sldId="2033"/>
        </pc:sldMkLst>
      </pc:sldChg>
      <pc:sldChg chg="del">
        <pc:chgData name="Aurelien Domont" userId="6da7715ce44349b3" providerId="LiveId" clId="{06F4701A-A56B-427A-99FA-7D1548ED9EAA}" dt="2021-05-04T03:34:58.707" v="1" actId="47"/>
        <pc:sldMkLst>
          <pc:docMk/>
          <pc:sldMk cId="1692242364" sldId="2033"/>
        </pc:sldMkLst>
      </pc:sldChg>
      <pc:sldChg chg="add">
        <pc:chgData name="Aurelien Domont" userId="6da7715ce44349b3" providerId="LiveId" clId="{06F4701A-A56B-427A-99FA-7D1548ED9EAA}" dt="2021-05-04T04:03:36.032" v="329"/>
        <pc:sldMkLst>
          <pc:docMk/>
          <pc:sldMk cId="2443640543" sldId="2033"/>
        </pc:sldMkLst>
      </pc:sldChg>
    </pc:docChg>
  </pc:docChgLst>
  <pc:docChgLst>
    <pc:chgData name="Aurelien Domont" userId="6da7715ce44349b3" providerId="LiveId" clId="{9DDDB9F6-8F3B-457C-BCFD-38CA17F6B4CA}"/>
    <pc:docChg chg="custSel addSld delSld modSld">
      <pc:chgData name="Aurelien Domont" userId="6da7715ce44349b3" providerId="LiveId" clId="{9DDDB9F6-8F3B-457C-BCFD-38CA17F6B4CA}" dt="2021-06-04T05:29:18.773" v="28" actId="47"/>
      <pc:docMkLst>
        <pc:docMk/>
      </pc:docMkLst>
      <pc:sldChg chg="delSp modSp mod">
        <pc:chgData name="Aurelien Domont" userId="6da7715ce44349b3" providerId="LiveId" clId="{9DDDB9F6-8F3B-457C-BCFD-38CA17F6B4CA}" dt="2021-05-26T04:16:56.221" v="15" actId="478"/>
        <pc:sldMkLst>
          <pc:docMk/>
          <pc:sldMk cId="3131901387" sldId="256"/>
        </pc:sldMkLst>
        <pc:spChg chg="mod">
          <ac:chgData name="Aurelien Domont" userId="6da7715ce44349b3" providerId="LiveId" clId="{9DDDB9F6-8F3B-457C-BCFD-38CA17F6B4CA}" dt="2021-05-26T04:16:47.884" v="13" actId="20577"/>
          <ac:spMkLst>
            <pc:docMk/>
            <pc:sldMk cId="3131901387" sldId="256"/>
            <ac:spMk id="8" creationId="{BF61102C-BCA7-4CBF-AA08-2A8190D41E84}"/>
          </ac:spMkLst>
        </pc:spChg>
        <pc:spChg chg="del">
          <ac:chgData name="Aurelien Domont" userId="6da7715ce44349b3" providerId="LiveId" clId="{9DDDB9F6-8F3B-457C-BCFD-38CA17F6B4CA}" dt="2021-05-26T04:16:56.221" v="15" actId="478"/>
          <ac:spMkLst>
            <pc:docMk/>
            <pc:sldMk cId="3131901387" sldId="256"/>
            <ac:spMk id="14" creationId="{B0257A61-231E-40C8-A5A1-D97202F1ACB2}"/>
          </ac:spMkLst>
        </pc:spChg>
      </pc:sldChg>
      <pc:sldChg chg="addSp delSp modSp mod">
        <pc:chgData name="Aurelien Domont" userId="6da7715ce44349b3" providerId="LiveId" clId="{9DDDB9F6-8F3B-457C-BCFD-38CA17F6B4CA}" dt="2021-05-26T06:36:33.524" v="22"/>
        <pc:sldMkLst>
          <pc:docMk/>
          <pc:sldMk cId="4262757208" sldId="1792"/>
        </pc:sldMkLst>
        <pc:spChg chg="del">
          <ac:chgData name="Aurelien Domont" userId="6da7715ce44349b3" providerId="LiveId" clId="{9DDDB9F6-8F3B-457C-BCFD-38CA17F6B4CA}" dt="2021-05-26T06:36:33.278" v="21" actId="478"/>
          <ac:spMkLst>
            <pc:docMk/>
            <pc:sldMk cId="4262757208" sldId="1792"/>
            <ac:spMk id="17" creationId="{50252DA9-1955-4FEB-9EFC-CCAB81B44CF7}"/>
          </ac:spMkLst>
        </pc:spChg>
        <pc:spChg chg="add mod">
          <ac:chgData name="Aurelien Domont" userId="6da7715ce44349b3" providerId="LiveId" clId="{9DDDB9F6-8F3B-457C-BCFD-38CA17F6B4CA}" dt="2021-05-26T06:36:33.524" v="22"/>
          <ac:spMkLst>
            <pc:docMk/>
            <pc:sldMk cId="4262757208" sldId="1792"/>
            <ac:spMk id="18" creationId="{CE2214C8-F434-4DD4-8BE7-62ADF8F0BD1C}"/>
          </ac:spMkLst>
        </pc:spChg>
      </pc:sldChg>
      <pc:sldChg chg="modSp mod">
        <pc:chgData name="Aurelien Domont" userId="6da7715ce44349b3" providerId="LiveId" clId="{9DDDB9F6-8F3B-457C-BCFD-38CA17F6B4CA}" dt="2021-05-14T05:17:17.277" v="1" actId="14100"/>
        <pc:sldMkLst>
          <pc:docMk/>
          <pc:sldMk cId="235018652" sldId="1927"/>
        </pc:sldMkLst>
        <pc:spChg chg="mod">
          <ac:chgData name="Aurelien Domont" userId="6da7715ce44349b3" providerId="LiveId" clId="{9DDDB9F6-8F3B-457C-BCFD-38CA17F6B4CA}" dt="2021-05-14T05:17:17.277" v="1" actId="14100"/>
          <ac:spMkLst>
            <pc:docMk/>
            <pc:sldMk cId="235018652" sldId="1927"/>
            <ac:spMk id="25" creationId="{DEB9A1A2-1DFB-4DA0-ACCD-FF66758F904E}"/>
          </ac:spMkLst>
        </pc:spChg>
      </pc:sldChg>
      <pc:sldChg chg="modSp mod">
        <pc:chgData name="Aurelien Domont" userId="6da7715ce44349b3" providerId="LiveId" clId="{9DDDB9F6-8F3B-457C-BCFD-38CA17F6B4CA}" dt="2021-05-14T05:17:27.384" v="5" actId="14100"/>
        <pc:sldMkLst>
          <pc:docMk/>
          <pc:sldMk cId="802743741" sldId="1929"/>
        </pc:sldMkLst>
        <pc:spChg chg="mod">
          <ac:chgData name="Aurelien Domont" userId="6da7715ce44349b3" providerId="LiveId" clId="{9DDDB9F6-8F3B-457C-BCFD-38CA17F6B4CA}" dt="2021-05-14T05:17:27.384" v="5" actId="14100"/>
          <ac:spMkLst>
            <pc:docMk/>
            <pc:sldMk cId="802743741" sldId="1929"/>
            <ac:spMk id="19" creationId="{8ABAF087-A7F1-40A0-BC06-BA53B5EEAD69}"/>
          </ac:spMkLst>
        </pc:spChg>
      </pc:sldChg>
      <pc:sldChg chg="addSp delSp modSp mod">
        <pc:chgData name="Aurelien Domont" userId="6da7715ce44349b3" providerId="LiveId" clId="{9DDDB9F6-8F3B-457C-BCFD-38CA17F6B4CA}" dt="2021-06-04T05:12:29.378" v="27"/>
        <pc:sldMkLst>
          <pc:docMk/>
          <pc:sldMk cId="784211076" sldId="1931"/>
        </pc:sldMkLst>
        <pc:spChg chg="del">
          <ac:chgData name="Aurelien Domont" userId="6da7715ce44349b3" providerId="LiveId" clId="{9DDDB9F6-8F3B-457C-BCFD-38CA17F6B4CA}" dt="2021-06-04T05:12:29.113" v="26" actId="478"/>
          <ac:spMkLst>
            <pc:docMk/>
            <pc:sldMk cId="784211076" sldId="1931"/>
            <ac:spMk id="21" creationId="{11C22A44-2FD5-46A7-A30E-F5F79C9EAFAE}"/>
          </ac:spMkLst>
        </pc:spChg>
        <pc:spChg chg="del">
          <ac:chgData name="Aurelien Domont" userId="6da7715ce44349b3" providerId="LiveId" clId="{9DDDB9F6-8F3B-457C-BCFD-38CA17F6B4CA}" dt="2021-06-04T05:12:29.113" v="26" actId="478"/>
          <ac:spMkLst>
            <pc:docMk/>
            <pc:sldMk cId="784211076" sldId="1931"/>
            <ac:spMk id="22" creationId="{EE78CAB5-920F-4474-9507-223D946A1013}"/>
          </ac:spMkLst>
        </pc:spChg>
        <pc:spChg chg="del">
          <ac:chgData name="Aurelien Domont" userId="6da7715ce44349b3" providerId="LiveId" clId="{9DDDB9F6-8F3B-457C-BCFD-38CA17F6B4CA}" dt="2021-06-04T05:12:29.113" v="26" actId="478"/>
          <ac:spMkLst>
            <pc:docMk/>
            <pc:sldMk cId="784211076" sldId="1931"/>
            <ac:spMk id="23" creationId="{74E50F0A-59F3-4101-A004-5664A1AAF7E8}"/>
          </ac:spMkLst>
        </pc:spChg>
        <pc:spChg chg="del">
          <ac:chgData name="Aurelien Domont" userId="6da7715ce44349b3" providerId="LiveId" clId="{9DDDB9F6-8F3B-457C-BCFD-38CA17F6B4CA}" dt="2021-06-04T05:12:29.113" v="26" actId="478"/>
          <ac:spMkLst>
            <pc:docMk/>
            <pc:sldMk cId="784211076" sldId="1931"/>
            <ac:spMk id="24" creationId="{E8E79278-3E47-491E-80C4-2745363AB20D}"/>
          </ac:spMkLst>
        </pc:spChg>
        <pc:spChg chg="add mod">
          <ac:chgData name="Aurelien Domont" userId="6da7715ce44349b3" providerId="LiveId" clId="{9DDDB9F6-8F3B-457C-BCFD-38CA17F6B4CA}" dt="2021-06-04T05:12:29.378" v="27"/>
          <ac:spMkLst>
            <pc:docMk/>
            <pc:sldMk cId="784211076" sldId="1931"/>
            <ac:spMk id="25" creationId="{47A33DA5-E225-445F-8B92-4CEF16BDF82E}"/>
          </ac:spMkLst>
        </pc:spChg>
        <pc:spChg chg="add mod">
          <ac:chgData name="Aurelien Domont" userId="6da7715ce44349b3" providerId="LiveId" clId="{9DDDB9F6-8F3B-457C-BCFD-38CA17F6B4CA}" dt="2021-06-04T05:12:29.378" v="27"/>
          <ac:spMkLst>
            <pc:docMk/>
            <pc:sldMk cId="784211076" sldId="1931"/>
            <ac:spMk id="26" creationId="{E493EDFA-4EC0-4909-8E2B-352BDA9A9BE3}"/>
          </ac:spMkLst>
        </pc:spChg>
        <pc:spChg chg="add mod">
          <ac:chgData name="Aurelien Domont" userId="6da7715ce44349b3" providerId="LiveId" clId="{9DDDB9F6-8F3B-457C-BCFD-38CA17F6B4CA}" dt="2021-06-04T05:12:29.378" v="27"/>
          <ac:spMkLst>
            <pc:docMk/>
            <pc:sldMk cId="784211076" sldId="1931"/>
            <ac:spMk id="27" creationId="{192A34D4-4E0F-468D-9792-49EEC3F9DA82}"/>
          </ac:spMkLst>
        </pc:spChg>
        <pc:spChg chg="add mod">
          <ac:chgData name="Aurelien Domont" userId="6da7715ce44349b3" providerId="LiveId" clId="{9DDDB9F6-8F3B-457C-BCFD-38CA17F6B4CA}" dt="2021-06-04T05:12:29.378" v="27"/>
          <ac:spMkLst>
            <pc:docMk/>
            <pc:sldMk cId="784211076" sldId="1931"/>
            <ac:spMk id="28" creationId="{0361A1C7-48C2-40AC-BEF6-DD4C7490A14B}"/>
          </ac:spMkLst>
        </pc:spChg>
        <pc:spChg chg="add mod">
          <ac:chgData name="Aurelien Domont" userId="6da7715ce44349b3" providerId="LiveId" clId="{9DDDB9F6-8F3B-457C-BCFD-38CA17F6B4CA}" dt="2021-06-04T05:12:29.378" v="27"/>
          <ac:spMkLst>
            <pc:docMk/>
            <pc:sldMk cId="784211076" sldId="1931"/>
            <ac:spMk id="29" creationId="{815616C3-EBC8-409E-9013-B93DD6CEB593}"/>
          </ac:spMkLst>
        </pc:spChg>
        <pc:spChg chg="add mod">
          <ac:chgData name="Aurelien Domont" userId="6da7715ce44349b3" providerId="LiveId" clId="{9DDDB9F6-8F3B-457C-BCFD-38CA17F6B4CA}" dt="2021-06-04T05:12:29.378" v="27"/>
          <ac:spMkLst>
            <pc:docMk/>
            <pc:sldMk cId="784211076" sldId="1931"/>
            <ac:spMk id="30" creationId="{993217FA-82DD-4375-AA6A-638B6FA0554E}"/>
          </ac:spMkLst>
        </pc:spChg>
        <pc:spChg chg="add mod">
          <ac:chgData name="Aurelien Domont" userId="6da7715ce44349b3" providerId="LiveId" clId="{9DDDB9F6-8F3B-457C-BCFD-38CA17F6B4CA}" dt="2021-06-04T05:12:29.378" v="27"/>
          <ac:spMkLst>
            <pc:docMk/>
            <pc:sldMk cId="784211076" sldId="1931"/>
            <ac:spMk id="31" creationId="{5F6C67A7-66A8-47BB-9C76-F6B715A7C682}"/>
          </ac:spMkLst>
        </pc:spChg>
        <pc:spChg chg="add mod">
          <ac:chgData name="Aurelien Domont" userId="6da7715ce44349b3" providerId="LiveId" clId="{9DDDB9F6-8F3B-457C-BCFD-38CA17F6B4CA}" dt="2021-06-04T05:12:29.378" v="27"/>
          <ac:spMkLst>
            <pc:docMk/>
            <pc:sldMk cId="784211076" sldId="1931"/>
            <ac:spMk id="32" creationId="{432847C6-3C29-4677-B83D-26F7FCA7DF41}"/>
          </ac:spMkLst>
        </pc:spChg>
        <pc:spChg chg="add mod">
          <ac:chgData name="Aurelien Domont" userId="6da7715ce44349b3" providerId="LiveId" clId="{9DDDB9F6-8F3B-457C-BCFD-38CA17F6B4CA}" dt="2021-06-04T05:12:29.378" v="27"/>
          <ac:spMkLst>
            <pc:docMk/>
            <pc:sldMk cId="784211076" sldId="1931"/>
            <ac:spMk id="33" creationId="{3561888B-4629-4D0E-870A-C656537CD347}"/>
          </ac:spMkLst>
        </pc:spChg>
        <pc:spChg chg="del">
          <ac:chgData name="Aurelien Domont" userId="6da7715ce44349b3" providerId="LiveId" clId="{9DDDB9F6-8F3B-457C-BCFD-38CA17F6B4CA}" dt="2021-06-04T05:12:29.113" v="26" actId="478"/>
          <ac:spMkLst>
            <pc:docMk/>
            <pc:sldMk cId="784211076" sldId="1931"/>
            <ac:spMk id="34" creationId="{8E5C4676-310D-4A07-8359-C78BAE8BAEE2}"/>
          </ac:spMkLst>
        </pc:spChg>
        <pc:spChg chg="del">
          <ac:chgData name="Aurelien Domont" userId="6da7715ce44349b3" providerId="LiveId" clId="{9DDDB9F6-8F3B-457C-BCFD-38CA17F6B4CA}" dt="2021-06-04T05:12:29.113" v="26" actId="478"/>
          <ac:spMkLst>
            <pc:docMk/>
            <pc:sldMk cId="784211076" sldId="1931"/>
            <ac:spMk id="35" creationId="{AE266B61-A26F-4864-A119-B73D8D3EEFE3}"/>
          </ac:spMkLst>
        </pc:spChg>
        <pc:spChg chg="del">
          <ac:chgData name="Aurelien Domont" userId="6da7715ce44349b3" providerId="LiveId" clId="{9DDDB9F6-8F3B-457C-BCFD-38CA17F6B4CA}" dt="2021-06-04T05:12:29.113" v="26" actId="478"/>
          <ac:spMkLst>
            <pc:docMk/>
            <pc:sldMk cId="784211076" sldId="1931"/>
            <ac:spMk id="36" creationId="{347DF893-08CF-4A42-82A7-151682669AE2}"/>
          </ac:spMkLst>
        </pc:spChg>
        <pc:spChg chg="del">
          <ac:chgData name="Aurelien Domont" userId="6da7715ce44349b3" providerId="LiveId" clId="{9DDDB9F6-8F3B-457C-BCFD-38CA17F6B4CA}" dt="2021-06-04T05:12:29.113" v="26" actId="478"/>
          <ac:spMkLst>
            <pc:docMk/>
            <pc:sldMk cId="784211076" sldId="1931"/>
            <ac:spMk id="37" creationId="{473EDCDD-9075-40AB-A47F-8FF455A2E444}"/>
          </ac:spMkLst>
        </pc:spChg>
        <pc:spChg chg="del">
          <ac:chgData name="Aurelien Domont" userId="6da7715ce44349b3" providerId="LiveId" clId="{9DDDB9F6-8F3B-457C-BCFD-38CA17F6B4CA}" dt="2021-06-04T05:12:29.113" v="26" actId="478"/>
          <ac:spMkLst>
            <pc:docMk/>
            <pc:sldMk cId="784211076" sldId="1931"/>
            <ac:spMk id="38" creationId="{E4C80A43-3460-447B-A4B7-C97F19954BE7}"/>
          </ac:spMkLst>
        </pc:spChg>
        <pc:spChg chg="del">
          <ac:chgData name="Aurelien Domont" userId="6da7715ce44349b3" providerId="LiveId" clId="{9DDDB9F6-8F3B-457C-BCFD-38CA17F6B4CA}" dt="2021-06-04T05:12:29.113" v="26" actId="478"/>
          <ac:spMkLst>
            <pc:docMk/>
            <pc:sldMk cId="784211076" sldId="1931"/>
            <ac:spMk id="39" creationId="{25B98639-8371-4BB9-9FA0-6591943AEA62}"/>
          </ac:spMkLst>
        </pc:spChg>
        <pc:spChg chg="del">
          <ac:chgData name="Aurelien Domont" userId="6da7715ce44349b3" providerId="LiveId" clId="{9DDDB9F6-8F3B-457C-BCFD-38CA17F6B4CA}" dt="2021-06-04T05:12:29.113" v="26" actId="478"/>
          <ac:spMkLst>
            <pc:docMk/>
            <pc:sldMk cId="784211076" sldId="1931"/>
            <ac:spMk id="40" creationId="{D16ABD8B-61B2-4AE4-A271-20712EAC6EE5}"/>
          </ac:spMkLst>
        </pc:spChg>
        <pc:spChg chg="del">
          <ac:chgData name="Aurelien Domont" userId="6da7715ce44349b3" providerId="LiveId" clId="{9DDDB9F6-8F3B-457C-BCFD-38CA17F6B4CA}" dt="2021-06-04T05:12:29.113" v="26" actId="478"/>
          <ac:spMkLst>
            <pc:docMk/>
            <pc:sldMk cId="784211076" sldId="1931"/>
            <ac:spMk id="41" creationId="{60047BC4-494E-465F-BB2C-37A58D27A895}"/>
          </ac:spMkLst>
        </pc:spChg>
        <pc:spChg chg="del">
          <ac:chgData name="Aurelien Domont" userId="6da7715ce44349b3" providerId="LiveId" clId="{9DDDB9F6-8F3B-457C-BCFD-38CA17F6B4CA}" dt="2021-06-04T05:12:29.113" v="26" actId="478"/>
          <ac:spMkLst>
            <pc:docMk/>
            <pc:sldMk cId="784211076" sldId="1931"/>
            <ac:spMk id="42" creationId="{EEFEF7C6-2458-41A3-A611-F735F23959C8}"/>
          </ac:spMkLst>
        </pc:spChg>
        <pc:spChg chg="del">
          <ac:chgData name="Aurelien Domont" userId="6da7715ce44349b3" providerId="LiveId" clId="{9DDDB9F6-8F3B-457C-BCFD-38CA17F6B4CA}" dt="2021-06-04T05:12:29.113" v="26" actId="478"/>
          <ac:spMkLst>
            <pc:docMk/>
            <pc:sldMk cId="784211076" sldId="1931"/>
            <ac:spMk id="43" creationId="{067232F5-DCB9-418C-AF5E-20A9ADF37A95}"/>
          </ac:spMkLst>
        </pc:spChg>
        <pc:spChg chg="del">
          <ac:chgData name="Aurelien Domont" userId="6da7715ce44349b3" providerId="LiveId" clId="{9DDDB9F6-8F3B-457C-BCFD-38CA17F6B4CA}" dt="2021-06-04T05:12:29.113" v="26" actId="478"/>
          <ac:spMkLst>
            <pc:docMk/>
            <pc:sldMk cId="784211076" sldId="1931"/>
            <ac:spMk id="44" creationId="{249D5A4D-C375-446B-876D-B421B4AA27A2}"/>
          </ac:spMkLst>
        </pc:spChg>
        <pc:spChg chg="del">
          <ac:chgData name="Aurelien Domont" userId="6da7715ce44349b3" providerId="LiveId" clId="{9DDDB9F6-8F3B-457C-BCFD-38CA17F6B4CA}" dt="2021-06-04T05:12:29.113" v="26" actId="478"/>
          <ac:spMkLst>
            <pc:docMk/>
            <pc:sldMk cId="784211076" sldId="1931"/>
            <ac:spMk id="45" creationId="{3C667C76-9848-4E10-980B-6994068638EA}"/>
          </ac:spMkLst>
        </pc:spChg>
        <pc:spChg chg="add mod">
          <ac:chgData name="Aurelien Domont" userId="6da7715ce44349b3" providerId="LiveId" clId="{9DDDB9F6-8F3B-457C-BCFD-38CA17F6B4CA}" dt="2021-06-04T05:12:29.378" v="27"/>
          <ac:spMkLst>
            <pc:docMk/>
            <pc:sldMk cId="784211076" sldId="1931"/>
            <ac:spMk id="46" creationId="{F924C3ED-E40B-49A1-AA27-DECFD23C3A65}"/>
          </ac:spMkLst>
        </pc:spChg>
        <pc:spChg chg="add mod">
          <ac:chgData name="Aurelien Domont" userId="6da7715ce44349b3" providerId="LiveId" clId="{9DDDB9F6-8F3B-457C-BCFD-38CA17F6B4CA}" dt="2021-06-04T05:12:29.378" v="27"/>
          <ac:spMkLst>
            <pc:docMk/>
            <pc:sldMk cId="784211076" sldId="1931"/>
            <ac:spMk id="47" creationId="{74398228-C69F-4F8C-BF02-5DCD28568D84}"/>
          </ac:spMkLst>
        </pc:spChg>
        <pc:spChg chg="add mod">
          <ac:chgData name="Aurelien Domont" userId="6da7715ce44349b3" providerId="LiveId" clId="{9DDDB9F6-8F3B-457C-BCFD-38CA17F6B4CA}" dt="2021-06-04T05:12:29.378" v="27"/>
          <ac:spMkLst>
            <pc:docMk/>
            <pc:sldMk cId="784211076" sldId="1931"/>
            <ac:spMk id="48" creationId="{0AAFE2C0-3BA0-4E12-9729-C5AB831A0598}"/>
          </ac:spMkLst>
        </pc:spChg>
        <pc:spChg chg="add mod">
          <ac:chgData name="Aurelien Domont" userId="6da7715ce44349b3" providerId="LiveId" clId="{9DDDB9F6-8F3B-457C-BCFD-38CA17F6B4CA}" dt="2021-06-04T05:12:29.378" v="27"/>
          <ac:spMkLst>
            <pc:docMk/>
            <pc:sldMk cId="784211076" sldId="1931"/>
            <ac:spMk id="49" creationId="{C34C7CF1-495B-4352-BB43-C7B1EA7B0400}"/>
          </ac:spMkLst>
        </pc:spChg>
        <pc:spChg chg="add mod">
          <ac:chgData name="Aurelien Domont" userId="6da7715ce44349b3" providerId="LiveId" clId="{9DDDB9F6-8F3B-457C-BCFD-38CA17F6B4CA}" dt="2021-06-04T05:12:29.378" v="27"/>
          <ac:spMkLst>
            <pc:docMk/>
            <pc:sldMk cId="784211076" sldId="1931"/>
            <ac:spMk id="50" creationId="{9675C3A2-EC07-4EEA-A82C-5ADF89403CA0}"/>
          </ac:spMkLst>
        </pc:spChg>
        <pc:spChg chg="add mod">
          <ac:chgData name="Aurelien Domont" userId="6da7715ce44349b3" providerId="LiveId" clId="{9DDDB9F6-8F3B-457C-BCFD-38CA17F6B4CA}" dt="2021-06-04T05:12:29.378" v="27"/>
          <ac:spMkLst>
            <pc:docMk/>
            <pc:sldMk cId="784211076" sldId="1931"/>
            <ac:spMk id="51" creationId="{2B68982C-0E54-4DF9-91E4-C34A401B63F8}"/>
          </ac:spMkLst>
        </pc:spChg>
        <pc:spChg chg="add mod">
          <ac:chgData name="Aurelien Domont" userId="6da7715ce44349b3" providerId="LiveId" clId="{9DDDB9F6-8F3B-457C-BCFD-38CA17F6B4CA}" dt="2021-06-04T05:12:29.378" v="27"/>
          <ac:spMkLst>
            <pc:docMk/>
            <pc:sldMk cId="784211076" sldId="1931"/>
            <ac:spMk id="52" creationId="{2590EDF0-530E-409C-A240-867CF4F6DFBE}"/>
          </ac:spMkLst>
        </pc:spChg>
      </pc:sldChg>
      <pc:sldChg chg="del">
        <pc:chgData name="Aurelien Domont" userId="6da7715ce44349b3" providerId="LiveId" clId="{9DDDB9F6-8F3B-457C-BCFD-38CA17F6B4CA}" dt="2021-06-04T05:12:01.597" v="25" actId="47"/>
        <pc:sldMkLst>
          <pc:docMk/>
          <pc:sldMk cId="2500281719" sldId="2034"/>
        </pc:sldMkLst>
      </pc:sldChg>
      <pc:sldChg chg="del">
        <pc:chgData name="Aurelien Domont" userId="6da7715ce44349b3" providerId="LiveId" clId="{9DDDB9F6-8F3B-457C-BCFD-38CA17F6B4CA}" dt="2021-06-04T05:29:18.773" v="28" actId="47"/>
        <pc:sldMkLst>
          <pc:docMk/>
          <pc:sldMk cId="4208437711" sldId="2148"/>
        </pc:sldMkLst>
      </pc:sldChg>
      <pc:sldChg chg="modSp mod">
        <pc:chgData name="Aurelien Domont" userId="6da7715ce44349b3" providerId="LiveId" clId="{9DDDB9F6-8F3B-457C-BCFD-38CA17F6B4CA}" dt="2021-05-14T05:17:35.599" v="8" actId="14100"/>
        <pc:sldMkLst>
          <pc:docMk/>
          <pc:sldMk cId="150556238" sldId="2178"/>
        </pc:sldMkLst>
        <pc:spChg chg="mod">
          <ac:chgData name="Aurelien Domont" userId="6da7715ce44349b3" providerId="LiveId" clId="{9DDDB9F6-8F3B-457C-BCFD-38CA17F6B4CA}" dt="2021-05-14T05:17:35.599" v="8" actId="14100"/>
          <ac:spMkLst>
            <pc:docMk/>
            <pc:sldMk cId="150556238" sldId="2178"/>
            <ac:spMk id="25" creationId="{7DF75091-C965-44C8-BEAE-B1516D4C34C4}"/>
          </ac:spMkLst>
        </pc:spChg>
      </pc:sldChg>
      <pc:sldChg chg="modSp mod">
        <pc:chgData name="Aurelien Domont" userId="6da7715ce44349b3" providerId="LiveId" clId="{9DDDB9F6-8F3B-457C-BCFD-38CA17F6B4CA}" dt="2021-05-26T04:17:07.782" v="20" actId="20577"/>
        <pc:sldMkLst>
          <pc:docMk/>
          <pc:sldMk cId="584462972" sldId="2179"/>
        </pc:sldMkLst>
        <pc:spChg chg="mod">
          <ac:chgData name="Aurelien Domont" userId="6da7715ce44349b3" providerId="LiveId" clId="{9DDDB9F6-8F3B-457C-BCFD-38CA17F6B4CA}" dt="2021-05-26T04:17:07.782" v="20" actId="20577"/>
          <ac:spMkLst>
            <pc:docMk/>
            <pc:sldMk cId="584462972" sldId="2179"/>
            <ac:spMk id="8" creationId="{BF61102C-BCA7-4CBF-AA08-2A8190D41E84}"/>
          </ac:spMkLst>
        </pc:spChg>
      </pc:sldChg>
      <pc:sldChg chg="add">
        <pc:chgData name="Aurelien Domont" userId="6da7715ce44349b3" providerId="LiveId" clId="{9DDDB9F6-8F3B-457C-BCFD-38CA17F6B4CA}" dt="2021-05-26T04:16:53.015" v="14"/>
        <pc:sldMkLst>
          <pc:docMk/>
          <pc:sldMk cId="4292960502" sldId="2184"/>
        </pc:sldMkLst>
      </pc:sldChg>
      <pc:sldChg chg="addSp modSp add">
        <pc:chgData name="Aurelien Domont" userId="6da7715ce44349b3" providerId="LiveId" clId="{9DDDB9F6-8F3B-457C-BCFD-38CA17F6B4CA}" dt="2021-06-04T05:11:59.789" v="24"/>
        <pc:sldMkLst>
          <pc:docMk/>
          <pc:sldMk cId="1447101754" sldId="2185"/>
        </pc:sldMkLst>
        <pc:spChg chg="add mod">
          <ac:chgData name="Aurelien Domont" userId="6da7715ce44349b3" providerId="LiveId" clId="{9DDDB9F6-8F3B-457C-BCFD-38CA17F6B4CA}" dt="2021-06-04T05:11:59.789" v="24"/>
          <ac:spMkLst>
            <pc:docMk/>
            <pc:sldMk cId="1447101754" sldId="2185"/>
            <ac:spMk id="18" creationId="{3DB7879C-C97F-4969-8DBA-98CDA8801B88}"/>
          </ac:spMkLst>
        </pc:spChg>
      </pc:sldChg>
    </pc:docChg>
  </pc:docChgLst>
  <pc:docChgLst>
    <pc:chgData name="Aurelien Domont" userId="6da7715ce44349b3" providerId="LiveId" clId="{7B420E91-E397-43C6-BD4D-752A9E56F6E3}"/>
    <pc:docChg chg="custSel addSld modSld">
      <pc:chgData name="Aurelien Domont" userId="6da7715ce44349b3" providerId="LiveId" clId="{7B420E91-E397-43C6-BD4D-752A9E56F6E3}" dt="2021-05-05T05:39:10.566" v="586" actId="313"/>
      <pc:docMkLst>
        <pc:docMk/>
      </pc:docMkLst>
      <pc:sldChg chg="modSp mod">
        <pc:chgData name="Aurelien Domont" userId="6da7715ce44349b3" providerId="LiveId" clId="{7B420E91-E397-43C6-BD4D-752A9E56F6E3}" dt="2021-05-05T05:26:32.019" v="20" actId="20577"/>
        <pc:sldMkLst>
          <pc:docMk/>
          <pc:sldMk cId="1659127470" sldId="1924"/>
        </pc:sldMkLst>
        <pc:spChg chg="mod">
          <ac:chgData name="Aurelien Domont" userId="6da7715ce44349b3" providerId="LiveId" clId="{7B420E91-E397-43C6-BD4D-752A9E56F6E3}" dt="2021-05-05T05:26:32.019" v="20" actId="20577"/>
          <ac:spMkLst>
            <pc:docMk/>
            <pc:sldMk cId="1659127470" sldId="1924"/>
            <ac:spMk id="34" creationId="{E2BDE0B8-90AF-4DE7-A71B-FE78ADE30B55}"/>
          </ac:spMkLst>
        </pc:spChg>
      </pc:sldChg>
      <pc:sldChg chg="modSp mod">
        <pc:chgData name="Aurelien Domont" userId="6da7715ce44349b3" providerId="LiveId" clId="{7B420E91-E397-43C6-BD4D-752A9E56F6E3}" dt="2021-05-05T05:39:10.566" v="586" actId="313"/>
        <pc:sldMkLst>
          <pc:docMk/>
          <pc:sldMk cId="2014281171" sldId="2150"/>
        </pc:sldMkLst>
        <pc:spChg chg="mod">
          <ac:chgData name="Aurelien Domont" userId="6da7715ce44349b3" providerId="LiveId" clId="{7B420E91-E397-43C6-BD4D-752A9E56F6E3}" dt="2021-05-05T05:39:10.566" v="586" actId="313"/>
          <ac:spMkLst>
            <pc:docMk/>
            <pc:sldMk cId="2014281171" sldId="2150"/>
            <ac:spMk id="16" creationId="{6C2BB713-9637-4B9B-938F-E9768876782A}"/>
          </ac:spMkLst>
        </pc:spChg>
      </pc:sldChg>
      <pc:sldChg chg="addSp delSp modSp add mod">
        <pc:chgData name="Aurelien Domont" userId="6da7715ce44349b3" providerId="LiveId" clId="{7B420E91-E397-43C6-BD4D-752A9E56F6E3}" dt="2021-05-05T05:37:37.239" v="523" actId="113"/>
        <pc:sldMkLst>
          <pc:docMk/>
          <pc:sldMk cId="3025566573" sldId="2151"/>
        </pc:sldMkLst>
        <pc:spChg chg="mod">
          <ac:chgData name="Aurelien Domont" userId="6da7715ce44349b3" providerId="LiveId" clId="{7B420E91-E397-43C6-BD4D-752A9E56F6E3}" dt="2021-05-05T05:29:38.232" v="127" actId="20577"/>
          <ac:spMkLst>
            <pc:docMk/>
            <pc:sldMk cId="3025566573" sldId="2151"/>
            <ac:spMk id="16" creationId="{6C2BB713-9637-4B9B-938F-E9768876782A}"/>
          </ac:spMkLst>
        </pc:spChg>
        <pc:spChg chg="del">
          <ac:chgData name="Aurelien Domont" userId="6da7715ce44349b3" providerId="LiveId" clId="{7B420E91-E397-43C6-BD4D-752A9E56F6E3}" dt="2021-05-05T05:28:14.243" v="124" actId="478"/>
          <ac:spMkLst>
            <pc:docMk/>
            <pc:sldMk cId="3025566573" sldId="2151"/>
            <ac:spMk id="21" creationId="{11C22A44-2FD5-46A7-A30E-F5F79C9EAFAE}"/>
          </ac:spMkLst>
        </pc:spChg>
        <pc:spChg chg="del">
          <ac:chgData name="Aurelien Domont" userId="6da7715ce44349b3" providerId="LiveId" clId="{7B420E91-E397-43C6-BD4D-752A9E56F6E3}" dt="2021-05-05T05:28:14.243" v="124" actId="478"/>
          <ac:spMkLst>
            <pc:docMk/>
            <pc:sldMk cId="3025566573" sldId="2151"/>
            <ac:spMk id="22" creationId="{EE78CAB5-920F-4474-9507-223D946A1013}"/>
          </ac:spMkLst>
        </pc:spChg>
        <pc:spChg chg="del">
          <ac:chgData name="Aurelien Domont" userId="6da7715ce44349b3" providerId="LiveId" clId="{7B420E91-E397-43C6-BD4D-752A9E56F6E3}" dt="2021-05-05T05:28:14.243" v="124" actId="478"/>
          <ac:spMkLst>
            <pc:docMk/>
            <pc:sldMk cId="3025566573" sldId="2151"/>
            <ac:spMk id="23" creationId="{74E50F0A-59F3-4101-A004-5664A1AAF7E8}"/>
          </ac:spMkLst>
        </pc:spChg>
        <pc:spChg chg="del">
          <ac:chgData name="Aurelien Domont" userId="6da7715ce44349b3" providerId="LiveId" clId="{7B420E91-E397-43C6-BD4D-752A9E56F6E3}" dt="2021-05-05T05:28:14.243" v="124" actId="478"/>
          <ac:spMkLst>
            <pc:docMk/>
            <pc:sldMk cId="3025566573" sldId="2151"/>
            <ac:spMk id="24" creationId="{E8E79278-3E47-491E-80C4-2745363AB20D}"/>
          </ac:spMkLst>
        </pc:spChg>
        <pc:spChg chg="add mod">
          <ac:chgData name="Aurelien Domont" userId="6da7715ce44349b3" providerId="LiveId" clId="{7B420E91-E397-43C6-BD4D-752A9E56F6E3}" dt="2021-05-05T05:37:37.239" v="523" actId="113"/>
          <ac:spMkLst>
            <pc:docMk/>
            <pc:sldMk cId="3025566573" sldId="2151"/>
            <ac:spMk id="25" creationId="{F53DB822-D6F4-4387-B810-2DDF193FB7A3}"/>
          </ac:spMkLst>
        </pc:spChg>
        <pc:spChg chg="del">
          <ac:chgData name="Aurelien Domont" userId="6da7715ce44349b3" providerId="LiveId" clId="{7B420E91-E397-43C6-BD4D-752A9E56F6E3}" dt="2021-05-05T05:28:14.243" v="124" actId="478"/>
          <ac:spMkLst>
            <pc:docMk/>
            <pc:sldMk cId="3025566573" sldId="2151"/>
            <ac:spMk id="34" creationId="{8E5C4676-310D-4A07-8359-C78BAE8BAEE2}"/>
          </ac:spMkLst>
        </pc:spChg>
        <pc:spChg chg="del">
          <ac:chgData name="Aurelien Domont" userId="6da7715ce44349b3" providerId="LiveId" clId="{7B420E91-E397-43C6-BD4D-752A9E56F6E3}" dt="2021-05-05T05:28:14.243" v="124" actId="478"/>
          <ac:spMkLst>
            <pc:docMk/>
            <pc:sldMk cId="3025566573" sldId="2151"/>
            <ac:spMk id="35" creationId="{AE266B61-A26F-4864-A119-B73D8D3EEFE3}"/>
          </ac:spMkLst>
        </pc:spChg>
        <pc:spChg chg="del">
          <ac:chgData name="Aurelien Domont" userId="6da7715ce44349b3" providerId="LiveId" clId="{7B420E91-E397-43C6-BD4D-752A9E56F6E3}" dt="2021-05-05T05:28:14.243" v="124" actId="478"/>
          <ac:spMkLst>
            <pc:docMk/>
            <pc:sldMk cId="3025566573" sldId="2151"/>
            <ac:spMk id="36" creationId="{347DF893-08CF-4A42-82A7-151682669AE2}"/>
          </ac:spMkLst>
        </pc:spChg>
        <pc:spChg chg="del">
          <ac:chgData name="Aurelien Domont" userId="6da7715ce44349b3" providerId="LiveId" clId="{7B420E91-E397-43C6-BD4D-752A9E56F6E3}" dt="2021-05-05T05:28:14.243" v="124" actId="478"/>
          <ac:spMkLst>
            <pc:docMk/>
            <pc:sldMk cId="3025566573" sldId="2151"/>
            <ac:spMk id="37" creationId="{473EDCDD-9075-40AB-A47F-8FF455A2E444}"/>
          </ac:spMkLst>
        </pc:spChg>
        <pc:spChg chg="del">
          <ac:chgData name="Aurelien Domont" userId="6da7715ce44349b3" providerId="LiveId" clId="{7B420E91-E397-43C6-BD4D-752A9E56F6E3}" dt="2021-05-05T05:28:14.243" v="124" actId="478"/>
          <ac:spMkLst>
            <pc:docMk/>
            <pc:sldMk cId="3025566573" sldId="2151"/>
            <ac:spMk id="38" creationId="{E4C80A43-3460-447B-A4B7-C97F19954BE7}"/>
          </ac:spMkLst>
        </pc:spChg>
        <pc:spChg chg="del">
          <ac:chgData name="Aurelien Domont" userId="6da7715ce44349b3" providerId="LiveId" clId="{7B420E91-E397-43C6-BD4D-752A9E56F6E3}" dt="2021-05-05T05:28:14.243" v="124" actId="478"/>
          <ac:spMkLst>
            <pc:docMk/>
            <pc:sldMk cId="3025566573" sldId="2151"/>
            <ac:spMk id="39" creationId="{25B98639-8371-4BB9-9FA0-6591943AEA62}"/>
          </ac:spMkLst>
        </pc:spChg>
        <pc:spChg chg="del">
          <ac:chgData name="Aurelien Domont" userId="6da7715ce44349b3" providerId="LiveId" clId="{7B420E91-E397-43C6-BD4D-752A9E56F6E3}" dt="2021-05-05T05:28:14.243" v="124" actId="478"/>
          <ac:spMkLst>
            <pc:docMk/>
            <pc:sldMk cId="3025566573" sldId="2151"/>
            <ac:spMk id="40" creationId="{D16ABD8B-61B2-4AE4-A271-20712EAC6EE5}"/>
          </ac:spMkLst>
        </pc:spChg>
        <pc:spChg chg="del">
          <ac:chgData name="Aurelien Domont" userId="6da7715ce44349b3" providerId="LiveId" clId="{7B420E91-E397-43C6-BD4D-752A9E56F6E3}" dt="2021-05-05T05:28:14.243" v="124" actId="478"/>
          <ac:spMkLst>
            <pc:docMk/>
            <pc:sldMk cId="3025566573" sldId="2151"/>
            <ac:spMk id="41" creationId="{60047BC4-494E-465F-BB2C-37A58D27A895}"/>
          </ac:spMkLst>
        </pc:spChg>
        <pc:spChg chg="del">
          <ac:chgData name="Aurelien Domont" userId="6da7715ce44349b3" providerId="LiveId" clId="{7B420E91-E397-43C6-BD4D-752A9E56F6E3}" dt="2021-05-05T05:28:14.243" v="124" actId="478"/>
          <ac:spMkLst>
            <pc:docMk/>
            <pc:sldMk cId="3025566573" sldId="2151"/>
            <ac:spMk id="42" creationId="{EEFEF7C6-2458-41A3-A611-F735F23959C8}"/>
          </ac:spMkLst>
        </pc:spChg>
        <pc:spChg chg="del">
          <ac:chgData name="Aurelien Domont" userId="6da7715ce44349b3" providerId="LiveId" clId="{7B420E91-E397-43C6-BD4D-752A9E56F6E3}" dt="2021-05-05T05:28:14.243" v="124" actId="478"/>
          <ac:spMkLst>
            <pc:docMk/>
            <pc:sldMk cId="3025566573" sldId="2151"/>
            <ac:spMk id="43" creationId="{067232F5-DCB9-418C-AF5E-20A9ADF37A95}"/>
          </ac:spMkLst>
        </pc:spChg>
        <pc:spChg chg="del">
          <ac:chgData name="Aurelien Domont" userId="6da7715ce44349b3" providerId="LiveId" clId="{7B420E91-E397-43C6-BD4D-752A9E56F6E3}" dt="2021-05-05T05:28:14.243" v="124" actId="478"/>
          <ac:spMkLst>
            <pc:docMk/>
            <pc:sldMk cId="3025566573" sldId="2151"/>
            <ac:spMk id="44" creationId="{249D5A4D-C375-446B-876D-B421B4AA27A2}"/>
          </ac:spMkLst>
        </pc:spChg>
        <pc:spChg chg="del">
          <ac:chgData name="Aurelien Domont" userId="6da7715ce44349b3" providerId="LiveId" clId="{7B420E91-E397-43C6-BD4D-752A9E56F6E3}" dt="2021-05-05T05:28:14.243" v="124" actId="478"/>
          <ac:spMkLst>
            <pc:docMk/>
            <pc:sldMk cId="3025566573" sldId="2151"/>
            <ac:spMk id="45" creationId="{3C667C76-9848-4E10-980B-6994068638EA}"/>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0618380972640857"/>
        </c:manualLayout>
      </c:layout>
      <c:barChart>
        <c:barDir val="col"/>
        <c:grouping val="stacked"/>
        <c:varyColors val="0"/>
        <c:ser>
          <c:idx val="0"/>
          <c:order val="0"/>
          <c:tx>
            <c:strRef>
              <c:f>Sheet1!$A$2</c:f>
              <c:strCache>
                <c:ptCount val="1"/>
                <c:pt idx="0">
                  <c:v>Invisible dataset</c:v>
                </c:pt>
              </c:strCache>
            </c:strRef>
          </c:tx>
          <c:spPr>
            <a:solidFill>
              <a:schemeClr val="bg1"/>
            </a:solidFill>
            <a:ln>
              <a:solidFill>
                <a:schemeClr val="bg1"/>
              </a:solidFill>
            </a:ln>
          </c:spPr>
          <c:invertIfNegative val="0"/>
          <c:dLbls>
            <c:delete val="1"/>
          </c:dLbls>
          <c:cat>
            <c:strRef>
              <c:f>Sheet1!$B$1:$D$1</c:f>
              <c:strCache>
                <c:ptCount val="3"/>
                <c:pt idx="0">
                  <c:v>Total Synergies</c:v>
                </c:pt>
                <c:pt idx="1">
                  <c:v>Cost synergy</c:v>
                </c:pt>
                <c:pt idx="2">
                  <c:v>Revenue synergy</c:v>
                </c:pt>
              </c:strCache>
            </c:strRef>
          </c:cat>
          <c:val>
            <c:numRef>
              <c:f>Sheet1!$B$2:$D$2</c:f>
              <c:numCache>
                <c:formatCode>General</c:formatCode>
                <c:ptCount val="3"/>
                <c:pt idx="0">
                  <c:v>0</c:v>
                </c:pt>
                <c:pt idx="1">
                  <c:v>40</c:v>
                </c:pt>
                <c:pt idx="2">
                  <c:v>0</c:v>
                </c:pt>
              </c:numCache>
            </c:numRef>
          </c:val>
          <c:extLst>
            <c:ext xmlns:c16="http://schemas.microsoft.com/office/drawing/2014/chart" uri="{C3380CC4-5D6E-409C-BE32-E72D297353CC}">
              <c16:uniqueId val="{00000000-8908-4C2E-9A45-A69F04B04588}"/>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Sheet1!$B$3:$D$3</c:f>
              <c:numCache>
                <c:formatCode>General</c:formatCode>
                <c:ptCount val="3"/>
                <c:pt idx="1">
                  <c:v>100</c:v>
                </c:pt>
                <c:pt idx="2">
                  <c:v>40</c:v>
                </c:pt>
              </c:numCache>
            </c:numRef>
          </c:val>
          <c:extLst>
            <c:ext xmlns:c16="http://schemas.microsoft.com/office/drawing/2014/chart" uri="{C3380CC4-5D6E-409C-BE32-E72D297353CC}">
              <c16:uniqueId val="{00000001-8908-4C2E-9A45-A69F04B04588}"/>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Sheet1!$B$4:$D$4</c:f>
              <c:numCache>
                <c:formatCode>General</c:formatCode>
                <c:ptCount val="3"/>
                <c:pt idx="0">
                  <c:v>140</c:v>
                </c:pt>
              </c:numCache>
            </c:numRef>
          </c:val>
          <c:extLst>
            <c:ext xmlns:c16="http://schemas.microsoft.com/office/drawing/2014/chart" uri="{C3380CC4-5D6E-409C-BE32-E72D297353CC}">
              <c16:uniqueId val="{00000002-8908-4C2E-9A45-A69F04B04588}"/>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b="1">
                <a:solidFill>
                  <a:schemeClr val="tx1"/>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a:solidFill>
                  <a:schemeClr val="tx1"/>
                </a:solidFill>
              </a:defRPr>
            </a:pPr>
            <a:endParaRPr lang="en-US"/>
          </a:p>
        </c:txPr>
        <c:crossAx val="2050226832"/>
        <c:crosses val="autoZero"/>
        <c:crossBetween val="between"/>
        <c:majorUnit val="20"/>
      </c:valAx>
    </c:plotArea>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6692770541128861"/>
        </c:manualLayout>
      </c:layout>
      <c:barChart>
        <c:barDir val="col"/>
        <c:grouping val="stacked"/>
        <c:varyColors val="0"/>
        <c:ser>
          <c:idx val="0"/>
          <c:order val="0"/>
          <c:tx>
            <c:strRef>
              <c:f>Sheet1!$A$2</c:f>
              <c:strCache>
                <c:ptCount val="1"/>
                <c:pt idx="0">
                  <c:v>Invisible dataset</c:v>
                </c:pt>
              </c:strCache>
            </c:strRef>
          </c:tx>
          <c:spPr>
            <a:solidFill>
              <a:srgbClr val="F7F7F7"/>
            </a:solidFill>
            <a:ln>
              <a:solidFill>
                <a:schemeClr val="bg1"/>
              </a:solidFill>
            </a:ln>
          </c:spPr>
          <c:invertIfNegative val="0"/>
          <c:dLbls>
            <c:delete val="1"/>
          </c:dLbls>
          <c:cat>
            <c:strRef>
              <c:f>Sheet1!$B$1:$G$1</c:f>
              <c:strCache>
                <c:ptCount val="6"/>
                <c:pt idx="0">
                  <c:v>Total Synergies</c:v>
                </c:pt>
                <c:pt idx="1">
                  <c:v>IT</c:v>
                </c:pt>
                <c:pt idx="2">
                  <c:v>R&amp;D</c:v>
                </c:pt>
                <c:pt idx="3">
                  <c:v>Procurement</c:v>
                </c:pt>
                <c:pt idx="4">
                  <c:v>Production</c:v>
                </c:pt>
                <c:pt idx="5">
                  <c:v>Sales &amp; Marketing</c:v>
                </c:pt>
              </c:strCache>
            </c:strRef>
          </c:cat>
          <c:val>
            <c:numRef>
              <c:f>Sheet1!$B$2:$G$2</c:f>
              <c:numCache>
                <c:formatCode>General</c:formatCode>
                <c:ptCount val="6"/>
                <c:pt idx="0">
                  <c:v>0</c:v>
                </c:pt>
                <c:pt idx="1">
                  <c:v>120</c:v>
                </c:pt>
                <c:pt idx="2">
                  <c:v>90</c:v>
                </c:pt>
                <c:pt idx="3">
                  <c:v>80</c:v>
                </c:pt>
                <c:pt idx="4">
                  <c:v>40</c:v>
                </c:pt>
                <c:pt idx="5">
                  <c:v>0</c:v>
                </c:pt>
              </c:numCache>
            </c:numRef>
          </c:val>
          <c:extLst>
            <c:ext xmlns:c16="http://schemas.microsoft.com/office/drawing/2014/chart" uri="{C3380CC4-5D6E-409C-BE32-E72D297353CC}">
              <c16:uniqueId val="{00000000-8B4E-4D69-ADBC-1D0824FEB3B1}"/>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Sheet1!$B$3:$G$3</c:f>
              <c:numCache>
                <c:formatCode>General</c:formatCode>
                <c:ptCount val="6"/>
                <c:pt idx="1">
                  <c:v>20</c:v>
                </c:pt>
                <c:pt idx="2">
                  <c:v>30</c:v>
                </c:pt>
                <c:pt idx="3">
                  <c:v>10</c:v>
                </c:pt>
                <c:pt idx="4">
                  <c:v>40</c:v>
                </c:pt>
                <c:pt idx="5">
                  <c:v>40</c:v>
                </c:pt>
              </c:numCache>
            </c:numRef>
          </c:val>
          <c:extLst>
            <c:ext xmlns:c16="http://schemas.microsoft.com/office/drawing/2014/chart" uri="{C3380CC4-5D6E-409C-BE32-E72D297353CC}">
              <c16:uniqueId val="{00000001-8B4E-4D69-ADBC-1D0824FEB3B1}"/>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Sheet1!$B$4:$G$4</c:f>
              <c:numCache>
                <c:formatCode>General</c:formatCode>
                <c:ptCount val="6"/>
                <c:pt idx="0">
                  <c:v>140</c:v>
                </c:pt>
              </c:numCache>
            </c:numRef>
          </c:val>
          <c:extLst>
            <c:ext xmlns:c16="http://schemas.microsoft.com/office/drawing/2014/chart" uri="{C3380CC4-5D6E-409C-BE32-E72D297353CC}">
              <c16:uniqueId val="{00000002-8B4E-4D69-ADBC-1D0824FEB3B1}"/>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lang="nl-NL" sz="1200" b="1">
                <a:solidFill>
                  <a:schemeClr val="tx2"/>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en-US"/>
          </a:p>
        </c:txPr>
        <c:crossAx val="2050226832"/>
        <c:crosses val="autoZero"/>
        <c:crossBetween val="between"/>
        <c:majorUnit val="20"/>
      </c:valAx>
    </c:plotArea>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7/14/2021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0361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073607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908108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685818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023124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100852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743307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433538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1320711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54585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7773302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3280492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3335986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3610468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3422412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34563559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3239343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35026075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dirty="0"/>
          </a:p>
        </p:txBody>
      </p:sp>
    </p:spTree>
    <p:extLst>
      <p:ext uri="{BB962C8B-B14F-4D97-AF65-F5344CB8AC3E}">
        <p14:creationId xmlns:p14="http://schemas.microsoft.com/office/powerpoint/2010/main" val="2732962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2909808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dirty="0"/>
          </a:p>
        </p:txBody>
      </p:sp>
    </p:spTree>
    <p:extLst>
      <p:ext uri="{BB962C8B-B14F-4D97-AF65-F5344CB8AC3E}">
        <p14:creationId xmlns:p14="http://schemas.microsoft.com/office/powerpoint/2010/main" val="1581281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2227865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46</a:t>
            </a:fld>
            <a:endParaRPr lang="en-US" dirty="0"/>
          </a:p>
        </p:txBody>
      </p:sp>
    </p:spTree>
    <p:extLst>
      <p:ext uri="{BB962C8B-B14F-4D97-AF65-F5344CB8AC3E}">
        <p14:creationId xmlns:p14="http://schemas.microsoft.com/office/powerpoint/2010/main" val="7626181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47</a:t>
            </a:fld>
            <a:endParaRPr lang="en-US" dirty="0"/>
          </a:p>
        </p:txBody>
      </p:sp>
    </p:spTree>
    <p:extLst>
      <p:ext uri="{BB962C8B-B14F-4D97-AF65-F5344CB8AC3E}">
        <p14:creationId xmlns:p14="http://schemas.microsoft.com/office/powerpoint/2010/main" val="32941448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48</a:t>
            </a:fld>
            <a:endParaRPr lang="en-US" dirty="0"/>
          </a:p>
        </p:txBody>
      </p:sp>
    </p:spTree>
    <p:extLst>
      <p:ext uri="{BB962C8B-B14F-4D97-AF65-F5344CB8AC3E}">
        <p14:creationId xmlns:p14="http://schemas.microsoft.com/office/powerpoint/2010/main" val="40466991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49</a:t>
            </a:fld>
            <a:endParaRPr lang="en-US" dirty="0"/>
          </a:p>
        </p:txBody>
      </p:sp>
    </p:spTree>
    <p:extLst>
      <p:ext uri="{BB962C8B-B14F-4D97-AF65-F5344CB8AC3E}">
        <p14:creationId xmlns:p14="http://schemas.microsoft.com/office/powerpoint/2010/main" val="16530873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50</a:t>
            </a:fld>
            <a:endParaRPr lang="en-US" dirty="0"/>
          </a:p>
        </p:txBody>
      </p:sp>
    </p:spTree>
    <p:extLst>
      <p:ext uri="{BB962C8B-B14F-4D97-AF65-F5344CB8AC3E}">
        <p14:creationId xmlns:p14="http://schemas.microsoft.com/office/powerpoint/2010/main" val="24822582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51</a:t>
            </a:fld>
            <a:endParaRPr lang="en-US" dirty="0"/>
          </a:p>
        </p:txBody>
      </p:sp>
    </p:spTree>
    <p:extLst>
      <p:ext uri="{BB962C8B-B14F-4D97-AF65-F5344CB8AC3E}">
        <p14:creationId xmlns:p14="http://schemas.microsoft.com/office/powerpoint/2010/main" val="41277096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5137716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53</a:t>
            </a:fld>
            <a:endParaRPr lang="en-US" dirty="0"/>
          </a:p>
        </p:txBody>
      </p:sp>
    </p:spTree>
    <p:extLst>
      <p:ext uri="{BB962C8B-B14F-4D97-AF65-F5344CB8AC3E}">
        <p14:creationId xmlns:p14="http://schemas.microsoft.com/office/powerpoint/2010/main" val="3012866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2927500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55</a:t>
            </a:fld>
            <a:endParaRPr lang="en-US" dirty="0"/>
          </a:p>
        </p:txBody>
      </p:sp>
    </p:spTree>
    <p:extLst>
      <p:ext uri="{BB962C8B-B14F-4D97-AF65-F5344CB8AC3E}">
        <p14:creationId xmlns:p14="http://schemas.microsoft.com/office/powerpoint/2010/main" val="3374213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89729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27913134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4092158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110236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dirty="0"/>
          </a:p>
        </p:txBody>
      </p:sp>
    </p:spTree>
    <p:extLst>
      <p:ext uri="{BB962C8B-B14F-4D97-AF65-F5344CB8AC3E}">
        <p14:creationId xmlns:p14="http://schemas.microsoft.com/office/powerpoint/2010/main" val="394392541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dirty="0"/>
          </a:p>
        </p:txBody>
      </p:sp>
    </p:spTree>
    <p:extLst>
      <p:ext uri="{BB962C8B-B14F-4D97-AF65-F5344CB8AC3E}">
        <p14:creationId xmlns:p14="http://schemas.microsoft.com/office/powerpoint/2010/main" val="39325749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61</a:t>
            </a:fld>
            <a:endParaRPr lang="en-US" dirty="0"/>
          </a:p>
        </p:txBody>
      </p:sp>
    </p:spTree>
    <p:extLst>
      <p:ext uri="{BB962C8B-B14F-4D97-AF65-F5344CB8AC3E}">
        <p14:creationId xmlns:p14="http://schemas.microsoft.com/office/powerpoint/2010/main" val="18423551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62</a:t>
            </a:fld>
            <a:endParaRPr lang="en-US" dirty="0"/>
          </a:p>
        </p:txBody>
      </p:sp>
    </p:spTree>
    <p:extLst>
      <p:ext uri="{BB962C8B-B14F-4D97-AF65-F5344CB8AC3E}">
        <p14:creationId xmlns:p14="http://schemas.microsoft.com/office/powerpoint/2010/main" val="40921582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63</a:t>
            </a:fld>
            <a:endParaRPr lang="en-US" dirty="0"/>
          </a:p>
        </p:txBody>
      </p:sp>
    </p:spTree>
    <p:extLst>
      <p:ext uri="{BB962C8B-B14F-4D97-AF65-F5344CB8AC3E}">
        <p14:creationId xmlns:p14="http://schemas.microsoft.com/office/powerpoint/2010/main" val="24652983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64</a:t>
            </a:fld>
            <a:endParaRPr lang="en-US" dirty="0"/>
          </a:p>
        </p:txBody>
      </p:sp>
    </p:spTree>
    <p:extLst>
      <p:ext uri="{BB962C8B-B14F-4D97-AF65-F5344CB8AC3E}">
        <p14:creationId xmlns:p14="http://schemas.microsoft.com/office/powerpoint/2010/main" val="23866390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65</a:t>
            </a:fld>
            <a:endParaRPr lang="en-US" dirty="0"/>
          </a:p>
        </p:txBody>
      </p:sp>
    </p:spTree>
    <p:extLst>
      <p:ext uri="{BB962C8B-B14F-4D97-AF65-F5344CB8AC3E}">
        <p14:creationId xmlns:p14="http://schemas.microsoft.com/office/powerpoint/2010/main" val="2816600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21455386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66</a:t>
            </a:fld>
            <a:endParaRPr lang="en-US" dirty="0"/>
          </a:p>
        </p:txBody>
      </p:sp>
    </p:spTree>
    <p:extLst>
      <p:ext uri="{BB962C8B-B14F-4D97-AF65-F5344CB8AC3E}">
        <p14:creationId xmlns:p14="http://schemas.microsoft.com/office/powerpoint/2010/main" val="30601282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67</a:t>
            </a:fld>
            <a:endParaRPr lang="en-US" dirty="0"/>
          </a:p>
        </p:txBody>
      </p:sp>
    </p:spTree>
    <p:extLst>
      <p:ext uri="{BB962C8B-B14F-4D97-AF65-F5344CB8AC3E}">
        <p14:creationId xmlns:p14="http://schemas.microsoft.com/office/powerpoint/2010/main" val="11274853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68</a:t>
            </a:fld>
            <a:endParaRPr lang="en-US" dirty="0"/>
          </a:p>
        </p:txBody>
      </p:sp>
    </p:spTree>
    <p:extLst>
      <p:ext uri="{BB962C8B-B14F-4D97-AF65-F5344CB8AC3E}">
        <p14:creationId xmlns:p14="http://schemas.microsoft.com/office/powerpoint/2010/main" val="2319940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69</a:t>
            </a:fld>
            <a:endParaRPr lang="en-US" dirty="0"/>
          </a:p>
        </p:txBody>
      </p:sp>
    </p:spTree>
    <p:extLst>
      <p:ext uri="{BB962C8B-B14F-4D97-AF65-F5344CB8AC3E}">
        <p14:creationId xmlns:p14="http://schemas.microsoft.com/office/powerpoint/2010/main" val="250149051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75</a:t>
            </a:fld>
            <a:endParaRPr lang="en-US" dirty="0"/>
          </a:p>
        </p:txBody>
      </p:sp>
    </p:spTree>
    <p:extLst>
      <p:ext uri="{BB962C8B-B14F-4D97-AF65-F5344CB8AC3E}">
        <p14:creationId xmlns:p14="http://schemas.microsoft.com/office/powerpoint/2010/main" val="111170762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76</a:t>
            </a:fld>
            <a:endParaRPr lang="en-US" dirty="0"/>
          </a:p>
        </p:txBody>
      </p:sp>
    </p:spTree>
    <p:extLst>
      <p:ext uri="{BB962C8B-B14F-4D97-AF65-F5344CB8AC3E}">
        <p14:creationId xmlns:p14="http://schemas.microsoft.com/office/powerpoint/2010/main" val="342281002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77</a:t>
            </a:fld>
            <a:endParaRPr lang="en-US" dirty="0"/>
          </a:p>
        </p:txBody>
      </p:sp>
    </p:spTree>
    <p:extLst>
      <p:ext uri="{BB962C8B-B14F-4D97-AF65-F5344CB8AC3E}">
        <p14:creationId xmlns:p14="http://schemas.microsoft.com/office/powerpoint/2010/main" val="15394110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78</a:t>
            </a:fld>
            <a:endParaRPr lang="en-US" dirty="0"/>
          </a:p>
        </p:txBody>
      </p:sp>
    </p:spTree>
    <p:extLst>
      <p:ext uri="{BB962C8B-B14F-4D97-AF65-F5344CB8AC3E}">
        <p14:creationId xmlns:p14="http://schemas.microsoft.com/office/powerpoint/2010/main" val="25072677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79</a:t>
            </a:fld>
            <a:endParaRPr lang="en-US" dirty="0"/>
          </a:p>
        </p:txBody>
      </p:sp>
    </p:spTree>
    <p:extLst>
      <p:ext uri="{BB962C8B-B14F-4D97-AF65-F5344CB8AC3E}">
        <p14:creationId xmlns:p14="http://schemas.microsoft.com/office/powerpoint/2010/main" val="1303787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80</a:t>
            </a:fld>
            <a:endParaRPr lang="en-US" dirty="0"/>
          </a:p>
        </p:txBody>
      </p:sp>
    </p:spTree>
    <p:extLst>
      <p:ext uri="{BB962C8B-B14F-4D97-AF65-F5344CB8AC3E}">
        <p14:creationId xmlns:p14="http://schemas.microsoft.com/office/powerpoint/2010/main" val="82963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81896135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82</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83</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483791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867361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3.xml"/><Relationship Id="rId1" Type="http://schemas.openxmlformats.org/officeDocument/2006/relationships/tags" Target="../tags/tag4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57.xml"/><Relationship Id="rId4"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6.xml"/><Relationship Id="rId1" Type="http://schemas.openxmlformats.org/officeDocument/2006/relationships/tags" Target="../tags/tag87.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oleObject" Target="../embeddings/oleObject9.bin"/><Relationship Id="rId5" Type="http://schemas.openxmlformats.org/officeDocument/2006/relationships/slideLayout" Target="../slideLayouts/slideLayout12.xml"/><Relationship Id="rId10" Type="http://schemas.openxmlformats.org/officeDocument/2006/relationships/tags" Target="../tags/tag17.xml"/><Relationship Id="rId4" Type="http://schemas.openxmlformats.org/officeDocument/2006/relationships/slideLayout" Target="../slideLayouts/slideLayout11.xml"/><Relationship Id="rId9"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31.xml"/><Relationship Id="rId5" Type="http://schemas.openxmlformats.org/officeDocument/2006/relationships/slideLayout" Target="../slideLayouts/slideLayout19.xml"/><Relationship Id="rId10" Type="http://schemas.openxmlformats.org/officeDocument/2006/relationships/tags" Target="../tags/tag30.xm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ags" Target="../tags/tag46.xml"/><Relationship Id="rId5" Type="http://schemas.openxmlformats.org/officeDocument/2006/relationships/slideLayout" Target="../slideLayouts/slideLayout27.xml"/><Relationship Id="rId10" Type="http://schemas.openxmlformats.org/officeDocument/2006/relationships/tags" Target="../tags/tag45.xml"/><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oleObject" Target="../embeddings/oleObject35.bin"/><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ags" Target="../tags/tag61.xml"/><Relationship Id="rId5" Type="http://schemas.openxmlformats.org/officeDocument/2006/relationships/slideLayout" Target="../slideLayouts/slideLayout35.xml"/><Relationship Id="rId10" Type="http://schemas.openxmlformats.org/officeDocument/2006/relationships/tags" Target="../tags/tag60.xml"/><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emf"/><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oleObject" Target="../embeddings/oleObject44.bin"/><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ags" Target="../tags/tag76.xml"/><Relationship Id="rId5" Type="http://schemas.openxmlformats.org/officeDocument/2006/relationships/slideLayout" Target="../slideLayouts/slideLayout43.xml"/><Relationship Id="rId10" Type="http://schemas.openxmlformats.org/officeDocument/2006/relationships/tags" Target="../tags/tag75.xml"/><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e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oleObject" Target="../embeddings/oleObject53.bin"/><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ags" Target="../tags/tag91.xml"/><Relationship Id="rId5" Type="http://schemas.openxmlformats.org/officeDocument/2006/relationships/slideLayout" Target="../slideLayouts/slideLayout51.xml"/><Relationship Id="rId10" Type="http://schemas.openxmlformats.org/officeDocument/2006/relationships/tags" Target="../tags/tag90.xml"/><Relationship Id="rId4" Type="http://schemas.openxmlformats.org/officeDocument/2006/relationships/slideLayout" Target="../slideLayouts/slideLayout5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e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oleObject" Target="../embeddings/oleObject55.bin"/><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ags" Target="../tags/tag95.xml"/><Relationship Id="rId5" Type="http://schemas.openxmlformats.org/officeDocument/2006/relationships/slideLayout" Target="../slideLayouts/slideLayout59.xml"/><Relationship Id="rId10" Type="http://schemas.openxmlformats.org/officeDocument/2006/relationships/tags" Target="../tags/tag94.xml"/><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emf"/><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oleObject" Target="../embeddings/oleObject57.bin"/><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ags" Target="../tags/tag99.xml"/><Relationship Id="rId5" Type="http://schemas.openxmlformats.org/officeDocument/2006/relationships/slideLayout" Target="../slideLayouts/slideLayout67.xml"/><Relationship Id="rId10" Type="http://schemas.openxmlformats.org/officeDocument/2006/relationships/tags" Target="../tags/tag98.xml"/><Relationship Id="rId4" Type="http://schemas.openxmlformats.org/officeDocument/2006/relationships/slideLayout" Target="../slideLayouts/slideLayout66.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slidebooks.com/"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2.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6.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17.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19.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20.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21.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2.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slideLayout" Target="../slideLayouts/slideLayout3.xml"/><Relationship Id="rId1" Type="http://schemas.openxmlformats.org/officeDocument/2006/relationships/tags" Target="../tags/tag123.xml"/><Relationship Id="rId5" Type="http://schemas.openxmlformats.org/officeDocument/2006/relationships/image" Target="../media/image6.png"/><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3.xml"/><Relationship Id="rId1" Type="http://schemas.openxmlformats.org/officeDocument/2006/relationships/tags" Target="../tags/tag124.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tags" Target="../tags/tag125.xml"/><Relationship Id="rId5" Type="http://schemas.openxmlformats.org/officeDocument/2006/relationships/image" Target="../media/image6.png"/><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3.xml"/><Relationship Id="rId1" Type="http://schemas.openxmlformats.org/officeDocument/2006/relationships/tags" Target="../tags/tag126.xml"/><Relationship Id="rId5" Type="http://schemas.openxmlformats.org/officeDocument/2006/relationships/image" Target="../media/image6.png"/><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slideLayout" Target="../slideLayouts/slideLayout3.xml"/><Relationship Id="rId1" Type="http://schemas.openxmlformats.org/officeDocument/2006/relationships/tags" Target="../tags/tag127.xml"/><Relationship Id="rId4" Type="http://schemas.openxmlformats.org/officeDocument/2006/relationships/image" Target="../media/image1.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3.xml"/><Relationship Id="rId1" Type="http://schemas.openxmlformats.org/officeDocument/2006/relationships/tags" Target="../tags/tag128.xml"/><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tags" Target="../tags/tag129.xml"/><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3.xml"/><Relationship Id="rId1" Type="http://schemas.openxmlformats.org/officeDocument/2006/relationships/tags" Target="../tags/tag130.xml"/><Relationship Id="rId4" Type="http://schemas.openxmlformats.org/officeDocument/2006/relationships/image" Target="../media/image1.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3.xml"/><Relationship Id="rId1" Type="http://schemas.openxmlformats.org/officeDocument/2006/relationships/tags" Target="../tags/tag131.xml"/><Relationship Id="rId5" Type="http://schemas.openxmlformats.org/officeDocument/2006/relationships/image" Target="../media/image6.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slidebooks.com/" TargetMode="Externa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3.xml"/><Relationship Id="rId1" Type="http://schemas.openxmlformats.org/officeDocument/2006/relationships/tags" Target="../tags/tag132.xml"/><Relationship Id="rId4" Type="http://schemas.openxmlformats.org/officeDocument/2006/relationships/image" Target="../media/image1.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xml"/><Relationship Id="rId1" Type="http://schemas.openxmlformats.org/officeDocument/2006/relationships/tags" Target="../tags/tag133.xml"/><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26" Type="http://schemas.openxmlformats.org/officeDocument/2006/relationships/tags" Target="../tags/tag159.xml"/><Relationship Id="rId3" Type="http://schemas.openxmlformats.org/officeDocument/2006/relationships/tags" Target="../tags/tag136.xml"/><Relationship Id="rId21" Type="http://schemas.openxmlformats.org/officeDocument/2006/relationships/tags" Target="../tags/tag154.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5" Type="http://schemas.openxmlformats.org/officeDocument/2006/relationships/tags" Target="../tags/tag158.xml"/><Relationship Id="rId2" Type="http://schemas.openxmlformats.org/officeDocument/2006/relationships/tags" Target="../tags/tag135.xml"/><Relationship Id="rId16" Type="http://schemas.openxmlformats.org/officeDocument/2006/relationships/tags" Target="../tags/tag149.xml"/><Relationship Id="rId20" Type="http://schemas.openxmlformats.org/officeDocument/2006/relationships/tags" Target="../tags/tag153.xml"/><Relationship Id="rId29" Type="http://schemas.openxmlformats.org/officeDocument/2006/relationships/slideLayout" Target="../slideLayouts/slideLayout3.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24" Type="http://schemas.openxmlformats.org/officeDocument/2006/relationships/tags" Target="../tags/tag157.xml"/><Relationship Id="rId5" Type="http://schemas.openxmlformats.org/officeDocument/2006/relationships/tags" Target="../tags/tag138.xml"/><Relationship Id="rId15" Type="http://schemas.openxmlformats.org/officeDocument/2006/relationships/tags" Target="../tags/tag148.xml"/><Relationship Id="rId23" Type="http://schemas.openxmlformats.org/officeDocument/2006/relationships/tags" Target="../tags/tag156.xml"/><Relationship Id="rId28" Type="http://schemas.openxmlformats.org/officeDocument/2006/relationships/tags" Target="../tags/tag161.xml"/><Relationship Id="rId10" Type="http://schemas.openxmlformats.org/officeDocument/2006/relationships/tags" Target="../tags/tag143.xml"/><Relationship Id="rId19" Type="http://schemas.openxmlformats.org/officeDocument/2006/relationships/tags" Target="../tags/tag152.xml"/><Relationship Id="rId31" Type="http://schemas.openxmlformats.org/officeDocument/2006/relationships/image" Target="../media/image1.emf"/><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 Id="rId22" Type="http://schemas.openxmlformats.org/officeDocument/2006/relationships/tags" Target="../tags/tag155.xml"/><Relationship Id="rId27" Type="http://schemas.openxmlformats.org/officeDocument/2006/relationships/tags" Target="../tags/tag160.xml"/><Relationship Id="rId30" Type="http://schemas.openxmlformats.org/officeDocument/2006/relationships/oleObject" Target="../embeddings/oleObject80.bin"/></Relationships>
</file>

<file path=ppt/slides/_rels/slide33.xml.rels><?xml version="1.0" encoding="UTF-8" standalone="yes"?>
<Relationships xmlns="http://schemas.openxmlformats.org/package/2006/relationships"><Relationship Id="rId13" Type="http://schemas.openxmlformats.org/officeDocument/2006/relationships/tags" Target="../tags/tag174.xml"/><Relationship Id="rId18" Type="http://schemas.openxmlformats.org/officeDocument/2006/relationships/tags" Target="../tags/tag179.xml"/><Relationship Id="rId26" Type="http://schemas.openxmlformats.org/officeDocument/2006/relationships/tags" Target="../tags/tag187.xml"/><Relationship Id="rId39" Type="http://schemas.openxmlformats.org/officeDocument/2006/relationships/tags" Target="../tags/tag200.xml"/><Relationship Id="rId21" Type="http://schemas.openxmlformats.org/officeDocument/2006/relationships/tags" Target="../tags/tag182.xml"/><Relationship Id="rId34" Type="http://schemas.openxmlformats.org/officeDocument/2006/relationships/tags" Target="../tags/tag195.xml"/><Relationship Id="rId42" Type="http://schemas.openxmlformats.org/officeDocument/2006/relationships/tags" Target="../tags/tag203.xml"/><Relationship Id="rId47" Type="http://schemas.openxmlformats.org/officeDocument/2006/relationships/oleObject" Target="../embeddings/oleObject81.bin"/><Relationship Id="rId7" Type="http://schemas.openxmlformats.org/officeDocument/2006/relationships/tags" Target="../tags/tag168.xml"/><Relationship Id="rId2" Type="http://schemas.openxmlformats.org/officeDocument/2006/relationships/tags" Target="../tags/tag163.xml"/><Relationship Id="rId16" Type="http://schemas.openxmlformats.org/officeDocument/2006/relationships/tags" Target="../tags/tag177.xml"/><Relationship Id="rId29" Type="http://schemas.openxmlformats.org/officeDocument/2006/relationships/tags" Target="../tags/tag190.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24" Type="http://schemas.openxmlformats.org/officeDocument/2006/relationships/tags" Target="../tags/tag185.xml"/><Relationship Id="rId32" Type="http://schemas.openxmlformats.org/officeDocument/2006/relationships/tags" Target="../tags/tag193.xml"/><Relationship Id="rId37" Type="http://schemas.openxmlformats.org/officeDocument/2006/relationships/tags" Target="../tags/tag198.xml"/><Relationship Id="rId40" Type="http://schemas.openxmlformats.org/officeDocument/2006/relationships/tags" Target="../tags/tag201.xml"/><Relationship Id="rId45" Type="http://schemas.openxmlformats.org/officeDocument/2006/relationships/tags" Target="../tags/tag206.xml"/><Relationship Id="rId5" Type="http://schemas.openxmlformats.org/officeDocument/2006/relationships/tags" Target="../tags/tag166.xml"/><Relationship Id="rId15" Type="http://schemas.openxmlformats.org/officeDocument/2006/relationships/tags" Target="../tags/tag176.xml"/><Relationship Id="rId23" Type="http://schemas.openxmlformats.org/officeDocument/2006/relationships/tags" Target="../tags/tag184.xml"/><Relationship Id="rId28" Type="http://schemas.openxmlformats.org/officeDocument/2006/relationships/tags" Target="../tags/tag189.xml"/><Relationship Id="rId36" Type="http://schemas.openxmlformats.org/officeDocument/2006/relationships/tags" Target="../tags/tag197.xml"/><Relationship Id="rId10" Type="http://schemas.openxmlformats.org/officeDocument/2006/relationships/tags" Target="../tags/tag171.xml"/><Relationship Id="rId19" Type="http://schemas.openxmlformats.org/officeDocument/2006/relationships/tags" Target="../tags/tag180.xml"/><Relationship Id="rId31" Type="http://schemas.openxmlformats.org/officeDocument/2006/relationships/tags" Target="../tags/tag192.xml"/><Relationship Id="rId44" Type="http://schemas.openxmlformats.org/officeDocument/2006/relationships/tags" Target="../tags/tag205.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tags" Target="../tags/tag175.xml"/><Relationship Id="rId22" Type="http://schemas.openxmlformats.org/officeDocument/2006/relationships/tags" Target="../tags/tag183.xml"/><Relationship Id="rId27" Type="http://schemas.openxmlformats.org/officeDocument/2006/relationships/tags" Target="../tags/tag188.xml"/><Relationship Id="rId30" Type="http://schemas.openxmlformats.org/officeDocument/2006/relationships/tags" Target="../tags/tag191.xml"/><Relationship Id="rId35" Type="http://schemas.openxmlformats.org/officeDocument/2006/relationships/tags" Target="../tags/tag196.xml"/><Relationship Id="rId43" Type="http://schemas.openxmlformats.org/officeDocument/2006/relationships/tags" Target="../tags/tag204.xml"/><Relationship Id="rId48" Type="http://schemas.openxmlformats.org/officeDocument/2006/relationships/image" Target="../media/image1.emf"/><Relationship Id="rId8" Type="http://schemas.openxmlformats.org/officeDocument/2006/relationships/tags" Target="../tags/tag169.xml"/><Relationship Id="rId3" Type="http://schemas.openxmlformats.org/officeDocument/2006/relationships/tags" Target="../tags/tag164.xml"/><Relationship Id="rId12" Type="http://schemas.openxmlformats.org/officeDocument/2006/relationships/tags" Target="../tags/tag173.xml"/><Relationship Id="rId17" Type="http://schemas.openxmlformats.org/officeDocument/2006/relationships/tags" Target="../tags/tag178.xml"/><Relationship Id="rId25" Type="http://schemas.openxmlformats.org/officeDocument/2006/relationships/tags" Target="../tags/tag186.xml"/><Relationship Id="rId33" Type="http://schemas.openxmlformats.org/officeDocument/2006/relationships/tags" Target="../tags/tag194.xml"/><Relationship Id="rId38" Type="http://schemas.openxmlformats.org/officeDocument/2006/relationships/tags" Target="../tags/tag199.xml"/><Relationship Id="rId46" Type="http://schemas.openxmlformats.org/officeDocument/2006/relationships/slideLayout" Target="../slideLayouts/slideLayout3.xml"/><Relationship Id="rId20" Type="http://schemas.openxmlformats.org/officeDocument/2006/relationships/tags" Target="../tags/tag181.xml"/><Relationship Id="rId41" Type="http://schemas.openxmlformats.org/officeDocument/2006/relationships/tags" Target="../tags/tag20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3.xml"/><Relationship Id="rId1" Type="http://schemas.openxmlformats.org/officeDocument/2006/relationships/tags" Target="../tags/tag207.x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208.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tags" Target="../tags/tag209.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83.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0.xml"/><Relationship Id="rId6" Type="http://schemas.openxmlformats.org/officeDocument/2006/relationships/image" Target="../media/image9.jpeg"/><Relationship Id="rId5" Type="http://schemas.openxmlformats.org/officeDocument/2006/relationships/image" Target="../media/image1.emf"/><Relationship Id="rId4" Type="http://schemas.openxmlformats.org/officeDocument/2006/relationships/oleObject" Target="../embeddings/oleObject8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211.x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85.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1.jpe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image" Target="../media/image1.emf"/><Relationship Id="rId5" Type="http://schemas.openxmlformats.org/officeDocument/2006/relationships/oleObject" Target="../embeddings/oleObject86.bin"/><Relationship Id="rId4" Type="http://schemas.openxmlformats.org/officeDocument/2006/relationships/notesSlide" Target="../notesSlides/notesSlide2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6.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40.xml.rels><?xml version="1.0" encoding="UTF-8" standalone="yes"?>
<Relationships xmlns="http://schemas.openxmlformats.org/package/2006/relationships"><Relationship Id="rId8" Type="http://schemas.openxmlformats.org/officeDocument/2006/relationships/tags" Target="../tags/tag221.xml"/><Relationship Id="rId13" Type="http://schemas.openxmlformats.org/officeDocument/2006/relationships/image" Target="../media/image1.emf"/><Relationship Id="rId3" Type="http://schemas.openxmlformats.org/officeDocument/2006/relationships/tags" Target="../tags/tag216.xml"/><Relationship Id="rId7" Type="http://schemas.openxmlformats.org/officeDocument/2006/relationships/tags" Target="../tags/tag220.xml"/><Relationship Id="rId12" Type="http://schemas.openxmlformats.org/officeDocument/2006/relationships/oleObject" Target="../embeddings/oleObject87.bin"/><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tags" Target="../tags/tag219.xml"/><Relationship Id="rId11" Type="http://schemas.openxmlformats.org/officeDocument/2006/relationships/notesSlide" Target="../notesSlides/notesSlide24.xml"/><Relationship Id="rId5" Type="http://schemas.openxmlformats.org/officeDocument/2006/relationships/tags" Target="../tags/tag218.xml"/><Relationship Id="rId10" Type="http://schemas.openxmlformats.org/officeDocument/2006/relationships/slideLayout" Target="../slideLayouts/slideLayout3.xml"/><Relationship Id="rId4" Type="http://schemas.openxmlformats.org/officeDocument/2006/relationships/tags" Target="../tags/tag217.xml"/><Relationship Id="rId9" Type="http://schemas.openxmlformats.org/officeDocument/2006/relationships/tags" Target="../tags/tag22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223.xml"/><Relationship Id="rId5" Type="http://schemas.openxmlformats.org/officeDocument/2006/relationships/image" Target="../media/image1.emf"/><Relationship Id="rId4" Type="http://schemas.openxmlformats.org/officeDocument/2006/relationships/oleObject" Target="../embeddings/oleObject88.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ags" Target="../tags/tag224.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225.xml"/><Relationship Id="rId5" Type="http://schemas.openxmlformats.org/officeDocument/2006/relationships/image" Target="../media/image1.emf"/><Relationship Id="rId4" Type="http://schemas.openxmlformats.org/officeDocument/2006/relationships/oleObject" Target="../embeddings/oleObject89.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226.xml"/><Relationship Id="rId5" Type="http://schemas.openxmlformats.org/officeDocument/2006/relationships/image" Target="../media/image1.emf"/><Relationship Id="rId4" Type="http://schemas.openxmlformats.org/officeDocument/2006/relationships/oleObject" Target="../embeddings/oleObject90.bin"/></Relationships>
</file>

<file path=ppt/slides/_rels/slide4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29.xml"/><Relationship Id="rId7" Type="http://schemas.openxmlformats.org/officeDocument/2006/relationships/image" Target="../media/image13.svg"/><Relationship Id="rId2" Type="http://schemas.openxmlformats.org/officeDocument/2006/relationships/slideLayout" Target="../slideLayouts/slideLayout3.xml"/><Relationship Id="rId1" Type="http://schemas.openxmlformats.org/officeDocument/2006/relationships/tags" Target="../tags/tag227.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emf"/><Relationship Id="rId10" Type="http://schemas.openxmlformats.org/officeDocument/2006/relationships/image" Target="../media/image16.png"/><Relationship Id="rId4" Type="http://schemas.openxmlformats.org/officeDocument/2006/relationships/oleObject" Target="../embeddings/oleObject91.bin"/><Relationship Id="rId9" Type="http://schemas.openxmlformats.org/officeDocument/2006/relationships/image" Target="../media/image15.sv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228.xml"/><Relationship Id="rId5" Type="http://schemas.openxmlformats.org/officeDocument/2006/relationships/image" Target="../media/image1.emf"/><Relationship Id="rId4" Type="http://schemas.openxmlformats.org/officeDocument/2006/relationships/oleObject" Target="../embeddings/oleObject92.bin"/></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31.xml"/><Relationship Id="rId7" Type="http://schemas.openxmlformats.org/officeDocument/2006/relationships/image" Target="../media/image19.svg"/><Relationship Id="rId2" Type="http://schemas.openxmlformats.org/officeDocument/2006/relationships/slideLayout" Target="../slideLayouts/slideLayout3.xml"/><Relationship Id="rId1" Type="http://schemas.openxmlformats.org/officeDocument/2006/relationships/tags" Target="../tags/tag229.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1.emf"/><Relationship Id="rId10" Type="http://schemas.openxmlformats.org/officeDocument/2006/relationships/image" Target="../media/image22.png"/><Relationship Id="rId4" Type="http://schemas.openxmlformats.org/officeDocument/2006/relationships/oleObject" Target="../embeddings/oleObject93.bin"/><Relationship Id="rId9" Type="http://schemas.openxmlformats.org/officeDocument/2006/relationships/image" Target="../media/image21.sv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230.xml"/><Relationship Id="rId5" Type="http://schemas.openxmlformats.org/officeDocument/2006/relationships/image" Target="../media/image1.emf"/><Relationship Id="rId4" Type="http://schemas.openxmlformats.org/officeDocument/2006/relationships/oleObject" Target="../embeddings/oleObject94.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231.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232.xml"/><Relationship Id="rId5" Type="http://schemas.openxmlformats.org/officeDocument/2006/relationships/image" Target="../media/image1.emf"/><Relationship Id="rId4" Type="http://schemas.openxmlformats.org/officeDocument/2006/relationships/oleObject" Target="../embeddings/oleObject95.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tags" Target="../tags/tag233.x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96.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234.x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9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tags" Target="../tags/tag235.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25.svg"/><Relationship Id="rId2" Type="http://schemas.openxmlformats.org/officeDocument/2006/relationships/slideLayout" Target="../slideLayouts/slideLayout3.xml"/><Relationship Id="rId1" Type="http://schemas.openxmlformats.org/officeDocument/2006/relationships/tags" Target="../tags/tag236.xml"/><Relationship Id="rId6" Type="http://schemas.openxmlformats.org/officeDocument/2006/relationships/image" Target="../media/image24.png"/><Relationship Id="rId5" Type="http://schemas.openxmlformats.org/officeDocument/2006/relationships/image" Target="../media/image1.emf"/><Relationship Id="rId4" Type="http://schemas.openxmlformats.org/officeDocument/2006/relationships/oleObject" Target="../embeddings/oleObject9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tags" Target="../tags/tag237.xml"/><Relationship Id="rId5" Type="http://schemas.openxmlformats.org/officeDocument/2006/relationships/image" Target="../media/image1.emf"/><Relationship Id="rId4" Type="http://schemas.openxmlformats.org/officeDocument/2006/relationships/oleObject" Target="../embeddings/oleObject98.bin"/></Relationships>
</file>

<file path=ppt/slides/_rels/slide56.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svg"/><Relationship Id="rId3" Type="http://schemas.openxmlformats.org/officeDocument/2006/relationships/notesSlide" Target="../notesSlides/notesSlide40.xml"/><Relationship Id="rId7" Type="http://schemas.openxmlformats.org/officeDocument/2006/relationships/image" Target="../media/image27.svg"/><Relationship Id="rId12" Type="http://schemas.openxmlformats.org/officeDocument/2006/relationships/image" Target="../media/image32.png"/><Relationship Id="rId2" Type="http://schemas.openxmlformats.org/officeDocument/2006/relationships/slideLayout" Target="../slideLayouts/slideLayout3.xml"/><Relationship Id="rId1" Type="http://schemas.openxmlformats.org/officeDocument/2006/relationships/tags" Target="../tags/tag238.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1.emf"/><Relationship Id="rId15" Type="http://schemas.openxmlformats.org/officeDocument/2006/relationships/image" Target="../media/image35.svg"/><Relationship Id="rId10" Type="http://schemas.openxmlformats.org/officeDocument/2006/relationships/image" Target="../media/image30.png"/><Relationship Id="rId4" Type="http://schemas.openxmlformats.org/officeDocument/2006/relationships/oleObject" Target="../embeddings/oleObject99.bin"/><Relationship Id="rId9" Type="http://schemas.openxmlformats.org/officeDocument/2006/relationships/image" Target="../media/image29.svg"/><Relationship Id="rId14" Type="http://schemas.openxmlformats.org/officeDocument/2006/relationships/image" Target="../media/image34.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7.svg"/><Relationship Id="rId2" Type="http://schemas.openxmlformats.org/officeDocument/2006/relationships/slideLayout" Target="../slideLayouts/slideLayout3.xml"/><Relationship Id="rId1" Type="http://schemas.openxmlformats.org/officeDocument/2006/relationships/tags" Target="../tags/tag239.xml"/><Relationship Id="rId6" Type="http://schemas.openxmlformats.org/officeDocument/2006/relationships/image" Target="../media/image36.png"/><Relationship Id="rId5" Type="http://schemas.openxmlformats.org/officeDocument/2006/relationships/image" Target="../media/image1.emf"/><Relationship Id="rId4" Type="http://schemas.openxmlformats.org/officeDocument/2006/relationships/oleObject" Target="../embeddings/oleObject100.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39.svg"/><Relationship Id="rId2" Type="http://schemas.openxmlformats.org/officeDocument/2006/relationships/slideLayout" Target="../slideLayouts/slideLayout3.xml"/><Relationship Id="rId1" Type="http://schemas.openxmlformats.org/officeDocument/2006/relationships/tags" Target="../tags/tag240.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100.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1.svg"/><Relationship Id="rId2" Type="http://schemas.openxmlformats.org/officeDocument/2006/relationships/slideLayout" Target="../slideLayouts/slideLayout3.xml"/><Relationship Id="rId1" Type="http://schemas.openxmlformats.org/officeDocument/2006/relationships/tags" Target="../tags/tag241.x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10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08.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1.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4.xml"/><Relationship Id="rId7" Type="http://schemas.openxmlformats.org/officeDocument/2006/relationships/image" Target="../media/image23.svg"/><Relationship Id="rId2" Type="http://schemas.openxmlformats.org/officeDocument/2006/relationships/slideLayout" Target="../slideLayouts/slideLayout3.xml"/><Relationship Id="rId1" Type="http://schemas.openxmlformats.org/officeDocument/2006/relationships/tags" Target="../tags/tag242.xml"/><Relationship Id="rId6" Type="http://schemas.openxmlformats.org/officeDocument/2006/relationships/image" Target="../media/image22.png"/><Relationship Id="rId5" Type="http://schemas.openxmlformats.org/officeDocument/2006/relationships/image" Target="../media/image1.emf"/><Relationship Id="rId4" Type="http://schemas.openxmlformats.org/officeDocument/2006/relationships/oleObject" Target="../embeddings/oleObject100.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43.svg"/><Relationship Id="rId2" Type="http://schemas.openxmlformats.org/officeDocument/2006/relationships/slideLayout" Target="../slideLayouts/slideLayout3.xml"/><Relationship Id="rId1" Type="http://schemas.openxmlformats.org/officeDocument/2006/relationships/tags" Target="../tags/tag243.x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100.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37.svg"/><Relationship Id="rId2" Type="http://schemas.openxmlformats.org/officeDocument/2006/relationships/slideLayout" Target="../slideLayouts/slideLayout3.xml"/><Relationship Id="rId1" Type="http://schemas.openxmlformats.org/officeDocument/2006/relationships/tags" Target="../tags/tag244.xml"/><Relationship Id="rId6" Type="http://schemas.openxmlformats.org/officeDocument/2006/relationships/image" Target="../media/image36.png"/><Relationship Id="rId5" Type="http://schemas.openxmlformats.org/officeDocument/2006/relationships/image" Target="../media/image1.emf"/><Relationship Id="rId4" Type="http://schemas.openxmlformats.org/officeDocument/2006/relationships/oleObject" Target="../embeddings/oleObject101.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39.svg"/><Relationship Id="rId2" Type="http://schemas.openxmlformats.org/officeDocument/2006/relationships/slideLayout" Target="../slideLayouts/slideLayout3.xml"/><Relationship Id="rId1" Type="http://schemas.openxmlformats.org/officeDocument/2006/relationships/tags" Target="../tags/tag245.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102.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8.xml"/><Relationship Id="rId7" Type="http://schemas.openxmlformats.org/officeDocument/2006/relationships/image" Target="../media/image41.svg"/><Relationship Id="rId2" Type="http://schemas.openxmlformats.org/officeDocument/2006/relationships/slideLayout" Target="../slideLayouts/slideLayout3.xml"/><Relationship Id="rId1" Type="http://schemas.openxmlformats.org/officeDocument/2006/relationships/tags" Target="../tags/tag246.x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103.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23.svg"/><Relationship Id="rId2" Type="http://schemas.openxmlformats.org/officeDocument/2006/relationships/slideLayout" Target="../slideLayouts/slideLayout3.xml"/><Relationship Id="rId1" Type="http://schemas.openxmlformats.org/officeDocument/2006/relationships/tags" Target="../tags/tag247.xml"/><Relationship Id="rId6" Type="http://schemas.openxmlformats.org/officeDocument/2006/relationships/image" Target="../media/image22.png"/><Relationship Id="rId5" Type="http://schemas.openxmlformats.org/officeDocument/2006/relationships/image" Target="../media/image1.emf"/><Relationship Id="rId4" Type="http://schemas.openxmlformats.org/officeDocument/2006/relationships/oleObject" Target="../embeddings/oleObject104.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0.xml"/><Relationship Id="rId7" Type="http://schemas.openxmlformats.org/officeDocument/2006/relationships/image" Target="../media/image43.svg"/><Relationship Id="rId2" Type="http://schemas.openxmlformats.org/officeDocument/2006/relationships/slideLayout" Target="../slideLayouts/slideLayout3.xml"/><Relationship Id="rId1" Type="http://schemas.openxmlformats.org/officeDocument/2006/relationships/tags" Target="../tags/tag248.x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105.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image" Target="../media/image45.svg"/><Relationship Id="rId2" Type="http://schemas.openxmlformats.org/officeDocument/2006/relationships/slideLayout" Target="../slideLayouts/slideLayout3.xml"/><Relationship Id="rId1" Type="http://schemas.openxmlformats.org/officeDocument/2006/relationships/tags" Target="../tags/tag249.xml"/><Relationship Id="rId6" Type="http://schemas.openxmlformats.org/officeDocument/2006/relationships/image" Target="../media/image44.png"/><Relationship Id="rId5" Type="http://schemas.openxmlformats.org/officeDocument/2006/relationships/image" Target="../media/image1.emf"/><Relationship Id="rId4" Type="http://schemas.openxmlformats.org/officeDocument/2006/relationships/oleObject" Target="../embeddings/oleObject106.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tags" Target="../tags/tag250.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xml"/><Relationship Id="rId1" Type="http://schemas.openxmlformats.org/officeDocument/2006/relationships/tags" Target="../tags/tag251.xml"/><Relationship Id="rId5" Type="http://schemas.openxmlformats.org/officeDocument/2006/relationships/image" Target="../media/image1.emf"/><Relationship Id="rId4" Type="http://schemas.openxmlformats.org/officeDocument/2006/relationships/oleObject" Target="../embeddings/oleObject10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09.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2.bin"/></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3.xml"/><Relationship Id="rId1" Type="http://schemas.openxmlformats.org/officeDocument/2006/relationships/tags" Target="../tags/tag252.xml"/><Relationship Id="rId6" Type="http://schemas.openxmlformats.org/officeDocument/2006/relationships/image" Target="../media/image46.emf"/><Relationship Id="rId5" Type="http://schemas.openxmlformats.org/officeDocument/2006/relationships/image" Target="../media/image1.emf"/><Relationship Id="rId4" Type="http://schemas.openxmlformats.org/officeDocument/2006/relationships/oleObject" Target="../embeddings/oleObject107.bin"/></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image" Target="../media/image46.emf"/><Relationship Id="rId5" Type="http://schemas.openxmlformats.org/officeDocument/2006/relationships/image" Target="../media/image1.emf"/><Relationship Id="rId4" Type="http://schemas.openxmlformats.org/officeDocument/2006/relationships/oleObject" Target="../embeddings/oleObject107.bin"/></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image" Target="../media/image46.emf"/><Relationship Id="rId5" Type="http://schemas.openxmlformats.org/officeDocument/2006/relationships/image" Target="../media/image1.emf"/><Relationship Id="rId4" Type="http://schemas.openxmlformats.org/officeDocument/2006/relationships/oleObject" Target="../embeddings/oleObject107.bin"/></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image" Target="../media/image46.emf"/><Relationship Id="rId5" Type="http://schemas.openxmlformats.org/officeDocument/2006/relationships/image" Target="../media/image1.emf"/><Relationship Id="rId4" Type="http://schemas.openxmlformats.org/officeDocument/2006/relationships/oleObject" Target="../embeddings/oleObject107.bin"/></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image" Target="../media/image46.emf"/><Relationship Id="rId5" Type="http://schemas.openxmlformats.org/officeDocument/2006/relationships/image" Target="../media/image1.emf"/><Relationship Id="rId4" Type="http://schemas.openxmlformats.org/officeDocument/2006/relationships/oleObject" Target="../embeddings/oleObject10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62.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tags" Target="../tags/tag263.xml"/><Relationship Id="rId5" Type="http://schemas.openxmlformats.org/officeDocument/2006/relationships/image" Target="../media/image1.emf"/><Relationship Id="rId4" Type="http://schemas.openxmlformats.org/officeDocument/2006/relationships/oleObject" Target="../embeddings/oleObject108.bin"/></Relationships>
</file>

<file path=ppt/slides/_rels/slide77.xml.rels><?xml version="1.0" encoding="UTF-8" standalone="yes"?>
<Relationships xmlns="http://schemas.openxmlformats.org/package/2006/relationships"><Relationship Id="rId8" Type="http://schemas.openxmlformats.org/officeDocument/2006/relationships/tags" Target="../tags/tag271.xml"/><Relationship Id="rId3" Type="http://schemas.openxmlformats.org/officeDocument/2006/relationships/tags" Target="../tags/tag266.xml"/><Relationship Id="rId7" Type="http://schemas.openxmlformats.org/officeDocument/2006/relationships/tags" Target="../tags/tag270.xml"/><Relationship Id="rId12" Type="http://schemas.openxmlformats.org/officeDocument/2006/relationships/image" Target="../media/image1.emf"/><Relationship Id="rId2" Type="http://schemas.openxmlformats.org/officeDocument/2006/relationships/tags" Target="../tags/tag265.xml"/><Relationship Id="rId1" Type="http://schemas.openxmlformats.org/officeDocument/2006/relationships/tags" Target="../tags/tag264.xml"/><Relationship Id="rId6" Type="http://schemas.openxmlformats.org/officeDocument/2006/relationships/tags" Target="../tags/tag269.xml"/><Relationship Id="rId11" Type="http://schemas.openxmlformats.org/officeDocument/2006/relationships/oleObject" Target="../embeddings/oleObject109.bin"/><Relationship Id="rId5" Type="http://schemas.openxmlformats.org/officeDocument/2006/relationships/tags" Target="../tags/tag268.xml"/><Relationship Id="rId10" Type="http://schemas.openxmlformats.org/officeDocument/2006/relationships/notesSlide" Target="../notesSlides/notesSlide56.xml"/><Relationship Id="rId4" Type="http://schemas.openxmlformats.org/officeDocument/2006/relationships/tags" Target="../tags/tag267.xml"/><Relationship Id="rId9"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274.xml"/><Relationship Id="rId7" Type="http://schemas.openxmlformats.org/officeDocument/2006/relationships/tags" Target="../tags/tag27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11" Type="http://schemas.openxmlformats.org/officeDocument/2006/relationships/image" Target="../media/image1.emf"/><Relationship Id="rId5" Type="http://schemas.openxmlformats.org/officeDocument/2006/relationships/tags" Target="../tags/tag276.xml"/><Relationship Id="rId10" Type="http://schemas.openxmlformats.org/officeDocument/2006/relationships/oleObject" Target="../embeddings/oleObject110.bin"/><Relationship Id="rId4" Type="http://schemas.openxmlformats.org/officeDocument/2006/relationships/tags" Target="../tags/tag275.xml"/><Relationship Id="rId9" Type="http://schemas.openxmlformats.org/officeDocument/2006/relationships/notesSlide" Target="../notesSlides/notesSlide57.xml"/></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25.svg"/><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24.png"/><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image" Target="../media/image1.emf"/><Relationship Id="rId5" Type="http://schemas.openxmlformats.org/officeDocument/2006/relationships/tags" Target="../tags/tag283.xml"/><Relationship Id="rId10" Type="http://schemas.openxmlformats.org/officeDocument/2006/relationships/oleObject" Target="../embeddings/oleObject111.bin"/><Relationship Id="rId4" Type="http://schemas.openxmlformats.org/officeDocument/2006/relationships/tags" Target="../tags/tag282.xml"/><Relationship Id="rId9" Type="http://schemas.openxmlformats.org/officeDocument/2006/relationships/notesSlide" Target="../notesSlides/notesSlide5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tags" Target="../tags/tag286.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81.xml.rels><?xml version="1.0" encoding="UTF-8" standalone="yes"?>
<Relationships xmlns="http://schemas.openxmlformats.org/package/2006/relationships"><Relationship Id="rId13" Type="http://schemas.openxmlformats.org/officeDocument/2006/relationships/image" Target="../media/image53.svg"/><Relationship Id="rId18" Type="http://schemas.openxmlformats.org/officeDocument/2006/relationships/hyperlink" Target="https://www.slidebooks.com/collections/financial-templates/products/financial-planning-and-analysis-toolkit?variant=33123334815826" TargetMode="External"/><Relationship Id="rId26" Type="http://schemas.openxmlformats.org/officeDocument/2006/relationships/hyperlink" Target="https://www.slidebooks.com/collections/mergers-and-acquisitions/products/mergers-and-acquisitions-toolkit?variant=33123481157714" TargetMode="External"/><Relationship Id="rId21" Type="http://schemas.openxmlformats.org/officeDocument/2006/relationships/image" Target="../media/image54.png"/><Relationship Id="rId34" Type="http://schemas.openxmlformats.org/officeDocument/2006/relationships/hyperlink" Target="https://www.slidebooks.com/products/entrepreneurship-toolkit?variant=33123677569106" TargetMode="External"/><Relationship Id="rId7" Type="http://schemas.openxmlformats.org/officeDocument/2006/relationships/image" Target="../media/image47.svg"/><Relationship Id="rId12" Type="http://schemas.openxmlformats.org/officeDocument/2006/relationships/image" Target="../media/image52.png"/><Relationship Id="rId17" Type="http://schemas.openxmlformats.org/officeDocument/2006/relationships/hyperlink" Target="https://www.slidebooks.com/collections/sales-and-marketing/products/marketing-sales-toolkit?variant=31584180011090" TargetMode="External"/><Relationship Id="rId25" Type="http://schemas.openxmlformats.org/officeDocument/2006/relationships/image" Target="../media/image57.svg"/><Relationship Id="rId33" Type="http://schemas.openxmlformats.org/officeDocument/2006/relationships/image" Target="../media/image63.svg"/><Relationship Id="rId38" Type="http://schemas.openxmlformats.org/officeDocument/2006/relationships/image" Target="../media/image67.svg"/><Relationship Id="rId2" Type="http://schemas.openxmlformats.org/officeDocument/2006/relationships/tags" Target="../tags/tag288.xml"/><Relationship Id="rId16" Type="http://schemas.openxmlformats.org/officeDocument/2006/relationships/hyperlink" Target="https://www.slidebooks.com/collections/project-management-change-management/products/change-and-project-management-toolkit?variant=935073897" TargetMode="External"/><Relationship Id="rId20" Type="http://schemas.openxmlformats.org/officeDocument/2006/relationships/hyperlink" Target="https://www.slidebooks.com/collections/discounted-bundle/products/behavioral-skills-toolkit?variant=22116212677" TargetMode="External"/><Relationship Id="rId29" Type="http://schemas.openxmlformats.org/officeDocument/2006/relationships/image" Target="../media/image60.png"/><Relationship Id="rId1" Type="http://schemas.openxmlformats.org/officeDocument/2006/relationships/tags" Target="../tags/tag287.xml"/><Relationship Id="rId6" Type="http://schemas.openxmlformats.org/officeDocument/2006/relationships/image" Target="../media/image4.png"/><Relationship Id="rId11" Type="http://schemas.openxmlformats.org/officeDocument/2006/relationships/image" Target="../media/image51.svg"/><Relationship Id="rId24" Type="http://schemas.openxmlformats.org/officeDocument/2006/relationships/image" Target="../media/image56.png"/><Relationship Id="rId32" Type="http://schemas.openxmlformats.org/officeDocument/2006/relationships/image" Target="../media/image62.png"/><Relationship Id="rId37" Type="http://schemas.openxmlformats.org/officeDocument/2006/relationships/image" Target="../media/image66.png"/><Relationship Id="rId5" Type="http://schemas.openxmlformats.org/officeDocument/2006/relationships/image" Target="../media/image2.emf"/><Relationship Id="rId15" Type="http://schemas.openxmlformats.org/officeDocument/2006/relationships/hyperlink" Target="https://www.slidebooks.com/collections/management-consulting/products/management-consulting-toolkit?variant=22532413423698" TargetMode="External"/><Relationship Id="rId23" Type="http://schemas.openxmlformats.org/officeDocument/2006/relationships/hyperlink" Target="https://www.slidebooks.com/products/risk-management-toolkit?variant=4357895159838" TargetMode="External"/><Relationship Id="rId28" Type="http://schemas.openxmlformats.org/officeDocument/2006/relationships/image" Target="../media/image59.svg"/><Relationship Id="rId36" Type="http://schemas.openxmlformats.org/officeDocument/2006/relationships/image" Target="../media/image65.svg"/><Relationship Id="rId10" Type="http://schemas.openxmlformats.org/officeDocument/2006/relationships/image" Target="../media/image50.png"/><Relationship Id="rId19" Type="http://schemas.openxmlformats.org/officeDocument/2006/relationships/hyperlink" Target="https://www.slidebooks.com/collections/operations-and-supply-chain-management/products/operational-excellence-toolkit?variant=21571101957" TargetMode="External"/><Relationship Id="rId31" Type="http://schemas.openxmlformats.org/officeDocument/2006/relationships/hyperlink" Target="https://www.slidebooks.com/collections/best-seller-business-documents/products/digital-transformation-toolkit?variant=32127821316178" TargetMode="External"/><Relationship Id="rId4" Type="http://schemas.openxmlformats.org/officeDocument/2006/relationships/oleObject" Target="../embeddings/oleObject112.bin"/><Relationship Id="rId9" Type="http://schemas.openxmlformats.org/officeDocument/2006/relationships/image" Target="../media/image49.svg"/><Relationship Id="rId14" Type="http://schemas.openxmlformats.org/officeDocument/2006/relationships/hyperlink" Target="https://www.slidebooks.com/collections/discounted-bundle/products/strategy-toolkit?variant=17648810693" TargetMode="External"/><Relationship Id="rId22" Type="http://schemas.openxmlformats.org/officeDocument/2006/relationships/image" Target="../media/image55.svg"/><Relationship Id="rId27" Type="http://schemas.openxmlformats.org/officeDocument/2006/relationships/image" Target="../media/image58.png"/><Relationship Id="rId30" Type="http://schemas.openxmlformats.org/officeDocument/2006/relationships/image" Target="../media/image61.svg"/><Relationship Id="rId35" Type="http://schemas.openxmlformats.org/officeDocument/2006/relationships/image" Target="../media/image64.png"/><Relationship Id="rId8" Type="http://schemas.openxmlformats.org/officeDocument/2006/relationships/image" Target="../media/image48.png"/><Relationship Id="rId3"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12" Type="http://schemas.openxmlformats.org/officeDocument/2006/relationships/hyperlink" Target="https://www.slidebooks.com/collections/best-seller-business-documents/products/business-toolkit?variant=12473147916370&amp;utm_source=email&amp;utm_medium=email&amp;utm_campaign=entering%20new%20market" TargetMode="Externa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image" Target="../media/image2.emf"/><Relationship Id="rId11" Type="http://schemas.openxmlformats.org/officeDocument/2006/relationships/hyperlink" Target="https://www.slidebooks.com/products/business-toolkit?variant=12473147916370" TargetMode="External"/><Relationship Id="rId5" Type="http://schemas.openxmlformats.org/officeDocument/2006/relationships/oleObject" Target="../embeddings/oleObject113.bin"/><Relationship Id="rId10" Type="http://schemas.openxmlformats.org/officeDocument/2006/relationships/hyperlink" Target="http://www.slidebooks.com/" TargetMode="External"/><Relationship Id="rId4" Type="http://schemas.openxmlformats.org/officeDocument/2006/relationships/notesSlide" Target="../notesSlides/notesSlide60.xml"/><Relationship Id="rId9" Type="http://schemas.openxmlformats.org/officeDocument/2006/relationships/hyperlink" Target="https://www.slidebooks.com/products/strategy-toolkit?variant=17648810693" TargetMode="External"/></Relationships>
</file>

<file path=ppt/slides/_rels/slide8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slidebooks.com/?utm_source=email&amp;utm_medium=email&amp;utm_campaign=entering%20new%20market" TargetMode="Externa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image" Target="../media/image1.emf"/><Relationship Id="rId5" Type="http://schemas.openxmlformats.org/officeDocument/2006/relationships/oleObject" Target="../embeddings/oleObject114.bin"/><Relationship Id="rId4" Type="http://schemas.openxmlformats.org/officeDocument/2006/relationships/notesSlide" Target="../notesSlides/notesSlide6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Post Merger Integration Strategy and High-Level Plan</a:t>
            </a:r>
            <a:endParaRPr lang="en-US" sz="4800" dirty="0"/>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168492" y="266480"/>
              <a:ext cx="406254"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Guide</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7" name="Text Placeholder 2">
            <a:extLst>
              <a:ext uri="{FF2B5EF4-FFF2-40B4-BE49-F238E27FC236}">
                <a16:creationId xmlns:a16="http://schemas.microsoft.com/office/drawing/2014/main" id="{E52E485D-C622-4C1A-8C42-069C0BFF98D1}"/>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Strategy Officer: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Top 8 post merger integration guiding principles commonly used</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1" name="Rectangle 20">
            <a:extLst>
              <a:ext uri="{FF2B5EF4-FFF2-40B4-BE49-F238E27FC236}">
                <a16:creationId xmlns:a16="http://schemas.microsoft.com/office/drawing/2014/main" id="{11C22A44-2FD5-46A7-A30E-F5F79C9EAFA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EE78CAB5-920F-4474-9507-223D946A101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 clear on the strategic objectives of the deal</a:t>
            </a:r>
          </a:p>
        </p:txBody>
      </p:sp>
      <p:sp>
        <p:nvSpPr>
          <p:cNvPr id="23" name="Rectangle 22">
            <a:extLst>
              <a:ext uri="{FF2B5EF4-FFF2-40B4-BE49-F238E27FC236}">
                <a16:creationId xmlns:a16="http://schemas.microsoft.com/office/drawing/2014/main" id="{74E50F0A-59F3-4101-A004-5664A1AAF7E8}"/>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E8E79278-3E47-491E-80C4-2745363AB20D}"/>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Ground the integration in the objectives of the deal</a:t>
            </a:r>
          </a:p>
        </p:txBody>
      </p:sp>
      <p:sp>
        <p:nvSpPr>
          <p:cNvPr id="34" name="Rectangle 33">
            <a:extLst>
              <a:ext uri="{FF2B5EF4-FFF2-40B4-BE49-F238E27FC236}">
                <a16:creationId xmlns:a16="http://schemas.microsoft.com/office/drawing/2014/main" id="{8E5C4676-310D-4A07-8359-C78BAE8BAEE2}"/>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AE266B61-A26F-4864-A119-B73D8D3EEFE3}"/>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Be clear on your synergy baseline and synergy targets</a:t>
            </a:r>
          </a:p>
        </p:txBody>
      </p:sp>
      <p:sp>
        <p:nvSpPr>
          <p:cNvPr id="36" name="Rectangle 35">
            <a:extLst>
              <a:ext uri="{FF2B5EF4-FFF2-40B4-BE49-F238E27FC236}">
                <a16:creationId xmlns:a16="http://schemas.microsoft.com/office/drawing/2014/main" id="{347DF893-08CF-4A42-82A7-151682669AE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473EDCDD-9075-40AB-A47F-8FF455A2E444}"/>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Create a robust integration plan to reach the strategic objectives of the deal and the synergy targets</a:t>
            </a:r>
          </a:p>
        </p:txBody>
      </p:sp>
      <p:sp>
        <p:nvSpPr>
          <p:cNvPr id="38" name="Rectangle 37">
            <a:extLst>
              <a:ext uri="{FF2B5EF4-FFF2-40B4-BE49-F238E27FC236}">
                <a16:creationId xmlns:a16="http://schemas.microsoft.com/office/drawing/2014/main" id="{E4C80A43-3460-447B-A4B7-C97F19954BE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39" name="Rectangle 38">
            <a:extLst>
              <a:ext uri="{FF2B5EF4-FFF2-40B4-BE49-F238E27FC236}">
                <a16:creationId xmlns:a16="http://schemas.microsoft.com/office/drawing/2014/main" id="{25B98639-8371-4BB9-9FA0-6591943AEA62}"/>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Ensure cultural fit</a:t>
            </a:r>
          </a:p>
        </p:txBody>
      </p:sp>
      <p:sp>
        <p:nvSpPr>
          <p:cNvPr id="40" name="Rectangle 39">
            <a:extLst>
              <a:ext uri="{FF2B5EF4-FFF2-40B4-BE49-F238E27FC236}">
                <a16:creationId xmlns:a16="http://schemas.microsoft.com/office/drawing/2014/main" id="{D16ABD8B-61B2-4AE4-A271-20712EAC6EE5}"/>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1" name="Rectangle 40">
            <a:extLst>
              <a:ext uri="{FF2B5EF4-FFF2-40B4-BE49-F238E27FC236}">
                <a16:creationId xmlns:a16="http://schemas.microsoft.com/office/drawing/2014/main" id="{60047BC4-494E-465F-BB2C-37A58D27A895}"/>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Search for synergies in every function of the newly created organization</a:t>
            </a:r>
          </a:p>
        </p:txBody>
      </p:sp>
      <p:sp>
        <p:nvSpPr>
          <p:cNvPr id="42" name="Rectangle 41">
            <a:extLst>
              <a:ext uri="{FF2B5EF4-FFF2-40B4-BE49-F238E27FC236}">
                <a16:creationId xmlns:a16="http://schemas.microsoft.com/office/drawing/2014/main" id="{EEFEF7C6-2458-41A3-A611-F735F23959C8}"/>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43" name="Rectangle 42">
            <a:extLst>
              <a:ext uri="{FF2B5EF4-FFF2-40B4-BE49-F238E27FC236}">
                <a16:creationId xmlns:a16="http://schemas.microsoft.com/office/drawing/2014/main" id="{067232F5-DCB9-418C-AF5E-20A9ADF37A95}"/>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Maintain business momentum</a:t>
            </a:r>
          </a:p>
        </p:txBody>
      </p:sp>
      <p:sp>
        <p:nvSpPr>
          <p:cNvPr id="44" name="Rectangle 43">
            <a:extLst>
              <a:ext uri="{FF2B5EF4-FFF2-40B4-BE49-F238E27FC236}">
                <a16:creationId xmlns:a16="http://schemas.microsoft.com/office/drawing/2014/main" id="{249D5A4D-C375-446B-876D-B421B4AA27A2}"/>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5" name="Rectangle 44">
            <a:extLst>
              <a:ext uri="{FF2B5EF4-FFF2-40B4-BE49-F238E27FC236}">
                <a16:creationId xmlns:a16="http://schemas.microsoft.com/office/drawing/2014/main" id="{3C667C76-9848-4E10-980B-6994068638EA}"/>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Communicate on a regular basis to all stakeholders</a:t>
            </a:r>
          </a:p>
        </p:txBody>
      </p:sp>
      <p:sp>
        <p:nvSpPr>
          <p:cNvPr id="25" name="Speech Bubble: Rectangle with Corners Rounded 24">
            <a:extLst>
              <a:ext uri="{FF2B5EF4-FFF2-40B4-BE49-F238E27FC236}">
                <a16:creationId xmlns:a16="http://schemas.microsoft.com/office/drawing/2014/main" id="{7DF75091-C965-44C8-BEAE-B1516D4C34C4}"/>
              </a:ext>
            </a:extLst>
          </p:cNvPr>
          <p:cNvSpPr/>
          <p:nvPr/>
        </p:nvSpPr>
        <p:spPr bwMode="auto">
          <a:xfrm>
            <a:off x="8379246" y="1276974"/>
            <a:ext cx="3207917" cy="1090614"/>
          </a:xfrm>
          <a:prstGeom prst="wedgeRoundRectCallout">
            <a:avLst>
              <a:gd name="adj1" fmla="val -59745"/>
              <a:gd name="adj2" fmla="val 11118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Example we used during a PMI consulting project we did for a Global Fortune 1000 firm.</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50556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3611418"/>
            <a:ext cx="3474136" cy="25436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4</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2755439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Our High-Level Plan mirrors all the steps included in our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5" name="Title 1">
            <a:extLst>
              <a:ext uri="{FF2B5EF4-FFF2-40B4-BE49-F238E27FC236}">
                <a16:creationId xmlns:a16="http://schemas.microsoft.com/office/drawing/2014/main" id="{F53DB822-D6F4-4387-B810-2DDF193FB7A3}"/>
              </a:ext>
            </a:extLst>
          </p:cNvPr>
          <p:cNvSpPr txBox="1">
            <a:spLocks/>
          </p:cNvSpPr>
          <p:nvPr/>
        </p:nvSpPr>
        <p:spPr>
          <a:xfrm>
            <a:off x="514350" y="1626020"/>
            <a:ext cx="10314276" cy="3416320"/>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latin typeface="+mn-lt"/>
              </a:rPr>
              <a:t>Our high-level plan includes:</a:t>
            </a:r>
          </a:p>
          <a:p>
            <a:pPr marL="285750" indent="-285750">
              <a:buFont typeface="Arial" panose="020B0604020202020204" pitchFamily="34" charset="0"/>
              <a:buChar char="•"/>
            </a:pPr>
            <a:r>
              <a:rPr lang="en-US" sz="1800" b="0" kern="0" dirty="0">
                <a:latin typeface="+mn-lt"/>
              </a:rPr>
              <a:t>Phases</a:t>
            </a:r>
          </a:p>
          <a:p>
            <a:pPr marL="285750" indent="-285750">
              <a:buFont typeface="Arial" panose="020B0604020202020204" pitchFamily="34" charset="0"/>
              <a:buChar char="•"/>
            </a:pPr>
            <a:r>
              <a:rPr lang="en-US" sz="1800" b="0" kern="0" dirty="0">
                <a:latin typeface="+mn-lt"/>
              </a:rPr>
              <a:t>Steps</a:t>
            </a:r>
          </a:p>
          <a:p>
            <a:pPr marL="285750" indent="-285750">
              <a:buFont typeface="Arial" panose="020B0604020202020204" pitchFamily="34" charset="0"/>
              <a:buChar char="•"/>
            </a:pPr>
            <a:r>
              <a:rPr lang="en-US" sz="1800" b="0" kern="0" dirty="0">
                <a:latin typeface="+mn-lt"/>
              </a:rPr>
              <a:t>Owners</a:t>
            </a:r>
          </a:p>
          <a:p>
            <a:pPr marL="285750" indent="-285750">
              <a:buFont typeface="Arial" panose="020B0604020202020204" pitchFamily="34" charset="0"/>
              <a:buChar char="•"/>
            </a:pPr>
            <a:r>
              <a:rPr lang="en-US" sz="1800" b="0" kern="0" dirty="0">
                <a:latin typeface="+mn-lt"/>
              </a:rPr>
              <a:t>Due dates</a:t>
            </a:r>
          </a:p>
          <a:p>
            <a:pPr marL="285750" indent="-285750">
              <a:buFont typeface="Arial" panose="020B0604020202020204" pitchFamily="34" charset="0"/>
              <a:buChar char="•"/>
            </a:pPr>
            <a:r>
              <a:rPr lang="en-US" sz="1800" b="0" kern="0" dirty="0">
                <a:latin typeface="+mn-lt"/>
              </a:rPr>
              <a:t>Statuses</a:t>
            </a:r>
          </a:p>
          <a:p>
            <a:pPr marL="285750" indent="-285750">
              <a:buFont typeface="Arial" panose="020B0604020202020204" pitchFamily="34" charset="0"/>
              <a:buChar char="•"/>
            </a:pPr>
            <a:r>
              <a:rPr lang="en-US" sz="1800" b="0" kern="0" dirty="0">
                <a:latin typeface="+mn-lt"/>
              </a:rPr>
              <a:t>Timeframes</a:t>
            </a:r>
          </a:p>
          <a:p>
            <a:endParaRPr lang="en-US" sz="1800" b="0" kern="0" dirty="0">
              <a:latin typeface="+mn-lt"/>
            </a:endParaRPr>
          </a:p>
          <a:p>
            <a:r>
              <a:rPr lang="en-US" sz="1800" b="0" kern="0" dirty="0">
                <a:latin typeface="+mn-lt"/>
              </a:rPr>
              <a:t>You’ll see in the next slides our high-level plan in Powerpoint. We also created a more practical version of our High-Level Plan in the Excel document called “High-Level Plan”, located in the folder “</a:t>
            </a:r>
            <a:r>
              <a:rPr lang="en-GB" sz="1800" b="0" kern="0" dirty="0">
                <a:latin typeface="+mn-lt"/>
              </a:rPr>
              <a:t>Phase I - Strategy and High-Level Plan”.</a:t>
            </a:r>
            <a:endParaRPr lang="en-US" sz="1800" b="0" kern="0" dirty="0">
              <a:latin typeface="+mn-lt"/>
            </a:endParaRPr>
          </a:p>
          <a:p>
            <a:endParaRPr lang="en-US" sz="1800" kern="0" dirty="0">
              <a:latin typeface="+mn-lt"/>
            </a:endParaRPr>
          </a:p>
        </p:txBody>
      </p:sp>
      <p:sp>
        <p:nvSpPr>
          <p:cNvPr id="6" name="Speech Bubble: Rectangle with Corners Rounded 5">
            <a:extLst>
              <a:ext uri="{FF2B5EF4-FFF2-40B4-BE49-F238E27FC236}">
                <a16:creationId xmlns:a16="http://schemas.microsoft.com/office/drawing/2014/main" id="{C2ED5841-C9FE-41B8-9112-D4D55237FC12}"/>
              </a:ext>
            </a:extLst>
          </p:cNvPr>
          <p:cNvSpPr/>
          <p:nvPr/>
        </p:nvSpPr>
        <p:spPr bwMode="auto">
          <a:xfrm>
            <a:off x="7565571" y="580882"/>
            <a:ext cx="3207917" cy="1977261"/>
          </a:xfrm>
          <a:prstGeom prst="wedgeRoundRectCallout">
            <a:avLst>
              <a:gd name="adj1" fmla="val -86892"/>
              <a:gd name="adj2" fmla="val 8922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After undertaking many PMI project, one of our key recommendations is to keep it as simple as possible. If it is too complex, it will not be implemented correctly. That’s why we recommend to have a high-level plan that mirrors the steps includes in your overall approach</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02556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1</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1387798922"/>
              </p:ext>
            </p:extLst>
          </p:nvPr>
        </p:nvGraphicFramePr>
        <p:xfrm>
          <a:off x="604837" y="1905000"/>
          <a:ext cx="10982323" cy="4468797"/>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Define &amp; communicate the Strategy &amp; High-Level Plan</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Done</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3902">
                <a:tc>
                  <a:txBody>
                    <a:bodyPr/>
                    <a:lstStyle/>
                    <a:p>
                      <a:pPr algn="l" fontAlgn="b"/>
                      <a:r>
                        <a:rPr lang="en-AU" sz="900" b="0" i="0" u="none" strike="noStrike" dirty="0">
                          <a:solidFill>
                            <a:srgbClr val="002060"/>
                          </a:solidFill>
                          <a:effectLst/>
                          <a:latin typeface="Arial" panose="020B0604020202020204" pitchFamily="34" charset="0"/>
                        </a:rPr>
                        <a:t>Merger strategic objectives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algn="l" fontAlgn="b"/>
                      <a:r>
                        <a:rPr lang="en-AU" sz="900" b="0" i="0" u="none" strike="noStrike">
                          <a:solidFill>
                            <a:srgbClr val="002060"/>
                          </a:solidFill>
                          <a:effectLst/>
                          <a:latin typeface="Arial" panose="020B0604020202020204" pitchFamily="34" charset="0"/>
                        </a:rPr>
                        <a:t>Integration management office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AU" sz="900" b="0" i="0" u="none" strike="noStrike" dirty="0">
                          <a:solidFill>
                            <a:srgbClr val="002060"/>
                          </a:solidFill>
                          <a:effectLst/>
                          <a:latin typeface="Arial" panose="020B0604020202020204" pitchFamily="34" charset="0"/>
                        </a:rPr>
                        <a:t>Guiding principles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algn="l" fontAlgn="b"/>
                      <a:r>
                        <a:rPr lang="en-GB" sz="900" b="0" i="0" u="none" strike="noStrike">
                          <a:solidFill>
                            <a:srgbClr val="002060"/>
                          </a:solidFill>
                          <a:effectLst/>
                          <a:latin typeface="Arial" panose="020B0604020202020204" pitchFamily="34" charset="0"/>
                        </a:rPr>
                        <a:t>Post merger integration high-level plan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2241">
                <a:tc>
                  <a:txBody>
                    <a:bodyPr/>
                    <a:lstStyle/>
                    <a:p>
                      <a:pPr algn="l" fontAlgn="b"/>
                      <a:r>
                        <a:rPr lang="en-AU" sz="900" b="0" i="0" u="none" strike="noStrike" dirty="0">
                          <a:solidFill>
                            <a:srgbClr val="002060"/>
                          </a:solidFill>
                          <a:effectLst/>
                          <a:latin typeface="Arial" panose="020B0604020202020204" pitchFamily="34" charset="0"/>
                        </a:rPr>
                        <a:t>Organizational structure (Top layers)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algn="l" fontAlgn="b"/>
                      <a:r>
                        <a:rPr lang="en-AU" sz="900" b="0" i="0" u="none" strike="noStrike">
                          <a:solidFill>
                            <a:srgbClr val="002060"/>
                          </a:solidFill>
                          <a:effectLst/>
                          <a:latin typeface="Arial" panose="020B0604020202020204" pitchFamily="34" charset="0"/>
                        </a:rPr>
                        <a:t>Top management appointment</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2241">
                <a:tc>
                  <a:txBody>
                    <a:bodyPr/>
                    <a:lstStyle/>
                    <a:p>
                      <a:pPr algn="l" fontAlgn="b"/>
                      <a:r>
                        <a:rPr lang="en-GB" sz="900" b="0" i="0" u="none" strike="noStrike" dirty="0">
                          <a:solidFill>
                            <a:srgbClr val="002060"/>
                          </a:solidFill>
                          <a:effectLst/>
                          <a:latin typeface="Arial" panose="020B0604020202020204" pitchFamily="34" charset="0"/>
                        </a:rPr>
                        <a:t>Training to help managers set up their team</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On Track</a:t>
                      </a:r>
                      <a:endPar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r h="312241">
                <a:tc>
                  <a:txBody>
                    <a:bodyPr/>
                    <a:lstStyle/>
                    <a:p>
                      <a:pPr algn="l" fontAlgn="b"/>
                      <a:r>
                        <a:rPr lang="en-AU" sz="900" b="0" i="0" u="none" strike="noStrike" dirty="0">
                          <a:solidFill>
                            <a:srgbClr val="002060"/>
                          </a:solidFill>
                          <a:effectLst/>
                          <a:latin typeface="Arial" panose="020B0604020202020204" pitchFamily="34" charset="0"/>
                        </a:rPr>
                        <a:t>Integrated synergy baseline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1725199"/>
                  </a:ext>
                </a:extLst>
              </a:tr>
              <a:tr h="312241">
                <a:tc>
                  <a:txBody>
                    <a:bodyPr/>
                    <a:lstStyle/>
                    <a:p>
                      <a:pPr algn="l" fontAlgn="b"/>
                      <a:r>
                        <a:rPr lang="en-AU" sz="900" b="0" i="0" u="none" strike="noStrike">
                          <a:solidFill>
                            <a:srgbClr val="002060"/>
                          </a:solidFill>
                          <a:effectLst/>
                          <a:latin typeface="Arial" panose="020B0604020202020204" pitchFamily="34" charset="0"/>
                        </a:rPr>
                        <a:t>Synergy targets </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75875316"/>
                  </a:ext>
                </a:extLst>
              </a:tr>
              <a:tr h="312241">
                <a:tc>
                  <a:txBody>
                    <a:bodyPr/>
                    <a:lstStyle/>
                    <a:p>
                      <a:pPr algn="l" fontAlgn="b"/>
                      <a:r>
                        <a:rPr lang="en-AU" sz="900" b="0" i="0" u="none" strike="noStrike" dirty="0">
                          <a:solidFill>
                            <a:srgbClr val="002060"/>
                          </a:solidFill>
                          <a:effectLst/>
                          <a:latin typeface="Arial" panose="020B0604020202020204" pitchFamily="34" charset="0"/>
                        </a:rPr>
                        <a:t>Potential integration &amp; synergy initiatives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14989025"/>
                  </a:ext>
                </a:extLst>
              </a:tr>
              <a:tr h="312241">
                <a:tc>
                  <a:txBody>
                    <a:bodyPr/>
                    <a:lstStyle/>
                    <a:p>
                      <a:pPr algn="l" fontAlgn="b"/>
                      <a:r>
                        <a:rPr lang="en-GB" sz="900" b="0" i="0" u="none" strike="noStrike" dirty="0">
                          <a:solidFill>
                            <a:srgbClr val="002060"/>
                          </a:solidFill>
                          <a:effectLst/>
                          <a:latin typeface="Arial" panose="020B0604020202020204" pitchFamily="34" charset="0"/>
                        </a:rPr>
                        <a:t>Business cases and financial models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39607676"/>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&amp; synergy initiatives prioritization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42755152"/>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
        <p:nvSpPr>
          <p:cNvPr id="8" name="Speech Bubble: Rectangle with Corners Rounded 7">
            <a:extLst>
              <a:ext uri="{FF2B5EF4-FFF2-40B4-BE49-F238E27FC236}">
                <a16:creationId xmlns:a16="http://schemas.microsoft.com/office/drawing/2014/main" id="{6BDD3405-636E-4119-A6A2-F186391DC2E4}"/>
              </a:ext>
            </a:extLst>
          </p:cNvPr>
          <p:cNvSpPr/>
          <p:nvPr/>
        </p:nvSpPr>
        <p:spPr bwMode="auto">
          <a:xfrm>
            <a:off x="7565571" y="580882"/>
            <a:ext cx="3207917" cy="3675431"/>
          </a:xfrm>
          <a:prstGeom prst="wedgeRoundRectCallout">
            <a:avLst>
              <a:gd name="adj1" fmla="val -82820"/>
              <a:gd name="adj2" fmla="val 1264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a:t>
            </a:r>
            <a:r>
              <a:rPr lang="en-GB" sz="1200" b="1" dirty="0" err="1">
                <a:solidFill>
                  <a:srgbClr val="0C2870"/>
                </a:solidFill>
                <a:latin typeface="Arial" charset="0"/>
                <a:cs typeface="Times New Roman" pitchFamily="18" charset="0"/>
              </a:rPr>
              <a:t>Powerpoint</a:t>
            </a:r>
            <a:r>
              <a:rPr lang="en-GB" sz="1200" b="1" dirty="0">
                <a:solidFill>
                  <a:srgbClr val="0C2870"/>
                </a:solidFill>
                <a:latin typeface="Arial" charset="0"/>
                <a:cs typeface="Times New Roman" pitchFamily="18" charset="0"/>
              </a:rPr>
              <a:t> version of the high-level plan is useful for an executive committee or a board meeting. But other than that, we highly recommend the use of the Excel version, which is a lot more practical.</a:t>
            </a:r>
          </a:p>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Usually, our one source of truth is the Excel version. And prior to an important meeting with executives, we will extract the section of the plan we want to emphasize. We also like to keep in our pocket the Excel version during the meeting, but we will only display it if needed.</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4171692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2</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1842306"/>
              </p:ext>
            </p:extLst>
          </p:nvPr>
        </p:nvGraphicFramePr>
        <p:xfrm>
          <a:off x="604837" y="1905000"/>
          <a:ext cx="10982323" cy="2907592"/>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Develop &amp; Communicate the Detailed Plans</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3902">
                <a:tc>
                  <a:txBody>
                    <a:bodyPr/>
                    <a:lstStyle/>
                    <a:p>
                      <a:pPr algn="l" fontAlgn="b"/>
                      <a:r>
                        <a:rPr lang="en-AU" sz="900" b="0" i="0" u="none" strike="noStrike" dirty="0">
                          <a:solidFill>
                            <a:srgbClr val="002060"/>
                          </a:solidFill>
                          <a:effectLst/>
                          <a:latin typeface="Arial" panose="020B0604020202020204" pitchFamily="34" charset="0"/>
                        </a:rPr>
                        <a:t>Day 1 readiness checklist</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Jan 20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&amp; synergy initiatives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GB" sz="900" b="0" i="0" u="none" strike="noStrike" dirty="0">
                          <a:solidFill>
                            <a:srgbClr val="002060"/>
                          </a:solidFill>
                          <a:effectLst/>
                          <a:latin typeface="Arial" panose="020B0604020202020204" pitchFamily="34" charset="0"/>
                        </a:rPr>
                        <a:t>Change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algn="l" fontAlgn="b"/>
                      <a:r>
                        <a:rPr lang="en-AU" sz="900" b="0" i="0" u="none" strike="noStrike" dirty="0">
                          <a:solidFill>
                            <a:srgbClr val="002060"/>
                          </a:solidFill>
                          <a:effectLst/>
                          <a:latin typeface="Arial" panose="020B0604020202020204" pitchFamily="34" charset="0"/>
                        </a:rPr>
                        <a:t>Communication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2241">
                <a:tc>
                  <a:txBody>
                    <a:bodyPr/>
                    <a:lstStyle/>
                    <a:p>
                      <a:pPr algn="l" fontAlgn="b"/>
                      <a:r>
                        <a:rPr lang="en-GB" sz="900" b="0" i="0" u="none" strike="noStrike" dirty="0">
                          <a:solidFill>
                            <a:srgbClr val="002060"/>
                          </a:solidFill>
                          <a:effectLst/>
                          <a:latin typeface="Arial" panose="020B0604020202020204" pitchFamily="34" charset="0"/>
                        </a:rPr>
                        <a:t>Culture integration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algn="l" fontAlgn="b"/>
                      <a:r>
                        <a:rPr lang="en-GB" sz="900" b="0" i="0" u="none" strike="noStrike" dirty="0">
                          <a:solidFill>
                            <a:srgbClr val="002060"/>
                          </a:solidFill>
                          <a:effectLst/>
                          <a:latin typeface="Arial" panose="020B0604020202020204" pitchFamily="34" charset="0"/>
                        </a:rPr>
                        <a:t>Risk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2241">
                <a:tc>
                  <a:txBody>
                    <a:bodyPr/>
                    <a:lstStyle/>
                    <a:p>
                      <a:pPr algn="l" fontAlgn="b"/>
                      <a:r>
                        <a:rPr lang="en-AU" sz="900" b="0" i="0" u="none" strike="noStrike" dirty="0">
                          <a:solidFill>
                            <a:srgbClr val="002060"/>
                          </a:solidFill>
                          <a:effectLst/>
                          <a:latin typeface="Arial" panose="020B0604020202020204" pitchFamily="34" charset="0"/>
                        </a:rPr>
                        <a:t>Staffing &amp; retention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1759510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2801267241"/>
              </p:ext>
            </p:extLst>
          </p:nvPr>
        </p:nvGraphicFramePr>
        <p:xfrm>
          <a:off x="604837" y="1905000"/>
          <a:ext cx="10982323" cy="3844315"/>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Implement &amp; Monitor</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2"/>
                  </a:ext>
                </a:extLst>
              </a:tr>
              <a:tr h="313902">
                <a:tc>
                  <a:txBody>
                    <a:bodyPr/>
                    <a:lstStyle/>
                    <a:p>
                      <a:pPr algn="l" fontAlgn="b"/>
                      <a:r>
                        <a:rPr lang="en-GB" sz="900" b="0" i="0" u="none" strike="noStrike" dirty="0">
                          <a:solidFill>
                            <a:srgbClr val="002060"/>
                          </a:solidFill>
                          <a:effectLst/>
                          <a:latin typeface="Arial" panose="020B0604020202020204" pitchFamily="34" charset="0"/>
                        </a:rPr>
                        <a:t>Post merger integration high-level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3"/>
                  </a:ext>
                </a:extLst>
              </a:tr>
              <a:tr h="312241">
                <a:tc>
                  <a:txBody>
                    <a:bodyPr/>
                    <a:lstStyle/>
                    <a:p>
                      <a:pPr algn="l" fontAlgn="b"/>
                      <a:r>
                        <a:rPr lang="en-AU" sz="900" b="0" i="0" u="none" strike="noStrike" dirty="0">
                          <a:solidFill>
                            <a:srgbClr val="002060"/>
                          </a:solidFill>
                          <a:effectLst/>
                          <a:latin typeface="Arial" panose="020B0604020202020204" pitchFamily="34" charset="0"/>
                        </a:rPr>
                        <a:t>Day 1 readiness checklist</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AU" sz="900" b="0" i="0" u="none" strike="noStrike" dirty="0">
                          <a:solidFill>
                            <a:srgbClr val="002060"/>
                          </a:solidFill>
                          <a:effectLst/>
                          <a:latin typeface="Arial" panose="020B0604020202020204" pitchFamily="34" charset="0"/>
                        </a:rPr>
                        <a:t>Integration &amp; synergy initiatives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5"/>
                  </a:ext>
                </a:extLst>
              </a:tr>
              <a:tr h="337700">
                <a:tc>
                  <a:txBody>
                    <a:bodyPr/>
                    <a:lstStyle/>
                    <a:p>
                      <a:pPr algn="l" fontAlgn="b"/>
                      <a:r>
                        <a:rPr lang="en-GB" sz="900" b="0" i="0" u="none" strike="noStrike" dirty="0">
                          <a:solidFill>
                            <a:srgbClr val="002060"/>
                          </a:solidFill>
                          <a:effectLst/>
                          <a:latin typeface="Arial" panose="020B0604020202020204" pitchFamily="34" charset="0"/>
                        </a:rPr>
                        <a:t>Change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6"/>
                  </a:ext>
                </a:extLst>
              </a:tr>
              <a:tr h="312241">
                <a:tc>
                  <a:txBody>
                    <a:bodyPr/>
                    <a:lstStyle/>
                    <a:p>
                      <a:pPr algn="l" fontAlgn="b"/>
                      <a:r>
                        <a:rPr lang="en-AU" sz="900" b="0" i="0" u="none" strike="noStrike" dirty="0">
                          <a:solidFill>
                            <a:srgbClr val="002060"/>
                          </a:solidFill>
                          <a:effectLst/>
                          <a:latin typeface="Arial" panose="020B0604020202020204" pitchFamily="34" charset="0"/>
                        </a:rPr>
                        <a:t>Communication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7"/>
                  </a:ext>
                </a:extLst>
              </a:tr>
              <a:tr h="312241">
                <a:tc>
                  <a:txBody>
                    <a:bodyPr/>
                    <a:lstStyle/>
                    <a:p>
                      <a:pPr algn="l" fontAlgn="b"/>
                      <a:r>
                        <a:rPr lang="en-GB" sz="900" b="0" i="0" u="none" strike="noStrike" dirty="0">
                          <a:solidFill>
                            <a:srgbClr val="002060"/>
                          </a:solidFill>
                          <a:effectLst/>
                          <a:latin typeface="Arial" panose="020B0604020202020204" pitchFamily="34" charset="0"/>
                        </a:rPr>
                        <a:t>Culture integration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8"/>
                  </a:ext>
                </a:extLst>
              </a:tr>
              <a:tr h="312241">
                <a:tc>
                  <a:txBody>
                    <a:bodyPr/>
                    <a:lstStyle/>
                    <a:p>
                      <a:pPr algn="l" fontAlgn="b"/>
                      <a:r>
                        <a:rPr lang="en-GB" sz="900" b="0" i="0" u="none" strike="noStrike" dirty="0">
                          <a:solidFill>
                            <a:srgbClr val="002060"/>
                          </a:solidFill>
                          <a:effectLst/>
                          <a:latin typeface="Arial" panose="020B0604020202020204" pitchFamily="34" charset="0"/>
                        </a:rPr>
                        <a:t>Risk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94412207"/>
                  </a:ext>
                </a:extLst>
              </a:tr>
              <a:tr h="312241">
                <a:tc>
                  <a:txBody>
                    <a:bodyPr/>
                    <a:lstStyle/>
                    <a:p>
                      <a:pPr algn="l" fontAlgn="b"/>
                      <a:r>
                        <a:rPr lang="en-AU" sz="900" b="0" i="0" u="none" strike="noStrike" dirty="0">
                          <a:solidFill>
                            <a:srgbClr val="002060"/>
                          </a:solidFill>
                          <a:effectLst/>
                          <a:latin typeface="Arial" panose="020B0604020202020204" pitchFamily="34" charset="0"/>
                        </a:rPr>
                        <a:t>Staffing &amp; retention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1725199"/>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lessons learned</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975875316"/>
                  </a:ext>
                </a:extLst>
              </a:tr>
              <a:tr h="312241">
                <a:tc>
                  <a:txBody>
                    <a:bodyPr/>
                    <a:lstStyle/>
                    <a:p>
                      <a:pPr algn="l" fontAlgn="b"/>
                      <a:r>
                        <a:rPr lang="en-GB" sz="900" b="0" i="0" u="none" strike="noStrike" dirty="0">
                          <a:solidFill>
                            <a:srgbClr val="002060"/>
                          </a:solidFill>
                          <a:effectLst/>
                          <a:latin typeface="Arial" panose="020B0604020202020204" pitchFamily="34" charset="0"/>
                        </a:rPr>
                        <a:t>Institutionalization of the updated PMI Toolkit</a:t>
                      </a:r>
                      <a:endParaRPr lang="en-AU" sz="900" b="0" i="0" u="none" strike="noStrike" dirty="0">
                        <a:solidFill>
                          <a:srgbClr val="002060"/>
                        </a:solidFill>
                        <a:effectLst/>
                        <a:latin typeface="Arial" panose="020B0604020202020204" pitchFamily="34" charset="0"/>
                      </a:endParaRP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20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242641137"/>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3299429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3906981"/>
            <a:ext cx="3474136" cy="535709"/>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steps 5 and 6</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1411304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235860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Current organizational structure (Top layers)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8" name="Connector: Elbow 27">
            <a:extLst>
              <a:ext uri="{FF2B5EF4-FFF2-40B4-BE49-F238E27FC236}">
                <a16:creationId xmlns:a16="http://schemas.microsoft.com/office/drawing/2014/main" id="{13465034-8505-4215-9A75-2727FBA6BDAC}"/>
              </a:ext>
            </a:extLst>
          </p:cNvPr>
          <p:cNvCxnSpPr>
            <a:stCxn id="27" idx="2"/>
            <a:endCxn id="32"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stCxn id="27" idx="2"/>
            <a:endCxn id="31"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1" name="Rectangle 30">
            <a:extLst>
              <a:ext uri="{FF2B5EF4-FFF2-40B4-BE49-F238E27FC236}">
                <a16:creationId xmlns:a16="http://schemas.microsoft.com/office/drawing/2014/main" id="{203E7F0B-2463-4EA0-8F46-BC18B5053A57}"/>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Business Unit 1 CEO</a:t>
            </a:r>
          </a:p>
        </p:txBody>
      </p:sp>
      <p:sp>
        <p:nvSpPr>
          <p:cNvPr id="32" name="Rectangle 31">
            <a:extLst>
              <a:ext uri="{FF2B5EF4-FFF2-40B4-BE49-F238E27FC236}">
                <a16:creationId xmlns:a16="http://schemas.microsoft.com/office/drawing/2014/main" id="{5E0DC39B-D046-4E37-8EAE-A8E4FD8A7E69}"/>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Business Unit 2 CEO</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cxnSp>
        <p:nvCxnSpPr>
          <p:cNvPr id="38" name="Connector: Elbow 37">
            <a:extLst>
              <a:ext uri="{FF2B5EF4-FFF2-40B4-BE49-F238E27FC236}">
                <a16:creationId xmlns:a16="http://schemas.microsoft.com/office/drawing/2014/main" id="{0C6D65D2-7B30-4B1F-9433-6C5220B2B77C}"/>
              </a:ext>
            </a:extLst>
          </p:cNvPr>
          <p:cNvCxnSpPr>
            <a:stCxn id="31" idx="2"/>
            <a:endCxn id="30"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0A9351A-E4A8-4D34-9F0A-3F0F70A5A2EA}"/>
              </a:ext>
            </a:extLst>
          </p:cNvPr>
          <p:cNvCxnSpPr>
            <a:stCxn id="31" idx="2"/>
            <a:endCxn id="33"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2CD4ECE5-498A-40FF-8854-A64DF1D2C6F8}"/>
              </a:ext>
            </a:extLst>
          </p:cNvPr>
          <p:cNvCxnSpPr>
            <a:stCxn id="31" idx="2"/>
            <a:endCxn id="34"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1" name="Connector: Elbow 20">
            <a:extLst>
              <a:ext uri="{FF2B5EF4-FFF2-40B4-BE49-F238E27FC236}">
                <a16:creationId xmlns:a16="http://schemas.microsoft.com/office/drawing/2014/main" id="{4239A4F0-A1BE-4238-81C5-882B29BA2521}"/>
              </a:ext>
            </a:extLst>
          </p:cNvPr>
          <p:cNvCxnSpPr>
            <a:stCxn id="32" idx="2"/>
            <a:endCxn id="35"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E90D8D-8989-4B10-BC71-8AE87C1E275D}"/>
              </a:ext>
            </a:extLst>
          </p:cNvPr>
          <p:cNvCxnSpPr>
            <a:stCxn id="32" idx="2"/>
            <a:endCxn id="36"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79C38F9-1E61-4211-9F84-22D8C32E7D56}"/>
              </a:ext>
            </a:extLst>
          </p:cNvPr>
          <p:cNvCxnSpPr>
            <a:stCxn id="32" idx="2"/>
            <a:endCxn id="3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933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Target organizational structure (Top layers)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22" name="Rectangle 21">
            <a:extLst>
              <a:ext uri="{FF2B5EF4-FFF2-40B4-BE49-F238E27FC236}">
                <a16:creationId xmlns:a16="http://schemas.microsoft.com/office/drawing/2014/main" id="{FE8D4114-D8C6-43E8-AF6A-AD38315BC112}"/>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3" name="Connector: Elbow 22">
            <a:extLst>
              <a:ext uri="{FF2B5EF4-FFF2-40B4-BE49-F238E27FC236}">
                <a16:creationId xmlns:a16="http://schemas.microsoft.com/office/drawing/2014/main" id="{75A27BEB-902F-4895-A930-B10447A20EBD}"/>
              </a:ext>
            </a:extLst>
          </p:cNvPr>
          <p:cNvCxnSpPr>
            <a:cxnSpLocks/>
            <a:stCxn id="22" idx="2"/>
            <a:endCxn id="51"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3AE8FF4-4D2D-41B5-803A-6C1BE08921A2}"/>
              </a:ext>
            </a:extLst>
          </p:cNvPr>
          <p:cNvCxnSpPr>
            <a:cxnSpLocks/>
            <a:stCxn id="22" idx="2"/>
            <a:endCxn id="48"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361CDB-6382-48BE-97F5-1BED7884909F}"/>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p:txBody>
      </p:sp>
      <p:sp>
        <p:nvSpPr>
          <p:cNvPr id="26" name="Rectangle 25">
            <a:extLst>
              <a:ext uri="{FF2B5EF4-FFF2-40B4-BE49-F238E27FC236}">
                <a16:creationId xmlns:a16="http://schemas.microsoft.com/office/drawing/2014/main" id="{5AD58A05-2BD2-40F1-9A02-700183C3096E}"/>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p:txBody>
      </p:sp>
      <p:sp>
        <p:nvSpPr>
          <p:cNvPr id="44" name="Rectangle 43">
            <a:extLst>
              <a:ext uri="{FF2B5EF4-FFF2-40B4-BE49-F238E27FC236}">
                <a16:creationId xmlns:a16="http://schemas.microsoft.com/office/drawing/2014/main" id="{509BD734-2FDF-4AC2-8C44-0524D1F67D29}"/>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p:txBody>
      </p:sp>
      <p:sp>
        <p:nvSpPr>
          <p:cNvPr id="45" name="Rectangle 44">
            <a:extLst>
              <a:ext uri="{FF2B5EF4-FFF2-40B4-BE49-F238E27FC236}">
                <a16:creationId xmlns:a16="http://schemas.microsoft.com/office/drawing/2014/main" id="{0F410E93-FDFE-4579-86D8-81038E0A0727}"/>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p:txBody>
      </p:sp>
      <p:sp>
        <p:nvSpPr>
          <p:cNvPr id="46" name="Rectangle 45">
            <a:extLst>
              <a:ext uri="{FF2B5EF4-FFF2-40B4-BE49-F238E27FC236}">
                <a16:creationId xmlns:a16="http://schemas.microsoft.com/office/drawing/2014/main" id="{A0596E4D-520B-41FE-8819-EE68D9138726}"/>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p:txBody>
      </p:sp>
      <p:sp>
        <p:nvSpPr>
          <p:cNvPr id="47" name="Rectangle 46">
            <a:extLst>
              <a:ext uri="{FF2B5EF4-FFF2-40B4-BE49-F238E27FC236}">
                <a16:creationId xmlns:a16="http://schemas.microsoft.com/office/drawing/2014/main" id="{96EE69CF-8D9F-451A-BCD7-88D638FA823F}"/>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p:txBody>
      </p:sp>
      <p:sp>
        <p:nvSpPr>
          <p:cNvPr id="48" name="Rectangle 47">
            <a:extLst>
              <a:ext uri="{FF2B5EF4-FFF2-40B4-BE49-F238E27FC236}">
                <a16:creationId xmlns:a16="http://schemas.microsoft.com/office/drawing/2014/main" id="{DD8FBD90-1C94-4B6D-B9CA-0C94D9C63AA8}"/>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Financial Officer</a:t>
            </a:r>
          </a:p>
        </p:txBody>
      </p:sp>
      <p:sp>
        <p:nvSpPr>
          <p:cNvPr id="49" name="Rectangle 48">
            <a:extLst>
              <a:ext uri="{FF2B5EF4-FFF2-40B4-BE49-F238E27FC236}">
                <a16:creationId xmlns:a16="http://schemas.microsoft.com/office/drawing/2014/main" id="{4B142AF1-E03A-41CF-9FD4-FDB880C39248}"/>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Technology Officer</a:t>
            </a:r>
          </a:p>
        </p:txBody>
      </p:sp>
      <p:sp>
        <p:nvSpPr>
          <p:cNvPr id="50" name="Rectangle 49">
            <a:extLst>
              <a:ext uri="{FF2B5EF4-FFF2-40B4-BE49-F238E27FC236}">
                <a16:creationId xmlns:a16="http://schemas.microsoft.com/office/drawing/2014/main" id="{A8B5571A-AA67-419C-BBEF-6BECE42F09FB}"/>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Operating Officer</a:t>
            </a:r>
          </a:p>
        </p:txBody>
      </p:sp>
      <p:sp>
        <p:nvSpPr>
          <p:cNvPr id="51" name="Rectangle 50">
            <a:extLst>
              <a:ext uri="{FF2B5EF4-FFF2-40B4-BE49-F238E27FC236}">
                <a16:creationId xmlns:a16="http://schemas.microsoft.com/office/drawing/2014/main" id="{05E1392B-DEAB-4794-910C-21CCAE1C47B5}"/>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p:txBody>
      </p:sp>
      <p:sp>
        <p:nvSpPr>
          <p:cNvPr id="52" name="Rectangle 51">
            <a:extLst>
              <a:ext uri="{FF2B5EF4-FFF2-40B4-BE49-F238E27FC236}">
                <a16:creationId xmlns:a16="http://schemas.microsoft.com/office/drawing/2014/main" id="{C523AEE8-C3D2-4FFF-9D81-9C3AB8AF0812}"/>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p:txBody>
      </p:sp>
      <p:sp>
        <p:nvSpPr>
          <p:cNvPr id="53" name="Rectangle 52">
            <a:extLst>
              <a:ext uri="{FF2B5EF4-FFF2-40B4-BE49-F238E27FC236}">
                <a16:creationId xmlns:a16="http://schemas.microsoft.com/office/drawing/2014/main" id="{4A4468AF-B0D9-49AF-AC29-099DEF98044D}"/>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p:txBody>
      </p:sp>
      <p:cxnSp>
        <p:nvCxnSpPr>
          <p:cNvPr id="54" name="Connector: Elbow 53">
            <a:extLst>
              <a:ext uri="{FF2B5EF4-FFF2-40B4-BE49-F238E27FC236}">
                <a16:creationId xmlns:a16="http://schemas.microsoft.com/office/drawing/2014/main" id="{36252A6F-26FB-4DB4-A717-9177531598C5}"/>
              </a:ext>
            </a:extLst>
          </p:cNvPr>
          <p:cNvCxnSpPr>
            <a:cxnSpLocks/>
            <a:stCxn id="22" idx="2"/>
            <a:endCxn id="50"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A394470-7274-44BF-AF91-83EF20BFF72A}"/>
              </a:ext>
            </a:extLst>
          </p:cNvPr>
          <p:cNvCxnSpPr>
            <a:cxnSpLocks/>
            <a:stCxn id="22" idx="2"/>
            <a:endCxn id="49"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2484783-24CD-4DF5-B772-8FAC31D9CF81}"/>
              </a:ext>
            </a:extLst>
          </p:cNvPr>
          <p:cNvCxnSpPr>
            <a:cxnSpLocks/>
            <a:stCxn id="48" idx="2"/>
            <a:endCxn id="25"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029551-792B-4A5E-84F6-A3144868DD7B}"/>
              </a:ext>
            </a:extLst>
          </p:cNvPr>
          <p:cNvCxnSpPr>
            <a:cxnSpLocks/>
            <a:stCxn id="48" idx="2"/>
            <a:endCxn id="26"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FE8AE2B-6517-49E2-BA9C-8AFE4694AA73}"/>
              </a:ext>
            </a:extLst>
          </p:cNvPr>
          <p:cNvCxnSpPr>
            <a:cxnSpLocks/>
            <a:stCxn id="49" idx="2"/>
            <a:endCxn id="44"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4E2D757-BD22-4305-A06E-84DAB884BE19}"/>
              </a:ext>
            </a:extLst>
          </p:cNvPr>
          <p:cNvCxnSpPr>
            <a:cxnSpLocks/>
            <a:stCxn id="49" idx="2"/>
            <a:endCxn id="46"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D14F0960-02FE-4D1A-B25B-1BA76B851B9D}"/>
              </a:ext>
            </a:extLst>
          </p:cNvPr>
          <p:cNvCxnSpPr>
            <a:cxnSpLocks/>
            <a:stCxn id="50" idx="2"/>
            <a:endCxn id="45"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C812A24C-C9F9-435F-87A0-449F2C025F5E}"/>
              </a:ext>
            </a:extLst>
          </p:cNvPr>
          <p:cNvCxnSpPr>
            <a:cxnSpLocks/>
            <a:stCxn id="50" idx="2"/>
            <a:endCxn id="47"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B4C04AC-79D1-41DE-809C-FCB95470EBED}"/>
              </a:ext>
            </a:extLst>
          </p:cNvPr>
          <p:cNvCxnSpPr>
            <a:cxnSpLocks/>
            <a:stCxn id="51" idx="2"/>
            <a:endCxn id="52"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E1593BA-22B6-4B20-93CA-D5DA6EAE3C6D}"/>
              </a:ext>
            </a:extLst>
          </p:cNvPr>
          <p:cNvCxnSpPr>
            <a:cxnSpLocks/>
            <a:stCxn id="51" idx="2"/>
            <a:endCxn id="53"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632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12530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Top management appointment</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a:p>
            <a:pPr algn="ctr"/>
            <a:r>
              <a:rPr lang="en-GB" altLang="ja-JP" sz="1200" dirty="0">
                <a:solidFill>
                  <a:schemeClr val="bg1"/>
                </a:solidFill>
                <a:ea typeface="ＭＳ Ｐゴシック" pitchFamily="50" charset="-128"/>
              </a:rPr>
              <a:t>John Smith</a:t>
            </a:r>
          </a:p>
        </p:txBody>
      </p:sp>
      <p:cxnSp>
        <p:nvCxnSpPr>
          <p:cNvPr id="28" name="Connector: Elbow 27">
            <a:extLst>
              <a:ext uri="{FF2B5EF4-FFF2-40B4-BE49-F238E27FC236}">
                <a16:creationId xmlns:a16="http://schemas.microsoft.com/office/drawing/2014/main" id="{13465034-8505-4215-9A75-2727FBA6BDAC}"/>
              </a:ext>
            </a:extLst>
          </p:cNvPr>
          <p:cNvCxnSpPr>
            <a:cxnSpLocks/>
            <a:stCxn id="27" idx="2"/>
            <a:endCxn id="47"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cxnSpLocks/>
            <a:stCxn id="27" idx="2"/>
            <a:endCxn id="44"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Mike G.</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Pierre G.</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a:p>
            <a:pPr algn="ctr"/>
            <a:r>
              <a:rPr lang="en-US" altLang="ja-JP" sz="1200" dirty="0">
                <a:solidFill>
                  <a:schemeClr val="tx2"/>
                </a:solidFill>
                <a:ea typeface="ＭＳ Ｐゴシック" pitchFamily="50" charset="-128"/>
              </a:rPr>
              <a:t>John V.</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Claire H.</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a:p>
            <a:pPr algn="ctr"/>
            <a:r>
              <a:rPr lang="en-GB" altLang="ja-JP" sz="1200" dirty="0">
                <a:ea typeface="ＭＳ Ｐゴシック" pitchFamily="50" charset="-128"/>
              </a:rPr>
              <a:t>Claire G.</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Elizabeth G.</a:t>
            </a:r>
          </a:p>
        </p:txBody>
      </p:sp>
      <p:sp>
        <p:nvSpPr>
          <p:cNvPr id="44" name="Rectangle 43">
            <a:extLst>
              <a:ext uri="{FF2B5EF4-FFF2-40B4-BE49-F238E27FC236}">
                <a16:creationId xmlns:a16="http://schemas.microsoft.com/office/drawing/2014/main" id="{B06C05C9-3D0C-418F-B096-A13E9EFA7600}"/>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Financial Officer</a:t>
            </a:r>
          </a:p>
          <a:p>
            <a:pPr algn="ctr"/>
            <a:r>
              <a:rPr lang="en-US" altLang="ja-JP" sz="1200" dirty="0">
                <a:ea typeface="ＭＳ Ｐゴシック" pitchFamily="50" charset="-128"/>
              </a:rPr>
              <a:t>Pauline Newman</a:t>
            </a:r>
          </a:p>
        </p:txBody>
      </p:sp>
      <p:sp>
        <p:nvSpPr>
          <p:cNvPr id="45" name="Rectangle 44">
            <a:extLst>
              <a:ext uri="{FF2B5EF4-FFF2-40B4-BE49-F238E27FC236}">
                <a16:creationId xmlns:a16="http://schemas.microsoft.com/office/drawing/2014/main" id="{31A2B00C-9D3D-42EE-8318-8B878C0FF919}"/>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Technology Officer</a:t>
            </a:r>
          </a:p>
          <a:p>
            <a:pPr algn="ctr"/>
            <a:r>
              <a:rPr lang="en-US" altLang="ja-JP" sz="1200" dirty="0">
                <a:ea typeface="ＭＳ Ｐゴシック" pitchFamily="50" charset="-128"/>
              </a:rPr>
              <a:t>Christopher Han</a:t>
            </a:r>
          </a:p>
        </p:txBody>
      </p:sp>
      <p:sp>
        <p:nvSpPr>
          <p:cNvPr id="46" name="Rectangle 45">
            <a:extLst>
              <a:ext uri="{FF2B5EF4-FFF2-40B4-BE49-F238E27FC236}">
                <a16:creationId xmlns:a16="http://schemas.microsoft.com/office/drawing/2014/main" id="{5FBAC0C6-B63A-4E26-B7CA-C1BD2C1A592D}"/>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Operating Officer</a:t>
            </a:r>
          </a:p>
          <a:p>
            <a:pPr algn="ctr"/>
            <a:r>
              <a:rPr lang="en-US" altLang="ja-JP" sz="1200" dirty="0">
                <a:ea typeface="ＭＳ Ｐゴシック" pitchFamily="50" charset="-128"/>
              </a:rPr>
              <a:t>Raphael Domino</a:t>
            </a:r>
          </a:p>
        </p:txBody>
      </p:sp>
      <p:sp>
        <p:nvSpPr>
          <p:cNvPr id="47" name="Rectangle 46">
            <a:extLst>
              <a:ext uri="{FF2B5EF4-FFF2-40B4-BE49-F238E27FC236}">
                <a16:creationId xmlns:a16="http://schemas.microsoft.com/office/drawing/2014/main" id="{B4901C05-8B9B-4F34-B66C-AF677BB84A82}"/>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a:p>
            <a:pPr algn="ctr"/>
            <a:r>
              <a:rPr lang="en-US" altLang="ja-JP" sz="1200" dirty="0">
                <a:solidFill>
                  <a:schemeClr val="tx2"/>
                </a:solidFill>
                <a:ea typeface="ＭＳ Ｐゴシック" pitchFamily="50" charset="-128"/>
              </a:rPr>
              <a:t>Caty Spheran</a:t>
            </a:r>
          </a:p>
        </p:txBody>
      </p:sp>
      <p:sp>
        <p:nvSpPr>
          <p:cNvPr id="48" name="Rectangle 47">
            <a:extLst>
              <a:ext uri="{FF2B5EF4-FFF2-40B4-BE49-F238E27FC236}">
                <a16:creationId xmlns:a16="http://schemas.microsoft.com/office/drawing/2014/main" id="{0372A19D-99DF-4973-AF52-F5499913F87D}"/>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Sebastian K.</a:t>
            </a:r>
          </a:p>
        </p:txBody>
      </p:sp>
      <p:sp>
        <p:nvSpPr>
          <p:cNvPr id="49" name="Rectangle 48">
            <a:extLst>
              <a:ext uri="{FF2B5EF4-FFF2-40B4-BE49-F238E27FC236}">
                <a16:creationId xmlns:a16="http://schemas.microsoft.com/office/drawing/2014/main" id="{A7A1375C-187F-43C6-B476-6C96E3DCBF03}"/>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Marc P.</a:t>
            </a:r>
          </a:p>
        </p:txBody>
      </p:sp>
      <p:cxnSp>
        <p:nvCxnSpPr>
          <p:cNvPr id="50" name="Connector: Elbow 49">
            <a:extLst>
              <a:ext uri="{FF2B5EF4-FFF2-40B4-BE49-F238E27FC236}">
                <a16:creationId xmlns:a16="http://schemas.microsoft.com/office/drawing/2014/main" id="{66A7E89A-6C78-497A-8EA0-E9DBC1E32214}"/>
              </a:ext>
            </a:extLst>
          </p:cNvPr>
          <p:cNvCxnSpPr>
            <a:cxnSpLocks/>
            <a:stCxn id="27" idx="2"/>
            <a:endCxn id="46"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EF1D196-E15C-4234-92D6-3EC70329E67F}"/>
              </a:ext>
            </a:extLst>
          </p:cNvPr>
          <p:cNvCxnSpPr>
            <a:cxnSpLocks/>
            <a:stCxn id="27" idx="2"/>
            <a:endCxn id="45"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031C9BB-FDAC-4BD6-9ED2-295C26AA47EC}"/>
              </a:ext>
            </a:extLst>
          </p:cNvPr>
          <p:cNvCxnSpPr>
            <a:cxnSpLocks/>
            <a:stCxn id="44" idx="2"/>
            <a:endCxn id="30"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7C22E07-206E-41C7-A192-06C98FBA89EF}"/>
              </a:ext>
            </a:extLst>
          </p:cNvPr>
          <p:cNvCxnSpPr>
            <a:cxnSpLocks/>
            <a:stCxn id="44" idx="2"/>
            <a:endCxn id="33"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3CC2114-22F5-43F4-BEC1-17347E0903F8}"/>
              </a:ext>
            </a:extLst>
          </p:cNvPr>
          <p:cNvCxnSpPr>
            <a:cxnSpLocks/>
            <a:stCxn id="45" idx="2"/>
            <a:endCxn id="34"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17D794F-C29A-4862-BF8B-0F9F6224D4C3}"/>
              </a:ext>
            </a:extLst>
          </p:cNvPr>
          <p:cNvCxnSpPr>
            <a:cxnSpLocks/>
            <a:stCxn id="45" idx="2"/>
            <a:endCxn id="36"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7D486C1-F62C-41D4-AAB3-4DE5DF744A46}"/>
              </a:ext>
            </a:extLst>
          </p:cNvPr>
          <p:cNvCxnSpPr>
            <a:cxnSpLocks/>
            <a:stCxn id="46" idx="2"/>
            <a:endCxn id="35"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913407C-4450-462D-8A91-29B44BEEF7E6}"/>
              </a:ext>
            </a:extLst>
          </p:cNvPr>
          <p:cNvCxnSpPr>
            <a:cxnSpLocks/>
            <a:stCxn id="46" idx="2"/>
            <a:endCxn id="37"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1C50DB5-1F2C-4F7A-A06A-FED79114F52A}"/>
              </a:ext>
            </a:extLst>
          </p:cNvPr>
          <p:cNvCxnSpPr>
            <a:cxnSpLocks/>
            <a:stCxn id="47" idx="2"/>
            <a:endCxn id="48"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9F184FC-B3FC-454D-8B6D-0A3E74713535}"/>
              </a:ext>
            </a:extLst>
          </p:cNvPr>
          <p:cNvCxnSpPr>
            <a:cxnSpLocks/>
            <a:stCxn id="47" idx="2"/>
            <a:endCxn id="49"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1" name="Speech Bubble: Rectangle with Corners Rounded 30">
            <a:extLst>
              <a:ext uri="{FF2B5EF4-FFF2-40B4-BE49-F238E27FC236}">
                <a16:creationId xmlns:a16="http://schemas.microsoft.com/office/drawing/2014/main" id="{F2910152-26EA-4A4F-A548-F391FBF15EFE}"/>
              </a:ext>
            </a:extLst>
          </p:cNvPr>
          <p:cNvSpPr/>
          <p:nvPr/>
        </p:nvSpPr>
        <p:spPr bwMode="auto">
          <a:xfrm>
            <a:off x="7565571" y="580882"/>
            <a:ext cx="3207917" cy="1977261"/>
          </a:xfrm>
          <a:prstGeom prst="wedgeRoundRectCallout">
            <a:avLst>
              <a:gd name="adj1" fmla="val -64496"/>
              <a:gd name="adj2" fmla="val 9583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There are many different types of organizational structure. To save you some time, we inserted in the next </a:t>
            </a:r>
            <a:r>
              <a:rPr lang="en-GB" sz="1200" b="1" dirty="0" err="1">
                <a:solidFill>
                  <a:srgbClr val="0C2870"/>
                </a:solidFill>
                <a:latin typeface="Arial" charset="0"/>
                <a:cs typeface="Times New Roman" pitchFamily="18" charset="0"/>
              </a:rPr>
              <a:t>Powerpoint</a:t>
            </a:r>
            <a:r>
              <a:rPr lang="en-GB" sz="1200" b="1" dirty="0">
                <a:solidFill>
                  <a:srgbClr val="0C2870"/>
                </a:solidFill>
                <a:latin typeface="Arial" charset="0"/>
                <a:cs typeface="Times New Roman" pitchFamily="18" charset="0"/>
              </a:rPr>
              <a:t> slides different organizational chart templates. Feel free to use the one that is the most aligned to your needs.</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17604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77BE-B192-4EBA-977A-D3854CBCD4C8}"/>
              </a:ext>
            </a:extLst>
          </p:cNvPr>
          <p:cNvSpPr>
            <a:spLocks noGrp="1"/>
          </p:cNvSpPr>
          <p:nvPr>
            <p:ph type="title"/>
          </p:nvPr>
        </p:nvSpPr>
        <p:spPr/>
        <p:txBody>
          <a:bodyPr/>
          <a:lstStyle/>
          <a:p>
            <a:r>
              <a:rPr lang="en-US" sz="2400" kern="0" dirty="0">
                <a:solidFill>
                  <a:srgbClr val="002776"/>
                </a:solidFill>
              </a:rPr>
              <a:t>Introduction</a:t>
            </a:r>
            <a:endParaRPr lang="en-AU" dirty="0"/>
          </a:p>
        </p:txBody>
      </p:sp>
      <p:sp>
        <p:nvSpPr>
          <p:cNvPr id="3" name="Text Placeholder 2">
            <a:extLst>
              <a:ext uri="{FF2B5EF4-FFF2-40B4-BE49-F238E27FC236}">
                <a16:creationId xmlns:a16="http://schemas.microsoft.com/office/drawing/2014/main" id="{6BE1B6B4-87AF-4A0F-9A81-38B388B86D24}"/>
              </a:ext>
            </a:extLst>
          </p:cNvPr>
          <p:cNvSpPr>
            <a:spLocks noGrp="1"/>
          </p:cNvSpPr>
          <p:nvPr>
            <p:ph type="body" sz="quarter" idx="10"/>
          </p:nvPr>
        </p:nvSpPr>
        <p:spPr>
          <a:xfrm>
            <a:off x="508001" y="1619828"/>
            <a:ext cx="11079163" cy="4084285"/>
          </a:xfrm>
        </p:spPr>
        <p:txBody>
          <a:bodyPr>
            <a:normAutofit fontScale="55000" lnSpcReduction="20000"/>
          </a:bodyPr>
          <a:lstStyle/>
          <a:p>
            <a:pPr>
              <a:lnSpc>
                <a:spcPct val="120000"/>
              </a:lnSpc>
              <a:spcBef>
                <a:spcPts val="300"/>
              </a:spcBef>
              <a:spcAft>
                <a:spcPts val="300"/>
              </a:spcAft>
            </a:pPr>
            <a:r>
              <a:rPr lang="en-GB" sz="2800" dirty="0"/>
              <a:t>This guide includes frameworks, tools, templates, tutorials, real-life examples and best practices to help you:</a:t>
            </a:r>
          </a:p>
          <a:p>
            <a:pPr marL="285750" indent="-198438">
              <a:lnSpc>
                <a:spcPct val="120000"/>
              </a:lnSpc>
              <a:spcBef>
                <a:spcPts val="300"/>
              </a:spcBef>
              <a:spcAft>
                <a:spcPts val="300"/>
              </a:spcAft>
              <a:buFont typeface="Arial" panose="020B0604020202020204" pitchFamily="34" charset="0"/>
              <a:buChar char="•"/>
            </a:pPr>
            <a:r>
              <a:rPr lang="en-GB" sz="2800" dirty="0"/>
              <a:t>Understand our approach</a:t>
            </a:r>
          </a:p>
          <a:p>
            <a:pPr marL="285750" indent="-198438">
              <a:lnSpc>
                <a:spcPct val="120000"/>
              </a:lnSpc>
              <a:spcBef>
                <a:spcPts val="300"/>
              </a:spcBef>
              <a:spcAft>
                <a:spcPts val="300"/>
              </a:spcAft>
              <a:buFont typeface="Arial" panose="020B0604020202020204" pitchFamily="34" charset="0"/>
              <a:buChar char="•"/>
            </a:pPr>
            <a:r>
              <a:rPr lang="en-GB" sz="2800" dirty="0"/>
              <a:t>Define and implement your own project</a:t>
            </a:r>
          </a:p>
          <a:p>
            <a:pPr marL="285750" indent="-198438">
              <a:lnSpc>
                <a:spcPct val="120000"/>
              </a:lnSpc>
              <a:spcBef>
                <a:spcPts val="300"/>
              </a:spcBef>
              <a:spcAft>
                <a:spcPts val="300"/>
              </a:spcAft>
              <a:buFont typeface="Arial" panose="020B0604020202020204" pitchFamily="34" charset="0"/>
              <a:buChar char="•"/>
            </a:pPr>
            <a:r>
              <a:rPr lang="en-GB" sz="2800" dirty="0"/>
              <a:t>Fill in the deliverable “1. Strategic planning project set up - Template”</a:t>
            </a:r>
          </a:p>
          <a:p>
            <a:pPr marL="285750" indent="-285750">
              <a:lnSpc>
                <a:spcPct val="120000"/>
              </a:lnSpc>
              <a:spcBef>
                <a:spcPts val="300"/>
              </a:spcBef>
              <a:spcAft>
                <a:spcPts val="300"/>
              </a:spcAft>
              <a:buFont typeface="Arial" panose="020B0604020202020204" pitchFamily="34" charset="0"/>
              <a:buChar char="•"/>
            </a:pPr>
            <a:endParaRPr lang="en-GB" sz="2800" dirty="0"/>
          </a:p>
          <a:p>
            <a:pPr>
              <a:lnSpc>
                <a:spcPct val="120000"/>
              </a:lnSpc>
              <a:spcBef>
                <a:spcPts val="300"/>
              </a:spcBef>
              <a:spcAft>
                <a:spcPts val="300"/>
              </a:spcAft>
            </a:pPr>
            <a:r>
              <a:rPr lang="en-GB" sz="2800" dirty="0"/>
              <a:t>This guide is following the same structure than the deliverable “1. Strategic planning project set up - Template”. We have inserted our comments in different orange bubble speeches. Please note that many slides from the deliverable “1. Strategic planning project set up - Template” are self-explanatory and do not require additional comments. But these slides are still in this presentation to ensure perfect alignment between the 2 documents.</a:t>
            </a:r>
          </a:p>
          <a:p>
            <a:pPr>
              <a:lnSpc>
                <a:spcPct val="120000"/>
              </a:lnSpc>
              <a:spcBef>
                <a:spcPts val="300"/>
              </a:spcBef>
              <a:spcAft>
                <a:spcPts val="300"/>
              </a:spcAft>
            </a:pPr>
            <a:endParaRPr lang="en-GB" sz="2800" dirty="0"/>
          </a:p>
          <a:p>
            <a:pPr>
              <a:lnSpc>
                <a:spcPct val="120000"/>
              </a:lnSpc>
              <a:spcBef>
                <a:spcPts val="300"/>
              </a:spcBef>
              <a:spcAft>
                <a:spcPts val="300"/>
              </a:spcAft>
            </a:pPr>
            <a:r>
              <a:rPr lang="en-GB" sz="2800" dirty="0"/>
              <a:t>None of the duplicated slides have been counted in the number of slides listed on our website. In other words, the number of </a:t>
            </a:r>
            <a:r>
              <a:rPr lang="en-GB" sz="2800" dirty="0" err="1"/>
              <a:t>Powerpoint</a:t>
            </a:r>
            <a:r>
              <a:rPr lang="en-GB" sz="2800" dirty="0"/>
              <a:t> slides listed on our website is the number of unique slides.</a:t>
            </a:r>
          </a:p>
          <a:p>
            <a:pPr marL="285750" indent="-285750">
              <a:lnSpc>
                <a:spcPct val="120000"/>
              </a:lnSpc>
              <a:spcBef>
                <a:spcPts val="300"/>
              </a:spcBef>
              <a:spcAft>
                <a:spcPts val="300"/>
              </a:spcAft>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67590828-6C1C-4AC3-9FBF-8A5D2EB3D413}"/>
              </a:ext>
            </a:extLst>
          </p:cNvPr>
          <p:cNvSpPr>
            <a:spLocks noGrp="1"/>
          </p:cNvSpPr>
          <p:nvPr>
            <p:ph type="sldNum" sz="quarter" idx="4"/>
          </p:nvPr>
        </p:nvSpPr>
        <p:spPr/>
        <p:txBody>
          <a:bodyPr/>
          <a:lstStyle/>
          <a:p>
            <a:fld id="{37F5C94B-8C55-478B-B509-BAE6A06B2E2A}" type="slidenum">
              <a:rPr lang="en-IN" smtClean="0"/>
              <a:pPr/>
              <a:t>2</a:t>
            </a:fld>
            <a:endParaRPr lang="en-IN" dirty="0"/>
          </a:p>
        </p:txBody>
      </p:sp>
    </p:spTree>
    <p:extLst>
      <p:ext uri="{BB962C8B-B14F-4D97-AF65-F5344CB8AC3E}">
        <p14:creationId xmlns:p14="http://schemas.microsoft.com/office/powerpoint/2010/main" val="42929605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4699813" y="1773208"/>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4699813" y="2294133"/>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29" name="Rectangle 28">
            <a:extLst>
              <a:ext uri="{FF2B5EF4-FFF2-40B4-BE49-F238E27FC236}">
                <a16:creationId xmlns:a16="http://schemas.microsoft.com/office/drawing/2014/main" id="{EFD8BEFC-E510-43E6-92D0-56ACD3410DA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0" name="Rectangle 29">
            <a:extLst>
              <a:ext uri="{FF2B5EF4-FFF2-40B4-BE49-F238E27FC236}">
                <a16:creationId xmlns:a16="http://schemas.microsoft.com/office/drawing/2014/main" id="{79B9EF58-4F3C-47F8-A248-47DACD0BCFF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sp>
        <p:nvSpPr>
          <p:cNvPr id="33" name="Rectangle 32">
            <a:extLst>
              <a:ext uri="{FF2B5EF4-FFF2-40B4-BE49-F238E27FC236}">
                <a16:creationId xmlns:a16="http://schemas.microsoft.com/office/drawing/2014/main" id="{1C279F7C-44E3-4C0E-BAEF-8143D53424EE}"/>
              </a:ext>
            </a:extLst>
          </p:cNvPr>
          <p:cNvSpPr>
            <a:spLocks noChangeArrowheads="1"/>
          </p:cNvSpPr>
          <p:nvPr/>
        </p:nvSpPr>
        <p:spPr bwMode="auto">
          <a:xfrm>
            <a:off x="7999451"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4" name="Rectangle 33">
            <a:extLst>
              <a:ext uri="{FF2B5EF4-FFF2-40B4-BE49-F238E27FC236}">
                <a16:creationId xmlns:a16="http://schemas.microsoft.com/office/drawing/2014/main" id="{D05930B1-E2D7-4D52-B743-03D97C98BDD3}"/>
              </a:ext>
            </a:extLst>
          </p:cNvPr>
          <p:cNvSpPr>
            <a:spLocks noChangeArrowheads="1"/>
          </p:cNvSpPr>
          <p:nvPr/>
        </p:nvSpPr>
        <p:spPr bwMode="auto">
          <a:xfrm>
            <a:off x="7999451"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sp>
        <p:nvSpPr>
          <p:cNvPr id="37" name="Rectangle 36">
            <a:extLst>
              <a:ext uri="{FF2B5EF4-FFF2-40B4-BE49-F238E27FC236}">
                <a16:creationId xmlns:a16="http://schemas.microsoft.com/office/drawing/2014/main" id="{79BF323B-8D35-4FE9-8361-5E4AEF2DD060}"/>
              </a:ext>
            </a:extLst>
          </p:cNvPr>
          <p:cNvSpPr>
            <a:spLocks noChangeArrowheads="1"/>
          </p:cNvSpPr>
          <p:nvPr/>
        </p:nvSpPr>
        <p:spPr bwMode="auto">
          <a:xfrm>
            <a:off x="4699813"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8" name="Rectangle 37">
            <a:extLst>
              <a:ext uri="{FF2B5EF4-FFF2-40B4-BE49-F238E27FC236}">
                <a16:creationId xmlns:a16="http://schemas.microsoft.com/office/drawing/2014/main" id="{A1C76B22-ED33-44C5-B125-BF356530D887}"/>
              </a:ext>
            </a:extLst>
          </p:cNvPr>
          <p:cNvSpPr>
            <a:spLocks noChangeArrowheads="1"/>
          </p:cNvSpPr>
          <p:nvPr/>
        </p:nvSpPr>
        <p:spPr bwMode="auto">
          <a:xfrm>
            <a:off x="4699813"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cxnSp>
        <p:nvCxnSpPr>
          <p:cNvPr id="46" name="Straight Connector 45">
            <a:extLst>
              <a:ext uri="{FF2B5EF4-FFF2-40B4-BE49-F238E27FC236}">
                <a16:creationId xmlns:a16="http://schemas.microsoft.com/office/drawing/2014/main" id="{9D65FE38-9A03-496E-9E61-A88F356013A6}"/>
              </a:ext>
            </a:extLst>
          </p:cNvPr>
          <p:cNvCxnSpPr>
            <a:cxnSpLocks/>
            <a:stCxn id="29" idx="0"/>
            <a:endCxn id="25" idx="2"/>
          </p:cNvCxnSpPr>
          <p:nvPr/>
        </p:nvCxnSpPr>
        <p:spPr>
          <a:xfrm rot="5400000" flipH="1" flipV="1">
            <a:off x="4171661"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5">
            <a:extLst>
              <a:ext uri="{FF2B5EF4-FFF2-40B4-BE49-F238E27FC236}">
                <a16:creationId xmlns:a16="http://schemas.microsoft.com/office/drawing/2014/main" id="{ED865511-3319-4CA3-9D29-37E29DA58263}"/>
              </a:ext>
            </a:extLst>
          </p:cNvPr>
          <p:cNvCxnSpPr>
            <a:cxnSpLocks/>
            <a:stCxn id="33" idx="0"/>
            <a:endCxn id="25" idx="2"/>
          </p:cNvCxnSpPr>
          <p:nvPr/>
        </p:nvCxnSpPr>
        <p:spPr>
          <a:xfrm rot="16200000" flipV="1">
            <a:off x="7471299"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45">
            <a:extLst>
              <a:ext uri="{FF2B5EF4-FFF2-40B4-BE49-F238E27FC236}">
                <a16:creationId xmlns:a16="http://schemas.microsoft.com/office/drawing/2014/main" id="{46943B8C-5543-44FD-A471-8118900B48D6}"/>
              </a:ext>
            </a:extLst>
          </p:cNvPr>
          <p:cNvCxnSpPr>
            <a:cxnSpLocks/>
            <a:stCxn id="37" idx="0"/>
            <a:endCxn id="25" idx="2"/>
          </p:cNvCxnSpPr>
          <p:nvPr/>
        </p:nvCxnSpPr>
        <p:spPr>
          <a:xfrm flipV="1">
            <a:off x="6096000" y="3770063"/>
            <a:ext cx="0" cy="549040"/>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7" name="Speech Bubble: Rectangle with Corners Rounded 16">
            <a:extLst>
              <a:ext uri="{FF2B5EF4-FFF2-40B4-BE49-F238E27FC236}">
                <a16:creationId xmlns:a16="http://schemas.microsoft.com/office/drawing/2014/main" id="{773815F0-B2A4-47F3-ACF3-826B938F8E42}"/>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717827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21</a:t>
            </a:fld>
            <a:endParaRPr lang="en-US" sz="1000" dirty="0">
              <a:solidFill>
                <a:srgbClr val="ADAFBB"/>
              </a:solidFill>
            </a:endParaRPr>
          </a:p>
        </p:txBody>
      </p:sp>
      <p:cxnSp>
        <p:nvCxnSpPr>
          <p:cNvPr id="46" name="Straight Connector 45">
            <a:extLst>
              <a:ext uri="{FF2B5EF4-FFF2-40B4-BE49-F238E27FC236}">
                <a16:creationId xmlns:a16="http://schemas.microsoft.com/office/drawing/2014/main" id="{9D65FE38-9A03-496E-9E61-A88F356013A6}"/>
              </a:ext>
            </a:extLst>
          </p:cNvPr>
          <p:cNvCxnSpPr>
            <a:cxnSpLocks/>
            <a:stCxn id="32" idx="0"/>
            <a:endCxn id="17" idx="2"/>
          </p:cNvCxnSpPr>
          <p:nvPr/>
        </p:nvCxnSpPr>
        <p:spPr>
          <a:xfrm rot="5400000" flipH="1" flipV="1">
            <a:off x="2402731" y="2103811"/>
            <a:ext cx="992064" cy="37798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D8023944-7555-44BD-B1DA-C59FFED01CAA}"/>
              </a:ext>
            </a:extLst>
          </p:cNvPr>
          <p:cNvGrpSpPr/>
          <p:nvPr/>
        </p:nvGrpSpPr>
        <p:grpSpPr>
          <a:xfrm>
            <a:off x="4294188" y="2369500"/>
            <a:ext cx="3513138" cy="1285983"/>
            <a:chOff x="5735637" y="2495442"/>
            <a:chExt cx="3513138" cy="1285983"/>
          </a:xfrm>
        </p:grpSpPr>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6619850" y="2495442"/>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17" name="Picture 2" descr="Bill homme personne utilisateur en 128 pixels">
              <a:extLst>
                <a:ext uri="{FF2B5EF4-FFF2-40B4-BE49-F238E27FC236}">
                  <a16:creationId xmlns:a16="http://schemas.microsoft.com/office/drawing/2014/main" id="{5B27CFAB-F166-494F-9294-19760916AB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5637" y="2552235"/>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7FD8BE4F-8D9C-45D3-A440-0907C92D9BE5}"/>
              </a:ext>
            </a:extLst>
          </p:cNvPr>
          <p:cNvGrpSpPr/>
          <p:nvPr/>
        </p:nvGrpSpPr>
        <p:grpSpPr>
          <a:xfrm>
            <a:off x="514350" y="4432969"/>
            <a:ext cx="3513138" cy="1285983"/>
            <a:chOff x="411187" y="4558911"/>
            <a:chExt cx="3513138" cy="1285983"/>
          </a:xfrm>
        </p:grpSpPr>
        <p:sp>
          <p:nvSpPr>
            <p:cNvPr id="31" name="Rectangle 30">
              <a:extLst>
                <a:ext uri="{FF2B5EF4-FFF2-40B4-BE49-F238E27FC236}">
                  <a16:creationId xmlns:a16="http://schemas.microsoft.com/office/drawing/2014/main" id="{430D7725-EF4B-4339-86A5-FA56F5B1F534}"/>
                </a:ext>
              </a:extLst>
            </p:cNvPr>
            <p:cNvSpPr>
              <a:spLocks noChangeArrowheads="1"/>
            </p:cNvSpPr>
            <p:nvPr/>
          </p:nvSpPr>
          <p:spPr bwMode="auto">
            <a:xfrm>
              <a:off x="1295400"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2" name="Picture 2" descr="Bill homme personne utilisateur en 128 pixels">
              <a:extLst>
                <a:ext uri="{FF2B5EF4-FFF2-40B4-BE49-F238E27FC236}">
                  <a16:creationId xmlns:a16="http://schemas.microsoft.com/office/drawing/2014/main" id="{5AD4A538-CC75-41D0-9FA8-066BCB271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87"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BA30CD6-C357-48DE-AAE4-E74903295E2F}"/>
              </a:ext>
            </a:extLst>
          </p:cNvPr>
          <p:cNvGrpSpPr/>
          <p:nvPr/>
        </p:nvGrpSpPr>
        <p:grpSpPr>
          <a:xfrm>
            <a:off x="4294188" y="4432969"/>
            <a:ext cx="3513138" cy="1285983"/>
            <a:chOff x="4190218" y="4558911"/>
            <a:chExt cx="3513138" cy="1285983"/>
          </a:xfrm>
        </p:grpSpPr>
        <p:sp>
          <p:nvSpPr>
            <p:cNvPr id="36" name="Rectangle 35">
              <a:extLst>
                <a:ext uri="{FF2B5EF4-FFF2-40B4-BE49-F238E27FC236}">
                  <a16:creationId xmlns:a16="http://schemas.microsoft.com/office/drawing/2014/main" id="{593E4F07-3E76-4F35-8C5D-80AC6B8FB08E}"/>
                </a:ext>
              </a:extLst>
            </p:cNvPr>
            <p:cNvSpPr>
              <a:spLocks noChangeArrowheads="1"/>
            </p:cNvSpPr>
            <p:nvPr/>
          </p:nvSpPr>
          <p:spPr bwMode="auto">
            <a:xfrm>
              <a:off x="5074431"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9" name="Picture 2" descr="Bill homme personne utilisateur en 128 pixels">
              <a:extLst>
                <a:ext uri="{FF2B5EF4-FFF2-40B4-BE49-F238E27FC236}">
                  <a16:creationId xmlns:a16="http://schemas.microsoft.com/office/drawing/2014/main" id="{2053BB4A-599C-486F-BA64-B8D762170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0218"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B6AC4ADC-0385-412A-B6A4-77C371C91646}"/>
              </a:ext>
            </a:extLst>
          </p:cNvPr>
          <p:cNvGrpSpPr/>
          <p:nvPr/>
        </p:nvGrpSpPr>
        <p:grpSpPr>
          <a:xfrm>
            <a:off x="8074025" y="4432969"/>
            <a:ext cx="3513138" cy="1285983"/>
            <a:chOff x="7969250" y="4558911"/>
            <a:chExt cx="3513138" cy="1285983"/>
          </a:xfrm>
        </p:grpSpPr>
        <p:sp>
          <p:nvSpPr>
            <p:cNvPr id="41" name="Rectangle 40">
              <a:extLst>
                <a:ext uri="{FF2B5EF4-FFF2-40B4-BE49-F238E27FC236}">
                  <a16:creationId xmlns:a16="http://schemas.microsoft.com/office/drawing/2014/main" id="{F8F918D8-0AC6-4334-8414-279BAB97DDEA}"/>
                </a:ext>
              </a:extLst>
            </p:cNvPr>
            <p:cNvSpPr>
              <a:spLocks noChangeArrowheads="1"/>
            </p:cNvSpPr>
            <p:nvPr/>
          </p:nvSpPr>
          <p:spPr bwMode="auto">
            <a:xfrm>
              <a:off x="8853463"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42" name="Picture 2" descr="Bill homme personne utilisateur en 128 pixels">
              <a:extLst>
                <a:ext uri="{FF2B5EF4-FFF2-40B4-BE49-F238E27FC236}">
                  <a16:creationId xmlns:a16="http://schemas.microsoft.com/office/drawing/2014/main" id="{1EC27725-215A-45FF-AE3A-096C2767E9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9250"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8" name="Straight Connector 45">
            <a:extLst>
              <a:ext uri="{FF2B5EF4-FFF2-40B4-BE49-F238E27FC236}">
                <a16:creationId xmlns:a16="http://schemas.microsoft.com/office/drawing/2014/main" id="{30CE24C0-5DD6-4365-97E7-1070A0F29443}"/>
              </a:ext>
            </a:extLst>
          </p:cNvPr>
          <p:cNvCxnSpPr>
            <a:cxnSpLocks/>
            <a:stCxn id="39" idx="0"/>
            <a:endCxn id="17" idx="2"/>
          </p:cNvCxnSpPr>
          <p:nvPr/>
        </p:nvCxnSpPr>
        <p:spPr>
          <a:xfrm flipV="1">
            <a:off x="4788682" y="3497698"/>
            <a:ext cx="0" cy="99206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1" name="Straight Connector 45">
            <a:extLst>
              <a:ext uri="{FF2B5EF4-FFF2-40B4-BE49-F238E27FC236}">
                <a16:creationId xmlns:a16="http://schemas.microsoft.com/office/drawing/2014/main" id="{36950A88-214E-45A6-89C5-71EFEC307269}"/>
              </a:ext>
            </a:extLst>
          </p:cNvPr>
          <p:cNvCxnSpPr>
            <a:cxnSpLocks/>
            <a:stCxn id="42" idx="0"/>
            <a:endCxn id="17" idx="2"/>
          </p:cNvCxnSpPr>
          <p:nvPr/>
        </p:nvCxnSpPr>
        <p:spPr>
          <a:xfrm rot="16200000" flipV="1">
            <a:off x="6182569" y="2103811"/>
            <a:ext cx="992064" cy="377983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 name="Speech Bubble: Rectangle with Corners Rounded 19">
            <a:extLst>
              <a:ext uri="{FF2B5EF4-FFF2-40B4-BE49-F238E27FC236}">
                <a16:creationId xmlns:a16="http://schemas.microsoft.com/office/drawing/2014/main" id="{B62DD5FF-F404-4281-8365-64E7F373A916}"/>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56382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A89CD820-752B-4AC4-840F-98815B0BE5E1}"/>
              </a:ext>
            </a:extLst>
          </p:cNvPr>
          <p:cNvPicPr>
            <a:picLocks noChangeAspect="1"/>
          </p:cNvPicPr>
          <p:nvPr/>
        </p:nvPicPr>
        <p:blipFill>
          <a:blip r:embed="rId5"/>
          <a:stretch>
            <a:fillRect/>
          </a:stretch>
        </p:blipFill>
        <p:spPr>
          <a:xfrm>
            <a:off x="766331" y="1565794"/>
            <a:ext cx="10659338" cy="4999237"/>
          </a:xfrm>
          <a:prstGeom prst="rect">
            <a:avLst/>
          </a:prstGeom>
        </p:spPr>
      </p:pic>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22</a:t>
            </a:fld>
            <a:endParaRPr lang="en-US" sz="1000" dirty="0">
              <a:solidFill>
                <a:srgbClr val="ADAFBB"/>
              </a:solidFill>
            </a:endParaRPr>
          </a:p>
        </p:txBody>
      </p:sp>
      <p:cxnSp>
        <p:nvCxnSpPr>
          <p:cNvPr id="46" name="Straight Connector 45">
            <a:extLst>
              <a:ext uri="{FF2B5EF4-FFF2-40B4-BE49-F238E27FC236}">
                <a16:creationId xmlns:a16="http://schemas.microsoft.com/office/drawing/2014/main" id="{9D65FE38-9A03-496E-9E61-A88F356013A6}"/>
              </a:ext>
            </a:extLst>
          </p:cNvPr>
          <p:cNvCxnSpPr>
            <a:cxnSpLocks/>
            <a:stCxn id="32" idx="0"/>
            <a:endCxn id="17" idx="2"/>
          </p:cNvCxnSpPr>
          <p:nvPr/>
        </p:nvCxnSpPr>
        <p:spPr>
          <a:xfrm rot="5400000" flipH="1" flipV="1">
            <a:off x="2402731" y="2103811"/>
            <a:ext cx="992064" cy="37798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D8023944-7555-44BD-B1DA-C59FFED01CAA}"/>
              </a:ext>
            </a:extLst>
          </p:cNvPr>
          <p:cNvGrpSpPr/>
          <p:nvPr/>
        </p:nvGrpSpPr>
        <p:grpSpPr>
          <a:xfrm>
            <a:off x="4294188" y="2369500"/>
            <a:ext cx="3513138" cy="1285983"/>
            <a:chOff x="5735637" y="2495442"/>
            <a:chExt cx="3513138" cy="1285983"/>
          </a:xfrm>
        </p:grpSpPr>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6619850" y="2495442"/>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17" name="Picture 2" descr="Bill homme personne utilisateur en 128 pixels">
              <a:extLst>
                <a:ext uri="{FF2B5EF4-FFF2-40B4-BE49-F238E27FC236}">
                  <a16:creationId xmlns:a16="http://schemas.microsoft.com/office/drawing/2014/main" id="{5B27CFAB-F166-494F-9294-19760916AB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637" y="2552235"/>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7FD8BE4F-8D9C-45D3-A440-0907C92D9BE5}"/>
              </a:ext>
            </a:extLst>
          </p:cNvPr>
          <p:cNvGrpSpPr/>
          <p:nvPr/>
        </p:nvGrpSpPr>
        <p:grpSpPr>
          <a:xfrm>
            <a:off x="514350" y="4432969"/>
            <a:ext cx="3513138" cy="1285983"/>
            <a:chOff x="411187" y="4558911"/>
            <a:chExt cx="3513138" cy="1285983"/>
          </a:xfrm>
        </p:grpSpPr>
        <p:sp>
          <p:nvSpPr>
            <p:cNvPr id="31" name="Rectangle 30">
              <a:extLst>
                <a:ext uri="{FF2B5EF4-FFF2-40B4-BE49-F238E27FC236}">
                  <a16:creationId xmlns:a16="http://schemas.microsoft.com/office/drawing/2014/main" id="{430D7725-EF4B-4339-86A5-FA56F5B1F534}"/>
                </a:ext>
              </a:extLst>
            </p:cNvPr>
            <p:cNvSpPr>
              <a:spLocks noChangeArrowheads="1"/>
            </p:cNvSpPr>
            <p:nvPr/>
          </p:nvSpPr>
          <p:spPr bwMode="auto">
            <a:xfrm>
              <a:off x="1295400"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2" name="Picture 2" descr="Bill homme personne utilisateur en 128 pixels">
              <a:extLst>
                <a:ext uri="{FF2B5EF4-FFF2-40B4-BE49-F238E27FC236}">
                  <a16:creationId xmlns:a16="http://schemas.microsoft.com/office/drawing/2014/main" id="{5AD4A538-CC75-41D0-9FA8-066BCB2713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187"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BA30CD6-C357-48DE-AAE4-E74903295E2F}"/>
              </a:ext>
            </a:extLst>
          </p:cNvPr>
          <p:cNvGrpSpPr/>
          <p:nvPr/>
        </p:nvGrpSpPr>
        <p:grpSpPr>
          <a:xfrm>
            <a:off x="4294188" y="4432969"/>
            <a:ext cx="3513138" cy="1285983"/>
            <a:chOff x="4190218" y="4558911"/>
            <a:chExt cx="3513138" cy="1285983"/>
          </a:xfrm>
        </p:grpSpPr>
        <p:sp>
          <p:nvSpPr>
            <p:cNvPr id="36" name="Rectangle 35">
              <a:extLst>
                <a:ext uri="{FF2B5EF4-FFF2-40B4-BE49-F238E27FC236}">
                  <a16:creationId xmlns:a16="http://schemas.microsoft.com/office/drawing/2014/main" id="{593E4F07-3E76-4F35-8C5D-80AC6B8FB08E}"/>
                </a:ext>
              </a:extLst>
            </p:cNvPr>
            <p:cNvSpPr>
              <a:spLocks noChangeArrowheads="1"/>
            </p:cNvSpPr>
            <p:nvPr/>
          </p:nvSpPr>
          <p:spPr bwMode="auto">
            <a:xfrm>
              <a:off x="5074431"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9" name="Picture 2" descr="Bill homme personne utilisateur en 128 pixels">
              <a:extLst>
                <a:ext uri="{FF2B5EF4-FFF2-40B4-BE49-F238E27FC236}">
                  <a16:creationId xmlns:a16="http://schemas.microsoft.com/office/drawing/2014/main" id="{2053BB4A-599C-486F-BA64-B8D7621709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0218"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B6AC4ADC-0385-412A-B6A4-77C371C91646}"/>
              </a:ext>
            </a:extLst>
          </p:cNvPr>
          <p:cNvGrpSpPr/>
          <p:nvPr/>
        </p:nvGrpSpPr>
        <p:grpSpPr>
          <a:xfrm>
            <a:off x="8074025" y="4432969"/>
            <a:ext cx="3513138" cy="1285983"/>
            <a:chOff x="7969250" y="4558911"/>
            <a:chExt cx="3513138" cy="1285983"/>
          </a:xfrm>
        </p:grpSpPr>
        <p:sp>
          <p:nvSpPr>
            <p:cNvPr id="41" name="Rectangle 40">
              <a:extLst>
                <a:ext uri="{FF2B5EF4-FFF2-40B4-BE49-F238E27FC236}">
                  <a16:creationId xmlns:a16="http://schemas.microsoft.com/office/drawing/2014/main" id="{F8F918D8-0AC6-4334-8414-279BAB97DDEA}"/>
                </a:ext>
              </a:extLst>
            </p:cNvPr>
            <p:cNvSpPr>
              <a:spLocks noChangeArrowheads="1"/>
            </p:cNvSpPr>
            <p:nvPr/>
          </p:nvSpPr>
          <p:spPr bwMode="auto">
            <a:xfrm>
              <a:off x="8853463"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42" name="Picture 2" descr="Bill homme personne utilisateur en 128 pixels">
              <a:extLst>
                <a:ext uri="{FF2B5EF4-FFF2-40B4-BE49-F238E27FC236}">
                  <a16:creationId xmlns:a16="http://schemas.microsoft.com/office/drawing/2014/main" id="{1EC27725-215A-45FF-AE3A-096C2767E9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0"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8" name="Straight Connector 45">
            <a:extLst>
              <a:ext uri="{FF2B5EF4-FFF2-40B4-BE49-F238E27FC236}">
                <a16:creationId xmlns:a16="http://schemas.microsoft.com/office/drawing/2014/main" id="{30CE24C0-5DD6-4365-97E7-1070A0F29443}"/>
              </a:ext>
            </a:extLst>
          </p:cNvPr>
          <p:cNvCxnSpPr>
            <a:cxnSpLocks/>
            <a:stCxn id="39" idx="0"/>
            <a:endCxn id="17" idx="2"/>
          </p:cNvCxnSpPr>
          <p:nvPr/>
        </p:nvCxnSpPr>
        <p:spPr>
          <a:xfrm flipV="1">
            <a:off x="4788682" y="3497698"/>
            <a:ext cx="0" cy="99206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1" name="Straight Connector 45">
            <a:extLst>
              <a:ext uri="{FF2B5EF4-FFF2-40B4-BE49-F238E27FC236}">
                <a16:creationId xmlns:a16="http://schemas.microsoft.com/office/drawing/2014/main" id="{36950A88-214E-45A6-89C5-71EFEC307269}"/>
              </a:ext>
            </a:extLst>
          </p:cNvPr>
          <p:cNvCxnSpPr>
            <a:cxnSpLocks/>
            <a:stCxn id="42" idx="0"/>
            <a:endCxn id="17" idx="2"/>
          </p:cNvCxnSpPr>
          <p:nvPr/>
        </p:nvCxnSpPr>
        <p:spPr>
          <a:xfrm rot="16200000" flipV="1">
            <a:off x="6182569" y="2103811"/>
            <a:ext cx="992064" cy="377983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1" name="Speech Bubble: Rectangle with Corners Rounded 20">
            <a:extLst>
              <a:ext uri="{FF2B5EF4-FFF2-40B4-BE49-F238E27FC236}">
                <a16:creationId xmlns:a16="http://schemas.microsoft.com/office/drawing/2014/main" id="{CBBFAAF7-501A-4628-93B4-61EBFB3D897D}"/>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714485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5464602" y="2818392"/>
            <a:ext cx="1338996" cy="338554"/>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17" name="Picture 2" descr="Bill homme personne utilisateur en 128 pixels">
            <a:extLst>
              <a:ext uri="{FF2B5EF4-FFF2-40B4-BE49-F238E27FC236}">
                <a16:creationId xmlns:a16="http://schemas.microsoft.com/office/drawing/2014/main" id="{5B27CFAB-F166-494F-9294-19760916AB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9606" y="1697521"/>
            <a:ext cx="988988" cy="1071405"/>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5">
            <a:extLst>
              <a:ext uri="{FF2B5EF4-FFF2-40B4-BE49-F238E27FC236}">
                <a16:creationId xmlns:a16="http://schemas.microsoft.com/office/drawing/2014/main" id="{30CE24C0-5DD6-4365-97E7-1070A0F29443}"/>
              </a:ext>
            </a:extLst>
          </p:cNvPr>
          <p:cNvCxnSpPr>
            <a:cxnSpLocks/>
            <a:stCxn id="30" idx="0"/>
            <a:endCxn id="25" idx="2"/>
          </p:cNvCxnSpPr>
          <p:nvPr/>
        </p:nvCxnSpPr>
        <p:spPr>
          <a:xfrm rot="5400000" flipH="1" flipV="1">
            <a:off x="4441585" y="1941642"/>
            <a:ext cx="477211" cy="2907820"/>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7E8B9EA-7008-4C40-B8B0-F020D5EABA68}"/>
              </a:ext>
            </a:extLst>
          </p:cNvPr>
          <p:cNvSpPr>
            <a:spLocks noChangeArrowheads="1"/>
          </p:cNvSpPr>
          <p:nvPr/>
        </p:nvSpPr>
        <p:spPr bwMode="auto">
          <a:xfrm>
            <a:off x="2517050"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30" name="Picture 2" descr="Bill homme personne utilisateur en 128 pixels">
            <a:extLst>
              <a:ext uri="{FF2B5EF4-FFF2-40B4-BE49-F238E27FC236}">
                <a16:creationId xmlns:a16="http://schemas.microsoft.com/office/drawing/2014/main" id="{B43D11D0-3377-4A06-9ED9-175F3A2C6B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4454"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23777AC5-8000-41CC-BC63-1A40789DB5D8}"/>
              </a:ext>
            </a:extLst>
          </p:cNvPr>
          <p:cNvSpPr>
            <a:spLocks noChangeArrowheads="1"/>
          </p:cNvSpPr>
          <p:nvPr/>
        </p:nvSpPr>
        <p:spPr bwMode="auto">
          <a:xfrm>
            <a:off x="5426502"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35" name="Picture 2" descr="Bill homme personne utilisateur en 128 pixels">
            <a:extLst>
              <a:ext uri="{FF2B5EF4-FFF2-40B4-BE49-F238E27FC236}">
                <a16:creationId xmlns:a16="http://schemas.microsoft.com/office/drawing/2014/main" id="{9C8C121E-DA54-420D-973C-5B62357F49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3906"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D3BC495A-9C62-46B1-A365-293DDEFB885B}"/>
              </a:ext>
            </a:extLst>
          </p:cNvPr>
          <p:cNvSpPr>
            <a:spLocks noChangeArrowheads="1"/>
          </p:cNvSpPr>
          <p:nvPr/>
        </p:nvSpPr>
        <p:spPr bwMode="auto">
          <a:xfrm>
            <a:off x="8335954"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40" name="Picture 2" descr="Bill homme personne utilisateur en 128 pixels">
            <a:extLst>
              <a:ext uri="{FF2B5EF4-FFF2-40B4-BE49-F238E27FC236}">
                <a16:creationId xmlns:a16="http://schemas.microsoft.com/office/drawing/2014/main" id="{602FFFDC-DDAD-4113-884C-6CDEB1ED64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3358"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B4E60C7C-390C-41A9-B6A7-422E1E683435}"/>
              </a:ext>
            </a:extLst>
          </p:cNvPr>
          <p:cNvSpPr>
            <a:spLocks noChangeArrowheads="1"/>
          </p:cNvSpPr>
          <p:nvPr/>
        </p:nvSpPr>
        <p:spPr bwMode="auto">
          <a:xfrm>
            <a:off x="1062324"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49" name="Picture 2" descr="Bill homme personne utilisateur en 128 pixels">
            <a:extLst>
              <a:ext uri="{FF2B5EF4-FFF2-40B4-BE49-F238E27FC236}">
                <a16:creationId xmlns:a16="http://schemas.microsoft.com/office/drawing/2014/main" id="{CBA66A1D-79FB-4A30-B628-E59781B48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728"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51323191-B5FC-464D-B1D1-8CEDC2DC19BB}"/>
              </a:ext>
            </a:extLst>
          </p:cNvPr>
          <p:cNvSpPr>
            <a:spLocks noChangeArrowheads="1"/>
          </p:cNvSpPr>
          <p:nvPr/>
        </p:nvSpPr>
        <p:spPr bwMode="auto">
          <a:xfrm>
            <a:off x="3971776"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53" name="Picture 2" descr="Bill homme personne utilisateur en 128 pixels">
            <a:extLst>
              <a:ext uri="{FF2B5EF4-FFF2-40B4-BE49-F238E27FC236}">
                <a16:creationId xmlns:a16="http://schemas.microsoft.com/office/drawing/2014/main" id="{9FE6AECA-9013-457A-A5F8-2DD60D0614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9180"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10F4BB06-85EC-4B81-B3D7-323ED07F7B47}"/>
              </a:ext>
            </a:extLst>
          </p:cNvPr>
          <p:cNvSpPr>
            <a:spLocks noChangeArrowheads="1"/>
          </p:cNvSpPr>
          <p:nvPr/>
        </p:nvSpPr>
        <p:spPr bwMode="auto">
          <a:xfrm>
            <a:off x="6881228"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56" name="Picture 2" descr="Bill homme personne utilisateur en 128 pixels">
            <a:extLst>
              <a:ext uri="{FF2B5EF4-FFF2-40B4-BE49-F238E27FC236}">
                <a16:creationId xmlns:a16="http://schemas.microsoft.com/office/drawing/2014/main" id="{555B6636-9C02-46CA-B347-372E52CF2A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08632"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DAB2FB68-E89B-402E-BA9F-774FEF902804}"/>
              </a:ext>
            </a:extLst>
          </p:cNvPr>
          <p:cNvSpPr>
            <a:spLocks noChangeArrowheads="1"/>
          </p:cNvSpPr>
          <p:nvPr/>
        </p:nvSpPr>
        <p:spPr bwMode="auto">
          <a:xfrm>
            <a:off x="9790680"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59" name="Picture 2" descr="Bill homme personne utilisateur en 128 pixels">
            <a:extLst>
              <a:ext uri="{FF2B5EF4-FFF2-40B4-BE49-F238E27FC236}">
                <a16:creationId xmlns:a16="http://schemas.microsoft.com/office/drawing/2014/main" id="{7786B26A-4CE8-4201-9CD6-80F4943BC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8084" y="5295900"/>
            <a:ext cx="763651" cy="827290"/>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Connector 45">
            <a:extLst>
              <a:ext uri="{FF2B5EF4-FFF2-40B4-BE49-F238E27FC236}">
                <a16:creationId xmlns:a16="http://schemas.microsoft.com/office/drawing/2014/main" id="{1B65EA60-0395-4B96-8F47-C206A88016C4}"/>
              </a:ext>
            </a:extLst>
          </p:cNvPr>
          <p:cNvCxnSpPr>
            <a:cxnSpLocks/>
            <a:stCxn id="40" idx="0"/>
            <a:endCxn id="25" idx="2"/>
          </p:cNvCxnSpPr>
          <p:nvPr/>
        </p:nvCxnSpPr>
        <p:spPr>
          <a:xfrm rot="16200000" flipV="1">
            <a:off x="7351037" y="1940010"/>
            <a:ext cx="477211" cy="291108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1" name="Straight Connector 45">
            <a:extLst>
              <a:ext uri="{FF2B5EF4-FFF2-40B4-BE49-F238E27FC236}">
                <a16:creationId xmlns:a16="http://schemas.microsoft.com/office/drawing/2014/main" id="{CB4FFB87-7594-49A1-A608-76E545761574}"/>
              </a:ext>
            </a:extLst>
          </p:cNvPr>
          <p:cNvCxnSpPr>
            <a:cxnSpLocks/>
            <a:stCxn id="59" idx="0"/>
            <a:endCxn id="38" idx="2"/>
          </p:cNvCxnSpPr>
          <p:nvPr/>
        </p:nvCxnSpPr>
        <p:spPr>
          <a:xfrm rot="16200000" flipV="1">
            <a:off x="9514076" y="4310066"/>
            <a:ext cx="477210" cy="14944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Straight Connector 45">
            <a:extLst>
              <a:ext uri="{FF2B5EF4-FFF2-40B4-BE49-F238E27FC236}">
                <a16:creationId xmlns:a16="http://schemas.microsoft.com/office/drawing/2014/main" id="{5B7CA62D-2C8A-4A10-B848-CBF5994922FA}"/>
              </a:ext>
            </a:extLst>
          </p:cNvPr>
          <p:cNvCxnSpPr>
            <a:cxnSpLocks/>
            <a:stCxn id="56" idx="0"/>
            <a:endCxn id="38" idx="2"/>
          </p:cNvCxnSpPr>
          <p:nvPr/>
        </p:nvCxnSpPr>
        <p:spPr>
          <a:xfrm rot="5400000" flipH="1" flipV="1">
            <a:off x="8059350" y="4349798"/>
            <a:ext cx="477210" cy="14149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Straight Connector 45">
            <a:extLst>
              <a:ext uri="{FF2B5EF4-FFF2-40B4-BE49-F238E27FC236}">
                <a16:creationId xmlns:a16="http://schemas.microsoft.com/office/drawing/2014/main" id="{6487A59D-902B-49C8-A705-F1F541401B22}"/>
              </a:ext>
            </a:extLst>
          </p:cNvPr>
          <p:cNvCxnSpPr>
            <a:cxnSpLocks/>
            <a:stCxn id="53" idx="0"/>
            <a:endCxn id="29" idx="2"/>
          </p:cNvCxnSpPr>
          <p:nvPr/>
        </p:nvCxnSpPr>
        <p:spPr>
          <a:xfrm rot="16200000" flipV="1">
            <a:off x="3695172" y="4310066"/>
            <a:ext cx="477210" cy="14944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45">
            <a:extLst>
              <a:ext uri="{FF2B5EF4-FFF2-40B4-BE49-F238E27FC236}">
                <a16:creationId xmlns:a16="http://schemas.microsoft.com/office/drawing/2014/main" id="{EFF9888F-F56A-4718-9769-C4A5DAFBE410}"/>
              </a:ext>
            </a:extLst>
          </p:cNvPr>
          <p:cNvCxnSpPr>
            <a:cxnSpLocks/>
            <a:stCxn id="49" idx="0"/>
            <a:endCxn id="29" idx="2"/>
          </p:cNvCxnSpPr>
          <p:nvPr/>
        </p:nvCxnSpPr>
        <p:spPr>
          <a:xfrm rot="5400000" flipH="1" flipV="1">
            <a:off x="2240446" y="4349798"/>
            <a:ext cx="477210" cy="14149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45">
            <a:extLst>
              <a:ext uri="{FF2B5EF4-FFF2-40B4-BE49-F238E27FC236}">
                <a16:creationId xmlns:a16="http://schemas.microsoft.com/office/drawing/2014/main" id="{EE5AF0CD-0E86-4CAF-9D98-B255292631EA}"/>
              </a:ext>
            </a:extLst>
          </p:cNvPr>
          <p:cNvCxnSpPr>
            <a:cxnSpLocks/>
            <a:stCxn id="35" idx="0"/>
            <a:endCxn id="25" idx="2"/>
          </p:cNvCxnSpPr>
          <p:nvPr/>
        </p:nvCxnSpPr>
        <p:spPr>
          <a:xfrm flipH="1" flipV="1">
            <a:off x="6134100" y="3156946"/>
            <a:ext cx="1632" cy="477211"/>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8" name="Speech Bubble: Rectangle with Corners Rounded 27">
            <a:extLst>
              <a:ext uri="{FF2B5EF4-FFF2-40B4-BE49-F238E27FC236}">
                <a16:creationId xmlns:a16="http://schemas.microsoft.com/office/drawing/2014/main" id="{FBB0B795-4118-40FC-880A-E861F15811DE}"/>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395428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32" name="AutoShape 24">
            <a:extLst>
              <a:ext uri="{FF2B5EF4-FFF2-40B4-BE49-F238E27FC236}">
                <a16:creationId xmlns:a16="http://schemas.microsoft.com/office/drawing/2014/main" id="{AC948826-E40B-4B7C-90B4-172DF8AEE6B5}"/>
              </a:ext>
            </a:extLst>
          </p:cNvPr>
          <p:cNvSpPr>
            <a:spLocks noChangeArrowheads="1"/>
          </p:cNvSpPr>
          <p:nvPr/>
        </p:nvSpPr>
        <p:spPr bwMode="auto">
          <a:xfrm>
            <a:off x="4234345" y="2146422"/>
            <a:ext cx="3602815" cy="1690244"/>
          </a:xfrm>
          <a:prstGeom prst="roundRect">
            <a:avLst>
              <a:gd name="adj" fmla="val 7282"/>
            </a:avLst>
          </a:prstGeom>
          <a:solidFill>
            <a:schemeClr val="tx1"/>
          </a:solidFill>
          <a:ln w="9525">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rgbClr val="FFFFFF"/>
              </a:solidFill>
              <a:effectLst/>
              <a:uLnTx/>
              <a:uFillTx/>
              <a:ea typeface="Microsoft YaHei" pitchFamily="34" charset="-122"/>
              <a:cs typeface="+mn-cs"/>
              <a:sym typeface="Arial" pitchFamily="34" charset="0"/>
            </a:endParaRPr>
          </a:p>
        </p:txBody>
      </p:sp>
      <p:sp>
        <p:nvSpPr>
          <p:cNvPr id="33" name="AutoShape 24">
            <a:extLst>
              <a:ext uri="{FF2B5EF4-FFF2-40B4-BE49-F238E27FC236}">
                <a16:creationId xmlns:a16="http://schemas.microsoft.com/office/drawing/2014/main" id="{DAB163CB-E4BC-443B-A54C-090C745BC529}"/>
              </a:ext>
            </a:extLst>
          </p:cNvPr>
          <p:cNvSpPr>
            <a:spLocks noChangeArrowheads="1"/>
          </p:cNvSpPr>
          <p:nvPr/>
        </p:nvSpPr>
        <p:spPr bwMode="auto">
          <a:xfrm>
            <a:off x="4559683" y="4602271"/>
            <a:ext cx="2855744" cy="1339759"/>
          </a:xfrm>
          <a:prstGeom prst="roundRect">
            <a:avLst>
              <a:gd name="adj" fmla="val 7282"/>
            </a:avLst>
          </a:prstGeom>
          <a:solidFill>
            <a:schemeClr val="bg1"/>
          </a:solidFill>
          <a:ln w="9525">
            <a:solidFill>
              <a:schemeClr val="tx1"/>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effectLst/>
              <a:uLnTx/>
              <a:uFillTx/>
              <a:ea typeface="Microsoft YaHei" pitchFamily="34" charset="-122"/>
              <a:cs typeface="+mn-cs"/>
              <a:sym typeface="Arial" pitchFamily="34" charset="0"/>
            </a:endParaRPr>
          </a:p>
        </p:txBody>
      </p:sp>
      <p:sp>
        <p:nvSpPr>
          <p:cNvPr id="36" name="AutoShape 24">
            <a:extLst>
              <a:ext uri="{FF2B5EF4-FFF2-40B4-BE49-F238E27FC236}">
                <a16:creationId xmlns:a16="http://schemas.microsoft.com/office/drawing/2014/main" id="{FC9C58E0-F934-4E7C-867B-4C6D94B3C870}"/>
              </a:ext>
            </a:extLst>
          </p:cNvPr>
          <p:cNvSpPr>
            <a:spLocks noChangeArrowheads="1"/>
          </p:cNvSpPr>
          <p:nvPr/>
        </p:nvSpPr>
        <p:spPr bwMode="auto">
          <a:xfrm>
            <a:off x="1390651" y="4602271"/>
            <a:ext cx="2855744" cy="1339759"/>
          </a:xfrm>
          <a:prstGeom prst="roundRect">
            <a:avLst>
              <a:gd name="adj" fmla="val 7282"/>
            </a:avLst>
          </a:prstGeom>
          <a:solidFill>
            <a:schemeClr val="bg1"/>
          </a:solidFill>
          <a:ln w="9525">
            <a:solidFill>
              <a:schemeClr val="tx1"/>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effectLst/>
              <a:uLnTx/>
              <a:uFillTx/>
              <a:ea typeface="Microsoft YaHei" pitchFamily="34" charset="-122"/>
              <a:cs typeface="+mn-cs"/>
              <a:sym typeface="Arial" pitchFamily="34" charset="0"/>
            </a:endParaRPr>
          </a:p>
        </p:txBody>
      </p:sp>
      <p:sp>
        <p:nvSpPr>
          <p:cNvPr id="37" name="AutoShape 24">
            <a:extLst>
              <a:ext uri="{FF2B5EF4-FFF2-40B4-BE49-F238E27FC236}">
                <a16:creationId xmlns:a16="http://schemas.microsoft.com/office/drawing/2014/main" id="{F0EC195A-7D2E-4F65-88E6-69A34E207E40}"/>
              </a:ext>
            </a:extLst>
          </p:cNvPr>
          <p:cNvSpPr>
            <a:spLocks noChangeArrowheads="1"/>
          </p:cNvSpPr>
          <p:nvPr/>
        </p:nvSpPr>
        <p:spPr bwMode="auto">
          <a:xfrm>
            <a:off x="7945607" y="4602271"/>
            <a:ext cx="2855744" cy="1339759"/>
          </a:xfrm>
          <a:prstGeom prst="roundRect">
            <a:avLst>
              <a:gd name="adj" fmla="val 7282"/>
            </a:avLst>
          </a:prstGeom>
          <a:solidFill>
            <a:schemeClr val="bg1"/>
          </a:solidFill>
          <a:ln w="9525">
            <a:solidFill>
              <a:schemeClr val="tx1"/>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effectLst/>
              <a:uLnTx/>
              <a:uFillTx/>
              <a:ea typeface="Microsoft YaHei" pitchFamily="34" charset="-122"/>
              <a:cs typeface="+mn-cs"/>
              <a:sym typeface="Arial" pitchFamily="34" charset="0"/>
            </a:endParaRPr>
          </a:p>
        </p:txBody>
      </p:sp>
      <p:sp>
        <p:nvSpPr>
          <p:cNvPr id="39" name="TextBox 38">
            <a:extLst>
              <a:ext uri="{FF2B5EF4-FFF2-40B4-BE49-F238E27FC236}">
                <a16:creationId xmlns:a16="http://schemas.microsoft.com/office/drawing/2014/main" id="{0315B474-A882-4AAE-A1E7-EDEBEE96216A}"/>
              </a:ext>
            </a:extLst>
          </p:cNvPr>
          <p:cNvSpPr txBox="1"/>
          <p:nvPr/>
        </p:nvSpPr>
        <p:spPr>
          <a:xfrm flipH="1">
            <a:off x="5644142" y="261635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Arial" pitchFamily="34" charset="0"/>
                <a:cs typeface="Arial" pitchFamily="34" charset="0"/>
              </a:rPr>
              <a:t>Insert the title of the person</a:t>
            </a:r>
          </a:p>
        </p:txBody>
      </p:sp>
      <p:cxnSp>
        <p:nvCxnSpPr>
          <p:cNvPr id="54" name="Straight Connector 53">
            <a:extLst>
              <a:ext uri="{FF2B5EF4-FFF2-40B4-BE49-F238E27FC236}">
                <a16:creationId xmlns:a16="http://schemas.microsoft.com/office/drawing/2014/main" id="{C26CF032-2C50-4BB7-BB16-DCE52F340EB5}"/>
              </a:ext>
            </a:extLst>
          </p:cNvPr>
          <p:cNvCxnSpPr/>
          <p:nvPr/>
        </p:nvCxnSpPr>
        <p:spPr>
          <a:xfrm>
            <a:off x="2716101" y="4206895"/>
            <a:ext cx="6723651" cy="2260"/>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8D0B6C-66AE-4ACE-94CB-2B2B8A561937}"/>
              </a:ext>
            </a:extLst>
          </p:cNvPr>
          <p:cNvCxnSpPr/>
          <p:nvPr/>
        </p:nvCxnSpPr>
        <p:spPr>
          <a:xfrm rot="5400000">
            <a:off x="2553432" y="4369564"/>
            <a:ext cx="325338" cy="2260"/>
          </a:xfrm>
          <a:prstGeom prst="straightConnector1">
            <a:avLst/>
          </a:prstGeom>
          <a:solidFill>
            <a:schemeClr val="tx1"/>
          </a:solidFill>
          <a:ln>
            <a:solidFill>
              <a:schemeClr val="accent3"/>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4DF6171-1E5F-4448-83AA-4F33284330E9}"/>
              </a:ext>
            </a:extLst>
          </p:cNvPr>
          <p:cNvCxnSpPr/>
          <p:nvPr/>
        </p:nvCxnSpPr>
        <p:spPr>
          <a:xfrm rot="5400000">
            <a:off x="9277084" y="4369564"/>
            <a:ext cx="325338" cy="2260"/>
          </a:xfrm>
          <a:prstGeom prst="straightConnector1">
            <a:avLst/>
          </a:prstGeom>
          <a:solidFill>
            <a:schemeClr val="tx1"/>
          </a:solidFill>
          <a:ln>
            <a:solidFill>
              <a:schemeClr val="accent3"/>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2721094-CA7C-4079-8183-6278D995FD2B}"/>
              </a:ext>
            </a:extLst>
          </p:cNvPr>
          <p:cNvCxnSpPr/>
          <p:nvPr/>
        </p:nvCxnSpPr>
        <p:spPr>
          <a:xfrm rot="5400000">
            <a:off x="5753712" y="4229869"/>
            <a:ext cx="650676" cy="2260"/>
          </a:xfrm>
          <a:prstGeom prst="straightConnector1">
            <a:avLst/>
          </a:prstGeom>
          <a:solidFill>
            <a:schemeClr val="tx1"/>
          </a:solidFill>
          <a:ln>
            <a:solidFill>
              <a:schemeClr val="accent3"/>
            </a:solidFill>
            <a:tailEnd type="triangle" w="lg" len="lg"/>
          </a:ln>
          <a:effectLst/>
        </p:spPr>
        <p:style>
          <a:lnRef idx="1">
            <a:schemeClr val="accent1"/>
          </a:lnRef>
          <a:fillRef idx="0">
            <a:schemeClr val="accent1"/>
          </a:fillRef>
          <a:effectRef idx="0">
            <a:schemeClr val="accent1"/>
          </a:effectRef>
          <a:fontRef idx="minor">
            <a:schemeClr val="tx1"/>
          </a:fontRef>
        </p:style>
      </p:cxnSp>
      <p:pic>
        <p:nvPicPr>
          <p:cNvPr id="42" name="Picture 2" descr="Bill homme personne utilisateur en 128 pixels">
            <a:extLst>
              <a:ext uri="{FF2B5EF4-FFF2-40B4-BE49-F238E27FC236}">
                <a16:creationId xmlns:a16="http://schemas.microsoft.com/office/drawing/2014/main" id="{B14BF9C9-9C83-4A6B-BF4A-2F56F9A65D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683" y="2428406"/>
            <a:ext cx="1084460" cy="117483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Bill homme personne utilisateur en 128 pixels">
            <a:extLst>
              <a:ext uri="{FF2B5EF4-FFF2-40B4-BE49-F238E27FC236}">
                <a16:creationId xmlns:a16="http://schemas.microsoft.com/office/drawing/2014/main" id="{1BEA2362-B1BA-4EB1-B4FB-62AD9CB2BB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9109" y="4775828"/>
            <a:ext cx="900934" cy="97601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Bill homme personne utilisateur en 128 pixels">
            <a:extLst>
              <a:ext uri="{FF2B5EF4-FFF2-40B4-BE49-F238E27FC236}">
                <a16:creationId xmlns:a16="http://schemas.microsoft.com/office/drawing/2014/main" id="{8417B56E-6551-4E0A-BE19-1EDDD5C9A24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5403" y="4775828"/>
            <a:ext cx="900934" cy="97601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Bill homme personne utilisateur en 128 pixels">
            <a:extLst>
              <a:ext uri="{FF2B5EF4-FFF2-40B4-BE49-F238E27FC236}">
                <a16:creationId xmlns:a16="http://schemas.microsoft.com/office/drawing/2014/main" id="{6118BF74-24CA-49B1-9B21-FC26E7FF23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9606" y="4775828"/>
            <a:ext cx="900934" cy="97601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D5DC847E-5599-40D7-A0EF-D64054B10BA8}"/>
              </a:ext>
            </a:extLst>
          </p:cNvPr>
          <p:cNvSpPr txBox="1"/>
          <p:nvPr/>
        </p:nvSpPr>
        <p:spPr>
          <a:xfrm flipH="1">
            <a:off x="5644142" y="495966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rial" pitchFamily="34" charset="0"/>
                <a:cs typeface="Arial" pitchFamily="34" charset="0"/>
              </a:rPr>
              <a:t>Insert the title of the person</a:t>
            </a:r>
          </a:p>
        </p:txBody>
      </p:sp>
      <p:sp>
        <p:nvSpPr>
          <p:cNvPr id="50" name="TextBox 49">
            <a:extLst>
              <a:ext uri="{FF2B5EF4-FFF2-40B4-BE49-F238E27FC236}">
                <a16:creationId xmlns:a16="http://schemas.microsoft.com/office/drawing/2014/main" id="{2E2867E9-7346-491F-91AA-D69B07AADE6A}"/>
              </a:ext>
            </a:extLst>
          </p:cNvPr>
          <p:cNvSpPr txBox="1"/>
          <p:nvPr/>
        </p:nvSpPr>
        <p:spPr>
          <a:xfrm flipH="1">
            <a:off x="9014002" y="495966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rial" pitchFamily="34" charset="0"/>
                <a:cs typeface="Arial" pitchFamily="34" charset="0"/>
              </a:rPr>
              <a:t>Insert the title of the person</a:t>
            </a:r>
          </a:p>
        </p:txBody>
      </p:sp>
      <p:sp>
        <p:nvSpPr>
          <p:cNvPr id="51" name="TextBox 50">
            <a:extLst>
              <a:ext uri="{FF2B5EF4-FFF2-40B4-BE49-F238E27FC236}">
                <a16:creationId xmlns:a16="http://schemas.microsoft.com/office/drawing/2014/main" id="{A6AB22F2-FFF3-4089-BD79-8E51AB225164}"/>
              </a:ext>
            </a:extLst>
          </p:cNvPr>
          <p:cNvSpPr txBox="1"/>
          <p:nvPr/>
        </p:nvSpPr>
        <p:spPr>
          <a:xfrm flipH="1">
            <a:off x="2436346" y="495966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rial" pitchFamily="34" charset="0"/>
                <a:cs typeface="Arial" pitchFamily="34" charset="0"/>
              </a:rPr>
              <a:t>Insert the title of the person</a:t>
            </a:r>
          </a:p>
        </p:txBody>
      </p:sp>
      <p:sp>
        <p:nvSpPr>
          <p:cNvPr id="21" name="Speech Bubble: Rectangle with Corners Rounded 20">
            <a:extLst>
              <a:ext uri="{FF2B5EF4-FFF2-40B4-BE49-F238E27FC236}">
                <a16:creationId xmlns:a16="http://schemas.microsoft.com/office/drawing/2014/main" id="{56471230-1549-483C-8CED-EA18F85A0079}"/>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374354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25</a:t>
            </a:fld>
            <a:endParaRPr lang="en-US" sz="1000" dirty="0">
              <a:solidFill>
                <a:srgbClr val="ADAFBB"/>
              </a:solidFill>
            </a:endParaRPr>
          </a:p>
        </p:txBody>
      </p:sp>
      <p:cxnSp>
        <p:nvCxnSpPr>
          <p:cNvPr id="89" name="Straight Connector 88">
            <a:extLst>
              <a:ext uri="{FF2B5EF4-FFF2-40B4-BE49-F238E27FC236}">
                <a16:creationId xmlns:a16="http://schemas.microsoft.com/office/drawing/2014/main" id="{28E78310-6E23-4113-841E-B6602481DA3B}"/>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59B5BF-5720-4CC4-8FDC-655034263BAC}"/>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A697A4B-EBDC-44B5-8BB7-3E824D758B11}"/>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48E907-D08B-4418-B102-2ED9F06225E5}"/>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A068A8-8F68-4BD1-8E2D-DAAC648361DF}"/>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899E647-7D89-4EA2-B7B4-FF10E76FB067}"/>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CA16D6-0E9E-4DFA-8022-D45FB8CE7CB1}"/>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FCE158-AEE3-4D16-80AA-270265D03600}"/>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925227B-554C-4F82-A9F8-1C8E524DA4DE}"/>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6D4B96-07D9-4EFB-BAAA-8241A3B5121F}"/>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D70C-B4D1-4E74-AEA2-BC6ACD869CCC}"/>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549329-0E70-4677-BF47-09FF7925C5CE}"/>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95103C-E5F2-4F14-8DE5-8E98BFB04682}"/>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0DC466-1384-47FB-8DB0-DDADA1A2CFC5}"/>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2D48E4-02A8-4C79-B483-8626B59CC079}"/>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B3E3A3-CE5A-4405-86A0-9A5560706B55}"/>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AB2793-1811-406A-BE24-B58A0A49F875}"/>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8F772-62B7-4E59-A60B-B3C9B4125DA7}"/>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3845C9-0CE6-4109-BC13-6535E9C6956F}"/>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B19594-3966-442A-980D-98E062D2A17D}"/>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C7D946-2B24-4402-B040-C80F1C145FE1}"/>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F9A0A1-96A1-4F1D-8FE9-8B7EF8601EFC}"/>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726EA-CC10-48CD-81D6-6BAC8DC43FE2}"/>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B389F-54CF-4036-BFF4-43ED2AA8FCE6}"/>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C26C80-D6DE-4A3F-9F0C-F945D015F215}"/>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A928DC-253B-4B5E-A4F6-B4C39342A9E8}"/>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28E800-8067-40BE-82CF-21C23A200A3D}"/>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3" name="Rounded Rectangle 2">
            <a:extLst>
              <a:ext uri="{FF2B5EF4-FFF2-40B4-BE49-F238E27FC236}">
                <a16:creationId xmlns:a16="http://schemas.microsoft.com/office/drawing/2014/main" id="{6BE5583E-F71E-46FA-ABDD-011B2155EA4F}"/>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Arial" pitchFamily="34" charset="0"/>
              </a:rPr>
              <a:t>Sample Text</a:t>
            </a:r>
          </a:p>
        </p:txBody>
      </p:sp>
      <p:sp>
        <p:nvSpPr>
          <p:cNvPr id="24" name="Rounded Rectangle 5">
            <a:extLst>
              <a:ext uri="{FF2B5EF4-FFF2-40B4-BE49-F238E27FC236}">
                <a16:creationId xmlns:a16="http://schemas.microsoft.com/office/drawing/2014/main" id="{85C86483-3B1E-4526-B27F-197EB10A311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5" name="Rounded Rectangle 6">
            <a:extLst>
              <a:ext uri="{FF2B5EF4-FFF2-40B4-BE49-F238E27FC236}">
                <a16:creationId xmlns:a16="http://schemas.microsoft.com/office/drawing/2014/main" id="{C79F80EC-B958-4F98-B0D2-8508EC4DFC70}"/>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6" name="Rounded Rectangle 7">
            <a:extLst>
              <a:ext uri="{FF2B5EF4-FFF2-40B4-BE49-F238E27FC236}">
                <a16:creationId xmlns:a16="http://schemas.microsoft.com/office/drawing/2014/main" id="{E6F1EBBF-9CF6-4B8E-9D5B-3A15D11D4CA3}"/>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7" name="Rounded Rectangle 8">
            <a:extLst>
              <a:ext uri="{FF2B5EF4-FFF2-40B4-BE49-F238E27FC236}">
                <a16:creationId xmlns:a16="http://schemas.microsoft.com/office/drawing/2014/main" id="{04F93201-DEF5-41DA-B18E-9F910190D709}"/>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8" name="Rounded Rectangle 9">
            <a:extLst>
              <a:ext uri="{FF2B5EF4-FFF2-40B4-BE49-F238E27FC236}">
                <a16:creationId xmlns:a16="http://schemas.microsoft.com/office/drawing/2014/main" id="{7DA327B2-8E42-474E-AF05-7FE46459CF87}"/>
              </a:ext>
            </a:extLst>
          </p:cNvPr>
          <p:cNvSpPr/>
          <p:nvPr/>
        </p:nvSpPr>
        <p:spPr>
          <a:xfrm>
            <a:off x="1082006"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9" name="Rounded Rectangle 13">
            <a:extLst>
              <a:ext uri="{FF2B5EF4-FFF2-40B4-BE49-F238E27FC236}">
                <a16:creationId xmlns:a16="http://schemas.microsoft.com/office/drawing/2014/main" id="{2A4D7178-0629-4570-8F2A-7B5C10DD98F8}"/>
              </a:ext>
            </a:extLst>
          </p:cNvPr>
          <p:cNvSpPr/>
          <p:nvPr/>
        </p:nvSpPr>
        <p:spPr>
          <a:xfrm>
            <a:off x="1082006"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0" name="Rounded Rectangle 14">
            <a:extLst>
              <a:ext uri="{FF2B5EF4-FFF2-40B4-BE49-F238E27FC236}">
                <a16:creationId xmlns:a16="http://schemas.microsoft.com/office/drawing/2014/main" id="{EBF66EBA-C8AC-48AB-83F1-8E2F98829677}"/>
              </a:ext>
            </a:extLst>
          </p:cNvPr>
          <p:cNvSpPr/>
          <p:nvPr/>
        </p:nvSpPr>
        <p:spPr>
          <a:xfrm>
            <a:off x="1082006"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1" name="Rounded Rectangle 15">
            <a:extLst>
              <a:ext uri="{FF2B5EF4-FFF2-40B4-BE49-F238E27FC236}">
                <a16:creationId xmlns:a16="http://schemas.microsoft.com/office/drawing/2014/main" id="{E020AD10-9728-48CD-A81E-9469D91BB815}"/>
              </a:ext>
            </a:extLst>
          </p:cNvPr>
          <p:cNvSpPr/>
          <p:nvPr/>
        </p:nvSpPr>
        <p:spPr>
          <a:xfrm>
            <a:off x="1082006"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4" name="Rounded Rectangle 16">
            <a:extLst>
              <a:ext uri="{FF2B5EF4-FFF2-40B4-BE49-F238E27FC236}">
                <a16:creationId xmlns:a16="http://schemas.microsoft.com/office/drawing/2014/main" id="{4980ABC7-22FD-4F26-AA7E-B9185D432D2A}"/>
              </a:ext>
            </a:extLst>
          </p:cNvPr>
          <p:cNvSpPr/>
          <p:nvPr/>
        </p:nvSpPr>
        <p:spPr>
          <a:xfrm>
            <a:off x="3981144"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5" name="Rounded Rectangle 17">
            <a:extLst>
              <a:ext uri="{FF2B5EF4-FFF2-40B4-BE49-F238E27FC236}">
                <a16:creationId xmlns:a16="http://schemas.microsoft.com/office/drawing/2014/main" id="{826157B1-B688-451D-B9C7-EE71F434B633}"/>
              </a:ext>
            </a:extLst>
          </p:cNvPr>
          <p:cNvSpPr/>
          <p:nvPr/>
        </p:nvSpPr>
        <p:spPr>
          <a:xfrm>
            <a:off x="3981144"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8" name="Rounded Rectangle 18">
            <a:extLst>
              <a:ext uri="{FF2B5EF4-FFF2-40B4-BE49-F238E27FC236}">
                <a16:creationId xmlns:a16="http://schemas.microsoft.com/office/drawing/2014/main" id="{576509D1-7B05-46C7-B1D9-B71F038011BA}"/>
              </a:ext>
            </a:extLst>
          </p:cNvPr>
          <p:cNvSpPr/>
          <p:nvPr/>
        </p:nvSpPr>
        <p:spPr>
          <a:xfrm>
            <a:off x="3981144"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0" name="Rounded Rectangle 19">
            <a:extLst>
              <a:ext uri="{FF2B5EF4-FFF2-40B4-BE49-F238E27FC236}">
                <a16:creationId xmlns:a16="http://schemas.microsoft.com/office/drawing/2014/main" id="{4A566E1C-ED57-4362-A4C2-B6238C74D328}"/>
              </a:ext>
            </a:extLst>
          </p:cNvPr>
          <p:cNvSpPr/>
          <p:nvPr/>
        </p:nvSpPr>
        <p:spPr>
          <a:xfrm>
            <a:off x="3981144"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1" name="Rounded Rectangle 20">
            <a:extLst>
              <a:ext uri="{FF2B5EF4-FFF2-40B4-BE49-F238E27FC236}">
                <a16:creationId xmlns:a16="http://schemas.microsoft.com/office/drawing/2014/main" id="{82341D3F-F809-4412-973D-556BEB20BA11}"/>
              </a:ext>
            </a:extLst>
          </p:cNvPr>
          <p:cNvSpPr/>
          <p:nvPr/>
        </p:nvSpPr>
        <p:spPr>
          <a:xfrm>
            <a:off x="6869465"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7" name="Rounded Rectangle 21">
            <a:extLst>
              <a:ext uri="{FF2B5EF4-FFF2-40B4-BE49-F238E27FC236}">
                <a16:creationId xmlns:a16="http://schemas.microsoft.com/office/drawing/2014/main" id="{FBE1A1A4-1756-4BDF-B864-7F9CE3B89498}"/>
              </a:ext>
            </a:extLst>
          </p:cNvPr>
          <p:cNvSpPr/>
          <p:nvPr/>
        </p:nvSpPr>
        <p:spPr>
          <a:xfrm>
            <a:off x="6869465"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8" name="Rounded Rectangle 22">
            <a:extLst>
              <a:ext uri="{FF2B5EF4-FFF2-40B4-BE49-F238E27FC236}">
                <a16:creationId xmlns:a16="http://schemas.microsoft.com/office/drawing/2014/main" id="{004187E3-DF18-466A-89C1-67196579FDA0}"/>
              </a:ext>
            </a:extLst>
          </p:cNvPr>
          <p:cNvSpPr/>
          <p:nvPr/>
        </p:nvSpPr>
        <p:spPr>
          <a:xfrm>
            <a:off x="6869465"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9" name="Rounded Rectangle 23">
            <a:extLst>
              <a:ext uri="{FF2B5EF4-FFF2-40B4-BE49-F238E27FC236}">
                <a16:creationId xmlns:a16="http://schemas.microsoft.com/office/drawing/2014/main" id="{FF9CA54C-F595-416A-AB7C-3AE6EB0F08FA}"/>
              </a:ext>
            </a:extLst>
          </p:cNvPr>
          <p:cNvSpPr/>
          <p:nvPr/>
        </p:nvSpPr>
        <p:spPr>
          <a:xfrm>
            <a:off x="6869465"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2" name="Rounded Rectangle 24">
            <a:extLst>
              <a:ext uri="{FF2B5EF4-FFF2-40B4-BE49-F238E27FC236}">
                <a16:creationId xmlns:a16="http://schemas.microsoft.com/office/drawing/2014/main" id="{83CFA65B-1E7F-473E-BA27-D30F20DC372F}"/>
              </a:ext>
            </a:extLst>
          </p:cNvPr>
          <p:cNvSpPr/>
          <p:nvPr/>
        </p:nvSpPr>
        <p:spPr>
          <a:xfrm>
            <a:off x="9746967"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3" name="Rounded Rectangle 25">
            <a:extLst>
              <a:ext uri="{FF2B5EF4-FFF2-40B4-BE49-F238E27FC236}">
                <a16:creationId xmlns:a16="http://schemas.microsoft.com/office/drawing/2014/main" id="{6CA2E350-D689-4994-BC45-86F31CF31B91}"/>
              </a:ext>
            </a:extLst>
          </p:cNvPr>
          <p:cNvSpPr/>
          <p:nvPr/>
        </p:nvSpPr>
        <p:spPr>
          <a:xfrm>
            <a:off x="9746967"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5" name="Rounded Rectangle 26">
            <a:extLst>
              <a:ext uri="{FF2B5EF4-FFF2-40B4-BE49-F238E27FC236}">
                <a16:creationId xmlns:a16="http://schemas.microsoft.com/office/drawing/2014/main" id="{5A8AB37B-A74A-4F0A-805C-85949C83EDD8}"/>
              </a:ext>
            </a:extLst>
          </p:cNvPr>
          <p:cNvSpPr/>
          <p:nvPr/>
        </p:nvSpPr>
        <p:spPr>
          <a:xfrm>
            <a:off x="9746967"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6" name="Rounded Rectangle 27">
            <a:extLst>
              <a:ext uri="{FF2B5EF4-FFF2-40B4-BE49-F238E27FC236}">
                <a16:creationId xmlns:a16="http://schemas.microsoft.com/office/drawing/2014/main" id="{AE66E8EC-53DB-4F2C-9C37-8847F2E2ED03}"/>
              </a:ext>
            </a:extLst>
          </p:cNvPr>
          <p:cNvSpPr/>
          <p:nvPr/>
        </p:nvSpPr>
        <p:spPr>
          <a:xfrm>
            <a:off x="9746967"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8" name="Rounded Rectangle 4">
            <a:extLst>
              <a:ext uri="{FF2B5EF4-FFF2-40B4-BE49-F238E27FC236}">
                <a16:creationId xmlns:a16="http://schemas.microsoft.com/office/drawing/2014/main" id="{EB040B80-8B04-40CD-BA0B-733C0ED67523}"/>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4" name="Speech Bubble: Rectangle with Corners Rounded 53">
            <a:extLst>
              <a:ext uri="{FF2B5EF4-FFF2-40B4-BE49-F238E27FC236}">
                <a16:creationId xmlns:a16="http://schemas.microsoft.com/office/drawing/2014/main" id="{89BC4829-15E0-487D-9A1F-2EA78A0C269B}"/>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31706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26</a:t>
            </a:fld>
            <a:endParaRPr lang="en-US" sz="1000" dirty="0">
              <a:solidFill>
                <a:srgbClr val="ADAFBB"/>
              </a:solidFill>
            </a:endParaRPr>
          </a:p>
        </p:txBody>
      </p:sp>
      <p:cxnSp>
        <p:nvCxnSpPr>
          <p:cNvPr id="89" name="Straight Connector 88">
            <a:extLst>
              <a:ext uri="{FF2B5EF4-FFF2-40B4-BE49-F238E27FC236}">
                <a16:creationId xmlns:a16="http://schemas.microsoft.com/office/drawing/2014/main" id="{28E78310-6E23-4113-841E-B6602481DA3B}"/>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59B5BF-5720-4CC4-8FDC-655034263BAC}"/>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A697A4B-EBDC-44B5-8BB7-3E824D758B11}"/>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48E907-D08B-4418-B102-2ED9F06225E5}"/>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A068A8-8F68-4BD1-8E2D-DAAC648361DF}"/>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899E647-7D89-4EA2-B7B4-FF10E76FB067}"/>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CA16D6-0E9E-4DFA-8022-D45FB8CE7CB1}"/>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FCE158-AEE3-4D16-80AA-270265D03600}"/>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925227B-554C-4F82-A9F8-1C8E524DA4DE}"/>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6D4B96-07D9-4EFB-BAAA-8241A3B5121F}"/>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D70C-B4D1-4E74-AEA2-BC6ACD869CCC}"/>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549329-0E70-4677-BF47-09FF7925C5CE}"/>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95103C-E5F2-4F14-8DE5-8E98BFB04682}"/>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0DC466-1384-47FB-8DB0-DDADA1A2CFC5}"/>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2D48E4-02A8-4C79-B483-8626B59CC079}"/>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B3E3A3-CE5A-4405-86A0-9A5560706B55}"/>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AB2793-1811-406A-BE24-B58A0A49F875}"/>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8F772-62B7-4E59-A60B-B3C9B4125DA7}"/>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3845C9-0CE6-4109-BC13-6535E9C6956F}"/>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B19594-3966-442A-980D-98E062D2A17D}"/>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C7D946-2B24-4402-B040-C80F1C145FE1}"/>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F9A0A1-96A1-4F1D-8FE9-8B7EF8601EFC}"/>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726EA-CC10-48CD-81D6-6BAC8DC43FE2}"/>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B389F-54CF-4036-BFF4-43ED2AA8FCE6}"/>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C26C80-D6DE-4A3F-9F0C-F945D015F215}"/>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A928DC-253B-4B5E-A4F6-B4C39342A9E8}"/>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28E800-8067-40BE-82CF-21C23A200A3D}"/>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3" name="Rounded Rectangle 2">
            <a:extLst>
              <a:ext uri="{FF2B5EF4-FFF2-40B4-BE49-F238E27FC236}">
                <a16:creationId xmlns:a16="http://schemas.microsoft.com/office/drawing/2014/main" id="{6BE5583E-F71E-46FA-ABDD-011B2155EA4F}"/>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Arial" pitchFamily="34" charset="0"/>
              </a:rPr>
              <a:t>Sample Text</a:t>
            </a:r>
          </a:p>
        </p:txBody>
      </p:sp>
      <p:sp>
        <p:nvSpPr>
          <p:cNvPr id="24" name="Rounded Rectangle 5">
            <a:extLst>
              <a:ext uri="{FF2B5EF4-FFF2-40B4-BE49-F238E27FC236}">
                <a16:creationId xmlns:a16="http://schemas.microsoft.com/office/drawing/2014/main" id="{85C86483-3B1E-4526-B27F-197EB10A311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5" name="Rounded Rectangle 6">
            <a:extLst>
              <a:ext uri="{FF2B5EF4-FFF2-40B4-BE49-F238E27FC236}">
                <a16:creationId xmlns:a16="http://schemas.microsoft.com/office/drawing/2014/main" id="{C79F80EC-B958-4F98-B0D2-8508EC4DFC70}"/>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6" name="Rounded Rectangle 7">
            <a:extLst>
              <a:ext uri="{FF2B5EF4-FFF2-40B4-BE49-F238E27FC236}">
                <a16:creationId xmlns:a16="http://schemas.microsoft.com/office/drawing/2014/main" id="{E6F1EBBF-9CF6-4B8E-9D5B-3A15D11D4CA3}"/>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7" name="Rounded Rectangle 8">
            <a:extLst>
              <a:ext uri="{FF2B5EF4-FFF2-40B4-BE49-F238E27FC236}">
                <a16:creationId xmlns:a16="http://schemas.microsoft.com/office/drawing/2014/main" id="{04F93201-DEF5-41DA-B18E-9F910190D709}"/>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8" name="Rounded Rectangle 9">
            <a:extLst>
              <a:ext uri="{FF2B5EF4-FFF2-40B4-BE49-F238E27FC236}">
                <a16:creationId xmlns:a16="http://schemas.microsoft.com/office/drawing/2014/main" id="{7DA327B2-8E42-474E-AF05-7FE46459CF87}"/>
              </a:ext>
            </a:extLst>
          </p:cNvPr>
          <p:cNvSpPr/>
          <p:nvPr/>
        </p:nvSpPr>
        <p:spPr>
          <a:xfrm>
            <a:off x="1082006"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9" name="Rounded Rectangle 13">
            <a:extLst>
              <a:ext uri="{FF2B5EF4-FFF2-40B4-BE49-F238E27FC236}">
                <a16:creationId xmlns:a16="http://schemas.microsoft.com/office/drawing/2014/main" id="{2A4D7178-0629-4570-8F2A-7B5C10DD98F8}"/>
              </a:ext>
            </a:extLst>
          </p:cNvPr>
          <p:cNvSpPr/>
          <p:nvPr/>
        </p:nvSpPr>
        <p:spPr>
          <a:xfrm>
            <a:off x="1082006"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0" name="Rounded Rectangle 14">
            <a:extLst>
              <a:ext uri="{FF2B5EF4-FFF2-40B4-BE49-F238E27FC236}">
                <a16:creationId xmlns:a16="http://schemas.microsoft.com/office/drawing/2014/main" id="{EBF66EBA-C8AC-48AB-83F1-8E2F98829677}"/>
              </a:ext>
            </a:extLst>
          </p:cNvPr>
          <p:cNvSpPr/>
          <p:nvPr/>
        </p:nvSpPr>
        <p:spPr>
          <a:xfrm>
            <a:off x="1082006"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1" name="Rounded Rectangle 15">
            <a:extLst>
              <a:ext uri="{FF2B5EF4-FFF2-40B4-BE49-F238E27FC236}">
                <a16:creationId xmlns:a16="http://schemas.microsoft.com/office/drawing/2014/main" id="{E020AD10-9728-48CD-A81E-9469D91BB815}"/>
              </a:ext>
            </a:extLst>
          </p:cNvPr>
          <p:cNvSpPr/>
          <p:nvPr/>
        </p:nvSpPr>
        <p:spPr>
          <a:xfrm>
            <a:off x="1082006"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4" name="Rounded Rectangle 16">
            <a:extLst>
              <a:ext uri="{FF2B5EF4-FFF2-40B4-BE49-F238E27FC236}">
                <a16:creationId xmlns:a16="http://schemas.microsoft.com/office/drawing/2014/main" id="{4980ABC7-22FD-4F26-AA7E-B9185D432D2A}"/>
              </a:ext>
            </a:extLst>
          </p:cNvPr>
          <p:cNvSpPr/>
          <p:nvPr/>
        </p:nvSpPr>
        <p:spPr>
          <a:xfrm>
            <a:off x="3981144"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5" name="Rounded Rectangle 17">
            <a:extLst>
              <a:ext uri="{FF2B5EF4-FFF2-40B4-BE49-F238E27FC236}">
                <a16:creationId xmlns:a16="http://schemas.microsoft.com/office/drawing/2014/main" id="{826157B1-B688-451D-B9C7-EE71F434B633}"/>
              </a:ext>
            </a:extLst>
          </p:cNvPr>
          <p:cNvSpPr/>
          <p:nvPr/>
        </p:nvSpPr>
        <p:spPr>
          <a:xfrm>
            <a:off x="3981144"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8" name="Rounded Rectangle 18">
            <a:extLst>
              <a:ext uri="{FF2B5EF4-FFF2-40B4-BE49-F238E27FC236}">
                <a16:creationId xmlns:a16="http://schemas.microsoft.com/office/drawing/2014/main" id="{576509D1-7B05-46C7-B1D9-B71F038011BA}"/>
              </a:ext>
            </a:extLst>
          </p:cNvPr>
          <p:cNvSpPr/>
          <p:nvPr/>
        </p:nvSpPr>
        <p:spPr>
          <a:xfrm>
            <a:off x="3981144"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0" name="Rounded Rectangle 19">
            <a:extLst>
              <a:ext uri="{FF2B5EF4-FFF2-40B4-BE49-F238E27FC236}">
                <a16:creationId xmlns:a16="http://schemas.microsoft.com/office/drawing/2014/main" id="{4A566E1C-ED57-4362-A4C2-B6238C74D328}"/>
              </a:ext>
            </a:extLst>
          </p:cNvPr>
          <p:cNvSpPr/>
          <p:nvPr/>
        </p:nvSpPr>
        <p:spPr>
          <a:xfrm>
            <a:off x="3981144"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1" name="Rounded Rectangle 20">
            <a:extLst>
              <a:ext uri="{FF2B5EF4-FFF2-40B4-BE49-F238E27FC236}">
                <a16:creationId xmlns:a16="http://schemas.microsoft.com/office/drawing/2014/main" id="{82341D3F-F809-4412-973D-556BEB20BA11}"/>
              </a:ext>
            </a:extLst>
          </p:cNvPr>
          <p:cNvSpPr/>
          <p:nvPr/>
        </p:nvSpPr>
        <p:spPr>
          <a:xfrm>
            <a:off x="6869465"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7" name="Rounded Rectangle 21">
            <a:extLst>
              <a:ext uri="{FF2B5EF4-FFF2-40B4-BE49-F238E27FC236}">
                <a16:creationId xmlns:a16="http://schemas.microsoft.com/office/drawing/2014/main" id="{FBE1A1A4-1756-4BDF-B864-7F9CE3B89498}"/>
              </a:ext>
            </a:extLst>
          </p:cNvPr>
          <p:cNvSpPr/>
          <p:nvPr/>
        </p:nvSpPr>
        <p:spPr>
          <a:xfrm>
            <a:off x="6869465"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8" name="Rounded Rectangle 22">
            <a:extLst>
              <a:ext uri="{FF2B5EF4-FFF2-40B4-BE49-F238E27FC236}">
                <a16:creationId xmlns:a16="http://schemas.microsoft.com/office/drawing/2014/main" id="{004187E3-DF18-466A-89C1-67196579FDA0}"/>
              </a:ext>
            </a:extLst>
          </p:cNvPr>
          <p:cNvSpPr/>
          <p:nvPr/>
        </p:nvSpPr>
        <p:spPr>
          <a:xfrm>
            <a:off x="6869465"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9" name="Rounded Rectangle 23">
            <a:extLst>
              <a:ext uri="{FF2B5EF4-FFF2-40B4-BE49-F238E27FC236}">
                <a16:creationId xmlns:a16="http://schemas.microsoft.com/office/drawing/2014/main" id="{FF9CA54C-F595-416A-AB7C-3AE6EB0F08FA}"/>
              </a:ext>
            </a:extLst>
          </p:cNvPr>
          <p:cNvSpPr/>
          <p:nvPr/>
        </p:nvSpPr>
        <p:spPr>
          <a:xfrm>
            <a:off x="6869465"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2" name="Rounded Rectangle 24">
            <a:extLst>
              <a:ext uri="{FF2B5EF4-FFF2-40B4-BE49-F238E27FC236}">
                <a16:creationId xmlns:a16="http://schemas.microsoft.com/office/drawing/2014/main" id="{83CFA65B-1E7F-473E-BA27-D30F20DC372F}"/>
              </a:ext>
            </a:extLst>
          </p:cNvPr>
          <p:cNvSpPr/>
          <p:nvPr/>
        </p:nvSpPr>
        <p:spPr>
          <a:xfrm>
            <a:off x="9746967"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3" name="Rounded Rectangle 25">
            <a:extLst>
              <a:ext uri="{FF2B5EF4-FFF2-40B4-BE49-F238E27FC236}">
                <a16:creationId xmlns:a16="http://schemas.microsoft.com/office/drawing/2014/main" id="{6CA2E350-D689-4994-BC45-86F31CF31B91}"/>
              </a:ext>
            </a:extLst>
          </p:cNvPr>
          <p:cNvSpPr/>
          <p:nvPr/>
        </p:nvSpPr>
        <p:spPr>
          <a:xfrm>
            <a:off x="9746967"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5" name="Rounded Rectangle 26">
            <a:extLst>
              <a:ext uri="{FF2B5EF4-FFF2-40B4-BE49-F238E27FC236}">
                <a16:creationId xmlns:a16="http://schemas.microsoft.com/office/drawing/2014/main" id="{5A8AB37B-A74A-4F0A-805C-85949C83EDD8}"/>
              </a:ext>
            </a:extLst>
          </p:cNvPr>
          <p:cNvSpPr/>
          <p:nvPr/>
        </p:nvSpPr>
        <p:spPr>
          <a:xfrm>
            <a:off x="9746967"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6" name="Rounded Rectangle 27">
            <a:extLst>
              <a:ext uri="{FF2B5EF4-FFF2-40B4-BE49-F238E27FC236}">
                <a16:creationId xmlns:a16="http://schemas.microsoft.com/office/drawing/2014/main" id="{AE66E8EC-53DB-4F2C-9C37-8847F2E2ED03}"/>
              </a:ext>
            </a:extLst>
          </p:cNvPr>
          <p:cNvSpPr/>
          <p:nvPr/>
        </p:nvSpPr>
        <p:spPr>
          <a:xfrm>
            <a:off x="9746967"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8" name="Rounded Rectangle 4">
            <a:extLst>
              <a:ext uri="{FF2B5EF4-FFF2-40B4-BE49-F238E27FC236}">
                <a16:creationId xmlns:a16="http://schemas.microsoft.com/office/drawing/2014/main" id="{EB040B80-8B04-40CD-BA0B-733C0ED67523}"/>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4" name="Speech Bubble: Rectangle with Corners Rounded 53">
            <a:extLst>
              <a:ext uri="{FF2B5EF4-FFF2-40B4-BE49-F238E27FC236}">
                <a16:creationId xmlns:a16="http://schemas.microsoft.com/office/drawing/2014/main" id="{EC2E6996-9BF6-4569-9240-D5CBF64AC900}"/>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132763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27</a:t>
            </a:fld>
            <a:endParaRPr lang="en-US" sz="1000" dirty="0">
              <a:solidFill>
                <a:srgbClr val="ADAFBB"/>
              </a:solidFill>
            </a:endParaRPr>
          </a:p>
        </p:txBody>
      </p:sp>
      <p:grpSp>
        <p:nvGrpSpPr>
          <p:cNvPr id="17" name="Group 16">
            <a:extLst>
              <a:ext uri="{FF2B5EF4-FFF2-40B4-BE49-F238E27FC236}">
                <a16:creationId xmlns:a16="http://schemas.microsoft.com/office/drawing/2014/main" id="{69DE37E7-6423-474C-B8E3-17916A4293EC}"/>
              </a:ext>
            </a:extLst>
          </p:cNvPr>
          <p:cNvGrpSpPr/>
          <p:nvPr/>
        </p:nvGrpSpPr>
        <p:grpSpPr>
          <a:xfrm>
            <a:off x="659196" y="1657345"/>
            <a:ext cx="10927967" cy="4774477"/>
            <a:chOff x="659196" y="1773208"/>
            <a:chExt cx="10927967" cy="4542750"/>
          </a:xfrm>
        </p:grpSpPr>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659196" y="1773208"/>
              <a:ext cx="10927967"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a:ln>
                    <a:noFill/>
                  </a:ln>
                  <a:solidFill>
                    <a:schemeClr val="bg1"/>
                  </a:solidFill>
                  <a:effectLst/>
                  <a:uLnTx/>
                  <a:uFillTx/>
                  <a:latin typeface="Arial" panose="020B0604020202020204"/>
                  <a:ea typeface="ＭＳ Ｐゴシック" pitchFamily="50" charset="-128"/>
                  <a:cs typeface="+mn-cs"/>
                </a:rPr>
                <a:t>Company</a:t>
              </a:r>
              <a:endPar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endParaRP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659196" y="2294133"/>
              <a:ext cx="10927967"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nvGrpSpPr>
            <p:cNvPr id="3" name="Group 2">
              <a:extLst>
                <a:ext uri="{FF2B5EF4-FFF2-40B4-BE49-F238E27FC236}">
                  <a16:creationId xmlns:a16="http://schemas.microsoft.com/office/drawing/2014/main" id="{E6F7A883-6D46-4994-B7C3-3829CFAC6D75}"/>
                </a:ext>
              </a:extLst>
            </p:cNvPr>
            <p:cNvGrpSpPr/>
            <p:nvPr/>
          </p:nvGrpSpPr>
          <p:grpSpPr>
            <a:xfrm>
              <a:off x="659196" y="4319103"/>
              <a:ext cx="2091559" cy="1996855"/>
              <a:chOff x="1400175" y="4319103"/>
              <a:chExt cx="2792374" cy="1996855"/>
            </a:xfrm>
          </p:grpSpPr>
          <p:sp>
            <p:nvSpPr>
              <p:cNvPr id="59" name="Rectangle 58">
                <a:extLst>
                  <a:ext uri="{FF2B5EF4-FFF2-40B4-BE49-F238E27FC236}">
                    <a16:creationId xmlns:a16="http://schemas.microsoft.com/office/drawing/2014/main" id="{9A8B5B61-44DD-4B40-9BA1-452B068E7F7C}"/>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Finance</a:t>
                </a:r>
              </a:p>
            </p:txBody>
          </p:sp>
          <p:sp>
            <p:nvSpPr>
              <p:cNvPr id="60" name="Rectangle 59">
                <a:extLst>
                  <a:ext uri="{FF2B5EF4-FFF2-40B4-BE49-F238E27FC236}">
                    <a16:creationId xmlns:a16="http://schemas.microsoft.com/office/drawing/2014/main" id="{AAE7D124-B8DB-4551-97EC-6CE9E6E2566B}"/>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61" name="Group 60">
              <a:extLst>
                <a:ext uri="{FF2B5EF4-FFF2-40B4-BE49-F238E27FC236}">
                  <a16:creationId xmlns:a16="http://schemas.microsoft.com/office/drawing/2014/main" id="{2521E0EB-E224-48C8-87A4-805FB88A918A}"/>
                </a:ext>
              </a:extLst>
            </p:cNvPr>
            <p:cNvGrpSpPr/>
            <p:nvPr/>
          </p:nvGrpSpPr>
          <p:grpSpPr>
            <a:xfrm>
              <a:off x="2868298" y="4319103"/>
              <a:ext cx="2091559" cy="1996855"/>
              <a:chOff x="1400175" y="4319103"/>
              <a:chExt cx="2792374" cy="1996855"/>
            </a:xfrm>
          </p:grpSpPr>
          <p:sp>
            <p:nvSpPr>
              <p:cNvPr id="62" name="Rectangle 61">
                <a:extLst>
                  <a:ext uri="{FF2B5EF4-FFF2-40B4-BE49-F238E27FC236}">
                    <a16:creationId xmlns:a16="http://schemas.microsoft.com/office/drawing/2014/main" id="{7EC8FEF8-0B28-4A61-8D7F-B1B1FE3FF424}"/>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Marketing</a:t>
                </a:r>
              </a:p>
            </p:txBody>
          </p:sp>
          <p:sp>
            <p:nvSpPr>
              <p:cNvPr id="63" name="Rectangle 62">
                <a:extLst>
                  <a:ext uri="{FF2B5EF4-FFF2-40B4-BE49-F238E27FC236}">
                    <a16:creationId xmlns:a16="http://schemas.microsoft.com/office/drawing/2014/main" id="{2802AB67-1D30-42E5-B732-86F2CD92A7A5}"/>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64" name="Group 63">
              <a:extLst>
                <a:ext uri="{FF2B5EF4-FFF2-40B4-BE49-F238E27FC236}">
                  <a16:creationId xmlns:a16="http://schemas.microsoft.com/office/drawing/2014/main" id="{DDB5462B-5902-4287-BA74-992691808AA7}"/>
                </a:ext>
              </a:extLst>
            </p:cNvPr>
            <p:cNvGrpSpPr/>
            <p:nvPr/>
          </p:nvGrpSpPr>
          <p:grpSpPr>
            <a:xfrm>
              <a:off x="5077400" y="4319103"/>
              <a:ext cx="2091559" cy="1996855"/>
              <a:chOff x="1400175" y="4319103"/>
              <a:chExt cx="2792374" cy="1996855"/>
            </a:xfrm>
          </p:grpSpPr>
          <p:sp>
            <p:nvSpPr>
              <p:cNvPr id="66" name="Rectangle 65">
                <a:extLst>
                  <a:ext uri="{FF2B5EF4-FFF2-40B4-BE49-F238E27FC236}">
                    <a16:creationId xmlns:a16="http://schemas.microsoft.com/office/drawing/2014/main" id="{D02724E4-37D1-4D3A-9D3B-BA0B519D6441}"/>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Consulting</a:t>
                </a:r>
              </a:p>
            </p:txBody>
          </p:sp>
          <p:sp>
            <p:nvSpPr>
              <p:cNvPr id="86" name="Rectangle 85">
                <a:extLst>
                  <a:ext uri="{FF2B5EF4-FFF2-40B4-BE49-F238E27FC236}">
                    <a16:creationId xmlns:a16="http://schemas.microsoft.com/office/drawing/2014/main" id="{0CCCB122-4DD6-4FB8-AC99-CFAA29B85DBC}"/>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4" name="Group 93">
              <a:extLst>
                <a:ext uri="{FF2B5EF4-FFF2-40B4-BE49-F238E27FC236}">
                  <a16:creationId xmlns:a16="http://schemas.microsoft.com/office/drawing/2014/main" id="{57363E4E-2C5B-4FD4-BA9B-4ECC73E54C0F}"/>
                </a:ext>
              </a:extLst>
            </p:cNvPr>
            <p:cNvGrpSpPr/>
            <p:nvPr/>
          </p:nvGrpSpPr>
          <p:grpSpPr>
            <a:xfrm>
              <a:off x="7286502" y="4319103"/>
              <a:ext cx="2091559" cy="1996855"/>
              <a:chOff x="1400175" y="4319103"/>
              <a:chExt cx="2792374" cy="1996855"/>
            </a:xfrm>
          </p:grpSpPr>
          <p:sp>
            <p:nvSpPr>
              <p:cNvPr id="95" name="Rectangle 94">
                <a:extLst>
                  <a:ext uri="{FF2B5EF4-FFF2-40B4-BE49-F238E27FC236}">
                    <a16:creationId xmlns:a16="http://schemas.microsoft.com/office/drawing/2014/main" id="{D0CE8444-5D73-4554-91B4-F23950E8D274}"/>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Accounting</a:t>
                </a:r>
              </a:p>
            </p:txBody>
          </p:sp>
          <p:sp>
            <p:nvSpPr>
              <p:cNvPr id="96" name="Rectangle 95">
                <a:extLst>
                  <a:ext uri="{FF2B5EF4-FFF2-40B4-BE49-F238E27FC236}">
                    <a16:creationId xmlns:a16="http://schemas.microsoft.com/office/drawing/2014/main" id="{28D10712-72D9-4B4F-8DDC-D630326D51E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7" name="Group 96">
              <a:extLst>
                <a:ext uri="{FF2B5EF4-FFF2-40B4-BE49-F238E27FC236}">
                  <a16:creationId xmlns:a16="http://schemas.microsoft.com/office/drawing/2014/main" id="{A77F84F1-5663-4522-A6E0-86DB6C49FDEC}"/>
                </a:ext>
              </a:extLst>
            </p:cNvPr>
            <p:cNvGrpSpPr/>
            <p:nvPr/>
          </p:nvGrpSpPr>
          <p:grpSpPr>
            <a:xfrm>
              <a:off x="9495604" y="4319103"/>
              <a:ext cx="2091559" cy="1996855"/>
              <a:chOff x="1400175" y="4319103"/>
              <a:chExt cx="2792374" cy="1996855"/>
            </a:xfrm>
          </p:grpSpPr>
          <p:sp>
            <p:nvSpPr>
              <p:cNvPr id="98" name="Rectangle 97">
                <a:extLst>
                  <a:ext uri="{FF2B5EF4-FFF2-40B4-BE49-F238E27FC236}">
                    <a16:creationId xmlns:a16="http://schemas.microsoft.com/office/drawing/2014/main" id="{16686FD7-15C1-447B-9A84-125CD5DE91C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Strategy</a:t>
                </a:r>
              </a:p>
            </p:txBody>
          </p:sp>
          <p:sp>
            <p:nvSpPr>
              <p:cNvPr id="99" name="Rectangle 98">
                <a:extLst>
                  <a:ext uri="{FF2B5EF4-FFF2-40B4-BE49-F238E27FC236}">
                    <a16:creationId xmlns:a16="http://schemas.microsoft.com/office/drawing/2014/main" id="{F9ABE736-369E-4E55-9133-BF7F42D6317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cxnSp>
          <p:nvCxnSpPr>
            <p:cNvPr id="100" name="Straight Connector 99">
              <a:extLst>
                <a:ext uri="{FF2B5EF4-FFF2-40B4-BE49-F238E27FC236}">
                  <a16:creationId xmlns:a16="http://schemas.microsoft.com/office/drawing/2014/main" id="{076520B4-2EEF-4DD7-B9D0-7B8E1CE947F2}"/>
                </a:ext>
              </a:extLst>
            </p:cNvPr>
            <p:cNvCxnSpPr>
              <a:cxnSpLocks/>
              <a:stCxn id="59" idx="0"/>
              <a:endCxn id="57" idx="2"/>
            </p:cNvCxnSpPr>
            <p:nvPr/>
          </p:nvCxnSpPr>
          <p:spPr>
            <a:xfrm rot="5400000" flipH="1" flipV="1">
              <a:off x="3639558" y="1835481"/>
              <a:ext cx="549040" cy="441820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1" name="Straight Connector 99">
              <a:extLst>
                <a:ext uri="{FF2B5EF4-FFF2-40B4-BE49-F238E27FC236}">
                  <a16:creationId xmlns:a16="http://schemas.microsoft.com/office/drawing/2014/main" id="{1AD8C42A-0BEF-411F-B23F-59D6395B96D7}"/>
                </a:ext>
              </a:extLst>
            </p:cNvPr>
            <p:cNvCxnSpPr>
              <a:cxnSpLocks/>
              <a:stCxn id="62" idx="0"/>
              <a:endCxn id="57" idx="2"/>
            </p:cNvCxnSpPr>
            <p:nvPr/>
          </p:nvCxnSpPr>
          <p:spPr>
            <a:xfrm rot="5400000" flipH="1" flipV="1">
              <a:off x="4744109" y="2940032"/>
              <a:ext cx="549040" cy="220910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stCxn id="95" idx="0"/>
              <a:endCxn id="57" idx="2"/>
            </p:cNvCxnSpPr>
            <p:nvPr/>
          </p:nvCxnSpPr>
          <p:spPr>
            <a:xfrm rot="16200000" flipV="1">
              <a:off x="6953211" y="2940032"/>
              <a:ext cx="549040" cy="220910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3" name="Straight Connector 99">
              <a:extLst>
                <a:ext uri="{FF2B5EF4-FFF2-40B4-BE49-F238E27FC236}">
                  <a16:creationId xmlns:a16="http://schemas.microsoft.com/office/drawing/2014/main" id="{31B03A85-CA7F-4163-B437-B924E9831968}"/>
                </a:ext>
              </a:extLst>
            </p:cNvPr>
            <p:cNvCxnSpPr>
              <a:cxnSpLocks/>
              <a:stCxn id="98" idx="0"/>
              <a:endCxn id="57" idx="2"/>
            </p:cNvCxnSpPr>
            <p:nvPr/>
          </p:nvCxnSpPr>
          <p:spPr>
            <a:xfrm rot="16200000" flipV="1">
              <a:off x="8057762" y="1835481"/>
              <a:ext cx="549040" cy="441820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66" idx="0"/>
              <a:endCxn id="57" idx="2"/>
            </p:cNvCxnSpPr>
            <p:nvPr/>
          </p:nvCxnSpPr>
          <p:spPr>
            <a:xfrm flipV="1">
              <a:off x="6123180" y="3770063"/>
              <a:ext cx="0" cy="549040"/>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sp>
        <p:nvSpPr>
          <p:cNvPr id="28" name="Speech Bubble: Rectangle with Corners Rounded 27">
            <a:extLst>
              <a:ext uri="{FF2B5EF4-FFF2-40B4-BE49-F238E27FC236}">
                <a16:creationId xmlns:a16="http://schemas.microsoft.com/office/drawing/2014/main" id="{5CE0B486-BB95-46B8-8784-22E87352C8D7}"/>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4035791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28</a:t>
            </a:fld>
            <a:endParaRPr lang="en-US" sz="1000" dirty="0">
              <a:solidFill>
                <a:srgbClr val="ADAFBB"/>
              </a:solidFill>
            </a:endParaRPr>
          </a:p>
        </p:txBody>
      </p:sp>
      <p:grpSp>
        <p:nvGrpSpPr>
          <p:cNvPr id="4" name="Group 3">
            <a:extLst>
              <a:ext uri="{FF2B5EF4-FFF2-40B4-BE49-F238E27FC236}">
                <a16:creationId xmlns:a16="http://schemas.microsoft.com/office/drawing/2014/main" id="{C8A15626-8A03-4DF6-86AD-A1B83988EB99}"/>
              </a:ext>
            </a:extLst>
          </p:cNvPr>
          <p:cNvGrpSpPr/>
          <p:nvPr/>
        </p:nvGrpSpPr>
        <p:grpSpPr>
          <a:xfrm>
            <a:off x="659196" y="1657345"/>
            <a:ext cx="10927967" cy="1362844"/>
            <a:chOff x="659196" y="1657345"/>
            <a:chExt cx="10927967" cy="2098716"/>
          </a:xfrm>
        </p:grpSpPr>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659196" y="1657345"/>
              <a:ext cx="10927967" cy="547498"/>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Description </a:t>
              </a: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659196" y="2204843"/>
              <a:ext cx="10927967" cy="1551218"/>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cxnSp>
        <p:nvCxnSpPr>
          <p:cNvPr id="100" name="Straight Connector 99">
            <a:extLst>
              <a:ext uri="{FF2B5EF4-FFF2-40B4-BE49-F238E27FC236}">
                <a16:creationId xmlns:a16="http://schemas.microsoft.com/office/drawing/2014/main" id="{076520B4-2EEF-4DD7-B9D0-7B8E1CE947F2}"/>
              </a:ext>
            </a:extLst>
          </p:cNvPr>
          <p:cNvCxnSpPr>
            <a:cxnSpLocks/>
            <a:stCxn id="59" idx="0"/>
            <a:endCxn id="57" idx="2"/>
          </p:cNvCxnSpPr>
          <p:nvPr/>
        </p:nvCxnSpPr>
        <p:spPr>
          <a:xfrm rot="5400000" flipH="1" flipV="1">
            <a:off x="4097479" y="1337462"/>
            <a:ext cx="342973" cy="37084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1" name="Straight Connector 99">
            <a:extLst>
              <a:ext uri="{FF2B5EF4-FFF2-40B4-BE49-F238E27FC236}">
                <a16:creationId xmlns:a16="http://schemas.microsoft.com/office/drawing/2014/main" id="{1AD8C42A-0BEF-411F-B23F-59D6395B96D7}"/>
              </a:ext>
            </a:extLst>
          </p:cNvPr>
          <p:cNvCxnSpPr>
            <a:cxnSpLocks/>
            <a:stCxn id="62" idx="0"/>
            <a:endCxn id="57" idx="2"/>
          </p:cNvCxnSpPr>
          <p:nvPr/>
        </p:nvCxnSpPr>
        <p:spPr>
          <a:xfrm flipV="1">
            <a:off x="6123180" y="3020189"/>
            <a:ext cx="0" cy="342973"/>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endCxn id="57" idx="2"/>
          </p:cNvCxnSpPr>
          <p:nvPr/>
        </p:nvCxnSpPr>
        <p:spPr>
          <a:xfrm rot="16200000" flipV="1">
            <a:off x="7056245" y="2087125"/>
            <a:ext cx="342973" cy="220910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3" name="Straight Connector 99">
            <a:extLst>
              <a:ext uri="{FF2B5EF4-FFF2-40B4-BE49-F238E27FC236}">
                <a16:creationId xmlns:a16="http://schemas.microsoft.com/office/drawing/2014/main" id="{31B03A85-CA7F-4163-B437-B924E9831968}"/>
              </a:ext>
            </a:extLst>
          </p:cNvPr>
          <p:cNvCxnSpPr>
            <a:cxnSpLocks/>
            <a:endCxn id="57" idx="2"/>
          </p:cNvCxnSpPr>
          <p:nvPr/>
        </p:nvCxnSpPr>
        <p:spPr>
          <a:xfrm rot="16200000" flipV="1">
            <a:off x="8160796" y="982574"/>
            <a:ext cx="342973" cy="441820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45" idx="0"/>
            <a:endCxn id="63" idx="2"/>
          </p:cNvCxnSpPr>
          <p:nvPr/>
        </p:nvCxnSpPr>
        <p:spPr>
          <a:xfrm flipV="1">
            <a:off x="6123180" y="4726005"/>
            <a:ext cx="0" cy="34297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6F7A883-6D46-4994-B7C3-3829CFAC6D75}"/>
              </a:ext>
            </a:extLst>
          </p:cNvPr>
          <p:cNvGrpSpPr/>
          <p:nvPr/>
        </p:nvGrpSpPr>
        <p:grpSpPr>
          <a:xfrm>
            <a:off x="659196" y="3363162"/>
            <a:ext cx="3511109" cy="1362843"/>
            <a:chOff x="1400175" y="4319103"/>
            <a:chExt cx="2792374" cy="1996855"/>
          </a:xfrm>
        </p:grpSpPr>
        <p:sp>
          <p:nvSpPr>
            <p:cNvPr id="59" name="Rectangle 58">
              <a:extLst>
                <a:ext uri="{FF2B5EF4-FFF2-40B4-BE49-F238E27FC236}">
                  <a16:creationId xmlns:a16="http://schemas.microsoft.com/office/drawing/2014/main" id="{9A8B5B61-44DD-4B40-9BA1-452B068E7F7C}"/>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Business Unit A</a:t>
              </a:r>
            </a:p>
          </p:txBody>
        </p:sp>
        <p:sp>
          <p:nvSpPr>
            <p:cNvPr id="60" name="Rectangle 59">
              <a:extLst>
                <a:ext uri="{FF2B5EF4-FFF2-40B4-BE49-F238E27FC236}">
                  <a16:creationId xmlns:a16="http://schemas.microsoft.com/office/drawing/2014/main" id="{AAE7D124-B8DB-4551-97EC-6CE9E6E2566B}"/>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sp>
        <p:nvSpPr>
          <p:cNvPr id="62" name="Rectangle 61">
            <a:extLst>
              <a:ext uri="{FF2B5EF4-FFF2-40B4-BE49-F238E27FC236}">
                <a16:creationId xmlns:a16="http://schemas.microsoft.com/office/drawing/2014/main" id="{7EC8FEF8-0B28-4A61-8D7F-B1B1FE3FF424}"/>
              </a:ext>
            </a:extLst>
          </p:cNvPr>
          <p:cNvSpPr>
            <a:spLocks noChangeArrowheads="1"/>
          </p:cNvSpPr>
          <p:nvPr/>
        </p:nvSpPr>
        <p:spPr bwMode="auto">
          <a:xfrm>
            <a:off x="4367625" y="3363162"/>
            <a:ext cx="3511109"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Business Unit B</a:t>
            </a:r>
          </a:p>
        </p:txBody>
      </p:sp>
      <p:sp>
        <p:nvSpPr>
          <p:cNvPr id="63" name="Rectangle 62">
            <a:extLst>
              <a:ext uri="{FF2B5EF4-FFF2-40B4-BE49-F238E27FC236}">
                <a16:creationId xmlns:a16="http://schemas.microsoft.com/office/drawing/2014/main" id="{2802AB67-1D30-42E5-B732-86F2CD92A7A5}"/>
              </a:ext>
            </a:extLst>
          </p:cNvPr>
          <p:cNvSpPr>
            <a:spLocks noChangeArrowheads="1"/>
          </p:cNvSpPr>
          <p:nvPr/>
        </p:nvSpPr>
        <p:spPr bwMode="auto">
          <a:xfrm>
            <a:off x="4367625" y="3718691"/>
            <a:ext cx="3511109" cy="1007314"/>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nvGrpSpPr>
          <p:cNvPr id="64" name="Group 63">
            <a:extLst>
              <a:ext uri="{FF2B5EF4-FFF2-40B4-BE49-F238E27FC236}">
                <a16:creationId xmlns:a16="http://schemas.microsoft.com/office/drawing/2014/main" id="{DDB5462B-5902-4287-BA74-992691808AA7}"/>
              </a:ext>
            </a:extLst>
          </p:cNvPr>
          <p:cNvGrpSpPr/>
          <p:nvPr/>
        </p:nvGrpSpPr>
        <p:grpSpPr>
          <a:xfrm>
            <a:off x="8076054" y="3363162"/>
            <a:ext cx="3511109" cy="1362843"/>
            <a:chOff x="1400175" y="4319103"/>
            <a:chExt cx="2792374" cy="1996855"/>
          </a:xfrm>
        </p:grpSpPr>
        <p:sp>
          <p:nvSpPr>
            <p:cNvPr id="66" name="Rectangle 65">
              <a:extLst>
                <a:ext uri="{FF2B5EF4-FFF2-40B4-BE49-F238E27FC236}">
                  <a16:creationId xmlns:a16="http://schemas.microsoft.com/office/drawing/2014/main" id="{D02724E4-37D1-4D3A-9D3B-BA0B519D6441}"/>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Product C</a:t>
              </a:r>
            </a:p>
          </p:txBody>
        </p:sp>
        <p:sp>
          <p:nvSpPr>
            <p:cNvPr id="86" name="Rectangle 85">
              <a:extLst>
                <a:ext uri="{FF2B5EF4-FFF2-40B4-BE49-F238E27FC236}">
                  <a16:creationId xmlns:a16="http://schemas.microsoft.com/office/drawing/2014/main" id="{0CCCB122-4DD6-4FB8-AC99-CFAA29B85DBC}"/>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34" name="Group 33">
            <a:extLst>
              <a:ext uri="{FF2B5EF4-FFF2-40B4-BE49-F238E27FC236}">
                <a16:creationId xmlns:a16="http://schemas.microsoft.com/office/drawing/2014/main" id="{81075776-C9A2-4FE7-89BF-E946F03C5999}"/>
              </a:ext>
            </a:extLst>
          </p:cNvPr>
          <p:cNvGrpSpPr/>
          <p:nvPr/>
        </p:nvGrpSpPr>
        <p:grpSpPr>
          <a:xfrm>
            <a:off x="659196" y="5068979"/>
            <a:ext cx="3511109" cy="1362843"/>
            <a:chOff x="1400175" y="4319103"/>
            <a:chExt cx="2792374" cy="1996855"/>
          </a:xfrm>
        </p:grpSpPr>
        <p:sp>
          <p:nvSpPr>
            <p:cNvPr id="47" name="Rectangle 46">
              <a:extLst>
                <a:ext uri="{FF2B5EF4-FFF2-40B4-BE49-F238E27FC236}">
                  <a16:creationId xmlns:a16="http://schemas.microsoft.com/office/drawing/2014/main" id="{D152766E-1BF0-449D-86CE-6B86DC760EDE}"/>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48" name="Rectangle 47">
              <a:extLst>
                <a:ext uri="{FF2B5EF4-FFF2-40B4-BE49-F238E27FC236}">
                  <a16:creationId xmlns:a16="http://schemas.microsoft.com/office/drawing/2014/main" id="{F1E69F6A-EC0C-404E-A6C0-0DBBDB49E0A3}"/>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35" name="Group 34">
            <a:extLst>
              <a:ext uri="{FF2B5EF4-FFF2-40B4-BE49-F238E27FC236}">
                <a16:creationId xmlns:a16="http://schemas.microsoft.com/office/drawing/2014/main" id="{A7E8DCA5-8220-46A2-AF29-415AC6271DC2}"/>
              </a:ext>
            </a:extLst>
          </p:cNvPr>
          <p:cNvGrpSpPr/>
          <p:nvPr/>
        </p:nvGrpSpPr>
        <p:grpSpPr>
          <a:xfrm>
            <a:off x="4367625" y="5068979"/>
            <a:ext cx="3511109" cy="1362843"/>
            <a:chOff x="1400175" y="4319103"/>
            <a:chExt cx="2792374" cy="1996855"/>
          </a:xfrm>
        </p:grpSpPr>
        <p:sp>
          <p:nvSpPr>
            <p:cNvPr id="45" name="Rectangle 44">
              <a:extLst>
                <a:ext uri="{FF2B5EF4-FFF2-40B4-BE49-F238E27FC236}">
                  <a16:creationId xmlns:a16="http://schemas.microsoft.com/office/drawing/2014/main" id="{DE0C9C4F-6209-442A-AE8D-255BFC9D433D}"/>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46" name="Rectangle 45">
              <a:extLst>
                <a:ext uri="{FF2B5EF4-FFF2-40B4-BE49-F238E27FC236}">
                  <a16:creationId xmlns:a16="http://schemas.microsoft.com/office/drawing/2014/main" id="{30FB0C5E-02E9-4F03-9BEC-656AD201E824}"/>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36" name="Group 35">
            <a:extLst>
              <a:ext uri="{FF2B5EF4-FFF2-40B4-BE49-F238E27FC236}">
                <a16:creationId xmlns:a16="http://schemas.microsoft.com/office/drawing/2014/main" id="{6B48C91A-2A4D-4E3E-A290-18938FE932F6}"/>
              </a:ext>
            </a:extLst>
          </p:cNvPr>
          <p:cNvGrpSpPr/>
          <p:nvPr/>
        </p:nvGrpSpPr>
        <p:grpSpPr>
          <a:xfrm>
            <a:off x="8076054" y="5068979"/>
            <a:ext cx="3511109" cy="1362843"/>
            <a:chOff x="1400175" y="4319103"/>
            <a:chExt cx="2792374" cy="1996855"/>
          </a:xfrm>
        </p:grpSpPr>
        <p:sp>
          <p:nvSpPr>
            <p:cNvPr id="43" name="Rectangle 42">
              <a:extLst>
                <a:ext uri="{FF2B5EF4-FFF2-40B4-BE49-F238E27FC236}">
                  <a16:creationId xmlns:a16="http://schemas.microsoft.com/office/drawing/2014/main" id="{C9F19085-71B6-4ACF-A12E-DD940D6C736C}"/>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44" name="Rectangle 43">
              <a:extLst>
                <a:ext uri="{FF2B5EF4-FFF2-40B4-BE49-F238E27FC236}">
                  <a16:creationId xmlns:a16="http://schemas.microsoft.com/office/drawing/2014/main" id="{CCDFED61-285B-4ED7-AEBD-E939A6F6FBD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cxnSp>
        <p:nvCxnSpPr>
          <p:cNvPr id="52" name="Straight Connector 99">
            <a:extLst>
              <a:ext uri="{FF2B5EF4-FFF2-40B4-BE49-F238E27FC236}">
                <a16:creationId xmlns:a16="http://schemas.microsoft.com/office/drawing/2014/main" id="{D872B414-9439-40EB-B018-04E65C668133}"/>
              </a:ext>
            </a:extLst>
          </p:cNvPr>
          <p:cNvCxnSpPr>
            <a:cxnSpLocks/>
            <a:stCxn id="47" idx="0"/>
            <a:endCxn id="60" idx="2"/>
          </p:cNvCxnSpPr>
          <p:nvPr/>
        </p:nvCxnSpPr>
        <p:spPr>
          <a:xfrm flipV="1">
            <a:off x="2414751" y="4726005"/>
            <a:ext cx="0" cy="34297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99">
            <a:extLst>
              <a:ext uri="{FF2B5EF4-FFF2-40B4-BE49-F238E27FC236}">
                <a16:creationId xmlns:a16="http://schemas.microsoft.com/office/drawing/2014/main" id="{66FF257B-D4C7-4B7A-9320-7CC4A0A994C4}"/>
              </a:ext>
            </a:extLst>
          </p:cNvPr>
          <p:cNvCxnSpPr>
            <a:cxnSpLocks/>
            <a:stCxn id="43" idx="0"/>
            <a:endCxn id="86" idx="2"/>
          </p:cNvCxnSpPr>
          <p:nvPr/>
        </p:nvCxnSpPr>
        <p:spPr>
          <a:xfrm flipV="1">
            <a:off x="9831609" y="4726005"/>
            <a:ext cx="0" cy="34297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2" name="Speech Bubble: Rectangle with Corners Rounded 31">
            <a:extLst>
              <a:ext uri="{FF2B5EF4-FFF2-40B4-BE49-F238E27FC236}">
                <a16:creationId xmlns:a16="http://schemas.microsoft.com/office/drawing/2014/main" id="{A1C72F40-26B5-4FC5-91F6-9B4ED629C042}"/>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4129558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5181603" y="1657345"/>
            <a:ext cx="188315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 </a:t>
            </a: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5181603" y="2012874"/>
            <a:ext cx="1883154" cy="1007315"/>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cxnSp>
        <p:nvCxnSpPr>
          <p:cNvPr id="100" name="Straight Connector 99">
            <a:extLst>
              <a:ext uri="{FF2B5EF4-FFF2-40B4-BE49-F238E27FC236}">
                <a16:creationId xmlns:a16="http://schemas.microsoft.com/office/drawing/2014/main" id="{076520B4-2EEF-4DD7-B9D0-7B8E1CE947F2}"/>
              </a:ext>
            </a:extLst>
          </p:cNvPr>
          <p:cNvCxnSpPr>
            <a:cxnSpLocks/>
            <a:stCxn id="89" idx="0"/>
            <a:endCxn id="57" idx="2"/>
          </p:cNvCxnSpPr>
          <p:nvPr/>
        </p:nvCxnSpPr>
        <p:spPr>
          <a:xfrm rot="5400000" flipH="1" flipV="1">
            <a:off x="4097479" y="1337462"/>
            <a:ext cx="342973" cy="37084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1" name="Straight Connector 99">
            <a:extLst>
              <a:ext uri="{FF2B5EF4-FFF2-40B4-BE49-F238E27FC236}">
                <a16:creationId xmlns:a16="http://schemas.microsoft.com/office/drawing/2014/main" id="{1AD8C42A-0BEF-411F-B23F-59D6395B96D7}"/>
              </a:ext>
            </a:extLst>
          </p:cNvPr>
          <p:cNvCxnSpPr>
            <a:cxnSpLocks/>
            <a:endCxn id="57" idx="2"/>
          </p:cNvCxnSpPr>
          <p:nvPr/>
        </p:nvCxnSpPr>
        <p:spPr>
          <a:xfrm flipV="1">
            <a:off x="6123180" y="3020189"/>
            <a:ext cx="0" cy="342973"/>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stCxn id="116" idx="0"/>
            <a:endCxn id="57" idx="2"/>
          </p:cNvCxnSpPr>
          <p:nvPr/>
        </p:nvCxnSpPr>
        <p:spPr>
          <a:xfrm flipV="1">
            <a:off x="6123180" y="3020189"/>
            <a:ext cx="0" cy="342973"/>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3" name="Straight Connector 99">
            <a:extLst>
              <a:ext uri="{FF2B5EF4-FFF2-40B4-BE49-F238E27FC236}">
                <a16:creationId xmlns:a16="http://schemas.microsoft.com/office/drawing/2014/main" id="{31B03A85-CA7F-4163-B437-B924E9831968}"/>
              </a:ext>
            </a:extLst>
          </p:cNvPr>
          <p:cNvCxnSpPr>
            <a:cxnSpLocks/>
            <a:stCxn id="124" idx="0"/>
            <a:endCxn id="57" idx="2"/>
          </p:cNvCxnSpPr>
          <p:nvPr/>
        </p:nvCxnSpPr>
        <p:spPr>
          <a:xfrm rot="16200000" flipV="1">
            <a:off x="7805909" y="1337461"/>
            <a:ext cx="342973" cy="37084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79" idx="0"/>
            <a:endCxn id="117" idx="2"/>
          </p:cNvCxnSpPr>
          <p:nvPr/>
        </p:nvCxnSpPr>
        <p:spPr>
          <a:xfrm rot="16200000" flipV="1">
            <a:off x="6404172" y="4445013"/>
            <a:ext cx="342974" cy="90495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99">
            <a:extLst>
              <a:ext uri="{FF2B5EF4-FFF2-40B4-BE49-F238E27FC236}">
                <a16:creationId xmlns:a16="http://schemas.microsoft.com/office/drawing/2014/main" id="{D872B414-9439-40EB-B018-04E65C668133}"/>
              </a:ext>
            </a:extLst>
          </p:cNvPr>
          <p:cNvCxnSpPr>
            <a:cxnSpLocks/>
            <a:stCxn id="70" idx="0"/>
            <a:endCxn id="90" idx="2"/>
          </p:cNvCxnSpPr>
          <p:nvPr/>
        </p:nvCxnSpPr>
        <p:spPr>
          <a:xfrm rot="5400000" flipH="1" flipV="1">
            <a:off x="1790785" y="4445013"/>
            <a:ext cx="342974" cy="9049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99">
            <a:extLst>
              <a:ext uri="{FF2B5EF4-FFF2-40B4-BE49-F238E27FC236}">
                <a16:creationId xmlns:a16="http://schemas.microsoft.com/office/drawing/2014/main" id="{66FF257B-D4C7-4B7A-9320-7CC4A0A994C4}"/>
              </a:ext>
            </a:extLst>
          </p:cNvPr>
          <p:cNvCxnSpPr>
            <a:cxnSpLocks/>
            <a:stCxn id="82" idx="0"/>
            <a:endCxn id="125" idx="2"/>
          </p:cNvCxnSpPr>
          <p:nvPr/>
        </p:nvCxnSpPr>
        <p:spPr>
          <a:xfrm rot="5400000" flipH="1" flipV="1">
            <a:off x="9207643" y="4445013"/>
            <a:ext cx="342974" cy="9049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DC21F54-86D5-4FB8-A894-9B0196865CAB}"/>
              </a:ext>
            </a:extLst>
          </p:cNvPr>
          <p:cNvSpPr>
            <a:spLocks noChangeArrowheads="1"/>
          </p:cNvSpPr>
          <p:nvPr/>
        </p:nvSpPr>
        <p:spPr bwMode="auto">
          <a:xfrm>
            <a:off x="659196"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Team 1</a:t>
            </a:r>
          </a:p>
        </p:txBody>
      </p:sp>
      <p:sp>
        <p:nvSpPr>
          <p:cNvPr id="73" name="Rectangle 72">
            <a:extLst>
              <a:ext uri="{FF2B5EF4-FFF2-40B4-BE49-F238E27FC236}">
                <a16:creationId xmlns:a16="http://schemas.microsoft.com/office/drawing/2014/main" id="{E77CB108-BAED-458A-A772-4CF66CD31F92}"/>
              </a:ext>
            </a:extLst>
          </p:cNvPr>
          <p:cNvSpPr>
            <a:spLocks noChangeArrowheads="1"/>
          </p:cNvSpPr>
          <p:nvPr/>
        </p:nvSpPr>
        <p:spPr bwMode="auto">
          <a:xfrm>
            <a:off x="2469111"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Team 2</a:t>
            </a:r>
          </a:p>
        </p:txBody>
      </p:sp>
      <p:sp>
        <p:nvSpPr>
          <p:cNvPr id="76" name="Rectangle 75">
            <a:extLst>
              <a:ext uri="{FF2B5EF4-FFF2-40B4-BE49-F238E27FC236}">
                <a16:creationId xmlns:a16="http://schemas.microsoft.com/office/drawing/2014/main" id="{A21E2570-B0FE-4D19-9233-61C2A678F494}"/>
              </a:ext>
            </a:extLst>
          </p:cNvPr>
          <p:cNvSpPr>
            <a:spLocks noChangeArrowheads="1"/>
          </p:cNvSpPr>
          <p:nvPr/>
        </p:nvSpPr>
        <p:spPr bwMode="auto">
          <a:xfrm>
            <a:off x="4367625"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79" name="Rectangle 78">
            <a:extLst>
              <a:ext uri="{FF2B5EF4-FFF2-40B4-BE49-F238E27FC236}">
                <a16:creationId xmlns:a16="http://schemas.microsoft.com/office/drawing/2014/main" id="{EE9C15DD-068E-4852-BC0E-4B51D809D010}"/>
              </a:ext>
            </a:extLst>
          </p:cNvPr>
          <p:cNvSpPr>
            <a:spLocks noChangeArrowheads="1"/>
          </p:cNvSpPr>
          <p:nvPr/>
        </p:nvSpPr>
        <p:spPr bwMode="auto">
          <a:xfrm>
            <a:off x="6177540"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82" name="Rectangle 81">
            <a:extLst>
              <a:ext uri="{FF2B5EF4-FFF2-40B4-BE49-F238E27FC236}">
                <a16:creationId xmlns:a16="http://schemas.microsoft.com/office/drawing/2014/main" id="{F74F10AD-11F8-4DFD-8015-52BAE5BFBBC9}"/>
              </a:ext>
            </a:extLst>
          </p:cNvPr>
          <p:cNvSpPr>
            <a:spLocks noChangeArrowheads="1"/>
          </p:cNvSpPr>
          <p:nvPr/>
        </p:nvSpPr>
        <p:spPr bwMode="auto">
          <a:xfrm>
            <a:off x="8076054"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85" name="Rectangle 84">
            <a:extLst>
              <a:ext uri="{FF2B5EF4-FFF2-40B4-BE49-F238E27FC236}">
                <a16:creationId xmlns:a16="http://schemas.microsoft.com/office/drawing/2014/main" id="{2309EF96-9067-4CA4-87EB-6B00E89F5DDA}"/>
              </a:ext>
            </a:extLst>
          </p:cNvPr>
          <p:cNvSpPr>
            <a:spLocks noChangeArrowheads="1"/>
          </p:cNvSpPr>
          <p:nvPr/>
        </p:nvSpPr>
        <p:spPr bwMode="auto">
          <a:xfrm>
            <a:off x="9885969"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grpSp>
        <p:nvGrpSpPr>
          <p:cNvPr id="7" name="Group 6">
            <a:extLst>
              <a:ext uri="{FF2B5EF4-FFF2-40B4-BE49-F238E27FC236}">
                <a16:creationId xmlns:a16="http://schemas.microsoft.com/office/drawing/2014/main" id="{3F4FA199-F3F7-464A-84EE-B3FA98C419AE}"/>
              </a:ext>
            </a:extLst>
          </p:cNvPr>
          <p:cNvGrpSpPr/>
          <p:nvPr/>
        </p:nvGrpSpPr>
        <p:grpSpPr>
          <a:xfrm>
            <a:off x="1564154" y="3363162"/>
            <a:ext cx="1701194" cy="1362843"/>
            <a:chOff x="1564154" y="3363162"/>
            <a:chExt cx="1701194" cy="1362843"/>
          </a:xfrm>
        </p:grpSpPr>
        <p:grpSp>
          <p:nvGrpSpPr>
            <p:cNvPr id="88" name="Group 87">
              <a:extLst>
                <a:ext uri="{FF2B5EF4-FFF2-40B4-BE49-F238E27FC236}">
                  <a16:creationId xmlns:a16="http://schemas.microsoft.com/office/drawing/2014/main" id="{ABCDFE39-0102-4557-92E9-F484AD83B39D}"/>
                </a:ext>
              </a:extLst>
            </p:cNvPr>
            <p:cNvGrpSpPr/>
            <p:nvPr/>
          </p:nvGrpSpPr>
          <p:grpSpPr>
            <a:xfrm>
              <a:off x="1564154" y="3363162"/>
              <a:ext cx="1701194" cy="1362843"/>
              <a:chOff x="1400175" y="4319103"/>
              <a:chExt cx="2792374" cy="1996855"/>
            </a:xfrm>
          </p:grpSpPr>
          <p:sp>
            <p:nvSpPr>
              <p:cNvPr id="89" name="Rectangle 88">
                <a:extLst>
                  <a:ext uri="{FF2B5EF4-FFF2-40B4-BE49-F238E27FC236}">
                    <a16:creationId xmlns:a16="http://schemas.microsoft.com/office/drawing/2014/main" id="{78DFAEC5-1F35-4EBF-AFE7-B6EA65BB16D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0" name="Rectangle 89">
                <a:extLst>
                  <a:ext uri="{FF2B5EF4-FFF2-40B4-BE49-F238E27FC236}">
                    <a16:creationId xmlns:a16="http://schemas.microsoft.com/office/drawing/2014/main" id="{E7A8F7A9-FA30-4E75-A8D4-63DD9FA9ABA1}"/>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7" name="Group 96">
              <a:extLst>
                <a:ext uri="{FF2B5EF4-FFF2-40B4-BE49-F238E27FC236}">
                  <a16:creationId xmlns:a16="http://schemas.microsoft.com/office/drawing/2014/main" id="{94A465BE-CC3E-46CD-9365-F958700365DE}"/>
                </a:ext>
              </a:extLst>
            </p:cNvPr>
            <p:cNvGrpSpPr/>
            <p:nvPr/>
          </p:nvGrpSpPr>
          <p:grpSpPr>
            <a:xfrm>
              <a:off x="2662478" y="3850385"/>
              <a:ext cx="502823" cy="543450"/>
              <a:chOff x="381000" y="1905000"/>
              <a:chExt cx="2346446" cy="2524966"/>
            </a:xfrm>
            <a:effectLst/>
          </p:grpSpPr>
          <p:sp>
            <p:nvSpPr>
              <p:cNvPr id="98" name="Rectangle 97">
                <a:extLst>
                  <a:ext uri="{FF2B5EF4-FFF2-40B4-BE49-F238E27FC236}">
                    <a16:creationId xmlns:a16="http://schemas.microsoft.com/office/drawing/2014/main" id="{5AE0F82B-2A08-4CAF-A7A8-9EEB42C8534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9" name="Oval 98">
                <a:extLst>
                  <a:ext uri="{FF2B5EF4-FFF2-40B4-BE49-F238E27FC236}">
                    <a16:creationId xmlns:a16="http://schemas.microsoft.com/office/drawing/2014/main" id="{57099125-DB9C-4BC5-B0C8-9721CD3B77D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5" name="Round Same Side Corner Rectangle 74">
                <a:extLst>
                  <a:ext uri="{FF2B5EF4-FFF2-40B4-BE49-F238E27FC236}">
                    <a16:creationId xmlns:a16="http://schemas.microsoft.com/office/drawing/2014/main" id="{907B4AA0-FCB1-4EBE-B57B-A174DE4EB770}"/>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111" name="Group 110">
            <a:extLst>
              <a:ext uri="{FF2B5EF4-FFF2-40B4-BE49-F238E27FC236}">
                <a16:creationId xmlns:a16="http://schemas.microsoft.com/office/drawing/2014/main" id="{B6BB5242-2C26-4D2A-B4EB-D8F7CEABBE89}"/>
              </a:ext>
            </a:extLst>
          </p:cNvPr>
          <p:cNvGrpSpPr/>
          <p:nvPr/>
        </p:nvGrpSpPr>
        <p:grpSpPr>
          <a:xfrm>
            <a:off x="5272583" y="3363162"/>
            <a:ext cx="1701194" cy="1362843"/>
            <a:chOff x="1400175" y="4319103"/>
            <a:chExt cx="2792374" cy="1996855"/>
          </a:xfrm>
        </p:grpSpPr>
        <p:sp>
          <p:nvSpPr>
            <p:cNvPr id="116" name="Rectangle 115">
              <a:extLst>
                <a:ext uri="{FF2B5EF4-FFF2-40B4-BE49-F238E27FC236}">
                  <a16:creationId xmlns:a16="http://schemas.microsoft.com/office/drawing/2014/main" id="{49C3263A-5877-4CF5-848B-BBFDED0CAE0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7" name="Rectangle 116">
              <a:extLst>
                <a:ext uri="{FF2B5EF4-FFF2-40B4-BE49-F238E27FC236}">
                  <a16:creationId xmlns:a16="http://schemas.microsoft.com/office/drawing/2014/main" id="{05E7C523-997D-4C66-B1CF-585E3EC1728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12" name="Group 111">
            <a:extLst>
              <a:ext uri="{FF2B5EF4-FFF2-40B4-BE49-F238E27FC236}">
                <a16:creationId xmlns:a16="http://schemas.microsoft.com/office/drawing/2014/main" id="{8DCD89DC-4E12-4BC3-9786-964D233F8E42}"/>
              </a:ext>
            </a:extLst>
          </p:cNvPr>
          <p:cNvGrpSpPr/>
          <p:nvPr/>
        </p:nvGrpSpPr>
        <p:grpSpPr>
          <a:xfrm>
            <a:off x="6370907" y="3850385"/>
            <a:ext cx="502823" cy="543450"/>
            <a:chOff x="381000" y="1905000"/>
            <a:chExt cx="2346446" cy="2524966"/>
          </a:xfrm>
          <a:effectLst/>
        </p:grpSpPr>
        <p:sp>
          <p:nvSpPr>
            <p:cNvPr id="113" name="Rectangle 112">
              <a:extLst>
                <a:ext uri="{FF2B5EF4-FFF2-40B4-BE49-F238E27FC236}">
                  <a16:creationId xmlns:a16="http://schemas.microsoft.com/office/drawing/2014/main" id="{87E93767-C539-4B82-A925-0A3D509AE453}"/>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4" name="Oval 113">
              <a:extLst>
                <a:ext uri="{FF2B5EF4-FFF2-40B4-BE49-F238E27FC236}">
                  <a16:creationId xmlns:a16="http://schemas.microsoft.com/office/drawing/2014/main" id="{AEACC480-2BC7-4436-8D10-941AE0BBDDD4}"/>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5" name="Round Same Side Corner Rectangle 74">
              <a:extLst>
                <a:ext uri="{FF2B5EF4-FFF2-40B4-BE49-F238E27FC236}">
                  <a16:creationId xmlns:a16="http://schemas.microsoft.com/office/drawing/2014/main" id="{EF20AD31-03FD-4136-9827-017CEBBA48A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118" name="Group 117">
            <a:extLst>
              <a:ext uri="{FF2B5EF4-FFF2-40B4-BE49-F238E27FC236}">
                <a16:creationId xmlns:a16="http://schemas.microsoft.com/office/drawing/2014/main" id="{94E5AFE9-8284-4726-9E08-112C9356116D}"/>
              </a:ext>
            </a:extLst>
          </p:cNvPr>
          <p:cNvGrpSpPr/>
          <p:nvPr/>
        </p:nvGrpSpPr>
        <p:grpSpPr>
          <a:xfrm>
            <a:off x="8981012" y="3363162"/>
            <a:ext cx="1701194" cy="1362843"/>
            <a:chOff x="1564154" y="3363162"/>
            <a:chExt cx="1701194" cy="1362843"/>
          </a:xfrm>
        </p:grpSpPr>
        <p:grpSp>
          <p:nvGrpSpPr>
            <p:cNvPr id="119" name="Group 118">
              <a:extLst>
                <a:ext uri="{FF2B5EF4-FFF2-40B4-BE49-F238E27FC236}">
                  <a16:creationId xmlns:a16="http://schemas.microsoft.com/office/drawing/2014/main" id="{07B46A5A-E8BE-40CC-B20E-0488B24B6361}"/>
                </a:ext>
              </a:extLst>
            </p:cNvPr>
            <p:cNvGrpSpPr/>
            <p:nvPr/>
          </p:nvGrpSpPr>
          <p:grpSpPr>
            <a:xfrm>
              <a:off x="1564154" y="3363162"/>
              <a:ext cx="1701194" cy="1362843"/>
              <a:chOff x="1400175" y="4319103"/>
              <a:chExt cx="2792374" cy="1996855"/>
            </a:xfrm>
          </p:grpSpPr>
          <p:sp>
            <p:nvSpPr>
              <p:cNvPr id="124" name="Rectangle 123">
                <a:extLst>
                  <a:ext uri="{FF2B5EF4-FFF2-40B4-BE49-F238E27FC236}">
                    <a16:creationId xmlns:a16="http://schemas.microsoft.com/office/drawing/2014/main" id="{396C6EC7-2EDA-4C7E-91CE-A9F31CDFF54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25" name="Rectangle 124">
                <a:extLst>
                  <a:ext uri="{FF2B5EF4-FFF2-40B4-BE49-F238E27FC236}">
                    <a16:creationId xmlns:a16="http://schemas.microsoft.com/office/drawing/2014/main" id="{70681947-05F3-47AB-937A-FFD2A3BC290E}"/>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20" name="Group 119">
              <a:extLst>
                <a:ext uri="{FF2B5EF4-FFF2-40B4-BE49-F238E27FC236}">
                  <a16:creationId xmlns:a16="http://schemas.microsoft.com/office/drawing/2014/main" id="{B243D643-0873-4196-B39A-9CA21E0BCAD6}"/>
                </a:ext>
              </a:extLst>
            </p:cNvPr>
            <p:cNvGrpSpPr/>
            <p:nvPr/>
          </p:nvGrpSpPr>
          <p:grpSpPr>
            <a:xfrm>
              <a:off x="2662478" y="3850385"/>
              <a:ext cx="502823" cy="543450"/>
              <a:chOff x="381000" y="1905000"/>
              <a:chExt cx="2346446" cy="2524966"/>
            </a:xfrm>
            <a:effectLst/>
          </p:grpSpPr>
          <p:sp>
            <p:nvSpPr>
              <p:cNvPr id="121" name="Rectangle 120">
                <a:extLst>
                  <a:ext uri="{FF2B5EF4-FFF2-40B4-BE49-F238E27FC236}">
                    <a16:creationId xmlns:a16="http://schemas.microsoft.com/office/drawing/2014/main" id="{A4063408-C888-4687-B4BC-F5F690037C00}"/>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2" name="Oval 121">
                <a:extLst>
                  <a:ext uri="{FF2B5EF4-FFF2-40B4-BE49-F238E27FC236}">
                    <a16:creationId xmlns:a16="http://schemas.microsoft.com/office/drawing/2014/main" id="{ED4BF1B3-3495-4B11-869F-9B506E4C5524}"/>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3" name="Round Same Side Corner Rectangle 74">
                <a:extLst>
                  <a:ext uri="{FF2B5EF4-FFF2-40B4-BE49-F238E27FC236}">
                    <a16:creationId xmlns:a16="http://schemas.microsoft.com/office/drawing/2014/main" id="{DD8DA094-0DDB-4C23-9BE2-538A28CC63D2}"/>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126" name="Group 125">
            <a:extLst>
              <a:ext uri="{FF2B5EF4-FFF2-40B4-BE49-F238E27FC236}">
                <a16:creationId xmlns:a16="http://schemas.microsoft.com/office/drawing/2014/main" id="{34FFEBD4-F765-4360-9A4E-1AE1FA700A60}"/>
              </a:ext>
            </a:extLst>
          </p:cNvPr>
          <p:cNvGrpSpPr/>
          <p:nvPr/>
        </p:nvGrpSpPr>
        <p:grpSpPr>
          <a:xfrm>
            <a:off x="6461562" y="2150248"/>
            <a:ext cx="502823" cy="543450"/>
            <a:chOff x="381000" y="1905000"/>
            <a:chExt cx="2346446" cy="2524966"/>
          </a:xfrm>
          <a:effectLst/>
        </p:grpSpPr>
        <p:sp>
          <p:nvSpPr>
            <p:cNvPr id="127" name="Rectangle 126">
              <a:extLst>
                <a:ext uri="{FF2B5EF4-FFF2-40B4-BE49-F238E27FC236}">
                  <a16:creationId xmlns:a16="http://schemas.microsoft.com/office/drawing/2014/main" id="{380ED4E7-4087-4021-9DB6-797247C9319D}"/>
                </a:ext>
              </a:extLst>
            </p:cNvPr>
            <p:cNvSpPr/>
            <p:nvPr/>
          </p:nvSpPr>
          <p:spPr bwMode="auto">
            <a:xfrm>
              <a:off x="381000" y="1905000"/>
              <a:ext cx="2346446" cy="2524966"/>
            </a:xfrm>
            <a:prstGeom prst="rect">
              <a:avLst/>
            </a:prstGeom>
            <a:solidFill>
              <a:schemeClr val="accent3"/>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8" name="Oval 127">
              <a:extLst>
                <a:ext uri="{FF2B5EF4-FFF2-40B4-BE49-F238E27FC236}">
                  <a16:creationId xmlns:a16="http://schemas.microsoft.com/office/drawing/2014/main" id="{13F3792D-0704-4689-90D2-0869655ACB3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9" name="Round Same Side Corner Rectangle 74">
              <a:extLst>
                <a:ext uri="{FF2B5EF4-FFF2-40B4-BE49-F238E27FC236}">
                  <a16:creationId xmlns:a16="http://schemas.microsoft.com/office/drawing/2014/main" id="{C0AE1D8F-884F-42E4-A76E-20ED6583E3C1}"/>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cxnSp>
        <p:nvCxnSpPr>
          <p:cNvPr id="130" name="Straight Connector 99">
            <a:extLst>
              <a:ext uri="{FF2B5EF4-FFF2-40B4-BE49-F238E27FC236}">
                <a16:creationId xmlns:a16="http://schemas.microsoft.com/office/drawing/2014/main" id="{6C90758F-10B9-4830-B38C-63A12D9549FE}"/>
              </a:ext>
            </a:extLst>
          </p:cNvPr>
          <p:cNvCxnSpPr>
            <a:cxnSpLocks/>
            <a:stCxn id="73" idx="0"/>
            <a:endCxn id="90" idx="2"/>
          </p:cNvCxnSpPr>
          <p:nvPr/>
        </p:nvCxnSpPr>
        <p:spPr>
          <a:xfrm rot="16200000" flipV="1">
            <a:off x="2695743" y="4445013"/>
            <a:ext cx="342974" cy="90495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99">
            <a:extLst>
              <a:ext uri="{FF2B5EF4-FFF2-40B4-BE49-F238E27FC236}">
                <a16:creationId xmlns:a16="http://schemas.microsoft.com/office/drawing/2014/main" id="{E513DB58-B7C1-4814-9B53-130D43E8E0D9}"/>
              </a:ext>
            </a:extLst>
          </p:cNvPr>
          <p:cNvCxnSpPr>
            <a:cxnSpLocks/>
            <a:stCxn id="76" idx="0"/>
            <a:endCxn id="117" idx="2"/>
          </p:cNvCxnSpPr>
          <p:nvPr/>
        </p:nvCxnSpPr>
        <p:spPr>
          <a:xfrm rot="5400000" flipH="1" flipV="1">
            <a:off x="5499214" y="4445013"/>
            <a:ext cx="342974" cy="9049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99">
            <a:extLst>
              <a:ext uri="{FF2B5EF4-FFF2-40B4-BE49-F238E27FC236}">
                <a16:creationId xmlns:a16="http://schemas.microsoft.com/office/drawing/2014/main" id="{71AEDD8F-EA66-452E-83CB-93B58925A3B1}"/>
              </a:ext>
            </a:extLst>
          </p:cNvPr>
          <p:cNvCxnSpPr>
            <a:cxnSpLocks/>
            <a:stCxn id="85" idx="0"/>
            <a:endCxn id="125" idx="2"/>
          </p:cNvCxnSpPr>
          <p:nvPr/>
        </p:nvCxnSpPr>
        <p:spPr>
          <a:xfrm rot="16200000" flipV="1">
            <a:off x="10112601" y="4445013"/>
            <a:ext cx="342974" cy="90495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9DF517C-4E9C-4118-816E-7C52112D019E}"/>
              </a:ext>
            </a:extLst>
          </p:cNvPr>
          <p:cNvGrpSpPr/>
          <p:nvPr/>
        </p:nvGrpSpPr>
        <p:grpSpPr>
          <a:xfrm>
            <a:off x="752876" y="5569572"/>
            <a:ext cx="1513834" cy="656489"/>
            <a:chOff x="846556" y="5569572"/>
            <a:chExt cx="1513834" cy="656489"/>
          </a:xfrm>
        </p:grpSpPr>
        <p:pic>
          <p:nvPicPr>
            <p:cNvPr id="133" name="Picture 2" descr="Bill homme personne utilisateur en 128 pixels">
              <a:extLst>
                <a:ext uri="{FF2B5EF4-FFF2-40B4-BE49-F238E27FC236}">
                  <a16:creationId xmlns:a16="http://schemas.microsoft.com/office/drawing/2014/main" id="{112E977B-7621-406C-9706-5CFA2893F8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34" name="Picture 2" descr="Bill homme personne utilisateur en 128 pixels">
              <a:extLst>
                <a:ext uri="{FF2B5EF4-FFF2-40B4-BE49-F238E27FC236}">
                  <a16:creationId xmlns:a16="http://schemas.microsoft.com/office/drawing/2014/main" id="{8F1D3498-3493-4BB0-99A8-72ED45DE8C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35" name="Group 134">
            <a:extLst>
              <a:ext uri="{FF2B5EF4-FFF2-40B4-BE49-F238E27FC236}">
                <a16:creationId xmlns:a16="http://schemas.microsoft.com/office/drawing/2014/main" id="{7BC37414-85DD-42A9-92B1-44270DF64EF3}"/>
              </a:ext>
            </a:extLst>
          </p:cNvPr>
          <p:cNvGrpSpPr/>
          <p:nvPr/>
        </p:nvGrpSpPr>
        <p:grpSpPr>
          <a:xfrm>
            <a:off x="2562791" y="5569572"/>
            <a:ext cx="1513834" cy="656489"/>
            <a:chOff x="846556" y="5569572"/>
            <a:chExt cx="1513834" cy="656489"/>
          </a:xfrm>
        </p:grpSpPr>
        <p:pic>
          <p:nvPicPr>
            <p:cNvPr id="136" name="Picture 2" descr="Bill homme personne utilisateur en 128 pixels">
              <a:extLst>
                <a:ext uri="{FF2B5EF4-FFF2-40B4-BE49-F238E27FC236}">
                  <a16:creationId xmlns:a16="http://schemas.microsoft.com/office/drawing/2014/main" id="{CD755849-F5D9-4FBA-9DC0-A9FFA94C8E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37" name="Picture 2" descr="Bill homme personne utilisateur en 128 pixels">
              <a:extLst>
                <a:ext uri="{FF2B5EF4-FFF2-40B4-BE49-F238E27FC236}">
                  <a16:creationId xmlns:a16="http://schemas.microsoft.com/office/drawing/2014/main" id="{F6D44D83-4EBE-47F5-8E64-4B04072CA3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38" name="Group 137">
            <a:extLst>
              <a:ext uri="{FF2B5EF4-FFF2-40B4-BE49-F238E27FC236}">
                <a16:creationId xmlns:a16="http://schemas.microsoft.com/office/drawing/2014/main" id="{7E7714C1-3A59-47DF-9903-D7F241AB9D0D}"/>
              </a:ext>
            </a:extLst>
          </p:cNvPr>
          <p:cNvGrpSpPr/>
          <p:nvPr/>
        </p:nvGrpSpPr>
        <p:grpSpPr>
          <a:xfrm>
            <a:off x="4461305" y="5569572"/>
            <a:ext cx="1513834" cy="656489"/>
            <a:chOff x="846556" y="5569572"/>
            <a:chExt cx="1513834" cy="656489"/>
          </a:xfrm>
        </p:grpSpPr>
        <p:pic>
          <p:nvPicPr>
            <p:cNvPr id="139" name="Picture 2" descr="Bill homme personne utilisateur en 128 pixels">
              <a:extLst>
                <a:ext uri="{FF2B5EF4-FFF2-40B4-BE49-F238E27FC236}">
                  <a16:creationId xmlns:a16="http://schemas.microsoft.com/office/drawing/2014/main" id="{60ABF91D-964B-4642-8F09-B7DB6C6C9E7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0" name="Picture 2" descr="Bill homme personne utilisateur en 128 pixels">
              <a:extLst>
                <a:ext uri="{FF2B5EF4-FFF2-40B4-BE49-F238E27FC236}">
                  <a16:creationId xmlns:a16="http://schemas.microsoft.com/office/drawing/2014/main" id="{C7FEEEB2-304E-468A-BFE0-50EDEA5B03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41" name="Group 140">
            <a:extLst>
              <a:ext uri="{FF2B5EF4-FFF2-40B4-BE49-F238E27FC236}">
                <a16:creationId xmlns:a16="http://schemas.microsoft.com/office/drawing/2014/main" id="{3A3962A5-4D91-452A-8066-36FA3656C1DB}"/>
              </a:ext>
            </a:extLst>
          </p:cNvPr>
          <p:cNvGrpSpPr/>
          <p:nvPr/>
        </p:nvGrpSpPr>
        <p:grpSpPr>
          <a:xfrm>
            <a:off x="6271220" y="5569572"/>
            <a:ext cx="1513834" cy="656489"/>
            <a:chOff x="846556" y="5569572"/>
            <a:chExt cx="1513834" cy="656489"/>
          </a:xfrm>
        </p:grpSpPr>
        <p:pic>
          <p:nvPicPr>
            <p:cNvPr id="142" name="Picture 2" descr="Bill homme personne utilisateur en 128 pixels">
              <a:extLst>
                <a:ext uri="{FF2B5EF4-FFF2-40B4-BE49-F238E27FC236}">
                  <a16:creationId xmlns:a16="http://schemas.microsoft.com/office/drawing/2014/main" id="{074C04BA-F755-40B3-957F-9BF4AB8769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3" name="Picture 2" descr="Bill homme personne utilisateur en 128 pixels">
              <a:extLst>
                <a:ext uri="{FF2B5EF4-FFF2-40B4-BE49-F238E27FC236}">
                  <a16:creationId xmlns:a16="http://schemas.microsoft.com/office/drawing/2014/main" id="{46B6412F-3A87-44DD-846C-DEFD873A33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44" name="Group 143">
            <a:extLst>
              <a:ext uri="{FF2B5EF4-FFF2-40B4-BE49-F238E27FC236}">
                <a16:creationId xmlns:a16="http://schemas.microsoft.com/office/drawing/2014/main" id="{399D4AD8-B595-4710-8680-B9F731D88C5D}"/>
              </a:ext>
            </a:extLst>
          </p:cNvPr>
          <p:cNvGrpSpPr/>
          <p:nvPr/>
        </p:nvGrpSpPr>
        <p:grpSpPr>
          <a:xfrm>
            <a:off x="8169734" y="5569572"/>
            <a:ext cx="1513834" cy="656489"/>
            <a:chOff x="846556" y="5569572"/>
            <a:chExt cx="1513834" cy="656489"/>
          </a:xfrm>
        </p:grpSpPr>
        <p:pic>
          <p:nvPicPr>
            <p:cNvPr id="145" name="Picture 2" descr="Bill homme personne utilisateur en 128 pixels">
              <a:extLst>
                <a:ext uri="{FF2B5EF4-FFF2-40B4-BE49-F238E27FC236}">
                  <a16:creationId xmlns:a16="http://schemas.microsoft.com/office/drawing/2014/main" id="{D8D034EE-B873-4005-9DED-40E9FD8F61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6" name="Picture 2" descr="Bill homme personne utilisateur en 128 pixels">
              <a:extLst>
                <a:ext uri="{FF2B5EF4-FFF2-40B4-BE49-F238E27FC236}">
                  <a16:creationId xmlns:a16="http://schemas.microsoft.com/office/drawing/2014/main" id="{3D0181FA-D982-47E1-AFC4-AB3B8CA46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47" name="Group 146">
            <a:extLst>
              <a:ext uri="{FF2B5EF4-FFF2-40B4-BE49-F238E27FC236}">
                <a16:creationId xmlns:a16="http://schemas.microsoft.com/office/drawing/2014/main" id="{330F5BB8-F073-4614-B09A-A2ABB6066CAB}"/>
              </a:ext>
            </a:extLst>
          </p:cNvPr>
          <p:cNvGrpSpPr/>
          <p:nvPr/>
        </p:nvGrpSpPr>
        <p:grpSpPr>
          <a:xfrm>
            <a:off x="9979649" y="5569572"/>
            <a:ext cx="1513834" cy="656489"/>
            <a:chOff x="846556" y="5569572"/>
            <a:chExt cx="1513834" cy="656489"/>
          </a:xfrm>
        </p:grpSpPr>
        <p:pic>
          <p:nvPicPr>
            <p:cNvPr id="148" name="Picture 2" descr="Bill homme personne utilisateur en 128 pixels">
              <a:extLst>
                <a:ext uri="{FF2B5EF4-FFF2-40B4-BE49-F238E27FC236}">
                  <a16:creationId xmlns:a16="http://schemas.microsoft.com/office/drawing/2014/main" id="{E618A7ED-C4AA-49D3-8B2F-D150724F98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9" name="Picture 2" descr="Bill homme personne utilisateur en 128 pixels">
              <a:extLst>
                <a:ext uri="{FF2B5EF4-FFF2-40B4-BE49-F238E27FC236}">
                  <a16:creationId xmlns:a16="http://schemas.microsoft.com/office/drawing/2014/main" id="{F4DA9713-F5F4-4E64-A120-1B69DF1A1C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sp>
        <p:nvSpPr>
          <p:cNvPr id="68" name="Speech Bubble: Rectangle with Corners Rounded 67">
            <a:extLst>
              <a:ext uri="{FF2B5EF4-FFF2-40B4-BE49-F238E27FC236}">
                <a16:creationId xmlns:a16="http://schemas.microsoft.com/office/drawing/2014/main" id="{B82587EE-A083-4C83-A33B-B3A74F2BDB84}"/>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56536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Post Merger Integration Strategy and High-Level Plan</a:t>
            </a:r>
            <a:endParaRPr lang="en-US" sz="4800" dirty="0"/>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168492" y="266480"/>
              <a:ext cx="406254"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Guide</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4" name="Speech Bubble: Rectangle with Corners Rounded 13">
            <a:extLst>
              <a:ext uri="{FF2B5EF4-FFF2-40B4-BE49-F238E27FC236}">
                <a16:creationId xmlns:a16="http://schemas.microsoft.com/office/drawing/2014/main" id="{B0257A61-231E-40C8-A5A1-D97202F1ACB2}"/>
              </a:ext>
            </a:extLst>
          </p:cNvPr>
          <p:cNvSpPr/>
          <p:nvPr/>
        </p:nvSpPr>
        <p:spPr bwMode="auto">
          <a:xfrm>
            <a:off x="8063712" y="3423481"/>
            <a:ext cx="3032262" cy="1074696"/>
          </a:xfrm>
          <a:prstGeom prst="wedgeRoundRectCallout">
            <a:avLst>
              <a:gd name="adj1" fmla="val -8672"/>
              <a:gd name="adj2" fmla="val 16058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Replace the logo by your </a:t>
            </a:r>
            <a:r>
              <a:rPr lang="en-US" sz="1200" b="1">
                <a:solidFill>
                  <a:srgbClr val="0C2870"/>
                </a:solidFill>
                <a:latin typeface="Arial" charset="0"/>
                <a:cs typeface="Times New Roman" pitchFamily="18" charset="0"/>
              </a:rPr>
              <a:t>own logo</a:t>
            </a:r>
            <a:endParaRPr lang="en-US" sz="1200" b="1" dirty="0">
              <a:solidFill>
                <a:srgbClr val="0C2870"/>
              </a:solidFill>
              <a:latin typeface="Arial" charset="0"/>
              <a:cs typeface="Times New Roman" pitchFamily="18" charset="0"/>
            </a:endParaRPr>
          </a:p>
        </p:txBody>
      </p:sp>
      <p:sp>
        <p:nvSpPr>
          <p:cNvPr id="17" name="Text Placeholder 2">
            <a:extLst>
              <a:ext uri="{FF2B5EF4-FFF2-40B4-BE49-F238E27FC236}">
                <a16:creationId xmlns:a16="http://schemas.microsoft.com/office/drawing/2014/main" id="{E52E485D-C622-4C1A-8C42-069C0BFF98D1}"/>
              </a:ext>
            </a:extLst>
          </p:cNvPr>
          <p:cNvSpPr>
            <a:spLocks noGrp="1"/>
          </p:cNvSpPr>
          <p:nvPr>
            <p:ph type="body" sz="quarter" idx="11"/>
          </p:nvPr>
        </p:nvSpPr>
        <p:spPr>
          <a:xfrm>
            <a:off x="503240" y="3280961"/>
            <a:ext cx="10313987" cy="1620957"/>
          </a:xfrm>
        </p:spPr>
        <p:txBody>
          <a:bodyPr lIns="0" tIns="0" rIns="0" bIns="0">
            <a:spAutoFit/>
          </a:bodyPr>
          <a:lstStyle/>
          <a:p>
            <a:r>
              <a:rPr lang="en-US" sz="1600" b="1"/>
              <a:t>CEO: </a:t>
            </a:r>
            <a:r>
              <a:rPr lang="en-US" sz="1600"/>
              <a:t>insert your own text</a:t>
            </a:r>
          </a:p>
          <a:p>
            <a:r>
              <a:rPr lang="en-US" sz="1600" b="1"/>
              <a:t>Chief Strategy Officer: </a:t>
            </a:r>
            <a:r>
              <a:rPr lang="en-US" sz="1600"/>
              <a:t>insert your own text</a:t>
            </a:r>
          </a:p>
          <a:p>
            <a:r>
              <a:rPr lang="en-US" sz="1600" b="1"/>
              <a:t>Date: </a:t>
            </a:r>
            <a:r>
              <a:rPr lang="en-US" sz="1600"/>
              <a:t>insert your own text</a:t>
            </a:r>
          </a:p>
          <a:p>
            <a:r>
              <a:rPr lang="en-US" sz="1600" b="1"/>
              <a:t>Version: </a:t>
            </a:r>
            <a:r>
              <a:rPr lang="en-US" sz="1600"/>
              <a:t>insert your own text</a:t>
            </a:r>
          </a:p>
          <a:p>
            <a:r>
              <a:rPr lang="en-US" sz="1600" b="1"/>
              <a:t>Contact Email: </a:t>
            </a:r>
            <a:r>
              <a:rPr lang="en-US" sz="1600"/>
              <a:t>insert your own text</a:t>
            </a:r>
            <a:endParaRPr lang="en-US" sz="1600" dirty="0"/>
          </a:p>
        </p:txBody>
      </p:sp>
      <p:sp>
        <p:nvSpPr>
          <p:cNvPr id="18" name="Speech Bubble: Rectangle with Corners Rounded 17">
            <a:extLst>
              <a:ext uri="{FF2B5EF4-FFF2-40B4-BE49-F238E27FC236}">
                <a16:creationId xmlns:a16="http://schemas.microsoft.com/office/drawing/2014/main" id="{CBE0C48D-A561-4B60-89BA-DC2A9FC7991F}"/>
              </a:ext>
            </a:extLst>
          </p:cNvPr>
          <p:cNvSpPr/>
          <p:nvPr/>
        </p:nvSpPr>
        <p:spPr bwMode="auto">
          <a:xfrm>
            <a:off x="3970684" y="3423481"/>
            <a:ext cx="3032262" cy="1074696"/>
          </a:xfrm>
          <a:prstGeom prst="wedgeRoundRectCallout">
            <a:avLst>
              <a:gd name="adj1" fmla="val -84420"/>
              <a:gd name="adj2" fmla="val 3498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Replace the text by your own text. Don’t hesitate to customize this text based on the specificities of </a:t>
            </a:r>
            <a:r>
              <a:rPr lang="en-US" sz="1200" b="1">
                <a:solidFill>
                  <a:srgbClr val="0C2870"/>
                </a:solidFill>
                <a:latin typeface="Arial" charset="0"/>
                <a:cs typeface="Times New Roman" pitchFamily="18" charset="0"/>
              </a:rPr>
              <a:t>your company</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584462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5181603" y="1657345"/>
            <a:ext cx="188315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 </a:t>
            </a: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5181603" y="2012874"/>
            <a:ext cx="1883154" cy="1007315"/>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cxnSp>
        <p:nvCxnSpPr>
          <p:cNvPr id="100" name="Straight Connector 99">
            <a:extLst>
              <a:ext uri="{FF2B5EF4-FFF2-40B4-BE49-F238E27FC236}">
                <a16:creationId xmlns:a16="http://schemas.microsoft.com/office/drawing/2014/main" id="{076520B4-2EEF-4DD7-B9D0-7B8E1CE947F2}"/>
              </a:ext>
            </a:extLst>
          </p:cNvPr>
          <p:cNvCxnSpPr>
            <a:cxnSpLocks/>
            <a:stCxn id="89" idx="0"/>
            <a:endCxn id="57" idx="2"/>
          </p:cNvCxnSpPr>
          <p:nvPr/>
        </p:nvCxnSpPr>
        <p:spPr>
          <a:xfrm rot="5400000" flipH="1" flipV="1">
            <a:off x="4732705" y="1972687"/>
            <a:ext cx="342973" cy="243797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stCxn id="116" idx="0"/>
            <a:endCxn id="57" idx="2"/>
          </p:cNvCxnSpPr>
          <p:nvPr/>
        </p:nvCxnSpPr>
        <p:spPr>
          <a:xfrm rot="16200000" flipV="1">
            <a:off x="7173940" y="1969430"/>
            <a:ext cx="342973" cy="2444491"/>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156" idx="0"/>
            <a:endCxn id="117" idx="2"/>
          </p:cNvCxnSpPr>
          <p:nvPr/>
        </p:nvCxnSpPr>
        <p:spPr>
          <a:xfrm rot="16200000" flipV="1">
            <a:off x="9006493" y="4287183"/>
            <a:ext cx="342974" cy="122061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99">
            <a:extLst>
              <a:ext uri="{FF2B5EF4-FFF2-40B4-BE49-F238E27FC236}">
                <a16:creationId xmlns:a16="http://schemas.microsoft.com/office/drawing/2014/main" id="{D872B414-9439-40EB-B018-04E65C668133}"/>
              </a:ext>
            </a:extLst>
          </p:cNvPr>
          <p:cNvCxnSpPr>
            <a:cxnSpLocks/>
            <a:stCxn id="78" idx="0"/>
            <a:endCxn id="90" idx="2"/>
          </p:cNvCxnSpPr>
          <p:nvPr/>
        </p:nvCxnSpPr>
        <p:spPr>
          <a:xfrm rot="5400000" flipH="1" flipV="1">
            <a:off x="2903406" y="4287183"/>
            <a:ext cx="342974" cy="122061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34FFEBD4-F765-4360-9A4E-1AE1FA700A60}"/>
              </a:ext>
            </a:extLst>
          </p:cNvPr>
          <p:cNvGrpSpPr/>
          <p:nvPr/>
        </p:nvGrpSpPr>
        <p:grpSpPr>
          <a:xfrm>
            <a:off x="6461562" y="2150248"/>
            <a:ext cx="502823" cy="543450"/>
            <a:chOff x="381000" y="1905000"/>
            <a:chExt cx="2346446" cy="2524966"/>
          </a:xfrm>
          <a:effectLst/>
        </p:grpSpPr>
        <p:sp>
          <p:nvSpPr>
            <p:cNvPr id="127" name="Rectangle 126">
              <a:extLst>
                <a:ext uri="{FF2B5EF4-FFF2-40B4-BE49-F238E27FC236}">
                  <a16:creationId xmlns:a16="http://schemas.microsoft.com/office/drawing/2014/main" id="{380ED4E7-4087-4021-9DB6-797247C9319D}"/>
                </a:ext>
              </a:extLst>
            </p:cNvPr>
            <p:cNvSpPr/>
            <p:nvPr/>
          </p:nvSpPr>
          <p:spPr bwMode="auto">
            <a:xfrm>
              <a:off x="381000" y="1905000"/>
              <a:ext cx="2346446" cy="2524966"/>
            </a:xfrm>
            <a:prstGeom prst="rect">
              <a:avLst/>
            </a:prstGeom>
            <a:solidFill>
              <a:schemeClr val="accent3"/>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8" name="Oval 127">
              <a:extLst>
                <a:ext uri="{FF2B5EF4-FFF2-40B4-BE49-F238E27FC236}">
                  <a16:creationId xmlns:a16="http://schemas.microsoft.com/office/drawing/2014/main" id="{13F3792D-0704-4689-90D2-0869655ACB3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9" name="Round Same Side Corner Rectangle 74">
              <a:extLst>
                <a:ext uri="{FF2B5EF4-FFF2-40B4-BE49-F238E27FC236}">
                  <a16:creationId xmlns:a16="http://schemas.microsoft.com/office/drawing/2014/main" id="{C0AE1D8F-884F-42E4-A76E-20ED6583E3C1}"/>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cxnSp>
        <p:nvCxnSpPr>
          <p:cNvPr id="130" name="Straight Connector 99">
            <a:extLst>
              <a:ext uri="{FF2B5EF4-FFF2-40B4-BE49-F238E27FC236}">
                <a16:creationId xmlns:a16="http://schemas.microsoft.com/office/drawing/2014/main" id="{6C90758F-10B9-4830-B38C-63A12D9549FE}"/>
              </a:ext>
            </a:extLst>
          </p:cNvPr>
          <p:cNvCxnSpPr>
            <a:cxnSpLocks/>
            <a:stCxn id="92" idx="0"/>
            <a:endCxn id="90" idx="2"/>
          </p:cNvCxnSpPr>
          <p:nvPr/>
        </p:nvCxnSpPr>
        <p:spPr>
          <a:xfrm rot="16200000" flipV="1">
            <a:off x="4124024" y="4287183"/>
            <a:ext cx="342974" cy="122061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99">
            <a:extLst>
              <a:ext uri="{FF2B5EF4-FFF2-40B4-BE49-F238E27FC236}">
                <a16:creationId xmlns:a16="http://schemas.microsoft.com/office/drawing/2014/main" id="{E513DB58-B7C1-4814-9B53-130D43E8E0D9}"/>
              </a:ext>
            </a:extLst>
          </p:cNvPr>
          <p:cNvCxnSpPr>
            <a:cxnSpLocks/>
            <a:stCxn id="109" idx="0"/>
            <a:endCxn id="117" idx="2"/>
          </p:cNvCxnSpPr>
          <p:nvPr/>
        </p:nvCxnSpPr>
        <p:spPr>
          <a:xfrm rot="5400000" flipH="1" flipV="1">
            <a:off x="7785875" y="4287184"/>
            <a:ext cx="342974" cy="122061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2BFABD8-A783-4953-8C0C-4E800B0B65B8}"/>
              </a:ext>
            </a:extLst>
          </p:cNvPr>
          <p:cNvGrpSpPr/>
          <p:nvPr/>
        </p:nvGrpSpPr>
        <p:grpSpPr>
          <a:xfrm>
            <a:off x="2834605" y="3363162"/>
            <a:ext cx="1701194" cy="1362843"/>
            <a:chOff x="1564154" y="3363162"/>
            <a:chExt cx="1701194" cy="1362843"/>
          </a:xfrm>
        </p:grpSpPr>
        <p:grpSp>
          <p:nvGrpSpPr>
            <p:cNvPr id="88" name="Group 87">
              <a:extLst>
                <a:ext uri="{FF2B5EF4-FFF2-40B4-BE49-F238E27FC236}">
                  <a16:creationId xmlns:a16="http://schemas.microsoft.com/office/drawing/2014/main" id="{ABCDFE39-0102-4557-92E9-F484AD83B39D}"/>
                </a:ext>
              </a:extLst>
            </p:cNvPr>
            <p:cNvGrpSpPr/>
            <p:nvPr/>
          </p:nvGrpSpPr>
          <p:grpSpPr>
            <a:xfrm>
              <a:off x="1564154" y="3363162"/>
              <a:ext cx="1701194" cy="1362843"/>
              <a:chOff x="1400175" y="4319103"/>
              <a:chExt cx="2792374" cy="1996855"/>
            </a:xfrm>
          </p:grpSpPr>
          <p:sp>
            <p:nvSpPr>
              <p:cNvPr id="89" name="Rectangle 88">
                <a:extLst>
                  <a:ext uri="{FF2B5EF4-FFF2-40B4-BE49-F238E27FC236}">
                    <a16:creationId xmlns:a16="http://schemas.microsoft.com/office/drawing/2014/main" id="{78DFAEC5-1F35-4EBF-AFE7-B6EA65BB16D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0" name="Rectangle 89">
                <a:extLst>
                  <a:ext uri="{FF2B5EF4-FFF2-40B4-BE49-F238E27FC236}">
                    <a16:creationId xmlns:a16="http://schemas.microsoft.com/office/drawing/2014/main" id="{E7A8F7A9-FA30-4E75-A8D4-63DD9FA9ABA1}"/>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7" name="Group 96">
              <a:extLst>
                <a:ext uri="{FF2B5EF4-FFF2-40B4-BE49-F238E27FC236}">
                  <a16:creationId xmlns:a16="http://schemas.microsoft.com/office/drawing/2014/main" id="{94A465BE-CC3E-46CD-9365-F958700365DE}"/>
                </a:ext>
              </a:extLst>
            </p:cNvPr>
            <p:cNvGrpSpPr/>
            <p:nvPr/>
          </p:nvGrpSpPr>
          <p:grpSpPr>
            <a:xfrm>
              <a:off x="2662478" y="3850385"/>
              <a:ext cx="502823" cy="543450"/>
              <a:chOff x="381000" y="1905000"/>
              <a:chExt cx="2346446" cy="2524966"/>
            </a:xfrm>
            <a:effectLst/>
          </p:grpSpPr>
          <p:sp>
            <p:nvSpPr>
              <p:cNvPr id="98" name="Rectangle 97">
                <a:extLst>
                  <a:ext uri="{FF2B5EF4-FFF2-40B4-BE49-F238E27FC236}">
                    <a16:creationId xmlns:a16="http://schemas.microsoft.com/office/drawing/2014/main" id="{5AE0F82B-2A08-4CAF-A7A8-9EEB42C8534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9" name="Oval 98">
                <a:extLst>
                  <a:ext uri="{FF2B5EF4-FFF2-40B4-BE49-F238E27FC236}">
                    <a16:creationId xmlns:a16="http://schemas.microsoft.com/office/drawing/2014/main" id="{57099125-DB9C-4BC5-B0C8-9721CD3B77D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5" name="Round Same Side Corner Rectangle 74">
                <a:extLst>
                  <a:ext uri="{FF2B5EF4-FFF2-40B4-BE49-F238E27FC236}">
                    <a16:creationId xmlns:a16="http://schemas.microsoft.com/office/drawing/2014/main" id="{907B4AA0-FCB1-4EBE-B57B-A174DE4EB770}"/>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69" name="Group 68">
            <a:extLst>
              <a:ext uri="{FF2B5EF4-FFF2-40B4-BE49-F238E27FC236}">
                <a16:creationId xmlns:a16="http://schemas.microsoft.com/office/drawing/2014/main" id="{17154638-B7E1-4951-8DC7-D0364E500E9D}"/>
              </a:ext>
            </a:extLst>
          </p:cNvPr>
          <p:cNvGrpSpPr/>
          <p:nvPr/>
        </p:nvGrpSpPr>
        <p:grpSpPr>
          <a:xfrm>
            <a:off x="1613987" y="5068979"/>
            <a:ext cx="1701194" cy="1362843"/>
            <a:chOff x="1564154" y="3363162"/>
            <a:chExt cx="1701194" cy="1362843"/>
          </a:xfrm>
        </p:grpSpPr>
        <p:grpSp>
          <p:nvGrpSpPr>
            <p:cNvPr id="71" name="Group 70">
              <a:extLst>
                <a:ext uri="{FF2B5EF4-FFF2-40B4-BE49-F238E27FC236}">
                  <a16:creationId xmlns:a16="http://schemas.microsoft.com/office/drawing/2014/main" id="{13D89739-6D43-4297-92C3-E02FE3DBAC8B}"/>
                </a:ext>
              </a:extLst>
            </p:cNvPr>
            <p:cNvGrpSpPr/>
            <p:nvPr/>
          </p:nvGrpSpPr>
          <p:grpSpPr>
            <a:xfrm>
              <a:off x="1564154" y="3363162"/>
              <a:ext cx="1701194" cy="1362843"/>
              <a:chOff x="1400175" y="4319103"/>
              <a:chExt cx="2792374" cy="1996855"/>
            </a:xfrm>
          </p:grpSpPr>
          <p:sp>
            <p:nvSpPr>
              <p:cNvPr id="78" name="Rectangle 77">
                <a:extLst>
                  <a:ext uri="{FF2B5EF4-FFF2-40B4-BE49-F238E27FC236}">
                    <a16:creationId xmlns:a16="http://schemas.microsoft.com/office/drawing/2014/main" id="{FF66AAD1-A363-4811-81AF-9C35D447CAB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80" name="Rectangle 79">
                <a:extLst>
                  <a:ext uri="{FF2B5EF4-FFF2-40B4-BE49-F238E27FC236}">
                    <a16:creationId xmlns:a16="http://schemas.microsoft.com/office/drawing/2014/main" id="{53D9BDB4-525E-45E0-8A6B-004DB99F2F6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72" name="Group 71">
              <a:extLst>
                <a:ext uri="{FF2B5EF4-FFF2-40B4-BE49-F238E27FC236}">
                  <a16:creationId xmlns:a16="http://schemas.microsoft.com/office/drawing/2014/main" id="{42471BD2-7092-486B-ABDD-C779256353C6}"/>
                </a:ext>
              </a:extLst>
            </p:cNvPr>
            <p:cNvGrpSpPr/>
            <p:nvPr/>
          </p:nvGrpSpPr>
          <p:grpSpPr>
            <a:xfrm>
              <a:off x="2662478" y="3850385"/>
              <a:ext cx="502823" cy="543450"/>
              <a:chOff x="381000" y="1905000"/>
              <a:chExt cx="2346446" cy="2524966"/>
            </a:xfrm>
            <a:effectLst/>
          </p:grpSpPr>
          <p:sp>
            <p:nvSpPr>
              <p:cNvPr id="74" name="Rectangle 73">
                <a:extLst>
                  <a:ext uri="{FF2B5EF4-FFF2-40B4-BE49-F238E27FC236}">
                    <a16:creationId xmlns:a16="http://schemas.microsoft.com/office/drawing/2014/main" id="{81AC6F2C-8A5A-453E-A4D9-16095567C30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Oval 74">
                <a:extLst>
                  <a:ext uri="{FF2B5EF4-FFF2-40B4-BE49-F238E27FC236}">
                    <a16:creationId xmlns:a16="http://schemas.microsoft.com/office/drawing/2014/main" id="{29A304CC-6C4C-4D65-9C29-2807B02B55F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7" name="Round Same Side Corner Rectangle 74">
                <a:extLst>
                  <a:ext uri="{FF2B5EF4-FFF2-40B4-BE49-F238E27FC236}">
                    <a16:creationId xmlns:a16="http://schemas.microsoft.com/office/drawing/2014/main" id="{0E8BB112-3EB9-40CB-B4A8-55400172F97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81" name="Group 80">
            <a:extLst>
              <a:ext uri="{FF2B5EF4-FFF2-40B4-BE49-F238E27FC236}">
                <a16:creationId xmlns:a16="http://schemas.microsoft.com/office/drawing/2014/main" id="{8EAC01AC-9F07-4A3E-BB3F-D6B036725B38}"/>
              </a:ext>
            </a:extLst>
          </p:cNvPr>
          <p:cNvGrpSpPr/>
          <p:nvPr/>
        </p:nvGrpSpPr>
        <p:grpSpPr>
          <a:xfrm>
            <a:off x="4055222" y="5068979"/>
            <a:ext cx="1701194" cy="1362843"/>
            <a:chOff x="1564154" y="3363162"/>
            <a:chExt cx="1701194" cy="1362843"/>
          </a:xfrm>
        </p:grpSpPr>
        <p:grpSp>
          <p:nvGrpSpPr>
            <p:cNvPr id="83" name="Group 82">
              <a:extLst>
                <a:ext uri="{FF2B5EF4-FFF2-40B4-BE49-F238E27FC236}">
                  <a16:creationId xmlns:a16="http://schemas.microsoft.com/office/drawing/2014/main" id="{B10EFAD9-4BF7-4BF0-B14F-862CE3AA48D9}"/>
                </a:ext>
              </a:extLst>
            </p:cNvPr>
            <p:cNvGrpSpPr/>
            <p:nvPr/>
          </p:nvGrpSpPr>
          <p:grpSpPr>
            <a:xfrm>
              <a:off x="1564154" y="3363162"/>
              <a:ext cx="1701194" cy="1362843"/>
              <a:chOff x="1400175" y="4319103"/>
              <a:chExt cx="2792374" cy="1996855"/>
            </a:xfrm>
          </p:grpSpPr>
          <p:sp>
            <p:nvSpPr>
              <p:cNvPr id="92" name="Rectangle 91">
                <a:extLst>
                  <a:ext uri="{FF2B5EF4-FFF2-40B4-BE49-F238E27FC236}">
                    <a16:creationId xmlns:a16="http://schemas.microsoft.com/office/drawing/2014/main" id="{9CBB0521-B381-420F-922D-3C13FAEF451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3" name="Rectangle 92">
                <a:extLst>
                  <a:ext uri="{FF2B5EF4-FFF2-40B4-BE49-F238E27FC236}">
                    <a16:creationId xmlns:a16="http://schemas.microsoft.com/office/drawing/2014/main" id="{F72546EA-D4FF-4A90-A2E3-282CE37E4203}"/>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84" name="Group 83">
              <a:extLst>
                <a:ext uri="{FF2B5EF4-FFF2-40B4-BE49-F238E27FC236}">
                  <a16:creationId xmlns:a16="http://schemas.microsoft.com/office/drawing/2014/main" id="{40AE131E-841C-4473-8FE6-166E4104B70B}"/>
                </a:ext>
              </a:extLst>
            </p:cNvPr>
            <p:cNvGrpSpPr/>
            <p:nvPr/>
          </p:nvGrpSpPr>
          <p:grpSpPr>
            <a:xfrm>
              <a:off x="2662478" y="3850385"/>
              <a:ext cx="502823" cy="543450"/>
              <a:chOff x="381000" y="1905000"/>
              <a:chExt cx="2346446" cy="2524966"/>
            </a:xfrm>
            <a:effectLst/>
          </p:grpSpPr>
          <p:sp>
            <p:nvSpPr>
              <p:cNvPr id="86" name="Rectangle 85">
                <a:extLst>
                  <a:ext uri="{FF2B5EF4-FFF2-40B4-BE49-F238E27FC236}">
                    <a16:creationId xmlns:a16="http://schemas.microsoft.com/office/drawing/2014/main" id="{14EB2EEA-1F28-46F1-8F2B-05B8733092E0}"/>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87" name="Oval 86">
                <a:extLst>
                  <a:ext uri="{FF2B5EF4-FFF2-40B4-BE49-F238E27FC236}">
                    <a16:creationId xmlns:a16="http://schemas.microsoft.com/office/drawing/2014/main" id="{A154E51C-39A6-4A04-B609-7A3903EF0E77}"/>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1" name="Round Same Side Corner Rectangle 74">
                <a:extLst>
                  <a:ext uri="{FF2B5EF4-FFF2-40B4-BE49-F238E27FC236}">
                    <a16:creationId xmlns:a16="http://schemas.microsoft.com/office/drawing/2014/main" id="{39ECBBA7-6011-40A4-BD14-C0855E188DAC}"/>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6" name="Group 5">
            <a:extLst>
              <a:ext uri="{FF2B5EF4-FFF2-40B4-BE49-F238E27FC236}">
                <a16:creationId xmlns:a16="http://schemas.microsoft.com/office/drawing/2014/main" id="{3F48AACC-CCC5-411D-BC09-538024245B05}"/>
              </a:ext>
            </a:extLst>
          </p:cNvPr>
          <p:cNvGrpSpPr/>
          <p:nvPr/>
        </p:nvGrpSpPr>
        <p:grpSpPr>
          <a:xfrm>
            <a:off x="7717074" y="3363162"/>
            <a:ext cx="1701194" cy="1362843"/>
            <a:chOff x="6747255" y="3363162"/>
            <a:chExt cx="1701194" cy="1362843"/>
          </a:xfrm>
        </p:grpSpPr>
        <p:grpSp>
          <p:nvGrpSpPr>
            <p:cNvPr id="111" name="Group 110">
              <a:extLst>
                <a:ext uri="{FF2B5EF4-FFF2-40B4-BE49-F238E27FC236}">
                  <a16:creationId xmlns:a16="http://schemas.microsoft.com/office/drawing/2014/main" id="{B6BB5242-2C26-4D2A-B4EB-D8F7CEABBE89}"/>
                </a:ext>
              </a:extLst>
            </p:cNvPr>
            <p:cNvGrpSpPr/>
            <p:nvPr/>
          </p:nvGrpSpPr>
          <p:grpSpPr>
            <a:xfrm>
              <a:off x="6747255" y="3363162"/>
              <a:ext cx="1701194" cy="1362843"/>
              <a:chOff x="1400175" y="4319103"/>
              <a:chExt cx="2792374" cy="1996855"/>
            </a:xfrm>
          </p:grpSpPr>
          <p:sp>
            <p:nvSpPr>
              <p:cNvPr id="116" name="Rectangle 115">
                <a:extLst>
                  <a:ext uri="{FF2B5EF4-FFF2-40B4-BE49-F238E27FC236}">
                    <a16:creationId xmlns:a16="http://schemas.microsoft.com/office/drawing/2014/main" id="{49C3263A-5877-4CF5-848B-BBFDED0CAE0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7" name="Rectangle 116">
                <a:extLst>
                  <a:ext uri="{FF2B5EF4-FFF2-40B4-BE49-F238E27FC236}">
                    <a16:creationId xmlns:a16="http://schemas.microsoft.com/office/drawing/2014/main" id="{05E7C523-997D-4C66-B1CF-585E3EC1728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12" name="Group 111">
              <a:extLst>
                <a:ext uri="{FF2B5EF4-FFF2-40B4-BE49-F238E27FC236}">
                  <a16:creationId xmlns:a16="http://schemas.microsoft.com/office/drawing/2014/main" id="{8DCD89DC-4E12-4BC3-9786-964D233F8E42}"/>
                </a:ext>
              </a:extLst>
            </p:cNvPr>
            <p:cNvGrpSpPr/>
            <p:nvPr/>
          </p:nvGrpSpPr>
          <p:grpSpPr>
            <a:xfrm>
              <a:off x="7848723" y="3850385"/>
              <a:ext cx="502823" cy="543450"/>
              <a:chOff x="381000" y="1905000"/>
              <a:chExt cx="2346446" cy="2524966"/>
            </a:xfrm>
            <a:effectLst/>
          </p:grpSpPr>
          <p:sp>
            <p:nvSpPr>
              <p:cNvPr id="113" name="Rectangle 112">
                <a:extLst>
                  <a:ext uri="{FF2B5EF4-FFF2-40B4-BE49-F238E27FC236}">
                    <a16:creationId xmlns:a16="http://schemas.microsoft.com/office/drawing/2014/main" id="{87E93767-C539-4B82-A925-0A3D509AE453}"/>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4" name="Oval 113">
                <a:extLst>
                  <a:ext uri="{FF2B5EF4-FFF2-40B4-BE49-F238E27FC236}">
                    <a16:creationId xmlns:a16="http://schemas.microsoft.com/office/drawing/2014/main" id="{AEACC480-2BC7-4436-8D10-941AE0BBDDD4}"/>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5" name="Round Same Side Corner Rectangle 74">
                <a:extLst>
                  <a:ext uri="{FF2B5EF4-FFF2-40B4-BE49-F238E27FC236}">
                    <a16:creationId xmlns:a16="http://schemas.microsoft.com/office/drawing/2014/main" id="{EF20AD31-03FD-4136-9827-017CEBBA48A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94" name="Group 93">
            <a:extLst>
              <a:ext uri="{FF2B5EF4-FFF2-40B4-BE49-F238E27FC236}">
                <a16:creationId xmlns:a16="http://schemas.microsoft.com/office/drawing/2014/main" id="{6FBCB707-6105-4ECA-A3EF-BD6DF00283A4}"/>
              </a:ext>
            </a:extLst>
          </p:cNvPr>
          <p:cNvGrpSpPr/>
          <p:nvPr/>
        </p:nvGrpSpPr>
        <p:grpSpPr>
          <a:xfrm>
            <a:off x="6496457" y="5068979"/>
            <a:ext cx="1701194" cy="1362843"/>
            <a:chOff x="1564154" y="3363162"/>
            <a:chExt cx="1701194" cy="1362843"/>
          </a:xfrm>
        </p:grpSpPr>
        <p:grpSp>
          <p:nvGrpSpPr>
            <p:cNvPr id="95" name="Group 94">
              <a:extLst>
                <a:ext uri="{FF2B5EF4-FFF2-40B4-BE49-F238E27FC236}">
                  <a16:creationId xmlns:a16="http://schemas.microsoft.com/office/drawing/2014/main" id="{27424907-AAB6-41BF-9011-C3546C30865D}"/>
                </a:ext>
              </a:extLst>
            </p:cNvPr>
            <p:cNvGrpSpPr/>
            <p:nvPr/>
          </p:nvGrpSpPr>
          <p:grpSpPr>
            <a:xfrm>
              <a:off x="1564154" y="3363162"/>
              <a:ext cx="1701194" cy="1362843"/>
              <a:chOff x="1400175" y="4319103"/>
              <a:chExt cx="2792374" cy="1996855"/>
            </a:xfrm>
          </p:grpSpPr>
          <p:sp>
            <p:nvSpPr>
              <p:cNvPr id="109" name="Rectangle 108">
                <a:extLst>
                  <a:ext uri="{FF2B5EF4-FFF2-40B4-BE49-F238E27FC236}">
                    <a16:creationId xmlns:a16="http://schemas.microsoft.com/office/drawing/2014/main" id="{2911BBBF-712D-4BF3-AD57-DE83B08FDFF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0" name="Rectangle 109">
                <a:extLst>
                  <a:ext uri="{FF2B5EF4-FFF2-40B4-BE49-F238E27FC236}">
                    <a16:creationId xmlns:a16="http://schemas.microsoft.com/office/drawing/2014/main" id="{92862D9B-A718-4134-A633-4C7DEE56057B}"/>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6" name="Group 95">
              <a:extLst>
                <a:ext uri="{FF2B5EF4-FFF2-40B4-BE49-F238E27FC236}">
                  <a16:creationId xmlns:a16="http://schemas.microsoft.com/office/drawing/2014/main" id="{2E69FA84-0AC9-4131-B87A-A4EEAA255901}"/>
                </a:ext>
              </a:extLst>
            </p:cNvPr>
            <p:cNvGrpSpPr/>
            <p:nvPr/>
          </p:nvGrpSpPr>
          <p:grpSpPr>
            <a:xfrm>
              <a:off x="2662478" y="3850385"/>
              <a:ext cx="502823" cy="543450"/>
              <a:chOff x="381000" y="1905000"/>
              <a:chExt cx="2346446" cy="2524966"/>
            </a:xfrm>
            <a:effectLst/>
          </p:grpSpPr>
          <p:sp>
            <p:nvSpPr>
              <p:cNvPr id="106" name="Rectangle 105">
                <a:extLst>
                  <a:ext uri="{FF2B5EF4-FFF2-40B4-BE49-F238E27FC236}">
                    <a16:creationId xmlns:a16="http://schemas.microsoft.com/office/drawing/2014/main" id="{5899C390-1E5C-4B9B-9B76-68B81335FF6B}"/>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7" name="Oval 106">
                <a:extLst>
                  <a:ext uri="{FF2B5EF4-FFF2-40B4-BE49-F238E27FC236}">
                    <a16:creationId xmlns:a16="http://schemas.microsoft.com/office/drawing/2014/main" id="{268B51C6-FC99-4214-8977-6CF0FC2190E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8" name="Round Same Side Corner Rectangle 74">
                <a:extLst>
                  <a:ext uri="{FF2B5EF4-FFF2-40B4-BE49-F238E27FC236}">
                    <a16:creationId xmlns:a16="http://schemas.microsoft.com/office/drawing/2014/main" id="{550E4A4E-3310-4161-8E57-4A83F1199C64}"/>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150" name="Group 149">
            <a:extLst>
              <a:ext uri="{FF2B5EF4-FFF2-40B4-BE49-F238E27FC236}">
                <a16:creationId xmlns:a16="http://schemas.microsoft.com/office/drawing/2014/main" id="{9A2308DE-1F21-4870-BA5E-9819DF3EEF1D}"/>
              </a:ext>
            </a:extLst>
          </p:cNvPr>
          <p:cNvGrpSpPr/>
          <p:nvPr/>
        </p:nvGrpSpPr>
        <p:grpSpPr>
          <a:xfrm>
            <a:off x="8937691" y="5068979"/>
            <a:ext cx="1701194" cy="1362843"/>
            <a:chOff x="1564154" y="3363162"/>
            <a:chExt cx="1701194" cy="1362843"/>
          </a:xfrm>
        </p:grpSpPr>
        <p:grpSp>
          <p:nvGrpSpPr>
            <p:cNvPr id="151" name="Group 150">
              <a:extLst>
                <a:ext uri="{FF2B5EF4-FFF2-40B4-BE49-F238E27FC236}">
                  <a16:creationId xmlns:a16="http://schemas.microsoft.com/office/drawing/2014/main" id="{4C209DD9-F413-479B-BD53-8D72D5553BDF}"/>
                </a:ext>
              </a:extLst>
            </p:cNvPr>
            <p:cNvGrpSpPr/>
            <p:nvPr/>
          </p:nvGrpSpPr>
          <p:grpSpPr>
            <a:xfrm>
              <a:off x="1564154" y="3363162"/>
              <a:ext cx="1701194" cy="1362843"/>
              <a:chOff x="1400175" y="4319103"/>
              <a:chExt cx="2792374" cy="1996855"/>
            </a:xfrm>
          </p:grpSpPr>
          <p:sp>
            <p:nvSpPr>
              <p:cNvPr id="156" name="Rectangle 155">
                <a:extLst>
                  <a:ext uri="{FF2B5EF4-FFF2-40B4-BE49-F238E27FC236}">
                    <a16:creationId xmlns:a16="http://schemas.microsoft.com/office/drawing/2014/main" id="{DD9FA3A5-983B-47AE-A84D-CC201924A0B4}"/>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57" name="Rectangle 156">
                <a:extLst>
                  <a:ext uri="{FF2B5EF4-FFF2-40B4-BE49-F238E27FC236}">
                    <a16:creationId xmlns:a16="http://schemas.microsoft.com/office/drawing/2014/main" id="{663E5863-0EC8-45EC-8E51-1644BBE8FC8D}"/>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52" name="Group 151">
              <a:extLst>
                <a:ext uri="{FF2B5EF4-FFF2-40B4-BE49-F238E27FC236}">
                  <a16:creationId xmlns:a16="http://schemas.microsoft.com/office/drawing/2014/main" id="{A5D02D8C-551E-4F5F-8F8B-FBCFE90C6843}"/>
                </a:ext>
              </a:extLst>
            </p:cNvPr>
            <p:cNvGrpSpPr/>
            <p:nvPr/>
          </p:nvGrpSpPr>
          <p:grpSpPr>
            <a:xfrm>
              <a:off x="2662478" y="3850385"/>
              <a:ext cx="502823" cy="543450"/>
              <a:chOff x="381000" y="1905000"/>
              <a:chExt cx="2346446" cy="2524966"/>
            </a:xfrm>
            <a:effectLst/>
          </p:grpSpPr>
          <p:sp>
            <p:nvSpPr>
              <p:cNvPr id="153" name="Rectangle 152">
                <a:extLst>
                  <a:ext uri="{FF2B5EF4-FFF2-40B4-BE49-F238E27FC236}">
                    <a16:creationId xmlns:a16="http://schemas.microsoft.com/office/drawing/2014/main" id="{AF7A55E9-8C2C-431F-84E5-CBAC4813258B}"/>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4" name="Oval 153">
                <a:extLst>
                  <a:ext uri="{FF2B5EF4-FFF2-40B4-BE49-F238E27FC236}">
                    <a16:creationId xmlns:a16="http://schemas.microsoft.com/office/drawing/2014/main" id="{AC43DB88-6A63-4445-A8D8-DE03284FBC2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5" name="Round Same Side Corner Rectangle 74">
                <a:extLst>
                  <a:ext uri="{FF2B5EF4-FFF2-40B4-BE49-F238E27FC236}">
                    <a16:creationId xmlns:a16="http://schemas.microsoft.com/office/drawing/2014/main" id="{5CC42EEE-CAE7-4112-A022-1C1F1B297C27}"/>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sp>
        <p:nvSpPr>
          <p:cNvPr id="65" name="Speech Bubble: Rectangle with Corners Rounded 64">
            <a:extLst>
              <a:ext uri="{FF2B5EF4-FFF2-40B4-BE49-F238E27FC236}">
                <a16:creationId xmlns:a16="http://schemas.microsoft.com/office/drawing/2014/main" id="{4831F362-64D0-4F5E-808C-E8F77D057056}"/>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562844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170" name="Rounded Rectangle 40">
            <a:extLst>
              <a:ext uri="{FF2B5EF4-FFF2-40B4-BE49-F238E27FC236}">
                <a16:creationId xmlns:a16="http://schemas.microsoft.com/office/drawing/2014/main" id="{0AFDBFD2-36DE-4DB7-B381-F88662AE8D72}"/>
              </a:ext>
            </a:extLst>
          </p:cNvPr>
          <p:cNvSpPr/>
          <p:nvPr/>
        </p:nvSpPr>
        <p:spPr bwMode="auto">
          <a:xfrm>
            <a:off x="4684603" y="1649771"/>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71" name="Round Same Side Corner Rectangle 43">
            <a:extLst>
              <a:ext uri="{FF2B5EF4-FFF2-40B4-BE49-F238E27FC236}">
                <a16:creationId xmlns:a16="http://schemas.microsoft.com/office/drawing/2014/main" id="{54897209-5D9A-490F-BEA5-4254821BFC72}"/>
              </a:ext>
            </a:extLst>
          </p:cNvPr>
          <p:cNvSpPr/>
          <p:nvPr/>
        </p:nvSpPr>
        <p:spPr bwMode="auto">
          <a:xfrm>
            <a:off x="4684605" y="1654349"/>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68" name="Rounded Rectangle 46">
            <a:extLst>
              <a:ext uri="{FF2B5EF4-FFF2-40B4-BE49-F238E27FC236}">
                <a16:creationId xmlns:a16="http://schemas.microsoft.com/office/drawing/2014/main" id="{F1B2F6FD-4EED-4993-87B5-20D8B44242C3}"/>
              </a:ext>
            </a:extLst>
          </p:cNvPr>
          <p:cNvSpPr/>
          <p:nvPr/>
        </p:nvSpPr>
        <p:spPr bwMode="auto">
          <a:xfrm>
            <a:off x="4684603" y="2915608"/>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9" name="Round Same Side Corner Rectangle 47">
            <a:extLst>
              <a:ext uri="{FF2B5EF4-FFF2-40B4-BE49-F238E27FC236}">
                <a16:creationId xmlns:a16="http://schemas.microsoft.com/office/drawing/2014/main" id="{8A1F6D12-A144-4022-B69C-26E177D769FC}"/>
              </a:ext>
            </a:extLst>
          </p:cNvPr>
          <p:cNvSpPr/>
          <p:nvPr/>
        </p:nvSpPr>
        <p:spPr bwMode="auto">
          <a:xfrm>
            <a:off x="4684605" y="2920186"/>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66" name="Rounded Rectangle 49">
            <a:extLst>
              <a:ext uri="{FF2B5EF4-FFF2-40B4-BE49-F238E27FC236}">
                <a16:creationId xmlns:a16="http://schemas.microsoft.com/office/drawing/2014/main" id="{036F9D88-C9FD-4ABF-81F6-62ECFAEA5A55}"/>
              </a:ext>
            </a:extLst>
          </p:cNvPr>
          <p:cNvSpPr/>
          <p:nvPr/>
        </p:nvSpPr>
        <p:spPr bwMode="auto">
          <a:xfrm>
            <a:off x="895927" y="2915608"/>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7" name="Round Same Side Corner Rectangle 50">
            <a:extLst>
              <a:ext uri="{FF2B5EF4-FFF2-40B4-BE49-F238E27FC236}">
                <a16:creationId xmlns:a16="http://schemas.microsoft.com/office/drawing/2014/main" id="{75D32DF8-3BB2-47DB-9905-3E4B25BDA230}"/>
              </a:ext>
            </a:extLst>
          </p:cNvPr>
          <p:cNvSpPr/>
          <p:nvPr/>
        </p:nvSpPr>
        <p:spPr bwMode="auto">
          <a:xfrm>
            <a:off x="895929" y="2920186"/>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64" name="Rounded Rectangle 52">
            <a:extLst>
              <a:ext uri="{FF2B5EF4-FFF2-40B4-BE49-F238E27FC236}">
                <a16:creationId xmlns:a16="http://schemas.microsoft.com/office/drawing/2014/main" id="{E6D8932B-C16F-4007-83E0-6FB050B1C408}"/>
              </a:ext>
            </a:extLst>
          </p:cNvPr>
          <p:cNvSpPr/>
          <p:nvPr/>
        </p:nvSpPr>
        <p:spPr bwMode="auto">
          <a:xfrm>
            <a:off x="8428961" y="2915608"/>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5" name="Round Same Side Corner Rectangle 53">
            <a:extLst>
              <a:ext uri="{FF2B5EF4-FFF2-40B4-BE49-F238E27FC236}">
                <a16:creationId xmlns:a16="http://schemas.microsoft.com/office/drawing/2014/main" id="{85F931C7-B9F0-4BA9-8CD1-4411B7896BE6}"/>
              </a:ext>
            </a:extLst>
          </p:cNvPr>
          <p:cNvSpPr/>
          <p:nvPr/>
        </p:nvSpPr>
        <p:spPr bwMode="auto">
          <a:xfrm>
            <a:off x="8428963" y="2920186"/>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73" name="Elbow Connector 58">
            <a:extLst>
              <a:ext uri="{FF2B5EF4-FFF2-40B4-BE49-F238E27FC236}">
                <a16:creationId xmlns:a16="http://schemas.microsoft.com/office/drawing/2014/main" id="{94972BDF-725B-41D7-8F33-CC1C2BF04DBA}"/>
              </a:ext>
            </a:extLst>
          </p:cNvPr>
          <p:cNvCxnSpPr/>
          <p:nvPr/>
        </p:nvCxnSpPr>
        <p:spPr>
          <a:xfrm rot="5400000">
            <a:off x="5935307" y="2732756"/>
            <a:ext cx="365703" cy="12700"/>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Elbow Connector 60">
            <a:extLst>
              <a:ext uri="{FF2B5EF4-FFF2-40B4-BE49-F238E27FC236}">
                <a16:creationId xmlns:a16="http://schemas.microsoft.com/office/drawing/2014/main" id="{48AD37D0-EBC4-49F5-B031-E166BF54594A}"/>
              </a:ext>
            </a:extLst>
          </p:cNvPr>
          <p:cNvCxnSpPr/>
          <p:nvPr/>
        </p:nvCxnSpPr>
        <p:spPr>
          <a:xfrm rot="5400000">
            <a:off x="4040969" y="838418"/>
            <a:ext cx="365703" cy="378867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Elbow Connector 62">
            <a:extLst>
              <a:ext uri="{FF2B5EF4-FFF2-40B4-BE49-F238E27FC236}">
                <a16:creationId xmlns:a16="http://schemas.microsoft.com/office/drawing/2014/main" id="{E0A3A2F9-174E-4218-B553-E143649F84E8}"/>
              </a:ext>
            </a:extLst>
          </p:cNvPr>
          <p:cNvCxnSpPr/>
          <p:nvPr/>
        </p:nvCxnSpPr>
        <p:spPr>
          <a:xfrm rot="16200000" flipH="1">
            <a:off x="7805198" y="862865"/>
            <a:ext cx="370281" cy="374436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2" name="Rounded Rectangle 64">
            <a:extLst>
              <a:ext uri="{FF2B5EF4-FFF2-40B4-BE49-F238E27FC236}">
                <a16:creationId xmlns:a16="http://schemas.microsoft.com/office/drawing/2014/main" id="{7CC8C7CD-9DFA-4E88-AF66-4EBC7C4FFA5B}"/>
              </a:ext>
            </a:extLst>
          </p:cNvPr>
          <p:cNvSpPr/>
          <p:nvPr/>
        </p:nvSpPr>
        <p:spPr bwMode="auto">
          <a:xfrm>
            <a:off x="1234439" y="3962626"/>
            <a:ext cx="2528596"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3" name="Round Same Side Corner Rectangle 65">
            <a:extLst>
              <a:ext uri="{FF2B5EF4-FFF2-40B4-BE49-F238E27FC236}">
                <a16:creationId xmlns:a16="http://schemas.microsoft.com/office/drawing/2014/main" id="{9AE2D602-E2DE-4B99-BCC1-DF8B013831E9}"/>
              </a:ext>
            </a:extLst>
          </p:cNvPr>
          <p:cNvSpPr/>
          <p:nvPr/>
        </p:nvSpPr>
        <p:spPr bwMode="auto">
          <a:xfrm>
            <a:off x="1234441" y="3967204"/>
            <a:ext cx="2528596"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5" name="Elbow Connector 67">
            <a:extLst>
              <a:ext uri="{FF2B5EF4-FFF2-40B4-BE49-F238E27FC236}">
                <a16:creationId xmlns:a16="http://schemas.microsoft.com/office/drawing/2014/main" id="{7DFD9A0C-194D-428E-A61B-8B61EEC2439B}"/>
              </a:ext>
            </a:extLst>
          </p:cNvPr>
          <p:cNvCxnSpPr>
            <a:cxnSpLocks/>
            <a:stCxn id="8" idx="2"/>
          </p:cNvCxnSpPr>
          <p:nvPr/>
        </p:nvCxnSpPr>
        <p:spPr>
          <a:xfrm rot="16200000" flipH="1">
            <a:off x="879943" y="3998836"/>
            <a:ext cx="537591" cy="17140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0" name="Rounded Rectangle 69">
            <a:extLst>
              <a:ext uri="{FF2B5EF4-FFF2-40B4-BE49-F238E27FC236}">
                <a16:creationId xmlns:a16="http://schemas.microsoft.com/office/drawing/2014/main" id="{788A66CF-DDA2-4C35-8198-3A603B17DC0D}"/>
              </a:ext>
            </a:extLst>
          </p:cNvPr>
          <p:cNvSpPr/>
          <p:nvPr/>
        </p:nvSpPr>
        <p:spPr bwMode="auto">
          <a:xfrm>
            <a:off x="1234439" y="4814364"/>
            <a:ext cx="2528596"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1" name="Round Same Side Corner Rectangle 70">
            <a:extLst>
              <a:ext uri="{FF2B5EF4-FFF2-40B4-BE49-F238E27FC236}">
                <a16:creationId xmlns:a16="http://schemas.microsoft.com/office/drawing/2014/main" id="{595934FA-AD8D-4F83-8401-E2FA964B9C7C}"/>
              </a:ext>
            </a:extLst>
          </p:cNvPr>
          <p:cNvSpPr/>
          <p:nvPr/>
        </p:nvSpPr>
        <p:spPr bwMode="auto">
          <a:xfrm>
            <a:off x="1234441" y="4818942"/>
            <a:ext cx="2528596"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58" name="Rounded Rectangle 72">
            <a:extLst>
              <a:ext uri="{FF2B5EF4-FFF2-40B4-BE49-F238E27FC236}">
                <a16:creationId xmlns:a16="http://schemas.microsoft.com/office/drawing/2014/main" id="{1B330601-F69D-4061-850E-1547A8F20A9C}"/>
              </a:ext>
            </a:extLst>
          </p:cNvPr>
          <p:cNvSpPr/>
          <p:nvPr/>
        </p:nvSpPr>
        <p:spPr bwMode="auto">
          <a:xfrm>
            <a:off x="1234439" y="5650409"/>
            <a:ext cx="2528596"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59" name="Round Same Side Corner Rectangle 73">
            <a:extLst>
              <a:ext uri="{FF2B5EF4-FFF2-40B4-BE49-F238E27FC236}">
                <a16:creationId xmlns:a16="http://schemas.microsoft.com/office/drawing/2014/main" id="{3CA659E0-FFE1-4F9D-9A5B-F1C71CC916EA}"/>
              </a:ext>
            </a:extLst>
          </p:cNvPr>
          <p:cNvSpPr/>
          <p:nvPr/>
        </p:nvSpPr>
        <p:spPr bwMode="auto">
          <a:xfrm>
            <a:off x="1234441" y="5654987"/>
            <a:ext cx="2528596"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18" name="Elbow Connector 77">
            <a:extLst>
              <a:ext uri="{FF2B5EF4-FFF2-40B4-BE49-F238E27FC236}">
                <a16:creationId xmlns:a16="http://schemas.microsoft.com/office/drawing/2014/main" id="{C2ABF353-D20B-4C3E-8B02-F639EA1F0225}"/>
              </a:ext>
            </a:extLst>
          </p:cNvPr>
          <p:cNvCxnSpPr>
            <a:cxnSpLocks/>
            <a:stCxn id="8" idx="2"/>
          </p:cNvCxnSpPr>
          <p:nvPr/>
        </p:nvCxnSpPr>
        <p:spPr>
          <a:xfrm rot="16200000" flipH="1">
            <a:off x="454074" y="4424705"/>
            <a:ext cx="1389329" cy="17140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9" name="Elbow Connector 79">
            <a:extLst>
              <a:ext uri="{FF2B5EF4-FFF2-40B4-BE49-F238E27FC236}">
                <a16:creationId xmlns:a16="http://schemas.microsoft.com/office/drawing/2014/main" id="{7890EE63-BA53-471B-924B-1D334069EF06}"/>
              </a:ext>
            </a:extLst>
          </p:cNvPr>
          <p:cNvCxnSpPr>
            <a:cxnSpLocks/>
            <a:stCxn id="8" idx="2"/>
          </p:cNvCxnSpPr>
          <p:nvPr/>
        </p:nvCxnSpPr>
        <p:spPr>
          <a:xfrm rot="16200000" flipH="1">
            <a:off x="36051" y="4842728"/>
            <a:ext cx="2225374" cy="17140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8" name="Rounded Rectangle 87">
            <a:extLst>
              <a:ext uri="{FF2B5EF4-FFF2-40B4-BE49-F238E27FC236}">
                <a16:creationId xmlns:a16="http://schemas.microsoft.com/office/drawing/2014/main" id="{7CD51326-0684-44B9-826C-D9778063C4F4}"/>
              </a:ext>
            </a:extLst>
          </p:cNvPr>
          <p:cNvSpPr/>
          <p:nvPr/>
        </p:nvSpPr>
        <p:spPr bwMode="auto">
          <a:xfrm>
            <a:off x="5018825" y="3962626"/>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9" name="Round Same Side Corner Rectangle 88">
            <a:extLst>
              <a:ext uri="{FF2B5EF4-FFF2-40B4-BE49-F238E27FC236}">
                <a16:creationId xmlns:a16="http://schemas.microsoft.com/office/drawing/2014/main" id="{721E0799-4A9F-4748-A25A-CD95FBB590B2}"/>
              </a:ext>
            </a:extLst>
          </p:cNvPr>
          <p:cNvSpPr/>
          <p:nvPr/>
        </p:nvSpPr>
        <p:spPr bwMode="auto">
          <a:xfrm>
            <a:off x="5018825" y="3967204"/>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21" name="Elbow Connector 89">
            <a:extLst>
              <a:ext uri="{FF2B5EF4-FFF2-40B4-BE49-F238E27FC236}">
                <a16:creationId xmlns:a16="http://schemas.microsoft.com/office/drawing/2014/main" id="{64D293DA-8575-495F-B9A5-F08B37DA4911}"/>
              </a:ext>
            </a:extLst>
          </p:cNvPr>
          <p:cNvCxnSpPr>
            <a:cxnSpLocks/>
            <a:stCxn id="172" idx="2"/>
          </p:cNvCxnSpPr>
          <p:nvPr/>
        </p:nvCxnSpPr>
        <p:spPr>
          <a:xfrm rot="16200000" flipH="1">
            <a:off x="4666474" y="4000981"/>
            <a:ext cx="537591"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6" name="Rounded Rectangle 91">
            <a:extLst>
              <a:ext uri="{FF2B5EF4-FFF2-40B4-BE49-F238E27FC236}">
                <a16:creationId xmlns:a16="http://schemas.microsoft.com/office/drawing/2014/main" id="{3719210B-612F-493B-8D81-7B3309A1C833}"/>
              </a:ext>
            </a:extLst>
          </p:cNvPr>
          <p:cNvSpPr/>
          <p:nvPr/>
        </p:nvSpPr>
        <p:spPr bwMode="auto">
          <a:xfrm>
            <a:off x="5018825" y="4814364"/>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7" name="Round Same Side Corner Rectangle 92">
            <a:extLst>
              <a:ext uri="{FF2B5EF4-FFF2-40B4-BE49-F238E27FC236}">
                <a16:creationId xmlns:a16="http://schemas.microsoft.com/office/drawing/2014/main" id="{2887BD5C-3976-4C17-B2BA-BA49736E4014}"/>
              </a:ext>
            </a:extLst>
          </p:cNvPr>
          <p:cNvSpPr/>
          <p:nvPr/>
        </p:nvSpPr>
        <p:spPr bwMode="auto">
          <a:xfrm>
            <a:off x="5018825" y="4818942"/>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44" name="Rounded Rectangle 94">
            <a:extLst>
              <a:ext uri="{FF2B5EF4-FFF2-40B4-BE49-F238E27FC236}">
                <a16:creationId xmlns:a16="http://schemas.microsoft.com/office/drawing/2014/main" id="{7A086410-EB41-479C-AE13-12D66457C1E9}"/>
              </a:ext>
            </a:extLst>
          </p:cNvPr>
          <p:cNvSpPr/>
          <p:nvPr/>
        </p:nvSpPr>
        <p:spPr bwMode="auto">
          <a:xfrm>
            <a:off x="5018825" y="5650409"/>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5" name="Round Same Side Corner Rectangle 95">
            <a:extLst>
              <a:ext uri="{FF2B5EF4-FFF2-40B4-BE49-F238E27FC236}">
                <a16:creationId xmlns:a16="http://schemas.microsoft.com/office/drawing/2014/main" id="{667780A1-6F21-4577-B515-FBABB9A2ABC3}"/>
              </a:ext>
            </a:extLst>
          </p:cNvPr>
          <p:cNvSpPr/>
          <p:nvPr/>
        </p:nvSpPr>
        <p:spPr bwMode="auto">
          <a:xfrm>
            <a:off x="5018825" y="5654987"/>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24" name="Elbow Connector 96">
            <a:extLst>
              <a:ext uri="{FF2B5EF4-FFF2-40B4-BE49-F238E27FC236}">
                <a16:creationId xmlns:a16="http://schemas.microsoft.com/office/drawing/2014/main" id="{041F70E6-E370-4A6B-B691-C64B37CD9D7E}"/>
              </a:ext>
            </a:extLst>
          </p:cNvPr>
          <p:cNvCxnSpPr>
            <a:cxnSpLocks/>
            <a:stCxn id="172" idx="2"/>
          </p:cNvCxnSpPr>
          <p:nvPr/>
        </p:nvCxnSpPr>
        <p:spPr>
          <a:xfrm rot="16200000" flipH="1">
            <a:off x="4240605" y="4426850"/>
            <a:ext cx="1389329"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5" name="Elbow Connector 97">
            <a:extLst>
              <a:ext uri="{FF2B5EF4-FFF2-40B4-BE49-F238E27FC236}">
                <a16:creationId xmlns:a16="http://schemas.microsoft.com/office/drawing/2014/main" id="{8E9943FE-7507-4A34-A818-F7CED4BDAEE5}"/>
              </a:ext>
            </a:extLst>
          </p:cNvPr>
          <p:cNvCxnSpPr>
            <a:cxnSpLocks/>
            <a:stCxn id="172" idx="2"/>
          </p:cNvCxnSpPr>
          <p:nvPr/>
        </p:nvCxnSpPr>
        <p:spPr>
          <a:xfrm rot="16200000" flipH="1">
            <a:off x="3822582" y="4844873"/>
            <a:ext cx="2225374"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2" name="Rounded Rectangle 101">
            <a:extLst>
              <a:ext uri="{FF2B5EF4-FFF2-40B4-BE49-F238E27FC236}">
                <a16:creationId xmlns:a16="http://schemas.microsoft.com/office/drawing/2014/main" id="{E6CC6B51-97F9-4053-887A-DF8CC0543D12}"/>
              </a:ext>
            </a:extLst>
          </p:cNvPr>
          <p:cNvSpPr/>
          <p:nvPr/>
        </p:nvSpPr>
        <p:spPr bwMode="auto">
          <a:xfrm>
            <a:off x="8763183" y="3962626"/>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3" name="Round Same Side Corner Rectangle 102">
            <a:extLst>
              <a:ext uri="{FF2B5EF4-FFF2-40B4-BE49-F238E27FC236}">
                <a16:creationId xmlns:a16="http://schemas.microsoft.com/office/drawing/2014/main" id="{71C9DE29-0F45-41A4-8E1B-8C53AEFEF9E6}"/>
              </a:ext>
            </a:extLst>
          </p:cNvPr>
          <p:cNvSpPr/>
          <p:nvPr/>
        </p:nvSpPr>
        <p:spPr bwMode="auto">
          <a:xfrm>
            <a:off x="8763183" y="3967204"/>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3" name="Elbow Connector 103">
            <a:extLst>
              <a:ext uri="{FF2B5EF4-FFF2-40B4-BE49-F238E27FC236}">
                <a16:creationId xmlns:a16="http://schemas.microsoft.com/office/drawing/2014/main" id="{D95AB645-F036-4670-9E3A-7B8753137AAD}"/>
              </a:ext>
            </a:extLst>
          </p:cNvPr>
          <p:cNvCxnSpPr>
            <a:cxnSpLocks/>
            <a:stCxn id="173" idx="2"/>
          </p:cNvCxnSpPr>
          <p:nvPr/>
        </p:nvCxnSpPr>
        <p:spPr>
          <a:xfrm rot="16200000" flipH="1">
            <a:off x="8410832" y="4000981"/>
            <a:ext cx="537591"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0" name="Rounded Rectangle 105">
            <a:extLst>
              <a:ext uri="{FF2B5EF4-FFF2-40B4-BE49-F238E27FC236}">
                <a16:creationId xmlns:a16="http://schemas.microsoft.com/office/drawing/2014/main" id="{B6A98393-B09E-4B00-B698-D43115A14043}"/>
              </a:ext>
            </a:extLst>
          </p:cNvPr>
          <p:cNvSpPr/>
          <p:nvPr/>
        </p:nvSpPr>
        <p:spPr bwMode="auto">
          <a:xfrm>
            <a:off x="8763183" y="4814364"/>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1" name="Round Same Side Corner Rectangle 106">
            <a:extLst>
              <a:ext uri="{FF2B5EF4-FFF2-40B4-BE49-F238E27FC236}">
                <a16:creationId xmlns:a16="http://schemas.microsoft.com/office/drawing/2014/main" id="{4EECDF70-64E1-4AFC-8019-BBDF8677F551}"/>
              </a:ext>
            </a:extLst>
          </p:cNvPr>
          <p:cNvSpPr/>
          <p:nvPr/>
        </p:nvSpPr>
        <p:spPr bwMode="auto">
          <a:xfrm>
            <a:off x="8763183" y="4818942"/>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38" name="Rounded Rectangle 108">
            <a:extLst>
              <a:ext uri="{FF2B5EF4-FFF2-40B4-BE49-F238E27FC236}">
                <a16:creationId xmlns:a16="http://schemas.microsoft.com/office/drawing/2014/main" id="{25CA7980-B343-4FD3-A32D-EF0F8EA8E001}"/>
              </a:ext>
            </a:extLst>
          </p:cNvPr>
          <p:cNvSpPr/>
          <p:nvPr/>
        </p:nvSpPr>
        <p:spPr bwMode="auto">
          <a:xfrm>
            <a:off x="8763183" y="5650409"/>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39" name="Round Same Side Corner Rectangle 109">
            <a:extLst>
              <a:ext uri="{FF2B5EF4-FFF2-40B4-BE49-F238E27FC236}">
                <a16:creationId xmlns:a16="http://schemas.microsoft.com/office/drawing/2014/main" id="{EAFBC80D-897A-4E8A-8147-C32C6DEA9F79}"/>
              </a:ext>
            </a:extLst>
          </p:cNvPr>
          <p:cNvSpPr/>
          <p:nvPr/>
        </p:nvSpPr>
        <p:spPr bwMode="auto">
          <a:xfrm>
            <a:off x="8763183" y="5654987"/>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6" name="Elbow Connector 110">
            <a:extLst>
              <a:ext uri="{FF2B5EF4-FFF2-40B4-BE49-F238E27FC236}">
                <a16:creationId xmlns:a16="http://schemas.microsoft.com/office/drawing/2014/main" id="{368F9F89-07B2-4BBB-BC53-B58C80D3740A}"/>
              </a:ext>
            </a:extLst>
          </p:cNvPr>
          <p:cNvCxnSpPr>
            <a:cxnSpLocks/>
            <a:stCxn id="173" idx="2"/>
          </p:cNvCxnSpPr>
          <p:nvPr/>
        </p:nvCxnSpPr>
        <p:spPr>
          <a:xfrm rot="16200000" flipH="1">
            <a:off x="7984963" y="4426850"/>
            <a:ext cx="1389329"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7" name="Elbow Connector 111">
            <a:extLst>
              <a:ext uri="{FF2B5EF4-FFF2-40B4-BE49-F238E27FC236}">
                <a16:creationId xmlns:a16="http://schemas.microsoft.com/office/drawing/2014/main" id="{1457CB42-CF6F-44AC-A0A0-41A9B393EDBA}"/>
              </a:ext>
            </a:extLst>
          </p:cNvPr>
          <p:cNvCxnSpPr>
            <a:cxnSpLocks/>
            <a:stCxn id="173" idx="2"/>
          </p:cNvCxnSpPr>
          <p:nvPr/>
        </p:nvCxnSpPr>
        <p:spPr>
          <a:xfrm rot="16200000" flipH="1">
            <a:off x="7566940" y="4844873"/>
            <a:ext cx="2225374"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68C614C-97C3-47FD-B875-ECAEC50FD4FF}"/>
              </a:ext>
            </a:extLst>
          </p:cNvPr>
          <p:cNvSpPr/>
          <p:nvPr/>
        </p:nvSpPr>
        <p:spPr>
          <a:xfrm>
            <a:off x="895927" y="3629386"/>
            <a:ext cx="334222"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9EBDC2A6-9769-4E3A-AD88-FA8470C32075}"/>
              </a:ext>
            </a:extLst>
          </p:cNvPr>
          <p:cNvSpPr/>
          <p:nvPr/>
        </p:nvSpPr>
        <p:spPr>
          <a:xfrm>
            <a:off x="4684603" y="3629386"/>
            <a:ext cx="334222"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3DCD998-1B1A-474C-B2E5-67A9B0A7AFFD}"/>
              </a:ext>
            </a:extLst>
          </p:cNvPr>
          <p:cNvSpPr/>
          <p:nvPr/>
        </p:nvSpPr>
        <p:spPr>
          <a:xfrm>
            <a:off x="8428961" y="3629386"/>
            <a:ext cx="334222"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peech Bubble: Rectangle with Corners Rounded 45">
            <a:extLst>
              <a:ext uri="{FF2B5EF4-FFF2-40B4-BE49-F238E27FC236}">
                <a16:creationId xmlns:a16="http://schemas.microsoft.com/office/drawing/2014/main" id="{6656A11F-D911-4E2D-BE7A-64A63B376713}"/>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6062539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0" imgW="344" imgH="344" progId="TCLayout.ActiveDocument.1">
                  <p:embed/>
                </p:oleObj>
              </mc:Choice>
              <mc:Fallback>
                <p:oleObj name="think-cell Slide" r:id="rId3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3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32</a:t>
            </a:fld>
            <a:endParaRPr lang="en-US" sz="1000" dirty="0">
              <a:solidFill>
                <a:srgbClr val="ADAFBB"/>
              </a:solidFill>
            </a:endParaRPr>
          </a:p>
        </p:txBody>
      </p:sp>
      <p:cxnSp>
        <p:nvCxnSpPr>
          <p:cNvPr id="44" name="AutoShape 4">
            <a:extLst>
              <a:ext uri="{FF2B5EF4-FFF2-40B4-BE49-F238E27FC236}">
                <a16:creationId xmlns:a16="http://schemas.microsoft.com/office/drawing/2014/main" id="{130F3F90-5C33-40D1-8916-E9F5B233755C}"/>
              </a:ext>
            </a:extLst>
          </p:cNvPr>
          <p:cNvCxnSpPr>
            <a:cxnSpLocks noChangeShapeType="1"/>
            <a:stCxn id="190" idx="2"/>
            <a:endCxn id="185" idx="0"/>
          </p:cNvCxnSpPr>
          <p:nvPr>
            <p:custDataLst>
              <p:tags r:id="rId2"/>
            </p:custDataLst>
          </p:nvPr>
        </p:nvCxnSpPr>
        <p:spPr bwMode="gray">
          <a:xfrm rot="5400000">
            <a:off x="2099265" y="3348867"/>
            <a:ext cx="291556" cy="8125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5" name="AutoShape 6">
            <a:extLst>
              <a:ext uri="{FF2B5EF4-FFF2-40B4-BE49-F238E27FC236}">
                <a16:creationId xmlns:a16="http://schemas.microsoft.com/office/drawing/2014/main" id="{DD147F2A-311D-4194-8487-850BEBAE5548}"/>
              </a:ext>
            </a:extLst>
          </p:cNvPr>
          <p:cNvCxnSpPr>
            <a:cxnSpLocks noChangeShapeType="1"/>
            <a:stCxn id="190" idx="2"/>
            <a:endCxn id="183" idx="0"/>
          </p:cNvCxnSpPr>
          <p:nvPr>
            <p:custDataLst>
              <p:tags r:id="rId3"/>
            </p:custDataLst>
          </p:nvPr>
        </p:nvCxnSpPr>
        <p:spPr bwMode="gray">
          <a:xfrm rot="16200000" flipH="1">
            <a:off x="2911794" y="3348865"/>
            <a:ext cx="291556" cy="812531"/>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6" name="AutoShape 7">
            <a:extLst>
              <a:ext uri="{FF2B5EF4-FFF2-40B4-BE49-F238E27FC236}">
                <a16:creationId xmlns:a16="http://schemas.microsoft.com/office/drawing/2014/main" id="{D4BDC207-8A77-4122-B4CA-67C7C076BCBE}"/>
              </a:ext>
            </a:extLst>
          </p:cNvPr>
          <p:cNvCxnSpPr>
            <a:cxnSpLocks noChangeShapeType="1"/>
            <a:stCxn id="54" idx="2"/>
            <a:endCxn id="181" idx="0"/>
          </p:cNvCxnSpPr>
          <p:nvPr>
            <p:custDataLst>
              <p:tags r:id="rId4"/>
            </p:custDataLst>
          </p:nvPr>
        </p:nvCxnSpPr>
        <p:spPr bwMode="gray">
          <a:xfrm rot="5400000">
            <a:off x="5527916" y="3348867"/>
            <a:ext cx="291556" cy="8125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7" name="AutoShape 8">
            <a:extLst>
              <a:ext uri="{FF2B5EF4-FFF2-40B4-BE49-F238E27FC236}">
                <a16:creationId xmlns:a16="http://schemas.microsoft.com/office/drawing/2014/main" id="{91001516-7B27-4EA5-85A5-BEBD32F7AA85}"/>
              </a:ext>
            </a:extLst>
          </p:cNvPr>
          <p:cNvCxnSpPr>
            <a:cxnSpLocks noChangeShapeType="1"/>
            <a:stCxn id="54" idx="2"/>
            <a:endCxn id="179" idx="0"/>
          </p:cNvCxnSpPr>
          <p:nvPr>
            <p:custDataLst>
              <p:tags r:id="rId5"/>
            </p:custDataLst>
          </p:nvPr>
        </p:nvCxnSpPr>
        <p:spPr bwMode="gray">
          <a:xfrm rot="16200000" flipH="1">
            <a:off x="6340445" y="3348865"/>
            <a:ext cx="291556" cy="812531"/>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8" name="AutoShape 9">
            <a:extLst>
              <a:ext uri="{FF2B5EF4-FFF2-40B4-BE49-F238E27FC236}">
                <a16:creationId xmlns:a16="http://schemas.microsoft.com/office/drawing/2014/main" id="{E3A1680C-A1DA-46B1-826D-2BE5320FDCCB}"/>
              </a:ext>
            </a:extLst>
          </p:cNvPr>
          <p:cNvCxnSpPr>
            <a:cxnSpLocks noChangeShapeType="1"/>
            <a:stCxn id="51" idx="2"/>
            <a:endCxn id="177" idx="0"/>
          </p:cNvCxnSpPr>
          <p:nvPr>
            <p:custDataLst>
              <p:tags r:id="rId6"/>
            </p:custDataLst>
          </p:nvPr>
        </p:nvCxnSpPr>
        <p:spPr bwMode="gray">
          <a:xfrm rot="5400000">
            <a:off x="8976405" y="3343864"/>
            <a:ext cx="301560" cy="812530"/>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9" name="AutoShape 10">
            <a:extLst>
              <a:ext uri="{FF2B5EF4-FFF2-40B4-BE49-F238E27FC236}">
                <a16:creationId xmlns:a16="http://schemas.microsoft.com/office/drawing/2014/main" id="{989D049B-2D27-4B51-941E-35F37EB25507}"/>
              </a:ext>
            </a:extLst>
          </p:cNvPr>
          <p:cNvCxnSpPr>
            <a:cxnSpLocks noChangeShapeType="1"/>
            <a:stCxn id="51" idx="2"/>
            <a:endCxn id="175" idx="0"/>
          </p:cNvCxnSpPr>
          <p:nvPr>
            <p:custDataLst>
              <p:tags r:id="rId7"/>
            </p:custDataLst>
          </p:nvPr>
        </p:nvCxnSpPr>
        <p:spPr bwMode="gray">
          <a:xfrm rot="16200000" flipH="1">
            <a:off x="9788935" y="3343864"/>
            <a:ext cx="301560" cy="812530"/>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AutoShape 3">
            <a:extLst>
              <a:ext uri="{FF2B5EF4-FFF2-40B4-BE49-F238E27FC236}">
                <a16:creationId xmlns:a16="http://schemas.microsoft.com/office/drawing/2014/main" id="{408C2EC3-A162-43A5-AC9B-8FFEDE8E7D05}"/>
              </a:ext>
            </a:extLst>
          </p:cNvPr>
          <p:cNvCxnSpPr>
            <a:cxnSpLocks noChangeShapeType="1"/>
            <a:stCxn id="188" idx="2"/>
            <a:endCxn id="189" idx="0"/>
          </p:cNvCxnSpPr>
          <p:nvPr>
            <p:custDataLst>
              <p:tags r:id="rId8"/>
            </p:custDataLst>
          </p:nvPr>
        </p:nvCxnSpPr>
        <p:spPr bwMode="gray">
          <a:xfrm rot="5400000">
            <a:off x="4212502" y="900518"/>
            <a:ext cx="308705" cy="34310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AutoShape 5">
            <a:extLst>
              <a:ext uri="{FF2B5EF4-FFF2-40B4-BE49-F238E27FC236}">
                <a16:creationId xmlns:a16="http://schemas.microsoft.com/office/drawing/2014/main" id="{362C6BDD-713F-432E-BE14-50D44598F4FF}"/>
              </a:ext>
            </a:extLst>
          </p:cNvPr>
          <p:cNvCxnSpPr>
            <a:cxnSpLocks noChangeShapeType="1"/>
            <a:stCxn id="188" idx="2"/>
            <a:endCxn id="50" idx="0"/>
          </p:cNvCxnSpPr>
          <p:nvPr>
            <p:custDataLst>
              <p:tags r:id="rId9"/>
            </p:custDataLst>
          </p:nvPr>
        </p:nvCxnSpPr>
        <p:spPr bwMode="gray">
          <a:xfrm rot="16200000" flipH="1">
            <a:off x="7657860" y="886253"/>
            <a:ext cx="300130" cy="345104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AutoShape 34">
            <a:extLst>
              <a:ext uri="{FF2B5EF4-FFF2-40B4-BE49-F238E27FC236}">
                <a16:creationId xmlns:a16="http://schemas.microsoft.com/office/drawing/2014/main" id="{9A1A21C0-0943-4338-B7A9-A930DBEAE1C9}"/>
              </a:ext>
            </a:extLst>
          </p:cNvPr>
          <p:cNvCxnSpPr>
            <a:cxnSpLocks noChangeShapeType="1"/>
            <a:stCxn id="188" idx="2"/>
            <a:endCxn id="53" idx="0"/>
          </p:cNvCxnSpPr>
          <p:nvPr>
            <p:custDataLst>
              <p:tags r:id="rId10"/>
            </p:custDataLst>
          </p:nvPr>
        </p:nvCxnSpPr>
        <p:spPr bwMode="gray">
          <a:xfrm flipH="1">
            <a:off x="6079958" y="2461713"/>
            <a:ext cx="2443" cy="308705"/>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44804C6-6832-4680-B700-067E06F04B3E}"/>
              </a:ext>
            </a:extLst>
          </p:cNvPr>
          <p:cNvGrpSpPr/>
          <p:nvPr/>
        </p:nvGrpSpPr>
        <p:grpSpPr>
          <a:xfrm>
            <a:off x="8645064" y="2761843"/>
            <a:ext cx="1776772" cy="837506"/>
            <a:chOff x="8315616" y="2761843"/>
            <a:chExt cx="1776772" cy="837506"/>
          </a:xfrm>
        </p:grpSpPr>
        <p:sp>
          <p:nvSpPr>
            <p:cNvPr id="50" name="Text Box 10">
              <a:extLst>
                <a:ext uri="{FF2B5EF4-FFF2-40B4-BE49-F238E27FC236}">
                  <a16:creationId xmlns:a16="http://schemas.microsoft.com/office/drawing/2014/main" id="{00DC9398-46AD-4040-B907-16FB1EDC6A46}"/>
                </a:ext>
              </a:extLst>
            </p:cNvPr>
            <p:cNvSpPr txBox="1">
              <a:spLocks noChangeArrowheads="1"/>
            </p:cNvSpPr>
            <p:nvPr/>
          </p:nvSpPr>
          <p:spPr bwMode="auto">
            <a:xfrm>
              <a:off x="8315616" y="2761843"/>
              <a:ext cx="1776772" cy="205945"/>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51" name="Rectangle 50">
              <a:extLst>
                <a:ext uri="{FF2B5EF4-FFF2-40B4-BE49-F238E27FC236}">
                  <a16:creationId xmlns:a16="http://schemas.microsoft.com/office/drawing/2014/main" id="{CD1E918C-A08E-41FA-BD73-693874BF9780}"/>
                </a:ext>
              </a:extLst>
            </p:cNvPr>
            <p:cNvSpPr>
              <a:spLocks noChangeArrowheads="1"/>
            </p:cNvSpPr>
            <p:nvPr/>
          </p:nvSpPr>
          <p:spPr bwMode="auto">
            <a:xfrm>
              <a:off x="8315616" y="2975905"/>
              <a:ext cx="1776772" cy="623444"/>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27" name="Group 26">
            <a:extLst>
              <a:ext uri="{FF2B5EF4-FFF2-40B4-BE49-F238E27FC236}">
                <a16:creationId xmlns:a16="http://schemas.microsoft.com/office/drawing/2014/main" id="{0FE8735A-A1FF-47E0-A963-5BF45922FB74}"/>
              </a:ext>
            </a:extLst>
          </p:cNvPr>
          <p:cNvGrpSpPr/>
          <p:nvPr/>
        </p:nvGrpSpPr>
        <p:grpSpPr>
          <a:xfrm>
            <a:off x="1763825" y="2770418"/>
            <a:ext cx="1774964" cy="838935"/>
            <a:chOff x="2062024" y="2770418"/>
            <a:chExt cx="1774964" cy="838935"/>
          </a:xfrm>
        </p:grpSpPr>
        <p:sp>
          <p:nvSpPr>
            <p:cNvPr id="189" name="Text Box 10">
              <a:extLst>
                <a:ext uri="{FF2B5EF4-FFF2-40B4-BE49-F238E27FC236}">
                  <a16:creationId xmlns:a16="http://schemas.microsoft.com/office/drawing/2014/main" id="{C0F6D557-4A4C-4C36-8F9E-ED087B5F6B45}"/>
                </a:ext>
              </a:extLst>
            </p:cNvPr>
            <p:cNvSpPr txBox="1">
              <a:spLocks noChangeArrowheads="1"/>
            </p:cNvSpPr>
            <p:nvPr/>
          </p:nvSpPr>
          <p:spPr bwMode="auto">
            <a:xfrm>
              <a:off x="2062024" y="2770418"/>
              <a:ext cx="1774964" cy="205487"/>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90" name="Rectangle 189">
              <a:extLst>
                <a:ext uri="{FF2B5EF4-FFF2-40B4-BE49-F238E27FC236}">
                  <a16:creationId xmlns:a16="http://schemas.microsoft.com/office/drawing/2014/main" id="{C84E4421-5A30-4008-87A5-18D120F13FB8}"/>
                </a:ext>
              </a:extLst>
            </p:cNvPr>
            <p:cNvSpPr>
              <a:spLocks noChangeArrowheads="1"/>
            </p:cNvSpPr>
            <p:nvPr/>
          </p:nvSpPr>
          <p:spPr bwMode="auto">
            <a:xfrm>
              <a:off x="2062024" y="2975905"/>
              <a:ext cx="1774964" cy="633448"/>
            </a:xfrm>
            <a:prstGeom prst="rect">
              <a:avLst/>
            </a:prstGeom>
            <a:solidFill>
              <a:schemeClr val="bg1">
                <a:lumMod val="95000"/>
              </a:schemeClr>
            </a:solidFill>
            <a:ln w="12700" algn="ctr">
              <a:solidFill>
                <a:schemeClr val="tx1"/>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26" name="Group 25">
            <a:extLst>
              <a:ext uri="{FF2B5EF4-FFF2-40B4-BE49-F238E27FC236}">
                <a16:creationId xmlns:a16="http://schemas.microsoft.com/office/drawing/2014/main" id="{2D823E9A-62B0-4A0F-9AE6-14AD31EEFE3B}"/>
              </a:ext>
            </a:extLst>
          </p:cNvPr>
          <p:cNvGrpSpPr/>
          <p:nvPr/>
        </p:nvGrpSpPr>
        <p:grpSpPr>
          <a:xfrm>
            <a:off x="5191572" y="2770418"/>
            <a:ext cx="1776772" cy="838935"/>
            <a:chOff x="5200374" y="2770418"/>
            <a:chExt cx="1776772" cy="838935"/>
          </a:xfrm>
        </p:grpSpPr>
        <p:sp>
          <p:nvSpPr>
            <p:cNvPr id="53" name="Text Box 10">
              <a:extLst>
                <a:ext uri="{FF2B5EF4-FFF2-40B4-BE49-F238E27FC236}">
                  <a16:creationId xmlns:a16="http://schemas.microsoft.com/office/drawing/2014/main" id="{3DC9F8CB-CA40-4B46-A662-59889DE26813}"/>
                </a:ext>
              </a:extLst>
            </p:cNvPr>
            <p:cNvSpPr txBox="1">
              <a:spLocks noChangeArrowheads="1"/>
            </p:cNvSpPr>
            <p:nvPr/>
          </p:nvSpPr>
          <p:spPr bwMode="auto">
            <a:xfrm>
              <a:off x="5200374" y="2770418"/>
              <a:ext cx="1776772" cy="205487"/>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54" name="Rectangle 53">
              <a:extLst>
                <a:ext uri="{FF2B5EF4-FFF2-40B4-BE49-F238E27FC236}">
                  <a16:creationId xmlns:a16="http://schemas.microsoft.com/office/drawing/2014/main" id="{BB640E6D-7163-4391-9E84-A3E8060EDC38}"/>
                </a:ext>
              </a:extLst>
            </p:cNvPr>
            <p:cNvSpPr>
              <a:spLocks noChangeArrowheads="1"/>
            </p:cNvSpPr>
            <p:nvPr/>
          </p:nvSpPr>
          <p:spPr bwMode="auto">
            <a:xfrm>
              <a:off x="5200374" y="2975905"/>
              <a:ext cx="1776772" cy="633448"/>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32" name="Group 31">
            <a:extLst>
              <a:ext uri="{FF2B5EF4-FFF2-40B4-BE49-F238E27FC236}">
                <a16:creationId xmlns:a16="http://schemas.microsoft.com/office/drawing/2014/main" id="{1C91066B-F95D-4B28-8461-443EC30A81C9}"/>
              </a:ext>
            </a:extLst>
          </p:cNvPr>
          <p:cNvGrpSpPr/>
          <p:nvPr/>
        </p:nvGrpSpPr>
        <p:grpSpPr>
          <a:xfrm>
            <a:off x="5194015" y="1624206"/>
            <a:ext cx="1776772" cy="837507"/>
            <a:chOff x="5200374" y="1624206"/>
            <a:chExt cx="1776772" cy="837507"/>
          </a:xfrm>
        </p:grpSpPr>
        <p:sp>
          <p:nvSpPr>
            <p:cNvPr id="187" name="Text Box 10">
              <a:extLst>
                <a:ext uri="{FF2B5EF4-FFF2-40B4-BE49-F238E27FC236}">
                  <a16:creationId xmlns:a16="http://schemas.microsoft.com/office/drawing/2014/main" id="{0CD44278-4EC5-43E0-953A-86AC3926B4AD}"/>
                </a:ext>
              </a:extLst>
            </p:cNvPr>
            <p:cNvSpPr txBox="1">
              <a:spLocks noChangeArrowheads="1"/>
            </p:cNvSpPr>
            <p:nvPr/>
          </p:nvSpPr>
          <p:spPr bwMode="auto">
            <a:xfrm>
              <a:off x="5200374" y="1624206"/>
              <a:ext cx="1776772" cy="205945"/>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188" name="Rectangle 187">
              <a:extLst>
                <a:ext uri="{FF2B5EF4-FFF2-40B4-BE49-F238E27FC236}">
                  <a16:creationId xmlns:a16="http://schemas.microsoft.com/office/drawing/2014/main" id="{D4DBD346-12C1-4886-8E3B-65E99C6E2585}"/>
                </a:ext>
              </a:extLst>
            </p:cNvPr>
            <p:cNvSpPr>
              <a:spLocks noChangeArrowheads="1"/>
            </p:cNvSpPr>
            <p:nvPr/>
          </p:nvSpPr>
          <p:spPr bwMode="auto">
            <a:xfrm>
              <a:off x="5200374" y="1830151"/>
              <a:ext cx="1776772" cy="631562"/>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sp>
        <p:nvSpPr>
          <p:cNvPr id="185" name="Text Box 10">
            <a:extLst>
              <a:ext uri="{FF2B5EF4-FFF2-40B4-BE49-F238E27FC236}">
                <a16:creationId xmlns:a16="http://schemas.microsoft.com/office/drawing/2014/main" id="{D1496853-D569-4FCE-95CC-3FC2307174E8}"/>
              </a:ext>
            </a:extLst>
          </p:cNvPr>
          <p:cNvSpPr txBox="1">
            <a:spLocks noChangeArrowheads="1"/>
          </p:cNvSpPr>
          <p:nvPr/>
        </p:nvSpPr>
        <p:spPr bwMode="auto">
          <a:xfrm>
            <a:off x="1077973"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6" name="Rectangle 185">
            <a:extLst>
              <a:ext uri="{FF2B5EF4-FFF2-40B4-BE49-F238E27FC236}">
                <a16:creationId xmlns:a16="http://schemas.microsoft.com/office/drawing/2014/main" id="{53CBC510-2896-4F6A-85F9-853799ACBD19}"/>
              </a:ext>
            </a:extLst>
          </p:cNvPr>
          <p:cNvSpPr>
            <a:spLocks noChangeArrowheads="1"/>
          </p:cNvSpPr>
          <p:nvPr/>
        </p:nvSpPr>
        <p:spPr bwMode="auto">
          <a:xfrm>
            <a:off x="1077973"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83" name="Text Box 10">
            <a:extLst>
              <a:ext uri="{FF2B5EF4-FFF2-40B4-BE49-F238E27FC236}">
                <a16:creationId xmlns:a16="http://schemas.microsoft.com/office/drawing/2014/main" id="{2B311BA2-312C-48D4-A378-6B8F86519C81}"/>
              </a:ext>
            </a:extLst>
          </p:cNvPr>
          <p:cNvSpPr txBox="1">
            <a:spLocks noChangeArrowheads="1"/>
          </p:cNvSpPr>
          <p:nvPr/>
        </p:nvSpPr>
        <p:spPr bwMode="auto">
          <a:xfrm>
            <a:off x="2703033"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4" name="Rectangle 183">
            <a:extLst>
              <a:ext uri="{FF2B5EF4-FFF2-40B4-BE49-F238E27FC236}">
                <a16:creationId xmlns:a16="http://schemas.microsoft.com/office/drawing/2014/main" id="{04A48123-59F4-4708-939F-D1372590D64D}"/>
              </a:ext>
            </a:extLst>
          </p:cNvPr>
          <p:cNvSpPr>
            <a:spLocks noChangeArrowheads="1"/>
          </p:cNvSpPr>
          <p:nvPr/>
        </p:nvSpPr>
        <p:spPr bwMode="auto">
          <a:xfrm>
            <a:off x="2703033"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81" name="Text Box 10">
            <a:extLst>
              <a:ext uri="{FF2B5EF4-FFF2-40B4-BE49-F238E27FC236}">
                <a16:creationId xmlns:a16="http://schemas.microsoft.com/office/drawing/2014/main" id="{291512FE-98EE-40F6-96A0-82912EB0134E}"/>
              </a:ext>
            </a:extLst>
          </p:cNvPr>
          <p:cNvSpPr txBox="1">
            <a:spLocks noChangeArrowheads="1"/>
          </p:cNvSpPr>
          <p:nvPr/>
        </p:nvSpPr>
        <p:spPr bwMode="auto">
          <a:xfrm>
            <a:off x="4506624"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2" name="Rectangle 181">
            <a:extLst>
              <a:ext uri="{FF2B5EF4-FFF2-40B4-BE49-F238E27FC236}">
                <a16:creationId xmlns:a16="http://schemas.microsoft.com/office/drawing/2014/main" id="{24142A67-BBD5-410D-8A57-EFA895809877}"/>
              </a:ext>
            </a:extLst>
          </p:cNvPr>
          <p:cNvSpPr>
            <a:spLocks noChangeArrowheads="1"/>
          </p:cNvSpPr>
          <p:nvPr/>
        </p:nvSpPr>
        <p:spPr bwMode="auto">
          <a:xfrm>
            <a:off x="4506624"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9" name="Text Box 10">
            <a:extLst>
              <a:ext uri="{FF2B5EF4-FFF2-40B4-BE49-F238E27FC236}">
                <a16:creationId xmlns:a16="http://schemas.microsoft.com/office/drawing/2014/main" id="{7976DB5B-507A-493C-8877-809E8BDBCCAB}"/>
              </a:ext>
            </a:extLst>
          </p:cNvPr>
          <p:cNvSpPr txBox="1">
            <a:spLocks noChangeArrowheads="1"/>
          </p:cNvSpPr>
          <p:nvPr/>
        </p:nvSpPr>
        <p:spPr bwMode="auto">
          <a:xfrm>
            <a:off x="6131684"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0" name="Rectangle 179">
            <a:extLst>
              <a:ext uri="{FF2B5EF4-FFF2-40B4-BE49-F238E27FC236}">
                <a16:creationId xmlns:a16="http://schemas.microsoft.com/office/drawing/2014/main" id="{DF95C48C-40CF-497A-8EB9-0A54D827D83B}"/>
              </a:ext>
            </a:extLst>
          </p:cNvPr>
          <p:cNvSpPr>
            <a:spLocks noChangeArrowheads="1"/>
          </p:cNvSpPr>
          <p:nvPr/>
        </p:nvSpPr>
        <p:spPr bwMode="auto">
          <a:xfrm>
            <a:off x="6131684"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7" name="Text Box 10">
            <a:extLst>
              <a:ext uri="{FF2B5EF4-FFF2-40B4-BE49-F238E27FC236}">
                <a16:creationId xmlns:a16="http://schemas.microsoft.com/office/drawing/2014/main" id="{C40A5EAA-195E-4FA3-B406-26819000708A}"/>
              </a:ext>
            </a:extLst>
          </p:cNvPr>
          <p:cNvSpPr txBox="1">
            <a:spLocks noChangeArrowheads="1"/>
          </p:cNvSpPr>
          <p:nvPr/>
        </p:nvSpPr>
        <p:spPr bwMode="auto">
          <a:xfrm>
            <a:off x="7960115"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8" name="Rectangle 177">
            <a:extLst>
              <a:ext uri="{FF2B5EF4-FFF2-40B4-BE49-F238E27FC236}">
                <a16:creationId xmlns:a16="http://schemas.microsoft.com/office/drawing/2014/main" id="{10E6273C-4190-494B-A200-4859E1FEFB69}"/>
              </a:ext>
            </a:extLst>
          </p:cNvPr>
          <p:cNvSpPr>
            <a:spLocks noChangeArrowheads="1"/>
          </p:cNvSpPr>
          <p:nvPr/>
        </p:nvSpPr>
        <p:spPr bwMode="auto">
          <a:xfrm>
            <a:off x="7960115"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5" name="Text Box 10">
            <a:extLst>
              <a:ext uri="{FF2B5EF4-FFF2-40B4-BE49-F238E27FC236}">
                <a16:creationId xmlns:a16="http://schemas.microsoft.com/office/drawing/2014/main" id="{F9701524-C612-4AF2-8E78-1E7579A01C7D}"/>
              </a:ext>
            </a:extLst>
          </p:cNvPr>
          <p:cNvSpPr txBox="1">
            <a:spLocks noChangeArrowheads="1"/>
          </p:cNvSpPr>
          <p:nvPr/>
        </p:nvSpPr>
        <p:spPr bwMode="auto">
          <a:xfrm>
            <a:off x="9585175"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6" name="Rectangle 175">
            <a:extLst>
              <a:ext uri="{FF2B5EF4-FFF2-40B4-BE49-F238E27FC236}">
                <a16:creationId xmlns:a16="http://schemas.microsoft.com/office/drawing/2014/main" id="{D4E21248-DA3D-4763-B8E0-8FD064020488}"/>
              </a:ext>
            </a:extLst>
          </p:cNvPr>
          <p:cNvSpPr>
            <a:spLocks noChangeArrowheads="1"/>
          </p:cNvSpPr>
          <p:nvPr/>
        </p:nvSpPr>
        <p:spPr bwMode="auto">
          <a:xfrm>
            <a:off x="9585175"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nvGrpSpPr>
          <p:cNvPr id="12" name="Group 11">
            <a:extLst>
              <a:ext uri="{FF2B5EF4-FFF2-40B4-BE49-F238E27FC236}">
                <a16:creationId xmlns:a16="http://schemas.microsoft.com/office/drawing/2014/main" id="{D862C842-51D6-438F-921E-370CDAA8385F}"/>
              </a:ext>
            </a:extLst>
          </p:cNvPr>
          <p:cNvGrpSpPr/>
          <p:nvPr/>
        </p:nvGrpSpPr>
        <p:grpSpPr>
          <a:xfrm>
            <a:off x="1077973" y="4552059"/>
            <a:ext cx="249678" cy="1732260"/>
            <a:chOff x="1077973" y="4552059"/>
            <a:chExt cx="249678" cy="1732260"/>
          </a:xfrm>
        </p:grpSpPr>
        <p:cxnSp>
          <p:nvCxnSpPr>
            <p:cNvPr id="65" name="AutoShape 17">
              <a:extLst>
                <a:ext uri="{FF2B5EF4-FFF2-40B4-BE49-F238E27FC236}">
                  <a16:creationId xmlns:a16="http://schemas.microsoft.com/office/drawing/2014/main" id="{C8A7AD19-67F3-4806-9F26-C06CEF175B5E}"/>
                </a:ext>
              </a:extLst>
            </p:cNvPr>
            <p:cNvCxnSpPr>
              <a:cxnSpLocks noChangeShapeType="1"/>
              <a:stCxn id="191" idx="2"/>
              <a:endCxn id="174" idx="1"/>
            </p:cNvCxnSpPr>
            <p:nvPr>
              <p:custDataLst>
                <p:tags r:id="rId26"/>
              </p:custDataLst>
            </p:nvPr>
          </p:nvCxnSpPr>
          <p:spPr bwMode="auto">
            <a:xfrm rot="16200000" flipH="1">
              <a:off x="1000247" y="4909319"/>
              <a:ext cx="498308" cy="15650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6" name="AutoShape 18">
              <a:extLst>
                <a:ext uri="{FF2B5EF4-FFF2-40B4-BE49-F238E27FC236}">
                  <a16:creationId xmlns:a16="http://schemas.microsoft.com/office/drawing/2014/main" id="{8558BD19-EC1D-4856-B22B-22868C49838C}"/>
                </a:ext>
              </a:extLst>
            </p:cNvPr>
            <p:cNvCxnSpPr>
              <a:cxnSpLocks noChangeShapeType="1"/>
              <a:endCxn id="172" idx="1"/>
            </p:cNvCxnSpPr>
            <p:nvPr>
              <p:custDataLst>
                <p:tags r:id="rId27"/>
              </p:custDataLst>
            </p:nvPr>
          </p:nvCxnSpPr>
          <p:spPr bwMode="auto">
            <a:xfrm rot="16200000" flipH="1">
              <a:off x="734718" y="5170073"/>
              <a:ext cx="1027592" cy="15473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AutoShape 19">
              <a:extLst>
                <a:ext uri="{FF2B5EF4-FFF2-40B4-BE49-F238E27FC236}">
                  <a16:creationId xmlns:a16="http://schemas.microsoft.com/office/drawing/2014/main" id="{A647F2BB-20AE-4D6F-882E-EF3B73C424C5}"/>
                </a:ext>
              </a:extLst>
            </p:cNvPr>
            <p:cNvCxnSpPr>
              <a:cxnSpLocks noChangeShapeType="1"/>
              <a:stCxn id="191" idx="2"/>
              <a:endCxn id="156" idx="1"/>
            </p:cNvCxnSpPr>
            <p:nvPr>
              <p:custDataLst>
                <p:tags r:id="rId28"/>
              </p:custDataLst>
            </p:nvPr>
          </p:nvCxnSpPr>
          <p:spPr bwMode="auto">
            <a:xfrm rot="16200000" flipH="1">
              <a:off x="476449" y="5433117"/>
              <a:ext cx="1545904" cy="15650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2BF591A0-38FC-46DB-BABC-7A221706F851}"/>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a:extLst>
              <a:ext uri="{FF2B5EF4-FFF2-40B4-BE49-F238E27FC236}">
                <a16:creationId xmlns:a16="http://schemas.microsoft.com/office/drawing/2014/main" id="{BCAC8D88-B5F3-4150-A5AE-0CC638169184}"/>
              </a:ext>
            </a:extLst>
          </p:cNvPr>
          <p:cNvGrpSpPr/>
          <p:nvPr/>
        </p:nvGrpSpPr>
        <p:grpSpPr>
          <a:xfrm>
            <a:off x="2703033" y="4552059"/>
            <a:ext cx="326406" cy="1732260"/>
            <a:chOff x="1077973" y="4552059"/>
            <a:chExt cx="326406" cy="1732260"/>
          </a:xfrm>
        </p:grpSpPr>
        <p:cxnSp>
          <p:nvCxnSpPr>
            <p:cNvPr id="193" name="AutoShape 17">
              <a:extLst>
                <a:ext uri="{FF2B5EF4-FFF2-40B4-BE49-F238E27FC236}">
                  <a16:creationId xmlns:a16="http://schemas.microsoft.com/office/drawing/2014/main" id="{40B0EB23-041E-4D84-B5F2-D7B949B379B5}"/>
                </a:ext>
              </a:extLst>
            </p:cNvPr>
            <p:cNvCxnSpPr>
              <a:cxnSpLocks noChangeShapeType="1"/>
              <a:stCxn id="196" idx="2"/>
            </p:cNvCxnSpPr>
            <p:nvPr>
              <p:custDataLst>
                <p:tags r:id="rId23"/>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4" name="AutoShape 18">
              <a:extLst>
                <a:ext uri="{FF2B5EF4-FFF2-40B4-BE49-F238E27FC236}">
                  <a16:creationId xmlns:a16="http://schemas.microsoft.com/office/drawing/2014/main" id="{931E9E33-9ABC-47C3-B34D-47625E36A0AB}"/>
                </a:ext>
              </a:extLst>
            </p:cNvPr>
            <p:cNvCxnSpPr>
              <a:cxnSpLocks noChangeShapeType="1"/>
            </p:cNvCxnSpPr>
            <p:nvPr>
              <p:custDataLst>
                <p:tags r:id="rId24"/>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5" name="AutoShape 19">
              <a:extLst>
                <a:ext uri="{FF2B5EF4-FFF2-40B4-BE49-F238E27FC236}">
                  <a16:creationId xmlns:a16="http://schemas.microsoft.com/office/drawing/2014/main" id="{E58E6FC6-6DE0-4A3A-855B-D89281EE5737}"/>
                </a:ext>
              </a:extLst>
            </p:cNvPr>
            <p:cNvCxnSpPr>
              <a:cxnSpLocks noChangeShapeType="1"/>
              <a:stCxn id="196" idx="2"/>
            </p:cNvCxnSpPr>
            <p:nvPr>
              <p:custDataLst>
                <p:tags r:id="rId25"/>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2B27261A-33C7-41F7-ADD1-FBCC86670B99}"/>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BFE1F134-49B2-427D-91B4-89CC34D2094D}"/>
              </a:ext>
            </a:extLst>
          </p:cNvPr>
          <p:cNvGrpSpPr/>
          <p:nvPr/>
        </p:nvGrpSpPr>
        <p:grpSpPr>
          <a:xfrm>
            <a:off x="4506624" y="4552059"/>
            <a:ext cx="326406" cy="1732260"/>
            <a:chOff x="1077973" y="4552059"/>
            <a:chExt cx="326406" cy="1732260"/>
          </a:xfrm>
        </p:grpSpPr>
        <p:cxnSp>
          <p:nvCxnSpPr>
            <p:cNvPr id="198" name="AutoShape 17">
              <a:extLst>
                <a:ext uri="{FF2B5EF4-FFF2-40B4-BE49-F238E27FC236}">
                  <a16:creationId xmlns:a16="http://schemas.microsoft.com/office/drawing/2014/main" id="{433230F8-3680-4190-B47A-EC75AC0A75B3}"/>
                </a:ext>
              </a:extLst>
            </p:cNvPr>
            <p:cNvCxnSpPr>
              <a:cxnSpLocks noChangeShapeType="1"/>
              <a:stCxn id="201" idx="2"/>
            </p:cNvCxnSpPr>
            <p:nvPr>
              <p:custDataLst>
                <p:tags r:id="rId20"/>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9" name="AutoShape 18">
              <a:extLst>
                <a:ext uri="{FF2B5EF4-FFF2-40B4-BE49-F238E27FC236}">
                  <a16:creationId xmlns:a16="http://schemas.microsoft.com/office/drawing/2014/main" id="{0029A43E-D375-4167-AEEA-6FC27C89ED6F}"/>
                </a:ext>
              </a:extLst>
            </p:cNvPr>
            <p:cNvCxnSpPr>
              <a:cxnSpLocks noChangeShapeType="1"/>
            </p:cNvCxnSpPr>
            <p:nvPr>
              <p:custDataLst>
                <p:tags r:id="rId21"/>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0" name="AutoShape 19">
              <a:extLst>
                <a:ext uri="{FF2B5EF4-FFF2-40B4-BE49-F238E27FC236}">
                  <a16:creationId xmlns:a16="http://schemas.microsoft.com/office/drawing/2014/main" id="{810310A0-AAA9-456B-8068-DDB3123108C8}"/>
                </a:ext>
              </a:extLst>
            </p:cNvPr>
            <p:cNvCxnSpPr>
              <a:cxnSpLocks noChangeShapeType="1"/>
              <a:stCxn id="201" idx="2"/>
            </p:cNvCxnSpPr>
            <p:nvPr>
              <p:custDataLst>
                <p:tags r:id="rId22"/>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5F4DB5A6-A055-4B0C-90CB-5437292F00B2}"/>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26C6FC94-54FB-44E4-8830-8371CA72E0DF}"/>
              </a:ext>
            </a:extLst>
          </p:cNvPr>
          <p:cNvGrpSpPr/>
          <p:nvPr/>
        </p:nvGrpSpPr>
        <p:grpSpPr>
          <a:xfrm>
            <a:off x="6131684" y="4552059"/>
            <a:ext cx="326406" cy="1732260"/>
            <a:chOff x="1077973" y="4552059"/>
            <a:chExt cx="326406" cy="1732260"/>
          </a:xfrm>
        </p:grpSpPr>
        <p:cxnSp>
          <p:nvCxnSpPr>
            <p:cNvPr id="203" name="AutoShape 17">
              <a:extLst>
                <a:ext uri="{FF2B5EF4-FFF2-40B4-BE49-F238E27FC236}">
                  <a16:creationId xmlns:a16="http://schemas.microsoft.com/office/drawing/2014/main" id="{2C49E00B-B4C9-4009-A7F4-9E056504ED4D}"/>
                </a:ext>
              </a:extLst>
            </p:cNvPr>
            <p:cNvCxnSpPr>
              <a:cxnSpLocks noChangeShapeType="1"/>
              <a:stCxn id="206" idx="2"/>
            </p:cNvCxnSpPr>
            <p:nvPr>
              <p:custDataLst>
                <p:tags r:id="rId17"/>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4" name="AutoShape 18">
              <a:extLst>
                <a:ext uri="{FF2B5EF4-FFF2-40B4-BE49-F238E27FC236}">
                  <a16:creationId xmlns:a16="http://schemas.microsoft.com/office/drawing/2014/main" id="{A35AD13B-C639-4B3D-8DB0-4BFDF2FAD07F}"/>
                </a:ext>
              </a:extLst>
            </p:cNvPr>
            <p:cNvCxnSpPr>
              <a:cxnSpLocks noChangeShapeType="1"/>
            </p:cNvCxnSpPr>
            <p:nvPr>
              <p:custDataLst>
                <p:tags r:id="rId18"/>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5" name="AutoShape 19">
              <a:extLst>
                <a:ext uri="{FF2B5EF4-FFF2-40B4-BE49-F238E27FC236}">
                  <a16:creationId xmlns:a16="http://schemas.microsoft.com/office/drawing/2014/main" id="{0C709ACE-9085-4D56-9A69-AFDE48E1D37E}"/>
                </a:ext>
              </a:extLst>
            </p:cNvPr>
            <p:cNvCxnSpPr>
              <a:cxnSpLocks noChangeShapeType="1"/>
              <a:stCxn id="206" idx="2"/>
            </p:cNvCxnSpPr>
            <p:nvPr>
              <p:custDataLst>
                <p:tags r:id="rId19"/>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28ADAD68-7061-4384-9714-7D893A73C23A}"/>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1287CEB1-9FA9-42A5-BAAA-D7FD247EC99C}"/>
              </a:ext>
            </a:extLst>
          </p:cNvPr>
          <p:cNvGrpSpPr/>
          <p:nvPr/>
        </p:nvGrpSpPr>
        <p:grpSpPr>
          <a:xfrm>
            <a:off x="7960115" y="4552059"/>
            <a:ext cx="326406" cy="1732260"/>
            <a:chOff x="1077973" y="4552059"/>
            <a:chExt cx="326406" cy="1732260"/>
          </a:xfrm>
        </p:grpSpPr>
        <p:cxnSp>
          <p:nvCxnSpPr>
            <p:cNvPr id="208" name="AutoShape 17">
              <a:extLst>
                <a:ext uri="{FF2B5EF4-FFF2-40B4-BE49-F238E27FC236}">
                  <a16:creationId xmlns:a16="http://schemas.microsoft.com/office/drawing/2014/main" id="{D202C77F-A045-49E3-8C27-2C029A543EC6}"/>
                </a:ext>
              </a:extLst>
            </p:cNvPr>
            <p:cNvCxnSpPr>
              <a:cxnSpLocks noChangeShapeType="1"/>
              <a:stCxn id="211" idx="2"/>
            </p:cNvCxnSpPr>
            <p:nvPr>
              <p:custDataLst>
                <p:tags r:id="rId14"/>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9" name="AutoShape 18">
              <a:extLst>
                <a:ext uri="{FF2B5EF4-FFF2-40B4-BE49-F238E27FC236}">
                  <a16:creationId xmlns:a16="http://schemas.microsoft.com/office/drawing/2014/main" id="{59E34AE8-1957-40BC-AA0C-7D616CABF338}"/>
                </a:ext>
              </a:extLst>
            </p:cNvPr>
            <p:cNvCxnSpPr>
              <a:cxnSpLocks noChangeShapeType="1"/>
            </p:cNvCxnSpPr>
            <p:nvPr>
              <p:custDataLst>
                <p:tags r:id="rId15"/>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0" name="AutoShape 19">
              <a:extLst>
                <a:ext uri="{FF2B5EF4-FFF2-40B4-BE49-F238E27FC236}">
                  <a16:creationId xmlns:a16="http://schemas.microsoft.com/office/drawing/2014/main" id="{41C9D9E6-EA4B-4D0D-BEB1-4FAD828E3DC3}"/>
                </a:ext>
              </a:extLst>
            </p:cNvPr>
            <p:cNvCxnSpPr>
              <a:cxnSpLocks noChangeShapeType="1"/>
              <a:stCxn id="211" idx="2"/>
            </p:cNvCxnSpPr>
            <p:nvPr>
              <p:custDataLst>
                <p:tags r:id="rId16"/>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53E4378-215E-446D-9A39-35BB1316F141}"/>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98974A17-8DD9-4EDF-A00D-F156D975655B}"/>
              </a:ext>
            </a:extLst>
          </p:cNvPr>
          <p:cNvGrpSpPr/>
          <p:nvPr/>
        </p:nvGrpSpPr>
        <p:grpSpPr>
          <a:xfrm>
            <a:off x="9585175" y="4552059"/>
            <a:ext cx="326406" cy="1732260"/>
            <a:chOff x="1077973" y="4552059"/>
            <a:chExt cx="326406" cy="1732260"/>
          </a:xfrm>
        </p:grpSpPr>
        <p:cxnSp>
          <p:nvCxnSpPr>
            <p:cNvPr id="213" name="AutoShape 17">
              <a:extLst>
                <a:ext uri="{FF2B5EF4-FFF2-40B4-BE49-F238E27FC236}">
                  <a16:creationId xmlns:a16="http://schemas.microsoft.com/office/drawing/2014/main" id="{C6DB3E57-B149-487D-A620-83D23BB5B1E9}"/>
                </a:ext>
              </a:extLst>
            </p:cNvPr>
            <p:cNvCxnSpPr>
              <a:cxnSpLocks noChangeShapeType="1"/>
              <a:stCxn id="216" idx="2"/>
            </p:cNvCxnSpPr>
            <p:nvPr>
              <p:custDataLst>
                <p:tags r:id="rId11"/>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4" name="AutoShape 18">
              <a:extLst>
                <a:ext uri="{FF2B5EF4-FFF2-40B4-BE49-F238E27FC236}">
                  <a16:creationId xmlns:a16="http://schemas.microsoft.com/office/drawing/2014/main" id="{684C8DDA-D6DD-4D0F-83ED-96ACF5D9D46A}"/>
                </a:ext>
              </a:extLst>
            </p:cNvPr>
            <p:cNvCxnSpPr>
              <a:cxnSpLocks noChangeShapeType="1"/>
            </p:cNvCxnSpPr>
            <p:nvPr>
              <p:custDataLst>
                <p:tags r:id="rId12"/>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5" name="AutoShape 19">
              <a:extLst>
                <a:ext uri="{FF2B5EF4-FFF2-40B4-BE49-F238E27FC236}">
                  <a16:creationId xmlns:a16="http://schemas.microsoft.com/office/drawing/2014/main" id="{DF5B3723-0D1E-4129-965D-5EDEF3C61B00}"/>
                </a:ext>
              </a:extLst>
            </p:cNvPr>
            <p:cNvCxnSpPr>
              <a:cxnSpLocks noChangeShapeType="1"/>
              <a:stCxn id="216" idx="2"/>
            </p:cNvCxnSpPr>
            <p:nvPr>
              <p:custDataLst>
                <p:tags r:id="rId13"/>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3EBE9A2D-D387-42C2-AD8F-0B93050E6A26}"/>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746F0B4-1F51-4513-992D-6AA8918DCFCC}"/>
              </a:ext>
            </a:extLst>
          </p:cNvPr>
          <p:cNvGrpSpPr/>
          <p:nvPr/>
        </p:nvGrpSpPr>
        <p:grpSpPr>
          <a:xfrm>
            <a:off x="1325880" y="4932227"/>
            <a:ext cx="1273703" cy="1450629"/>
            <a:chOff x="1402568" y="4932227"/>
            <a:chExt cx="1302725" cy="1450629"/>
          </a:xfrm>
        </p:grpSpPr>
        <p:sp>
          <p:nvSpPr>
            <p:cNvPr id="173" name="Text Box 10">
              <a:extLst>
                <a:ext uri="{FF2B5EF4-FFF2-40B4-BE49-F238E27FC236}">
                  <a16:creationId xmlns:a16="http://schemas.microsoft.com/office/drawing/2014/main" id="{A4A8C889-9A7D-4181-8FC0-AAE35026CDB7}"/>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4" name="Rectangle 173">
              <a:extLst>
                <a:ext uri="{FF2B5EF4-FFF2-40B4-BE49-F238E27FC236}">
                  <a16:creationId xmlns:a16="http://schemas.microsoft.com/office/drawing/2014/main" id="{6C0E3AB1-5D90-4896-873F-F813812FB359}"/>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157" name="Text Box 10">
              <a:extLst>
                <a:ext uri="{FF2B5EF4-FFF2-40B4-BE49-F238E27FC236}">
                  <a16:creationId xmlns:a16="http://schemas.microsoft.com/office/drawing/2014/main" id="{5D2ED6AA-D3DB-4BE7-B25F-D806BC64DAB4}"/>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2" name="Rectangle 171">
              <a:extLst>
                <a:ext uri="{FF2B5EF4-FFF2-40B4-BE49-F238E27FC236}">
                  <a16:creationId xmlns:a16="http://schemas.microsoft.com/office/drawing/2014/main" id="{00EEF352-FF46-4E53-AE60-6A2F4B60EC38}"/>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155" name="Text Box 10">
              <a:extLst>
                <a:ext uri="{FF2B5EF4-FFF2-40B4-BE49-F238E27FC236}">
                  <a16:creationId xmlns:a16="http://schemas.microsoft.com/office/drawing/2014/main" id="{E6A83BA0-894A-44FC-BB82-9154AB396B9A}"/>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56" name="Rectangle 155">
              <a:extLst>
                <a:ext uri="{FF2B5EF4-FFF2-40B4-BE49-F238E27FC236}">
                  <a16:creationId xmlns:a16="http://schemas.microsoft.com/office/drawing/2014/main" id="{9B620C9B-6FB7-4299-AF70-13AC9639FE24}"/>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17" name="Group 216">
            <a:extLst>
              <a:ext uri="{FF2B5EF4-FFF2-40B4-BE49-F238E27FC236}">
                <a16:creationId xmlns:a16="http://schemas.microsoft.com/office/drawing/2014/main" id="{42CB737F-8A4B-4C59-AA8E-0295C0FB3AD4}"/>
              </a:ext>
            </a:extLst>
          </p:cNvPr>
          <p:cNvGrpSpPr/>
          <p:nvPr/>
        </p:nvGrpSpPr>
        <p:grpSpPr>
          <a:xfrm>
            <a:off x="2950939" y="4932227"/>
            <a:ext cx="1273703" cy="1450629"/>
            <a:chOff x="1402568" y="4932227"/>
            <a:chExt cx="1302725" cy="1450629"/>
          </a:xfrm>
        </p:grpSpPr>
        <p:sp>
          <p:nvSpPr>
            <p:cNvPr id="218" name="Text Box 10">
              <a:extLst>
                <a:ext uri="{FF2B5EF4-FFF2-40B4-BE49-F238E27FC236}">
                  <a16:creationId xmlns:a16="http://schemas.microsoft.com/office/drawing/2014/main" id="{41511FA6-6BB3-4A5E-80B9-85B57109503F}"/>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19" name="Rectangle 218">
              <a:extLst>
                <a:ext uri="{FF2B5EF4-FFF2-40B4-BE49-F238E27FC236}">
                  <a16:creationId xmlns:a16="http://schemas.microsoft.com/office/drawing/2014/main" id="{5AD921B2-84D9-4977-8575-7EA9E098FB90}"/>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0" name="Text Box 10">
              <a:extLst>
                <a:ext uri="{FF2B5EF4-FFF2-40B4-BE49-F238E27FC236}">
                  <a16:creationId xmlns:a16="http://schemas.microsoft.com/office/drawing/2014/main" id="{A1D21601-6427-4240-8E43-447F4FDB0A96}"/>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1" name="Rectangle 220">
              <a:extLst>
                <a:ext uri="{FF2B5EF4-FFF2-40B4-BE49-F238E27FC236}">
                  <a16:creationId xmlns:a16="http://schemas.microsoft.com/office/drawing/2014/main" id="{D359733A-3C2D-494D-AC9D-3A461A717373}"/>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2" name="Text Box 10">
              <a:extLst>
                <a:ext uri="{FF2B5EF4-FFF2-40B4-BE49-F238E27FC236}">
                  <a16:creationId xmlns:a16="http://schemas.microsoft.com/office/drawing/2014/main" id="{BC1858BC-8CA6-45EA-A3A8-3B78FD0783E4}"/>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3" name="Rectangle 222">
              <a:extLst>
                <a:ext uri="{FF2B5EF4-FFF2-40B4-BE49-F238E27FC236}">
                  <a16:creationId xmlns:a16="http://schemas.microsoft.com/office/drawing/2014/main" id="{3BC3DA21-3C80-4E58-9215-2CFCC679477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24" name="Group 223">
            <a:extLst>
              <a:ext uri="{FF2B5EF4-FFF2-40B4-BE49-F238E27FC236}">
                <a16:creationId xmlns:a16="http://schemas.microsoft.com/office/drawing/2014/main" id="{AC2B3338-81F5-41A0-8134-48F8361C64BB}"/>
              </a:ext>
            </a:extLst>
          </p:cNvPr>
          <p:cNvGrpSpPr/>
          <p:nvPr/>
        </p:nvGrpSpPr>
        <p:grpSpPr>
          <a:xfrm>
            <a:off x="4754530" y="4932227"/>
            <a:ext cx="1273703" cy="1450629"/>
            <a:chOff x="1402568" y="4932227"/>
            <a:chExt cx="1302725" cy="1450629"/>
          </a:xfrm>
        </p:grpSpPr>
        <p:sp>
          <p:nvSpPr>
            <p:cNvPr id="225" name="Text Box 10">
              <a:extLst>
                <a:ext uri="{FF2B5EF4-FFF2-40B4-BE49-F238E27FC236}">
                  <a16:creationId xmlns:a16="http://schemas.microsoft.com/office/drawing/2014/main" id="{08602D7F-9A8E-4000-BC03-3898DBC50C98}"/>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6" name="Rectangle 225">
              <a:extLst>
                <a:ext uri="{FF2B5EF4-FFF2-40B4-BE49-F238E27FC236}">
                  <a16:creationId xmlns:a16="http://schemas.microsoft.com/office/drawing/2014/main" id="{620D5E25-C440-4A92-B8E7-CFB4712E7DBE}"/>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7" name="Text Box 10">
              <a:extLst>
                <a:ext uri="{FF2B5EF4-FFF2-40B4-BE49-F238E27FC236}">
                  <a16:creationId xmlns:a16="http://schemas.microsoft.com/office/drawing/2014/main" id="{9A976B4E-C705-4DFE-878F-FA69D45D9CD8}"/>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8" name="Rectangle 227">
              <a:extLst>
                <a:ext uri="{FF2B5EF4-FFF2-40B4-BE49-F238E27FC236}">
                  <a16:creationId xmlns:a16="http://schemas.microsoft.com/office/drawing/2014/main" id="{9FE9E0AC-405F-45AA-9E84-0C56ABD20AD1}"/>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9" name="Text Box 10">
              <a:extLst>
                <a:ext uri="{FF2B5EF4-FFF2-40B4-BE49-F238E27FC236}">
                  <a16:creationId xmlns:a16="http://schemas.microsoft.com/office/drawing/2014/main" id="{8FFACAA7-8BFC-4C16-8BD8-BF0ACA0E9CFE}"/>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0" name="Rectangle 229">
              <a:extLst>
                <a:ext uri="{FF2B5EF4-FFF2-40B4-BE49-F238E27FC236}">
                  <a16:creationId xmlns:a16="http://schemas.microsoft.com/office/drawing/2014/main" id="{108B62A5-5800-4BFB-BE11-25C6CD51CCAF}"/>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31" name="Group 230">
            <a:extLst>
              <a:ext uri="{FF2B5EF4-FFF2-40B4-BE49-F238E27FC236}">
                <a16:creationId xmlns:a16="http://schemas.microsoft.com/office/drawing/2014/main" id="{8C61C920-22F9-4E37-B206-9F0C107EEC9B}"/>
              </a:ext>
            </a:extLst>
          </p:cNvPr>
          <p:cNvGrpSpPr/>
          <p:nvPr/>
        </p:nvGrpSpPr>
        <p:grpSpPr>
          <a:xfrm>
            <a:off x="6379590" y="4932227"/>
            <a:ext cx="1273703" cy="1450629"/>
            <a:chOff x="1402568" y="4932227"/>
            <a:chExt cx="1302725" cy="1450629"/>
          </a:xfrm>
        </p:grpSpPr>
        <p:sp>
          <p:nvSpPr>
            <p:cNvPr id="232" name="Text Box 10">
              <a:extLst>
                <a:ext uri="{FF2B5EF4-FFF2-40B4-BE49-F238E27FC236}">
                  <a16:creationId xmlns:a16="http://schemas.microsoft.com/office/drawing/2014/main" id="{FB0C1E7A-B46C-454F-B8AB-93BF3A7F64ED}"/>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3" name="Rectangle 232">
              <a:extLst>
                <a:ext uri="{FF2B5EF4-FFF2-40B4-BE49-F238E27FC236}">
                  <a16:creationId xmlns:a16="http://schemas.microsoft.com/office/drawing/2014/main" id="{79F39F9E-CA3A-444E-A6C7-A6CD3FF646C4}"/>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34" name="Text Box 10">
              <a:extLst>
                <a:ext uri="{FF2B5EF4-FFF2-40B4-BE49-F238E27FC236}">
                  <a16:creationId xmlns:a16="http://schemas.microsoft.com/office/drawing/2014/main" id="{C7651DFC-625D-4377-A9B8-99A521448241}"/>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5" name="Rectangle 234">
              <a:extLst>
                <a:ext uri="{FF2B5EF4-FFF2-40B4-BE49-F238E27FC236}">
                  <a16:creationId xmlns:a16="http://schemas.microsoft.com/office/drawing/2014/main" id="{C88648BD-57DB-494F-A3E7-98FA04A1AE72}"/>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36" name="Text Box 10">
              <a:extLst>
                <a:ext uri="{FF2B5EF4-FFF2-40B4-BE49-F238E27FC236}">
                  <a16:creationId xmlns:a16="http://schemas.microsoft.com/office/drawing/2014/main" id="{865F7348-4D12-4FB6-BB71-023E4E14269B}"/>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7" name="Rectangle 236">
              <a:extLst>
                <a:ext uri="{FF2B5EF4-FFF2-40B4-BE49-F238E27FC236}">
                  <a16:creationId xmlns:a16="http://schemas.microsoft.com/office/drawing/2014/main" id="{4371327D-F357-4A11-A55A-CB731BA0CDB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38" name="Group 237">
            <a:extLst>
              <a:ext uri="{FF2B5EF4-FFF2-40B4-BE49-F238E27FC236}">
                <a16:creationId xmlns:a16="http://schemas.microsoft.com/office/drawing/2014/main" id="{701C7636-F9AC-4C2B-9DFB-0568FC885A17}"/>
              </a:ext>
            </a:extLst>
          </p:cNvPr>
          <p:cNvGrpSpPr/>
          <p:nvPr/>
        </p:nvGrpSpPr>
        <p:grpSpPr>
          <a:xfrm>
            <a:off x="8208021" y="4932227"/>
            <a:ext cx="1273703" cy="1450629"/>
            <a:chOff x="1402568" y="4932227"/>
            <a:chExt cx="1302725" cy="1450629"/>
          </a:xfrm>
        </p:grpSpPr>
        <p:sp>
          <p:nvSpPr>
            <p:cNvPr id="239" name="Text Box 10">
              <a:extLst>
                <a:ext uri="{FF2B5EF4-FFF2-40B4-BE49-F238E27FC236}">
                  <a16:creationId xmlns:a16="http://schemas.microsoft.com/office/drawing/2014/main" id="{A911CBF6-CDDC-4A9B-BC23-871768F29131}"/>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0" name="Rectangle 239">
              <a:extLst>
                <a:ext uri="{FF2B5EF4-FFF2-40B4-BE49-F238E27FC236}">
                  <a16:creationId xmlns:a16="http://schemas.microsoft.com/office/drawing/2014/main" id="{57184869-47E4-41FF-959B-06E6D16A778B}"/>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1" name="Text Box 10">
              <a:extLst>
                <a:ext uri="{FF2B5EF4-FFF2-40B4-BE49-F238E27FC236}">
                  <a16:creationId xmlns:a16="http://schemas.microsoft.com/office/drawing/2014/main" id="{97D0ABA3-E727-4CBE-9EF8-66577AD939C4}"/>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2" name="Rectangle 241">
              <a:extLst>
                <a:ext uri="{FF2B5EF4-FFF2-40B4-BE49-F238E27FC236}">
                  <a16:creationId xmlns:a16="http://schemas.microsoft.com/office/drawing/2014/main" id="{48F92074-D233-4AC6-BB7A-927956433BCA}"/>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3" name="Text Box 10">
              <a:extLst>
                <a:ext uri="{FF2B5EF4-FFF2-40B4-BE49-F238E27FC236}">
                  <a16:creationId xmlns:a16="http://schemas.microsoft.com/office/drawing/2014/main" id="{A2E0C057-89AB-4E2A-BC2D-6586AB1653C2}"/>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4" name="Rectangle 243">
              <a:extLst>
                <a:ext uri="{FF2B5EF4-FFF2-40B4-BE49-F238E27FC236}">
                  <a16:creationId xmlns:a16="http://schemas.microsoft.com/office/drawing/2014/main" id="{F719EB1A-8A81-4847-8B55-860CAD0FD724}"/>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45" name="Group 244">
            <a:extLst>
              <a:ext uri="{FF2B5EF4-FFF2-40B4-BE49-F238E27FC236}">
                <a16:creationId xmlns:a16="http://schemas.microsoft.com/office/drawing/2014/main" id="{E6ECE5F8-DB24-4DAF-9A43-6A0312DAC135}"/>
              </a:ext>
            </a:extLst>
          </p:cNvPr>
          <p:cNvGrpSpPr/>
          <p:nvPr/>
        </p:nvGrpSpPr>
        <p:grpSpPr>
          <a:xfrm>
            <a:off x="9833081" y="4932227"/>
            <a:ext cx="1273703" cy="1450629"/>
            <a:chOff x="1402568" y="4932227"/>
            <a:chExt cx="1302725" cy="1450629"/>
          </a:xfrm>
        </p:grpSpPr>
        <p:sp>
          <p:nvSpPr>
            <p:cNvPr id="246" name="Text Box 10">
              <a:extLst>
                <a:ext uri="{FF2B5EF4-FFF2-40B4-BE49-F238E27FC236}">
                  <a16:creationId xmlns:a16="http://schemas.microsoft.com/office/drawing/2014/main" id="{EA141E48-0E63-48DF-9EA2-5223932F2A52}"/>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7" name="Rectangle 246">
              <a:extLst>
                <a:ext uri="{FF2B5EF4-FFF2-40B4-BE49-F238E27FC236}">
                  <a16:creationId xmlns:a16="http://schemas.microsoft.com/office/drawing/2014/main" id="{38857516-819F-4D6E-A1C5-75D5C330E1AD}"/>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8" name="Text Box 10">
              <a:extLst>
                <a:ext uri="{FF2B5EF4-FFF2-40B4-BE49-F238E27FC236}">
                  <a16:creationId xmlns:a16="http://schemas.microsoft.com/office/drawing/2014/main" id="{E95AE27B-C6CE-4D62-BC76-E13628B248F6}"/>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9" name="Rectangle 248">
              <a:extLst>
                <a:ext uri="{FF2B5EF4-FFF2-40B4-BE49-F238E27FC236}">
                  <a16:creationId xmlns:a16="http://schemas.microsoft.com/office/drawing/2014/main" id="{5F3002FB-EBB8-489E-999F-E3F8F5370767}"/>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50" name="Text Box 10">
              <a:extLst>
                <a:ext uri="{FF2B5EF4-FFF2-40B4-BE49-F238E27FC236}">
                  <a16:creationId xmlns:a16="http://schemas.microsoft.com/office/drawing/2014/main" id="{F4E8807A-0C91-4150-B284-F72D0FCD19EE}"/>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51" name="Rectangle 250">
              <a:extLst>
                <a:ext uri="{FF2B5EF4-FFF2-40B4-BE49-F238E27FC236}">
                  <a16:creationId xmlns:a16="http://schemas.microsoft.com/office/drawing/2014/main" id="{03AF78ED-E448-48DD-A0D3-9DA442A0573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sp>
        <p:nvSpPr>
          <p:cNvPr id="110" name="Speech Bubble: Rectangle with Corners Rounded 109">
            <a:extLst>
              <a:ext uri="{FF2B5EF4-FFF2-40B4-BE49-F238E27FC236}">
                <a16:creationId xmlns:a16="http://schemas.microsoft.com/office/drawing/2014/main" id="{354CD8E6-E32B-4088-BA4A-24170351239C}"/>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705146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7" imgW="344" imgH="344" progId="TCLayout.ActiveDocument.1">
                  <p:embed/>
                </p:oleObj>
              </mc:Choice>
              <mc:Fallback>
                <p:oleObj name="think-cell Slide" r:id="rId4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33</a:t>
            </a:fld>
            <a:endParaRPr lang="en-US" sz="1000" dirty="0">
              <a:solidFill>
                <a:srgbClr val="ADAFBB"/>
              </a:solidFill>
            </a:endParaRPr>
          </a:p>
        </p:txBody>
      </p:sp>
      <p:cxnSp>
        <p:nvCxnSpPr>
          <p:cNvPr id="240" name="Elbow Connector 2">
            <a:extLst>
              <a:ext uri="{FF2B5EF4-FFF2-40B4-BE49-F238E27FC236}">
                <a16:creationId xmlns:a16="http://schemas.microsoft.com/office/drawing/2014/main" id="{AD69C221-8B79-4129-AFD9-0704A52503EA}"/>
              </a:ext>
            </a:extLst>
          </p:cNvPr>
          <p:cNvCxnSpPr/>
          <p:nvPr>
            <p:custDataLst>
              <p:tags r:id="rId2"/>
            </p:custDataLst>
          </p:nvPr>
        </p:nvCxnSpPr>
        <p:spPr>
          <a:xfrm rot="5400000">
            <a:off x="3467566" y="848592"/>
            <a:ext cx="802986" cy="3877008"/>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0CD1B520-A7D6-49DB-BE77-036A95867DAC}"/>
              </a:ext>
            </a:extLst>
          </p:cNvPr>
          <p:cNvGrpSpPr/>
          <p:nvPr>
            <p:custDataLst>
              <p:tags r:id="rId3"/>
            </p:custDataLst>
          </p:nvPr>
        </p:nvGrpSpPr>
        <p:grpSpPr>
          <a:xfrm>
            <a:off x="3125714" y="2395201"/>
            <a:ext cx="1627123" cy="451080"/>
            <a:chOff x="3412757" y="2395201"/>
            <a:chExt cx="1627123" cy="451080"/>
          </a:xfrm>
        </p:grpSpPr>
        <p:sp>
          <p:nvSpPr>
            <p:cNvPr id="328" name="Text Box 10">
              <a:extLst>
                <a:ext uri="{FF2B5EF4-FFF2-40B4-BE49-F238E27FC236}">
                  <a16:creationId xmlns:a16="http://schemas.microsoft.com/office/drawing/2014/main" id="{78E6261B-E353-4B95-8DAD-3208CF848CEC}"/>
                </a:ext>
              </a:extLst>
            </p:cNvPr>
            <p:cNvSpPr txBox="1">
              <a:spLocks noChangeArrowheads="1"/>
            </p:cNvSpPr>
            <p:nvPr/>
          </p:nvSpPr>
          <p:spPr bwMode="auto">
            <a:xfrm>
              <a:off x="3412757" y="239520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9" name="Rectangle 328">
              <a:extLst>
                <a:ext uri="{FF2B5EF4-FFF2-40B4-BE49-F238E27FC236}">
                  <a16:creationId xmlns:a16="http://schemas.microsoft.com/office/drawing/2014/main" id="{2381CF30-9EE9-4D37-88C1-EF70112EDBCC}"/>
                </a:ext>
              </a:extLst>
            </p:cNvPr>
            <p:cNvSpPr>
              <a:spLocks noChangeArrowheads="1"/>
            </p:cNvSpPr>
            <p:nvPr/>
          </p:nvSpPr>
          <p:spPr bwMode="auto">
            <a:xfrm>
              <a:off x="3412757" y="262571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5" name="Group 4">
            <a:extLst>
              <a:ext uri="{FF2B5EF4-FFF2-40B4-BE49-F238E27FC236}">
                <a16:creationId xmlns:a16="http://schemas.microsoft.com/office/drawing/2014/main" id="{FB3DE330-9284-4CAE-A6A0-E3F99424A06F}"/>
              </a:ext>
            </a:extLst>
          </p:cNvPr>
          <p:cNvGrpSpPr/>
          <p:nvPr>
            <p:custDataLst>
              <p:tags r:id="rId4"/>
            </p:custDataLst>
          </p:nvPr>
        </p:nvGrpSpPr>
        <p:grpSpPr>
          <a:xfrm>
            <a:off x="7017251" y="2395201"/>
            <a:ext cx="1627123" cy="451080"/>
            <a:chOff x="7304294" y="2395201"/>
            <a:chExt cx="1627123" cy="451080"/>
          </a:xfrm>
        </p:grpSpPr>
        <p:sp>
          <p:nvSpPr>
            <p:cNvPr id="326" name="Text Box 10">
              <a:extLst>
                <a:ext uri="{FF2B5EF4-FFF2-40B4-BE49-F238E27FC236}">
                  <a16:creationId xmlns:a16="http://schemas.microsoft.com/office/drawing/2014/main" id="{9A909D4B-D5F6-460F-89F3-6DCDDD6C1F40}"/>
                </a:ext>
              </a:extLst>
            </p:cNvPr>
            <p:cNvSpPr txBox="1">
              <a:spLocks noChangeArrowheads="1"/>
            </p:cNvSpPr>
            <p:nvPr/>
          </p:nvSpPr>
          <p:spPr bwMode="auto">
            <a:xfrm>
              <a:off x="7304294" y="239520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7" name="Rectangle 326">
              <a:extLst>
                <a:ext uri="{FF2B5EF4-FFF2-40B4-BE49-F238E27FC236}">
                  <a16:creationId xmlns:a16="http://schemas.microsoft.com/office/drawing/2014/main" id="{062BD004-A89C-41D1-8835-EB579903C24E}"/>
                </a:ext>
              </a:extLst>
            </p:cNvPr>
            <p:cNvSpPr>
              <a:spLocks noChangeArrowheads="1"/>
            </p:cNvSpPr>
            <p:nvPr/>
          </p:nvSpPr>
          <p:spPr bwMode="auto">
            <a:xfrm>
              <a:off x="7304294" y="262571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243" name="Text Box 10">
            <a:extLst>
              <a:ext uri="{FF2B5EF4-FFF2-40B4-BE49-F238E27FC236}">
                <a16:creationId xmlns:a16="http://schemas.microsoft.com/office/drawing/2014/main" id="{A7B303EA-9B65-4A0E-864A-FBE2AB81415D}"/>
              </a:ext>
            </a:extLst>
          </p:cNvPr>
          <p:cNvSpPr txBox="1">
            <a:spLocks noChangeArrowheads="1"/>
          </p:cNvSpPr>
          <p:nvPr/>
        </p:nvSpPr>
        <p:spPr bwMode="auto">
          <a:xfrm>
            <a:off x="1033699" y="3188590"/>
            <a:ext cx="1793710" cy="230590"/>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244" name="Rectangle 243">
            <a:extLst>
              <a:ext uri="{FF2B5EF4-FFF2-40B4-BE49-F238E27FC236}">
                <a16:creationId xmlns:a16="http://schemas.microsoft.com/office/drawing/2014/main" id="{0D220EF1-9F2C-4E42-AED2-74504172B12B}"/>
              </a:ext>
            </a:extLst>
          </p:cNvPr>
          <p:cNvSpPr>
            <a:spLocks noChangeArrowheads="1"/>
          </p:cNvSpPr>
          <p:nvPr/>
        </p:nvSpPr>
        <p:spPr bwMode="auto">
          <a:xfrm>
            <a:off x="1033699" y="3422629"/>
            <a:ext cx="1793710" cy="527358"/>
          </a:xfrm>
          <a:prstGeom prst="rect">
            <a:avLst/>
          </a:prstGeom>
          <a:solidFill>
            <a:schemeClr val="bg1">
              <a:lumMod val="95000"/>
            </a:schemeClr>
          </a:solidFill>
          <a:ln w="12700" algn="ctr">
            <a:solidFill>
              <a:schemeClr val="accent3"/>
            </a:solidFill>
            <a:miter lim="800000"/>
            <a:headEnd/>
            <a:tailEnd/>
          </a:ln>
          <a:effectLst/>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sp>
        <p:nvSpPr>
          <p:cNvPr id="245" name="Text Box 10">
            <a:extLst>
              <a:ext uri="{FF2B5EF4-FFF2-40B4-BE49-F238E27FC236}">
                <a16:creationId xmlns:a16="http://schemas.microsoft.com/office/drawing/2014/main" id="{FCE39202-DAA7-4DFE-B50C-1FEF61B1D95C}"/>
              </a:ext>
            </a:extLst>
          </p:cNvPr>
          <p:cNvSpPr txBox="1">
            <a:spLocks noChangeArrowheads="1"/>
          </p:cNvSpPr>
          <p:nvPr/>
        </p:nvSpPr>
        <p:spPr bwMode="auto">
          <a:xfrm>
            <a:off x="4909739" y="1624206"/>
            <a:ext cx="1795646" cy="230590"/>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246" name="Rectangle 245">
            <a:extLst>
              <a:ext uri="{FF2B5EF4-FFF2-40B4-BE49-F238E27FC236}">
                <a16:creationId xmlns:a16="http://schemas.microsoft.com/office/drawing/2014/main" id="{30EF1E2A-1AAD-48DF-A092-ACC76F2A40F5}"/>
              </a:ext>
            </a:extLst>
          </p:cNvPr>
          <p:cNvSpPr>
            <a:spLocks noChangeArrowheads="1"/>
          </p:cNvSpPr>
          <p:nvPr/>
        </p:nvSpPr>
        <p:spPr bwMode="auto">
          <a:xfrm>
            <a:off x="4909739" y="1854795"/>
            <a:ext cx="1795646" cy="530808"/>
          </a:xfrm>
          <a:prstGeom prst="rect">
            <a:avLst/>
          </a:prstGeom>
          <a:solidFill>
            <a:schemeClr val="bg1">
              <a:lumMod val="95000"/>
            </a:schemeClr>
          </a:solidFill>
          <a:ln w="12700" algn="ctr">
            <a:solidFill>
              <a:schemeClr val="accent3"/>
            </a:solidFill>
            <a:miter lim="800000"/>
            <a:headEnd/>
            <a:tailEnd/>
          </a:ln>
          <a:effectLst/>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cxnSp>
        <p:nvCxnSpPr>
          <p:cNvPr id="247" name="AutoShape 16">
            <a:extLst>
              <a:ext uri="{FF2B5EF4-FFF2-40B4-BE49-F238E27FC236}">
                <a16:creationId xmlns:a16="http://schemas.microsoft.com/office/drawing/2014/main" id="{10B2C831-6638-4BF0-892A-DAF0C13DE56E}"/>
              </a:ext>
            </a:extLst>
          </p:cNvPr>
          <p:cNvCxnSpPr>
            <a:cxnSpLocks noChangeShapeType="1"/>
          </p:cNvCxnSpPr>
          <p:nvPr>
            <p:custDataLst>
              <p:tags r:id="rId5"/>
            </p:custDataLst>
          </p:nvPr>
        </p:nvCxnSpPr>
        <p:spPr bwMode="auto">
          <a:xfrm rot="16200000" flipH="1">
            <a:off x="6250091" y="1943074"/>
            <a:ext cx="324630" cy="1209689"/>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2" name="AutoShape 48">
            <a:extLst>
              <a:ext uri="{FF2B5EF4-FFF2-40B4-BE49-F238E27FC236}">
                <a16:creationId xmlns:a16="http://schemas.microsoft.com/office/drawing/2014/main" id="{8FF79F5A-65A2-473B-AE63-7861A913920E}"/>
              </a:ext>
            </a:extLst>
          </p:cNvPr>
          <p:cNvCxnSpPr>
            <a:cxnSpLocks noChangeShapeType="1"/>
          </p:cNvCxnSpPr>
          <p:nvPr>
            <p:custDataLst>
              <p:tags r:id="rId6"/>
            </p:custDataLst>
          </p:nvPr>
        </p:nvCxnSpPr>
        <p:spPr bwMode="auto">
          <a:xfrm>
            <a:off x="5816279" y="2395201"/>
            <a:ext cx="0" cy="0"/>
          </a:xfrm>
          <a:prstGeom prst="straightConnector1">
            <a:avLst/>
          </a:prstGeom>
          <a:noFill/>
          <a:ln w="12700">
            <a:solidFill>
              <a:schemeClr val="accent1"/>
            </a:solidFill>
            <a:round/>
            <a:headEnd/>
            <a:tailEnd/>
          </a:ln>
          <a:effectLst/>
        </p:spPr>
      </p:cxnSp>
      <p:cxnSp>
        <p:nvCxnSpPr>
          <p:cNvPr id="253" name="Elbow Connector 19">
            <a:extLst>
              <a:ext uri="{FF2B5EF4-FFF2-40B4-BE49-F238E27FC236}">
                <a16:creationId xmlns:a16="http://schemas.microsoft.com/office/drawing/2014/main" id="{34E6143D-1CFF-446C-8AB9-A202ED3961C7}"/>
              </a:ext>
            </a:extLst>
          </p:cNvPr>
          <p:cNvCxnSpPr/>
          <p:nvPr>
            <p:custDataLst>
              <p:tags r:id="rId7"/>
            </p:custDataLst>
          </p:nvPr>
        </p:nvCxnSpPr>
        <p:spPr>
          <a:xfrm flipV="1">
            <a:off x="4752838" y="2385603"/>
            <a:ext cx="1054725" cy="32463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4" name="Elbow Connector 20">
            <a:extLst>
              <a:ext uri="{FF2B5EF4-FFF2-40B4-BE49-F238E27FC236}">
                <a16:creationId xmlns:a16="http://schemas.microsoft.com/office/drawing/2014/main" id="{F5BC9EB9-C5F0-4338-9082-65B978B35265}"/>
              </a:ext>
            </a:extLst>
          </p:cNvPr>
          <p:cNvCxnSpPr/>
          <p:nvPr>
            <p:custDataLst>
              <p:tags r:id="rId8"/>
            </p:custDataLst>
          </p:nvPr>
        </p:nvCxnSpPr>
        <p:spPr>
          <a:xfrm rot="5400000">
            <a:off x="4771201" y="2152227"/>
            <a:ext cx="802986" cy="1269737"/>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5" name="Elbow Connector 21">
            <a:extLst>
              <a:ext uri="{FF2B5EF4-FFF2-40B4-BE49-F238E27FC236}">
                <a16:creationId xmlns:a16="http://schemas.microsoft.com/office/drawing/2014/main" id="{84B7BFCB-B268-415C-8181-96DCA10FB7FD}"/>
              </a:ext>
            </a:extLst>
          </p:cNvPr>
          <p:cNvCxnSpPr/>
          <p:nvPr>
            <p:custDataLst>
              <p:tags r:id="rId9"/>
            </p:custDataLst>
          </p:nvPr>
        </p:nvCxnSpPr>
        <p:spPr>
          <a:xfrm rot="16200000" flipH="1">
            <a:off x="6084038" y="2109128"/>
            <a:ext cx="802986" cy="1355936"/>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6" name="Elbow Connector 22">
            <a:extLst>
              <a:ext uri="{FF2B5EF4-FFF2-40B4-BE49-F238E27FC236}">
                <a16:creationId xmlns:a16="http://schemas.microsoft.com/office/drawing/2014/main" id="{098EDA0E-B7BE-4E63-A91D-1B2A3ECB4797}"/>
              </a:ext>
            </a:extLst>
          </p:cNvPr>
          <p:cNvCxnSpPr/>
          <p:nvPr>
            <p:custDataLst>
              <p:tags r:id="rId10"/>
            </p:custDataLst>
          </p:nvPr>
        </p:nvCxnSpPr>
        <p:spPr>
          <a:xfrm rot="16200000" flipH="1">
            <a:off x="7393969" y="799197"/>
            <a:ext cx="802986" cy="3975798"/>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14ABAE4-A0A1-4E81-BE73-D9D561AC6A0A}"/>
              </a:ext>
            </a:extLst>
          </p:cNvPr>
          <p:cNvGrpSpPr/>
          <p:nvPr>
            <p:custDataLst>
              <p:tags r:id="rId11"/>
            </p:custDataLst>
          </p:nvPr>
        </p:nvGrpSpPr>
        <p:grpSpPr>
          <a:xfrm>
            <a:off x="3640971" y="3192040"/>
            <a:ext cx="1793710" cy="761397"/>
            <a:chOff x="3928014" y="3192040"/>
            <a:chExt cx="1793710" cy="761397"/>
          </a:xfrm>
        </p:grpSpPr>
        <p:sp>
          <p:nvSpPr>
            <p:cNvPr id="324" name="Text Box 10">
              <a:extLst>
                <a:ext uri="{FF2B5EF4-FFF2-40B4-BE49-F238E27FC236}">
                  <a16:creationId xmlns:a16="http://schemas.microsoft.com/office/drawing/2014/main" id="{60E4A712-A519-4012-8997-DCA143FBDF14}"/>
                </a:ext>
              </a:extLst>
            </p:cNvPr>
            <p:cNvSpPr txBox="1">
              <a:spLocks noChangeArrowheads="1"/>
            </p:cNvSpPr>
            <p:nvPr/>
          </p:nvSpPr>
          <p:spPr bwMode="auto">
            <a:xfrm>
              <a:off x="3928014"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5" name="Rectangle 324">
              <a:extLst>
                <a:ext uri="{FF2B5EF4-FFF2-40B4-BE49-F238E27FC236}">
                  <a16:creationId xmlns:a16="http://schemas.microsoft.com/office/drawing/2014/main" id="{B7AB7E87-9BBD-46F7-A813-CADE28BEFF4D}"/>
                </a:ext>
              </a:extLst>
            </p:cNvPr>
            <p:cNvSpPr>
              <a:spLocks noChangeArrowheads="1"/>
            </p:cNvSpPr>
            <p:nvPr/>
          </p:nvSpPr>
          <p:spPr bwMode="auto">
            <a:xfrm>
              <a:off x="3928014"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7" name="Group 6">
            <a:extLst>
              <a:ext uri="{FF2B5EF4-FFF2-40B4-BE49-F238E27FC236}">
                <a16:creationId xmlns:a16="http://schemas.microsoft.com/office/drawing/2014/main" id="{14F00890-0A43-4D58-A500-82ADFFB839A9}"/>
              </a:ext>
            </a:extLst>
          </p:cNvPr>
          <p:cNvGrpSpPr/>
          <p:nvPr>
            <p:custDataLst>
              <p:tags r:id="rId12"/>
            </p:custDataLst>
          </p:nvPr>
        </p:nvGrpSpPr>
        <p:grpSpPr>
          <a:xfrm>
            <a:off x="6266644" y="3192040"/>
            <a:ext cx="1793710" cy="761397"/>
            <a:chOff x="6553687" y="3192040"/>
            <a:chExt cx="1793710" cy="761397"/>
          </a:xfrm>
        </p:grpSpPr>
        <p:sp>
          <p:nvSpPr>
            <p:cNvPr id="322" name="Text Box 10">
              <a:extLst>
                <a:ext uri="{FF2B5EF4-FFF2-40B4-BE49-F238E27FC236}">
                  <a16:creationId xmlns:a16="http://schemas.microsoft.com/office/drawing/2014/main" id="{7E42D2B9-7569-477E-A873-F745B211CE14}"/>
                </a:ext>
              </a:extLst>
            </p:cNvPr>
            <p:cNvSpPr txBox="1">
              <a:spLocks noChangeArrowheads="1"/>
            </p:cNvSpPr>
            <p:nvPr/>
          </p:nvSpPr>
          <p:spPr bwMode="auto">
            <a:xfrm>
              <a:off x="6553687"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3" name="Rectangle 322">
              <a:extLst>
                <a:ext uri="{FF2B5EF4-FFF2-40B4-BE49-F238E27FC236}">
                  <a16:creationId xmlns:a16="http://schemas.microsoft.com/office/drawing/2014/main" id="{7A87BB8A-C8A8-4C7A-90B9-AB4E5A0F68FC}"/>
                </a:ext>
              </a:extLst>
            </p:cNvPr>
            <p:cNvSpPr>
              <a:spLocks noChangeArrowheads="1"/>
            </p:cNvSpPr>
            <p:nvPr/>
          </p:nvSpPr>
          <p:spPr bwMode="auto">
            <a:xfrm>
              <a:off x="6553687"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8" name="Group 7">
            <a:extLst>
              <a:ext uri="{FF2B5EF4-FFF2-40B4-BE49-F238E27FC236}">
                <a16:creationId xmlns:a16="http://schemas.microsoft.com/office/drawing/2014/main" id="{3018E8DB-DC2F-44C3-8A9E-949B65DD7201}"/>
              </a:ext>
            </a:extLst>
          </p:cNvPr>
          <p:cNvGrpSpPr/>
          <p:nvPr>
            <p:custDataLst>
              <p:tags r:id="rId13"/>
            </p:custDataLst>
          </p:nvPr>
        </p:nvGrpSpPr>
        <p:grpSpPr>
          <a:xfrm>
            <a:off x="8886506" y="3192040"/>
            <a:ext cx="1793710" cy="761397"/>
            <a:chOff x="9173549" y="3192040"/>
            <a:chExt cx="1793710" cy="761397"/>
          </a:xfrm>
        </p:grpSpPr>
        <p:sp>
          <p:nvSpPr>
            <p:cNvPr id="320" name="Text Box 10">
              <a:extLst>
                <a:ext uri="{FF2B5EF4-FFF2-40B4-BE49-F238E27FC236}">
                  <a16:creationId xmlns:a16="http://schemas.microsoft.com/office/drawing/2014/main" id="{FD7E6BBC-097F-45D8-83D8-26F9E676DBA7}"/>
                </a:ext>
              </a:extLst>
            </p:cNvPr>
            <p:cNvSpPr txBox="1">
              <a:spLocks noChangeArrowheads="1"/>
            </p:cNvSpPr>
            <p:nvPr/>
          </p:nvSpPr>
          <p:spPr bwMode="auto">
            <a:xfrm>
              <a:off x="9173549"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1" name="Rectangle 320">
              <a:extLst>
                <a:ext uri="{FF2B5EF4-FFF2-40B4-BE49-F238E27FC236}">
                  <a16:creationId xmlns:a16="http://schemas.microsoft.com/office/drawing/2014/main" id="{F2DE3080-24D2-4A95-BAAF-259E9F3936E1}"/>
                </a:ext>
              </a:extLst>
            </p:cNvPr>
            <p:cNvSpPr>
              <a:spLocks noChangeArrowheads="1"/>
            </p:cNvSpPr>
            <p:nvPr/>
          </p:nvSpPr>
          <p:spPr bwMode="auto">
            <a:xfrm>
              <a:off x="9173549"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42" name="Group 41">
            <a:extLst>
              <a:ext uri="{FF2B5EF4-FFF2-40B4-BE49-F238E27FC236}">
                <a16:creationId xmlns:a16="http://schemas.microsoft.com/office/drawing/2014/main" id="{BB7389A7-6FCA-469D-805C-09FCC6C08608}"/>
              </a:ext>
            </a:extLst>
          </p:cNvPr>
          <p:cNvGrpSpPr/>
          <p:nvPr/>
        </p:nvGrpSpPr>
        <p:grpSpPr>
          <a:xfrm>
            <a:off x="1033699" y="3740943"/>
            <a:ext cx="1793710" cy="2641912"/>
            <a:chOff x="1033699" y="3740943"/>
            <a:chExt cx="1793710" cy="2641912"/>
          </a:xfrm>
        </p:grpSpPr>
        <p:cxnSp>
          <p:nvCxnSpPr>
            <p:cNvPr id="248" name="AutoShape 17">
              <a:extLst>
                <a:ext uri="{FF2B5EF4-FFF2-40B4-BE49-F238E27FC236}">
                  <a16:creationId xmlns:a16="http://schemas.microsoft.com/office/drawing/2014/main" id="{3AABCD3B-B7BA-4BA2-A870-29E0085E82B5}"/>
                </a:ext>
              </a:extLst>
            </p:cNvPr>
            <p:cNvCxnSpPr>
              <a:cxnSpLocks noChangeShapeType="1"/>
              <a:stCxn id="330" idx="2"/>
            </p:cNvCxnSpPr>
            <p:nvPr>
              <p:custDataLst>
                <p:tags r:id="rId38"/>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49" name="AutoShape 18">
              <a:extLst>
                <a:ext uri="{FF2B5EF4-FFF2-40B4-BE49-F238E27FC236}">
                  <a16:creationId xmlns:a16="http://schemas.microsoft.com/office/drawing/2014/main" id="{72CB75FE-C555-4789-AA3E-F93F80FA80CE}"/>
                </a:ext>
              </a:extLst>
            </p:cNvPr>
            <p:cNvCxnSpPr>
              <a:cxnSpLocks noChangeShapeType="1"/>
              <a:stCxn id="330" idx="2"/>
              <a:endCxn id="317" idx="1"/>
            </p:cNvCxnSpPr>
            <p:nvPr>
              <p:custDataLst>
                <p:tags r:id="rId39"/>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0" name="AutoShape 19">
              <a:extLst>
                <a:ext uri="{FF2B5EF4-FFF2-40B4-BE49-F238E27FC236}">
                  <a16:creationId xmlns:a16="http://schemas.microsoft.com/office/drawing/2014/main" id="{F3BB3C29-61F9-4C41-AE02-1C5677A2CB91}"/>
                </a:ext>
              </a:extLst>
            </p:cNvPr>
            <p:cNvCxnSpPr>
              <a:cxnSpLocks noChangeShapeType="1"/>
              <a:stCxn id="330" idx="2"/>
              <a:endCxn id="315" idx="1"/>
            </p:cNvCxnSpPr>
            <p:nvPr>
              <p:custDataLst>
                <p:tags r:id="rId40"/>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1" name="AutoShape 20">
              <a:extLst>
                <a:ext uri="{FF2B5EF4-FFF2-40B4-BE49-F238E27FC236}">
                  <a16:creationId xmlns:a16="http://schemas.microsoft.com/office/drawing/2014/main" id="{B3236143-9D24-4D32-9B7F-12FBA36BE50D}"/>
                </a:ext>
              </a:extLst>
            </p:cNvPr>
            <p:cNvCxnSpPr>
              <a:cxnSpLocks noChangeShapeType="1"/>
              <a:stCxn id="330" idx="2"/>
              <a:endCxn id="313" idx="1"/>
            </p:cNvCxnSpPr>
            <p:nvPr>
              <p:custDataLst>
                <p:tags r:id="rId41"/>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71FFD21-6184-472A-A602-8E0FDBED5601}"/>
                </a:ext>
              </a:extLst>
            </p:cNvPr>
            <p:cNvGrpSpPr/>
            <p:nvPr>
              <p:custDataLst>
                <p:tags r:id="rId42"/>
              </p:custDataLst>
            </p:nvPr>
          </p:nvGrpSpPr>
          <p:grpSpPr>
            <a:xfrm>
              <a:off x="1343025" y="4071938"/>
              <a:ext cx="1484384" cy="471548"/>
              <a:chOff x="1971592" y="4172245"/>
              <a:chExt cx="1627123" cy="451080"/>
            </a:xfrm>
          </p:grpSpPr>
          <p:sp>
            <p:nvSpPr>
              <p:cNvPr id="318" name="Text Box 10">
                <a:extLst>
                  <a:ext uri="{FF2B5EF4-FFF2-40B4-BE49-F238E27FC236}">
                    <a16:creationId xmlns:a16="http://schemas.microsoft.com/office/drawing/2014/main" id="{3AF235DB-4970-4740-A565-A07B990D67FE}"/>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9" name="Rectangle 318">
                <a:extLst>
                  <a:ext uri="{FF2B5EF4-FFF2-40B4-BE49-F238E27FC236}">
                    <a16:creationId xmlns:a16="http://schemas.microsoft.com/office/drawing/2014/main" id="{DC59353C-3E38-4991-94F1-3CE5CCBA1EF5}"/>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0" name="Group 9">
              <a:extLst>
                <a:ext uri="{FF2B5EF4-FFF2-40B4-BE49-F238E27FC236}">
                  <a16:creationId xmlns:a16="http://schemas.microsoft.com/office/drawing/2014/main" id="{4858759B-8B1C-4A00-BEC7-15458193D9E2}"/>
                </a:ext>
              </a:extLst>
            </p:cNvPr>
            <p:cNvGrpSpPr/>
            <p:nvPr>
              <p:custDataLst>
                <p:tags r:id="rId43"/>
              </p:custDataLst>
            </p:nvPr>
          </p:nvGrpSpPr>
          <p:grpSpPr>
            <a:xfrm>
              <a:off x="1341087" y="4685617"/>
              <a:ext cx="1484384" cy="471548"/>
              <a:chOff x="1969654" y="4759287"/>
              <a:chExt cx="1627123" cy="451080"/>
            </a:xfrm>
          </p:grpSpPr>
          <p:sp>
            <p:nvSpPr>
              <p:cNvPr id="316" name="Text Box 10">
                <a:extLst>
                  <a:ext uri="{FF2B5EF4-FFF2-40B4-BE49-F238E27FC236}">
                    <a16:creationId xmlns:a16="http://schemas.microsoft.com/office/drawing/2014/main" id="{41B49347-B76F-41F5-B637-8195ABD1F924}"/>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7" name="Rectangle 316">
                <a:extLst>
                  <a:ext uri="{FF2B5EF4-FFF2-40B4-BE49-F238E27FC236}">
                    <a16:creationId xmlns:a16="http://schemas.microsoft.com/office/drawing/2014/main" id="{FE90166A-5D02-4AEA-8513-B950B4110B80}"/>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1" name="Group 10">
              <a:extLst>
                <a:ext uri="{FF2B5EF4-FFF2-40B4-BE49-F238E27FC236}">
                  <a16:creationId xmlns:a16="http://schemas.microsoft.com/office/drawing/2014/main" id="{CE23DBD7-6940-481F-A29D-B4992E591900}"/>
                </a:ext>
              </a:extLst>
            </p:cNvPr>
            <p:cNvGrpSpPr/>
            <p:nvPr>
              <p:custDataLst>
                <p:tags r:id="rId44"/>
              </p:custDataLst>
            </p:nvPr>
          </p:nvGrpSpPr>
          <p:grpSpPr>
            <a:xfrm>
              <a:off x="1343025" y="5297626"/>
              <a:ext cx="1484384" cy="471548"/>
              <a:chOff x="1971592" y="5344731"/>
              <a:chExt cx="1627123" cy="451080"/>
            </a:xfrm>
          </p:grpSpPr>
          <p:sp>
            <p:nvSpPr>
              <p:cNvPr id="314" name="Text Box 10">
                <a:extLst>
                  <a:ext uri="{FF2B5EF4-FFF2-40B4-BE49-F238E27FC236}">
                    <a16:creationId xmlns:a16="http://schemas.microsoft.com/office/drawing/2014/main" id="{DAA148F4-D238-4C47-B38F-3240E198D05F}"/>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5" name="Rectangle 314">
                <a:extLst>
                  <a:ext uri="{FF2B5EF4-FFF2-40B4-BE49-F238E27FC236}">
                    <a16:creationId xmlns:a16="http://schemas.microsoft.com/office/drawing/2014/main" id="{55F13ACA-CCD9-4BE1-BD64-B188B40A36B2}"/>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2" name="Group 11">
              <a:extLst>
                <a:ext uri="{FF2B5EF4-FFF2-40B4-BE49-F238E27FC236}">
                  <a16:creationId xmlns:a16="http://schemas.microsoft.com/office/drawing/2014/main" id="{376559DD-A63A-4023-B4AE-48DF2B07F67C}"/>
                </a:ext>
              </a:extLst>
            </p:cNvPr>
            <p:cNvGrpSpPr/>
            <p:nvPr>
              <p:custDataLst>
                <p:tags r:id="rId45"/>
              </p:custDataLst>
            </p:nvPr>
          </p:nvGrpSpPr>
          <p:grpSpPr>
            <a:xfrm>
              <a:off x="1343025" y="5911307"/>
              <a:ext cx="1484384" cy="471548"/>
              <a:chOff x="1971592" y="5931775"/>
              <a:chExt cx="1627123" cy="451080"/>
            </a:xfrm>
          </p:grpSpPr>
          <p:sp>
            <p:nvSpPr>
              <p:cNvPr id="312" name="Text Box 10">
                <a:extLst>
                  <a:ext uri="{FF2B5EF4-FFF2-40B4-BE49-F238E27FC236}">
                    <a16:creationId xmlns:a16="http://schemas.microsoft.com/office/drawing/2014/main" id="{436A644A-6FF8-42F4-B72D-D367300F81AF}"/>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3" name="Rectangle 312">
                <a:extLst>
                  <a:ext uri="{FF2B5EF4-FFF2-40B4-BE49-F238E27FC236}">
                    <a16:creationId xmlns:a16="http://schemas.microsoft.com/office/drawing/2014/main" id="{3333CC37-B311-4415-AEB1-01D356D48F39}"/>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30" name="Rectangle 329">
              <a:extLst>
                <a:ext uri="{FF2B5EF4-FFF2-40B4-BE49-F238E27FC236}">
                  <a16:creationId xmlns:a16="http://schemas.microsoft.com/office/drawing/2014/main" id="{30960D93-EA4D-4BEC-904C-5E9830958F66}"/>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a:extLst>
              <a:ext uri="{FF2B5EF4-FFF2-40B4-BE49-F238E27FC236}">
                <a16:creationId xmlns:a16="http://schemas.microsoft.com/office/drawing/2014/main" id="{E32E698F-4BB8-473D-9479-C438634F0CE4}"/>
              </a:ext>
            </a:extLst>
          </p:cNvPr>
          <p:cNvGrpSpPr/>
          <p:nvPr/>
        </p:nvGrpSpPr>
        <p:grpSpPr>
          <a:xfrm>
            <a:off x="3640971" y="3740943"/>
            <a:ext cx="1793710" cy="2641912"/>
            <a:chOff x="1033699" y="3740943"/>
            <a:chExt cx="1793710" cy="2641912"/>
          </a:xfrm>
        </p:grpSpPr>
        <p:cxnSp>
          <p:nvCxnSpPr>
            <p:cNvPr id="332" name="AutoShape 17">
              <a:extLst>
                <a:ext uri="{FF2B5EF4-FFF2-40B4-BE49-F238E27FC236}">
                  <a16:creationId xmlns:a16="http://schemas.microsoft.com/office/drawing/2014/main" id="{D068EA8D-806D-499D-94B2-5AC2C2BD09DF}"/>
                </a:ext>
              </a:extLst>
            </p:cNvPr>
            <p:cNvCxnSpPr>
              <a:cxnSpLocks noChangeShapeType="1"/>
              <a:stCxn id="340" idx="2"/>
            </p:cNvCxnSpPr>
            <p:nvPr>
              <p:custDataLst>
                <p:tags r:id="rId30"/>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3" name="AutoShape 18">
              <a:extLst>
                <a:ext uri="{FF2B5EF4-FFF2-40B4-BE49-F238E27FC236}">
                  <a16:creationId xmlns:a16="http://schemas.microsoft.com/office/drawing/2014/main" id="{AC5F46EE-79D1-43F2-B88E-BEDA5C896963}"/>
                </a:ext>
              </a:extLst>
            </p:cNvPr>
            <p:cNvCxnSpPr>
              <a:cxnSpLocks noChangeShapeType="1"/>
              <a:stCxn id="340" idx="2"/>
              <a:endCxn id="346" idx="1"/>
            </p:cNvCxnSpPr>
            <p:nvPr>
              <p:custDataLst>
                <p:tags r:id="rId31"/>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4" name="AutoShape 19">
              <a:extLst>
                <a:ext uri="{FF2B5EF4-FFF2-40B4-BE49-F238E27FC236}">
                  <a16:creationId xmlns:a16="http://schemas.microsoft.com/office/drawing/2014/main" id="{DE02DC6B-4722-46B7-A044-D38413EB2A88}"/>
                </a:ext>
              </a:extLst>
            </p:cNvPr>
            <p:cNvCxnSpPr>
              <a:cxnSpLocks noChangeShapeType="1"/>
              <a:stCxn id="340" idx="2"/>
              <a:endCxn id="344" idx="1"/>
            </p:cNvCxnSpPr>
            <p:nvPr>
              <p:custDataLst>
                <p:tags r:id="rId32"/>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5" name="AutoShape 20">
              <a:extLst>
                <a:ext uri="{FF2B5EF4-FFF2-40B4-BE49-F238E27FC236}">
                  <a16:creationId xmlns:a16="http://schemas.microsoft.com/office/drawing/2014/main" id="{525EFC0E-FE11-4E10-95B6-91F26DD3BE4A}"/>
                </a:ext>
              </a:extLst>
            </p:cNvPr>
            <p:cNvCxnSpPr>
              <a:cxnSpLocks noChangeShapeType="1"/>
              <a:stCxn id="340" idx="2"/>
              <a:endCxn id="342" idx="1"/>
            </p:cNvCxnSpPr>
            <p:nvPr>
              <p:custDataLst>
                <p:tags r:id="rId33"/>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36" name="Group 335">
              <a:extLst>
                <a:ext uri="{FF2B5EF4-FFF2-40B4-BE49-F238E27FC236}">
                  <a16:creationId xmlns:a16="http://schemas.microsoft.com/office/drawing/2014/main" id="{40A3514B-D600-461F-9E45-8DD603D1A742}"/>
                </a:ext>
              </a:extLst>
            </p:cNvPr>
            <p:cNvGrpSpPr/>
            <p:nvPr>
              <p:custDataLst>
                <p:tags r:id="rId34"/>
              </p:custDataLst>
            </p:nvPr>
          </p:nvGrpSpPr>
          <p:grpSpPr>
            <a:xfrm>
              <a:off x="1343025" y="4071938"/>
              <a:ext cx="1484384" cy="471548"/>
              <a:chOff x="1971592" y="4172245"/>
              <a:chExt cx="1627123" cy="451080"/>
            </a:xfrm>
          </p:grpSpPr>
          <p:sp>
            <p:nvSpPr>
              <p:cNvPr id="347" name="Text Box 10">
                <a:extLst>
                  <a:ext uri="{FF2B5EF4-FFF2-40B4-BE49-F238E27FC236}">
                    <a16:creationId xmlns:a16="http://schemas.microsoft.com/office/drawing/2014/main" id="{0FCA90AF-2325-40FF-AEEA-F352930A9CF1}"/>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8" name="Rectangle 347">
                <a:extLst>
                  <a:ext uri="{FF2B5EF4-FFF2-40B4-BE49-F238E27FC236}">
                    <a16:creationId xmlns:a16="http://schemas.microsoft.com/office/drawing/2014/main" id="{24702219-5BCF-4C10-A18F-E36E1E73021F}"/>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7" name="Group 336">
              <a:extLst>
                <a:ext uri="{FF2B5EF4-FFF2-40B4-BE49-F238E27FC236}">
                  <a16:creationId xmlns:a16="http://schemas.microsoft.com/office/drawing/2014/main" id="{7476D757-86FB-4642-A91D-90901CD3AB14}"/>
                </a:ext>
              </a:extLst>
            </p:cNvPr>
            <p:cNvGrpSpPr/>
            <p:nvPr>
              <p:custDataLst>
                <p:tags r:id="rId35"/>
              </p:custDataLst>
            </p:nvPr>
          </p:nvGrpSpPr>
          <p:grpSpPr>
            <a:xfrm>
              <a:off x="1341087" y="4685617"/>
              <a:ext cx="1484384" cy="471548"/>
              <a:chOff x="1969654" y="4759287"/>
              <a:chExt cx="1627123" cy="451080"/>
            </a:xfrm>
          </p:grpSpPr>
          <p:sp>
            <p:nvSpPr>
              <p:cNvPr id="345" name="Text Box 10">
                <a:extLst>
                  <a:ext uri="{FF2B5EF4-FFF2-40B4-BE49-F238E27FC236}">
                    <a16:creationId xmlns:a16="http://schemas.microsoft.com/office/drawing/2014/main" id="{9052AF4B-7126-48A0-ABE1-1FBB2B21AAEC}"/>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6" name="Rectangle 345">
                <a:extLst>
                  <a:ext uri="{FF2B5EF4-FFF2-40B4-BE49-F238E27FC236}">
                    <a16:creationId xmlns:a16="http://schemas.microsoft.com/office/drawing/2014/main" id="{A5F77F40-4765-4266-8504-9F4C27156D0F}"/>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8" name="Group 337">
              <a:extLst>
                <a:ext uri="{FF2B5EF4-FFF2-40B4-BE49-F238E27FC236}">
                  <a16:creationId xmlns:a16="http://schemas.microsoft.com/office/drawing/2014/main" id="{48903F22-7F57-435D-970F-10AED2BCBDE0}"/>
                </a:ext>
              </a:extLst>
            </p:cNvPr>
            <p:cNvGrpSpPr/>
            <p:nvPr>
              <p:custDataLst>
                <p:tags r:id="rId36"/>
              </p:custDataLst>
            </p:nvPr>
          </p:nvGrpSpPr>
          <p:grpSpPr>
            <a:xfrm>
              <a:off x="1343025" y="5297626"/>
              <a:ext cx="1484384" cy="471548"/>
              <a:chOff x="1971592" y="5344731"/>
              <a:chExt cx="1627123" cy="451080"/>
            </a:xfrm>
          </p:grpSpPr>
          <p:sp>
            <p:nvSpPr>
              <p:cNvPr id="343" name="Text Box 10">
                <a:extLst>
                  <a:ext uri="{FF2B5EF4-FFF2-40B4-BE49-F238E27FC236}">
                    <a16:creationId xmlns:a16="http://schemas.microsoft.com/office/drawing/2014/main" id="{D818AFA2-3DA3-40D0-B5A1-1B8CFCC3297E}"/>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4" name="Rectangle 343">
                <a:extLst>
                  <a:ext uri="{FF2B5EF4-FFF2-40B4-BE49-F238E27FC236}">
                    <a16:creationId xmlns:a16="http://schemas.microsoft.com/office/drawing/2014/main" id="{A4402936-B70D-4571-9861-1B5949FD5633}"/>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9" name="Group 338">
              <a:extLst>
                <a:ext uri="{FF2B5EF4-FFF2-40B4-BE49-F238E27FC236}">
                  <a16:creationId xmlns:a16="http://schemas.microsoft.com/office/drawing/2014/main" id="{A752693C-06AE-47AB-A83F-B0E28CB797BE}"/>
                </a:ext>
              </a:extLst>
            </p:cNvPr>
            <p:cNvGrpSpPr/>
            <p:nvPr>
              <p:custDataLst>
                <p:tags r:id="rId37"/>
              </p:custDataLst>
            </p:nvPr>
          </p:nvGrpSpPr>
          <p:grpSpPr>
            <a:xfrm>
              <a:off x="1343025" y="5911307"/>
              <a:ext cx="1484384" cy="471548"/>
              <a:chOff x="1971592" y="5931775"/>
              <a:chExt cx="1627123" cy="451080"/>
            </a:xfrm>
          </p:grpSpPr>
          <p:sp>
            <p:nvSpPr>
              <p:cNvPr id="341" name="Text Box 10">
                <a:extLst>
                  <a:ext uri="{FF2B5EF4-FFF2-40B4-BE49-F238E27FC236}">
                    <a16:creationId xmlns:a16="http://schemas.microsoft.com/office/drawing/2014/main" id="{D602A5CE-81CC-46B1-9D8E-BCDD1F80174C}"/>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2" name="Rectangle 341">
                <a:extLst>
                  <a:ext uri="{FF2B5EF4-FFF2-40B4-BE49-F238E27FC236}">
                    <a16:creationId xmlns:a16="http://schemas.microsoft.com/office/drawing/2014/main" id="{32539B4B-064D-4419-94E1-E58B30E37F0C}"/>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40" name="Rectangle 339">
              <a:extLst>
                <a:ext uri="{FF2B5EF4-FFF2-40B4-BE49-F238E27FC236}">
                  <a16:creationId xmlns:a16="http://schemas.microsoft.com/office/drawing/2014/main" id="{C197B893-9683-4A1A-8F8C-2935F04DCD12}"/>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348">
            <a:extLst>
              <a:ext uri="{FF2B5EF4-FFF2-40B4-BE49-F238E27FC236}">
                <a16:creationId xmlns:a16="http://schemas.microsoft.com/office/drawing/2014/main" id="{28EF5472-3A69-4851-970A-C9FFD7E2F3EB}"/>
              </a:ext>
            </a:extLst>
          </p:cNvPr>
          <p:cNvGrpSpPr/>
          <p:nvPr/>
        </p:nvGrpSpPr>
        <p:grpSpPr>
          <a:xfrm>
            <a:off x="6266644" y="3740943"/>
            <a:ext cx="1793710" cy="2641912"/>
            <a:chOff x="1033699" y="3740943"/>
            <a:chExt cx="1793710" cy="2641912"/>
          </a:xfrm>
        </p:grpSpPr>
        <p:cxnSp>
          <p:nvCxnSpPr>
            <p:cNvPr id="350" name="AutoShape 17">
              <a:extLst>
                <a:ext uri="{FF2B5EF4-FFF2-40B4-BE49-F238E27FC236}">
                  <a16:creationId xmlns:a16="http://schemas.microsoft.com/office/drawing/2014/main" id="{53926D45-9547-4DDD-B69E-4789DF2D070C}"/>
                </a:ext>
              </a:extLst>
            </p:cNvPr>
            <p:cNvCxnSpPr>
              <a:cxnSpLocks noChangeShapeType="1"/>
              <a:stCxn id="358" idx="2"/>
            </p:cNvCxnSpPr>
            <p:nvPr>
              <p:custDataLst>
                <p:tags r:id="rId22"/>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1" name="AutoShape 18">
              <a:extLst>
                <a:ext uri="{FF2B5EF4-FFF2-40B4-BE49-F238E27FC236}">
                  <a16:creationId xmlns:a16="http://schemas.microsoft.com/office/drawing/2014/main" id="{E0453810-D93B-4C6A-BD70-6B27401C4652}"/>
                </a:ext>
              </a:extLst>
            </p:cNvPr>
            <p:cNvCxnSpPr>
              <a:cxnSpLocks noChangeShapeType="1"/>
              <a:stCxn id="358" idx="2"/>
              <a:endCxn id="364" idx="1"/>
            </p:cNvCxnSpPr>
            <p:nvPr>
              <p:custDataLst>
                <p:tags r:id="rId23"/>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2" name="AutoShape 19">
              <a:extLst>
                <a:ext uri="{FF2B5EF4-FFF2-40B4-BE49-F238E27FC236}">
                  <a16:creationId xmlns:a16="http://schemas.microsoft.com/office/drawing/2014/main" id="{7D3C3C39-F7C2-49F1-8B29-F65FA4C0309C}"/>
                </a:ext>
              </a:extLst>
            </p:cNvPr>
            <p:cNvCxnSpPr>
              <a:cxnSpLocks noChangeShapeType="1"/>
              <a:stCxn id="358" idx="2"/>
              <a:endCxn id="362" idx="1"/>
            </p:cNvCxnSpPr>
            <p:nvPr>
              <p:custDataLst>
                <p:tags r:id="rId24"/>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3" name="AutoShape 20">
              <a:extLst>
                <a:ext uri="{FF2B5EF4-FFF2-40B4-BE49-F238E27FC236}">
                  <a16:creationId xmlns:a16="http://schemas.microsoft.com/office/drawing/2014/main" id="{15AB9C79-687C-4B9A-89FE-0E550AD957C5}"/>
                </a:ext>
              </a:extLst>
            </p:cNvPr>
            <p:cNvCxnSpPr>
              <a:cxnSpLocks noChangeShapeType="1"/>
              <a:stCxn id="358" idx="2"/>
              <a:endCxn id="360" idx="1"/>
            </p:cNvCxnSpPr>
            <p:nvPr>
              <p:custDataLst>
                <p:tags r:id="rId25"/>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54" name="Group 353">
              <a:extLst>
                <a:ext uri="{FF2B5EF4-FFF2-40B4-BE49-F238E27FC236}">
                  <a16:creationId xmlns:a16="http://schemas.microsoft.com/office/drawing/2014/main" id="{171CD080-AA5D-41A8-9D4A-D1F22F550597}"/>
                </a:ext>
              </a:extLst>
            </p:cNvPr>
            <p:cNvGrpSpPr/>
            <p:nvPr>
              <p:custDataLst>
                <p:tags r:id="rId26"/>
              </p:custDataLst>
            </p:nvPr>
          </p:nvGrpSpPr>
          <p:grpSpPr>
            <a:xfrm>
              <a:off x="1343025" y="4071938"/>
              <a:ext cx="1484384" cy="471548"/>
              <a:chOff x="1971592" y="4172245"/>
              <a:chExt cx="1627123" cy="451080"/>
            </a:xfrm>
          </p:grpSpPr>
          <p:sp>
            <p:nvSpPr>
              <p:cNvPr id="365" name="Text Box 10">
                <a:extLst>
                  <a:ext uri="{FF2B5EF4-FFF2-40B4-BE49-F238E27FC236}">
                    <a16:creationId xmlns:a16="http://schemas.microsoft.com/office/drawing/2014/main" id="{5A3A2349-F2C1-47CB-ABC8-9E9E9CD91B92}"/>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6" name="Rectangle 365">
                <a:extLst>
                  <a:ext uri="{FF2B5EF4-FFF2-40B4-BE49-F238E27FC236}">
                    <a16:creationId xmlns:a16="http://schemas.microsoft.com/office/drawing/2014/main" id="{A617B970-3D44-4371-8EA8-B3B34F407DAD}"/>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5" name="Group 354">
              <a:extLst>
                <a:ext uri="{FF2B5EF4-FFF2-40B4-BE49-F238E27FC236}">
                  <a16:creationId xmlns:a16="http://schemas.microsoft.com/office/drawing/2014/main" id="{5D319408-A84B-435B-81A3-226DF1B4A64C}"/>
                </a:ext>
              </a:extLst>
            </p:cNvPr>
            <p:cNvGrpSpPr/>
            <p:nvPr>
              <p:custDataLst>
                <p:tags r:id="rId27"/>
              </p:custDataLst>
            </p:nvPr>
          </p:nvGrpSpPr>
          <p:grpSpPr>
            <a:xfrm>
              <a:off x="1341087" y="4685617"/>
              <a:ext cx="1484384" cy="471548"/>
              <a:chOff x="1969654" y="4759287"/>
              <a:chExt cx="1627123" cy="451080"/>
            </a:xfrm>
          </p:grpSpPr>
          <p:sp>
            <p:nvSpPr>
              <p:cNvPr id="363" name="Text Box 10">
                <a:extLst>
                  <a:ext uri="{FF2B5EF4-FFF2-40B4-BE49-F238E27FC236}">
                    <a16:creationId xmlns:a16="http://schemas.microsoft.com/office/drawing/2014/main" id="{A8D67797-A586-4E3A-8C0B-B6768EB35DD9}"/>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4" name="Rectangle 363">
                <a:extLst>
                  <a:ext uri="{FF2B5EF4-FFF2-40B4-BE49-F238E27FC236}">
                    <a16:creationId xmlns:a16="http://schemas.microsoft.com/office/drawing/2014/main" id="{782805FB-DE29-493A-9478-3691EE9798F6}"/>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6" name="Group 355">
              <a:extLst>
                <a:ext uri="{FF2B5EF4-FFF2-40B4-BE49-F238E27FC236}">
                  <a16:creationId xmlns:a16="http://schemas.microsoft.com/office/drawing/2014/main" id="{17837AD8-A1B0-4269-8081-35ED6FE5AD99}"/>
                </a:ext>
              </a:extLst>
            </p:cNvPr>
            <p:cNvGrpSpPr/>
            <p:nvPr>
              <p:custDataLst>
                <p:tags r:id="rId28"/>
              </p:custDataLst>
            </p:nvPr>
          </p:nvGrpSpPr>
          <p:grpSpPr>
            <a:xfrm>
              <a:off x="1343025" y="5297626"/>
              <a:ext cx="1484384" cy="471548"/>
              <a:chOff x="1971592" y="5344731"/>
              <a:chExt cx="1627123" cy="451080"/>
            </a:xfrm>
          </p:grpSpPr>
          <p:sp>
            <p:nvSpPr>
              <p:cNvPr id="361" name="Text Box 10">
                <a:extLst>
                  <a:ext uri="{FF2B5EF4-FFF2-40B4-BE49-F238E27FC236}">
                    <a16:creationId xmlns:a16="http://schemas.microsoft.com/office/drawing/2014/main" id="{F6BDDC82-80FE-4F7C-AB38-C1E0CBF7EEE7}"/>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2" name="Rectangle 361">
                <a:extLst>
                  <a:ext uri="{FF2B5EF4-FFF2-40B4-BE49-F238E27FC236}">
                    <a16:creationId xmlns:a16="http://schemas.microsoft.com/office/drawing/2014/main" id="{1EA1D995-A7F3-441E-B37A-E3846B8262A7}"/>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7" name="Group 356">
              <a:extLst>
                <a:ext uri="{FF2B5EF4-FFF2-40B4-BE49-F238E27FC236}">
                  <a16:creationId xmlns:a16="http://schemas.microsoft.com/office/drawing/2014/main" id="{E91FF36A-5857-4336-90EE-87331A21A388}"/>
                </a:ext>
              </a:extLst>
            </p:cNvPr>
            <p:cNvGrpSpPr/>
            <p:nvPr>
              <p:custDataLst>
                <p:tags r:id="rId29"/>
              </p:custDataLst>
            </p:nvPr>
          </p:nvGrpSpPr>
          <p:grpSpPr>
            <a:xfrm>
              <a:off x="1343025" y="5911307"/>
              <a:ext cx="1484384" cy="471548"/>
              <a:chOff x="1971592" y="5931775"/>
              <a:chExt cx="1627123" cy="451080"/>
            </a:xfrm>
          </p:grpSpPr>
          <p:sp>
            <p:nvSpPr>
              <p:cNvPr id="359" name="Text Box 10">
                <a:extLst>
                  <a:ext uri="{FF2B5EF4-FFF2-40B4-BE49-F238E27FC236}">
                    <a16:creationId xmlns:a16="http://schemas.microsoft.com/office/drawing/2014/main" id="{D6BC49DB-ECAB-4FA5-ADB4-64BBC4FE4595}"/>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0" name="Rectangle 359">
                <a:extLst>
                  <a:ext uri="{FF2B5EF4-FFF2-40B4-BE49-F238E27FC236}">
                    <a16:creationId xmlns:a16="http://schemas.microsoft.com/office/drawing/2014/main" id="{C34C60CD-E25F-49D8-9B27-0FBD91E53E8E}"/>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58" name="Rectangle 357">
              <a:extLst>
                <a:ext uri="{FF2B5EF4-FFF2-40B4-BE49-F238E27FC236}">
                  <a16:creationId xmlns:a16="http://schemas.microsoft.com/office/drawing/2014/main" id="{5863C349-EB0F-45CC-9707-16932ADA8F1B}"/>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a:extLst>
              <a:ext uri="{FF2B5EF4-FFF2-40B4-BE49-F238E27FC236}">
                <a16:creationId xmlns:a16="http://schemas.microsoft.com/office/drawing/2014/main" id="{72FFF891-5C36-4F43-AFA7-7CCF2C0D160A}"/>
              </a:ext>
            </a:extLst>
          </p:cNvPr>
          <p:cNvGrpSpPr/>
          <p:nvPr/>
        </p:nvGrpSpPr>
        <p:grpSpPr>
          <a:xfrm>
            <a:off x="8886506" y="3740943"/>
            <a:ext cx="1793710" cy="2641912"/>
            <a:chOff x="1033699" y="3740943"/>
            <a:chExt cx="1793710" cy="2641912"/>
          </a:xfrm>
        </p:grpSpPr>
        <p:cxnSp>
          <p:nvCxnSpPr>
            <p:cNvPr id="368" name="AutoShape 17">
              <a:extLst>
                <a:ext uri="{FF2B5EF4-FFF2-40B4-BE49-F238E27FC236}">
                  <a16:creationId xmlns:a16="http://schemas.microsoft.com/office/drawing/2014/main" id="{CCD16040-470C-444C-8942-44503C07FD77}"/>
                </a:ext>
              </a:extLst>
            </p:cNvPr>
            <p:cNvCxnSpPr>
              <a:cxnSpLocks noChangeShapeType="1"/>
              <a:stCxn id="376" idx="2"/>
            </p:cNvCxnSpPr>
            <p:nvPr>
              <p:custDataLst>
                <p:tags r:id="rId14"/>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69" name="AutoShape 18">
              <a:extLst>
                <a:ext uri="{FF2B5EF4-FFF2-40B4-BE49-F238E27FC236}">
                  <a16:creationId xmlns:a16="http://schemas.microsoft.com/office/drawing/2014/main" id="{1300F670-00E4-48BE-97B8-48E87365E4C6}"/>
                </a:ext>
              </a:extLst>
            </p:cNvPr>
            <p:cNvCxnSpPr>
              <a:cxnSpLocks noChangeShapeType="1"/>
              <a:stCxn id="376" idx="2"/>
              <a:endCxn id="382" idx="1"/>
            </p:cNvCxnSpPr>
            <p:nvPr>
              <p:custDataLst>
                <p:tags r:id="rId15"/>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70" name="AutoShape 19">
              <a:extLst>
                <a:ext uri="{FF2B5EF4-FFF2-40B4-BE49-F238E27FC236}">
                  <a16:creationId xmlns:a16="http://schemas.microsoft.com/office/drawing/2014/main" id="{468D6BD3-7B96-48B7-8F13-6C58160C728C}"/>
                </a:ext>
              </a:extLst>
            </p:cNvPr>
            <p:cNvCxnSpPr>
              <a:cxnSpLocks noChangeShapeType="1"/>
              <a:stCxn id="376" idx="2"/>
              <a:endCxn id="380" idx="1"/>
            </p:cNvCxnSpPr>
            <p:nvPr>
              <p:custDataLst>
                <p:tags r:id="rId16"/>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71" name="AutoShape 20">
              <a:extLst>
                <a:ext uri="{FF2B5EF4-FFF2-40B4-BE49-F238E27FC236}">
                  <a16:creationId xmlns:a16="http://schemas.microsoft.com/office/drawing/2014/main" id="{A25A5A1F-1BA2-46DC-BBF5-77614BB20B7C}"/>
                </a:ext>
              </a:extLst>
            </p:cNvPr>
            <p:cNvCxnSpPr>
              <a:cxnSpLocks noChangeShapeType="1"/>
              <a:stCxn id="376" idx="2"/>
              <a:endCxn id="378" idx="1"/>
            </p:cNvCxnSpPr>
            <p:nvPr>
              <p:custDataLst>
                <p:tags r:id="rId17"/>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72" name="Group 371">
              <a:extLst>
                <a:ext uri="{FF2B5EF4-FFF2-40B4-BE49-F238E27FC236}">
                  <a16:creationId xmlns:a16="http://schemas.microsoft.com/office/drawing/2014/main" id="{65BCBB26-0044-4CD3-A608-465CFDBAF5E3}"/>
                </a:ext>
              </a:extLst>
            </p:cNvPr>
            <p:cNvGrpSpPr/>
            <p:nvPr>
              <p:custDataLst>
                <p:tags r:id="rId18"/>
              </p:custDataLst>
            </p:nvPr>
          </p:nvGrpSpPr>
          <p:grpSpPr>
            <a:xfrm>
              <a:off x="1343025" y="4071938"/>
              <a:ext cx="1484384" cy="471548"/>
              <a:chOff x="1971592" y="4172245"/>
              <a:chExt cx="1627123" cy="451080"/>
            </a:xfrm>
          </p:grpSpPr>
          <p:sp>
            <p:nvSpPr>
              <p:cNvPr id="383" name="Text Box 10">
                <a:extLst>
                  <a:ext uri="{FF2B5EF4-FFF2-40B4-BE49-F238E27FC236}">
                    <a16:creationId xmlns:a16="http://schemas.microsoft.com/office/drawing/2014/main" id="{55977EB3-60BB-42E1-9BB8-09DE0B50A10F}"/>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4" name="Rectangle 383">
                <a:extLst>
                  <a:ext uri="{FF2B5EF4-FFF2-40B4-BE49-F238E27FC236}">
                    <a16:creationId xmlns:a16="http://schemas.microsoft.com/office/drawing/2014/main" id="{64FFEAC4-A314-446C-9B14-D813F3F4EBB7}"/>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3" name="Group 372">
              <a:extLst>
                <a:ext uri="{FF2B5EF4-FFF2-40B4-BE49-F238E27FC236}">
                  <a16:creationId xmlns:a16="http://schemas.microsoft.com/office/drawing/2014/main" id="{85E18D28-7E87-4F94-91CF-EDDDFB00DC7F}"/>
                </a:ext>
              </a:extLst>
            </p:cNvPr>
            <p:cNvGrpSpPr/>
            <p:nvPr>
              <p:custDataLst>
                <p:tags r:id="rId19"/>
              </p:custDataLst>
            </p:nvPr>
          </p:nvGrpSpPr>
          <p:grpSpPr>
            <a:xfrm>
              <a:off x="1341087" y="4685617"/>
              <a:ext cx="1484384" cy="471548"/>
              <a:chOff x="1969654" y="4759287"/>
              <a:chExt cx="1627123" cy="451080"/>
            </a:xfrm>
          </p:grpSpPr>
          <p:sp>
            <p:nvSpPr>
              <p:cNvPr id="381" name="Text Box 10">
                <a:extLst>
                  <a:ext uri="{FF2B5EF4-FFF2-40B4-BE49-F238E27FC236}">
                    <a16:creationId xmlns:a16="http://schemas.microsoft.com/office/drawing/2014/main" id="{9858BBC2-F13C-4118-BCD8-DCE0E0804AF6}"/>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2" name="Rectangle 381">
                <a:extLst>
                  <a:ext uri="{FF2B5EF4-FFF2-40B4-BE49-F238E27FC236}">
                    <a16:creationId xmlns:a16="http://schemas.microsoft.com/office/drawing/2014/main" id="{53B9BD67-FB11-43FA-8221-5D65A07721B9}"/>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4" name="Group 373">
              <a:extLst>
                <a:ext uri="{FF2B5EF4-FFF2-40B4-BE49-F238E27FC236}">
                  <a16:creationId xmlns:a16="http://schemas.microsoft.com/office/drawing/2014/main" id="{715DBF71-A0A8-4CB2-8809-FE2F59389EF9}"/>
                </a:ext>
              </a:extLst>
            </p:cNvPr>
            <p:cNvGrpSpPr/>
            <p:nvPr>
              <p:custDataLst>
                <p:tags r:id="rId20"/>
              </p:custDataLst>
            </p:nvPr>
          </p:nvGrpSpPr>
          <p:grpSpPr>
            <a:xfrm>
              <a:off x="1343025" y="5297626"/>
              <a:ext cx="1484384" cy="471548"/>
              <a:chOff x="1971592" y="5344731"/>
              <a:chExt cx="1627123" cy="451080"/>
            </a:xfrm>
          </p:grpSpPr>
          <p:sp>
            <p:nvSpPr>
              <p:cNvPr id="379" name="Text Box 10">
                <a:extLst>
                  <a:ext uri="{FF2B5EF4-FFF2-40B4-BE49-F238E27FC236}">
                    <a16:creationId xmlns:a16="http://schemas.microsoft.com/office/drawing/2014/main" id="{9A784452-2F81-40F0-A7E8-2785215CA630}"/>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0" name="Rectangle 379">
                <a:extLst>
                  <a:ext uri="{FF2B5EF4-FFF2-40B4-BE49-F238E27FC236}">
                    <a16:creationId xmlns:a16="http://schemas.microsoft.com/office/drawing/2014/main" id="{F215D7C3-51A4-4F54-AAEA-9EDBBA5B0221}"/>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5" name="Group 374">
              <a:extLst>
                <a:ext uri="{FF2B5EF4-FFF2-40B4-BE49-F238E27FC236}">
                  <a16:creationId xmlns:a16="http://schemas.microsoft.com/office/drawing/2014/main" id="{EC057674-D2EA-4161-B406-D625E9FAB09C}"/>
                </a:ext>
              </a:extLst>
            </p:cNvPr>
            <p:cNvGrpSpPr/>
            <p:nvPr>
              <p:custDataLst>
                <p:tags r:id="rId21"/>
              </p:custDataLst>
            </p:nvPr>
          </p:nvGrpSpPr>
          <p:grpSpPr>
            <a:xfrm>
              <a:off x="1343025" y="5911307"/>
              <a:ext cx="1484384" cy="471548"/>
              <a:chOff x="1971592" y="5931775"/>
              <a:chExt cx="1627123" cy="451080"/>
            </a:xfrm>
          </p:grpSpPr>
          <p:sp>
            <p:nvSpPr>
              <p:cNvPr id="377" name="Text Box 10">
                <a:extLst>
                  <a:ext uri="{FF2B5EF4-FFF2-40B4-BE49-F238E27FC236}">
                    <a16:creationId xmlns:a16="http://schemas.microsoft.com/office/drawing/2014/main" id="{BBC4EDEF-C83E-4948-B548-07064B6B2394}"/>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78" name="Rectangle 377">
                <a:extLst>
                  <a:ext uri="{FF2B5EF4-FFF2-40B4-BE49-F238E27FC236}">
                    <a16:creationId xmlns:a16="http://schemas.microsoft.com/office/drawing/2014/main" id="{C4AB0D1F-2CF1-4879-8C80-B04B33245D1F}"/>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76" name="Rectangle 375">
              <a:extLst>
                <a:ext uri="{FF2B5EF4-FFF2-40B4-BE49-F238E27FC236}">
                  <a16:creationId xmlns:a16="http://schemas.microsoft.com/office/drawing/2014/main" id="{D9EF9457-3D87-4DA6-9681-615273D50BAD}"/>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3" name="Speech Bubble: Rectangle with Corners Rounded 102">
            <a:extLst>
              <a:ext uri="{FF2B5EF4-FFF2-40B4-BE49-F238E27FC236}">
                <a16:creationId xmlns:a16="http://schemas.microsoft.com/office/drawing/2014/main" id="{0AE2D429-5551-4696-B668-F546CFB1D806}"/>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42092531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76" name="Rounded Rectangle 40">
            <a:extLst>
              <a:ext uri="{FF2B5EF4-FFF2-40B4-BE49-F238E27FC236}">
                <a16:creationId xmlns:a16="http://schemas.microsoft.com/office/drawing/2014/main" id="{F6F31894-DF07-4BA6-9911-E3816EA20A0A}"/>
              </a:ext>
            </a:extLst>
          </p:cNvPr>
          <p:cNvSpPr/>
          <p:nvPr/>
        </p:nvSpPr>
        <p:spPr bwMode="auto">
          <a:xfrm>
            <a:off x="4799906" y="1624206"/>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77" name="Round Same Side Corner Rectangle 43">
            <a:extLst>
              <a:ext uri="{FF2B5EF4-FFF2-40B4-BE49-F238E27FC236}">
                <a16:creationId xmlns:a16="http://schemas.microsoft.com/office/drawing/2014/main" id="{2F517F59-E650-40A0-8090-61A2ABAB8CA2}"/>
              </a:ext>
            </a:extLst>
          </p:cNvPr>
          <p:cNvSpPr/>
          <p:nvPr/>
        </p:nvSpPr>
        <p:spPr bwMode="auto">
          <a:xfrm>
            <a:off x="4799908" y="1628762"/>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78" name="Rounded Rectangle 46">
            <a:extLst>
              <a:ext uri="{FF2B5EF4-FFF2-40B4-BE49-F238E27FC236}">
                <a16:creationId xmlns:a16="http://schemas.microsoft.com/office/drawing/2014/main" id="{7B28AAE3-0AB2-43FC-AB54-81227B46B485}"/>
              </a:ext>
            </a:extLst>
          </p:cNvPr>
          <p:cNvSpPr/>
          <p:nvPr/>
        </p:nvSpPr>
        <p:spPr bwMode="auto">
          <a:xfrm>
            <a:off x="4799906"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79" name="Round Same Side Corner Rectangle 47">
            <a:extLst>
              <a:ext uri="{FF2B5EF4-FFF2-40B4-BE49-F238E27FC236}">
                <a16:creationId xmlns:a16="http://schemas.microsoft.com/office/drawing/2014/main" id="{F559D784-3E95-4AFD-9EB3-F90CC3512FC2}"/>
              </a:ext>
            </a:extLst>
          </p:cNvPr>
          <p:cNvSpPr/>
          <p:nvPr/>
        </p:nvSpPr>
        <p:spPr bwMode="auto">
          <a:xfrm>
            <a:off x="4799908"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80" name="Rounded Rectangle 49">
            <a:extLst>
              <a:ext uri="{FF2B5EF4-FFF2-40B4-BE49-F238E27FC236}">
                <a16:creationId xmlns:a16="http://schemas.microsoft.com/office/drawing/2014/main" id="{A95F8BB0-B36F-4776-8621-AA3B9B783BD9}"/>
              </a:ext>
            </a:extLst>
          </p:cNvPr>
          <p:cNvSpPr/>
          <p:nvPr/>
        </p:nvSpPr>
        <p:spPr bwMode="auto">
          <a:xfrm>
            <a:off x="1320741"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81" name="Round Same Side Corner Rectangle 50">
            <a:extLst>
              <a:ext uri="{FF2B5EF4-FFF2-40B4-BE49-F238E27FC236}">
                <a16:creationId xmlns:a16="http://schemas.microsoft.com/office/drawing/2014/main" id="{2257B833-1627-4170-AA02-9429E55B494F}"/>
              </a:ext>
            </a:extLst>
          </p:cNvPr>
          <p:cNvSpPr/>
          <p:nvPr/>
        </p:nvSpPr>
        <p:spPr bwMode="auto">
          <a:xfrm>
            <a:off x="1320743"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82" name="Rounded Rectangle 52">
            <a:extLst>
              <a:ext uri="{FF2B5EF4-FFF2-40B4-BE49-F238E27FC236}">
                <a16:creationId xmlns:a16="http://schemas.microsoft.com/office/drawing/2014/main" id="{6B972AA9-B616-4130-AEBB-50509DE870A1}"/>
              </a:ext>
            </a:extLst>
          </p:cNvPr>
          <p:cNvSpPr/>
          <p:nvPr/>
        </p:nvSpPr>
        <p:spPr bwMode="auto">
          <a:xfrm>
            <a:off x="8238373"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83" name="Round Same Side Corner Rectangle 53">
            <a:extLst>
              <a:ext uri="{FF2B5EF4-FFF2-40B4-BE49-F238E27FC236}">
                <a16:creationId xmlns:a16="http://schemas.microsoft.com/office/drawing/2014/main" id="{4F2E203C-2528-45C2-8658-F24CE490A543}"/>
              </a:ext>
            </a:extLst>
          </p:cNvPr>
          <p:cNvSpPr/>
          <p:nvPr/>
        </p:nvSpPr>
        <p:spPr bwMode="auto">
          <a:xfrm>
            <a:off x="8238375"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4" name="Elbow Connector 58">
            <a:extLst>
              <a:ext uri="{FF2B5EF4-FFF2-40B4-BE49-F238E27FC236}">
                <a16:creationId xmlns:a16="http://schemas.microsoft.com/office/drawing/2014/main" id="{95788F3B-9318-4E06-A2D1-E602A4BFA9CD}"/>
              </a:ext>
            </a:extLst>
          </p:cNvPr>
          <p:cNvCxnSpPr/>
          <p:nvPr/>
        </p:nvCxnSpPr>
        <p:spPr>
          <a:xfrm rot="5400000">
            <a:off x="5934392" y="2701891"/>
            <a:ext cx="363913" cy="12700"/>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Elbow Connector 60">
            <a:extLst>
              <a:ext uri="{FF2B5EF4-FFF2-40B4-BE49-F238E27FC236}">
                <a16:creationId xmlns:a16="http://schemas.microsoft.com/office/drawing/2014/main" id="{BD70B160-E8A4-45E1-B5E1-E63105E83896}"/>
              </a:ext>
            </a:extLst>
          </p:cNvPr>
          <p:cNvCxnSpPr/>
          <p:nvPr/>
        </p:nvCxnSpPr>
        <p:spPr>
          <a:xfrm rot="5400000">
            <a:off x="4194810" y="962309"/>
            <a:ext cx="363913" cy="3479165"/>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6" name="Elbow Connector 62">
            <a:extLst>
              <a:ext uri="{FF2B5EF4-FFF2-40B4-BE49-F238E27FC236}">
                <a16:creationId xmlns:a16="http://schemas.microsoft.com/office/drawing/2014/main" id="{B0AE309B-E092-4EF5-94DA-56A1640E989C}"/>
              </a:ext>
            </a:extLst>
          </p:cNvPr>
          <p:cNvCxnSpPr/>
          <p:nvPr/>
        </p:nvCxnSpPr>
        <p:spPr>
          <a:xfrm rot="16200000" flipH="1">
            <a:off x="7651348" y="984935"/>
            <a:ext cx="368469" cy="3438470"/>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7" name="Rounded Rectangle 64">
            <a:extLst>
              <a:ext uri="{FF2B5EF4-FFF2-40B4-BE49-F238E27FC236}">
                <a16:creationId xmlns:a16="http://schemas.microsoft.com/office/drawing/2014/main" id="{DF1E5DE9-4853-4C76-B509-D05D98F08DBE}"/>
              </a:ext>
            </a:extLst>
          </p:cNvPr>
          <p:cNvSpPr/>
          <p:nvPr/>
        </p:nvSpPr>
        <p:spPr bwMode="auto">
          <a:xfrm>
            <a:off x="1749223"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88" name="Round Same Side Corner Rectangle 65">
            <a:extLst>
              <a:ext uri="{FF2B5EF4-FFF2-40B4-BE49-F238E27FC236}">
                <a16:creationId xmlns:a16="http://schemas.microsoft.com/office/drawing/2014/main" id="{160DDBC2-84B2-4D9B-AB1B-58734A7824C8}"/>
              </a:ext>
            </a:extLst>
          </p:cNvPr>
          <p:cNvSpPr/>
          <p:nvPr/>
        </p:nvSpPr>
        <p:spPr bwMode="auto">
          <a:xfrm>
            <a:off x="1749224"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9" name="Elbow Connector 67">
            <a:extLst>
              <a:ext uri="{FF2B5EF4-FFF2-40B4-BE49-F238E27FC236}">
                <a16:creationId xmlns:a16="http://schemas.microsoft.com/office/drawing/2014/main" id="{BD23CFA6-E28F-473D-A585-0BE49EB8FA3F}"/>
              </a:ext>
            </a:extLst>
          </p:cNvPr>
          <p:cNvCxnSpPr>
            <a:cxnSpLocks/>
            <a:stCxn id="114" idx="2"/>
          </p:cNvCxnSpPr>
          <p:nvPr/>
        </p:nvCxnSpPr>
        <p:spPr>
          <a:xfrm rot="16200000" flipH="1">
            <a:off x="1392303" y="3892193"/>
            <a:ext cx="469537"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92" name="Rounded Rectangle 72">
            <a:extLst>
              <a:ext uri="{FF2B5EF4-FFF2-40B4-BE49-F238E27FC236}">
                <a16:creationId xmlns:a16="http://schemas.microsoft.com/office/drawing/2014/main" id="{7867703D-FF7D-4AC4-B40E-CAB0F89D818F}"/>
              </a:ext>
            </a:extLst>
          </p:cNvPr>
          <p:cNvSpPr/>
          <p:nvPr/>
        </p:nvSpPr>
        <p:spPr bwMode="auto">
          <a:xfrm>
            <a:off x="1749223"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93" name="Round Same Side Corner Rectangle 73">
            <a:extLst>
              <a:ext uri="{FF2B5EF4-FFF2-40B4-BE49-F238E27FC236}">
                <a16:creationId xmlns:a16="http://schemas.microsoft.com/office/drawing/2014/main" id="{642B79CA-D756-43C2-9318-2B510D777CAF}"/>
              </a:ext>
            </a:extLst>
          </p:cNvPr>
          <p:cNvSpPr/>
          <p:nvPr/>
        </p:nvSpPr>
        <p:spPr bwMode="auto">
          <a:xfrm>
            <a:off x="1749224"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94" name="Elbow Connector 77">
            <a:extLst>
              <a:ext uri="{FF2B5EF4-FFF2-40B4-BE49-F238E27FC236}">
                <a16:creationId xmlns:a16="http://schemas.microsoft.com/office/drawing/2014/main" id="{93E006C9-A43F-4C99-AF45-C439493DBBE8}"/>
              </a:ext>
            </a:extLst>
          </p:cNvPr>
          <p:cNvCxnSpPr>
            <a:cxnSpLocks/>
            <a:stCxn id="114" idx="2"/>
          </p:cNvCxnSpPr>
          <p:nvPr/>
        </p:nvCxnSpPr>
        <p:spPr>
          <a:xfrm rot="16200000" flipH="1">
            <a:off x="954927" y="4329569"/>
            <a:ext cx="1344288"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5" name="Elbow Connector 79">
            <a:extLst>
              <a:ext uri="{FF2B5EF4-FFF2-40B4-BE49-F238E27FC236}">
                <a16:creationId xmlns:a16="http://schemas.microsoft.com/office/drawing/2014/main" id="{90C084FB-A043-4617-A2C0-E4274C6EDE36}"/>
              </a:ext>
            </a:extLst>
          </p:cNvPr>
          <p:cNvCxnSpPr>
            <a:cxnSpLocks/>
            <a:stCxn id="114" idx="2"/>
          </p:cNvCxnSpPr>
          <p:nvPr/>
        </p:nvCxnSpPr>
        <p:spPr>
          <a:xfrm rot="16200000" flipH="1">
            <a:off x="519829" y="4764667"/>
            <a:ext cx="2214484"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8E124CD-A8C5-48B7-9A8B-69C54AEA799E}"/>
              </a:ext>
            </a:extLst>
          </p:cNvPr>
          <p:cNvSpPr/>
          <p:nvPr/>
        </p:nvSpPr>
        <p:spPr>
          <a:xfrm>
            <a:off x="1320740"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64">
            <a:extLst>
              <a:ext uri="{FF2B5EF4-FFF2-40B4-BE49-F238E27FC236}">
                <a16:creationId xmlns:a16="http://schemas.microsoft.com/office/drawing/2014/main" id="{BA8D537D-DDEE-4B37-8FC6-11A231519F06}"/>
              </a:ext>
            </a:extLst>
          </p:cNvPr>
          <p:cNvSpPr/>
          <p:nvPr/>
        </p:nvSpPr>
        <p:spPr bwMode="auto">
          <a:xfrm>
            <a:off x="5228388"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26" name="Round Same Side Corner Rectangle 65">
            <a:extLst>
              <a:ext uri="{FF2B5EF4-FFF2-40B4-BE49-F238E27FC236}">
                <a16:creationId xmlns:a16="http://schemas.microsoft.com/office/drawing/2014/main" id="{DC655212-3ADF-4EFD-B32F-6814E888AA60}"/>
              </a:ext>
            </a:extLst>
          </p:cNvPr>
          <p:cNvSpPr/>
          <p:nvPr/>
        </p:nvSpPr>
        <p:spPr bwMode="auto">
          <a:xfrm>
            <a:off x="5228389"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27" name="Elbow Connector 67">
            <a:extLst>
              <a:ext uri="{FF2B5EF4-FFF2-40B4-BE49-F238E27FC236}">
                <a16:creationId xmlns:a16="http://schemas.microsoft.com/office/drawing/2014/main" id="{C5ECCB51-1C23-4A80-9CBF-37B79C79436D}"/>
              </a:ext>
            </a:extLst>
          </p:cNvPr>
          <p:cNvCxnSpPr>
            <a:cxnSpLocks/>
            <a:stCxn id="134" idx="2"/>
          </p:cNvCxnSpPr>
          <p:nvPr/>
        </p:nvCxnSpPr>
        <p:spPr>
          <a:xfrm rot="16200000" flipH="1">
            <a:off x="4871468" y="3892193"/>
            <a:ext cx="469537"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0" name="Rounded Rectangle 72">
            <a:extLst>
              <a:ext uri="{FF2B5EF4-FFF2-40B4-BE49-F238E27FC236}">
                <a16:creationId xmlns:a16="http://schemas.microsoft.com/office/drawing/2014/main" id="{96C420E5-7AAA-4E12-B86E-3E412AF7CCDD}"/>
              </a:ext>
            </a:extLst>
          </p:cNvPr>
          <p:cNvSpPr/>
          <p:nvPr/>
        </p:nvSpPr>
        <p:spPr bwMode="auto">
          <a:xfrm>
            <a:off x="5228388"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31" name="Round Same Side Corner Rectangle 73">
            <a:extLst>
              <a:ext uri="{FF2B5EF4-FFF2-40B4-BE49-F238E27FC236}">
                <a16:creationId xmlns:a16="http://schemas.microsoft.com/office/drawing/2014/main" id="{7B8E8E7D-A8F0-4FCC-AB3D-3BB6A66C2EB2}"/>
              </a:ext>
            </a:extLst>
          </p:cNvPr>
          <p:cNvSpPr/>
          <p:nvPr/>
        </p:nvSpPr>
        <p:spPr bwMode="auto">
          <a:xfrm>
            <a:off x="5228389"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2" name="Elbow Connector 77">
            <a:extLst>
              <a:ext uri="{FF2B5EF4-FFF2-40B4-BE49-F238E27FC236}">
                <a16:creationId xmlns:a16="http://schemas.microsoft.com/office/drawing/2014/main" id="{2673A73A-AB30-4785-BAE4-8BF46548DA46}"/>
              </a:ext>
            </a:extLst>
          </p:cNvPr>
          <p:cNvCxnSpPr>
            <a:cxnSpLocks/>
            <a:stCxn id="134" idx="2"/>
          </p:cNvCxnSpPr>
          <p:nvPr/>
        </p:nvCxnSpPr>
        <p:spPr>
          <a:xfrm rot="16200000" flipH="1">
            <a:off x="4434092" y="4329569"/>
            <a:ext cx="1344288"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3" name="Elbow Connector 79">
            <a:extLst>
              <a:ext uri="{FF2B5EF4-FFF2-40B4-BE49-F238E27FC236}">
                <a16:creationId xmlns:a16="http://schemas.microsoft.com/office/drawing/2014/main" id="{6D9C62C6-E306-4E05-8EA6-A7312A43E96F}"/>
              </a:ext>
            </a:extLst>
          </p:cNvPr>
          <p:cNvCxnSpPr>
            <a:cxnSpLocks/>
            <a:stCxn id="134" idx="2"/>
          </p:cNvCxnSpPr>
          <p:nvPr/>
        </p:nvCxnSpPr>
        <p:spPr>
          <a:xfrm rot="16200000" flipH="1">
            <a:off x="3998994" y="4764667"/>
            <a:ext cx="2214484"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0CD6C2A6-1867-4982-9581-F424C540C769}"/>
              </a:ext>
            </a:extLst>
          </p:cNvPr>
          <p:cNvSpPr/>
          <p:nvPr/>
        </p:nvSpPr>
        <p:spPr>
          <a:xfrm>
            <a:off x="4799905"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64">
            <a:extLst>
              <a:ext uri="{FF2B5EF4-FFF2-40B4-BE49-F238E27FC236}">
                <a16:creationId xmlns:a16="http://schemas.microsoft.com/office/drawing/2014/main" id="{5439B297-D7EB-4034-BF41-18119BACFF88}"/>
              </a:ext>
            </a:extLst>
          </p:cNvPr>
          <p:cNvSpPr/>
          <p:nvPr/>
        </p:nvSpPr>
        <p:spPr bwMode="auto">
          <a:xfrm>
            <a:off x="8666855"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37" name="Round Same Side Corner Rectangle 65">
            <a:extLst>
              <a:ext uri="{FF2B5EF4-FFF2-40B4-BE49-F238E27FC236}">
                <a16:creationId xmlns:a16="http://schemas.microsoft.com/office/drawing/2014/main" id="{91BB50CA-CB21-4C6B-85A8-FE7C85D8E3AA}"/>
              </a:ext>
            </a:extLst>
          </p:cNvPr>
          <p:cNvSpPr/>
          <p:nvPr/>
        </p:nvSpPr>
        <p:spPr bwMode="auto">
          <a:xfrm>
            <a:off x="8666856"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8" name="Elbow Connector 67">
            <a:extLst>
              <a:ext uri="{FF2B5EF4-FFF2-40B4-BE49-F238E27FC236}">
                <a16:creationId xmlns:a16="http://schemas.microsoft.com/office/drawing/2014/main" id="{99F81B3A-A809-4BAA-A666-808C3127CF93}"/>
              </a:ext>
            </a:extLst>
          </p:cNvPr>
          <p:cNvCxnSpPr>
            <a:cxnSpLocks/>
            <a:stCxn id="145" idx="2"/>
          </p:cNvCxnSpPr>
          <p:nvPr/>
        </p:nvCxnSpPr>
        <p:spPr>
          <a:xfrm rot="16200000" flipH="1">
            <a:off x="8309935" y="3892193"/>
            <a:ext cx="469537"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90" name="Rounded Rectangle 69">
            <a:extLst>
              <a:ext uri="{FF2B5EF4-FFF2-40B4-BE49-F238E27FC236}">
                <a16:creationId xmlns:a16="http://schemas.microsoft.com/office/drawing/2014/main" id="{441AB8C0-529B-42AA-ADC4-716D2D05B18D}"/>
              </a:ext>
            </a:extLst>
          </p:cNvPr>
          <p:cNvSpPr/>
          <p:nvPr/>
        </p:nvSpPr>
        <p:spPr bwMode="auto">
          <a:xfrm>
            <a:off x="1749223"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91" name="Round Same Side Corner Rectangle 70">
            <a:extLst>
              <a:ext uri="{FF2B5EF4-FFF2-40B4-BE49-F238E27FC236}">
                <a16:creationId xmlns:a16="http://schemas.microsoft.com/office/drawing/2014/main" id="{01917D8D-D0A1-45E9-9E94-040A02D5F181}"/>
              </a:ext>
            </a:extLst>
          </p:cNvPr>
          <p:cNvSpPr/>
          <p:nvPr/>
        </p:nvSpPr>
        <p:spPr bwMode="auto">
          <a:xfrm>
            <a:off x="1749224"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28" name="Rounded Rectangle 69">
            <a:extLst>
              <a:ext uri="{FF2B5EF4-FFF2-40B4-BE49-F238E27FC236}">
                <a16:creationId xmlns:a16="http://schemas.microsoft.com/office/drawing/2014/main" id="{07F80A31-7F6D-4D13-B664-E4CEBE1C47AF}"/>
              </a:ext>
            </a:extLst>
          </p:cNvPr>
          <p:cNvSpPr/>
          <p:nvPr/>
        </p:nvSpPr>
        <p:spPr bwMode="auto">
          <a:xfrm>
            <a:off x="5228388"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29" name="Round Same Side Corner Rectangle 70">
            <a:extLst>
              <a:ext uri="{FF2B5EF4-FFF2-40B4-BE49-F238E27FC236}">
                <a16:creationId xmlns:a16="http://schemas.microsoft.com/office/drawing/2014/main" id="{3C50BD0A-2865-4455-A1DB-DF912A18D100}"/>
              </a:ext>
            </a:extLst>
          </p:cNvPr>
          <p:cNvSpPr/>
          <p:nvPr/>
        </p:nvSpPr>
        <p:spPr bwMode="auto">
          <a:xfrm>
            <a:off x="5228389"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39" name="Rounded Rectangle 69">
            <a:extLst>
              <a:ext uri="{FF2B5EF4-FFF2-40B4-BE49-F238E27FC236}">
                <a16:creationId xmlns:a16="http://schemas.microsoft.com/office/drawing/2014/main" id="{F1888CEF-D954-4252-A7B6-8957805E5101}"/>
              </a:ext>
            </a:extLst>
          </p:cNvPr>
          <p:cNvSpPr/>
          <p:nvPr/>
        </p:nvSpPr>
        <p:spPr bwMode="auto">
          <a:xfrm>
            <a:off x="8666855"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40" name="Round Same Side Corner Rectangle 70">
            <a:extLst>
              <a:ext uri="{FF2B5EF4-FFF2-40B4-BE49-F238E27FC236}">
                <a16:creationId xmlns:a16="http://schemas.microsoft.com/office/drawing/2014/main" id="{0F804351-DC51-4C42-A38C-6DE966740256}"/>
              </a:ext>
            </a:extLst>
          </p:cNvPr>
          <p:cNvSpPr/>
          <p:nvPr/>
        </p:nvSpPr>
        <p:spPr bwMode="auto">
          <a:xfrm>
            <a:off x="8666856"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41" name="Rounded Rectangle 72">
            <a:extLst>
              <a:ext uri="{FF2B5EF4-FFF2-40B4-BE49-F238E27FC236}">
                <a16:creationId xmlns:a16="http://schemas.microsoft.com/office/drawing/2014/main" id="{21E9AC1A-5DE7-4D91-8FE7-F556E4FA0639}"/>
              </a:ext>
            </a:extLst>
          </p:cNvPr>
          <p:cNvSpPr/>
          <p:nvPr/>
        </p:nvSpPr>
        <p:spPr bwMode="auto">
          <a:xfrm>
            <a:off x="8666855"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42" name="Round Same Side Corner Rectangle 73">
            <a:extLst>
              <a:ext uri="{FF2B5EF4-FFF2-40B4-BE49-F238E27FC236}">
                <a16:creationId xmlns:a16="http://schemas.microsoft.com/office/drawing/2014/main" id="{69B75FEA-5FE3-4EA7-A2FB-3F58DC84FB6C}"/>
              </a:ext>
            </a:extLst>
          </p:cNvPr>
          <p:cNvSpPr/>
          <p:nvPr/>
        </p:nvSpPr>
        <p:spPr bwMode="auto">
          <a:xfrm>
            <a:off x="8666856"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43" name="Elbow Connector 77">
            <a:extLst>
              <a:ext uri="{FF2B5EF4-FFF2-40B4-BE49-F238E27FC236}">
                <a16:creationId xmlns:a16="http://schemas.microsoft.com/office/drawing/2014/main" id="{FFAAF65B-7D67-4BFC-A5FE-77F29119B24D}"/>
              </a:ext>
            </a:extLst>
          </p:cNvPr>
          <p:cNvCxnSpPr>
            <a:cxnSpLocks/>
            <a:stCxn id="145" idx="2"/>
          </p:cNvCxnSpPr>
          <p:nvPr/>
        </p:nvCxnSpPr>
        <p:spPr>
          <a:xfrm rot="16200000" flipH="1">
            <a:off x="7872559" y="4329569"/>
            <a:ext cx="1344288"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44" name="Elbow Connector 79">
            <a:extLst>
              <a:ext uri="{FF2B5EF4-FFF2-40B4-BE49-F238E27FC236}">
                <a16:creationId xmlns:a16="http://schemas.microsoft.com/office/drawing/2014/main" id="{36C2474A-1CE2-46D7-8065-90E2AEF6FBF2}"/>
              </a:ext>
            </a:extLst>
          </p:cNvPr>
          <p:cNvCxnSpPr>
            <a:cxnSpLocks/>
            <a:stCxn id="145" idx="2"/>
          </p:cNvCxnSpPr>
          <p:nvPr/>
        </p:nvCxnSpPr>
        <p:spPr>
          <a:xfrm rot="16200000" flipH="1">
            <a:off x="7437461" y="4764667"/>
            <a:ext cx="2214484"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F6C17671-FBFB-4E3E-ABFB-7F54A173CBD8}"/>
              </a:ext>
            </a:extLst>
          </p:cNvPr>
          <p:cNvSpPr/>
          <p:nvPr/>
        </p:nvSpPr>
        <p:spPr>
          <a:xfrm>
            <a:off x="8238372"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Speech Bubble: Rectangle with Corners Rounded 45">
            <a:extLst>
              <a:ext uri="{FF2B5EF4-FFF2-40B4-BE49-F238E27FC236}">
                <a16:creationId xmlns:a16="http://schemas.microsoft.com/office/drawing/2014/main" id="{61FA924B-67EA-4E47-ADAF-35D1D8EAD1D0}"/>
              </a:ext>
            </a:extLst>
          </p:cNvPr>
          <p:cNvSpPr/>
          <p:nvPr/>
        </p:nvSpPr>
        <p:spPr bwMode="auto">
          <a:xfrm>
            <a:off x="8528699" y="365124"/>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Additional Template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5481720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445192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7</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
        <p:nvSpPr>
          <p:cNvPr id="17" name="Speech Bubble: Rectangle with Corners Rounded 16">
            <a:extLst>
              <a:ext uri="{FF2B5EF4-FFF2-40B4-BE49-F238E27FC236}">
                <a16:creationId xmlns:a16="http://schemas.microsoft.com/office/drawing/2014/main" id="{26219768-BD79-407D-85A6-9354C46E9CD2}"/>
              </a:ext>
            </a:extLst>
          </p:cNvPr>
          <p:cNvSpPr/>
          <p:nvPr/>
        </p:nvSpPr>
        <p:spPr bwMode="auto">
          <a:xfrm>
            <a:off x="4431995" y="1591283"/>
            <a:ext cx="3207917" cy="1977261"/>
          </a:xfrm>
          <a:prstGeom prst="wedgeRoundRectCallout">
            <a:avLst>
              <a:gd name="adj1" fmla="val -64496"/>
              <a:gd name="adj2" fmla="val 9583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There will be a high level of stress within the different teams. Training each manager on how to set up their team while understanding the psychological state of their staff will be key to make the transition as smooth as possible.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447837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In the next slides, you will find a small training that you can reuse to help managers set their new teams up for success…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pic>
        <p:nvPicPr>
          <p:cNvPr id="21" name="Picture 2" descr="http://www.inductormedia.com/wp-content/uploads/2013/11/Training_ICON.png">
            <a:extLst>
              <a:ext uri="{FF2B5EF4-FFF2-40B4-BE49-F238E27FC236}">
                <a16:creationId xmlns:a16="http://schemas.microsoft.com/office/drawing/2014/main" id="{F8C0D8BE-D471-4527-B4FA-0737173D9A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5400" y="2438400"/>
            <a:ext cx="1981200" cy="1981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9605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kumimoji="0" lang="en-GB" sz="2400" b="1" i="0" u="none" strike="noStrike" kern="0" cap="none" spc="0" normalizeH="0" baseline="0" noProof="0" dirty="0">
                <a:ln>
                  <a:noFill/>
                </a:ln>
                <a:solidFill>
                  <a:srgbClr val="002776"/>
                </a:solidFill>
                <a:effectLst/>
                <a:uLnTx/>
                <a:uFillTx/>
                <a:latin typeface="Arial"/>
                <a:ea typeface="+mj-ea"/>
                <a:cs typeface="+mj-cs"/>
              </a:rPr>
              <a:t>Training setting up your new team</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pic>
        <p:nvPicPr>
          <p:cNvPr id="6" name="Picture 2" descr="http://onemillionskates.com/wordpress/wp-content/uploads/2012/10/Team-1000x500.jpg">
            <a:extLst>
              <a:ext uri="{FF2B5EF4-FFF2-40B4-BE49-F238E27FC236}">
                <a16:creationId xmlns:a16="http://schemas.microsoft.com/office/drawing/2014/main" id="{6830AC0D-4B0D-4B57-A7DE-3F8F3E59CEDC}"/>
              </a:ext>
            </a:extLst>
          </p:cNvPr>
          <p:cNvPicPr>
            <a:picLocks noChangeAspect="1" noChangeArrowheads="1"/>
          </p:cNvPicPr>
          <p:nvPr/>
        </p:nvPicPr>
        <p:blipFill>
          <a:blip r:embed="rId6" cstate="print">
            <a:clrChange>
              <a:clrFrom>
                <a:srgbClr val="FEFEFE"/>
              </a:clrFrom>
              <a:clrTo>
                <a:srgbClr val="FEFEFE">
                  <a:alpha val="0"/>
                </a:srgbClr>
              </a:clrTo>
            </a:clrChange>
          </a:blip>
          <a:srcRect/>
          <a:stretch>
            <a:fillRect/>
          </a:stretch>
        </p:blipFill>
        <p:spPr bwMode="auto">
          <a:xfrm>
            <a:off x="2994795" y="2354450"/>
            <a:ext cx="6202410" cy="3101206"/>
          </a:xfrm>
          <a:prstGeom prst="rect">
            <a:avLst/>
          </a:prstGeom>
          <a:noFill/>
        </p:spPr>
      </p:pic>
    </p:spTree>
    <p:extLst>
      <p:ext uri="{BB962C8B-B14F-4D97-AF65-F5344CB8AC3E}">
        <p14:creationId xmlns:p14="http://schemas.microsoft.com/office/powerpoint/2010/main" val="3714325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people’s rational thinking and emotions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58477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effectLst/>
                <a:uLnTx/>
                <a:uFillTx/>
                <a:ea typeface="+mn-ea"/>
                <a:cs typeface="+mn-cs"/>
              </a:rPr>
              <a:t>As humans we have 2 drivers – our Hearts &amp; Minds.  As a leader you need to appeal to both the heart (emotions) and mind (rational thinking) in order to support people through change.</a:t>
            </a:r>
            <a:endParaRPr kumimoji="0" lang="en-GB" sz="1600" b="1" i="0" u="none" strike="noStrike" kern="1200" cap="none" spc="0" normalizeH="0" baseline="0" noProof="0" dirty="0">
              <a:ln>
                <a:noFill/>
              </a:ln>
              <a:effectLst/>
              <a:uLnTx/>
              <a:uFillTx/>
              <a:ea typeface="+mn-ea"/>
              <a:cs typeface="+mn-cs"/>
            </a:endParaRPr>
          </a:p>
        </p:txBody>
      </p:sp>
      <p:sp>
        <p:nvSpPr>
          <p:cNvPr id="8" name="Rounded Rectangle 16">
            <a:extLst>
              <a:ext uri="{FF2B5EF4-FFF2-40B4-BE49-F238E27FC236}">
                <a16:creationId xmlns:a16="http://schemas.microsoft.com/office/drawing/2014/main" id="{8E75370A-0D89-4BAC-80AC-92E954EF2D78}"/>
              </a:ext>
            </a:extLst>
          </p:cNvPr>
          <p:cNvSpPr/>
          <p:nvPr/>
        </p:nvSpPr>
        <p:spPr>
          <a:xfrm>
            <a:off x="591705" y="2343667"/>
            <a:ext cx="5118875" cy="3951341"/>
          </a:xfrm>
          <a:prstGeom prst="rect">
            <a:avLst/>
          </a:prstGeom>
          <a:solidFill>
            <a:schemeClr val="bg1"/>
          </a:solidFill>
          <a:ln w="9525" algn="ctr">
            <a:noFill/>
            <a:round/>
            <a:headEnd/>
            <a:tailEnd/>
          </a:ln>
          <a:effectLst/>
        </p:spPr>
        <p:txBody>
          <a:bodyPr lIns="180000" tIns="180000" rIns="180000" bIns="180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The 2 tonne elephant is our emotional side being tenuously controlled by a much smaller rider, who represents our rational side.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So if your focus is to lead change, you need to appeal to both the heart and mind in order to create the required engagement to successfully drive the change.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To satisfy the elephant which is much bigger, you will have to understand and consider emotions. </a:t>
            </a:r>
          </a:p>
        </p:txBody>
      </p:sp>
      <p:sp>
        <p:nvSpPr>
          <p:cNvPr id="9" name="Arrow: Chevron 8">
            <a:extLst>
              <a:ext uri="{FF2B5EF4-FFF2-40B4-BE49-F238E27FC236}">
                <a16:creationId xmlns:a16="http://schemas.microsoft.com/office/drawing/2014/main" id="{31BCC827-809F-4187-AF71-BA2E2EFCFDFD}"/>
              </a:ext>
            </a:extLst>
          </p:cNvPr>
          <p:cNvSpPr/>
          <p:nvPr/>
        </p:nvSpPr>
        <p:spPr bwMode="auto">
          <a:xfrm>
            <a:off x="5899483" y="4010192"/>
            <a:ext cx="384188" cy="618290"/>
          </a:xfrm>
          <a:prstGeom prst="chevron">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ea typeface="+mn-ea"/>
              <a:cs typeface="Arial" charset="0"/>
            </a:endParaRPr>
          </a:p>
        </p:txBody>
      </p:sp>
      <p:sp>
        <p:nvSpPr>
          <p:cNvPr id="10" name="Rounded Rectangle 12">
            <a:extLst>
              <a:ext uri="{FF2B5EF4-FFF2-40B4-BE49-F238E27FC236}">
                <a16:creationId xmlns:a16="http://schemas.microsoft.com/office/drawing/2014/main" id="{F321B7AD-305F-4BE2-8336-594E7066B6CA}"/>
              </a:ext>
            </a:extLst>
          </p:cNvPr>
          <p:cNvSpPr/>
          <p:nvPr/>
        </p:nvSpPr>
        <p:spPr>
          <a:xfrm>
            <a:off x="6472574" y="2343667"/>
            <a:ext cx="5118875" cy="3951341"/>
          </a:xfrm>
          <a:prstGeom prst="rect">
            <a:avLst/>
          </a:prstGeom>
          <a:solidFill>
            <a:schemeClr val="bg1"/>
          </a:solidFill>
          <a:ln w="9525" algn="ctr">
            <a:noFill/>
            <a:round/>
            <a:headEnd/>
            <a:tailEnd/>
          </a:ln>
          <a:effectLst/>
        </p:spPr>
        <p:txBody>
          <a:bodyPr lIns="46800" tIns="46800" rIns="46800" bIns="46800" anchor="ctr"/>
          <a:lstStyle/>
          <a:p>
            <a:pPr marL="0" marR="0" lvl="0" indent="0" algn="ctr" defTabSz="914400" rtl="0" eaLnBrk="0" fontAlgn="auto" latinLnBrk="0" hangingPunct="0">
              <a:lnSpc>
                <a:spcPct val="100000"/>
              </a:lnSpc>
              <a:spcBef>
                <a:spcPct val="50000"/>
              </a:spcBef>
              <a:spcAft>
                <a:spcPts val="0"/>
              </a:spcAft>
              <a:buClrTx/>
              <a:buSzTx/>
              <a:buFontTx/>
              <a:buNone/>
              <a:tabLst/>
              <a:defRPr/>
            </a:pPr>
            <a:endParaRPr kumimoji="0" lang="en-US" sz="1400" b="0" i="0" u="none" strike="noStrike" kern="0" cap="none" spc="0" normalizeH="0" baseline="0" noProof="0" dirty="0">
              <a:ln>
                <a:noFill/>
              </a:ln>
              <a:effectLst/>
              <a:uLnTx/>
              <a:uFillTx/>
              <a:ea typeface="+mn-ea"/>
              <a:cs typeface="+mn-cs"/>
            </a:endParaRPr>
          </a:p>
        </p:txBody>
      </p:sp>
      <p:pic>
        <p:nvPicPr>
          <p:cNvPr id="11" name="Picture 10" descr="Insert Drawing :)">
            <a:extLst>
              <a:ext uri="{FF2B5EF4-FFF2-40B4-BE49-F238E27FC236}">
                <a16:creationId xmlns:a16="http://schemas.microsoft.com/office/drawing/2014/main" id="{25D6445E-D30B-4A69-9E30-7596F75D6F02}"/>
              </a:ext>
            </a:extLst>
          </p:cNvPr>
          <p:cNvPicPr/>
          <p:nvPr/>
        </p:nvPicPr>
        <p:blipFill>
          <a:blip r:embed="rId6" cstate="print"/>
          <a:srcRect l="5426" r="12650"/>
          <a:stretch>
            <a:fillRect/>
          </a:stretch>
        </p:blipFill>
        <p:spPr bwMode="auto">
          <a:xfrm>
            <a:off x="7269887" y="3260280"/>
            <a:ext cx="3524249" cy="2435619"/>
          </a:xfrm>
          <a:prstGeom prst="rect">
            <a:avLst/>
          </a:prstGeom>
          <a:noFill/>
          <a:ln w="9525">
            <a:noFill/>
            <a:miter lim="800000"/>
            <a:headEnd/>
            <a:tailEnd/>
          </a:ln>
        </p:spPr>
      </p:pic>
      <p:cxnSp>
        <p:nvCxnSpPr>
          <p:cNvPr id="12" name="Straight Arrow Connector 11">
            <a:extLst>
              <a:ext uri="{FF2B5EF4-FFF2-40B4-BE49-F238E27FC236}">
                <a16:creationId xmlns:a16="http://schemas.microsoft.com/office/drawing/2014/main" id="{697A29D8-C8CF-42D5-90AB-9C3EAC8A589D}"/>
              </a:ext>
            </a:extLst>
          </p:cNvPr>
          <p:cNvCxnSpPr/>
          <p:nvPr/>
        </p:nvCxnSpPr>
        <p:spPr bwMode="auto">
          <a:xfrm flipH="1">
            <a:off x="9308236" y="2718750"/>
            <a:ext cx="400050" cy="581025"/>
          </a:xfrm>
          <a:prstGeom prst="straightConnector1">
            <a:avLst/>
          </a:prstGeom>
          <a:solidFill>
            <a:schemeClr val="accent1"/>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62975DBA-E238-42F2-BB9C-A18260D030BE}"/>
              </a:ext>
            </a:extLst>
          </p:cNvPr>
          <p:cNvCxnSpPr/>
          <p:nvPr/>
        </p:nvCxnSpPr>
        <p:spPr bwMode="auto">
          <a:xfrm flipH="1" flipV="1">
            <a:off x="8793886" y="5100000"/>
            <a:ext cx="914400" cy="771525"/>
          </a:xfrm>
          <a:prstGeom prst="straightConnector1">
            <a:avLst/>
          </a:prstGeom>
          <a:solidFill>
            <a:schemeClr val="accent1"/>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CFFF8A89-7E5F-41DC-AB3B-9F6542587189}"/>
              </a:ext>
            </a:extLst>
          </p:cNvPr>
          <p:cNvSpPr txBox="1"/>
          <p:nvPr/>
        </p:nvSpPr>
        <p:spPr>
          <a:xfrm>
            <a:off x="8860561" y="2490150"/>
            <a:ext cx="18954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ea typeface="+mn-ea"/>
                <a:cs typeface="+mn-cs"/>
              </a:rPr>
              <a:t>Rational Side</a:t>
            </a:r>
          </a:p>
        </p:txBody>
      </p:sp>
      <p:sp>
        <p:nvSpPr>
          <p:cNvPr id="17" name="TextBox 16">
            <a:extLst>
              <a:ext uri="{FF2B5EF4-FFF2-40B4-BE49-F238E27FC236}">
                <a16:creationId xmlns:a16="http://schemas.microsoft.com/office/drawing/2014/main" id="{35AA4E42-80DE-4679-8D65-962CA8D30800}"/>
              </a:ext>
            </a:extLst>
          </p:cNvPr>
          <p:cNvSpPr txBox="1"/>
          <p:nvPr/>
        </p:nvSpPr>
        <p:spPr>
          <a:xfrm>
            <a:off x="8860561" y="5871525"/>
            <a:ext cx="18954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ea typeface="+mn-ea"/>
                <a:cs typeface="+mn-cs"/>
              </a:rPr>
              <a:t>Emotional Side</a:t>
            </a:r>
          </a:p>
        </p:txBody>
      </p:sp>
    </p:spTree>
    <p:extLst>
      <p:ext uri="{BB962C8B-B14F-4D97-AF65-F5344CB8AC3E}">
        <p14:creationId xmlns:p14="http://schemas.microsoft.com/office/powerpoint/2010/main" val="14141497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9" name="Rounded Rectangle 12">
            <a:extLst>
              <a:ext uri="{FF2B5EF4-FFF2-40B4-BE49-F238E27FC236}">
                <a16:creationId xmlns:a16="http://schemas.microsoft.com/office/drawing/2014/main" id="{5DEE5EF9-DEF0-41C8-B04E-C031D1802B6C}"/>
              </a:ext>
            </a:extLst>
          </p:cNvPr>
          <p:cNvSpPr/>
          <p:nvPr/>
        </p:nvSpPr>
        <p:spPr>
          <a:xfrm>
            <a:off x="6472574" y="2026227"/>
            <a:ext cx="5118875" cy="4432479"/>
          </a:xfrm>
          <a:prstGeom prst="rect">
            <a:avLst/>
          </a:prstGeom>
          <a:solidFill>
            <a:schemeClr val="bg1"/>
          </a:solidFill>
          <a:ln w="9525" algn="ctr">
            <a:noFill/>
            <a:round/>
            <a:headEnd/>
            <a:tailEnd/>
          </a:ln>
          <a:effectLst/>
        </p:spPr>
        <p:txBody>
          <a:bodyPr lIns="46800" tIns="46800" rIns="46800" bIns="46800" anchor="ctr"/>
          <a:lstStyle/>
          <a:p>
            <a:pPr marL="0" marR="0" lvl="0" indent="0" algn="ctr" defTabSz="914400" rtl="0" eaLnBrk="0" fontAlgn="auto" latinLnBrk="0" hangingPunct="0">
              <a:lnSpc>
                <a:spcPct val="100000"/>
              </a:lnSpc>
              <a:spcBef>
                <a:spcPct val="50000"/>
              </a:spcBef>
              <a:spcAft>
                <a:spcPts val="0"/>
              </a:spcAft>
              <a:buClrTx/>
              <a:buSzTx/>
              <a:buFontTx/>
              <a:buNone/>
              <a:tabLst/>
              <a:defRPr/>
            </a:pPr>
            <a:endParaRPr kumimoji="0" lang="en-US" sz="1200" b="0" i="0" u="none" strike="noStrike" kern="0" cap="none" spc="0" normalizeH="0" baseline="0" noProof="0" dirty="0">
              <a:ln>
                <a:noFill/>
              </a:ln>
              <a:effectLst/>
              <a:uLnTx/>
              <a:uFillTx/>
              <a:ea typeface="+mn-ea"/>
              <a:cs typeface="+mn-cs"/>
            </a:endParaRPr>
          </a:p>
        </p:txBody>
      </p:sp>
      <p:sp>
        <p:nvSpPr>
          <p:cNvPr id="18" name="Rounded Rectangle 16">
            <a:extLst>
              <a:ext uri="{FF2B5EF4-FFF2-40B4-BE49-F238E27FC236}">
                <a16:creationId xmlns:a16="http://schemas.microsoft.com/office/drawing/2014/main" id="{59C34926-3CE4-4823-B661-F14F15431999}"/>
              </a:ext>
            </a:extLst>
          </p:cNvPr>
          <p:cNvSpPr/>
          <p:nvPr/>
        </p:nvSpPr>
        <p:spPr>
          <a:xfrm>
            <a:off x="591705" y="2026227"/>
            <a:ext cx="5118875" cy="4432479"/>
          </a:xfrm>
          <a:prstGeom prst="rect">
            <a:avLst/>
          </a:prstGeom>
          <a:solidFill>
            <a:schemeClr val="bg1"/>
          </a:solidFill>
          <a:ln w="9525" algn="ctr">
            <a:noFill/>
            <a:round/>
            <a:headEnd/>
            <a:tailEnd/>
          </a:ln>
          <a:effectLst/>
        </p:spPr>
        <p:txBody>
          <a:bodyPr lIns="180000" tIns="180000" rIns="180000" bIns="180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Change is about losing something of value, familiarity and comfort. This curve will be used to help us understand how people react to change, so that you can help them make their own personal transitions and make sure that they have the help and support they need.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We all react differently when impacted by change, some take longer than others to work through it and some don’t experience the depth of the curve as deeply as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As a leader, it helps to understand how people will react to change, so that you can help and support them while they transition through this curve from Denial to Commitment.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The “idea clouds” on the curve indicate how you can help your people. i.e. If they show resistance, then focus on listening.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Based on the change curve, the higher the impact the more likely your team will experience the change more deeply.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You may notice however, some of your new team members may be “early adopters” and get on board with change really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quickly. Discovering where your team members are at in their personal transition, and meeting them there, is a perfect start to your role of helping and supporting others</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people’s reaction to change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566248"/>
            <a:ext cx="10995458" cy="338554"/>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ea typeface="+mn-ea"/>
                <a:cs typeface="+mn-cs"/>
              </a:rPr>
              <a:t>The change curve is a powerful model used to understand the stages of personal transition.</a:t>
            </a:r>
          </a:p>
        </p:txBody>
      </p:sp>
      <p:sp>
        <p:nvSpPr>
          <p:cNvPr id="9" name="Arrow: Chevron 8">
            <a:extLst>
              <a:ext uri="{FF2B5EF4-FFF2-40B4-BE49-F238E27FC236}">
                <a16:creationId xmlns:a16="http://schemas.microsoft.com/office/drawing/2014/main" id="{31BCC827-809F-4187-AF71-BA2E2EFCFDFD}"/>
              </a:ext>
            </a:extLst>
          </p:cNvPr>
          <p:cNvSpPr/>
          <p:nvPr/>
        </p:nvSpPr>
        <p:spPr bwMode="auto">
          <a:xfrm>
            <a:off x="5899483" y="3933321"/>
            <a:ext cx="384188" cy="618290"/>
          </a:xfrm>
          <a:prstGeom prst="chevron">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ea typeface="+mn-ea"/>
              <a:cs typeface="Arial" charset="0"/>
            </a:endParaRPr>
          </a:p>
        </p:txBody>
      </p:sp>
      <p:sp>
        <p:nvSpPr>
          <p:cNvPr id="20" name="Rectangle 38">
            <a:extLst>
              <a:ext uri="{FF2B5EF4-FFF2-40B4-BE49-F238E27FC236}">
                <a16:creationId xmlns:a16="http://schemas.microsoft.com/office/drawing/2014/main" id="{A22ACB1F-1368-4167-8C74-0A4FD8F9F50A}"/>
              </a:ext>
            </a:extLst>
          </p:cNvPr>
          <p:cNvSpPr>
            <a:spLocks noChangeArrowheads="1"/>
          </p:cNvSpPr>
          <p:nvPr>
            <p:custDataLst>
              <p:tags r:id="rId2"/>
            </p:custDataLst>
          </p:nvPr>
        </p:nvSpPr>
        <p:spPr bwMode="gray">
          <a:xfrm>
            <a:off x="7522147" y="2264251"/>
            <a:ext cx="3048000" cy="223112"/>
          </a:xfrm>
          <a:prstGeom prst="rect">
            <a:avLst/>
          </a:prstGeom>
          <a:solidFill>
            <a:schemeClr val="bg1"/>
          </a:solidFill>
          <a:ln w="12700" cap="rnd" algn="ctr">
            <a:noFill/>
            <a:miter lim="800000"/>
            <a:headEnd/>
            <a:tailEnd/>
          </a:ln>
        </p:spPr>
        <p:txBody>
          <a:bodyPr wrap="square" lIns="72000" tIns="0" rIns="72000" bIns="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The Change Curve</a:t>
            </a:r>
          </a:p>
        </p:txBody>
      </p:sp>
      <p:sp>
        <p:nvSpPr>
          <p:cNvPr id="21" name="Left Brace 20">
            <a:extLst>
              <a:ext uri="{FF2B5EF4-FFF2-40B4-BE49-F238E27FC236}">
                <a16:creationId xmlns:a16="http://schemas.microsoft.com/office/drawing/2014/main" id="{547F5E91-D030-4738-B4B9-62E106EAE929}"/>
              </a:ext>
            </a:extLst>
          </p:cNvPr>
          <p:cNvSpPr/>
          <p:nvPr/>
        </p:nvSpPr>
        <p:spPr bwMode="auto">
          <a:xfrm rot="16200000">
            <a:off x="7865050" y="4776728"/>
            <a:ext cx="295275" cy="1647825"/>
          </a:xfrm>
          <a:prstGeom prst="leftBrace">
            <a:avLst>
              <a:gd name="adj1" fmla="val 36486"/>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solidFill>
                <a:srgbClr val="000000"/>
              </a:solidFill>
              <a:effectLst/>
              <a:uLnTx/>
              <a:uFillTx/>
              <a:latin typeface="Arial" charset="0"/>
              <a:ea typeface="+mn-ea"/>
              <a:cs typeface="Arial" charset="0"/>
            </a:endParaRPr>
          </a:p>
        </p:txBody>
      </p:sp>
      <p:pic>
        <p:nvPicPr>
          <p:cNvPr id="22" name="Picture 21" descr="C:\Users\s79501\Desktop\CHANGE HOUSE.jpg">
            <a:extLst>
              <a:ext uri="{FF2B5EF4-FFF2-40B4-BE49-F238E27FC236}">
                <a16:creationId xmlns:a16="http://schemas.microsoft.com/office/drawing/2014/main" id="{2FE6C5AC-30DB-4E67-97ED-99FF41995FC7}"/>
              </a:ext>
            </a:extLst>
          </p:cNvPr>
          <p:cNvPicPr/>
          <p:nvPr/>
        </p:nvPicPr>
        <p:blipFill>
          <a:blip r:embed="rId7" cstate="print"/>
          <a:srcRect t="18859" r="3332" b="4799"/>
          <a:stretch>
            <a:fillRect/>
          </a:stretch>
        </p:blipFill>
        <p:spPr bwMode="auto">
          <a:xfrm>
            <a:off x="7160197" y="2725386"/>
            <a:ext cx="3743629" cy="2622845"/>
          </a:xfrm>
          <a:prstGeom prst="rect">
            <a:avLst/>
          </a:prstGeom>
          <a:noFill/>
          <a:ln w="9525">
            <a:noFill/>
            <a:miter lim="800000"/>
            <a:headEnd/>
            <a:tailEnd/>
          </a:ln>
        </p:spPr>
      </p:pic>
      <p:sp>
        <p:nvSpPr>
          <p:cNvPr id="23" name="Left Brace 22">
            <a:extLst>
              <a:ext uri="{FF2B5EF4-FFF2-40B4-BE49-F238E27FC236}">
                <a16:creationId xmlns:a16="http://schemas.microsoft.com/office/drawing/2014/main" id="{873D4148-4A1E-47FB-A97F-B2E69F1692E7}"/>
              </a:ext>
            </a:extLst>
          </p:cNvPr>
          <p:cNvSpPr/>
          <p:nvPr/>
        </p:nvSpPr>
        <p:spPr bwMode="auto">
          <a:xfrm rot="16200000">
            <a:off x="9712900" y="4776729"/>
            <a:ext cx="295275" cy="1647823"/>
          </a:xfrm>
          <a:prstGeom prst="leftBrace">
            <a:avLst>
              <a:gd name="adj1" fmla="val 32966"/>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4" name="Content Placeholder 7">
            <a:extLst>
              <a:ext uri="{FF2B5EF4-FFF2-40B4-BE49-F238E27FC236}">
                <a16:creationId xmlns:a16="http://schemas.microsoft.com/office/drawing/2014/main" id="{D5F26AA5-B6B7-43DE-ADFA-63DE3FCD3D7F}"/>
              </a:ext>
            </a:extLst>
          </p:cNvPr>
          <p:cNvSpPr txBox="1">
            <a:spLocks/>
          </p:cNvSpPr>
          <p:nvPr/>
        </p:nvSpPr>
        <p:spPr>
          <a:xfrm>
            <a:off x="7284028" y="5770507"/>
            <a:ext cx="1482714" cy="461665"/>
          </a:xfrm>
          <a:prstGeom prst="rect">
            <a:avLst/>
          </a:prstGeom>
        </p:spPr>
        <p:txBody>
          <a:bodyPr wrap="square">
            <a:spAutoFit/>
          </a:bodyPr>
          <a:lstStyle/>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Emotional</a:t>
            </a:r>
          </a:p>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Self</a:t>
            </a:r>
            <a:endParaRPr kumimoji="0" lang="en-GB" sz="1200" b="1" i="0" u="none" strike="noStrike" kern="1200" cap="none" spc="0" normalizeH="0" baseline="0" noProof="0" dirty="0">
              <a:ln>
                <a:noFill/>
              </a:ln>
              <a:effectLst/>
              <a:uLnTx/>
              <a:uFillTx/>
              <a:latin typeface="Arial"/>
              <a:ea typeface="+mn-ea"/>
              <a:cs typeface="+mn-cs"/>
            </a:endParaRPr>
          </a:p>
        </p:txBody>
      </p:sp>
      <p:sp>
        <p:nvSpPr>
          <p:cNvPr id="25" name="Content Placeholder 7">
            <a:extLst>
              <a:ext uri="{FF2B5EF4-FFF2-40B4-BE49-F238E27FC236}">
                <a16:creationId xmlns:a16="http://schemas.microsoft.com/office/drawing/2014/main" id="{7DDE7859-EB99-497D-B3D6-BA638CA9A0D7}"/>
              </a:ext>
            </a:extLst>
          </p:cNvPr>
          <p:cNvSpPr txBox="1">
            <a:spLocks/>
          </p:cNvSpPr>
          <p:nvPr/>
        </p:nvSpPr>
        <p:spPr>
          <a:xfrm>
            <a:off x="9122353" y="5770507"/>
            <a:ext cx="1482714" cy="461665"/>
          </a:xfrm>
          <a:prstGeom prst="rect">
            <a:avLst/>
          </a:prstGeom>
        </p:spPr>
        <p:txBody>
          <a:bodyPr wrap="square">
            <a:spAutoFit/>
          </a:bodyPr>
          <a:lstStyle/>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Rational</a:t>
            </a:r>
          </a:p>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Self</a:t>
            </a:r>
            <a:endParaRPr kumimoji="0" lang="en-GB" sz="1200" b="1" i="0" u="none" strike="noStrike" kern="1200" cap="none" spc="0" normalizeH="0" baseline="0" noProof="0" dirty="0">
              <a:ln>
                <a:noFill/>
              </a:ln>
              <a:effectLst/>
              <a:uLnTx/>
              <a:uFillTx/>
              <a:latin typeface="Arial"/>
              <a:ea typeface="+mn-ea"/>
              <a:cs typeface="+mn-cs"/>
            </a:endParaRPr>
          </a:p>
        </p:txBody>
      </p:sp>
    </p:spTree>
    <p:extLst>
      <p:ext uri="{BB962C8B-B14F-4D97-AF65-F5344CB8AC3E}">
        <p14:creationId xmlns:p14="http://schemas.microsoft.com/office/powerpoint/2010/main" val="5997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zoom on the phase I of the Post Merger Integration (PMI)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
        <p:nvSpPr>
          <p:cNvPr id="15" name="Speech Bubble: Rectangle with Corners Rounded 14">
            <a:extLst>
              <a:ext uri="{FF2B5EF4-FFF2-40B4-BE49-F238E27FC236}">
                <a16:creationId xmlns:a16="http://schemas.microsoft.com/office/drawing/2014/main" id="{FF44BF57-E8A4-4086-920B-B00300C245C6}"/>
              </a:ext>
            </a:extLst>
          </p:cNvPr>
          <p:cNvSpPr/>
          <p:nvPr/>
        </p:nvSpPr>
        <p:spPr bwMode="auto">
          <a:xfrm>
            <a:off x="7741226" y="580882"/>
            <a:ext cx="3032262" cy="1090613"/>
          </a:xfrm>
          <a:prstGeom prst="wedgeRoundRectCallout">
            <a:avLst>
              <a:gd name="adj1" fmla="val -53905"/>
              <a:gd name="adj2" fmla="val 11810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Feel free to reuse and customize the approach based on the specificities of your newly </a:t>
            </a:r>
            <a:r>
              <a:rPr lang="en-GB" sz="1200" b="1">
                <a:solidFill>
                  <a:srgbClr val="0C2870"/>
                </a:solidFill>
                <a:latin typeface="Arial" charset="0"/>
                <a:cs typeface="Times New Roman" pitchFamily="18" charset="0"/>
              </a:rPr>
              <a:t>combined organization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148501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the impact of change on </a:t>
            </a:r>
            <a:br>
              <a:rPr lang="en-US" sz="2400" dirty="0"/>
            </a:br>
            <a:r>
              <a:rPr lang="en-US" sz="2400" dirty="0"/>
              <a:t>your team members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1200" i="0" u="none" strike="noStrike" kern="1200" cap="none" spc="0" normalizeH="0" baseline="0" noProof="0" dirty="0">
                <a:ln>
                  <a:noFill/>
                </a:ln>
                <a:effectLst/>
                <a:uLnTx/>
                <a:uFillTx/>
                <a:latin typeface="Arial"/>
                <a:ea typeface="+mn-ea"/>
                <a:cs typeface="+mn-cs"/>
              </a:rPr>
              <a:t>Based on where your team members have come from, varying levels of impact may be experienced. This matrix will help you identify the impact of the restructure on individuals in your team – this awareness will help you consider appropriate activities to support them on a personal level.</a:t>
            </a:r>
            <a:endParaRPr kumimoji="0" lang="en-AU" sz="1400" i="0" u="none" strike="noStrike" kern="1200" cap="none" spc="0" normalizeH="0" baseline="0" noProof="0" dirty="0">
              <a:ln>
                <a:noFill/>
              </a:ln>
              <a:effectLst/>
              <a:uLnTx/>
              <a:uFillTx/>
              <a:latin typeface="Arial"/>
              <a:ea typeface="+mn-ea"/>
              <a:cs typeface="+mn-cs"/>
            </a:endParaRPr>
          </a:p>
        </p:txBody>
      </p:sp>
      <p:sp>
        <p:nvSpPr>
          <p:cNvPr id="15" name="Rectangle 34">
            <a:extLst>
              <a:ext uri="{FF2B5EF4-FFF2-40B4-BE49-F238E27FC236}">
                <a16:creationId xmlns:a16="http://schemas.microsoft.com/office/drawing/2014/main" id="{F0D8F8AC-CCA1-41A7-A381-D4A2728BEBA9}"/>
              </a:ext>
            </a:extLst>
          </p:cNvPr>
          <p:cNvSpPr>
            <a:spLocks noChangeArrowheads="1"/>
          </p:cNvSpPr>
          <p:nvPr>
            <p:custDataLst>
              <p:tags r:id="rId2"/>
            </p:custDataLst>
          </p:nvPr>
        </p:nvSpPr>
        <p:spPr bwMode="auto">
          <a:xfrm>
            <a:off x="3361204" y="5410845"/>
            <a:ext cx="1227900" cy="439224"/>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Nil or Low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No change)</a:t>
            </a:r>
          </a:p>
        </p:txBody>
      </p:sp>
      <p:sp>
        <p:nvSpPr>
          <p:cNvPr id="17" name="Rectangle 39">
            <a:extLst>
              <a:ext uri="{FF2B5EF4-FFF2-40B4-BE49-F238E27FC236}">
                <a16:creationId xmlns:a16="http://schemas.microsoft.com/office/drawing/2014/main" id="{EBC34F82-CA24-42AF-93FD-BF9CD5F4A24A}"/>
              </a:ext>
            </a:extLst>
          </p:cNvPr>
          <p:cNvSpPr>
            <a:spLocks noChangeArrowheads="1"/>
          </p:cNvSpPr>
          <p:nvPr>
            <p:custDataLst>
              <p:tags r:id="rId3"/>
            </p:custDataLst>
          </p:nvPr>
        </p:nvSpPr>
        <p:spPr bwMode="auto">
          <a:xfrm rot="16200000">
            <a:off x="1248279" y="3561090"/>
            <a:ext cx="1676741"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Change of Role</a:t>
            </a:r>
          </a:p>
        </p:txBody>
      </p:sp>
      <p:sp>
        <p:nvSpPr>
          <p:cNvPr id="26" name="Rectangle 40">
            <a:extLst>
              <a:ext uri="{FF2B5EF4-FFF2-40B4-BE49-F238E27FC236}">
                <a16:creationId xmlns:a16="http://schemas.microsoft.com/office/drawing/2014/main" id="{DD002C67-ED77-4E9B-8ADA-BA9A4A2BD48B}"/>
              </a:ext>
            </a:extLst>
          </p:cNvPr>
          <p:cNvSpPr>
            <a:spLocks noChangeArrowheads="1"/>
          </p:cNvSpPr>
          <p:nvPr>
            <p:custDataLst>
              <p:tags r:id="rId4"/>
            </p:custDataLst>
          </p:nvPr>
        </p:nvSpPr>
        <p:spPr bwMode="auto">
          <a:xfrm>
            <a:off x="4414352" y="5910112"/>
            <a:ext cx="3414204" cy="579646"/>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Change of environment</a:t>
            </a:r>
          </a:p>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(Company, Division, BU, and Reporting Line)</a:t>
            </a:r>
          </a:p>
        </p:txBody>
      </p:sp>
      <p:sp>
        <p:nvSpPr>
          <p:cNvPr id="27" name="Rectangle 34">
            <a:extLst>
              <a:ext uri="{FF2B5EF4-FFF2-40B4-BE49-F238E27FC236}">
                <a16:creationId xmlns:a16="http://schemas.microsoft.com/office/drawing/2014/main" id="{6DDE7F27-C255-40F4-841A-F4AA18F2A6C5}"/>
              </a:ext>
            </a:extLst>
          </p:cNvPr>
          <p:cNvSpPr>
            <a:spLocks noChangeArrowheads="1"/>
          </p:cNvSpPr>
          <p:nvPr>
            <p:custDataLst>
              <p:tags r:id="rId5"/>
            </p:custDataLst>
          </p:nvPr>
        </p:nvSpPr>
        <p:spPr bwMode="auto">
          <a:xfrm>
            <a:off x="7302839" y="5368512"/>
            <a:ext cx="1929830" cy="462307"/>
          </a:xfrm>
          <a:prstGeom prst="rect">
            <a:avLst/>
          </a:prstGeom>
          <a:noFill/>
          <a:ln w="9525">
            <a:noFill/>
            <a:miter lim="800000"/>
            <a:headEnd/>
            <a:tailEnd/>
          </a:ln>
          <a:effectLst/>
        </p:spPr>
        <p:txBody>
          <a:bodyPr wrap="squar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High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Change of company</a:t>
            </a:r>
            <a:r>
              <a:rPr kumimoji="0" lang="en-GB" sz="1200" b="0" i="0" u="none" strike="noStrike" kern="1200" cap="none" spc="0" normalizeH="0" baseline="0" noProof="0" dirty="0">
                <a:ln>
                  <a:noFill/>
                </a:ln>
                <a:effectLst/>
                <a:uLnTx/>
                <a:uFillTx/>
                <a:latin typeface="Arial"/>
                <a:ea typeface="+mn-ea"/>
                <a:cs typeface="+mn-cs"/>
              </a:rPr>
              <a:t>)</a:t>
            </a:r>
          </a:p>
        </p:txBody>
      </p:sp>
      <p:sp>
        <p:nvSpPr>
          <p:cNvPr id="28" name="Rectangle 34">
            <a:extLst>
              <a:ext uri="{FF2B5EF4-FFF2-40B4-BE49-F238E27FC236}">
                <a16:creationId xmlns:a16="http://schemas.microsoft.com/office/drawing/2014/main" id="{75246FCB-2CA3-428C-B8DF-D511EF5057A8}"/>
              </a:ext>
            </a:extLst>
          </p:cNvPr>
          <p:cNvSpPr>
            <a:spLocks noChangeArrowheads="1"/>
          </p:cNvSpPr>
          <p:nvPr>
            <p:custDataLst>
              <p:tags r:id="rId6"/>
            </p:custDataLst>
          </p:nvPr>
        </p:nvSpPr>
        <p:spPr bwMode="auto">
          <a:xfrm rot="16200000">
            <a:off x="2563210" y="4678007"/>
            <a:ext cx="36388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Nil</a:t>
            </a:r>
          </a:p>
        </p:txBody>
      </p:sp>
      <p:sp>
        <p:nvSpPr>
          <p:cNvPr id="29" name="Rectangle 34">
            <a:extLst>
              <a:ext uri="{FF2B5EF4-FFF2-40B4-BE49-F238E27FC236}">
                <a16:creationId xmlns:a16="http://schemas.microsoft.com/office/drawing/2014/main" id="{DED9D71C-FCEA-4ED4-8D46-1556587522F8}"/>
              </a:ext>
            </a:extLst>
          </p:cNvPr>
          <p:cNvSpPr>
            <a:spLocks noChangeArrowheads="1"/>
          </p:cNvSpPr>
          <p:nvPr>
            <p:custDataLst>
              <p:tags r:id="rId7"/>
            </p:custDataLst>
          </p:nvPr>
        </p:nvSpPr>
        <p:spPr bwMode="auto">
          <a:xfrm rot="16200000">
            <a:off x="2406767" y="2473917"/>
            <a:ext cx="543418" cy="462307"/>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New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 Role</a:t>
            </a:r>
          </a:p>
        </p:txBody>
      </p:sp>
      <p:sp>
        <p:nvSpPr>
          <p:cNvPr id="30" name="Rectangle 34">
            <a:extLst>
              <a:ext uri="{FF2B5EF4-FFF2-40B4-BE49-F238E27FC236}">
                <a16:creationId xmlns:a16="http://schemas.microsoft.com/office/drawing/2014/main" id="{5DE0AD98-2C61-483D-8302-D9E2444CCB46}"/>
              </a:ext>
            </a:extLst>
          </p:cNvPr>
          <p:cNvSpPr>
            <a:spLocks noChangeArrowheads="1"/>
          </p:cNvSpPr>
          <p:nvPr>
            <p:custDataLst>
              <p:tags r:id="rId8"/>
            </p:custDataLst>
          </p:nvPr>
        </p:nvSpPr>
        <p:spPr bwMode="auto">
          <a:xfrm>
            <a:off x="4959404" y="5410845"/>
            <a:ext cx="2324100" cy="623890"/>
          </a:xfrm>
          <a:prstGeom prst="rect">
            <a:avLst/>
          </a:prstGeom>
          <a:noFill/>
          <a:ln w="9525">
            <a:noFill/>
            <a:miter lim="800000"/>
            <a:headEnd/>
            <a:tailEnd/>
          </a:ln>
          <a:effectLst/>
        </p:spPr>
        <p:txBody>
          <a:bodyPr wrap="squar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Change of Team or Function)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effectLst/>
              <a:uLnTx/>
              <a:uFillTx/>
              <a:latin typeface="Arial"/>
              <a:ea typeface="+mn-ea"/>
              <a:cs typeface="+mn-cs"/>
            </a:endParaRPr>
          </a:p>
        </p:txBody>
      </p:sp>
      <p:sp>
        <p:nvSpPr>
          <p:cNvPr id="31" name="Rectangle 34">
            <a:extLst>
              <a:ext uri="{FF2B5EF4-FFF2-40B4-BE49-F238E27FC236}">
                <a16:creationId xmlns:a16="http://schemas.microsoft.com/office/drawing/2014/main" id="{0B52FE7C-AB2B-4614-ACB7-8A33A2006F54}"/>
              </a:ext>
            </a:extLst>
          </p:cNvPr>
          <p:cNvSpPr>
            <a:spLocks noChangeArrowheads="1"/>
          </p:cNvSpPr>
          <p:nvPr>
            <p:custDataLst>
              <p:tags r:id="rId9"/>
            </p:custDataLst>
          </p:nvPr>
        </p:nvSpPr>
        <p:spPr bwMode="auto">
          <a:xfrm rot="16200000">
            <a:off x="2284046" y="3526667"/>
            <a:ext cx="807913" cy="462307"/>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 changes</a:t>
            </a:r>
          </a:p>
        </p:txBody>
      </p:sp>
      <p:sp>
        <p:nvSpPr>
          <p:cNvPr id="35" name="Rectangle 34">
            <a:extLst>
              <a:ext uri="{FF2B5EF4-FFF2-40B4-BE49-F238E27FC236}">
                <a16:creationId xmlns:a16="http://schemas.microsoft.com/office/drawing/2014/main" id="{818682C6-E3C1-4524-A08C-EC794B3930C1}"/>
              </a:ext>
            </a:extLst>
          </p:cNvPr>
          <p:cNvSpPr/>
          <p:nvPr/>
        </p:nvSpPr>
        <p:spPr bwMode="auto">
          <a:xfrm>
            <a:off x="7200954" y="2178695"/>
            <a:ext cx="2133600"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6" name="Rectangle 35">
            <a:extLst>
              <a:ext uri="{FF2B5EF4-FFF2-40B4-BE49-F238E27FC236}">
                <a16:creationId xmlns:a16="http://schemas.microsoft.com/office/drawing/2014/main" id="{0EF47709-BE48-47E6-922D-6665520B05FA}"/>
              </a:ext>
            </a:extLst>
          </p:cNvPr>
          <p:cNvSpPr/>
          <p:nvPr/>
        </p:nvSpPr>
        <p:spPr bwMode="auto">
          <a:xfrm>
            <a:off x="5041954" y="2178695"/>
            <a:ext cx="2167467"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7" name="Rectangle 36">
            <a:extLst>
              <a:ext uri="{FF2B5EF4-FFF2-40B4-BE49-F238E27FC236}">
                <a16:creationId xmlns:a16="http://schemas.microsoft.com/office/drawing/2014/main" id="{D9E6E763-15BA-4CA2-B5F1-2E54FDB6F009}"/>
              </a:ext>
            </a:extLst>
          </p:cNvPr>
          <p:cNvSpPr/>
          <p:nvPr/>
        </p:nvSpPr>
        <p:spPr bwMode="auto">
          <a:xfrm>
            <a:off x="2908354" y="2178695"/>
            <a:ext cx="2133600" cy="1052750"/>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8" name="Rectangle 37">
            <a:extLst>
              <a:ext uri="{FF2B5EF4-FFF2-40B4-BE49-F238E27FC236}">
                <a16:creationId xmlns:a16="http://schemas.microsoft.com/office/drawing/2014/main" id="{C7727AAD-7721-4879-8715-4C93ECF0F91B}"/>
              </a:ext>
            </a:extLst>
          </p:cNvPr>
          <p:cNvSpPr/>
          <p:nvPr/>
        </p:nvSpPr>
        <p:spPr bwMode="auto">
          <a:xfrm>
            <a:off x="7200954" y="3231445"/>
            <a:ext cx="2133600"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9" name="Rectangle 38">
            <a:extLst>
              <a:ext uri="{FF2B5EF4-FFF2-40B4-BE49-F238E27FC236}">
                <a16:creationId xmlns:a16="http://schemas.microsoft.com/office/drawing/2014/main" id="{9FCA45C9-341D-46F3-B7A1-1310F59CA7AF}"/>
              </a:ext>
            </a:extLst>
          </p:cNvPr>
          <p:cNvSpPr/>
          <p:nvPr/>
        </p:nvSpPr>
        <p:spPr bwMode="auto">
          <a:xfrm>
            <a:off x="5041954" y="3231445"/>
            <a:ext cx="2167467" cy="1052750"/>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0" name="Rectangle 39">
            <a:extLst>
              <a:ext uri="{FF2B5EF4-FFF2-40B4-BE49-F238E27FC236}">
                <a16:creationId xmlns:a16="http://schemas.microsoft.com/office/drawing/2014/main" id="{F59AB1B5-7CC3-4CD7-A129-EC58927966D2}"/>
              </a:ext>
            </a:extLst>
          </p:cNvPr>
          <p:cNvSpPr/>
          <p:nvPr/>
        </p:nvSpPr>
        <p:spPr bwMode="auto">
          <a:xfrm>
            <a:off x="2908354" y="3231445"/>
            <a:ext cx="2133600" cy="1052750"/>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1" name="Rectangle 40">
            <a:extLst>
              <a:ext uri="{FF2B5EF4-FFF2-40B4-BE49-F238E27FC236}">
                <a16:creationId xmlns:a16="http://schemas.microsoft.com/office/drawing/2014/main" id="{3A4584D0-AA22-40BB-956C-A2A95415651C}"/>
              </a:ext>
            </a:extLst>
          </p:cNvPr>
          <p:cNvSpPr/>
          <p:nvPr/>
        </p:nvSpPr>
        <p:spPr bwMode="auto">
          <a:xfrm>
            <a:off x="7200954" y="4285715"/>
            <a:ext cx="2133600" cy="1062224"/>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2" name="Rectangle 41">
            <a:extLst>
              <a:ext uri="{FF2B5EF4-FFF2-40B4-BE49-F238E27FC236}">
                <a16:creationId xmlns:a16="http://schemas.microsoft.com/office/drawing/2014/main" id="{0F956778-CE5C-476E-AAE9-90AA7E557500}"/>
              </a:ext>
            </a:extLst>
          </p:cNvPr>
          <p:cNvSpPr/>
          <p:nvPr/>
        </p:nvSpPr>
        <p:spPr bwMode="auto">
          <a:xfrm>
            <a:off x="5041954" y="4285715"/>
            <a:ext cx="2167467" cy="1062224"/>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3" name="Rectangle 42">
            <a:extLst>
              <a:ext uri="{FF2B5EF4-FFF2-40B4-BE49-F238E27FC236}">
                <a16:creationId xmlns:a16="http://schemas.microsoft.com/office/drawing/2014/main" id="{19AEDAE6-DB5B-42F2-B60E-4A8AC3EBE1E8}"/>
              </a:ext>
            </a:extLst>
          </p:cNvPr>
          <p:cNvSpPr/>
          <p:nvPr/>
        </p:nvSpPr>
        <p:spPr bwMode="auto">
          <a:xfrm>
            <a:off x="2908354" y="4285715"/>
            <a:ext cx="2133600" cy="1062224"/>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4" name="Oval 56">
            <a:extLst>
              <a:ext uri="{FF2B5EF4-FFF2-40B4-BE49-F238E27FC236}">
                <a16:creationId xmlns:a16="http://schemas.microsoft.com/office/drawing/2014/main" id="{5A3A6692-0F79-4892-BB5A-DD6500AA6469}"/>
              </a:ext>
            </a:extLst>
          </p:cNvPr>
          <p:cNvSpPr>
            <a:spLocks noChangeAspect="1"/>
          </p:cNvSpPr>
          <p:nvPr/>
        </p:nvSpPr>
        <p:spPr>
          <a:xfrm>
            <a:off x="7581177" y="2216183"/>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5" name="Oval 56">
            <a:extLst>
              <a:ext uri="{FF2B5EF4-FFF2-40B4-BE49-F238E27FC236}">
                <a16:creationId xmlns:a16="http://schemas.microsoft.com/office/drawing/2014/main" id="{A0D74090-B310-4230-BFE0-FDF7660A2198}"/>
              </a:ext>
            </a:extLst>
          </p:cNvPr>
          <p:cNvSpPr>
            <a:spLocks noChangeAspect="1"/>
          </p:cNvSpPr>
          <p:nvPr/>
        </p:nvSpPr>
        <p:spPr>
          <a:xfrm>
            <a:off x="6091043" y="3486184"/>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6" name="Oval 56">
            <a:extLst>
              <a:ext uri="{FF2B5EF4-FFF2-40B4-BE49-F238E27FC236}">
                <a16:creationId xmlns:a16="http://schemas.microsoft.com/office/drawing/2014/main" id="{D0147F12-FB9E-48E9-9446-2DEAB790E956}"/>
              </a:ext>
            </a:extLst>
          </p:cNvPr>
          <p:cNvSpPr>
            <a:spLocks noChangeAspect="1"/>
          </p:cNvSpPr>
          <p:nvPr/>
        </p:nvSpPr>
        <p:spPr>
          <a:xfrm>
            <a:off x="3849470" y="3893642"/>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7" name="TextBox 46">
            <a:extLst>
              <a:ext uri="{FF2B5EF4-FFF2-40B4-BE49-F238E27FC236}">
                <a16:creationId xmlns:a16="http://schemas.microsoft.com/office/drawing/2014/main" id="{7B0C4AEE-F935-4371-A463-3D8D2DEBE122}"/>
              </a:ext>
            </a:extLst>
          </p:cNvPr>
          <p:cNvSpPr txBox="1"/>
          <p:nvPr/>
        </p:nvSpPr>
        <p:spPr>
          <a:xfrm>
            <a:off x="7353353" y="2768705"/>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Jack</a:t>
            </a:r>
          </a:p>
        </p:txBody>
      </p:sp>
      <p:sp>
        <p:nvSpPr>
          <p:cNvPr id="48" name="TextBox 47">
            <a:extLst>
              <a:ext uri="{FF2B5EF4-FFF2-40B4-BE49-F238E27FC236}">
                <a16:creationId xmlns:a16="http://schemas.microsoft.com/office/drawing/2014/main" id="{04A568CA-4459-42F1-A0BD-6C5D8855965C}"/>
              </a:ext>
            </a:extLst>
          </p:cNvPr>
          <p:cNvSpPr txBox="1"/>
          <p:nvPr/>
        </p:nvSpPr>
        <p:spPr>
          <a:xfrm>
            <a:off x="5880152" y="3979439"/>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John</a:t>
            </a:r>
          </a:p>
        </p:txBody>
      </p:sp>
      <p:sp>
        <p:nvSpPr>
          <p:cNvPr id="49" name="TextBox 48">
            <a:extLst>
              <a:ext uri="{FF2B5EF4-FFF2-40B4-BE49-F238E27FC236}">
                <a16:creationId xmlns:a16="http://schemas.microsoft.com/office/drawing/2014/main" id="{181EA45E-108C-4849-B74D-87E17A7D6470}"/>
              </a:ext>
            </a:extLst>
          </p:cNvPr>
          <p:cNvSpPr txBox="1"/>
          <p:nvPr/>
        </p:nvSpPr>
        <p:spPr>
          <a:xfrm>
            <a:off x="3630111" y="4446164"/>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Lisa</a:t>
            </a:r>
          </a:p>
        </p:txBody>
      </p:sp>
      <p:sp>
        <p:nvSpPr>
          <p:cNvPr id="50" name="Rectangle 49">
            <a:extLst>
              <a:ext uri="{FF2B5EF4-FFF2-40B4-BE49-F238E27FC236}">
                <a16:creationId xmlns:a16="http://schemas.microsoft.com/office/drawing/2014/main" id="{57B1A8FE-2BD2-4E25-9A78-1843E751F80F}"/>
              </a:ext>
            </a:extLst>
          </p:cNvPr>
          <p:cNvSpPr/>
          <p:nvPr/>
        </p:nvSpPr>
        <p:spPr bwMode="auto">
          <a:xfrm>
            <a:off x="8786031" y="724936"/>
            <a:ext cx="778127" cy="382984"/>
          </a:xfrm>
          <a:prstGeom prst="rect">
            <a:avLst/>
          </a:prstGeom>
          <a:solidFill>
            <a:srgbClr val="EBF6DE"/>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Low Impact</a:t>
            </a:r>
          </a:p>
        </p:txBody>
      </p:sp>
      <p:sp>
        <p:nvSpPr>
          <p:cNvPr id="51" name="Rectangle 50">
            <a:extLst>
              <a:ext uri="{FF2B5EF4-FFF2-40B4-BE49-F238E27FC236}">
                <a16:creationId xmlns:a16="http://schemas.microsoft.com/office/drawing/2014/main" id="{4A98B9AC-0044-498B-BD3F-CD68E45257B3}"/>
              </a:ext>
            </a:extLst>
          </p:cNvPr>
          <p:cNvSpPr/>
          <p:nvPr/>
        </p:nvSpPr>
        <p:spPr bwMode="auto">
          <a:xfrm>
            <a:off x="9776631" y="724936"/>
            <a:ext cx="778127" cy="382984"/>
          </a:xfrm>
          <a:prstGeom prst="rect">
            <a:avLst/>
          </a:prstGeom>
          <a:solidFill>
            <a:srgbClr val="FFF2C9"/>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Medium Impact</a:t>
            </a:r>
          </a:p>
        </p:txBody>
      </p:sp>
      <p:sp>
        <p:nvSpPr>
          <p:cNvPr id="52" name="Rectangle 51">
            <a:extLst>
              <a:ext uri="{FF2B5EF4-FFF2-40B4-BE49-F238E27FC236}">
                <a16:creationId xmlns:a16="http://schemas.microsoft.com/office/drawing/2014/main" id="{44F34891-02EC-4247-B1E6-87FFB424F213}"/>
              </a:ext>
            </a:extLst>
          </p:cNvPr>
          <p:cNvSpPr/>
          <p:nvPr/>
        </p:nvSpPr>
        <p:spPr bwMode="auto">
          <a:xfrm>
            <a:off x="10758764" y="724936"/>
            <a:ext cx="778127" cy="382984"/>
          </a:xfrm>
          <a:prstGeom prst="rect">
            <a:avLst/>
          </a:prstGeom>
          <a:solidFill>
            <a:srgbClr val="FFD1D2"/>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High Impact</a:t>
            </a:r>
          </a:p>
        </p:txBody>
      </p:sp>
      <p:sp>
        <p:nvSpPr>
          <p:cNvPr id="53" name="TextBox 52">
            <a:extLst>
              <a:ext uri="{FF2B5EF4-FFF2-40B4-BE49-F238E27FC236}">
                <a16:creationId xmlns:a16="http://schemas.microsoft.com/office/drawing/2014/main" id="{04DD4DD3-FA01-4FA9-BB99-BF05B5949F92}"/>
              </a:ext>
            </a:extLst>
          </p:cNvPr>
          <p:cNvSpPr txBox="1"/>
          <p:nvPr/>
        </p:nvSpPr>
        <p:spPr>
          <a:xfrm>
            <a:off x="7846233" y="786186"/>
            <a:ext cx="1058332" cy="276999"/>
          </a:xfrm>
          <a:prstGeom prst="rect">
            <a:avLst/>
          </a:prstGeom>
          <a:noFill/>
        </p:spPr>
        <p:txBody>
          <a:bodyPr wrap="square" rtlCol="0">
            <a:spAutoFit/>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rgbClr val="002776"/>
                </a:solidFill>
                <a:effectLst/>
                <a:uLnTx/>
                <a:uFillTx/>
                <a:latin typeface="Arial" charset="0"/>
                <a:ea typeface="+mn-ea"/>
                <a:cs typeface="Arial" charset="0"/>
              </a:rPr>
              <a:t>Legend:</a:t>
            </a:r>
          </a:p>
        </p:txBody>
      </p:sp>
    </p:spTree>
    <p:extLst>
      <p:ext uri="{BB962C8B-B14F-4D97-AF65-F5344CB8AC3E}">
        <p14:creationId xmlns:p14="http://schemas.microsoft.com/office/powerpoint/2010/main" val="14031883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Forming a team taking into account of the 4 stages of team development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Arial"/>
                <a:ea typeface="+mn-ea"/>
                <a:cs typeface="+mn-cs"/>
              </a:rPr>
              <a:t>Forming a team takes time, and members often go through recognisable stages as they change from being collections of strangers to united groups with common goals. </a:t>
            </a:r>
          </a:p>
        </p:txBody>
      </p:sp>
      <p:sp>
        <p:nvSpPr>
          <p:cNvPr id="33" name="TextBox 32">
            <a:extLst>
              <a:ext uri="{FF2B5EF4-FFF2-40B4-BE49-F238E27FC236}">
                <a16:creationId xmlns:a16="http://schemas.microsoft.com/office/drawing/2014/main" id="{90346581-4594-48F8-9B9F-630B0F37A592}"/>
              </a:ext>
            </a:extLst>
          </p:cNvPr>
          <p:cNvSpPr txBox="1"/>
          <p:nvPr/>
        </p:nvSpPr>
        <p:spPr>
          <a:xfrm>
            <a:off x="1481618" y="3432317"/>
            <a:ext cx="2018706"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FORMING</a:t>
            </a:r>
          </a:p>
        </p:txBody>
      </p:sp>
      <p:sp>
        <p:nvSpPr>
          <p:cNvPr id="34" name="TextBox 33">
            <a:extLst>
              <a:ext uri="{FF2B5EF4-FFF2-40B4-BE49-F238E27FC236}">
                <a16:creationId xmlns:a16="http://schemas.microsoft.com/office/drawing/2014/main" id="{F01C68E1-5647-4AEF-844C-B993FD262A93}"/>
              </a:ext>
            </a:extLst>
          </p:cNvPr>
          <p:cNvSpPr txBox="1"/>
          <p:nvPr/>
        </p:nvSpPr>
        <p:spPr>
          <a:xfrm>
            <a:off x="3500324" y="3139558"/>
            <a:ext cx="2030722"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STORMING</a:t>
            </a:r>
          </a:p>
        </p:txBody>
      </p:sp>
      <p:sp>
        <p:nvSpPr>
          <p:cNvPr id="54" name="TextBox 53">
            <a:extLst>
              <a:ext uri="{FF2B5EF4-FFF2-40B4-BE49-F238E27FC236}">
                <a16:creationId xmlns:a16="http://schemas.microsoft.com/office/drawing/2014/main" id="{DE2FDAF8-F631-4F5B-B9F9-995C23CA23A2}"/>
              </a:ext>
            </a:extLst>
          </p:cNvPr>
          <p:cNvSpPr txBox="1"/>
          <p:nvPr/>
        </p:nvSpPr>
        <p:spPr>
          <a:xfrm>
            <a:off x="5519030" y="2854711"/>
            <a:ext cx="1970640"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NORMING</a:t>
            </a:r>
          </a:p>
        </p:txBody>
      </p:sp>
      <p:sp>
        <p:nvSpPr>
          <p:cNvPr id="55" name="TextBox 54">
            <a:extLst>
              <a:ext uri="{FF2B5EF4-FFF2-40B4-BE49-F238E27FC236}">
                <a16:creationId xmlns:a16="http://schemas.microsoft.com/office/drawing/2014/main" id="{5BA5F3D8-3974-4FE1-8E2B-F081D43227B5}"/>
              </a:ext>
            </a:extLst>
          </p:cNvPr>
          <p:cNvSpPr txBox="1"/>
          <p:nvPr/>
        </p:nvSpPr>
        <p:spPr>
          <a:xfrm>
            <a:off x="7489243" y="2554040"/>
            <a:ext cx="2210963"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PERFORMING</a:t>
            </a:r>
          </a:p>
        </p:txBody>
      </p:sp>
      <p:sp>
        <p:nvSpPr>
          <p:cNvPr id="61" name="TextBox 60">
            <a:extLst>
              <a:ext uri="{FF2B5EF4-FFF2-40B4-BE49-F238E27FC236}">
                <a16:creationId xmlns:a16="http://schemas.microsoft.com/office/drawing/2014/main" id="{AE4671D9-CB3A-4C93-8100-390A76E3EFFB}"/>
              </a:ext>
            </a:extLst>
          </p:cNvPr>
          <p:cNvSpPr txBox="1"/>
          <p:nvPr/>
        </p:nvSpPr>
        <p:spPr>
          <a:xfrm>
            <a:off x="3416210" y="2638994"/>
            <a:ext cx="20066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Intragroup conflict, distrust and knowledge hoarding</a:t>
            </a:r>
            <a:endParaRPr kumimoji="0" lang="en-AU" sz="1000" b="1" i="0" u="none" strike="noStrike" kern="1200" cap="none" spc="0" normalizeH="0" baseline="0" noProof="0" dirty="0">
              <a:ln>
                <a:noFill/>
              </a:ln>
              <a:effectLst/>
              <a:uLnTx/>
              <a:uFillTx/>
              <a:ea typeface="+mn-ea"/>
              <a:cs typeface="+mn-cs"/>
            </a:endParaRPr>
          </a:p>
        </p:txBody>
      </p:sp>
      <p:sp>
        <p:nvSpPr>
          <p:cNvPr id="62" name="TextBox 61">
            <a:extLst>
              <a:ext uri="{FF2B5EF4-FFF2-40B4-BE49-F238E27FC236}">
                <a16:creationId xmlns:a16="http://schemas.microsoft.com/office/drawing/2014/main" id="{66CAC0D4-8152-4AFF-BF0A-FFE7E6B4A156}"/>
              </a:ext>
            </a:extLst>
          </p:cNvPr>
          <p:cNvSpPr txBox="1"/>
          <p:nvPr/>
        </p:nvSpPr>
        <p:spPr>
          <a:xfrm>
            <a:off x="5398867" y="2219636"/>
            <a:ext cx="2006690"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Close relationships and cohesiveness, knowledge sharing and collaboration</a:t>
            </a:r>
            <a:endParaRPr kumimoji="0" lang="en-AU" sz="1000" b="1" i="0" u="none" strike="noStrike" kern="1200" cap="none" spc="0" normalizeH="0" baseline="0" noProof="0" dirty="0">
              <a:ln>
                <a:noFill/>
              </a:ln>
              <a:effectLst/>
              <a:uLnTx/>
              <a:uFillTx/>
              <a:ea typeface="+mn-ea"/>
              <a:cs typeface="+mn-cs"/>
            </a:endParaRPr>
          </a:p>
        </p:txBody>
      </p:sp>
      <p:sp>
        <p:nvSpPr>
          <p:cNvPr id="63" name="TextBox 62">
            <a:extLst>
              <a:ext uri="{FF2B5EF4-FFF2-40B4-BE49-F238E27FC236}">
                <a16:creationId xmlns:a16="http://schemas.microsoft.com/office/drawing/2014/main" id="{8315B8C2-D625-41B5-810F-4C5DCD77FA45}"/>
              </a:ext>
            </a:extLst>
          </p:cNvPr>
          <p:cNvSpPr txBox="1"/>
          <p:nvPr/>
        </p:nvSpPr>
        <p:spPr>
          <a:xfrm>
            <a:off x="7489241" y="2116775"/>
            <a:ext cx="193502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Team members work toward getting their job done</a:t>
            </a:r>
          </a:p>
        </p:txBody>
      </p:sp>
      <p:sp>
        <p:nvSpPr>
          <p:cNvPr id="64" name="Cloud Callout 42">
            <a:extLst>
              <a:ext uri="{FF2B5EF4-FFF2-40B4-BE49-F238E27FC236}">
                <a16:creationId xmlns:a16="http://schemas.microsoft.com/office/drawing/2014/main" id="{D1B3A76A-7400-4B09-9699-6F647729EEE8}"/>
              </a:ext>
            </a:extLst>
          </p:cNvPr>
          <p:cNvSpPr/>
          <p:nvPr/>
        </p:nvSpPr>
        <p:spPr bwMode="auto">
          <a:xfrm>
            <a:off x="8054429" y="2937626"/>
            <a:ext cx="3532734" cy="1148387"/>
          </a:xfrm>
          <a:prstGeom prst="cloudCallout">
            <a:avLst>
              <a:gd name="adj1" fmla="val -107520"/>
              <a:gd name="adj2" fmla="val 217"/>
            </a:avLst>
          </a:prstGeom>
          <a:solidFill>
            <a:schemeClr val="bg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Each step builds on the previous one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Skipping any step impacts performing negatively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With every new challenge, the process repeats</a:t>
            </a:r>
          </a:p>
        </p:txBody>
      </p:sp>
      <p:sp>
        <p:nvSpPr>
          <p:cNvPr id="66" name="Right Arrow 41">
            <a:extLst>
              <a:ext uri="{FF2B5EF4-FFF2-40B4-BE49-F238E27FC236}">
                <a16:creationId xmlns:a16="http://schemas.microsoft.com/office/drawing/2014/main" id="{7DB4EB77-37A1-49A1-A17C-9D196D7C69D9}"/>
              </a:ext>
            </a:extLst>
          </p:cNvPr>
          <p:cNvSpPr/>
          <p:nvPr/>
        </p:nvSpPr>
        <p:spPr>
          <a:xfrm>
            <a:off x="1289507" y="4163070"/>
            <a:ext cx="2791209" cy="2043361"/>
          </a:xfrm>
          <a:prstGeom prst="homePlate">
            <a:avLst>
              <a:gd name="adj" fmla="val 20098"/>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67" name="Right Arrow 4">
            <a:extLst>
              <a:ext uri="{FF2B5EF4-FFF2-40B4-BE49-F238E27FC236}">
                <a16:creationId xmlns:a16="http://schemas.microsoft.com/office/drawing/2014/main" id="{72164D4B-8816-4477-9B29-663C1B5D6ACE}"/>
              </a:ext>
            </a:extLst>
          </p:cNvPr>
          <p:cNvSpPr/>
          <p:nvPr/>
        </p:nvSpPr>
        <p:spPr>
          <a:xfrm>
            <a:off x="2097337" y="4487123"/>
            <a:ext cx="1631664" cy="13952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Set a mission</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Set goals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Establish roles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Leader direction</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Develop a team Charter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Define rewards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Take risks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Gather regularly to work on common tasks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Assert leadership</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Decide to be ONE team</a:t>
            </a:r>
          </a:p>
        </p:txBody>
      </p:sp>
      <p:grpSp>
        <p:nvGrpSpPr>
          <p:cNvPr id="68" name="Group 21">
            <a:extLst>
              <a:ext uri="{FF2B5EF4-FFF2-40B4-BE49-F238E27FC236}">
                <a16:creationId xmlns:a16="http://schemas.microsoft.com/office/drawing/2014/main" id="{0DB4B123-3532-4F11-80C6-60E156A0566C}"/>
              </a:ext>
            </a:extLst>
          </p:cNvPr>
          <p:cNvGrpSpPr/>
          <p:nvPr/>
        </p:nvGrpSpPr>
        <p:grpSpPr>
          <a:xfrm>
            <a:off x="591705" y="4486350"/>
            <a:ext cx="1395604" cy="1396800"/>
            <a:chOff x="4190" y="2121801"/>
            <a:chExt cx="1106276" cy="1106276"/>
          </a:xfrm>
        </p:grpSpPr>
        <p:sp>
          <p:nvSpPr>
            <p:cNvPr id="69" name="Oval 68">
              <a:extLst>
                <a:ext uri="{FF2B5EF4-FFF2-40B4-BE49-F238E27FC236}">
                  <a16:creationId xmlns:a16="http://schemas.microsoft.com/office/drawing/2014/main" id="{8B1DC107-AA93-4F0E-8B7D-4F8E8CB24232}"/>
                </a:ext>
              </a:extLst>
            </p:cNvPr>
            <p:cNvSpPr/>
            <p:nvPr/>
          </p:nvSpPr>
          <p:spPr>
            <a:xfrm>
              <a:off x="4190"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6">
              <a:extLst>
                <a:ext uri="{FF2B5EF4-FFF2-40B4-BE49-F238E27FC236}">
                  <a16:creationId xmlns:a16="http://schemas.microsoft.com/office/drawing/2014/main" id="{0440C506-18E7-4B71-A10E-F55F8BD32675}"/>
                </a:ext>
              </a:extLst>
            </p:cNvPr>
            <p:cNvSpPr/>
            <p:nvPr/>
          </p:nvSpPr>
          <p:spPr>
            <a:xfrm>
              <a:off x="166200"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Forming to Storming</a:t>
              </a:r>
            </a:p>
          </p:txBody>
        </p:sp>
      </p:grpSp>
      <p:sp>
        <p:nvSpPr>
          <p:cNvPr id="72" name="Right Arrow 37">
            <a:extLst>
              <a:ext uri="{FF2B5EF4-FFF2-40B4-BE49-F238E27FC236}">
                <a16:creationId xmlns:a16="http://schemas.microsoft.com/office/drawing/2014/main" id="{E4D28A3C-57B5-457B-9AFE-23963E847438}"/>
              </a:ext>
            </a:extLst>
          </p:cNvPr>
          <p:cNvSpPr/>
          <p:nvPr/>
        </p:nvSpPr>
        <p:spPr>
          <a:xfrm>
            <a:off x="4952971" y="4163070"/>
            <a:ext cx="2791209" cy="2043361"/>
          </a:xfrm>
          <a:prstGeom prst="homePlate">
            <a:avLst>
              <a:gd name="adj" fmla="val 17866"/>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73" name="Right Arrow 8">
            <a:extLst>
              <a:ext uri="{FF2B5EF4-FFF2-40B4-BE49-F238E27FC236}">
                <a16:creationId xmlns:a16="http://schemas.microsoft.com/office/drawing/2014/main" id="{1F082DFA-2D98-4CDD-BD61-59C4A3B90020}"/>
              </a:ext>
            </a:extLst>
          </p:cNvPr>
          <p:cNvSpPr/>
          <p:nvPr/>
        </p:nvSpPr>
        <p:spPr>
          <a:xfrm>
            <a:off x="5760800" y="4348624"/>
            <a:ext cx="1631664" cy="16722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1" i="0" u="none" strike="noStrike" kern="1200" cap="none" spc="0" normalizeH="0" baseline="0" noProof="0" dirty="0">
                <a:ln>
                  <a:noFill/>
                </a:ln>
                <a:solidFill>
                  <a:schemeClr val="tx1"/>
                </a:solidFill>
                <a:effectLst/>
                <a:uLnTx/>
                <a:uFillTx/>
                <a:ea typeface="+mn-ea"/>
                <a:cs typeface="+mn-cs"/>
              </a:rPr>
              <a:t>Leader:</a:t>
            </a:r>
            <a:endParaRPr kumimoji="0" lang="en-AU" sz="800" b="0" i="0" u="none" strike="noStrike" kern="1200" cap="none" spc="0" normalizeH="0" baseline="0" noProof="0" dirty="0">
              <a:ln>
                <a:noFill/>
              </a:ln>
              <a:solidFill>
                <a:schemeClr val="tx1"/>
              </a:solidFill>
              <a:effectLst/>
              <a:uLnTx/>
              <a:uFillTx/>
              <a:ea typeface="+mn-ea"/>
              <a:cs typeface="+mn-cs"/>
            </a:endParaRP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Reinforce behaviours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Create positive environment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Ask for and expect results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Recognise wins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endParaRPr kumimoji="0" lang="en-AU" sz="800" b="1" i="0" u="none" strike="noStrike" kern="1200" cap="none" spc="0" normalizeH="0" baseline="0" noProof="0" dirty="0">
              <a:ln>
                <a:noFill/>
              </a:ln>
              <a:solidFill>
                <a:schemeClr val="tx1"/>
              </a:solidFill>
              <a:effectLst/>
              <a:uLnTx/>
              <a:uFillTx/>
              <a:ea typeface="+mn-ea"/>
              <a:cs typeface="+mn-cs"/>
            </a:endParaRP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1" i="0" u="none" strike="noStrike" kern="1200" cap="none" spc="0" normalizeH="0" baseline="0" noProof="0" dirty="0">
                <a:ln>
                  <a:noFill/>
                </a:ln>
                <a:solidFill>
                  <a:schemeClr val="tx1"/>
                </a:solidFill>
                <a:effectLst/>
                <a:uLnTx/>
                <a:uFillTx/>
                <a:ea typeface="+mn-ea"/>
                <a:cs typeface="+mn-cs"/>
              </a:rPr>
              <a:t>Team:</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Agree on individual roles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Buy into objectives and actions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Listen to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Support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Ask for feedback</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Honour commitments</a:t>
            </a:r>
          </a:p>
        </p:txBody>
      </p:sp>
      <p:grpSp>
        <p:nvGrpSpPr>
          <p:cNvPr id="74" name="Group 24">
            <a:extLst>
              <a:ext uri="{FF2B5EF4-FFF2-40B4-BE49-F238E27FC236}">
                <a16:creationId xmlns:a16="http://schemas.microsoft.com/office/drawing/2014/main" id="{2F5E8F72-C28E-4B4E-9097-215DA8631DBD}"/>
              </a:ext>
            </a:extLst>
          </p:cNvPr>
          <p:cNvGrpSpPr/>
          <p:nvPr/>
        </p:nvGrpSpPr>
        <p:grpSpPr>
          <a:xfrm>
            <a:off x="4255168" y="4486350"/>
            <a:ext cx="1395604" cy="1396800"/>
            <a:chOff x="2908166" y="2121801"/>
            <a:chExt cx="1106276" cy="1106276"/>
          </a:xfrm>
        </p:grpSpPr>
        <p:sp>
          <p:nvSpPr>
            <p:cNvPr id="75" name="Oval 74">
              <a:extLst>
                <a:ext uri="{FF2B5EF4-FFF2-40B4-BE49-F238E27FC236}">
                  <a16:creationId xmlns:a16="http://schemas.microsoft.com/office/drawing/2014/main" id="{A0F67AFE-10BF-4473-8797-69BCC57B633C}"/>
                </a:ext>
              </a:extLst>
            </p:cNvPr>
            <p:cNvSpPr/>
            <p:nvPr/>
          </p:nvSpPr>
          <p:spPr>
            <a:xfrm>
              <a:off x="2908166"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6" name="Oval 10">
              <a:extLst>
                <a:ext uri="{FF2B5EF4-FFF2-40B4-BE49-F238E27FC236}">
                  <a16:creationId xmlns:a16="http://schemas.microsoft.com/office/drawing/2014/main" id="{09F0FA1D-F92B-4671-AA3D-C21C705841BD}"/>
                </a:ext>
              </a:extLst>
            </p:cNvPr>
            <p:cNvSpPr/>
            <p:nvPr/>
          </p:nvSpPr>
          <p:spPr>
            <a:xfrm>
              <a:off x="3070176"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endParaRPr kumimoji="0" lang="en-AU" sz="1200" b="0" i="0" u="none" strike="noStrike" kern="1200" cap="none" spc="0" normalizeH="0" baseline="0" noProof="0" dirty="0">
                <a:ln>
                  <a:noFill/>
                </a:ln>
                <a:solidFill>
                  <a:srgbClr val="FFFFFF"/>
                </a:solidFill>
                <a:effectLst/>
                <a:uLnTx/>
                <a:uFillTx/>
                <a:ea typeface="+mn-ea"/>
                <a:cs typeface="+mn-cs"/>
              </a:endParaRP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Storming to Norming</a:t>
              </a:r>
            </a:p>
          </p:txBody>
        </p:sp>
      </p:grpSp>
      <p:sp>
        <p:nvSpPr>
          <p:cNvPr id="78" name="Right Arrow 33">
            <a:extLst>
              <a:ext uri="{FF2B5EF4-FFF2-40B4-BE49-F238E27FC236}">
                <a16:creationId xmlns:a16="http://schemas.microsoft.com/office/drawing/2014/main" id="{550054A3-A5E2-4058-96B8-75C5F40026BC}"/>
              </a:ext>
            </a:extLst>
          </p:cNvPr>
          <p:cNvSpPr/>
          <p:nvPr/>
        </p:nvSpPr>
        <p:spPr>
          <a:xfrm>
            <a:off x="8616434" y="4163070"/>
            <a:ext cx="2791209" cy="2043361"/>
          </a:xfrm>
          <a:prstGeom prst="homePlate">
            <a:avLst>
              <a:gd name="adj" fmla="val 20544"/>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79" name="Right Arrow 12">
            <a:extLst>
              <a:ext uri="{FF2B5EF4-FFF2-40B4-BE49-F238E27FC236}">
                <a16:creationId xmlns:a16="http://schemas.microsoft.com/office/drawing/2014/main" id="{F0D8633E-F329-4F26-81DF-72D6D887C916}"/>
              </a:ext>
            </a:extLst>
          </p:cNvPr>
          <p:cNvSpPr/>
          <p:nvPr/>
        </p:nvSpPr>
        <p:spPr>
          <a:xfrm>
            <a:off x="9424263" y="4431724"/>
            <a:ext cx="1631664" cy="15060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Maintain traditions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Praise and flatter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Self-evaluate without a fuss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leadership role in team based on who does what the best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rewards and success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Communicate. Always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responsibility</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Delegate and commit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Keep raising the bar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Hire “right people for the right role” mindset</a:t>
            </a:r>
          </a:p>
        </p:txBody>
      </p:sp>
      <p:grpSp>
        <p:nvGrpSpPr>
          <p:cNvPr id="80" name="Group 28">
            <a:extLst>
              <a:ext uri="{FF2B5EF4-FFF2-40B4-BE49-F238E27FC236}">
                <a16:creationId xmlns:a16="http://schemas.microsoft.com/office/drawing/2014/main" id="{A2F5B128-32E5-49CF-BE94-8BE7A43F8391}"/>
              </a:ext>
            </a:extLst>
          </p:cNvPr>
          <p:cNvGrpSpPr/>
          <p:nvPr/>
        </p:nvGrpSpPr>
        <p:grpSpPr>
          <a:xfrm>
            <a:off x="7918630" y="4486350"/>
            <a:ext cx="1395604" cy="1396800"/>
            <a:chOff x="5812142" y="2121801"/>
            <a:chExt cx="1106276" cy="1106276"/>
          </a:xfrm>
        </p:grpSpPr>
        <p:sp>
          <p:nvSpPr>
            <p:cNvPr id="81" name="Oval 80">
              <a:extLst>
                <a:ext uri="{FF2B5EF4-FFF2-40B4-BE49-F238E27FC236}">
                  <a16:creationId xmlns:a16="http://schemas.microsoft.com/office/drawing/2014/main" id="{A4A665F2-DDCC-4661-BB38-E0679C9A596E}"/>
                </a:ext>
              </a:extLst>
            </p:cNvPr>
            <p:cNvSpPr/>
            <p:nvPr/>
          </p:nvSpPr>
          <p:spPr>
            <a:xfrm>
              <a:off x="5812142"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2" name="Oval 14">
              <a:extLst>
                <a:ext uri="{FF2B5EF4-FFF2-40B4-BE49-F238E27FC236}">
                  <a16:creationId xmlns:a16="http://schemas.microsoft.com/office/drawing/2014/main" id="{7CA1D346-0CBE-47AA-9E35-DA9CDD00DF3C}"/>
                </a:ext>
              </a:extLst>
            </p:cNvPr>
            <p:cNvSpPr/>
            <p:nvPr/>
          </p:nvSpPr>
          <p:spPr>
            <a:xfrm>
              <a:off x="5974152"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endParaRPr kumimoji="0" lang="en-AU" sz="1200" b="0" i="0" u="none" strike="noStrike" kern="1200" cap="none" spc="0" normalizeH="0" baseline="0" noProof="0" dirty="0">
                <a:ln>
                  <a:noFill/>
                </a:ln>
                <a:solidFill>
                  <a:srgbClr val="FFFFFF"/>
                </a:solidFill>
                <a:effectLst/>
                <a:uLnTx/>
                <a:uFillTx/>
                <a:ea typeface="+mn-ea"/>
                <a:cs typeface="+mn-cs"/>
              </a:endParaRP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Norming to Performing</a:t>
              </a:r>
            </a:p>
          </p:txBody>
        </p:sp>
      </p:grpSp>
      <p:sp>
        <p:nvSpPr>
          <p:cNvPr id="83" name="TextBox 82">
            <a:extLst>
              <a:ext uri="{FF2B5EF4-FFF2-40B4-BE49-F238E27FC236}">
                <a16:creationId xmlns:a16="http://schemas.microsoft.com/office/drawing/2014/main" id="{CDAEE067-C054-4134-A33E-96B345FBD6A5}"/>
              </a:ext>
            </a:extLst>
          </p:cNvPr>
          <p:cNvSpPr txBox="1"/>
          <p:nvPr/>
        </p:nvSpPr>
        <p:spPr>
          <a:xfrm>
            <a:off x="1481618" y="2946295"/>
            <a:ext cx="18664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Knowledge is hidden and trust is unknown</a:t>
            </a:r>
            <a:endParaRPr kumimoji="0" lang="en-AU" sz="1000" b="1"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29775760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473495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8</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20768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5347704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synergy: Cost synergy and Revenue synergy</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sp>
        <p:nvSpPr>
          <p:cNvPr id="10" name="TextBox 9">
            <a:extLst>
              <a:ext uri="{FF2B5EF4-FFF2-40B4-BE49-F238E27FC236}">
                <a16:creationId xmlns:a16="http://schemas.microsoft.com/office/drawing/2014/main" id="{8A54A829-86A1-4AE1-9B72-7C7931C16AC3}"/>
              </a:ext>
            </a:extLst>
          </p:cNvPr>
          <p:cNvSpPr txBox="1"/>
          <p:nvPr/>
        </p:nvSpPr>
        <p:spPr>
          <a:xfrm>
            <a:off x="514350" y="6293427"/>
            <a:ext cx="8001000" cy="276999"/>
          </a:xfrm>
          <a:prstGeom prst="rect">
            <a:avLst/>
          </a:prstGeom>
          <a:noFill/>
        </p:spPr>
        <p:txBody>
          <a:bodyPr wrap="square" rtlCol="0">
            <a:spAutoFit/>
          </a:bodyPr>
          <a:lstStyle/>
          <a:p>
            <a:r>
              <a:rPr lang="en-US" sz="1200" dirty="0">
                <a:solidFill>
                  <a:schemeClr val="tx2"/>
                </a:solidFill>
              </a:rPr>
              <a:t>*The break down of the cost synergy and revenue synergy is not comprehensive </a:t>
            </a:r>
          </a:p>
        </p:txBody>
      </p:sp>
      <p:sp>
        <p:nvSpPr>
          <p:cNvPr id="11" name="Rectangle 10">
            <a:extLst>
              <a:ext uri="{FF2B5EF4-FFF2-40B4-BE49-F238E27FC236}">
                <a16:creationId xmlns:a16="http://schemas.microsoft.com/office/drawing/2014/main" id="{85A9FDE8-5CB3-4442-ADF0-6D0A6CCFF344}"/>
              </a:ext>
            </a:extLst>
          </p:cNvPr>
          <p:cNvSpPr>
            <a:spLocks noChangeArrowheads="1"/>
          </p:cNvSpPr>
          <p:nvPr/>
        </p:nvSpPr>
        <p:spPr bwMode="auto">
          <a:xfrm>
            <a:off x="5187247" y="1711614"/>
            <a:ext cx="1849439" cy="792162"/>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Total synergy</a:t>
            </a:r>
          </a:p>
        </p:txBody>
      </p:sp>
      <p:sp>
        <p:nvSpPr>
          <p:cNvPr id="12" name="Rectangle 11">
            <a:extLst>
              <a:ext uri="{FF2B5EF4-FFF2-40B4-BE49-F238E27FC236}">
                <a16:creationId xmlns:a16="http://schemas.microsoft.com/office/drawing/2014/main" id="{498B4710-D990-496D-BB76-77FA9380F2EF}"/>
              </a:ext>
            </a:extLst>
          </p:cNvPr>
          <p:cNvSpPr>
            <a:spLocks noChangeArrowheads="1"/>
          </p:cNvSpPr>
          <p:nvPr/>
        </p:nvSpPr>
        <p:spPr bwMode="auto">
          <a:xfrm>
            <a:off x="633845" y="4880264"/>
            <a:ext cx="1424751"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people duplication</a:t>
            </a:r>
          </a:p>
        </p:txBody>
      </p:sp>
      <p:sp>
        <p:nvSpPr>
          <p:cNvPr id="14" name="Rectangle 13">
            <a:extLst>
              <a:ext uri="{FF2B5EF4-FFF2-40B4-BE49-F238E27FC236}">
                <a16:creationId xmlns:a16="http://schemas.microsoft.com/office/drawing/2014/main" id="{A60725B1-CE75-4D93-8A99-FC162E27536A}"/>
              </a:ext>
            </a:extLst>
          </p:cNvPr>
          <p:cNvSpPr>
            <a:spLocks noChangeArrowheads="1"/>
          </p:cNvSpPr>
          <p:nvPr/>
        </p:nvSpPr>
        <p:spPr bwMode="auto">
          <a:xfrm>
            <a:off x="2336524" y="4880264"/>
            <a:ext cx="1427676"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IT system duplication</a:t>
            </a:r>
          </a:p>
        </p:txBody>
      </p:sp>
      <p:sp>
        <p:nvSpPr>
          <p:cNvPr id="15" name="Rectangle 14">
            <a:extLst>
              <a:ext uri="{FF2B5EF4-FFF2-40B4-BE49-F238E27FC236}">
                <a16:creationId xmlns:a16="http://schemas.microsoft.com/office/drawing/2014/main" id="{33606725-99B4-482B-AA68-68B27827D6B3}"/>
              </a:ext>
            </a:extLst>
          </p:cNvPr>
          <p:cNvSpPr>
            <a:spLocks noChangeArrowheads="1"/>
          </p:cNvSpPr>
          <p:nvPr/>
        </p:nvSpPr>
        <p:spPr bwMode="auto">
          <a:xfrm>
            <a:off x="4042130" y="4880264"/>
            <a:ext cx="1421825"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process duplication</a:t>
            </a:r>
          </a:p>
        </p:txBody>
      </p:sp>
      <p:sp>
        <p:nvSpPr>
          <p:cNvPr id="17" name="Rectangle 16">
            <a:extLst>
              <a:ext uri="{FF2B5EF4-FFF2-40B4-BE49-F238E27FC236}">
                <a16:creationId xmlns:a16="http://schemas.microsoft.com/office/drawing/2014/main" id="{CE2A47EC-2FB6-4688-9327-623F9208C903}"/>
              </a:ext>
            </a:extLst>
          </p:cNvPr>
          <p:cNvSpPr>
            <a:spLocks noChangeArrowheads="1"/>
          </p:cNvSpPr>
          <p:nvPr/>
        </p:nvSpPr>
        <p:spPr bwMode="auto">
          <a:xfrm>
            <a:off x="6754128" y="4880264"/>
            <a:ext cx="1427676"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Cross selling products</a:t>
            </a:r>
          </a:p>
        </p:txBody>
      </p:sp>
      <p:sp>
        <p:nvSpPr>
          <p:cNvPr id="18" name="Rectangle 17">
            <a:extLst>
              <a:ext uri="{FF2B5EF4-FFF2-40B4-BE49-F238E27FC236}">
                <a16:creationId xmlns:a16="http://schemas.microsoft.com/office/drawing/2014/main" id="{AF049922-1BB8-431C-A373-C7A2157F6181}"/>
              </a:ext>
            </a:extLst>
          </p:cNvPr>
          <p:cNvSpPr>
            <a:spLocks noChangeArrowheads="1"/>
          </p:cNvSpPr>
          <p:nvPr/>
        </p:nvSpPr>
        <p:spPr bwMode="auto">
          <a:xfrm>
            <a:off x="8462659" y="4880264"/>
            <a:ext cx="1424751"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Bringing new products or services into new channels</a:t>
            </a:r>
          </a:p>
        </p:txBody>
      </p:sp>
      <p:sp>
        <p:nvSpPr>
          <p:cNvPr id="19" name="Rectangle 18">
            <a:extLst>
              <a:ext uri="{FF2B5EF4-FFF2-40B4-BE49-F238E27FC236}">
                <a16:creationId xmlns:a16="http://schemas.microsoft.com/office/drawing/2014/main" id="{0AB09BA2-F89D-4EBC-88C2-4604D65C538C}"/>
              </a:ext>
            </a:extLst>
          </p:cNvPr>
          <p:cNvSpPr>
            <a:spLocks noChangeArrowheads="1"/>
          </p:cNvSpPr>
          <p:nvPr/>
        </p:nvSpPr>
        <p:spPr bwMode="auto">
          <a:xfrm>
            <a:off x="10165338" y="4880264"/>
            <a:ext cx="1421825"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Bringing new products or services geographies</a:t>
            </a:r>
          </a:p>
        </p:txBody>
      </p:sp>
      <p:sp>
        <p:nvSpPr>
          <p:cNvPr id="20" name="Rectangle 19">
            <a:extLst>
              <a:ext uri="{FF2B5EF4-FFF2-40B4-BE49-F238E27FC236}">
                <a16:creationId xmlns:a16="http://schemas.microsoft.com/office/drawing/2014/main" id="{250CEADB-7C96-4812-818D-FD0D06B2A9CF}"/>
              </a:ext>
            </a:extLst>
          </p:cNvPr>
          <p:cNvSpPr>
            <a:spLocks noChangeArrowheads="1"/>
          </p:cNvSpPr>
          <p:nvPr/>
        </p:nvSpPr>
        <p:spPr bwMode="auto">
          <a:xfrm>
            <a:off x="2250263" y="3296733"/>
            <a:ext cx="1600200" cy="790575"/>
          </a:xfrm>
          <a:prstGeom prst="rect">
            <a:avLst/>
          </a:prstGeom>
          <a:solidFill>
            <a:schemeClr val="bg1"/>
          </a:solidFill>
          <a:ln w="9525"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Cost synergy*</a:t>
            </a:r>
          </a:p>
        </p:txBody>
      </p:sp>
      <p:sp>
        <p:nvSpPr>
          <p:cNvPr id="21" name="Rectangle 20">
            <a:extLst>
              <a:ext uri="{FF2B5EF4-FFF2-40B4-BE49-F238E27FC236}">
                <a16:creationId xmlns:a16="http://schemas.microsoft.com/office/drawing/2014/main" id="{3B555E45-8FFF-440B-B082-7DB0E6C16448}"/>
              </a:ext>
            </a:extLst>
          </p:cNvPr>
          <p:cNvSpPr>
            <a:spLocks noChangeArrowheads="1"/>
          </p:cNvSpPr>
          <p:nvPr/>
        </p:nvSpPr>
        <p:spPr bwMode="auto">
          <a:xfrm>
            <a:off x="8373471" y="3296733"/>
            <a:ext cx="1600200" cy="790575"/>
          </a:xfrm>
          <a:prstGeom prst="rect">
            <a:avLst/>
          </a:prstGeom>
          <a:solidFill>
            <a:schemeClr val="bg1"/>
          </a:solidFill>
          <a:ln w="9525"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Revenue synergy*</a:t>
            </a:r>
          </a:p>
        </p:txBody>
      </p:sp>
      <p:cxnSp>
        <p:nvCxnSpPr>
          <p:cNvPr id="25" name="Connector: Elbow 24">
            <a:extLst>
              <a:ext uri="{FF2B5EF4-FFF2-40B4-BE49-F238E27FC236}">
                <a16:creationId xmlns:a16="http://schemas.microsoft.com/office/drawing/2014/main" id="{488E2224-9E6C-4C31-A9EA-A2906707C620}"/>
              </a:ext>
            </a:extLst>
          </p:cNvPr>
          <p:cNvCxnSpPr>
            <a:stCxn id="20" idx="0"/>
            <a:endCxn id="11" idx="2"/>
          </p:cNvCxnSpPr>
          <p:nvPr/>
        </p:nvCxnSpPr>
        <p:spPr>
          <a:xfrm rot="5400000" flipH="1" flipV="1">
            <a:off x="4184687" y="1369453"/>
            <a:ext cx="792957" cy="3061604"/>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E8E97F7-2078-4150-93CD-C332B3B54AFF}"/>
              </a:ext>
            </a:extLst>
          </p:cNvPr>
          <p:cNvCxnSpPr>
            <a:stCxn id="21" idx="0"/>
            <a:endCxn id="11" idx="2"/>
          </p:cNvCxnSpPr>
          <p:nvPr/>
        </p:nvCxnSpPr>
        <p:spPr>
          <a:xfrm rot="16200000" flipV="1">
            <a:off x="7246291" y="1369453"/>
            <a:ext cx="792957" cy="3061604"/>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7E74A36-1D9C-4602-B1F9-DF9B912D1001}"/>
              </a:ext>
            </a:extLst>
          </p:cNvPr>
          <p:cNvCxnSpPr>
            <a:stCxn id="19" idx="0"/>
            <a:endCxn id="21" idx="2"/>
          </p:cNvCxnSpPr>
          <p:nvPr/>
        </p:nvCxnSpPr>
        <p:spPr>
          <a:xfrm rot="16200000" flipV="1">
            <a:off x="9628433" y="3632446"/>
            <a:ext cx="792956" cy="1702680"/>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C3ED90B-AF01-4473-9953-764A14B365B7}"/>
              </a:ext>
            </a:extLst>
          </p:cNvPr>
          <p:cNvCxnSpPr>
            <a:stCxn id="15" idx="0"/>
            <a:endCxn id="20" idx="2"/>
          </p:cNvCxnSpPr>
          <p:nvPr/>
        </p:nvCxnSpPr>
        <p:spPr>
          <a:xfrm rot="16200000" flipV="1">
            <a:off x="3505225" y="3632446"/>
            <a:ext cx="792956" cy="1702680"/>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6010084-8FED-476C-B280-D1EBC38D2F27}"/>
              </a:ext>
            </a:extLst>
          </p:cNvPr>
          <p:cNvCxnSpPr>
            <a:stCxn id="12" idx="0"/>
            <a:endCxn id="20" idx="2"/>
          </p:cNvCxnSpPr>
          <p:nvPr/>
        </p:nvCxnSpPr>
        <p:spPr>
          <a:xfrm rot="5400000" flipH="1" flipV="1">
            <a:off x="1801814" y="3631715"/>
            <a:ext cx="792956" cy="1704142"/>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D4DFD04-B0F5-41EA-9E4B-86EF7A4FD15D}"/>
              </a:ext>
            </a:extLst>
          </p:cNvPr>
          <p:cNvCxnSpPr>
            <a:stCxn id="17" idx="0"/>
            <a:endCxn id="21" idx="2"/>
          </p:cNvCxnSpPr>
          <p:nvPr/>
        </p:nvCxnSpPr>
        <p:spPr>
          <a:xfrm rot="5400000" flipH="1" flipV="1">
            <a:off x="7924290" y="3630984"/>
            <a:ext cx="792956" cy="1705605"/>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E4BFFDD-07CC-4E70-BE28-67B3FEA854A0}"/>
              </a:ext>
            </a:extLst>
          </p:cNvPr>
          <p:cNvCxnSpPr>
            <a:stCxn id="18" idx="0"/>
            <a:endCxn id="21" idx="2"/>
          </p:cNvCxnSpPr>
          <p:nvPr/>
        </p:nvCxnSpPr>
        <p:spPr>
          <a:xfrm flipH="1" flipV="1">
            <a:off x="9173571" y="4087308"/>
            <a:ext cx="1464" cy="792956"/>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295EBC-5241-4A65-A1BA-CF0F938DAD59}"/>
              </a:ext>
            </a:extLst>
          </p:cNvPr>
          <p:cNvCxnSpPr>
            <a:stCxn id="14" idx="0"/>
            <a:endCxn id="20" idx="2"/>
          </p:cNvCxnSpPr>
          <p:nvPr/>
        </p:nvCxnSpPr>
        <p:spPr>
          <a:xfrm flipV="1">
            <a:off x="3050362" y="4087308"/>
            <a:ext cx="1" cy="792956"/>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953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8472889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believe it is very important to create an integrated synergy baseline, which consolidates data from 4 major areas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23" name="Rectangle 8">
            <a:extLst>
              <a:ext uri="{FF2B5EF4-FFF2-40B4-BE49-F238E27FC236}">
                <a16:creationId xmlns:a16="http://schemas.microsoft.com/office/drawing/2014/main" id="{6A58A710-D1D0-4A6C-85BD-4EA54ACE7961}"/>
              </a:ext>
            </a:extLst>
          </p:cNvPr>
          <p:cNvSpPr>
            <a:spLocks noChangeArrowheads="1"/>
          </p:cNvSpPr>
          <p:nvPr/>
        </p:nvSpPr>
        <p:spPr bwMode="gray">
          <a:xfrm>
            <a:off x="1884665" y="1725705"/>
            <a:ext cx="4141032" cy="1960968"/>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Market</a:t>
            </a:r>
          </a:p>
        </p:txBody>
      </p:sp>
      <p:sp>
        <p:nvSpPr>
          <p:cNvPr id="24" name="Rectangle 9">
            <a:extLst>
              <a:ext uri="{FF2B5EF4-FFF2-40B4-BE49-F238E27FC236}">
                <a16:creationId xmlns:a16="http://schemas.microsoft.com/office/drawing/2014/main" id="{83A78B16-9703-4387-8DAB-95E75DECE625}"/>
              </a:ext>
            </a:extLst>
          </p:cNvPr>
          <p:cNvSpPr>
            <a:spLocks noChangeArrowheads="1"/>
          </p:cNvSpPr>
          <p:nvPr/>
        </p:nvSpPr>
        <p:spPr bwMode="gray">
          <a:xfrm>
            <a:off x="6164790" y="1725705"/>
            <a:ext cx="4142545" cy="1960968"/>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r>
              <a:rPr lang="en-GB" sz="2400" b="1" dirty="0">
                <a:solidFill>
                  <a:srgbClr val="FFFFFF"/>
                </a:solidFill>
              </a:rPr>
              <a:t>Financial</a:t>
            </a:r>
          </a:p>
        </p:txBody>
      </p:sp>
      <p:sp>
        <p:nvSpPr>
          <p:cNvPr id="33" name="Rectangle 10">
            <a:extLst>
              <a:ext uri="{FF2B5EF4-FFF2-40B4-BE49-F238E27FC236}">
                <a16:creationId xmlns:a16="http://schemas.microsoft.com/office/drawing/2014/main" id="{D7415C9C-F9E7-4EEB-B877-71997BF53235}"/>
              </a:ext>
            </a:extLst>
          </p:cNvPr>
          <p:cNvSpPr>
            <a:spLocks noChangeArrowheads="1"/>
          </p:cNvSpPr>
          <p:nvPr/>
        </p:nvSpPr>
        <p:spPr bwMode="gray">
          <a:xfrm>
            <a:off x="1884665" y="3830242"/>
            <a:ext cx="4141032" cy="197558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People</a:t>
            </a:r>
          </a:p>
        </p:txBody>
      </p:sp>
      <p:sp>
        <p:nvSpPr>
          <p:cNvPr id="34" name="Rectangle 11">
            <a:extLst>
              <a:ext uri="{FF2B5EF4-FFF2-40B4-BE49-F238E27FC236}">
                <a16:creationId xmlns:a16="http://schemas.microsoft.com/office/drawing/2014/main" id="{825849BA-5ADA-4C1A-B97D-4E74C8EB4734}"/>
              </a:ext>
            </a:extLst>
          </p:cNvPr>
          <p:cNvSpPr>
            <a:spLocks noChangeArrowheads="1"/>
          </p:cNvSpPr>
          <p:nvPr/>
        </p:nvSpPr>
        <p:spPr bwMode="gray">
          <a:xfrm>
            <a:off x="6164790" y="3830242"/>
            <a:ext cx="4142545" cy="197558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Operational</a:t>
            </a:r>
          </a:p>
        </p:txBody>
      </p:sp>
      <p:sp>
        <p:nvSpPr>
          <p:cNvPr id="35" name="Rectangle 3">
            <a:extLst>
              <a:ext uri="{FF2B5EF4-FFF2-40B4-BE49-F238E27FC236}">
                <a16:creationId xmlns:a16="http://schemas.microsoft.com/office/drawing/2014/main" id="{43F3C4DD-A41A-4416-B902-BCACB2711B5D}"/>
              </a:ext>
            </a:extLst>
          </p:cNvPr>
          <p:cNvSpPr>
            <a:spLocks noChangeArrowheads="1"/>
          </p:cNvSpPr>
          <p:nvPr/>
        </p:nvSpPr>
        <p:spPr bwMode="gray">
          <a:xfrm>
            <a:off x="4492665" y="3156570"/>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r>
              <a:rPr lang="en-GB" sz="2000" b="1" dirty="0"/>
              <a:t>Integrated Synergy</a:t>
            </a:r>
          </a:p>
          <a:p>
            <a:pPr algn="ctr" eaLnBrk="0" fontAlgn="base" hangingPunct="0">
              <a:spcBef>
                <a:spcPct val="0"/>
              </a:spcBef>
              <a:spcAft>
                <a:spcPct val="0"/>
              </a:spcAft>
            </a:pPr>
            <a:r>
              <a:rPr lang="en-GB" sz="2000" b="1" dirty="0"/>
              <a:t>Baseline </a:t>
            </a:r>
          </a:p>
        </p:txBody>
      </p:sp>
      <p:sp>
        <p:nvSpPr>
          <p:cNvPr id="36" name="Arrow: Striped Right 35">
            <a:extLst>
              <a:ext uri="{FF2B5EF4-FFF2-40B4-BE49-F238E27FC236}">
                <a16:creationId xmlns:a16="http://schemas.microsoft.com/office/drawing/2014/main" id="{96C729B1-8189-449F-AE70-831AA75E9670}"/>
              </a:ext>
            </a:extLst>
          </p:cNvPr>
          <p:cNvSpPr/>
          <p:nvPr/>
        </p:nvSpPr>
        <p:spPr bwMode="auto">
          <a:xfrm>
            <a:off x="1884665" y="5994324"/>
            <a:ext cx="533400" cy="409140"/>
          </a:xfrm>
          <a:prstGeom prst="stripedRightArrow">
            <a:avLst/>
          </a:prstGeom>
          <a:solidFill>
            <a:schemeClr val="tx1"/>
          </a:solid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ea typeface="+mn-ea"/>
              <a:cs typeface="Times New Roman" pitchFamily="18" charset="0"/>
            </a:endParaRPr>
          </a:p>
        </p:txBody>
      </p:sp>
      <p:sp>
        <p:nvSpPr>
          <p:cNvPr id="37" name="TextBox 36">
            <a:extLst>
              <a:ext uri="{FF2B5EF4-FFF2-40B4-BE49-F238E27FC236}">
                <a16:creationId xmlns:a16="http://schemas.microsoft.com/office/drawing/2014/main" id="{0050B5B9-9419-4EB5-AFFD-9604F13911A3}"/>
              </a:ext>
            </a:extLst>
          </p:cNvPr>
          <p:cNvSpPr txBox="1"/>
          <p:nvPr/>
        </p:nvSpPr>
        <p:spPr>
          <a:xfrm>
            <a:off x="2548275" y="6014228"/>
            <a:ext cx="7759060" cy="369332"/>
          </a:xfrm>
          <a:prstGeom prst="rect">
            <a:avLst/>
          </a:prstGeom>
          <a:noFill/>
        </p:spPr>
        <p:txBody>
          <a:bodyPr wrap="square" rtlCol="0">
            <a:spAutoFit/>
          </a:bodyPr>
          <a:lstStyle/>
          <a:p>
            <a:pPr>
              <a:spcBef>
                <a:spcPts val="400"/>
              </a:spcBef>
              <a:spcAft>
                <a:spcPts val="400"/>
              </a:spcAft>
            </a:pPr>
            <a:r>
              <a:rPr lang="en-US" b="1" dirty="0"/>
              <a:t>Progress will be measured based on the integrated synergy baseline </a:t>
            </a:r>
          </a:p>
        </p:txBody>
      </p:sp>
    </p:spTree>
    <p:extLst>
      <p:ext uri="{BB962C8B-B14F-4D97-AF65-F5344CB8AC3E}">
        <p14:creationId xmlns:p14="http://schemas.microsoft.com/office/powerpoint/2010/main" val="16329760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03685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Market data that we will use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lumMod val="50000"/>
                <a:lumOff val="50000"/>
              </a:schemeClr>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0" name="TextBox 19">
            <a:extLst>
              <a:ext uri="{FF2B5EF4-FFF2-40B4-BE49-F238E27FC236}">
                <a16:creationId xmlns:a16="http://schemas.microsoft.com/office/drawing/2014/main" id="{0938EA4C-448B-4144-98CE-61772865CB06}"/>
              </a:ext>
            </a:extLst>
          </p:cNvPr>
          <p:cNvSpPr txBox="1"/>
          <p:nvPr/>
        </p:nvSpPr>
        <p:spPr>
          <a:xfrm>
            <a:off x="8134795"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product</a:t>
            </a:r>
          </a:p>
        </p:txBody>
      </p:sp>
      <p:sp>
        <p:nvSpPr>
          <p:cNvPr id="21" name="TextBox 20">
            <a:extLst>
              <a:ext uri="{FF2B5EF4-FFF2-40B4-BE49-F238E27FC236}">
                <a16:creationId xmlns:a16="http://schemas.microsoft.com/office/drawing/2014/main" id="{C81CE789-B10E-4552-AB69-D015BDABE2A0}"/>
              </a:ext>
            </a:extLst>
          </p:cNvPr>
          <p:cNvSpPr txBox="1"/>
          <p:nvPr/>
        </p:nvSpPr>
        <p:spPr>
          <a:xfrm>
            <a:off x="457206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Segment</a:t>
            </a:r>
          </a:p>
        </p:txBody>
      </p:sp>
      <p:sp>
        <p:nvSpPr>
          <p:cNvPr id="22" name="TextBox 21">
            <a:extLst>
              <a:ext uri="{FF2B5EF4-FFF2-40B4-BE49-F238E27FC236}">
                <a16:creationId xmlns:a16="http://schemas.microsoft.com/office/drawing/2014/main" id="{5C14377A-210D-45F9-BBDC-22B2F46545E4}"/>
              </a:ext>
            </a:extLst>
          </p:cNvPr>
          <p:cNvSpPr txBox="1"/>
          <p:nvPr/>
        </p:nvSpPr>
        <p:spPr>
          <a:xfrm>
            <a:off x="104535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geography</a:t>
            </a:r>
          </a:p>
        </p:txBody>
      </p:sp>
      <p:pic>
        <p:nvPicPr>
          <p:cNvPr id="25" name="Graphic 24" descr="Pie chart">
            <a:extLst>
              <a:ext uri="{FF2B5EF4-FFF2-40B4-BE49-F238E27FC236}">
                <a16:creationId xmlns:a16="http://schemas.microsoft.com/office/drawing/2014/main" id="{12E1BCB1-FEE8-4321-BC07-9D7821C1DA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0777" y="3569587"/>
            <a:ext cx="1174423" cy="1174423"/>
          </a:xfrm>
          <a:prstGeom prst="rect">
            <a:avLst/>
          </a:prstGeom>
        </p:spPr>
      </p:pic>
      <p:pic>
        <p:nvPicPr>
          <p:cNvPr id="26" name="Graphic 25" descr="Earth Globe Americas">
            <a:extLst>
              <a:ext uri="{FF2B5EF4-FFF2-40B4-BE49-F238E27FC236}">
                <a16:creationId xmlns:a16="http://schemas.microsoft.com/office/drawing/2014/main" id="{326A0B57-285D-4FEF-9AF7-9932CA4650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64067" y="3569587"/>
            <a:ext cx="1174423" cy="1174423"/>
          </a:xfrm>
          <a:prstGeom prst="rect">
            <a:avLst/>
          </a:prstGeom>
        </p:spPr>
      </p:pic>
      <p:pic>
        <p:nvPicPr>
          <p:cNvPr id="27" name="Graphic 26" descr="Hierarchy">
            <a:extLst>
              <a:ext uri="{FF2B5EF4-FFF2-40B4-BE49-F238E27FC236}">
                <a16:creationId xmlns:a16="http://schemas.microsoft.com/office/drawing/2014/main" id="{CC587325-DFD4-4090-A511-9C4507D32E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53510" y="3569587"/>
            <a:ext cx="1174423" cy="1174423"/>
          </a:xfrm>
          <a:prstGeom prst="rect">
            <a:avLst/>
          </a:prstGeom>
        </p:spPr>
      </p:pic>
    </p:spTree>
    <p:extLst>
      <p:ext uri="{BB962C8B-B14F-4D97-AF65-F5344CB8AC3E}">
        <p14:creationId xmlns:p14="http://schemas.microsoft.com/office/powerpoint/2010/main" val="30260693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23896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Financial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3" name="Rectangle 22">
            <a:extLst>
              <a:ext uri="{FF2B5EF4-FFF2-40B4-BE49-F238E27FC236}">
                <a16:creationId xmlns:a16="http://schemas.microsoft.com/office/drawing/2014/main" id="{E3B56CFF-26A1-4B38-B5E0-13BDBF38A5B7}"/>
              </a:ext>
            </a:extLst>
          </p:cNvPr>
          <p:cNvSpPr>
            <a:spLocks noChangeArrowheads="1"/>
          </p:cNvSpPr>
          <p:nvPr/>
        </p:nvSpPr>
        <p:spPr bwMode="auto">
          <a:xfrm>
            <a:off x="654627" y="4362604"/>
            <a:ext cx="1422048"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brand</a:t>
            </a:r>
          </a:p>
        </p:txBody>
      </p:sp>
      <p:sp>
        <p:nvSpPr>
          <p:cNvPr id="24" name="Rectangle 23">
            <a:extLst>
              <a:ext uri="{FF2B5EF4-FFF2-40B4-BE49-F238E27FC236}">
                <a16:creationId xmlns:a16="http://schemas.microsoft.com/office/drawing/2014/main" id="{087476BE-2395-4F9D-9267-14CBF0160BB5}"/>
              </a:ext>
            </a:extLst>
          </p:cNvPr>
          <p:cNvSpPr>
            <a:spLocks noChangeArrowheads="1"/>
          </p:cNvSpPr>
          <p:nvPr/>
        </p:nvSpPr>
        <p:spPr bwMode="auto">
          <a:xfrm>
            <a:off x="2354076" y="4362604"/>
            <a:ext cx="142496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Business Unit or per function</a:t>
            </a:r>
          </a:p>
        </p:txBody>
      </p:sp>
      <p:sp>
        <p:nvSpPr>
          <p:cNvPr id="28" name="Rectangle 27">
            <a:extLst>
              <a:ext uri="{FF2B5EF4-FFF2-40B4-BE49-F238E27FC236}">
                <a16:creationId xmlns:a16="http://schemas.microsoft.com/office/drawing/2014/main" id="{DEC83FC6-5D52-4F79-B922-73BB0DCE703B}"/>
              </a:ext>
            </a:extLst>
          </p:cNvPr>
          <p:cNvSpPr>
            <a:spLocks noChangeArrowheads="1"/>
          </p:cNvSpPr>
          <p:nvPr/>
        </p:nvSpPr>
        <p:spPr bwMode="auto">
          <a:xfrm>
            <a:off x="4056445" y="4362604"/>
            <a:ext cx="141912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product</a:t>
            </a:r>
          </a:p>
        </p:txBody>
      </p:sp>
      <p:sp>
        <p:nvSpPr>
          <p:cNvPr id="29" name="Rectangle 28">
            <a:extLst>
              <a:ext uri="{FF2B5EF4-FFF2-40B4-BE49-F238E27FC236}">
                <a16:creationId xmlns:a16="http://schemas.microsoft.com/office/drawing/2014/main" id="{94A52C23-54B9-4B80-9F82-5E154C0C0947}"/>
              </a:ext>
            </a:extLst>
          </p:cNvPr>
          <p:cNvSpPr>
            <a:spLocks noChangeArrowheads="1"/>
          </p:cNvSpPr>
          <p:nvPr/>
        </p:nvSpPr>
        <p:spPr bwMode="auto">
          <a:xfrm>
            <a:off x="6763298" y="4362604"/>
            <a:ext cx="142496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brand</a:t>
            </a:r>
          </a:p>
        </p:txBody>
      </p:sp>
      <p:sp>
        <p:nvSpPr>
          <p:cNvPr id="30" name="Rectangle 29">
            <a:extLst>
              <a:ext uri="{FF2B5EF4-FFF2-40B4-BE49-F238E27FC236}">
                <a16:creationId xmlns:a16="http://schemas.microsoft.com/office/drawing/2014/main" id="{B2487C00-9F6A-4B64-BE89-F64A1924321B}"/>
              </a:ext>
            </a:extLst>
          </p:cNvPr>
          <p:cNvSpPr>
            <a:spLocks noChangeArrowheads="1"/>
          </p:cNvSpPr>
          <p:nvPr/>
        </p:nvSpPr>
        <p:spPr bwMode="auto">
          <a:xfrm>
            <a:off x="8468587" y="4362604"/>
            <a:ext cx="1422048"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function or cost center</a:t>
            </a:r>
          </a:p>
        </p:txBody>
      </p:sp>
      <p:sp>
        <p:nvSpPr>
          <p:cNvPr id="31" name="Rectangle 30">
            <a:extLst>
              <a:ext uri="{FF2B5EF4-FFF2-40B4-BE49-F238E27FC236}">
                <a16:creationId xmlns:a16="http://schemas.microsoft.com/office/drawing/2014/main" id="{26714592-7C3C-4E4C-BA51-DFEC678C5971}"/>
              </a:ext>
            </a:extLst>
          </p:cNvPr>
          <p:cNvSpPr>
            <a:spLocks noChangeArrowheads="1"/>
          </p:cNvSpPr>
          <p:nvPr/>
        </p:nvSpPr>
        <p:spPr bwMode="auto">
          <a:xfrm>
            <a:off x="10168036" y="4362604"/>
            <a:ext cx="141912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product</a:t>
            </a:r>
          </a:p>
        </p:txBody>
      </p:sp>
      <p:sp>
        <p:nvSpPr>
          <p:cNvPr id="32" name="Rectangle 31">
            <a:extLst>
              <a:ext uri="{FF2B5EF4-FFF2-40B4-BE49-F238E27FC236}">
                <a16:creationId xmlns:a16="http://schemas.microsoft.com/office/drawing/2014/main" id="{C8F220CA-39D6-42F0-A32B-725C34FBC2A3}"/>
              </a:ext>
            </a:extLst>
          </p:cNvPr>
          <p:cNvSpPr>
            <a:spLocks noChangeArrowheads="1"/>
          </p:cNvSpPr>
          <p:nvPr/>
        </p:nvSpPr>
        <p:spPr bwMode="auto">
          <a:xfrm>
            <a:off x="1594872" y="2209799"/>
            <a:ext cx="2943376" cy="1074246"/>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US" altLang="ja-JP" sz="2000" b="1" dirty="0">
                <a:solidFill>
                  <a:schemeClr val="bg1"/>
                </a:solidFill>
                <a:ea typeface="ＭＳ Ｐゴシック" pitchFamily="50" charset="-128"/>
              </a:rPr>
              <a:t>Revenue</a:t>
            </a:r>
          </a:p>
        </p:txBody>
      </p:sp>
      <p:sp>
        <p:nvSpPr>
          <p:cNvPr id="33" name="Rectangle 32">
            <a:extLst>
              <a:ext uri="{FF2B5EF4-FFF2-40B4-BE49-F238E27FC236}">
                <a16:creationId xmlns:a16="http://schemas.microsoft.com/office/drawing/2014/main" id="{BDA71CC6-4F78-401C-A98F-A7ACDC72204D}"/>
              </a:ext>
            </a:extLst>
          </p:cNvPr>
          <p:cNvSpPr>
            <a:spLocks noChangeArrowheads="1"/>
          </p:cNvSpPr>
          <p:nvPr/>
        </p:nvSpPr>
        <p:spPr bwMode="auto">
          <a:xfrm>
            <a:off x="7706463" y="2209799"/>
            <a:ext cx="2943376" cy="1074246"/>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US" altLang="ja-JP" sz="2000" b="1" dirty="0">
                <a:solidFill>
                  <a:schemeClr val="bg1"/>
                </a:solidFill>
                <a:ea typeface="ＭＳ Ｐゴシック" pitchFamily="50" charset="-128"/>
              </a:rPr>
              <a:t>Cost</a:t>
            </a:r>
          </a:p>
        </p:txBody>
      </p:sp>
      <p:cxnSp>
        <p:nvCxnSpPr>
          <p:cNvPr id="34" name="Connector: Elbow 33">
            <a:extLst>
              <a:ext uri="{FF2B5EF4-FFF2-40B4-BE49-F238E27FC236}">
                <a16:creationId xmlns:a16="http://schemas.microsoft.com/office/drawing/2014/main" id="{2368DB62-D71D-40AF-86C0-D578873AB099}"/>
              </a:ext>
            </a:extLst>
          </p:cNvPr>
          <p:cNvCxnSpPr>
            <a:stCxn id="32" idx="2"/>
            <a:endCxn id="28" idx="0"/>
          </p:cNvCxnSpPr>
          <p:nvPr/>
        </p:nvCxnSpPr>
        <p:spPr>
          <a:xfrm rot="16200000" flipH="1">
            <a:off x="3377005" y="2973599"/>
            <a:ext cx="1078559" cy="169944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D6C2A509-55A9-41DC-8FFE-6C90E73D1AB6}"/>
              </a:ext>
            </a:extLst>
          </p:cNvPr>
          <p:cNvCxnSpPr>
            <a:stCxn id="33" idx="2"/>
            <a:endCxn id="31" idx="0"/>
          </p:cNvCxnSpPr>
          <p:nvPr/>
        </p:nvCxnSpPr>
        <p:spPr>
          <a:xfrm rot="16200000" flipH="1">
            <a:off x="9488596" y="2973599"/>
            <a:ext cx="1078559" cy="169944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F632AB6-EBB2-452D-85CC-B5F961043D49}"/>
              </a:ext>
            </a:extLst>
          </p:cNvPr>
          <p:cNvCxnSpPr>
            <a:stCxn id="33" idx="2"/>
            <a:endCxn id="29" idx="0"/>
          </p:cNvCxnSpPr>
          <p:nvPr/>
        </p:nvCxnSpPr>
        <p:spPr>
          <a:xfrm rot="5400000">
            <a:off x="7787688" y="2972140"/>
            <a:ext cx="1078559" cy="170236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5BFACA6-1B3A-4E7B-B856-56EE3E75AB49}"/>
              </a:ext>
            </a:extLst>
          </p:cNvPr>
          <p:cNvCxnSpPr>
            <a:stCxn id="32" idx="2"/>
            <a:endCxn id="23" idx="0"/>
          </p:cNvCxnSpPr>
          <p:nvPr/>
        </p:nvCxnSpPr>
        <p:spPr>
          <a:xfrm rot="5400000">
            <a:off x="1676827" y="2972870"/>
            <a:ext cx="1078559" cy="170090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8D4465-A415-4777-8C4D-47DBBFF9F937}"/>
              </a:ext>
            </a:extLst>
          </p:cNvPr>
          <p:cNvCxnSpPr>
            <a:stCxn id="32" idx="2"/>
            <a:endCxn id="24" idx="0"/>
          </p:cNvCxnSpPr>
          <p:nvPr/>
        </p:nvCxnSpPr>
        <p:spPr>
          <a:xfrm>
            <a:off x="3066560" y="3284045"/>
            <a:ext cx="0" cy="1078559"/>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61E8B1-C763-4669-820F-03E30B479ADD}"/>
              </a:ext>
            </a:extLst>
          </p:cNvPr>
          <p:cNvCxnSpPr>
            <a:stCxn id="33" idx="2"/>
            <a:endCxn id="30" idx="0"/>
          </p:cNvCxnSpPr>
          <p:nvPr/>
        </p:nvCxnSpPr>
        <p:spPr>
          <a:xfrm>
            <a:off x="9178151" y="3284045"/>
            <a:ext cx="1460" cy="1078559"/>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893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0649521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operational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5" name="TextBox 24">
            <a:extLst>
              <a:ext uri="{FF2B5EF4-FFF2-40B4-BE49-F238E27FC236}">
                <a16:creationId xmlns:a16="http://schemas.microsoft.com/office/drawing/2014/main" id="{5DE18B08-ABE4-482E-B638-D4D4B890B903}"/>
              </a:ext>
            </a:extLst>
          </p:cNvPr>
          <p:cNvSpPr txBox="1"/>
          <p:nvPr/>
        </p:nvSpPr>
        <p:spPr>
          <a:xfrm>
            <a:off x="8134795"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Efficiency &amp; </a:t>
            </a:r>
            <a:br>
              <a:rPr lang="en-US" b="1" dirty="0">
                <a:solidFill>
                  <a:schemeClr val="accent1"/>
                </a:solidFill>
              </a:rPr>
            </a:br>
            <a:r>
              <a:rPr lang="en-US" b="1" dirty="0">
                <a:solidFill>
                  <a:schemeClr val="accent1"/>
                </a:solidFill>
              </a:rPr>
              <a:t>effectiveness metrics</a:t>
            </a:r>
          </a:p>
          <a:p>
            <a:pPr algn="ctr">
              <a:spcBef>
                <a:spcPts val="400"/>
              </a:spcBef>
              <a:spcAft>
                <a:spcPts val="400"/>
              </a:spcAft>
            </a:pPr>
            <a:endParaRPr lang="en-US" b="1" dirty="0">
              <a:solidFill>
                <a:schemeClr val="accent1"/>
              </a:solidFill>
            </a:endParaRPr>
          </a:p>
        </p:txBody>
      </p:sp>
      <p:sp>
        <p:nvSpPr>
          <p:cNvPr id="26" name="TextBox 25">
            <a:extLst>
              <a:ext uri="{FF2B5EF4-FFF2-40B4-BE49-F238E27FC236}">
                <a16:creationId xmlns:a16="http://schemas.microsoft.com/office/drawing/2014/main" id="{9CC8E9E9-E02A-49B5-98C9-C65455452A4F}"/>
              </a:ext>
            </a:extLst>
          </p:cNvPr>
          <p:cNvSpPr txBox="1"/>
          <p:nvPr/>
        </p:nvSpPr>
        <p:spPr>
          <a:xfrm>
            <a:off x="457206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Inventory</a:t>
            </a:r>
          </a:p>
          <a:p>
            <a:pPr algn="ctr">
              <a:spcBef>
                <a:spcPts val="400"/>
              </a:spcBef>
              <a:spcAft>
                <a:spcPts val="400"/>
              </a:spcAft>
            </a:pPr>
            <a:endParaRPr lang="en-US" b="1" dirty="0">
              <a:solidFill>
                <a:schemeClr val="accent1"/>
              </a:solidFill>
            </a:endParaRPr>
          </a:p>
        </p:txBody>
      </p:sp>
      <p:sp>
        <p:nvSpPr>
          <p:cNvPr id="27" name="TextBox 26">
            <a:extLst>
              <a:ext uri="{FF2B5EF4-FFF2-40B4-BE49-F238E27FC236}">
                <a16:creationId xmlns:a16="http://schemas.microsoft.com/office/drawing/2014/main" id="{10D8FB64-F04A-46C3-823D-2BF5863CA59F}"/>
              </a:ext>
            </a:extLst>
          </p:cNvPr>
          <p:cNvSpPr txBox="1"/>
          <p:nvPr/>
        </p:nvSpPr>
        <p:spPr>
          <a:xfrm>
            <a:off x="104535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Number of units produced</a:t>
            </a:r>
          </a:p>
          <a:p>
            <a:pPr algn="ctr">
              <a:spcBef>
                <a:spcPts val="400"/>
              </a:spcBef>
              <a:spcAft>
                <a:spcPts val="400"/>
              </a:spcAft>
            </a:pPr>
            <a:endParaRPr lang="en-US" b="1" dirty="0">
              <a:solidFill>
                <a:schemeClr val="accent1"/>
              </a:solidFill>
            </a:endParaRPr>
          </a:p>
        </p:txBody>
      </p:sp>
      <p:pic>
        <p:nvPicPr>
          <p:cNvPr id="43" name="Graphic 42" descr="Gauge">
            <a:extLst>
              <a:ext uri="{FF2B5EF4-FFF2-40B4-BE49-F238E27FC236}">
                <a16:creationId xmlns:a16="http://schemas.microsoft.com/office/drawing/2014/main" id="{A106B7CA-F4C7-48C2-8183-C8A05B9CEB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62943" y="3557495"/>
            <a:ext cx="1155556" cy="1155558"/>
          </a:xfrm>
          <a:prstGeom prst="rect">
            <a:avLst/>
          </a:prstGeom>
        </p:spPr>
      </p:pic>
      <p:pic>
        <p:nvPicPr>
          <p:cNvPr id="44" name="Graphic 43" descr="Box trolley">
            <a:extLst>
              <a:ext uri="{FF2B5EF4-FFF2-40B4-BE49-F238E27FC236}">
                <a16:creationId xmlns:a16="http://schemas.microsoft.com/office/drawing/2014/main" id="{7371E77D-7414-4E26-993F-286AE03B80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210" y="3557495"/>
            <a:ext cx="1155556" cy="1155558"/>
          </a:xfrm>
          <a:prstGeom prst="rect">
            <a:avLst/>
          </a:prstGeom>
        </p:spPr>
      </p:pic>
      <p:pic>
        <p:nvPicPr>
          <p:cNvPr id="45" name="Graphic 44" descr="Gears">
            <a:extLst>
              <a:ext uri="{FF2B5EF4-FFF2-40B4-BE49-F238E27FC236}">
                <a16:creationId xmlns:a16="http://schemas.microsoft.com/office/drawing/2014/main" id="{370FD0D5-11A3-4460-97CE-B27B915A8D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73500" y="3557495"/>
            <a:ext cx="1155556" cy="1155558"/>
          </a:xfrm>
          <a:prstGeom prst="rect">
            <a:avLst/>
          </a:prstGeom>
        </p:spPr>
      </p:pic>
    </p:spTree>
    <p:extLst>
      <p:ext uri="{BB962C8B-B14F-4D97-AF65-F5344CB8AC3E}">
        <p14:creationId xmlns:p14="http://schemas.microsoft.com/office/powerpoint/2010/main" val="2802637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71416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People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0" name="TextBox 19">
            <a:extLst>
              <a:ext uri="{FF2B5EF4-FFF2-40B4-BE49-F238E27FC236}">
                <a16:creationId xmlns:a16="http://schemas.microsoft.com/office/drawing/2014/main" id="{B636933E-956C-4CE1-8B55-9C1CC7ABCD05}"/>
              </a:ext>
            </a:extLst>
          </p:cNvPr>
          <p:cNvSpPr txBox="1"/>
          <p:nvPr/>
        </p:nvSpPr>
        <p:spPr>
          <a:xfrm>
            <a:off x="514350" y="1607127"/>
            <a:ext cx="11072813" cy="2031325"/>
          </a:xfrm>
          <a:prstGeom prst="rect">
            <a:avLst/>
          </a:prstGeom>
          <a:noFill/>
        </p:spPr>
        <p:txBody>
          <a:bodyPr wrap="square" rtlCol="0">
            <a:spAutoFit/>
          </a:bodyPr>
          <a:lstStyle/>
          <a:p>
            <a:r>
              <a:rPr lang="en-US" b="1" dirty="0"/>
              <a:t>Full time employees (FTE), part time employees, contractors and vacancies by</a:t>
            </a:r>
            <a:r>
              <a:rPr lang="en-US" dirty="0"/>
              <a:t>:</a:t>
            </a:r>
          </a:p>
          <a:p>
            <a:pPr marL="115888" indent="-115888">
              <a:buFont typeface="Arial" panose="020B0604020202020204" pitchFamily="34" charset="0"/>
              <a:buChar char="•"/>
            </a:pPr>
            <a:r>
              <a:rPr lang="en-US" dirty="0"/>
              <a:t>Business unit</a:t>
            </a:r>
          </a:p>
          <a:p>
            <a:pPr marL="115888" indent="-115888">
              <a:buFont typeface="Arial" panose="020B0604020202020204" pitchFamily="34" charset="0"/>
              <a:buChar char="•"/>
            </a:pPr>
            <a:r>
              <a:rPr lang="en-US" dirty="0"/>
              <a:t>Team</a:t>
            </a:r>
          </a:p>
          <a:p>
            <a:pPr marL="115888" indent="-115888">
              <a:buFont typeface="Arial" panose="020B0604020202020204" pitchFamily="34" charset="0"/>
              <a:buChar char="•"/>
            </a:pPr>
            <a:r>
              <a:rPr lang="en-US" dirty="0"/>
              <a:t>Location</a:t>
            </a:r>
          </a:p>
          <a:p>
            <a:pPr marL="115888" indent="-115888">
              <a:buFont typeface="Arial" panose="020B0604020202020204" pitchFamily="34" charset="0"/>
              <a:buChar char="•"/>
            </a:pPr>
            <a:r>
              <a:rPr lang="en-US" dirty="0"/>
              <a:t>Function</a:t>
            </a:r>
          </a:p>
          <a:p>
            <a:pPr marL="285750" indent="-115888">
              <a:buFont typeface="Arial" panose="020B0604020202020204" pitchFamily="34" charset="0"/>
              <a:buChar char="•"/>
            </a:pPr>
            <a:endParaRPr lang="en-US" dirty="0"/>
          </a:p>
          <a:p>
            <a:r>
              <a:rPr lang="en-US" b="1" dirty="0"/>
              <a:t>Remuneration, benefits, and redundancy costs</a:t>
            </a:r>
          </a:p>
        </p:txBody>
      </p:sp>
    </p:spTree>
    <p:extLst>
      <p:ext uri="{BB962C8B-B14F-4D97-AF65-F5344CB8AC3E}">
        <p14:creationId xmlns:p14="http://schemas.microsoft.com/office/powerpoint/2010/main" val="799750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02886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9</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49</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3573950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2719483"/>
            <a:ext cx="3474136" cy="859968"/>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steps 1, 2 and 3</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
        <p:nvSpPr>
          <p:cNvPr id="17" name="Speech Bubble: Rectangle with Corners Rounded 16">
            <a:extLst>
              <a:ext uri="{FF2B5EF4-FFF2-40B4-BE49-F238E27FC236}">
                <a16:creationId xmlns:a16="http://schemas.microsoft.com/office/drawing/2014/main" id="{AEE62A30-99D7-4B68-A846-860625524743}"/>
              </a:ext>
            </a:extLst>
          </p:cNvPr>
          <p:cNvSpPr/>
          <p:nvPr/>
        </p:nvSpPr>
        <p:spPr bwMode="auto">
          <a:xfrm>
            <a:off x="7565571" y="580882"/>
            <a:ext cx="3207917" cy="1596261"/>
          </a:xfrm>
          <a:prstGeom prst="wedgeRoundRectCallout">
            <a:avLst>
              <a:gd name="adj1" fmla="val -110306"/>
              <a:gd name="adj2" fmla="val -2125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You can decide to zoom on each step individually, or you can decide to zoom on multiple steps at once. This will depend on the number of slides you have for each step, and how the steps are closely related </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40839232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6357165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It is very important to be as clear as possible on the synergy targets we need to reach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50</a:t>
            </a:fld>
            <a:endParaRPr lang="en-US" sz="1000" dirty="0">
              <a:solidFill>
                <a:srgbClr val="ADAFBB"/>
              </a:solidFill>
            </a:endParaRPr>
          </a:p>
        </p:txBody>
      </p:sp>
      <p:sp>
        <p:nvSpPr>
          <p:cNvPr id="21" name="TextBox 20">
            <a:extLst>
              <a:ext uri="{FF2B5EF4-FFF2-40B4-BE49-F238E27FC236}">
                <a16:creationId xmlns:a16="http://schemas.microsoft.com/office/drawing/2014/main" id="{4173BFED-B51A-41E5-A272-E41B17D4062C}"/>
              </a:ext>
            </a:extLst>
          </p:cNvPr>
          <p:cNvSpPr txBox="1"/>
          <p:nvPr/>
        </p:nvSpPr>
        <p:spPr>
          <a:xfrm>
            <a:off x="1267692" y="2621172"/>
            <a:ext cx="9656618" cy="2616101"/>
          </a:xfrm>
          <a:prstGeom prst="rect">
            <a:avLst/>
          </a:prstGeom>
          <a:noFill/>
        </p:spPr>
        <p:txBody>
          <a:bodyPr wrap="square" rtlCol="0" anchor="ctr">
            <a:spAutoFit/>
          </a:bodyPr>
          <a:lstStyle/>
          <a:p>
            <a:pPr algn="ctr" defTabSz="326517">
              <a:defRPr/>
            </a:pPr>
            <a:r>
              <a:rPr lang="en-US" sz="6000" b="1" kern="0" dirty="0"/>
              <a:t>Complexity is the enemy of execution</a:t>
            </a:r>
            <a:endParaRPr lang="en-US" sz="4800" b="1" kern="0" dirty="0"/>
          </a:p>
          <a:p>
            <a:pPr algn="ctr" defTabSz="326517">
              <a:defRPr/>
            </a:pPr>
            <a:r>
              <a:rPr lang="en-US" sz="4400" b="1" kern="0" dirty="0">
                <a:solidFill>
                  <a:schemeClr val="tx1">
                    <a:lumMod val="50000"/>
                    <a:lumOff val="50000"/>
                  </a:schemeClr>
                </a:solidFill>
              </a:rPr>
              <a:t>												           Tony Robbins</a:t>
            </a:r>
          </a:p>
        </p:txBody>
      </p:sp>
      <p:sp>
        <p:nvSpPr>
          <p:cNvPr id="24" name="Freeform: Shape 23">
            <a:extLst>
              <a:ext uri="{FF2B5EF4-FFF2-40B4-BE49-F238E27FC236}">
                <a16:creationId xmlns:a16="http://schemas.microsoft.com/office/drawing/2014/main" id="{CB6B6D9F-4232-4B4C-A440-89B76EEB448F}"/>
              </a:ext>
            </a:extLst>
          </p:cNvPr>
          <p:cNvSpPr/>
          <p:nvPr/>
        </p:nvSpPr>
        <p:spPr>
          <a:xfrm>
            <a:off x="10708977" y="5331436"/>
            <a:ext cx="742392" cy="686606"/>
          </a:xfrm>
          <a:custGeom>
            <a:avLst/>
            <a:gdLst/>
            <a:ahLst/>
            <a:cxnLst/>
            <a:rect l="l" t="t" r="r" b="b"/>
            <a:pathLst>
              <a:path w="639659" h="591592">
                <a:moveTo>
                  <a:pt x="401790" y="0"/>
                </a:moveTo>
                <a:lnTo>
                  <a:pt x="639659" y="0"/>
                </a:lnTo>
                <a:lnTo>
                  <a:pt x="639659" y="203360"/>
                </a:lnTo>
                <a:cubicBezTo>
                  <a:pt x="639659" y="313462"/>
                  <a:pt x="626923" y="392751"/>
                  <a:pt x="601452" y="441229"/>
                </a:cubicBezTo>
                <a:cubicBezTo>
                  <a:pt x="566121" y="507783"/>
                  <a:pt x="511070" y="557904"/>
                  <a:pt x="436299" y="591592"/>
                </a:cubicBezTo>
                <a:lnTo>
                  <a:pt x="382070" y="504086"/>
                </a:lnTo>
                <a:cubicBezTo>
                  <a:pt x="426439" y="486009"/>
                  <a:pt x="459511" y="457457"/>
                  <a:pt x="481285" y="418428"/>
                </a:cubicBezTo>
                <a:cubicBezTo>
                  <a:pt x="503059" y="379399"/>
                  <a:pt x="515178" y="325786"/>
                  <a:pt x="517643" y="257589"/>
                </a:cubicBezTo>
                <a:lnTo>
                  <a:pt x="401790" y="257589"/>
                </a:lnTo>
                <a:close/>
                <a:moveTo>
                  <a:pt x="19720" y="0"/>
                </a:moveTo>
                <a:lnTo>
                  <a:pt x="257589" y="0"/>
                </a:lnTo>
                <a:lnTo>
                  <a:pt x="257589" y="203360"/>
                </a:lnTo>
                <a:cubicBezTo>
                  <a:pt x="257589" y="313462"/>
                  <a:pt x="244854" y="392751"/>
                  <a:pt x="219382" y="441229"/>
                </a:cubicBezTo>
                <a:cubicBezTo>
                  <a:pt x="184051" y="507783"/>
                  <a:pt x="129000" y="557904"/>
                  <a:pt x="54230" y="591592"/>
                </a:cubicBezTo>
                <a:lnTo>
                  <a:pt x="0" y="504086"/>
                </a:lnTo>
                <a:cubicBezTo>
                  <a:pt x="44370" y="486009"/>
                  <a:pt x="77441" y="457457"/>
                  <a:pt x="99215" y="418428"/>
                </a:cubicBezTo>
                <a:cubicBezTo>
                  <a:pt x="120989" y="379399"/>
                  <a:pt x="133108" y="325786"/>
                  <a:pt x="135573" y="257589"/>
                </a:cubicBezTo>
                <a:lnTo>
                  <a:pt x="19720" y="25758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5" name="Freeform: Shape 34">
            <a:extLst>
              <a:ext uri="{FF2B5EF4-FFF2-40B4-BE49-F238E27FC236}">
                <a16:creationId xmlns:a16="http://schemas.microsoft.com/office/drawing/2014/main" id="{4BFC86E4-7C7E-4289-885E-78ECBEE76BFF}"/>
              </a:ext>
            </a:extLst>
          </p:cNvPr>
          <p:cNvSpPr/>
          <p:nvPr/>
        </p:nvSpPr>
        <p:spPr>
          <a:xfrm flipH="1">
            <a:off x="822856" y="1976130"/>
            <a:ext cx="742392" cy="686606"/>
          </a:xfrm>
          <a:custGeom>
            <a:avLst/>
            <a:gdLst/>
            <a:ahLst/>
            <a:cxnLst/>
            <a:rect l="l" t="t" r="r" b="b"/>
            <a:pathLst>
              <a:path w="639659" h="591592">
                <a:moveTo>
                  <a:pt x="401790" y="0"/>
                </a:moveTo>
                <a:lnTo>
                  <a:pt x="639659" y="0"/>
                </a:lnTo>
                <a:lnTo>
                  <a:pt x="639659" y="203360"/>
                </a:lnTo>
                <a:cubicBezTo>
                  <a:pt x="639659" y="313462"/>
                  <a:pt x="626923" y="392751"/>
                  <a:pt x="601452" y="441229"/>
                </a:cubicBezTo>
                <a:cubicBezTo>
                  <a:pt x="566121" y="507783"/>
                  <a:pt x="511070" y="557904"/>
                  <a:pt x="436299" y="591592"/>
                </a:cubicBezTo>
                <a:lnTo>
                  <a:pt x="382070" y="504086"/>
                </a:lnTo>
                <a:cubicBezTo>
                  <a:pt x="426439" y="486009"/>
                  <a:pt x="459511" y="457457"/>
                  <a:pt x="481285" y="418428"/>
                </a:cubicBezTo>
                <a:cubicBezTo>
                  <a:pt x="503059" y="379399"/>
                  <a:pt x="515178" y="325786"/>
                  <a:pt x="517643" y="257589"/>
                </a:cubicBezTo>
                <a:lnTo>
                  <a:pt x="401790" y="257589"/>
                </a:lnTo>
                <a:close/>
                <a:moveTo>
                  <a:pt x="19720" y="0"/>
                </a:moveTo>
                <a:lnTo>
                  <a:pt x="257589" y="0"/>
                </a:lnTo>
                <a:lnTo>
                  <a:pt x="257589" y="203360"/>
                </a:lnTo>
                <a:cubicBezTo>
                  <a:pt x="257589" y="313462"/>
                  <a:pt x="244854" y="392751"/>
                  <a:pt x="219382" y="441229"/>
                </a:cubicBezTo>
                <a:cubicBezTo>
                  <a:pt x="184051" y="507783"/>
                  <a:pt x="129000" y="557904"/>
                  <a:pt x="54230" y="591592"/>
                </a:cubicBezTo>
                <a:lnTo>
                  <a:pt x="0" y="504086"/>
                </a:lnTo>
                <a:cubicBezTo>
                  <a:pt x="44370" y="486009"/>
                  <a:pt x="77441" y="457457"/>
                  <a:pt x="99215" y="418428"/>
                </a:cubicBezTo>
                <a:cubicBezTo>
                  <a:pt x="120989" y="379399"/>
                  <a:pt x="133108" y="325786"/>
                  <a:pt x="135573" y="257589"/>
                </a:cubicBezTo>
                <a:lnTo>
                  <a:pt x="19720" y="25758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931823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623616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Our synergy target is $140M [insert your own number] over the next 2 years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graphicFrame>
        <p:nvGraphicFramePr>
          <p:cNvPr id="8" name="Chart 7">
            <a:extLst>
              <a:ext uri="{FF2B5EF4-FFF2-40B4-BE49-F238E27FC236}">
                <a16:creationId xmlns:a16="http://schemas.microsoft.com/office/drawing/2014/main" id="{4F0F406A-8171-49B9-B7BC-F74B802E0646}"/>
              </a:ext>
            </a:extLst>
          </p:cNvPr>
          <p:cNvGraphicFramePr/>
          <p:nvPr>
            <p:extLst>
              <p:ext uri="{D42A27DB-BD31-4B8C-83A1-F6EECF244321}">
                <p14:modId xmlns:p14="http://schemas.microsoft.com/office/powerpoint/2010/main" val="4093737334"/>
              </p:ext>
            </p:extLst>
          </p:nvPr>
        </p:nvGraphicFramePr>
        <p:xfrm>
          <a:off x="604837" y="2192182"/>
          <a:ext cx="10982326" cy="4390562"/>
        </p:xfrm>
        <a:graphic>
          <a:graphicData uri="http://schemas.openxmlformats.org/drawingml/2006/chart">
            <c:chart xmlns:c="http://schemas.openxmlformats.org/drawingml/2006/chart" xmlns:r="http://schemas.openxmlformats.org/officeDocument/2006/relationships" r:id="rId6"/>
          </a:graphicData>
        </a:graphic>
      </p:graphicFrame>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597241"/>
            <a:ext cx="10982326" cy="503408"/>
          </a:xfrm>
          <a:prstGeom prst="rect">
            <a:avLst/>
          </a:prstGeom>
          <a:noFill/>
          <a:ln w="9525" algn="ctr">
            <a:noFill/>
            <a:miter lim="800000"/>
            <a:headEnd/>
            <a:tailEnd/>
          </a:ln>
        </p:spPr>
        <p:txBody>
          <a:bodyPr wrap="square" lIns="0" tIns="0" rIns="0" bIns="0">
            <a:spAutoFit/>
          </a:bodyPr>
          <a:lstStyle/>
          <a:p>
            <a:pPr marL="133350" indent="-133350" algn="ctr">
              <a:lnSpc>
                <a:spcPct val="106000"/>
              </a:lnSpc>
              <a:buClr>
                <a:schemeClr val="tx1"/>
              </a:buClr>
            </a:pPr>
            <a:r>
              <a:rPr lang="en-GB" sz="1600" b="1" dirty="0">
                <a:solidFill>
                  <a:schemeClr val="tx2"/>
                </a:solidFill>
              </a:rPr>
              <a:t>Total synergies Company X wants to achieve </a:t>
            </a:r>
          </a:p>
          <a:p>
            <a:pPr marL="133350" indent="-133350" algn="ctr">
              <a:lnSpc>
                <a:spcPct val="106000"/>
              </a:lnSpc>
              <a:buClr>
                <a:schemeClr val="tx1"/>
              </a:buClr>
            </a:pPr>
            <a:r>
              <a:rPr lang="en-GB" sz="1600" b="1" dirty="0">
                <a:solidFill>
                  <a:schemeClr val="tx2"/>
                </a:solidFill>
              </a:rPr>
              <a:t>over the next 2 years ($M) </a:t>
            </a:r>
          </a:p>
        </p:txBody>
      </p:sp>
      <p:sp>
        <p:nvSpPr>
          <p:cNvPr id="7" name="Speech Bubble: Rectangle with Corners Rounded 6">
            <a:extLst>
              <a:ext uri="{FF2B5EF4-FFF2-40B4-BE49-F238E27FC236}">
                <a16:creationId xmlns:a16="http://schemas.microsoft.com/office/drawing/2014/main" id="{27A5A911-BB65-4F5A-A8CC-D7C7FF342E34}"/>
              </a:ext>
            </a:extLst>
          </p:cNvPr>
          <p:cNvSpPr/>
          <p:nvPr/>
        </p:nvSpPr>
        <p:spPr bwMode="auto">
          <a:xfrm>
            <a:off x="8118763" y="2335584"/>
            <a:ext cx="2324100" cy="1488270"/>
          </a:xfrm>
          <a:prstGeom prst="wedgeRoundRectCallout">
            <a:avLst>
              <a:gd name="adj1" fmla="val -64519"/>
              <a:gd name="adj2" fmla="val 845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1.Double click on the chart and then click on “Edit Data” and then “Edit data in Excel” to update this Chart</a:t>
            </a:r>
          </a:p>
        </p:txBody>
      </p:sp>
    </p:spTree>
    <p:extLst>
      <p:ext uri="{BB962C8B-B14F-4D97-AF65-F5344CB8AC3E}">
        <p14:creationId xmlns:p14="http://schemas.microsoft.com/office/powerpoint/2010/main" val="6364488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58162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Breakdown of our synergy target per function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727725"/>
            <a:ext cx="10982326" cy="242439"/>
          </a:xfrm>
          <a:prstGeom prst="rect">
            <a:avLst/>
          </a:prstGeom>
          <a:noFill/>
          <a:ln w="9525" algn="ctr">
            <a:noFill/>
            <a:miter lim="800000"/>
            <a:headEnd/>
            <a:tailEnd/>
          </a:ln>
        </p:spPr>
        <p:txBody>
          <a:bodyPr wrap="square" lIns="0" tIns="0" rIns="0" bIns="0" anchor="ctr">
            <a:spAutoFit/>
          </a:bodyPr>
          <a:lstStyle/>
          <a:p>
            <a:pPr marL="133350" indent="-133350" algn="ctr">
              <a:lnSpc>
                <a:spcPct val="106000"/>
              </a:lnSpc>
              <a:buClr>
                <a:schemeClr val="tx1"/>
              </a:buClr>
            </a:pPr>
            <a:r>
              <a:rPr lang="en-US" sz="1600" b="1" dirty="0">
                <a:solidFill>
                  <a:schemeClr val="tx2"/>
                </a:solidFill>
              </a:rPr>
              <a:t>Synergy Target per function ($M) </a:t>
            </a:r>
          </a:p>
        </p:txBody>
      </p:sp>
      <p:graphicFrame>
        <p:nvGraphicFramePr>
          <p:cNvPr id="10" name="Chart 9">
            <a:extLst>
              <a:ext uri="{FF2B5EF4-FFF2-40B4-BE49-F238E27FC236}">
                <a16:creationId xmlns:a16="http://schemas.microsoft.com/office/drawing/2014/main" id="{66CFC2E5-E6A3-4A05-A88C-DDB2F2C94A0D}"/>
              </a:ext>
            </a:extLst>
          </p:cNvPr>
          <p:cNvGraphicFramePr/>
          <p:nvPr>
            <p:extLst>
              <p:ext uri="{D42A27DB-BD31-4B8C-83A1-F6EECF244321}">
                <p14:modId xmlns:p14="http://schemas.microsoft.com/office/powerpoint/2010/main" val="3559187418"/>
              </p:ext>
            </p:extLst>
          </p:nvPr>
        </p:nvGraphicFramePr>
        <p:xfrm>
          <a:off x="362819" y="1854389"/>
          <a:ext cx="11224344" cy="4584020"/>
        </p:xfrm>
        <a:graphic>
          <a:graphicData uri="http://schemas.openxmlformats.org/drawingml/2006/chart">
            <c:chart xmlns:c="http://schemas.openxmlformats.org/drawingml/2006/chart" xmlns:r="http://schemas.openxmlformats.org/officeDocument/2006/relationships" r:id="rId6"/>
          </a:graphicData>
        </a:graphic>
      </p:graphicFrame>
      <p:sp>
        <p:nvSpPr>
          <p:cNvPr id="7" name="Speech Bubble: Rectangle with Corners Rounded 6">
            <a:extLst>
              <a:ext uri="{FF2B5EF4-FFF2-40B4-BE49-F238E27FC236}">
                <a16:creationId xmlns:a16="http://schemas.microsoft.com/office/drawing/2014/main" id="{6FFA8562-C37E-48BF-811E-441CA5C5D654}"/>
              </a:ext>
            </a:extLst>
          </p:cNvPr>
          <p:cNvSpPr/>
          <p:nvPr/>
        </p:nvSpPr>
        <p:spPr bwMode="auto">
          <a:xfrm>
            <a:off x="8129154" y="1848944"/>
            <a:ext cx="2324100" cy="1488270"/>
          </a:xfrm>
          <a:prstGeom prst="wedgeRoundRectCallout">
            <a:avLst>
              <a:gd name="adj1" fmla="val -64519"/>
              <a:gd name="adj2" fmla="val 845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1.Double click on the chart and then click on “Edit Data” and then “Edit data in Excel” to update this Chart</a:t>
            </a:r>
          </a:p>
        </p:txBody>
      </p:sp>
    </p:spTree>
    <p:extLst>
      <p:ext uri="{BB962C8B-B14F-4D97-AF65-F5344CB8AC3E}">
        <p14:creationId xmlns:p14="http://schemas.microsoft.com/office/powerpoint/2010/main" val="387956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311897"/>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10</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3572917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61617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21" name="Rectangle 20">
            <a:extLst>
              <a:ext uri="{FF2B5EF4-FFF2-40B4-BE49-F238E27FC236}">
                <a16:creationId xmlns:a16="http://schemas.microsoft.com/office/drawing/2014/main" id="{800744AF-7B13-4FEF-9F13-AA90CBF4F40E}"/>
              </a:ext>
            </a:extLst>
          </p:cNvPr>
          <p:cNvSpPr/>
          <p:nvPr/>
        </p:nvSpPr>
        <p:spPr>
          <a:xfrm>
            <a:off x="179070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3DE8C1B1-C6FB-47C5-A0F6-88C45B067647}"/>
              </a:ext>
            </a:extLst>
          </p:cNvPr>
          <p:cNvSpPr/>
          <p:nvPr/>
        </p:nvSpPr>
        <p:spPr>
          <a:xfrm>
            <a:off x="637678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capturing synergies</a:t>
            </a:r>
          </a:p>
        </p:txBody>
      </p:sp>
      <p:sp>
        <p:nvSpPr>
          <p:cNvPr id="23" name="Rectangle 22">
            <a:extLst>
              <a:ext uri="{FF2B5EF4-FFF2-40B4-BE49-F238E27FC236}">
                <a16:creationId xmlns:a16="http://schemas.microsoft.com/office/drawing/2014/main" id="{38EFA3C4-46A2-4C8E-8465-B40A972D3224}"/>
              </a:ext>
            </a:extLst>
          </p:cNvPr>
          <p:cNvSpPr/>
          <p:nvPr/>
        </p:nvSpPr>
        <p:spPr>
          <a:xfrm>
            <a:off x="1790700" y="2895600"/>
            <a:ext cx="4024520" cy="2632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1600" b="1" dirty="0">
              <a:solidFill>
                <a:schemeClr val="tx2"/>
              </a:solidFill>
            </a:endParaRPr>
          </a:p>
        </p:txBody>
      </p:sp>
      <p:sp>
        <p:nvSpPr>
          <p:cNvPr id="24" name="Rectangle 23">
            <a:extLst>
              <a:ext uri="{FF2B5EF4-FFF2-40B4-BE49-F238E27FC236}">
                <a16:creationId xmlns:a16="http://schemas.microsoft.com/office/drawing/2014/main" id="{04602E5C-F30E-4851-B9F4-4929CD8C9DE4}"/>
              </a:ext>
            </a:extLst>
          </p:cNvPr>
          <p:cNvSpPr/>
          <p:nvPr/>
        </p:nvSpPr>
        <p:spPr>
          <a:xfrm>
            <a:off x="6376780" y="2895600"/>
            <a:ext cx="4024520" cy="2632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buFont typeface="Arial" panose="020B0604020202020204" pitchFamily="34" charset="0"/>
              <a:buChar char="•"/>
            </a:pPr>
            <a:endParaRPr lang="en-AU" sz="1600" b="1" dirty="0">
              <a:solidFill>
                <a:schemeClr val="tx2"/>
              </a:solidFill>
            </a:endParaRPr>
          </a:p>
        </p:txBody>
      </p:sp>
      <p:grpSp>
        <p:nvGrpSpPr>
          <p:cNvPr id="4" name="Group 3">
            <a:extLst>
              <a:ext uri="{FF2B5EF4-FFF2-40B4-BE49-F238E27FC236}">
                <a16:creationId xmlns:a16="http://schemas.microsoft.com/office/drawing/2014/main" id="{9ECED568-17C9-4DD4-9D97-836414E0B382}"/>
              </a:ext>
            </a:extLst>
          </p:cNvPr>
          <p:cNvGrpSpPr/>
          <p:nvPr/>
        </p:nvGrpSpPr>
        <p:grpSpPr>
          <a:xfrm>
            <a:off x="2759596" y="3543300"/>
            <a:ext cx="2086729" cy="1219200"/>
            <a:chOff x="1828800" y="3463315"/>
            <a:chExt cx="2086729" cy="1219200"/>
          </a:xfrm>
          <a:solidFill>
            <a:schemeClr val="bg1">
              <a:lumMod val="50000"/>
              <a:alpha val="67000"/>
            </a:schemeClr>
          </a:solidFill>
        </p:grpSpPr>
        <p:sp>
          <p:nvSpPr>
            <p:cNvPr id="34" name="Oval 33">
              <a:extLst>
                <a:ext uri="{FF2B5EF4-FFF2-40B4-BE49-F238E27FC236}">
                  <a16:creationId xmlns:a16="http://schemas.microsoft.com/office/drawing/2014/main" id="{92D96A28-27F0-411D-80C4-A005987FFE93}"/>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557A673F-CEC2-4E11-919E-9D7A67551604}"/>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pic>
        <p:nvPicPr>
          <p:cNvPr id="5" name="Graphic 4" descr="Upward trend outline">
            <a:extLst>
              <a:ext uri="{FF2B5EF4-FFF2-40B4-BE49-F238E27FC236}">
                <a16:creationId xmlns:a16="http://schemas.microsoft.com/office/drawing/2014/main" id="{6A8C82E0-D461-4F54-90EE-B985A10CF5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11949" y="3375809"/>
            <a:ext cx="1554182" cy="1554182"/>
          </a:xfrm>
          <a:prstGeom prst="rect">
            <a:avLst/>
          </a:prstGeom>
        </p:spPr>
      </p:pic>
    </p:spTree>
    <p:extLst>
      <p:ext uri="{BB962C8B-B14F-4D97-AF65-F5344CB8AC3E}">
        <p14:creationId xmlns:p14="http://schemas.microsoft.com/office/powerpoint/2010/main" val="16621627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55</a:t>
            </a:fld>
            <a:endParaRPr lang="en-US" sz="1000" dirty="0">
              <a:solidFill>
                <a:srgbClr val="ADAFBB"/>
              </a:solidFill>
            </a:endParaRPr>
          </a:p>
        </p:txBody>
      </p:sp>
      <p:sp>
        <p:nvSpPr>
          <p:cNvPr id="21" name="Rectangle 20">
            <a:extLst>
              <a:ext uri="{FF2B5EF4-FFF2-40B4-BE49-F238E27FC236}">
                <a16:creationId xmlns:a16="http://schemas.microsoft.com/office/drawing/2014/main" id="{800744AF-7B13-4FEF-9F13-AA90CBF4F40E}"/>
              </a:ext>
            </a:extLst>
          </p:cNvPr>
          <p:cNvSpPr/>
          <p:nvPr/>
        </p:nvSpPr>
        <p:spPr>
          <a:xfrm>
            <a:off x="179070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3DE8C1B1-C6FB-47C5-A0F6-88C45B067647}"/>
              </a:ext>
            </a:extLst>
          </p:cNvPr>
          <p:cNvSpPr/>
          <p:nvPr/>
        </p:nvSpPr>
        <p:spPr>
          <a:xfrm>
            <a:off x="637678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capturing synergies</a:t>
            </a:r>
          </a:p>
        </p:txBody>
      </p:sp>
      <p:sp>
        <p:nvSpPr>
          <p:cNvPr id="23" name="Rectangle 22">
            <a:extLst>
              <a:ext uri="{FF2B5EF4-FFF2-40B4-BE49-F238E27FC236}">
                <a16:creationId xmlns:a16="http://schemas.microsoft.com/office/drawing/2014/main" id="{38EFA3C4-46A2-4C8E-8465-B40A972D3224}"/>
              </a:ext>
            </a:extLst>
          </p:cNvPr>
          <p:cNvSpPr/>
          <p:nvPr/>
        </p:nvSpPr>
        <p:spPr>
          <a:xfrm>
            <a:off x="1790700" y="2895599"/>
            <a:ext cx="4024520" cy="3233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500"/>
              </a:spcBef>
              <a:spcAft>
                <a:spcPts val="500"/>
              </a:spcAft>
            </a:pPr>
            <a:r>
              <a:rPr lang="en-GB" sz="1600" dirty="0">
                <a:solidFill>
                  <a:schemeClr val="tx1"/>
                </a:solidFill>
              </a:rPr>
              <a:t>The main objective of these initiatives facilitating the integration is to help the 2 organizations merge smoothly. </a:t>
            </a:r>
          </a:p>
          <a:p>
            <a:pPr>
              <a:spcBef>
                <a:spcPts val="500"/>
              </a:spcBef>
              <a:spcAft>
                <a:spcPts val="500"/>
              </a:spcAft>
            </a:pPr>
            <a:r>
              <a:rPr lang="en-GB" sz="1600" dirty="0">
                <a:solidFill>
                  <a:schemeClr val="tx1"/>
                </a:solidFill>
              </a:rPr>
              <a:t>For example, creating a welcome day for the employees of the acquired company will not directly capture synergy. However, it will help the employees to transition quickly into the new organization. </a:t>
            </a:r>
          </a:p>
          <a:p>
            <a:pPr>
              <a:spcBef>
                <a:spcPts val="500"/>
              </a:spcBef>
              <a:spcAft>
                <a:spcPts val="500"/>
              </a:spcAft>
            </a:pPr>
            <a:r>
              <a:rPr lang="en-GB" sz="1600" dirty="0">
                <a:solidFill>
                  <a:schemeClr val="tx1"/>
                </a:solidFill>
              </a:rPr>
              <a:t>The quicker the transition, the sooner we can expect to create the value expected by the shareholders.</a:t>
            </a:r>
          </a:p>
        </p:txBody>
      </p:sp>
      <p:sp>
        <p:nvSpPr>
          <p:cNvPr id="24" name="Rectangle 23">
            <a:extLst>
              <a:ext uri="{FF2B5EF4-FFF2-40B4-BE49-F238E27FC236}">
                <a16:creationId xmlns:a16="http://schemas.microsoft.com/office/drawing/2014/main" id="{04602E5C-F30E-4851-B9F4-4929CD8C9DE4}"/>
              </a:ext>
            </a:extLst>
          </p:cNvPr>
          <p:cNvSpPr/>
          <p:nvPr/>
        </p:nvSpPr>
        <p:spPr>
          <a:xfrm>
            <a:off x="6376780" y="2895599"/>
            <a:ext cx="4024520" cy="3233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500"/>
              </a:spcBef>
              <a:spcAft>
                <a:spcPts val="500"/>
              </a:spcAft>
            </a:pPr>
            <a:r>
              <a:rPr lang="en-US" sz="1600" dirty="0">
                <a:solidFill>
                  <a:schemeClr val="tx1"/>
                </a:solidFill>
              </a:rPr>
              <a:t>The main objective of these initiatives is to capture cost and / or revenue synergies in order to increase the profit of our combined organization. In other words, 1 + 1 should equal 3, not 2.</a:t>
            </a:r>
          </a:p>
        </p:txBody>
      </p:sp>
    </p:spTree>
    <p:extLst>
      <p:ext uri="{BB962C8B-B14F-4D97-AF65-F5344CB8AC3E}">
        <p14:creationId xmlns:p14="http://schemas.microsoft.com/office/powerpoint/2010/main" val="1869125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040504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believe that the most common functions where synergies can be achieved are: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8" name="Rectangle 7">
            <a:extLst>
              <a:ext uri="{FF2B5EF4-FFF2-40B4-BE49-F238E27FC236}">
                <a16:creationId xmlns:a16="http://schemas.microsoft.com/office/drawing/2014/main" id="{407D57FC-1E3C-4F63-B62E-81E211189816}"/>
              </a:ext>
            </a:extLst>
          </p:cNvPr>
          <p:cNvSpPr/>
          <p:nvPr/>
        </p:nvSpPr>
        <p:spPr>
          <a:xfrm>
            <a:off x="632146" y="1758889"/>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9" name="Rectangle 8">
            <a:extLst>
              <a:ext uri="{FF2B5EF4-FFF2-40B4-BE49-F238E27FC236}">
                <a16:creationId xmlns:a16="http://schemas.microsoft.com/office/drawing/2014/main" id="{4984D8FF-4E35-43B7-9830-027415890E55}"/>
              </a:ext>
            </a:extLst>
          </p:cNvPr>
          <p:cNvSpPr/>
          <p:nvPr/>
        </p:nvSpPr>
        <p:spPr>
          <a:xfrm>
            <a:off x="2040081" y="1758889"/>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Information Technology)</a:t>
            </a:r>
          </a:p>
        </p:txBody>
      </p:sp>
      <p:sp>
        <p:nvSpPr>
          <p:cNvPr id="11" name="Rectangle 10">
            <a:extLst>
              <a:ext uri="{FF2B5EF4-FFF2-40B4-BE49-F238E27FC236}">
                <a16:creationId xmlns:a16="http://schemas.microsoft.com/office/drawing/2014/main" id="{442F33B3-4252-4D68-8C86-DAD2F49E8E8E}"/>
              </a:ext>
            </a:extLst>
          </p:cNvPr>
          <p:cNvSpPr/>
          <p:nvPr/>
        </p:nvSpPr>
        <p:spPr>
          <a:xfrm>
            <a:off x="632146" y="2677638"/>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12" name="Rectangle 11">
            <a:extLst>
              <a:ext uri="{FF2B5EF4-FFF2-40B4-BE49-F238E27FC236}">
                <a16:creationId xmlns:a16="http://schemas.microsoft.com/office/drawing/2014/main" id="{4C94399C-CF5D-4797-98CC-11395875D143}"/>
              </a:ext>
            </a:extLst>
          </p:cNvPr>
          <p:cNvSpPr/>
          <p:nvPr/>
        </p:nvSpPr>
        <p:spPr>
          <a:xfrm>
            <a:off x="2040081" y="2677638"/>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Research &amp; Development)</a:t>
            </a:r>
          </a:p>
        </p:txBody>
      </p:sp>
      <p:sp>
        <p:nvSpPr>
          <p:cNvPr id="17" name="Rectangle 16">
            <a:extLst>
              <a:ext uri="{FF2B5EF4-FFF2-40B4-BE49-F238E27FC236}">
                <a16:creationId xmlns:a16="http://schemas.microsoft.com/office/drawing/2014/main" id="{261167C3-BA96-4007-A4FC-AC98A17A207A}"/>
              </a:ext>
            </a:extLst>
          </p:cNvPr>
          <p:cNvSpPr/>
          <p:nvPr/>
        </p:nvSpPr>
        <p:spPr>
          <a:xfrm>
            <a:off x="632146" y="3596388"/>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18" name="Rectangle 17">
            <a:extLst>
              <a:ext uri="{FF2B5EF4-FFF2-40B4-BE49-F238E27FC236}">
                <a16:creationId xmlns:a16="http://schemas.microsoft.com/office/drawing/2014/main" id="{EA7796F4-E9BF-4AAB-8836-35D494AAF833}"/>
              </a:ext>
            </a:extLst>
          </p:cNvPr>
          <p:cNvSpPr/>
          <p:nvPr/>
        </p:nvSpPr>
        <p:spPr>
          <a:xfrm>
            <a:off x="2040081" y="3596388"/>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Procurement)</a:t>
            </a:r>
          </a:p>
        </p:txBody>
      </p:sp>
      <p:sp>
        <p:nvSpPr>
          <p:cNvPr id="19" name="Rectangle 18">
            <a:extLst>
              <a:ext uri="{FF2B5EF4-FFF2-40B4-BE49-F238E27FC236}">
                <a16:creationId xmlns:a16="http://schemas.microsoft.com/office/drawing/2014/main" id="{51FD46F6-C53E-4953-AF27-35B3747C8C54}"/>
              </a:ext>
            </a:extLst>
          </p:cNvPr>
          <p:cNvSpPr/>
          <p:nvPr/>
        </p:nvSpPr>
        <p:spPr>
          <a:xfrm>
            <a:off x="632146" y="4515137"/>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20" name="Rectangle 19">
            <a:extLst>
              <a:ext uri="{FF2B5EF4-FFF2-40B4-BE49-F238E27FC236}">
                <a16:creationId xmlns:a16="http://schemas.microsoft.com/office/drawing/2014/main" id="{FC9188F6-B7C6-411F-BF5D-B70785DD1804}"/>
              </a:ext>
            </a:extLst>
          </p:cNvPr>
          <p:cNvSpPr/>
          <p:nvPr/>
        </p:nvSpPr>
        <p:spPr>
          <a:xfrm>
            <a:off x="2040081" y="4515137"/>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Production)</a:t>
            </a:r>
          </a:p>
        </p:txBody>
      </p:sp>
      <p:sp>
        <p:nvSpPr>
          <p:cNvPr id="21" name="Rectangle 20">
            <a:extLst>
              <a:ext uri="{FF2B5EF4-FFF2-40B4-BE49-F238E27FC236}">
                <a16:creationId xmlns:a16="http://schemas.microsoft.com/office/drawing/2014/main" id="{1DDD4A6F-C189-4BC6-AD10-2CFE1B4F4F30}"/>
              </a:ext>
            </a:extLst>
          </p:cNvPr>
          <p:cNvSpPr/>
          <p:nvPr/>
        </p:nvSpPr>
        <p:spPr>
          <a:xfrm>
            <a:off x="632146" y="5441316"/>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22" name="Rectangle 21">
            <a:extLst>
              <a:ext uri="{FF2B5EF4-FFF2-40B4-BE49-F238E27FC236}">
                <a16:creationId xmlns:a16="http://schemas.microsoft.com/office/drawing/2014/main" id="{C24CB158-CB75-4454-A6CE-58475E8F1A41}"/>
              </a:ext>
            </a:extLst>
          </p:cNvPr>
          <p:cNvSpPr/>
          <p:nvPr/>
        </p:nvSpPr>
        <p:spPr>
          <a:xfrm>
            <a:off x="2040081" y="5433887"/>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Sales &amp; Marketing)</a:t>
            </a: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7234" y="1834610"/>
            <a:ext cx="665224" cy="665224"/>
          </a:xfrm>
          <a:prstGeom prst="rect">
            <a:avLst/>
          </a:prstGeom>
        </p:spPr>
      </p:pic>
      <p:pic>
        <p:nvPicPr>
          <p:cNvPr id="24" name="Graphic 23" descr="Gears">
            <a:extLst>
              <a:ext uri="{FF2B5EF4-FFF2-40B4-BE49-F238E27FC236}">
                <a16:creationId xmlns:a16="http://schemas.microsoft.com/office/drawing/2014/main" id="{EA0DE43C-1371-4F2C-9CE8-CD192AA502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133" y="4628757"/>
            <a:ext cx="589426" cy="589426"/>
          </a:xfrm>
          <a:prstGeom prst="rect">
            <a:avLst/>
          </a:prstGeom>
        </p:spPr>
      </p:pic>
      <p:pic>
        <p:nvPicPr>
          <p:cNvPr id="25" name="Graphic 24" descr="Flask">
            <a:extLst>
              <a:ext uri="{FF2B5EF4-FFF2-40B4-BE49-F238E27FC236}">
                <a16:creationId xmlns:a16="http://schemas.microsoft.com/office/drawing/2014/main" id="{017EA857-94A9-4DF7-A3E2-768149DD22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5410" y="2781535"/>
            <a:ext cx="608872" cy="608872"/>
          </a:xfrm>
          <a:prstGeom prst="rect">
            <a:avLst/>
          </a:prstGeom>
        </p:spPr>
      </p:pic>
      <p:pic>
        <p:nvPicPr>
          <p:cNvPr id="26" name="Graphic 25" descr="Handshake">
            <a:extLst>
              <a:ext uri="{FF2B5EF4-FFF2-40B4-BE49-F238E27FC236}">
                <a16:creationId xmlns:a16="http://schemas.microsoft.com/office/drawing/2014/main" id="{5264A508-8085-4A6E-8CC9-E62FFCCAE3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7234" y="5517037"/>
            <a:ext cx="665224" cy="665224"/>
          </a:xfrm>
          <a:prstGeom prst="rect">
            <a:avLst/>
          </a:prstGeom>
        </p:spPr>
      </p:pic>
      <p:pic>
        <p:nvPicPr>
          <p:cNvPr id="27" name="Graphic 26" descr="Shopping cart">
            <a:extLst>
              <a:ext uri="{FF2B5EF4-FFF2-40B4-BE49-F238E27FC236}">
                <a16:creationId xmlns:a16="http://schemas.microsoft.com/office/drawing/2014/main" id="{D0564392-EC2C-46B9-9256-4FA17A9A936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1474" y="3726349"/>
            <a:ext cx="556744" cy="556744"/>
          </a:xfrm>
          <a:prstGeom prst="rect">
            <a:avLst/>
          </a:prstGeom>
        </p:spPr>
      </p:pic>
    </p:spTree>
    <p:extLst>
      <p:ext uri="{BB962C8B-B14F-4D97-AF65-F5344CB8AC3E}">
        <p14:creationId xmlns:p14="http://schemas.microsoft.com/office/powerpoint/2010/main" val="13713250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Information Technology (IT)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68735" y="501217"/>
            <a:ext cx="818428" cy="818428"/>
          </a:xfrm>
          <a:prstGeom prst="rect">
            <a:avLst/>
          </a:prstGeom>
        </p:spPr>
      </p:pic>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579920"/>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(e.g. </a:t>
            </a:r>
            <a:r>
              <a:rPr lang="en-GB" dirty="0"/>
              <a:t>Ensure basic connectivity and appropriate security on day one)</a:t>
            </a:r>
            <a:r>
              <a:rPr lang="en-US" dirty="0"/>
              <a:t>, and what type of synergy you could achieve within this function (e.g. one IT system could be removed due to duplication).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p:txBody>
      </p:sp>
    </p:spTree>
    <p:extLst>
      <p:ext uri="{BB962C8B-B14F-4D97-AF65-F5344CB8AC3E}">
        <p14:creationId xmlns:p14="http://schemas.microsoft.com/office/powerpoint/2010/main" val="24347309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Research &amp; Development (R&amp;D)</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7" name="Graphic 6" descr="Flask">
            <a:extLst>
              <a:ext uri="{FF2B5EF4-FFF2-40B4-BE49-F238E27FC236}">
                <a16:creationId xmlns:a16="http://schemas.microsoft.com/office/drawing/2014/main" id="{E5508304-CC1F-4925-8FF7-89D538CC0C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Tree>
    <p:extLst>
      <p:ext uri="{BB962C8B-B14F-4D97-AF65-F5344CB8AC3E}">
        <p14:creationId xmlns:p14="http://schemas.microsoft.com/office/powerpoint/2010/main" val="2826679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Procurement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59</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8" name="Graphic 7" descr="Shopping cart">
            <a:extLst>
              <a:ext uri="{FF2B5EF4-FFF2-40B4-BE49-F238E27FC236}">
                <a16:creationId xmlns:a16="http://schemas.microsoft.com/office/drawing/2014/main" id="{3DD6D422-1748-4B42-9C2F-D4B02A6C32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Tree>
    <p:extLst>
      <p:ext uri="{BB962C8B-B14F-4D97-AF65-F5344CB8AC3E}">
        <p14:creationId xmlns:p14="http://schemas.microsoft.com/office/powerpoint/2010/main" val="117832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Our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6</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18" name="Speech Bubble: Rectangle with Corners Rounded 17">
            <a:extLst>
              <a:ext uri="{FF2B5EF4-FFF2-40B4-BE49-F238E27FC236}">
                <a16:creationId xmlns:a16="http://schemas.microsoft.com/office/drawing/2014/main" id="{3DB7879C-C97F-4969-8DBA-98CDA8801B88}"/>
              </a:ext>
            </a:extLst>
          </p:cNvPr>
          <p:cNvSpPr/>
          <p:nvPr/>
        </p:nvSpPr>
        <p:spPr bwMode="auto">
          <a:xfrm>
            <a:off x="7127695" y="365125"/>
            <a:ext cx="3032262" cy="1074696"/>
          </a:xfrm>
          <a:prstGeom prst="wedgeRoundRectCallout">
            <a:avLst>
              <a:gd name="adj1" fmla="val -84779"/>
              <a:gd name="adj2" fmla="val 662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Don’t reinvent the wheel here. Most of the strategic objectives should have already been written prior to the deal.</a:t>
            </a:r>
          </a:p>
        </p:txBody>
      </p:sp>
    </p:spTree>
    <p:extLst>
      <p:ext uri="{BB962C8B-B14F-4D97-AF65-F5344CB8AC3E}">
        <p14:creationId xmlns:p14="http://schemas.microsoft.com/office/powerpoint/2010/main" val="14471017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Production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7" name="Graphic 6" descr="Gears">
            <a:extLst>
              <a:ext uri="{FF2B5EF4-FFF2-40B4-BE49-F238E27FC236}">
                <a16:creationId xmlns:a16="http://schemas.microsoft.com/office/drawing/2014/main" id="{C4068818-E93E-4DF8-9F54-BB57DBE1F9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76953" y="505326"/>
            <a:ext cx="810210" cy="810210"/>
          </a:xfrm>
          <a:prstGeom prst="rect">
            <a:avLst/>
          </a:prstGeom>
        </p:spPr>
      </p:pic>
    </p:spTree>
    <p:extLst>
      <p:ext uri="{BB962C8B-B14F-4D97-AF65-F5344CB8AC3E}">
        <p14:creationId xmlns:p14="http://schemas.microsoft.com/office/powerpoint/2010/main" val="39198713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Sales &amp; Marketing</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8" name="Graphic 7" descr="Handshake">
            <a:extLst>
              <a:ext uri="{FF2B5EF4-FFF2-40B4-BE49-F238E27FC236}">
                <a16:creationId xmlns:a16="http://schemas.microsoft.com/office/drawing/2014/main" id="{C4046ECF-3147-4F7E-892E-8EE006A013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72763" y="453231"/>
            <a:ext cx="914400" cy="914400"/>
          </a:xfrm>
          <a:prstGeom prst="rect">
            <a:avLst/>
          </a:prstGeom>
        </p:spPr>
      </p:pic>
    </p:spTree>
    <p:extLst>
      <p:ext uri="{BB962C8B-B14F-4D97-AF65-F5344CB8AC3E}">
        <p14:creationId xmlns:p14="http://schemas.microsoft.com/office/powerpoint/2010/main" val="3706676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Information Technology (IT)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68735" y="501217"/>
            <a:ext cx="818428" cy="818428"/>
          </a:xfrm>
          <a:prstGeom prst="rect">
            <a:avLst/>
          </a:prstGeom>
        </p:spPr>
      </p:pic>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025922"/>
          </a:xfrm>
          <a:prstGeom prst="rect">
            <a:avLst/>
          </a:prstGeom>
          <a:noFill/>
        </p:spPr>
        <p:txBody>
          <a:bodyPr wrap="square" rtlCol="0">
            <a:spAutoFit/>
          </a:bodyPr>
          <a:lstStyle/>
          <a:p>
            <a:pPr>
              <a:spcBef>
                <a:spcPts val="400"/>
              </a:spcBef>
              <a:spcAft>
                <a:spcPts val="400"/>
              </a:spcAft>
            </a:pPr>
            <a:r>
              <a:rPr lang="en-US" dirty="0"/>
              <a:t>Depending on the industry, IT can generate between 15% and 30% of total synergies. IT also helps the other functions to reach their respective synergies.</a:t>
            </a:r>
          </a:p>
          <a:p>
            <a:pPr>
              <a:spcBef>
                <a:spcPts val="400"/>
              </a:spcBef>
              <a:spcAft>
                <a:spcPts val="400"/>
              </a:spcAft>
            </a:pPr>
            <a:r>
              <a:rPr lang="en-US" dirty="0"/>
              <a:t>To achieve IT synergy target, it is important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Create a cross functional IT Integration team </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Identify as quickly as possible which IT Systems should be removed due to duplication</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1"/>
                </a:solidFill>
              </a:rPr>
              <a:t>Ensure basic connectivity and appropriate security on day one	</a:t>
            </a:r>
          </a:p>
        </p:txBody>
      </p:sp>
      <p:sp>
        <p:nvSpPr>
          <p:cNvPr id="10" name="Speech Bubble: Rectangle with Corners Rounded 9">
            <a:extLst>
              <a:ext uri="{FF2B5EF4-FFF2-40B4-BE49-F238E27FC236}">
                <a16:creationId xmlns:a16="http://schemas.microsoft.com/office/drawing/2014/main" id="{F8A31D61-6201-4A85-B55F-0377A5229EDB}"/>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1173006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Research &amp; Development (R&amp;D)</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63</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025922"/>
          </a:xfrm>
          <a:prstGeom prst="rect">
            <a:avLst/>
          </a:prstGeom>
          <a:noFill/>
        </p:spPr>
        <p:txBody>
          <a:bodyPr wrap="square" rtlCol="0">
            <a:spAutoFit/>
          </a:bodyPr>
          <a:lstStyle/>
          <a:p>
            <a:pPr>
              <a:spcBef>
                <a:spcPts val="400"/>
              </a:spcBef>
              <a:spcAft>
                <a:spcPts val="400"/>
              </a:spcAft>
            </a:pPr>
            <a:r>
              <a:rPr lang="en-US" dirty="0"/>
              <a:t>R&amp;D synergy can be high, especially in the pharmaceutical industry. The most critical asset in R&amp;D is the personnel, along with their knowledge and expertise.</a:t>
            </a:r>
          </a:p>
          <a:p>
            <a:pPr>
              <a:spcBef>
                <a:spcPts val="400"/>
              </a:spcBef>
              <a:spcAft>
                <a:spcPts val="400"/>
              </a:spcAft>
            </a:pPr>
            <a:r>
              <a:rPr lang="en-US" dirty="0"/>
              <a:t>To achieve R&amp;D synergy target, it is important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Identify the expertise and knowledge of both the acquiring company and the acquired company</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Decide, depending on the context, to mix R&amp;D teams or keep them separate</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Retain critical personnel, along with their knowledge and expertise </a:t>
            </a:r>
          </a:p>
        </p:txBody>
      </p:sp>
      <p:pic>
        <p:nvPicPr>
          <p:cNvPr id="10" name="Graphic 9" descr="Flask">
            <a:extLst>
              <a:ext uri="{FF2B5EF4-FFF2-40B4-BE49-F238E27FC236}">
                <a16:creationId xmlns:a16="http://schemas.microsoft.com/office/drawing/2014/main" id="{0015073C-C8DF-4B7B-A013-F8855F70FF2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
        <p:nvSpPr>
          <p:cNvPr id="11" name="Speech Bubble: Rectangle with Corners Rounded 10">
            <a:extLst>
              <a:ext uri="{FF2B5EF4-FFF2-40B4-BE49-F238E27FC236}">
                <a16:creationId xmlns:a16="http://schemas.microsoft.com/office/drawing/2014/main" id="{55D7719A-36AC-4430-8107-C0F39D8C8C2C}"/>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118611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Procurement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64</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200329"/>
          </a:xfrm>
          <a:prstGeom prst="rect">
            <a:avLst/>
          </a:prstGeom>
          <a:noFill/>
        </p:spPr>
        <p:txBody>
          <a:bodyPr wrap="square" rtlCol="0">
            <a:spAutoFit/>
          </a:bodyPr>
          <a:lstStyle/>
          <a:p>
            <a:pPr>
              <a:spcBef>
                <a:spcPts val="400"/>
              </a:spcBef>
              <a:spcAft>
                <a:spcPts val="400"/>
              </a:spcAft>
            </a:pPr>
            <a:r>
              <a:rPr lang="en-US" dirty="0"/>
              <a:t>Procurement synergy is mainly achieved by negotiating lower prices with the different suppliers. And lower prices are usually achieved by ordering more goods and services (due to the bigger size of the company) and putting in competition the suppliers used by the acquiring company and the target company. To achieve Procurement synergy target, it is important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Decrease the number of suppliers used by the acquiring company and the acquired company</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Challenge long established supplier relationships</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Identify the “must have” and the “nice to have” for each product and service</a:t>
            </a:r>
          </a:p>
        </p:txBody>
      </p:sp>
      <p:pic>
        <p:nvPicPr>
          <p:cNvPr id="11" name="Graphic 10" descr="Shopping cart">
            <a:extLst>
              <a:ext uri="{FF2B5EF4-FFF2-40B4-BE49-F238E27FC236}">
                <a16:creationId xmlns:a16="http://schemas.microsoft.com/office/drawing/2014/main" id="{3BE94655-52B1-4CB3-9E62-0F9583DDD92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
        <p:nvSpPr>
          <p:cNvPr id="10" name="Speech Bubble: Rectangle with Corners Rounded 9">
            <a:extLst>
              <a:ext uri="{FF2B5EF4-FFF2-40B4-BE49-F238E27FC236}">
                <a16:creationId xmlns:a16="http://schemas.microsoft.com/office/drawing/2014/main" id="{6582DBC4-F73D-4018-9ACE-6FDE4F5B3F37}"/>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7083286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Production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65</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A merger or an acquisition is often a good timing to review the production strategy of a company. The most common questions that executives will have to answer are:</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What is the ideal design for the manufacturing network?</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Should we produce internally, or should we outsource?</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Which region or country would offer the best “cost-quality” ratio?</a:t>
            </a:r>
          </a:p>
        </p:txBody>
      </p:sp>
      <p:pic>
        <p:nvPicPr>
          <p:cNvPr id="10" name="Graphic 9" descr="Gears">
            <a:extLst>
              <a:ext uri="{FF2B5EF4-FFF2-40B4-BE49-F238E27FC236}">
                <a16:creationId xmlns:a16="http://schemas.microsoft.com/office/drawing/2014/main" id="{E6470412-4A65-4ED5-B345-ACDB981C86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76953" y="505326"/>
            <a:ext cx="810210" cy="810210"/>
          </a:xfrm>
          <a:prstGeom prst="rect">
            <a:avLst/>
          </a:prstGeom>
        </p:spPr>
      </p:pic>
      <p:sp>
        <p:nvSpPr>
          <p:cNvPr id="11" name="Speech Bubble: Rectangle with Corners Rounded 10">
            <a:extLst>
              <a:ext uri="{FF2B5EF4-FFF2-40B4-BE49-F238E27FC236}">
                <a16:creationId xmlns:a16="http://schemas.microsoft.com/office/drawing/2014/main" id="{5260EEFD-1EB2-4A78-8880-B031696A6E7D}"/>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081941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Sales &amp; Marketing</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66</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646331"/>
          </a:xfrm>
          <a:prstGeom prst="rect">
            <a:avLst/>
          </a:prstGeom>
          <a:noFill/>
        </p:spPr>
        <p:txBody>
          <a:bodyPr wrap="square" rtlCol="0">
            <a:spAutoFit/>
          </a:bodyPr>
          <a:lstStyle/>
          <a:p>
            <a:pPr>
              <a:spcBef>
                <a:spcPts val="400"/>
              </a:spcBef>
              <a:spcAft>
                <a:spcPts val="400"/>
              </a:spcAft>
            </a:pPr>
            <a:r>
              <a:rPr lang="en-US" dirty="0"/>
              <a:t>Sales &amp; Marketing usually have both cost synergy target and revenue synergy target. Achieving these targets require to:</a:t>
            </a:r>
          </a:p>
        </p:txBody>
      </p:sp>
      <p:sp>
        <p:nvSpPr>
          <p:cNvPr id="30" name="Rectangle 29">
            <a:extLst>
              <a:ext uri="{FF2B5EF4-FFF2-40B4-BE49-F238E27FC236}">
                <a16:creationId xmlns:a16="http://schemas.microsoft.com/office/drawing/2014/main" id="{F4791A64-BB22-493B-B84D-7E6376A748BD}"/>
              </a:ext>
            </a:extLst>
          </p:cNvPr>
          <p:cNvSpPr/>
          <p:nvPr/>
        </p:nvSpPr>
        <p:spPr>
          <a:xfrm>
            <a:off x="650327" y="2939235"/>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Redefine the value proposition of the company to optimize the complementarity </a:t>
            </a:r>
            <a:br>
              <a:rPr lang="en-US" sz="2000" b="1" dirty="0">
                <a:solidFill>
                  <a:schemeClr val="tx1"/>
                </a:solidFill>
              </a:rPr>
            </a:br>
            <a:r>
              <a:rPr lang="en-US" sz="2000" b="1" dirty="0">
                <a:solidFill>
                  <a:schemeClr val="tx1"/>
                </a:solidFill>
              </a:rPr>
              <a:t>between brands</a:t>
            </a:r>
          </a:p>
        </p:txBody>
      </p:sp>
      <p:sp>
        <p:nvSpPr>
          <p:cNvPr id="31" name="Rectangle 30">
            <a:extLst>
              <a:ext uri="{FF2B5EF4-FFF2-40B4-BE49-F238E27FC236}">
                <a16:creationId xmlns:a16="http://schemas.microsoft.com/office/drawing/2014/main" id="{12BD58FF-B47F-4554-8B05-4AA19AC62680}"/>
              </a:ext>
            </a:extLst>
          </p:cNvPr>
          <p:cNvSpPr/>
          <p:nvPr/>
        </p:nvSpPr>
        <p:spPr>
          <a:xfrm>
            <a:off x="650327" y="4183748"/>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tx2"/>
                </a:solidFill>
              </a:rPr>
              <a:t>Optimize the sales organisation structure</a:t>
            </a:r>
          </a:p>
        </p:txBody>
      </p:sp>
      <p:sp>
        <p:nvSpPr>
          <p:cNvPr id="32" name="Rectangle 31">
            <a:extLst>
              <a:ext uri="{FF2B5EF4-FFF2-40B4-BE49-F238E27FC236}">
                <a16:creationId xmlns:a16="http://schemas.microsoft.com/office/drawing/2014/main" id="{FBE96D0B-57B9-4450-94A5-96B721C772D6}"/>
              </a:ext>
            </a:extLst>
          </p:cNvPr>
          <p:cNvSpPr/>
          <p:nvPr/>
        </p:nvSpPr>
        <p:spPr>
          <a:xfrm>
            <a:off x="650327" y="5428261"/>
            <a:ext cx="10936836" cy="9285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Cross sell and/or bring new products or services into new channels or geographies</a:t>
            </a:r>
          </a:p>
        </p:txBody>
      </p:sp>
      <p:pic>
        <p:nvPicPr>
          <p:cNvPr id="11" name="Graphic 10" descr="Handshake">
            <a:extLst>
              <a:ext uri="{FF2B5EF4-FFF2-40B4-BE49-F238E27FC236}">
                <a16:creationId xmlns:a16="http://schemas.microsoft.com/office/drawing/2014/main" id="{986FE8C0-4781-4308-A7EC-F990B25FCB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72763" y="453231"/>
            <a:ext cx="914400" cy="914400"/>
          </a:xfrm>
          <a:prstGeom prst="rect">
            <a:avLst/>
          </a:prstGeom>
        </p:spPr>
      </p:pic>
      <p:sp>
        <p:nvSpPr>
          <p:cNvPr id="10" name="Speech Bubble: Rectangle with Corners Rounded 9">
            <a:extLst>
              <a:ext uri="{FF2B5EF4-FFF2-40B4-BE49-F238E27FC236}">
                <a16:creationId xmlns:a16="http://schemas.microsoft.com/office/drawing/2014/main" id="{78A29681-FF44-4500-A8CC-56D876E50D73}"/>
              </a:ext>
            </a:extLst>
          </p:cNvPr>
          <p:cNvSpPr/>
          <p:nvPr/>
        </p:nvSpPr>
        <p:spPr bwMode="auto">
          <a:xfrm>
            <a:off x="6803572" y="292700"/>
            <a:ext cx="3749224" cy="818429"/>
          </a:xfrm>
          <a:prstGeom prst="wedgeRoundRectCallout">
            <a:avLst>
              <a:gd name="adj1" fmla="val -31977"/>
              <a:gd name="adj2" fmla="val 7721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slide has been added to give you more information on what to expect for this function</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4408584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9973903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See below a list of our potential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67</a:t>
            </a:fld>
            <a:endParaRPr lang="en-US" sz="1000" dirty="0">
              <a:solidFill>
                <a:srgbClr val="ADAFBB"/>
              </a:solidFill>
            </a:endParaRPr>
          </a:p>
        </p:txBody>
      </p:sp>
      <p:sp>
        <p:nvSpPr>
          <p:cNvPr id="21" name="Rectangle 20">
            <a:extLst>
              <a:ext uri="{FF2B5EF4-FFF2-40B4-BE49-F238E27FC236}">
                <a16:creationId xmlns:a16="http://schemas.microsoft.com/office/drawing/2014/main" id="{181F1D5E-524E-4EB5-9CDD-F7C5B32D4596}"/>
              </a:ext>
            </a:extLst>
          </p:cNvPr>
          <p:cNvSpPr/>
          <p:nvPr/>
        </p:nvSpPr>
        <p:spPr>
          <a:xfrm>
            <a:off x="595745" y="2140527"/>
            <a:ext cx="5307595" cy="2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6424B24E-4C20-4EF7-AEE4-97DE6AB33117}"/>
              </a:ext>
            </a:extLst>
          </p:cNvPr>
          <p:cNvSpPr/>
          <p:nvPr/>
        </p:nvSpPr>
        <p:spPr>
          <a:xfrm>
            <a:off x="6279568" y="2140527"/>
            <a:ext cx="5307595" cy="2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rPr>
              <a:t>Initiatives capturing synergies</a:t>
            </a:r>
          </a:p>
        </p:txBody>
      </p:sp>
      <p:sp>
        <p:nvSpPr>
          <p:cNvPr id="23" name="Rectangle 22">
            <a:extLst>
              <a:ext uri="{FF2B5EF4-FFF2-40B4-BE49-F238E27FC236}">
                <a16:creationId xmlns:a16="http://schemas.microsoft.com/office/drawing/2014/main" id="{D0C08E85-6656-4D70-A634-B81EEB60AA99}"/>
              </a:ext>
            </a:extLst>
          </p:cNvPr>
          <p:cNvSpPr/>
          <p:nvPr/>
        </p:nvSpPr>
        <p:spPr>
          <a:xfrm>
            <a:off x="595745" y="2423498"/>
            <a:ext cx="5307595" cy="4069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p:txBody>
      </p:sp>
      <p:sp>
        <p:nvSpPr>
          <p:cNvPr id="24" name="Rectangle 23">
            <a:extLst>
              <a:ext uri="{FF2B5EF4-FFF2-40B4-BE49-F238E27FC236}">
                <a16:creationId xmlns:a16="http://schemas.microsoft.com/office/drawing/2014/main" id="{E2A79F9E-459F-41E7-9331-768A9D1F23AD}"/>
              </a:ext>
            </a:extLst>
          </p:cNvPr>
          <p:cNvSpPr/>
          <p:nvPr/>
        </p:nvSpPr>
        <p:spPr>
          <a:xfrm>
            <a:off x="6279568" y="2423498"/>
            <a:ext cx="5307595" cy="4069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p:txBody>
      </p:sp>
      <p:grpSp>
        <p:nvGrpSpPr>
          <p:cNvPr id="14" name="Group 13">
            <a:extLst>
              <a:ext uri="{FF2B5EF4-FFF2-40B4-BE49-F238E27FC236}">
                <a16:creationId xmlns:a16="http://schemas.microsoft.com/office/drawing/2014/main" id="{CED553A7-F451-4C6B-80C1-B9C5D4F1F0BA}"/>
              </a:ext>
            </a:extLst>
          </p:cNvPr>
          <p:cNvGrpSpPr/>
          <p:nvPr/>
        </p:nvGrpSpPr>
        <p:grpSpPr>
          <a:xfrm>
            <a:off x="2919831" y="1564412"/>
            <a:ext cx="794379" cy="464127"/>
            <a:chOff x="1828800" y="3463315"/>
            <a:chExt cx="2086729" cy="1219200"/>
          </a:xfrm>
          <a:solidFill>
            <a:schemeClr val="bg1">
              <a:lumMod val="50000"/>
              <a:alpha val="67000"/>
            </a:schemeClr>
          </a:solidFill>
        </p:grpSpPr>
        <p:sp>
          <p:nvSpPr>
            <p:cNvPr id="15" name="Oval 14">
              <a:extLst>
                <a:ext uri="{FF2B5EF4-FFF2-40B4-BE49-F238E27FC236}">
                  <a16:creationId xmlns:a16="http://schemas.microsoft.com/office/drawing/2014/main" id="{C4341316-45CA-4210-B6C6-F43BD35928B9}"/>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5" name="Oval 24">
              <a:extLst>
                <a:ext uri="{FF2B5EF4-FFF2-40B4-BE49-F238E27FC236}">
                  <a16:creationId xmlns:a16="http://schemas.microsoft.com/office/drawing/2014/main" id="{F4A8C250-4181-42B1-995B-675B556C527E}"/>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pic>
        <p:nvPicPr>
          <p:cNvPr id="27" name="Graphic 26" descr="Upward trend outline">
            <a:extLst>
              <a:ext uri="{FF2B5EF4-FFF2-40B4-BE49-F238E27FC236}">
                <a16:creationId xmlns:a16="http://schemas.microsoft.com/office/drawing/2014/main" id="{42FC7054-E0B3-48E6-B5E9-75265E6C0A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73072" y="1564412"/>
            <a:ext cx="608123" cy="608123"/>
          </a:xfrm>
          <a:prstGeom prst="rect">
            <a:avLst/>
          </a:prstGeom>
        </p:spPr>
      </p:pic>
    </p:spTree>
    <p:extLst>
      <p:ext uri="{BB962C8B-B14F-4D97-AF65-F5344CB8AC3E}">
        <p14:creationId xmlns:p14="http://schemas.microsoft.com/office/powerpoint/2010/main" val="39547666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573152"/>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11</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68</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15110006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be able to prioritize our initiatives, a business case has been created for each initiative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69</a:t>
            </a:fld>
            <a:endParaRPr lang="en-US" sz="1000" dirty="0">
              <a:solidFill>
                <a:srgbClr val="ADAFBB"/>
              </a:solidFill>
            </a:endParaRPr>
          </a:p>
        </p:txBody>
      </p:sp>
      <p:sp>
        <p:nvSpPr>
          <p:cNvPr id="17" name="Title 1">
            <a:extLst>
              <a:ext uri="{FF2B5EF4-FFF2-40B4-BE49-F238E27FC236}">
                <a16:creationId xmlns:a16="http://schemas.microsoft.com/office/drawing/2014/main" id="{57E001C1-C496-48E8-9CC2-E85BD667368C}"/>
              </a:ext>
            </a:extLst>
          </p:cNvPr>
          <p:cNvSpPr txBox="1">
            <a:spLocks/>
          </p:cNvSpPr>
          <p:nvPr/>
        </p:nvSpPr>
        <p:spPr>
          <a:xfrm>
            <a:off x="514350" y="1626020"/>
            <a:ext cx="10314276" cy="4893647"/>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300"/>
              </a:spcBef>
              <a:spcAft>
                <a:spcPts val="300"/>
              </a:spcAft>
            </a:pPr>
            <a:r>
              <a:rPr lang="en-US" sz="1800" kern="0" dirty="0">
                <a:latin typeface="+mn-lt"/>
              </a:rPr>
              <a:t>Each Business Case has been created in the folder “</a:t>
            </a:r>
            <a:r>
              <a:rPr lang="en-GB" sz="1800" kern="0" dirty="0">
                <a:latin typeface="+mn-lt"/>
              </a:rPr>
              <a:t>Business case and financial model</a:t>
            </a:r>
            <a:r>
              <a:rPr lang="en-US" sz="1800" kern="0" dirty="0">
                <a:latin typeface="+mn-lt"/>
              </a:rPr>
              <a:t>”, and provides </a:t>
            </a:r>
            <a:r>
              <a:rPr lang="en-GB" sz="1800" kern="0" dirty="0">
                <a:latin typeface="+mn-lt"/>
              </a:rPr>
              <a:t>the following information:</a:t>
            </a:r>
          </a:p>
          <a:p>
            <a:pPr marL="285750" indent="-198438">
              <a:spcBef>
                <a:spcPts val="300"/>
              </a:spcBef>
              <a:spcAft>
                <a:spcPts val="300"/>
              </a:spcAft>
              <a:buFont typeface="Arial" panose="020B0604020202020204" pitchFamily="34" charset="0"/>
              <a:buChar char="•"/>
            </a:pPr>
            <a:r>
              <a:rPr lang="en-GB" sz="1800" b="0" kern="0" dirty="0">
                <a:latin typeface="+mn-lt"/>
              </a:rPr>
              <a:t>Business Opportunity &amp; Suggested Solution</a:t>
            </a:r>
          </a:p>
          <a:p>
            <a:pPr marL="285750" indent="-198438">
              <a:spcBef>
                <a:spcPts val="300"/>
              </a:spcBef>
              <a:spcAft>
                <a:spcPts val="300"/>
              </a:spcAft>
              <a:buFont typeface="Arial" panose="020B0604020202020204" pitchFamily="34" charset="0"/>
              <a:buChar char="•"/>
            </a:pPr>
            <a:r>
              <a:rPr lang="en-GB" sz="1800" b="0" kern="0" dirty="0">
                <a:latin typeface="+mn-lt"/>
              </a:rPr>
              <a:t>Project Objectives, Scope &amp; Approach</a:t>
            </a:r>
          </a:p>
          <a:p>
            <a:pPr marL="285750" indent="-198438">
              <a:spcBef>
                <a:spcPts val="300"/>
              </a:spcBef>
              <a:spcAft>
                <a:spcPts val="300"/>
              </a:spcAft>
              <a:buFont typeface="Arial" panose="020B0604020202020204" pitchFamily="34" charset="0"/>
              <a:buChar char="•"/>
            </a:pPr>
            <a:r>
              <a:rPr lang="en-GB" sz="1800" b="0" kern="0" dirty="0">
                <a:latin typeface="+mn-lt"/>
              </a:rPr>
              <a:t>Project Deliverables &amp; Business Outcomes</a:t>
            </a:r>
          </a:p>
          <a:p>
            <a:pPr marL="285750" indent="-198438">
              <a:spcBef>
                <a:spcPts val="300"/>
              </a:spcBef>
              <a:spcAft>
                <a:spcPts val="300"/>
              </a:spcAft>
              <a:buFont typeface="Arial" panose="020B0604020202020204" pitchFamily="34" charset="0"/>
              <a:buChar char="•"/>
            </a:pPr>
            <a:r>
              <a:rPr lang="en-GB" sz="1800" b="0" kern="0" dirty="0">
                <a:latin typeface="+mn-lt"/>
              </a:rPr>
              <a:t>Strategic Alignment</a:t>
            </a:r>
          </a:p>
          <a:p>
            <a:pPr marL="285750" indent="-198438">
              <a:spcBef>
                <a:spcPts val="300"/>
              </a:spcBef>
              <a:spcAft>
                <a:spcPts val="300"/>
              </a:spcAft>
              <a:buFont typeface="Arial" panose="020B0604020202020204" pitchFamily="34" charset="0"/>
              <a:buChar char="•"/>
            </a:pPr>
            <a:r>
              <a:rPr lang="en-GB" sz="1800" b="0" kern="0" dirty="0">
                <a:latin typeface="+mn-lt"/>
              </a:rPr>
              <a:t>Dependencies &amp; Constraints</a:t>
            </a:r>
          </a:p>
          <a:p>
            <a:pPr marL="285750" indent="-198438">
              <a:spcBef>
                <a:spcPts val="300"/>
              </a:spcBef>
              <a:spcAft>
                <a:spcPts val="300"/>
              </a:spcAft>
              <a:buFont typeface="Arial" panose="020B0604020202020204" pitchFamily="34" charset="0"/>
              <a:buChar char="•"/>
            </a:pPr>
            <a:r>
              <a:rPr lang="en-GB" sz="1800" b="0" kern="0" dirty="0">
                <a:latin typeface="+mn-lt"/>
              </a:rPr>
              <a:t>Risk Assessment &amp; Mitigation</a:t>
            </a:r>
          </a:p>
          <a:p>
            <a:pPr marL="285750" indent="-198438">
              <a:spcBef>
                <a:spcPts val="300"/>
              </a:spcBef>
              <a:spcAft>
                <a:spcPts val="300"/>
              </a:spcAft>
              <a:buFont typeface="Arial" panose="020B0604020202020204" pitchFamily="34" charset="0"/>
              <a:buChar char="•"/>
            </a:pPr>
            <a:r>
              <a:rPr lang="en-GB" sz="1800" b="0" kern="0" dirty="0">
                <a:latin typeface="+mn-lt"/>
              </a:rPr>
              <a:t>Change Impact Assessment</a:t>
            </a:r>
          </a:p>
          <a:p>
            <a:pPr marL="285750" indent="-198438">
              <a:spcBef>
                <a:spcPts val="300"/>
              </a:spcBef>
              <a:spcAft>
                <a:spcPts val="300"/>
              </a:spcAft>
              <a:buFont typeface="Arial" panose="020B0604020202020204" pitchFamily="34" charset="0"/>
              <a:buChar char="•"/>
            </a:pPr>
            <a:r>
              <a:rPr lang="en-GB" sz="1800" b="0" kern="0" dirty="0">
                <a:latin typeface="+mn-lt"/>
              </a:rPr>
              <a:t>Project Costs </a:t>
            </a:r>
          </a:p>
          <a:p>
            <a:pPr marL="285750" indent="-198438">
              <a:spcBef>
                <a:spcPts val="300"/>
              </a:spcBef>
              <a:spcAft>
                <a:spcPts val="300"/>
              </a:spcAft>
              <a:buFont typeface="Arial" panose="020B0604020202020204" pitchFamily="34" charset="0"/>
              <a:buChar char="•"/>
            </a:pPr>
            <a:r>
              <a:rPr lang="en-GB" sz="1800" b="0" kern="0" dirty="0">
                <a:latin typeface="+mn-lt"/>
              </a:rPr>
              <a:t>Benefits</a:t>
            </a:r>
          </a:p>
          <a:p>
            <a:pPr marL="285750" indent="-198438">
              <a:spcBef>
                <a:spcPts val="300"/>
              </a:spcBef>
              <a:spcAft>
                <a:spcPts val="300"/>
              </a:spcAft>
              <a:buFont typeface="Arial" panose="020B0604020202020204" pitchFamily="34" charset="0"/>
              <a:buChar char="•"/>
            </a:pPr>
            <a:r>
              <a:rPr lang="en-GB" sz="1800" b="0" kern="0" dirty="0">
                <a:latin typeface="+mn-lt"/>
              </a:rPr>
              <a:t>Net Present Value</a:t>
            </a:r>
          </a:p>
          <a:p>
            <a:pPr marL="285750" indent="-198438">
              <a:spcBef>
                <a:spcPts val="300"/>
              </a:spcBef>
              <a:spcAft>
                <a:spcPts val="300"/>
              </a:spcAft>
              <a:buFont typeface="Arial" panose="020B0604020202020204" pitchFamily="34" charset="0"/>
              <a:buChar char="•"/>
            </a:pPr>
            <a:r>
              <a:rPr lang="en-GB" sz="1800" b="0" kern="0" dirty="0">
                <a:latin typeface="+mn-lt"/>
              </a:rPr>
              <a:t>Key Success Factors &amp; KPIs</a:t>
            </a:r>
          </a:p>
          <a:p>
            <a:pPr>
              <a:spcBef>
                <a:spcPts val="600"/>
              </a:spcBef>
              <a:spcAft>
                <a:spcPts val="300"/>
              </a:spcAft>
            </a:pPr>
            <a:r>
              <a:rPr lang="en-GB" sz="1800" kern="0" dirty="0">
                <a:latin typeface="+mn-lt"/>
              </a:rPr>
              <a:t>In the next slides, you will see a lean business case for our top 5 key initiatives</a:t>
            </a:r>
            <a:endParaRPr lang="en-US" sz="1800" kern="0" dirty="0">
              <a:latin typeface="+mn-lt"/>
            </a:endParaRPr>
          </a:p>
        </p:txBody>
      </p:sp>
      <p:sp>
        <p:nvSpPr>
          <p:cNvPr id="4" name="Arrow: Right 3">
            <a:extLst>
              <a:ext uri="{FF2B5EF4-FFF2-40B4-BE49-F238E27FC236}">
                <a16:creationId xmlns:a16="http://schemas.microsoft.com/office/drawing/2014/main" id="{149D4DC5-0BD1-45EE-8644-5A28BDB7B194}"/>
              </a:ext>
            </a:extLst>
          </p:cNvPr>
          <p:cNvSpPr/>
          <p:nvPr/>
        </p:nvSpPr>
        <p:spPr>
          <a:xfrm>
            <a:off x="9263743" y="6215743"/>
            <a:ext cx="511628" cy="2989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Speech Bubble: Rectangle with Corners Rounded 6">
            <a:extLst>
              <a:ext uri="{FF2B5EF4-FFF2-40B4-BE49-F238E27FC236}">
                <a16:creationId xmlns:a16="http://schemas.microsoft.com/office/drawing/2014/main" id="{A1D4CB11-FE4B-4A1A-AC08-8D23380980AD}"/>
              </a:ext>
            </a:extLst>
          </p:cNvPr>
          <p:cNvSpPr/>
          <p:nvPr/>
        </p:nvSpPr>
        <p:spPr bwMode="auto">
          <a:xfrm>
            <a:off x="6313715" y="2167288"/>
            <a:ext cx="4702628" cy="3362656"/>
          </a:xfrm>
          <a:prstGeom prst="wedgeRoundRectCallout">
            <a:avLst>
              <a:gd name="adj1" fmla="val -81626"/>
              <a:gd name="adj2" fmla="val -31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We’ve been using this business case for years. It will make your prioritization process way more professional, and it will increase the quality of your decisions.</a:t>
            </a:r>
          </a:p>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It will also help standardize the business case exercise. We’ve noticed so many times big corporations with different business units using their own business case structure and metrics. But how can you choose between a project that has a ROI of 300% and another project that has a Net present value of $10M? You simply can’t. A set of metrics need to be defined and each business case should emphasize the same key metrics, so you can compare the different initiatives</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42435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The most common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7</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Gaining economies of scale</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country</a:t>
            </a: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Entering a new market</a:t>
            </a: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tx1"/>
                </a:solidFill>
              </a:rPr>
              <a:t>Increasing the company product or service portfolio</a:t>
            </a: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Increasing market share by acquiring one of your competitors (horizontal integration)</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Becoming a key player in an industry by acquiring one of your suppliers or clients (vertical integration)</a:t>
            </a:r>
            <a:endParaRPr lang="en-AU" sz="1600" b="1" dirty="0">
              <a:solidFill>
                <a:schemeClr val="tx1"/>
              </a:solidFill>
            </a:endParaRPr>
          </a:p>
        </p:txBody>
      </p:sp>
      <p:sp>
        <p:nvSpPr>
          <p:cNvPr id="25" name="Speech Bubble: Rectangle with Corners Rounded 24">
            <a:extLst>
              <a:ext uri="{FF2B5EF4-FFF2-40B4-BE49-F238E27FC236}">
                <a16:creationId xmlns:a16="http://schemas.microsoft.com/office/drawing/2014/main" id="{DEB9A1A2-1DFB-4DA0-ACCD-FF66758F904E}"/>
              </a:ext>
            </a:extLst>
          </p:cNvPr>
          <p:cNvSpPr/>
          <p:nvPr/>
        </p:nvSpPr>
        <p:spPr bwMode="auto">
          <a:xfrm>
            <a:off x="7565571" y="1215319"/>
            <a:ext cx="3207917" cy="961824"/>
          </a:xfrm>
          <a:prstGeom prst="wedgeRoundRectCallout">
            <a:avLst>
              <a:gd name="adj1" fmla="val -85874"/>
              <a:gd name="adj2" fmla="val 11978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Example we used during a PMI consulting project we did for a Global Fortune 1000 firm.</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350186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70</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
        <p:nvSpPr>
          <p:cNvPr id="38" name="Speech Bubble: Rectangle with Corners Rounded 37">
            <a:extLst>
              <a:ext uri="{FF2B5EF4-FFF2-40B4-BE49-F238E27FC236}">
                <a16:creationId xmlns:a16="http://schemas.microsoft.com/office/drawing/2014/main" id="{D15BEEB6-0EEF-40A0-BA1D-AFC005AEC97E}"/>
              </a:ext>
            </a:extLst>
          </p:cNvPr>
          <p:cNvSpPr/>
          <p:nvPr/>
        </p:nvSpPr>
        <p:spPr bwMode="auto">
          <a:xfrm>
            <a:off x="7221767" y="159955"/>
            <a:ext cx="4702628" cy="2367052"/>
          </a:xfrm>
          <a:prstGeom prst="wedgeRoundRectCallout">
            <a:avLst>
              <a:gd name="adj1" fmla="val -81626"/>
              <a:gd name="adj2" fmla="val -31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We often use a lean business case (which is a one-page summary of the entire business case) during the prioritization exercise. Each initiative uses the exact lean business case, so we can easily compare them.</a:t>
            </a:r>
          </a:p>
        </p:txBody>
      </p:sp>
    </p:spTree>
    <p:extLst>
      <p:ext uri="{BB962C8B-B14F-4D97-AF65-F5344CB8AC3E}">
        <p14:creationId xmlns:p14="http://schemas.microsoft.com/office/powerpoint/2010/main" val="40262076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71</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
        <p:nvSpPr>
          <p:cNvPr id="38" name="Speech Bubble: Rectangle with Corners Rounded 37">
            <a:extLst>
              <a:ext uri="{FF2B5EF4-FFF2-40B4-BE49-F238E27FC236}">
                <a16:creationId xmlns:a16="http://schemas.microsoft.com/office/drawing/2014/main" id="{427E3F17-01E5-4E63-9787-F628EBF2CADB}"/>
              </a:ext>
            </a:extLst>
          </p:cNvPr>
          <p:cNvSpPr/>
          <p:nvPr/>
        </p:nvSpPr>
        <p:spPr bwMode="auto">
          <a:xfrm>
            <a:off x="7221767" y="159955"/>
            <a:ext cx="4702628" cy="1918504"/>
          </a:xfrm>
          <a:prstGeom prst="wedgeRoundRectCallout">
            <a:avLst>
              <a:gd name="adj1" fmla="val -66811"/>
              <a:gd name="adj2" fmla="val 4517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Of course, this is only an example. Different metrics may be more important for your organization. It really depends on the industry, the culture and the objectives of your organization. Before asking hundreds of people to create their business case, it is important to sit down with your CEO and define what matters to your organization.</a:t>
            </a:r>
          </a:p>
        </p:txBody>
      </p:sp>
    </p:spTree>
    <p:extLst>
      <p:ext uri="{BB962C8B-B14F-4D97-AF65-F5344CB8AC3E}">
        <p14:creationId xmlns:p14="http://schemas.microsoft.com/office/powerpoint/2010/main" val="32615684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72</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13823326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73</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2769929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74</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42728258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867072"/>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12</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75</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29885871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051463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used the following prioritization matrix in order to prioritize all our potential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76</a:t>
            </a:fld>
            <a:endParaRPr lang="en-US" sz="1000" dirty="0">
              <a:solidFill>
                <a:srgbClr val="ADAFBB"/>
              </a:solidFill>
            </a:endParaRPr>
          </a:p>
        </p:txBody>
      </p:sp>
      <p:sp>
        <p:nvSpPr>
          <p:cNvPr id="21" name="Title 1">
            <a:extLst>
              <a:ext uri="{FF2B5EF4-FFF2-40B4-BE49-F238E27FC236}">
                <a16:creationId xmlns:a16="http://schemas.microsoft.com/office/drawing/2014/main" id="{8B37C3BA-E919-4CC9-9369-D79EA2DD968A}"/>
              </a:ext>
            </a:extLst>
          </p:cNvPr>
          <p:cNvSpPr txBox="1">
            <a:spLocks/>
          </p:cNvSpPr>
          <p:nvPr/>
        </p:nvSpPr>
        <p:spPr>
          <a:xfrm>
            <a:off x="514350" y="1626020"/>
            <a:ext cx="10314276" cy="369332"/>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kern="0" dirty="0">
                <a:latin typeface="+mn-lt"/>
              </a:rPr>
              <a:t>Our prioritization matrix is based on impact and effort:</a:t>
            </a:r>
          </a:p>
        </p:txBody>
      </p:sp>
      <p:sp>
        <p:nvSpPr>
          <p:cNvPr id="22" name="Rectangle 21">
            <a:extLst>
              <a:ext uri="{FF2B5EF4-FFF2-40B4-BE49-F238E27FC236}">
                <a16:creationId xmlns:a16="http://schemas.microsoft.com/office/drawing/2014/main" id="{72225568-7ABF-4918-95EB-EB4BFE164C83}"/>
              </a:ext>
            </a:extLst>
          </p:cNvPr>
          <p:cNvSpPr/>
          <p:nvPr/>
        </p:nvSpPr>
        <p:spPr>
          <a:xfrm>
            <a:off x="634684" y="2421026"/>
            <a:ext cx="5251417" cy="5589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Impact</a:t>
            </a:r>
          </a:p>
        </p:txBody>
      </p:sp>
      <p:sp>
        <p:nvSpPr>
          <p:cNvPr id="23" name="Rectangle 22">
            <a:extLst>
              <a:ext uri="{FF2B5EF4-FFF2-40B4-BE49-F238E27FC236}">
                <a16:creationId xmlns:a16="http://schemas.microsoft.com/office/drawing/2014/main" id="{0A336EC2-4A87-45CE-8C42-42E9BC69593D}"/>
              </a:ext>
            </a:extLst>
          </p:cNvPr>
          <p:cNvSpPr/>
          <p:nvPr/>
        </p:nvSpPr>
        <p:spPr>
          <a:xfrm>
            <a:off x="6335745" y="2421026"/>
            <a:ext cx="5251417" cy="5589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Effort</a:t>
            </a:r>
          </a:p>
        </p:txBody>
      </p:sp>
      <p:sp>
        <p:nvSpPr>
          <p:cNvPr id="24" name="Rectangle 23">
            <a:extLst>
              <a:ext uri="{FF2B5EF4-FFF2-40B4-BE49-F238E27FC236}">
                <a16:creationId xmlns:a16="http://schemas.microsoft.com/office/drawing/2014/main" id="{79736E69-B2AA-4A1C-8A3F-92DD767F4814}"/>
              </a:ext>
            </a:extLst>
          </p:cNvPr>
          <p:cNvSpPr/>
          <p:nvPr/>
        </p:nvSpPr>
        <p:spPr>
          <a:xfrm>
            <a:off x="634684" y="3014862"/>
            <a:ext cx="5251417" cy="2907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72000" rtlCol="0" anchor="t"/>
          <a:lstStyle/>
          <a:p>
            <a:pPr marL="169863" indent="-169863">
              <a:buFont typeface="Arial" panose="020B0604020202020204" pitchFamily="34" charset="0"/>
              <a:buChar char="•"/>
            </a:pPr>
            <a:r>
              <a:rPr lang="en-AU" sz="1800" b="1" dirty="0">
                <a:solidFill>
                  <a:schemeClr val="tx1"/>
                </a:solidFill>
              </a:rPr>
              <a:t>For the initiatives facilitating the integration: </a:t>
            </a:r>
            <a:r>
              <a:rPr lang="en-AU" sz="1800" dirty="0">
                <a:solidFill>
                  <a:schemeClr val="tx1"/>
                </a:solidFill>
              </a:rPr>
              <a:t>an initiative with a high impact would mean that the initiative is very important in the success of the integration</a:t>
            </a:r>
          </a:p>
          <a:p>
            <a:pPr marL="169863" indent="-169863">
              <a:buFont typeface="Arial" panose="020B0604020202020204" pitchFamily="34" charset="0"/>
              <a:buChar char="•"/>
            </a:pPr>
            <a:endParaRPr lang="en-AU" sz="1800" b="1" dirty="0">
              <a:solidFill>
                <a:schemeClr val="tx1"/>
              </a:solidFill>
            </a:endParaRPr>
          </a:p>
          <a:p>
            <a:pPr marL="169863" indent="-169863">
              <a:buFont typeface="Arial" panose="020B0604020202020204" pitchFamily="34" charset="0"/>
              <a:buChar char="•"/>
            </a:pPr>
            <a:r>
              <a:rPr lang="en-AU" sz="1800" b="1" dirty="0">
                <a:solidFill>
                  <a:schemeClr val="tx1"/>
                </a:solidFill>
              </a:rPr>
              <a:t>For the initiatives capturing synergy: </a:t>
            </a:r>
            <a:r>
              <a:rPr lang="en-AU" sz="1800" dirty="0">
                <a:solidFill>
                  <a:schemeClr val="tx1"/>
                </a:solidFill>
              </a:rPr>
              <a:t>an initiative with a high impact would mean that the initiative highly contributes to the achievement of the synergy targets</a:t>
            </a:r>
          </a:p>
        </p:txBody>
      </p:sp>
      <p:sp>
        <p:nvSpPr>
          <p:cNvPr id="34" name="Rectangle 33">
            <a:extLst>
              <a:ext uri="{FF2B5EF4-FFF2-40B4-BE49-F238E27FC236}">
                <a16:creationId xmlns:a16="http://schemas.microsoft.com/office/drawing/2014/main" id="{EF2E2B31-ED72-4671-89D5-046991DA1BD4}"/>
              </a:ext>
            </a:extLst>
          </p:cNvPr>
          <p:cNvSpPr/>
          <p:nvPr/>
        </p:nvSpPr>
        <p:spPr>
          <a:xfrm>
            <a:off x="6335745" y="3014862"/>
            <a:ext cx="5251417" cy="2907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72000" rtlCol="0" anchor="t"/>
          <a:lstStyle/>
          <a:p>
            <a:pPr marL="169863" indent="-169863">
              <a:buFont typeface="Arial" panose="020B0604020202020204" pitchFamily="34" charset="0"/>
              <a:buChar char="•"/>
            </a:pPr>
            <a:r>
              <a:rPr lang="en-US" sz="1800" b="1" dirty="0">
                <a:solidFill>
                  <a:schemeClr val="tx1"/>
                </a:solidFill>
              </a:rPr>
              <a:t>Ease of implementation</a:t>
            </a:r>
          </a:p>
          <a:p>
            <a:pPr marL="169863" indent="-169863">
              <a:buFont typeface="Arial" panose="020B0604020202020204" pitchFamily="34" charset="0"/>
              <a:buChar char="•"/>
            </a:pPr>
            <a:endParaRPr lang="en-US" sz="1800" b="1" dirty="0">
              <a:solidFill>
                <a:schemeClr val="tx1"/>
              </a:solidFill>
            </a:endParaRPr>
          </a:p>
          <a:p>
            <a:pPr marL="169863" indent="-169863">
              <a:buFont typeface="Arial" panose="020B0604020202020204" pitchFamily="34" charset="0"/>
              <a:buChar char="•"/>
            </a:pPr>
            <a:r>
              <a:rPr lang="en-US" sz="1800" b="1" dirty="0">
                <a:solidFill>
                  <a:schemeClr val="tx1"/>
                </a:solidFill>
              </a:rPr>
              <a:t>Time frame required</a:t>
            </a:r>
          </a:p>
          <a:p>
            <a:pPr marL="169863" indent="-169863">
              <a:buFont typeface="Arial" panose="020B0604020202020204" pitchFamily="34" charset="0"/>
              <a:buChar char="•"/>
            </a:pPr>
            <a:endParaRPr lang="en-US" sz="1800" b="1" dirty="0">
              <a:solidFill>
                <a:schemeClr val="tx1"/>
              </a:solidFill>
            </a:endParaRPr>
          </a:p>
          <a:p>
            <a:pPr marL="169863" indent="-169863">
              <a:buFont typeface="Arial" panose="020B0604020202020204" pitchFamily="34" charset="0"/>
              <a:buChar char="•"/>
            </a:pPr>
            <a:r>
              <a:rPr lang="en-US" sz="1800" b="1" dirty="0">
                <a:solidFill>
                  <a:schemeClr val="tx1"/>
                </a:solidFill>
              </a:rPr>
              <a:t>Resources required (Number of people, capital investment, etc.)</a:t>
            </a:r>
          </a:p>
          <a:p>
            <a:pPr marL="169863" indent="-169863">
              <a:buFont typeface="Arial" panose="020B0604020202020204" pitchFamily="34" charset="0"/>
              <a:buChar char="•"/>
            </a:pPr>
            <a:endParaRPr lang="en-AU" sz="1800" b="1" dirty="0">
              <a:solidFill>
                <a:schemeClr val="tx1"/>
              </a:solidFill>
            </a:endParaRPr>
          </a:p>
        </p:txBody>
      </p:sp>
    </p:spTree>
    <p:extLst>
      <p:ext uri="{BB962C8B-B14F-4D97-AF65-F5344CB8AC3E}">
        <p14:creationId xmlns:p14="http://schemas.microsoft.com/office/powerpoint/2010/main" val="5291948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081252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focus should be on the initiatives that have the greatest impact and require the lowest effort</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77</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1624286" y="3704040"/>
            <a:ext cx="1128742" cy="456535"/>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Impact</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679907" y="5941258"/>
            <a:ext cx="998251" cy="456535"/>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Effort</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329786" y="1856302"/>
            <a:ext cx="3708183" cy="307777"/>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effectLst/>
                <a:uLnTx/>
                <a:uFillTx/>
              </a:rPr>
              <a:t>Prioritization matrix </a:t>
            </a:r>
          </a:p>
        </p:txBody>
      </p:sp>
      <p:sp>
        <p:nvSpPr>
          <p:cNvPr id="42" name="Rectangle 38">
            <a:extLst>
              <a:ext uri="{FF2B5EF4-FFF2-40B4-BE49-F238E27FC236}">
                <a16:creationId xmlns:a16="http://schemas.microsoft.com/office/drawing/2014/main" id="{CD02501C-3FD9-439E-A4CE-97AC12AF26B0}"/>
              </a:ext>
            </a:extLst>
          </p:cNvPr>
          <p:cNvSpPr>
            <a:spLocks noChangeArrowheads="1"/>
          </p:cNvSpPr>
          <p:nvPr>
            <p:custDataLst>
              <p:tags r:id="rId5"/>
            </p:custDataLst>
          </p:nvPr>
        </p:nvSpPr>
        <p:spPr bwMode="auto">
          <a:xfrm>
            <a:off x="7739463" y="5708374"/>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6"/>
            </p:custDataLst>
          </p:nvPr>
        </p:nvSpPr>
        <p:spPr bwMode="auto">
          <a:xfrm>
            <a:off x="4262913" y="5700536"/>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7"/>
            </p:custDataLst>
          </p:nvPr>
        </p:nvSpPr>
        <p:spPr bwMode="auto">
          <a:xfrm>
            <a:off x="2321594" y="4607061"/>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8"/>
            </p:custDataLst>
          </p:nvPr>
        </p:nvSpPr>
        <p:spPr bwMode="auto">
          <a:xfrm>
            <a:off x="2301204" y="2949135"/>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901475" y="2274307"/>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Longer term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(actively work to reduce required effort)</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6179032" y="2274307"/>
            <a:ext cx="3287247" cy="1658075"/>
          </a:xfrm>
          <a:prstGeom prst="rect">
            <a:avLst/>
          </a:prstGeom>
          <a:solidFill>
            <a:srgbClr val="3C8A2E">
              <a:lumMod val="20000"/>
              <a:lumOff val="80000"/>
            </a:srgb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Initiatives to be prioritized</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901475" y="3932233"/>
            <a:ext cx="3287247" cy="1658075"/>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Unattractive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6179032" y="3932233"/>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Low value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(pursue opportunistically</a:t>
            </a:r>
            <a:r>
              <a:rPr kumimoji="0" lang="en-US" sz="1600" b="1" i="0" u="none" strike="noStrike" kern="0" cap="none" spc="0" normalizeH="0" baseline="0" noProof="0" dirty="0">
                <a:ln>
                  <a:noFill/>
                </a:ln>
                <a:effectLst/>
                <a:uLnTx/>
                <a:uFillTx/>
                <a:cs typeface="Times New Roman" pitchFamily="18" charset="0"/>
              </a:rPr>
              <a:t>)</a:t>
            </a:r>
          </a:p>
        </p:txBody>
      </p:sp>
      <p:sp>
        <p:nvSpPr>
          <p:cNvPr id="18" name="Speech Bubble: Rectangle with Corners Rounded 17">
            <a:extLst>
              <a:ext uri="{FF2B5EF4-FFF2-40B4-BE49-F238E27FC236}">
                <a16:creationId xmlns:a16="http://schemas.microsoft.com/office/drawing/2014/main" id="{CE2214C8-F434-4DD4-8BE7-62ADF8F0BD1C}"/>
              </a:ext>
            </a:extLst>
          </p:cNvPr>
          <p:cNvSpPr/>
          <p:nvPr/>
        </p:nvSpPr>
        <p:spPr bwMode="auto">
          <a:xfrm>
            <a:off x="6590396" y="365125"/>
            <a:ext cx="4702628" cy="1791115"/>
          </a:xfrm>
          <a:prstGeom prst="wedgeRoundRectCallout">
            <a:avLst>
              <a:gd name="adj1" fmla="val -37460"/>
              <a:gd name="adj2" fmla="val 6234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Please note that what you decide not to do is as important as what you decide to do. A good CEO is someone that is not afraid to say “no”, and focus on the initiatives that will really move the needle. Human and financial resources are limited. How to allocate these resources is critical.</a:t>
            </a:r>
          </a:p>
        </p:txBody>
      </p:sp>
    </p:spTree>
    <p:extLst>
      <p:ext uri="{BB962C8B-B14F-4D97-AF65-F5344CB8AC3E}">
        <p14:creationId xmlns:p14="http://schemas.microsoft.com/office/powerpoint/2010/main" val="42627572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592674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Prioritization of the initiatives facilitating the integration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78</a:t>
            </a:fld>
            <a:endParaRPr lang="en-US" sz="1000" dirty="0">
              <a:solidFill>
                <a:srgbClr val="ADAFBB"/>
              </a:solidFill>
            </a:endParaRPr>
          </a:p>
        </p:txBody>
      </p:sp>
      <p:sp>
        <p:nvSpPr>
          <p:cNvPr id="18" name="Rectangle 39">
            <a:extLst>
              <a:ext uri="{FF2B5EF4-FFF2-40B4-BE49-F238E27FC236}">
                <a16:creationId xmlns:a16="http://schemas.microsoft.com/office/drawing/2014/main" id="{9ADECD9A-B271-4DF6-8162-DA9C50D26EEE}"/>
              </a:ext>
            </a:extLst>
          </p:cNvPr>
          <p:cNvSpPr>
            <a:spLocks noChangeArrowheads="1"/>
          </p:cNvSpPr>
          <p:nvPr>
            <p:custDataLst>
              <p:tags r:id="rId2"/>
            </p:custDataLst>
          </p:nvPr>
        </p:nvSpPr>
        <p:spPr bwMode="auto">
          <a:xfrm>
            <a:off x="1730491" y="3448326"/>
            <a:ext cx="1027525" cy="425758"/>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Impact</a:t>
            </a:r>
          </a:p>
        </p:txBody>
      </p:sp>
      <p:sp>
        <p:nvSpPr>
          <p:cNvPr id="19" name="Rectangle 40">
            <a:extLst>
              <a:ext uri="{FF2B5EF4-FFF2-40B4-BE49-F238E27FC236}">
                <a16:creationId xmlns:a16="http://schemas.microsoft.com/office/drawing/2014/main" id="{4AD4B22A-3012-4F90-A25D-BFAD08973595}"/>
              </a:ext>
            </a:extLst>
          </p:cNvPr>
          <p:cNvSpPr>
            <a:spLocks noChangeArrowheads="1"/>
          </p:cNvSpPr>
          <p:nvPr>
            <p:custDataLst>
              <p:tags r:id="rId3"/>
            </p:custDataLst>
          </p:nvPr>
        </p:nvSpPr>
        <p:spPr bwMode="auto">
          <a:xfrm>
            <a:off x="5749841" y="5956379"/>
            <a:ext cx="913713" cy="425758"/>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Effort</a:t>
            </a:r>
          </a:p>
        </p:txBody>
      </p:sp>
      <p:sp>
        <p:nvSpPr>
          <p:cNvPr id="20" name="Rectangle 38">
            <a:extLst>
              <a:ext uri="{FF2B5EF4-FFF2-40B4-BE49-F238E27FC236}">
                <a16:creationId xmlns:a16="http://schemas.microsoft.com/office/drawing/2014/main" id="{85E2A440-E4C0-439F-A9B9-4E1A90E5C2B0}"/>
              </a:ext>
            </a:extLst>
          </p:cNvPr>
          <p:cNvSpPr>
            <a:spLocks noChangeArrowheads="1"/>
          </p:cNvSpPr>
          <p:nvPr>
            <p:custDataLst>
              <p:tags r:id="rId4"/>
            </p:custDataLst>
          </p:nvPr>
        </p:nvSpPr>
        <p:spPr bwMode="auto">
          <a:xfrm>
            <a:off x="7716976" y="5655798"/>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21" name="Rectangle 38">
            <a:extLst>
              <a:ext uri="{FF2B5EF4-FFF2-40B4-BE49-F238E27FC236}">
                <a16:creationId xmlns:a16="http://schemas.microsoft.com/office/drawing/2014/main" id="{A7CFB53C-979D-4013-BC8D-887030B50F78}"/>
              </a:ext>
            </a:extLst>
          </p:cNvPr>
          <p:cNvSpPr>
            <a:spLocks noChangeArrowheads="1"/>
          </p:cNvSpPr>
          <p:nvPr>
            <p:custDataLst>
              <p:tags r:id="rId5"/>
            </p:custDataLst>
          </p:nvPr>
        </p:nvSpPr>
        <p:spPr bwMode="auto">
          <a:xfrm>
            <a:off x="4297970" y="5647960"/>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22" name="Rectangle 38">
            <a:extLst>
              <a:ext uri="{FF2B5EF4-FFF2-40B4-BE49-F238E27FC236}">
                <a16:creationId xmlns:a16="http://schemas.microsoft.com/office/drawing/2014/main" id="{950BAF9D-4048-4C0A-9264-EB984287FAF1}"/>
              </a:ext>
            </a:extLst>
          </p:cNvPr>
          <p:cNvSpPr>
            <a:spLocks noChangeArrowheads="1"/>
          </p:cNvSpPr>
          <p:nvPr>
            <p:custDataLst>
              <p:tags r:id="rId6"/>
            </p:custDataLst>
          </p:nvPr>
        </p:nvSpPr>
        <p:spPr bwMode="auto">
          <a:xfrm>
            <a:off x="2392531" y="4370159"/>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23" name="Rectangle 38">
            <a:extLst>
              <a:ext uri="{FF2B5EF4-FFF2-40B4-BE49-F238E27FC236}">
                <a16:creationId xmlns:a16="http://schemas.microsoft.com/office/drawing/2014/main" id="{72311B61-89C6-430E-9F91-AFF4EF4AFBC3}"/>
              </a:ext>
            </a:extLst>
          </p:cNvPr>
          <p:cNvSpPr>
            <a:spLocks noChangeArrowheads="1"/>
          </p:cNvSpPr>
          <p:nvPr>
            <p:custDataLst>
              <p:tags r:id="rId7"/>
            </p:custDataLst>
          </p:nvPr>
        </p:nvSpPr>
        <p:spPr bwMode="auto">
          <a:xfrm>
            <a:off x="2370089" y="2722271"/>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24" name="Rectangle 23">
            <a:extLst>
              <a:ext uri="{FF2B5EF4-FFF2-40B4-BE49-F238E27FC236}">
                <a16:creationId xmlns:a16="http://schemas.microsoft.com/office/drawing/2014/main" id="{493F8E47-D954-40A2-BC66-36552BDEC999}"/>
              </a:ext>
            </a:extLst>
          </p:cNvPr>
          <p:cNvSpPr/>
          <p:nvPr/>
        </p:nvSpPr>
        <p:spPr bwMode="auto">
          <a:xfrm>
            <a:off x="2985657" y="2017720"/>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5" name="Rectangle 24">
            <a:extLst>
              <a:ext uri="{FF2B5EF4-FFF2-40B4-BE49-F238E27FC236}">
                <a16:creationId xmlns:a16="http://schemas.microsoft.com/office/drawing/2014/main" id="{7F61B825-2CDE-4FB7-B1E2-BD2D803C0EE6}"/>
              </a:ext>
            </a:extLst>
          </p:cNvPr>
          <p:cNvSpPr/>
          <p:nvPr/>
        </p:nvSpPr>
        <p:spPr bwMode="auto">
          <a:xfrm>
            <a:off x="6206697" y="2017720"/>
            <a:ext cx="3230563" cy="176353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114300" indent="-114300" defTabSz="623853" rtl="0" fontAlgn="base">
              <a:spcBef>
                <a:spcPts val="200"/>
              </a:spcBef>
              <a:spcAft>
                <a:spcPts val="200"/>
              </a:spcAft>
              <a:buClr>
                <a:schemeClr val="tx1"/>
              </a:buClr>
              <a:buFont typeface="+mj-lt"/>
              <a:buAutoNum type="arabicPeriod"/>
            </a:pPr>
            <a:r>
              <a:rPr lang="en-US" sz="1100" kern="1200" dirty="0">
                <a:ea typeface="+mn-ea"/>
                <a:cs typeface="Times New Roman" pitchFamily="18" charset="0"/>
              </a:rPr>
              <a:t>Insert the name of your </a:t>
            </a:r>
            <a:r>
              <a:rPr lang="en-US" sz="1100" dirty="0">
                <a:cs typeface="Times New Roman" pitchFamily="18" charset="0"/>
              </a:rPr>
              <a:t>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6" name="Rectangle 25">
            <a:extLst>
              <a:ext uri="{FF2B5EF4-FFF2-40B4-BE49-F238E27FC236}">
                <a16:creationId xmlns:a16="http://schemas.microsoft.com/office/drawing/2014/main" id="{713E82D0-2682-48DF-BB79-867E940C5D3D}"/>
              </a:ext>
            </a:extLst>
          </p:cNvPr>
          <p:cNvSpPr/>
          <p:nvPr/>
        </p:nvSpPr>
        <p:spPr bwMode="auto">
          <a:xfrm>
            <a:off x="2985657" y="3781093"/>
            <a:ext cx="3230563" cy="1763532"/>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7" name="Rectangle 26">
            <a:extLst>
              <a:ext uri="{FF2B5EF4-FFF2-40B4-BE49-F238E27FC236}">
                <a16:creationId xmlns:a16="http://schemas.microsoft.com/office/drawing/2014/main" id="{9C693705-92F4-4E40-9C7C-FC332031176A}"/>
              </a:ext>
            </a:extLst>
          </p:cNvPr>
          <p:cNvSpPr/>
          <p:nvPr/>
        </p:nvSpPr>
        <p:spPr bwMode="auto">
          <a:xfrm>
            <a:off x="6206697" y="3781093"/>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grpSp>
        <p:nvGrpSpPr>
          <p:cNvPr id="32" name="Group 31">
            <a:extLst>
              <a:ext uri="{FF2B5EF4-FFF2-40B4-BE49-F238E27FC236}">
                <a16:creationId xmlns:a16="http://schemas.microsoft.com/office/drawing/2014/main" id="{BDD78021-9ECB-4DB7-8DC2-F99FC8254686}"/>
              </a:ext>
            </a:extLst>
          </p:cNvPr>
          <p:cNvGrpSpPr/>
          <p:nvPr/>
        </p:nvGrpSpPr>
        <p:grpSpPr>
          <a:xfrm>
            <a:off x="10218031" y="510464"/>
            <a:ext cx="1369132" cy="799934"/>
            <a:chOff x="1828800" y="3463315"/>
            <a:chExt cx="2086729" cy="1219200"/>
          </a:xfrm>
          <a:solidFill>
            <a:schemeClr val="bg1">
              <a:lumMod val="50000"/>
              <a:alpha val="67000"/>
            </a:schemeClr>
          </a:solidFill>
        </p:grpSpPr>
        <p:sp>
          <p:nvSpPr>
            <p:cNvPr id="38" name="Oval 37">
              <a:extLst>
                <a:ext uri="{FF2B5EF4-FFF2-40B4-BE49-F238E27FC236}">
                  <a16:creationId xmlns:a16="http://schemas.microsoft.com/office/drawing/2014/main" id="{770D2CDB-7313-4B75-B436-5867D0BD6FD0}"/>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9" name="Oval 38">
              <a:extLst>
                <a:ext uri="{FF2B5EF4-FFF2-40B4-BE49-F238E27FC236}">
                  <a16:creationId xmlns:a16="http://schemas.microsoft.com/office/drawing/2014/main" id="{64001B44-BFF1-4EB4-B3BD-C8220196A864}"/>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Tree>
    <p:extLst>
      <p:ext uri="{BB962C8B-B14F-4D97-AF65-F5344CB8AC3E}">
        <p14:creationId xmlns:p14="http://schemas.microsoft.com/office/powerpoint/2010/main" val="5044908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Prioritization of the initiatives capturing synergy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79</a:t>
            </a:fld>
            <a:endParaRPr lang="en-US" sz="1000" dirty="0">
              <a:solidFill>
                <a:srgbClr val="ADAFBB"/>
              </a:solidFill>
            </a:endParaRPr>
          </a:p>
        </p:txBody>
      </p:sp>
      <p:pic>
        <p:nvPicPr>
          <p:cNvPr id="29" name="Graphic 28" descr="Upward trend outline">
            <a:extLst>
              <a:ext uri="{FF2B5EF4-FFF2-40B4-BE49-F238E27FC236}">
                <a16:creationId xmlns:a16="http://schemas.microsoft.com/office/drawing/2014/main" id="{DB05BC5A-F86F-4051-8832-8C10FB44CA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72403" y="401054"/>
            <a:ext cx="914760" cy="914760"/>
          </a:xfrm>
          <a:prstGeom prst="rect">
            <a:avLst/>
          </a:prstGeom>
        </p:spPr>
      </p:pic>
      <p:sp>
        <p:nvSpPr>
          <p:cNvPr id="30" name="Rectangle 39">
            <a:extLst>
              <a:ext uri="{FF2B5EF4-FFF2-40B4-BE49-F238E27FC236}">
                <a16:creationId xmlns:a16="http://schemas.microsoft.com/office/drawing/2014/main" id="{56C4162C-88F8-480B-B9E6-B8F341749952}"/>
              </a:ext>
            </a:extLst>
          </p:cNvPr>
          <p:cNvSpPr>
            <a:spLocks noChangeArrowheads="1"/>
          </p:cNvSpPr>
          <p:nvPr>
            <p:custDataLst>
              <p:tags r:id="rId2"/>
            </p:custDataLst>
          </p:nvPr>
        </p:nvSpPr>
        <p:spPr bwMode="auto">
          <a:xfrm>
            <a:off x="1730491" y="3448326"/>
            <a:ext cx="1027525" cy="425758"/>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Impact</a:t>
            </a:r>
          </a:p>
        </p:txBody>
      </p:sp>
      <p:sp>
        <p:nvSpPr>
          <p:cNvPr id="31" name="Rectangle 40">
            <a:extLst>
              <a:ext uri="{FF2B5EF4-FFF2-40B4-BE49-F238E27FC236}">
                <a16:creationId xmlns:a16="http://schemas.microsoft.com/office/drawing/2014/main" id="{E23D86A3-8C6E-411A-AA8E-9E5117EBF7BD}"/>
              </a:ext>
            </a:extLst>
          </p:cNvPr>
          <p:cNvSpPr>
            <a:spLocks noChangeArrowheads="1"/>
          </p:cNvSpPr>
          <p:nvPr>
            <p:custDataLst>
              <p:tags r:id="rId3"/>
            </p:custDataLst>
          </p:nvPr>
        </p:nvSpPr>
        <p:spPr bwMode="auto">
          <a:xfrm>
            <a:off x="5749841" y="5956379"/>
            <a:ext cx="913713" cy="425758"/>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Effort</a:t>
            </a:r>
          </a:p>
        </p:txBody>
      </p:sp>
      <p:sp>
        <p:nvSpPr>
          <p:cNvPr id="32" name="Rectangle 38">
            <a:extLst>
              <a:ext uri="{FF2B5EF4-FFF2-40B4-BE49-F238E27FC236}">
                <a16:creationId xmlns:a16="http://schemas.microsoft.com/office/drawing/2014/main" id="{5544F75C-B08D-4B9B-8CE0-5AD3A92C0FFD}"/>
              </a:ext>
            </a:extLst>
          </p:cNvPr>
          <p:cNvSpPr>
            <a:spLocks noChangeArrowheads="1"/>
          </p:cNvSpPr>
          <p:nvPr>
            <p:custDataLst>
              <p:tags r:id="rId4"/>
            </p:custDataLst>
          </p:nvPr>
        </p:nvSpPr>
        <p:spPr bwMode="auto">
          <a:xfrm>
            <a:off x="7716976" y="5655798"/>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38" name="Rectangle 38">
            <a:extLst>
              <a:ext uri="{FF2B5EF4-FFF2-40B4-BE49-F238E27FC236}">
                <a16:creationId xmlns:a16="http://schemas.microsoft.com/office/drawing/2014/main" id="{8A0CEDC5-A228-408A-8BAD-A459282B7471}"/>
              </a:ext>
            </a:extLst>
          </p:cNvPr>
          <p:cNvSpPr>
            <a:spLocks noChangeArrowheads="1"/>
          </p:cNvSpPr>
          <p:nvPr>
            <p:custDataLst>
              <p:tags r:id="rId5"/>
            </p:custDataLst>
          </p:nvPr>
        </p:nvSpPr>
        <p:spPr bwMode="auto">
          <a:xfrm>
            <a:off x="4297970" y="5647960"/>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39" name="Rectangle 38">
            <a:extLst>
              <a:ext uri="{FF2B5EF4-FFF2-40B4-BE49-F238E27FC236}">
                <a16:creationId xmlns:a16="http://schemas.microsoft.com/office/drawing/2014/main" id="{8C167300-9C1B-4523-999B-EFB0031297C6}"/>
              </a:ext>
            </a:extLst>
          </p:cNvPr>
          <p:cNvSpPr>
            <a:spLocks noChangeArrowheads="1"/>
          </p:cNvSpPr>
          <p:nvPr>
            <p:custDataLst>
              <p:tags r:id="rId6"/>
            </p:custDataLst>
          </p:nvPr>
        </p:nvSpPr>
        <p:spPr bwMode="auto">
          <a:xfrm>
            <a:off x="2392531" y="4370159"/>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40" name="Rectangle 38">
            <a:extLst>
              <a:ext uri="{FF2B5EF4-FFF2-40B4-BE49-F238E27FC236}">
                <a16:creationId xmlns:a16="http://schemas.microsoft.com/office/drawing/2014/main" id="{0A1589DF-62B2-4232-9930-8D9120500386}"/>
              </a:ext>
            </a:extLst>
          </p:cNvPr>
          <p:cNvSpPr>
            <a:spLocks noChangeArrowheads="1"/>
          </p:cNvSpPr>
          <p:nvPr>
            <p:custDataLst>
              <p:tags r:id="rId7"/>
            </p:custDataLst>
          </p:nvPr>
        </p:nvSpPr>
        <p:spPr bwMode="auto">
          <a:xfrm>
            <a:off x="2370089" y="2722271"/>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41" name="Rectangle 40">
            <a:extLst>
              <a:ext uri="{FF2B5EF4-FFF2-40B4-BE49-F238E27FC236}">
                <a16:creationId xmlns:a16="http://schemas.microsoft.com/office/drawing/2014/main" id="{AEA36917-9CB8-4CB3-A4FB-8C9EE8793FB7}"/>
              </a:ext>
            </a:extLst>
          </p:cNvPr>
          <p:cNvSpPr/>
          <p:nvPr/>
        </p:nvSpPr>
        <p:spPr bwMode="auto">
          <a:xfrm>
            <a:off x="2985657" y="2017720"/>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2" name="Rectangle 41">
            <a:extLst>
              <a:ext uri="{FF2B5EF4-FFF2-40B4-BE49-F238E27FC236}">
                <a16:creationId xmlns:a16="http://schemas.microsoft.com/office/drawing/2014/main" id="{25C80A4E-0284-4138-B6B6-490F4A659AE6}"/>
              </a:ext>
            </a:extLst>
          </p:cNvPr>
          <p:cNvSpPr/>
          <p:nvPr/>
        </p:nvSpPr>
        <p:spPr bwMode="auto">
          <a:xfrm>
            <a:off x="6206697" y="2017720"/>
            <a:ext cx="3230563" cy="176353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114300" indent="-114300" defTabSz="623853" rtl="0" fontAlgn="base">
              <a:spcBef>
                <a:spcPts val="200"/>
              </a:spcBef>
              <a:spcAft>
                <a:spcPts val="200"/>
              </a:spcAft>
              <a:buClr>
                <a:schemeClr val="tx1"/>
              </a:buClr>
              <a:buFont typeface="+mj-lt"/>
              <a:buAutoNum type="arabicPeriod"/>
            </a:pPr>
            <a:r>
              <a:rPr lang="en-US" sz="1100" kern="1200" dirty="0">
                <a:ea typeface="+mn-ea"/>
                <a:cs typeface="Times New Roman" pitchFamily="18" charset="0"/>
              </a:rPr>
              <a:t>Insert the name of your </a:t>
            </a:r>
            <a:r>
              <a:rPr lang="en-US" sz="1100" dirty="0">
                <a:cs typeface="Times New Roman" pitchFamily="18" charset="0"/>
              </a:rPr>
              <a:t>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3" name="Rectangle 42">
            <a:extLst>
              <a:ext uri="{FF2B5EF4-FFF2-40B4-BE49-F238E27FC236}">
                <a16:creationId xmlns:a16="http://schemas.microsoft.com/office/drawing/2014/main" id="{99A25498-C3CB-4BCE-98E2-1B62CD64949B}"/>
              </a:ext>
            </a:extLst>
          </p:cNvPr>
          <p:cNvSpPr/>
          <p:nvPr/>
        </p:nvSpPr>
        <p:spPr bwMode="auto">
          <a:xfrm>
            <a:off x="2985657" y="3781093"/>
            <a:ext cx="3230563" cy="1763532"/>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4" name="Rectangle 43">
            <a:extLst>
              <a:ext uri="{FF2B5EF4-FFF2-40B4-BE49-F238E27FC236}">
                <a16:creationId xmlns:a16="http://schemas.microsoft.com/office/drawing/2014/main" id="{4D46A395-27C9-4CFF-8CEE-9A07776DA561}"/>
              </a:ext>
            </a:extLst>
          </p:cNvPr>
          <p:cNvSpPr/>
          <p:nvPr/>
        </p:nvSpPr>
        <p:spPr bwMode="auto">
          <a:xfrm>
            <a:off x="6206697" y="3781093"/>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Tree>
    <p:extLst>
      <p:ext uri="{BB962C8B-B14F-4D97-AF65-F5344CB8AC3E}">
        <p14:creationId xmlns:p14="http://schemas.microsoft.com/office/powerpoint/2010/main" val="2410991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2330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decided to create an Integration Management Office that will </a:t>
            </a:r>
            <a:r>
              <a:rPr lang="en-GB" sz="2400" dirty="0"/>
              <a:t>be responsible for the success of the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1" name="TextBox 20">
            <a:extLst>
              <a:ext uri="{FF2B5EF4-FFF2-40B4-BE49-F238E27FC236}">
                <a16:creationId xmlns:a16="http://schemas.microsoft.com/office/drawing/2014/main" id="{E3C10B17-E763-486B-8ECE-57D226F75197}"/>
              </a:ext>
            </a:extLst>
          </p:cNvPr>
          <p:cNvSpPr txBox="1"/>
          <p:nvPr/>
        </p:nvSpPr>
        <p:spPr>
          <a:xfrm>
            <a:off x="514350" y="1555850"/>
            <a:ext cx="11072813" cy="830997"/>
          </a:xfrm>
          <a:prstGeom prst="rect">
            <a:avLst/>
          </a:prstGeom>
          <a:noFill/>
        </p:spPr>
        <p:txBody>
          <a:bodyPr wrap="square" rtlCol="0">
            <a:spAutoFit/>
          </a:bodyPr>
          <a:lstStyle/>
          <a:p>
            <a:pPr>
              <a:spcBef>
                <a:spcPts val="500"/>
              </a:spcBef>
              <a:spcAft>
                <a:spcPts val="500"/>
              </a:spcAft>
            </a:pPr>
            <a:r>
              <a:rPr lang="en-GB" sz="1600" dirty="0"/>
              <a:t>The Integration Management Office will oversee the post Merger Integration and be responsible for the success of the integration. It includes 7 [replace this number by your own number] executives representing both [insert name of the acquiring company] and [insert name of the acquired company]:</a:t>
            </a:r>
            <a:endParaRPr lang="en-US" sz="1600" dirty="0"/>
          </a:p>
        </p:txBody>
      </p:sp>
      <p:sp>
        <p:nvSpPr>
          <p:cNvPr id="23" name="Rectangle 22">
            <a:extLst>
              <a:ext uri="{FF2B5EF4-FFF2-40B4-BE49-F238E27FC236}">
                <a16:creationId xmlns:a16="http://schemas.microsoft.com/office/drawing/2014/main" id="{9A6F003C-372D-42F0-8691-A202E78E8FC6}"/>
              </a:ext>
            </a:extLst>
          </p:cNvPr>
          <p:cNvSpPr>
            <a:spLocks noChangeArrowheads="1"/>
          </p:cNvSpPr>
          <p:nvPr/>
        </p:nvSpPr>
        <p:spPr bwMode="auto">
          <a:xfrm>
            <a:off x="5007430" y="2861779"/>
            <a:ext cx="2188028"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Integration Management Officer</a:t>
            </a:r>
          </a:p>
          <a:p>
            <a:pPr algn="ctr"/>
            <a:r>
              <a:rPr lang="en-GB" altLang="ja-JP" sz="1200" dirty="0">
                <a:solidFill>
                  <a:schemeClr val="bg1"/>
                </a:solidFill>
                <a:ea typeface="ＭＳ Ｐゴシック" pitchFamily="50" charset="-128"/>
              </a:rPr>
              <a:t>[Insert name]</a:t>
            </a:r>
          </a:p>
        </p:txBody>
      </p:sp>
      <p:sp>
        <p:nvSpPr>
          <p:cNvPr id="26" name="Rectangle 25">
            <a:extLst>
              <a:ext uri="{FF2B5EF4-FFF2-40B4-BE49-F238E27FC236}">
                <a16:creationId xmlns:a16="http://schemas.microsoft.com/office/drawing/2014/main" id="{1108EFEA-0C39-465C-A5A8-CA5A6F245750}"/>
              </a:ext>
            </a:extLst>
          </p:cNvPr>
          <p:cNvSpPr>
            <a:spLocks noChangeArrowheads="1"/>
          </p:cNvSpPr>
          <p:nvPr/>
        </p:nvSpPr>
        <p:spPr bwMode="auto">
          <a:xfrm>
            <a:off x="490574"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Integration and Synergy Initiatives</a:t>
            </a:r>
          </a:p>
          <a:p>
            <a:pPr algn="ctr"/>
            <a:r>
              <a:rPr lang="en-US" altLang="ja-JP" sz="1200" dirty="0">
                <a:ea typeface="ＭＳ Ｐゴシック" pitchFamily="50" charset="-128"/>
              </a:rPr>
              <a:t>[Insert name]</a:t>
            </a:r>
          </a:p>
        </p:txBody>
      </p:sp>
      <p:sp>
        <p:nvSpPr>
          <p:cNvPr id="27" name="Rectangle 26">
            <a:extLst>
              <a:ext uri="{FF2B5EF4-FFF2-40B4-BE49-F238E27FC236}">
                <a16:creationId xmlns:a16="http://schemas.microsoft.com/office/drawing/2014/main" id="{00FF93FF-8D92-4879-BF25-C6310C1253AF}"/>
              </a:ext>
            </a:extLst>
          </p:cNvPr>
          <p:cNvSpPr>
            <a:spLocks noChangeArrowheads="1"/>
          </p:cNvSpPr>
          <p:nvPr/>
        </p:nvSpPr>
        <p:spPr bwMode="auto">
          <a:xfrm>
            <a:off x="2422985"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Change Management </a:t>
            </a:r>
          </a:p>
          <a:p>
            <a:pPr algn="ctr"/>
            <a:r>
              <a:rPr lang="en-US" altLang="ja-JP" sz="1200" dirty="0">
                <a:ea typeface="ＭＳ Ｐゴシック" pitchFamily="50" charset="-128"/>
              </a:rPr>
              <a:t>[Insert name]</a:t>
            </a:r>
          </a:p>
        </p:txBody>
      </p:sp>
      <p:sp>
        <p:nvSpPr>
          <p:cNvPr id="28" name="Rectangle 27">
            <a:extLst>
              <a:ext uri="{FF2B5EF4-FFF2-40B4-BE49-F238E27FC236}">
                <a16:creationId xmlns:a16="http://schemas.microsoft.com/office/drawing/2014/main" id="{9F1ABC19-F166-4ECA-AB34-778F69B87D62}"/>
              </a:ext>
            </a:extLst>
          </p:cNvPr>
          <p:cNvSpPr>
            <a:spLocks noChangeArrowheads="1"/>
          </p:cNvSpPr>
          <p:nvPr/>
        </p:nvSpPr>
        <p:spPr bwMode="auto">
          <a:xfrm>
            <a:off x="6287807"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Culture</a:t>
            </a:r>
          </a:p>
          <a:p>
            <a:pPr algn="ctr"/>
            <a:r>
              <a:rPr lang="en-US" altLang="ja-JP" sz="1200" dirty="0">
                <a:ea typeface="ＭＳ Ｐゴシック" pitchFamily="50" charset="-128"/>
              </a:rPr>
              <a:t>[Insert name]</a:t>
            </a:r>
          </a:p>
        </p:txBody>
      </p:sp>
      <p:sp>
        <p:nvSpPr>
          <p:cNvPr id="29" name="Rectangle 28">
            <a:extLst>
              <a:ext uri="{FF2B5EF4-FFF2-40B4-BE49-F238E27FC236}">
                <a16:creationId xmlns:a16="http://schemas.microsoft.com/office/drawing/2014/main" id="{C8BC36DF-699A-4EDE-BEEC-610CA8BE9089}"/>
              </a:ext>
            </a:extLst>
          </p:cNvPr>
          <p:cNvSpPr>
            <a:spLocks noChangeArrowheads="1"/>
          </p:cNvSpPr>
          <p:nvPr/>
        </p:nvSpPr>
        <p:spPr bwMode="auto">
          <a:xfrm>
            <a:off x="8220218"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Risk Management</a:t>
            </a:r>
          </a:p>
          <a:p>
            <a:pPr algn="ctr"/>
            <a:r>
              <a:rPr lang="en-US" altLang="ja-JP" sz="1200" dirty="0">
                <a:ea typeface="ＭＳ Ｐゴシック" pitchFamily="50" charset="-128"/>
              </a:rPr>
              <a:t>[Insert name]</a:t>
            </a:r>
          </a:p>
        </p:txBody>
      </p:sp>
      <p:sp>
        <p:nvSpPr>
          <p:cNvPr id="38" name="Rectangle 37">
            <a:extLst>
              <a:ext uri="{FF2B5EF4-FFF2-40B4-BE49-F238E27FC236}">
                <a16:creationId xmlns:a16="http://schemas.microsoft.com/office/drawing/2014/main" id="{336E0884-36F9-464D-90D1-1869C0E40A8C}"/>
              </a:ext>
            </a:extLst>
          </p:cNvPr>
          <p:cNvSpPr>
            <a:spLocks noChangeArrowheads="1"/>
          </p:cNvSpPr>
          <p:nvPr/>
        </p:nvSpPr>
        <p:spPr bwMode="auto">
          <a:xfrm>
            <a:off x="4355396"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Communication</a:t>
            </a:r>
          </a:p>
          <a:p>
            <a:pPr algn="ctr"/>
            <a:r>
              <a:rPr lang="en-US" altLang="ja-JP" sz="1200" dirty="0">
                <a:ea typeface="ＭＳ Ｐゴシック" pitchFamily="50" charset="-128"/>
              </a:rPr>
              <a:t>[Insert name]</a:t>
            </a:r>
          </a:p>
        </p:txBody>
      </p:sp>
      <p:cxnSp>
        <p:nvCxnSpPr>
          <p:cNvPr id="44" name="Connector: Elbow 43">
            <a:extLst>
              <a:ext uri="{FF2B5EF4-FFF2-40B4-BE49-F238E27FC236}">
                <a16:creationId xmlns:a16="http://schemas.microsoft.com/office/drawing/2014/main" id="{D4D017F2-9A9E-484E-8C4A-00AE36EFEADB}"/>
              </a:ext>
            </a:extLst>
          </p:cNvPr>
          <p:cNvCxnSpPr>
            <a:stCxn id="23" idx="2"/>
            <a:endCxn id="38" idx="0"/>
          </p:cNvCxnSpPr>
          <p:nvPr/>
        </p:nvCxnSpPr>
        <p:spPr>
          <a:xfrm rot="5400000">
            <a:off x="5281537" y="3655281"/>
            <a:ext cx="656769" cy="9830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FC06228-A6FF-46AB-A4D5-7AECEAA7C1D0}"/>
              </a:ext>
            </a:extLst>
          </p:cNvPr>
          <p:cNvCxnSpPr>
            <a:stCxn id="23" idx="2"/>
            <a:endCxn id="28" idx="0"/>
          </p:cNvCxnSpPr>
          <p:nvPr/>
        </p:nvCxnSpPr>
        <p:spPr>
          <a:xfrm rot="16200000" flipH="1">
            <a:off x="6247742" y="3672121"/>
            <a:ext cx="656769" cy="9493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EA2A1A6-16C8-4114-882A-94F20964BF75}"/>
              </a:ext>
            </a:extLst>
          </p:cNvPr>
          <p:cNvCxnSpPr>
            <a:stCxn id="23" idx="2"/>
            <a:endCxn id="29" idx="0"/>
          </p:cNvCxnSpPr>
          <p:nvPr/>
        </p:nvCxnSpPr>
        <p:spPr>
          <a:xfrm rot="16200000" flipH="1">
            <a:off x="7213948" y="2705916"/>
            <a:ext cx="656769" cy="2881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8CEA8CB-563F-4DE9-ADE7-54C0263A1F9E}"/>
              </a:ext>
            </a:extLst>
          </p:cNvPr>
          <p:cNvCxnSpPr>
            <a:stCxn id="23" idx="2"/>
            <a:endCxn id="27" idx="0"/>
          </p:cNvCxnSpPr>
          <p:nvPr/>
        </p:nvCxnSpPr>
        <p:spPr>
          <a:xfrm rot="5400000">
            <a:off x="4315332" y="2689076"/>
            <a:ext cx="656769" cy="2915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082E8FC-EE92-4921-81B6-AA83CBAA7F9E}"/>
              </a:ext>
            </a:extLst>
          </p:cNvPr>
          <p:cNvCxnSpPr>
            <a:stCxn id="23" idx="2"/>
            <a:endCxn id="26" idx="0"/>
          </p:cNvCxnSpPr>
          <p:nvPr/>
        </p:nvCxnSpPr>
        <p:spPr>
          <a:xfrm rot="5400000">
            <a:off x="3349126" y="1722870"/>
            <a:ext cx="656769" cy="48478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E009A95-E0BB-47E8-8F22-601BFA2EFA78}"/>
              </a:ext>
            </a:extLst>
          </p:cNvPr>
          <p:cNvSpPr>
            <a:spLocks noChangeArrowheads="1"/>
          </p:cNvSpPr>
          <p:nvPr/>
        </p:nvSpPr>
        <p:spPr bwMode="auto">
          <a:xfrm>
            <a:off x="10152631"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Training</a:t>
            </a:r>
          </a:p>
          <a:p>
            <a:pPr algn="ctr"/>
            <a:r>
              <a:rPr lang="en-US" altLang="ja-JP" sz="1200" dirty="0">
                <a:ea typeface="ＭＳ Ｐゴシック" pitchFamily="50" charset="-128"/>
              </a:rPr>
              <a:t>[Insert name]</a:t>
            </a:r>
          </a:p>
        </p:txBody>
      </p:sp>
      <p:cxnSp>
        <p:nvCxnSpPr>
          <p:cNvPr id="60" name="Connector: Elbow 59">
            <a:extLst>
              <a:ext uri="{FF2B5EF4-FFF2-40B4-BE49-F238E27FC236}">
                <a16:creationId xmlns:a16="http://schemas.microsoft.com/office/drawing/2014/main" id="{D2C5429E-A211-4903-8423-A698CDDDD924}"/>
              </a:ext>
            </a:extLst>
          </p:cNvPr>
          <p:cNvCxnSpPr>
            <a:stCxn id="23" idx="2"/>
            <a:endCxn id="56" idx="0"/>
          </p:cNvCxnSpPr>
          <p:nvPr/>
        </p:nvCxnSpPr>
        <p:spPr>
          <a:xfrm rot="16200000" flipH="1">
            <a:off x="8180154" y="1739709"/>
            <a:ext cx="656769" cy="4814189"/>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Speech Bubble: Rectangle with Corners Rounded 18">
            <a:extLst>
              <a:ext uri="{FF2B5EF4-FFF2-40B4-BE49-F238E27FC236}">
                <a16:creationId xmlns:a16="http://schemas.microsoft.com/office/drawing/2014/main" id="{8ABAF087-A7F1-40A0-BC06-BA53B5EEAD69}"/>
              </a:ext>
            </a:extLst>
          </p:cNvPr>
          <p:cNvSpPr/>
          <p:nvPr/>
        </p:nvSpPr>
        <p:spPr bwMode="auto">
          <a:xfrm>
            <a:off x="8216176" y="2366200"/>
            <a:ext cx="3207917" cy="1596261"/>
          </a:xfrm>
          <a:prstGeom prst="wedgeRoundRectCallout">
            <a:avLst>
              <a:gd name="adj1" fmla="val -81124"/>
              <a:gd name="adj2" fmla="val 1219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is only an example. You may decide to emphasize different areas and adjust the size of the integration Management Office</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8027437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Time now to focus on the Phase II, located in the folder “</a:t>
            </a:r>
            <a:r>
              <a:rPr lang="en-GB" sz="2400" dirty="0">
                <a:solidFill>
                  <a:srgbClr val="002776"/>
                </a:solidFill>
              </a:rPr>
              <a:t>Phase II - Develop and Communicate the Detailed Plans”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80</a:t>
            </a:fld>
            <a:endParaRPr lang="en-US" sz="1000" dirty="0">
              <a:solidFill>
                <a:srgbClr val="ADAFBB"/>
              </a:solidFill>
            </a:endParaRPr>
          </a:p>
        </p:txBody>
      </p:sp>
      <p:sp>
        <p:nvSpPr>
          <p:cNvPr id="15" name="Chevron 17">
            <a:extLst>
              <a:ext uri="{FF2B5EF4-FFF2-40B4-BE49-F238E27FC236}">
                <a16:creationId xmlns:a16="http://schemas.microsoft.com/office/drawing/2014/main" id="{26E88083-8689-4AB4-A2EE-37619F147826}"/>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p>
        </p:txBody>
      </p:sp>
      <p:sp>
        <p:nvSpPr>
          <p:cNvPr id="17" name="Chevron 17">
            <a:extLst>
              <a:ext uri="{FF2B5EF4-FFF2-40B4-BE49-F238E27FC236}">
                <a16:creationId xmlns:a16="http://schemas.microsoft.com/office/drawing/2014/main" id="{DDACD0C1-144A-4DF7-AA4C-EF51300209C0}"/>
              </a:ext>
            </a:extLst>
          </p:cNvPr>
          <p:cNvSpPr/>
          <p:nvPr/>
        </p:nvSpPr>
        <p:spPr bwMode="auto">
          <a:xfrm>
            <a:off x="4223481"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p>
        </p:txBody>
      </p:sp>
      <p:sp>
        <p:nvSpPr>
          <p:cNvPr id="20" name="Chevron 17">
            <a:extLst>
              <a:ext uri="{FF2B5EF4-FFF2-40B4-BE49-F238E27FC236}">
                <a16:creationId xmlns:a16="http://schemas.microsoft.com/office/drawing/2014/main" id="{A53CFD61-3441-471A-8C52-247012D447B5}"/>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21" name="Straight Connector 20">
            <a:extLst>
              <a:ext uri="{FF2B5EF4-FFF2-40B4-BE49-F238E27FC236}">
                <a16:creationId xmlns:a16="http://schemas.microsoft.com/office/drawing/2014/main" id="{7CFDCC8B-74DD-4897-B5BB-7F611DBE69A9}"/>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238D37-1659-4F42-82AD-0A5E955E6C8D}"/>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A9EE56F-7681-405E-99E5-058F34F929DD}"/>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4" name="Rectangle 23">
            <a:extLst>
              <a:ext uri="{FF2B5EF4-FFF2-40B4-BE49-F238E27FC236}">
                <a16:creationId xmlns:a16="http://schemas.microsoft.com/office/drawing/2014/main" id="{B0F330B5-6268-47B6-9D73-B8FE76EE7E0C}"/>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25" name="Rectangle 24">
            <a:extLst>
              <a:ext uri="{FF2B5EF4-FFF2-40B4-BE49-F238E27FC236}">
                <a16:creationId xmlns:a16="http://schemas.microsoft.com/office/drawing/2014/main" id="{99F88341-1918-42BF-99AA-E09800DAB49B}"/>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a:solidFill>
                  <a:srgbClr val="002776"/>
                </a:solidFill>
              </a:rPr>
              <a:t>Staffing &amp; retention plan status</a:t>
            </a:r>
          </a:p>
          <a:p>
            <a:pPr marL="169863" indent="-169863">
              <a:spcBef>
                <a:spcPts val="400"/>
              </a:spcBef>
              <a:spcAft>
                <a:spcPts val="400"/>
              </a:spcAft>
              <a:buFont typeface="+mj-lt"/>
              <a:buAutoNum type="arabicPeriod"/>
              <a:defRPr/>
            </a:pPr>
            <a:r>
              <a:rPr lang="en-US" sz="1200">
                <a:solidFill>
                  <a:srgbClr val="002776"/>
                </a:solidFill>
              </a:rPr>
              <a:t>Integration </a:t>
            </a:r>
            <a:r>
              <a:rPr lang="en-US" sz="1200" dirty="0">
                <a:solidFill>
                  <a:srgbClr val="002776"/>
                </a:solidFill>
              </a:rPr>
              <a:t>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
        <p:nvSpPr>
          <p:cNvPr id="14" name="Speech Bubble: Rectangle with Corners Rounded 13">
            <a:extLst>
              <a:ext uri="{FF2B5EF4-FFF2-40B4-BE49-F238E27FC236}">
                <a16:creationId xmlns:a16="http://schemas.microsoft.com/office/drawing/2014/main" id="{C8B772EA-84C4-4C36-AE18-77CD39EB6F02}"/>
              </a:ext>
            </a:extLst>
          </p:cNvPr>
          <p:cNvSpPr/>
          <p:nvPr/>
        </p:nvSpPr>
        <p:spPr bwMode="auto">
          <a:xfrm>
            <a:off x="6590396" y="365126"/>
            <a:ext cx="4702628" cy="1181274"/>
          </a:xfrm>
          <a:prstGeom prst="wedgeRoundRectCallout">
            <a:avLst>
              <a:gd name="adj1" fmla="val -57599"/>
              <a:gd name="adj2" fmla="val 7449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1200" b="1" dirty="0">
                <a:solidFill>
                  <a:srgbClr val="0C2870"/>
                </a:solidFill>
                <a:latin typeface="Arial" charset="0"/>
                <a:cs typeface="Times New Roman" pitchFamily="18" charset="0"/>
              </a:rPr>
              <a:t>Please note that the phase II usually starts before the end of the phase I. </a:t>
            </a:r>
          </a:p>
        </p:txBody>
      </p:sp>
    </p:spTree>
    <p:extLst>
      <p:ext uri="{BB962C8B-B14F-4D97-AF65-F5344CB8AC3E}">
        <p14:creationId xmlns:p14="http://schemas.microsoft.com/office/powerpoint/2010/main" val="20142811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85D314B-353E-4B75-97C2-723B22CA15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5" name="Object 4" hidden="1">
                        <a:extLst>
                          <a:ext uri="{FF2B5EF4-FFF2-40B4-BE49-F238E27FC236}">
                            <a16:creationId xmlns:a16="http://schemas.microsoft.com/office/drawing/2014/main" id="{A85D314B-353E-4B75-97C2-723B22CA15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D8F047F-9B29-4082-9156-B431E0D7580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latin typeface="+mn-lt"/>
              </a:rPr>
              <a:t>Need more help? Our ex-McKinsey, Deloitte &amp; BCG Consultants created 11 Business &amp; Consulting Toolkits</a:t>
            </a:r>
          </a:p>
        </p:txBody>
      </p:sp>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900" smtClean="0">
                <a:solidFill>
                  <a:srgbClr val="ADAFBB"/>
                </a:solidFill>
              </a:rPr>
              <a:pPr/>
              <a:t>81</a:t>
            </a:fld>
            <a:endParaRPr lang="en-US" sz="900" dirty="0">
              <a:solidFill>
                <a:srgbClr val="ADAFBB"/>
              </a:solidFill>
            </a:endParaRPr>
          </a:p>
        </p:txBody>
      </p:sp>
      <p:sp>
        <p:nvSpPr>
          <p:cNvPr id="44" name="Rectangle 43">
            <a:extLst>
              <a:ext uri="{FF2B5EF4-FFF2-40B4-BE49-F238E27FC236}">
                <a16:creationId xmlns:a16="http://schemas.microsoft.com/office/drawing/2014/main" id="{411193A8-7FDF-4516-9582-7F8223998366}"/>
              </a:ext>
            </a:extLst>
          </p:cNvPr>
          <p:cNvSpPr>
            <a:spLocks noChangeArrowheads="1"/>
          </p:cNvSpPr>
          <p:nvPr/>
        </p:nvSpPr>
        <p:spPr bwMode="auto">
          <a:xfrm>
            <a:off x="609048"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45" name="Rectangle 44">
            <a:extLst>
              <a:ext uri="{FF2B5EF4-FFF2-40B4-BE49-F238E27FC236}">
                <a16:creationId xmlns:a16="http://schemas.microsoft.com/office/drawing/2014/main" id="{F77BF668-13F9-4E2F-B2A0-A370A4533CBC}"/>
              </a:ext>
            </a:extLst>
          </p:cNvPr>
          <p:cNvSpPr>
            <a:spLocks noChangeArrowheads="1"/>
          </p:cNvSpPr>
          <p:nvPr/>
        </p:nvSpPr>
        <p:spPr bwMode="auto">
          <a:xfrm>
            <a:off x="2459866"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46" name="Rectangle 45">
            <a:extLst>
              <a:ext uri="{FF2B5EF4-FFF2-40B4-BE49-F238E27FC236}">
                <a16:creationId xmlns:a16="http://schemas.microsoft.com/office/drawing/2014/main" id="{8E933AF5-28A9-4624-8233-36924701A2D3}"/>
              </a:ext>
            </a:extLst>
          </p:cNvPr>
          <p:cNvSpPr>
            <a:spLocks noChangeArrowheads="1"/>
          </p:cNvSpPr>
          <p:nvPr/>
        </p:nvSpPr>
        <p:spPr bwMode="auto">
          <a:xfrm>
            <a:off x="4310684"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&amp; Project Management Toolkit</a:t>
            </a:r>
          </a:p>
        </p:txBody>
      </p:sp>
      <p:sp>
        <p:nvSpPr>
          <p:cNvPr id="47" name="Rectangle 46">
            <a:extLst>
              <a:ext uri="{FF2B5EF4-FFF2-40B4-BE49-F238E27FC236}">
                <a16:creationId xmlns:a16="http://schemas.microsoft.com/office/drawing/2014/main" id="{514BD66A-7DFE-4DC0-BD92-3FE6154D10AE}"/>
              </a:ext>
            </a:extLst>
          </p:cNvPr>
          <p:cNvSpPr>
            <a:spLocks noChangeArrowheads="1"/>
          </p:cNvSpPr>
          <p:nvPr/>
        </p:nvSpPr>
        <p:spPr bwMode="auto">
          <a:xfrm>
            <a:off x="6161502"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4.Sales, Marketing &amp; Communication Toolkit</a:t>
            </a:r>
          </a:p>
        </p:txBody>
      </p:sp>
      <p:sp>
        <p:nvSpPr>
          <p:cNvPr id="48" name="Rectangle 47">
            <a:extLst>
              <a:ext uri="{FF2B5EF4-FFF2-40B4-BE49-F238E27FC236}">
                <a16:creationId xmlns:a16="http://schemas.microsoft.com/office/drawing/2014/main" id="{A74BC356-AD5C-4CE9-BA6C-95605462BF66}"/>
              </a:ext>
            </a:extLst>
          </p:cNvPr>
          <p:cNvSpPr>
            <a:spLocks noChangeArrowheads="1"/>
          </p:cNvSpPr>
          <p:nvPr/>
        </p:nvSpPr>
        <p:spPr bwMode="auto">
          <a:xfrm>
            <a:off x="8012320"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5.Financial Planning &amp; Analysis Toolkit</a:t>
            </a:r>
          </a:p>
        </p:txBody>
      </p:sp>
      <p:sp>
        <p:nvSpPr>
          <p:cNvPr id="49" name="Rectangle 48">
            <a:extLst>
              <a:ext uri="{FF2B5EF4-FFF2-40B4-BE49-F238E27FC236}">
                <a16:creationId xmlns:a16="http://schemas.microsoft.com/office/drawing/2014/main" id="{B43642D1-F386-4B4A-9CC3-A7E2404701A0}"/>
              </a:ext>
            </a:extLst>
          </p:cNvPr>
          <p:cNvSpPr>
            <a:spLocks noChangeArrowheads="1"/>
          </p:cNvSpPr>
          <p:nvPr/>
        </p:nvSpPr>
        <p:spPr bwMode="auto">
          <a:xfrm>
            <a:off x="610878"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rgbClr val="002060"/>
                </a:solidFill>
              </a:rPr>
              <a:t>7.Operations &amp; Supply Chain Toolkit</a:t>
            </a:r>
          </a:p>
        </p:txBody>
      </p:sp>
      <p:sp>
        <p:nvSpPr>
          <p:cNvPr id="50" name="Rectangle 49">
            <a:extLst>
              <a:ext uri="{FF2B5EF4-FFF2-40B4-BE49-F238E27FC236}">
                <a16:creationId xmlns:a16="http://schemas.microsoft.com/office/drawing/2014/main" id="{90107E7F-DBC3-49BD-8C62-6977301018C8}"/>
              </a:ext>
            </a:extLst>
          </p:cNvPr>
          <p:cNvSpPr>
            <a:spLocks noChangeArrowheads="1"/>
          </p:cNvSpPr>
          <p:nvPr/>
        </p:nvSpPr>
        <p:spPr bwMode="auto">
          <a:xfrm>
            <a:off x="2459819"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a:t>
            </a:r>
            <a:r>
              <a:rPr lang="en-GB" sz="1100" b="1" dirty="0">
                <a:solidFill>
                  <a:schemeClr val="tx2"/>
                </a:solidFill>
              </a:rPr>
              <a:t>Leadership &amp; Personal Development Toolkit</a:t>
            </a:r>
            <a:endParaRPr lang="en-US" sz="1100" b="1" dirty="0">
              <a:solidFill>
                <a:schemeClr val="tx2"/>
              </a:solidFill>
            </a:endParaRPr>
          </a:p>
        </p:txBody>
      </p:sp>
      <p:grpSp>
        <p:nvGrpSpPr>
          <p:cNvPr id="51" name="Group 50">
            <a:extLst>
              <a:ext uri="{FF2B5EF4-FFF2-40B4-BE49-F238E27FC236}">
                <a16:creationId xmlns:a16="http://schemas.microsoft.com/office/drawing/2014/main" id="{02FE18B2-1EE1-423B-AA56-2E1957D32FB5}"/>
              </a:ext>
            </a:extLst>
          </p:cNvPr>
          <p:cNvGrpSpPr/>
          <p:nvPr/>
        </p:nvGrpSpPr>
        <p:grpSpPr>
          <a:xfrm>
            <a:off x="1116792" y="5016302"/>
            <a:ext cx="716172" cy="757600"/>
            <a:chOff x="2751134" y="1557423"/>
            <a:chExt cx="3505191" cy="3707958"/>
          </a:xfrm>
          <a:solidFill>
            <a:schemeClr val="bg1"/>
          </a:solidFill>
        </p:grpSpPr>
        <p:sp>
          <p:nvSpPr>
            <p:cNvPr id="52" name="Shape 51">
              <a:extLst>
                <a:ext uri="{FF2B5EF4-FFF2-40B4-BE49-F238E27FC236}">
                  <a16:creationId xmlns:a16="http://schemas.microsoft.com/office/drawing/2014/main" id="{A9089008-9C7D-4F27-B5C6-2963DC2F91F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53" name="Shape 52">
              <a:extLst>
                <a:ext uri="{FF2B5EF4-FFF2-40B4-BE49-F238E27FC236}">
                  <a16:creationId xmlns:a16="http://schemas.microsoft.com/office/drawing/2014/main" id="{B147DE72-50B8-48DB-B186-598B890EFCE9}"/>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54" name="Shape 53">
              <a:extLst>
                <a:ext uri="{FF2B5EF4-FFF2-40B4-BE49-F238E27FC236}">
                  <a16:creationId xmlns:a16="http://schemas.microsoft.com/office/drawing/2014/main" id="{38BF031A-0995-476E-9844-C311FC972994}"/>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55" name="Graphic 54" descr="Bullseye">
            <a:extLst>
              <a:ext uri="{FF2B5EF4-FFF2-40B4-BE49-F238E27FC236}">
                <a16:creationId xmlns:a16="http://schemas.microsoft.com/office/drawing/2014/main" id="{A4FA445D-A84A-41ED-8E02-195CF8F8A8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1020" y="2349082"/>
            <a:ext cx="868964" cy="868963"/>
          </a:xfrm>
          <a:prstGeom prst="rect">
            <a:avLst/>
          </a:prstGeom>
        </p:spPr>
      </p:pic>
      <p:pic>
        <p:nvPicPr>
          <p:cNvPr id="56" name="Graphic 55" descr="Lightbulb and gear">
            <a:extLst>
              <a:ext uri="{FF2B5EF4-FFF2-40B4-BE49-F238E27FC236}">
                <a16:creationId xmlns:a16="http://schemas.microsoft.com/office/drawing/2014/main" id="{64ADD5FF-156B-4D9B-A8EF-89EB7E6D3F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8566" y="2349082"/>
            <a:ext cx="868964" cy="868963"/>
          </a:xfrm>
          <a:prstGeom prst="rect">
            <a:avLst/>
          </a:prstGeom>
        </p:spPr>
      </p:pic>
      <p:pic>
        <p:nvPicPr>
          <p:cNvPr id="57" name="Graphic 56" descr="Business Growth">
            <a:extLst>
              <a:ext uri="{FF2B5EF4-FFF2-40B4-BE49-F238E27FC236}">
                <a16:creationId xmlns:a16="http://schemas.microsoft.com/office/drawing/2014/main" id="{FB803174-AE02-400E-9C93-D03E887123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40202" y="2349082"/>
            <a:ext cx="868964" cy="868963"/>
          </a:xfrm>
          <a:prstGeom prst="rect">
            <a:avLst/>
          </a:prstGeom>
        </p:spPr>
      </p:pic>
      <p:pic>
        <p:nvPicPr>
          <p:cNvPr id="58" name="Graphic 57" descr="Lecturer">
            <a:extLst>
              <a:ext uri="{FF2B5EF4-FFF2-40B4-BE49-F238E27FC236}">
                <a16:creationId xmlns:a16="http://schemas.microsoft.com/office/drawing/2014/main" id="{D4A6C9F0-BCEF-4AFF-9704-E4BF64DB0A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89337" y="4960621"/>
            <a:ext cx="868964" cy="868963"/>
          </a:xfrm>
          <a:prstGeom prst="rect">
            <a:avLst/>
          </a:prstGeom>
        </p:spPr>
      </p:pic>
      <p:sp>
        <p:nvSpPr>
          <p:cNvPr id="59" name="Rectangle: Rounded Corners 58">
            <a:hlinkClick r:id="rId14"/>
            <a:extLst>
              <a:ext uri="{FF2B5EF4-FFF2-40B4-BE49-F238E27FC236}">
                <a16:creationId xmlns:a16="http://schemas.microsoft.com/office/drawing/2014/main" id="{17CFC19B-CFD4-4FBA-8E77-47ED02F3E8D3}"/>
              </a:ext>
            </a:extLst>
          </p:cNvPr>
          <p:cNvSpPr/>
          <p:nvPr/>
        </p:nvSpPr>
        <p:spPr bwMode="auto">
          <a:xfrm>
            <a:off x="897048"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60" name="Rectangle: Rounded Corners 59">
            <a:hlinkClick r:id="rId15"/>
            <a:extLst>
              <a:ext uri="{FF2B5EF4-FFF2-40B4-BE49-F238E27FC236}">
                <a16:creationId xmlns:a16="http://schemas.microsoft.com/office/drawing/2014/main" id="{695C4FA9-2B8E-4FB8-93E0-7A02320B5483}"/>
              </a:ext>
            </a:extLst>
          </p:cNvPr>
          <p:cNvSpPr/>
          <p:nvPr/>
        </p:nvSpPr>
        <p:spPr bwMode="auto">
          <a:xfrm>
            <a:off x="2747866"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1" name="Rectangle: Rounded Corners 60">
            <a:hlinkClick r:id="rId16"/>
            <a:extLst>
              <a:ext uri="{FF2B5EF4-FFF2-40B4-BE49-F238E27FC236}">
                <a16:creationId xmlns:a16="http://schemas.microsoft.com/office/drawing/2014/main" id="{F4E5E171-5D7F-4FAF-93CF-CB62F4A1F2E9}"/>
              </a:ext>
            </a:extLst>
          </p:cNvPr>
          <p:cNvSpPr/>
          <p:nvPr/>
        </p:nvSpPr>
        <p:spPr bwMode="auto">
          <a:xfrm>
            <a:off x="4598684"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2" name="Rectangle: Rounded Corners 61">
            <a:hlinkClick r:id="rId17"/>
            <a:extLst>
              <a:ext uri="{FF2B5EF4-FFF2-40B4-BE49-F238E27FC236}">
                <a16:creationId xmlns:a16="http://schemas.microsoft.com/office/drawing/2014/main" id="{CD05CB2E-DBDA-4A1B-94E2-D867171F59FE}"/>
              </a:ext>
            </a:extLst>
          </p:cNvPr>
          <p:cNvSpPr/>
          <p:nvPr/>
        </p:nvSpPr>
        <p:spPr bwMode="auto">
          <a:xfrm>
            <a:off x="6449502"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3" name="Rectangle: Rounded Corners 62">
            <a:hlinkClick r:id="rId18"/>
            <a:extLst>
              <a:ext uri="{FF2B5EF4-FFF2-40B4-BE49-F238E27FC236}">
                <a16:creationId xmlns:a16="http://schemas.microsoft.com/office/drawing/2014/main" id="{470F2536-F17A-4FD5-86E3-1E1195927B69}"/>
              </a:ext>
            </a:extLst>
          </p:cNvPr>
          <p:cNvSpPr/>
          <p:nvPr/>
        </p:nvSpPr>
        <p:spPr bwMode="auto">
          <a:xfrm>
            <a:off x="8300320"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4" name="Rectangle: Rounded Corners 63">
            <a:hlinkClick r:id="rId19"/>
            <a:extLst>
              <a:ext uri="{FF2B5EF4-FFF2-40B4-BE49-F238E27FC236}">
                <a16:creationId xmlns:a16="http://schemas.microsoft.com/office/drawing/2014/main" id="{3E229F8E-1ADC-441D-9585-3A2C8AD31EE1}"/>
              </a:ext>
            </a:extLst>
          </p:cNvPr>
          <p:cNvSpPr/>
          <p:nvPr/>
        </p:nvSpPr>
        <p:spPr bwMode="auto">
          <a:xfrm>
            <a:off x="865278"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5" name="Rectangle: Rounded Corners 64">
            <a:hlinkClick r:id="rId20"/>
            <a:extLst>
              <a:ext uri="{FF2B5EF4-FFF2-40B4-BE49-F238E27FC236}">
                <a16:creationId xmlns:a16="http://schemas.microsoft.com/office/drawing/2014/main" id="{582A4E88-3E6E-4B57-9921-2E01D1CB84B1}"/>
              </a:ext>
            </a:extLst>
          </p:cNvPr>
          <p:cNvSpPr/>
          <p:nvPr/>
        </p:nvSpPr>
        <p:spPr bwMode="auto">
          <a:xfrm>
            <a:off x="2714219"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66" name="Graphic 65" descr="Playbook">
            <a:extLst>
              <a:ext uri="{FF2B5EF4-FFF2-40B4-BE49-F238E27FC236}">
                <a16:creationId xmlns:a16="http://schemas.microsoft.com/office/drawing/2014/main" id="{9A15547F-27C7-494F-9B37-6EB3ED04DB8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866666" y="2332620"/>
            <a:ext cx="914400" cy="914400"/>
          </a:xfrm>
          <a:prstGeom prst="rect">
            <a:avLst/>
          </a:prstGeom>
        </p:spPr>
      </p:pic>
      <p:sp>
        <p:nvSpPr>
          <p:cNvPr id="67" name="Rectangle 66">
            <a:extLst>
              <a:ext uri="{FF2B5EF4-FFF2-40B4-BE49-F238E27FC236}">
                <a16:creationId xmlns:a16="http://schemas.microsoft.com/office/drawing/2014/main" id="{04C18065-77FD-459E-88D7-A7F468352973}"/>
              </a:ext>
            </a:extLst>
          </p:cNvPr>
          <p:cNvSpPr>
            <a:spLocks noChangeArrowheads="1"/>
          </p:cNvSpPr>
          <p:nvPr/>
        </p:nvSpPr>
        <p:spPr bwMode="auto">
          <a:xfrm>
            <a:off x="4308760"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9.Risk Management Toolkit</a:t>
            </a:r>
          </a:p>
        </p:txBody>
      </p:sp>
      <p:sp>
        <p:nvSpPr>
          <p:cNvPr id="68" name="Rectangle: Rounded Corners 67">
            <a:hlinkClick r:id="rId23"/>
            <a:extLst>
              <a:ext uri="{FF2B5EF4-FFF2-40B4-BE49-F238E27FC236}">
                <a16:creationId xmlns:a16="http://schemas.microsoft.com/office/drawing/2014/main" id="{5579B3EC-9EEB-4609-8D9D-F20B76F96151}"/>
              </a:ext>
            </a:extLst>
          </p:cNvPr>
          <p:cNvSpPr/>
          <p:nvPr/>
        </p:nvSpPr>
        <p:spPr bwMode="auto">
          <a:xfrm>
            <a:off x="4563160"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69" name="Graphic 68" descr="Shield Tick">
            <a:extLst>
              <a:ext uri="{FF2B5EF4-FFF2-40B4-BE49-F238E27FC236}">
                <a16:creationId xmlns:a16="http://schemas.microsoft.com/office/drawing/2014/main" id="{7D2EA8E4-AEED-45E4-851F-DDA0ED3FADF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776784" y="4946169"/>
            <a:ext cx="791953" cy="791953"/>
          </a:xfrm>
          <a:prstGeom prst="rect">
            <a:avLst/>
          </a:prstGeom>
        </p:spPr>
      </p:pic>
      <p:sp>
        <p:nvSpPr>
          <p:cNvPr id="70" name="Rectangle 69">
            <a:extLst>
              <a:ext uri="{FF2B5EF4-FFF2-40B4-BE49-F238E27FC236}">
                <a16:creationId xmlns:a16="http://schemas.microsoft.com/office/drawing/2014/main" id="{CB1C877D-16A2-4DB0-BED8-3B0FFFB64706}"/>
              </a:ext>
            </a:extLst>
          </p:cNvPr>
          <p:cNvSpPr>
            <a:spLocks noChangeArrowheads="1"/>
          </p:cNvSpPr>
          <p:nvPr/>
        </p:nvSpPr>
        <p:spPr bwMode="auto">
          <a:xfrm>
            <a:off x="6157701"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10.Mergers &amp; Acquisitions Toolkit</a:t>
            </a:r>
          </a:p>
        </p:txBody>
      </p:sp>
      <p:sp>
        <p:nvSpPr>
          <p:cNvPr id="71" name="Rectangle: Rounded Corners 70">
            <a:hlinkClick r:id="rId26"/>
            <a:extLst>
              <a:ext uri="{FF2B5EF4-FFF2-40B4-BE49-F238E27FC236}">
                <a16:creationId xmlns:a16="http://schemas.microsoft.com/office/drawing/2014/main" id="{08230361-6FC5-4337-BAC4-7E325C461DA8}"/>
              </a:ext>
            </a:extLst>
          </p:cNvPr>
          <p:cNvSpPr/>
          <p:nvPr/>
        </p:nvSpPr>
        <p:spPr bwMode="auto">
          <a:xfrm>
            <a:off x="6412101" y="615173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72" name="Graphic 71" descr="Puzzle pieces">
            <a:extLst>
              <a:ext uri="{FF2B5EF4-FFF2-40B4-BE49-F238E27FC236}">
                <a16:creationId xmlns:a16="http://schemas.microsoft.com/office/drawing/2014/main" id="{3E3C36E9-A83F-4982-AF48-F596BB1975B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564501" y="4866411"/>
            <a:ext cx="914400" cy="914400"/>
          </a:xfrm>
          <a:prstGeom prst="rect">
            <a:avLst/>
          </a:prstGeom>
        </p:spPr>
      </p:pic>
      <p:pic>
        <p:nvPicPr>
          <p:cNvPr id="73" name="Graphic 72" descr="Money">
            <a:extLst>
              <a:ext uri="{FF2B5EF4-FFF2-40B4-BE49-F238E27FC236}">
                <a16:creationId xmlns:a16="http://schemas.microsoft.com/office/drawing/2014/main" id="{E75442E2-71E9-44FC-A238-51195747C8B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419120" y="2273652"/>
            <a:ext cx="914400" cy="914400"/>
          </a:xfrm>
          <a:prstGeom prst="rect">
            <a:avLst/>
          </a:prstGeom>
        </p:spPr>
      </p:pic>
      <p:sp>
        <p:nvSpPr>
          <p:cNvPr id="74" name="Rectangle 73">
            <a:extLst>
              <a:ext uri="{FF2B5EF4-FFF2-40B4-BE49-F238E27FC236}">
                <a16:creationId xmlns:a16="http://schemas.microsoft.com/office/drawing/2014/main" id="{EBD37F0A-29E0-4969-B5EC-4141D2BB6320}"/>
              </a:ext>
            </a:extLst>
          </p:cNvPr>
          <p:cNvSpPr>
            <a:spLocks noChangeArrowheads="1"/>
          </p:cNvSpPr>
          <p:nvPr/>
        </p:nvSpPr>
        <p:spPr bwMode="auto">
          <a:xfrm>
            <a:off x="9863136"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6.Digital Transformation Toolkit</a:t>
            </a:r>
          </a:p>
        </p:txBody>
      </p:sp>
      <p:sp>
        <p:nvSpPr>
          <p:cNvPr id="75" name="Rectangle 74">
            <a:extLst>
              <a:ext uri="{FF2B5EF4-FFF2-40B4-BE49-F238E27FC236}">
                <a16:creationId xmlns:a16="http://schemas.microsoft.com/office/drawing/2014/main" id="{C4AA2ACA-39B4-442C-B099-063BDA1B897F}"/>
              </a:ext>
            </a:extLst>
          </p:cNvPr>
          <p:cNvSpPr>
            <a:spLocks noChangeArrowheads="1"/>
          </p:cNvSpPr>
          <p:nvPr/>
        </p:nvSpPr>
        <p:spPr bwMode="auto">
          <a:xfrm>
            <a:off x="9863136"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fontScale="92500" lnSpcReduction="10000"/>
          </a:bodyPr>
          <a:lstStyle/>
          <a:p>
            <a:pPr algn="ctr"/>
            <a:r>
              <a:rPr lang="en-US" sz="1100" b="1" dirty="0">
                <a:solidFill>
                  <a:schemeClr val="tx2"/>
                </a:solidFill>
              </a:rPr>
              <a:t>More Toolkits will be created in the coming months. </a:t>
            </a: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r>
              <a:rPr lang="en-US" sz="1100" b="1" dirty="0">
                <a:solidFill>
                  <a:schemeClr val="tx2"/>
                </a:solidFill>
              </a:rPr>
              <a:t>If you want us to create a specific Toolkit, send us an email at sales@slidebooks.com</a:t>
            </a:r>
          </a:p>
        </p:txBody>
      </p:sp>
      <p:sp>
        <p:nvSpPr>
          <p:cNvPr id="76" name="Rectangle: Rounded Corners 75">
            <a:hlinkClick r:id="rId31"/>
            <a:extLst>
              <a:ext uri="{FF2B5EF4-FFF2-40B4-BE49-F238E27FC236}">
                <a16:creationId xmlns:a16="http://schemas.microsoft.com/office/drawing/2014/main" id="{C7E64FD9-D958-4425-99D6-C3E50B606C24}"/>
              </a:ext>
            </a:extLst>
          </p:cNvPr>
          <p:cNvSpPr/>
          <p:nvPr/>
        </p:nvSpPr>
        <p:spPr bwMode="auto">
          <a:xfrm>
            <a:off x="10151136"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77" name="Graphic 76" descr="Stream">
            <a:extLst>
              <a:ext uri="{FF2B5EF4-FFF2-40B4-BE49-F238E27FC236}">
                <a16:creationId xmlns:a16="http://schemas.microsoft.com/office/drawing/2014/main" id="{8008FDF0-7F97-4342-A1DE-7763174709E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276123" y="2273652"/>
            <a:ext cx="902026" cy="902026"/>
          </a:xfrm>
          <a:prstGeom prst="rect">
            <a:avLst/>
          </a:prstGeom>
        </p:spPr>
      </p:pic>
      <p:sp>
        <p:nvSpPr>
          <p:cNvPr id="78" name="Rectangle 77">
            <a:extLst>
              <a:ext uri="{FF2B5EF4-FFF2-40B4-BE49-F238E27FC236}">
                <a16:creationId xmlns:a16="http://schemas.microsoft.com/office/drawing/2014/main" id="{AFA816E6-1329-4FC9-8CAA-8F49CFA1DFBC}"/>
              </a:ext>
            </a:extLst>
          </p:cNvPr>
          <p:cNvSpPr>
            <a:spLocks noChangeArrowheads="1"/>
          </p:cNvSpPr>
          <p:nvPr/>
        </p:nvSpPr>
        <p:spPr bwMode="auto">
          <a:xfrm>
            <a:off x="8010716"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11.Entrepreneurship Toolkit</a:t>
            </a:r>
          </a:p>
        </p:txBody>
      </p:sp>
      <p:sp>
        <p:nvSpPr>
          <p:cNvPr id="79" name="Rectangle: Rounded Corners 78">
            <a:hlinkClick r:id="rId34"/>
            <a:extLst>
              <a:ext uri="{FF2B5EF4-FFF2-40B4-BE49-F238E27FC236}">
                <a16:creationId xmlns:a16="http://schemas.microsoft.com/office/drawing/2014/main" id="{ACC84311-B402-461E-AAFC-27D36981BAB2}"/>
              </a:ext>
            </a:extLst>
          </p:cNvPr>
          <p:cNvSpPr/>
          <p:nvPr/>
        </p:nvSpPr>
        <p:spPr bwMode="auto">
          <a:xfrm>
            <a:off x="8265116" y="615173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80" name="Graphic 79" descr="Badge Follow">
            <a:extLst>
              <a:ext uri="{FF2B5EF4-FFF2-40B4-BE49-F238E27FC236}">
                <a16:creationId xmlns:a16="http://schemas.microsoft.com/office/drawing/2014/main" id="{39C7C8E8-3819-4704-9576-38320744029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418961" y="4951337"/>
            <a:ext cx="616350" cy="616350"/>
          </a:xfrm>
          <a:prstGeom prst="rect">
            <a:avLst/>
          </a:prstGeom>
        </p:spPr>
      </p:pic>
      <p:pic>
        <p:nvPicPr>
          <p:cNvPr id="81" name="Graphic 80" descr="Plant">
            <a:extLst>
              <a:ext uri="{FF2B5EF4-FFF2-40B4-BE49-F238E27FC236}">
                <a16:creationId xmlns:a16="http://schemas.microsoft.com/office/drawing/2014/main" id="{E1A1A112-7EBD-45B0-8611-7A7D5530491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441527" y="4951009"/>
            <a:ext cx="800164" cy="800164"/>
          </a:xfrm>
          <a:prstGeom prst="rect">
            <a:avLst/>
          </a:prstGeom>
        </p:spPr>
      </p:pic>
    </p:spTree>
    <p:extLst>
      <p:ext uri="{BB962C8B-B14F-4D97-AF65-F5344CB8AC3E}">
        <p14:creationId xmlns:p14="http://schemas.microsoft.com/office/powerpoint/2010/main" val="327421269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more than 1 Toolkit? You can access to all our Toolkits for </a:t>
            </a:r>
            <a:r>
              <a:rPr lang="en-US" sz="2200" u="sng" dirty="0">
                <a:sym typeface="Arial" panose="020B0604020202020204" pitchFamily="34" charset="0"/>
              </a:rPr>
              <a:t>half the price</a:t>
            </a:r>
            <a:r>
              <a:rPr lang="en-US" sz="2200" dirty="0">
                <a:sym typeface="Arial" panose="020B0604020202020204" pitchFamily="34" charset="0"/>
              </a:rPr>
              <a:t> with the Gold Business &amp; Consulting Package</a:t>
            </a:r>
          </a:p>
        </p:txBody>
      </p:sp>
      <p:sp>
        <p:nvSpPr>
          <p:cNvPr id="4" name="TextBox 3">
            <a:hlinkClick r:id="rId9"/>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10"/>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1"/>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2"/>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900" smtClean="0">
                <a:solidFill>
                  <a:srgbClr val="ADAFBB"/>
                </a:solidFill>
              </a:rPr>
              <a:pPr/>
              <a:t>82</a:t>
            </a:fld>
            <a:endParaRPr lang="en-US" sz="900" dirty="0">
              <a:solidFill>
                <a:srgbClr val="ADAFBB"/>
              </a:solidFill>
            </a:endParaRPr>
          </a:p>
        </p:txBody>
      </p:sp>
    </p:spTree>
    <p:extLst>
      <p:ext uri="{BB962C8B-B14F-4D97-AF65-F5344CB8AC3E}">
        <p14:creationId xmlns:p14="http://schemas.microsoft.com/office/powerpoint/2010/main" val="40570548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83</a:t>
            </a:fld>
            <a:endParaRPr lang="en-US" sz="1000" dirty="0">
              <a:solidFill>
                <a:srgbClr val="ADAFBB"/>
              </a:solidFill>
            </a:endParaRPr>
          </a:p>
        </p:txBody>
      </p:sp>
    </p:spTree>
    <p:extLst>
      <p:ext uri="{BB962C8B-B14F-4D97-AF65-F5344CB8AC3E}">
        <p14:creationId xmlns:p14="http://schemas.microsoft.com/office/powerpoint/2010/main" val="128972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116572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identified 8 [insert your own number] post merger integration guiding principles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25" name="Rectangle 24">
            <a:extLst>
              <a:ext uri="{FF2B5EF4-FFF2-40B4-BE49-F238E27FC236}">
                <a16:creationId xmlns:a16="http://schemas.microsoft.com/office/drawing/2014/main" id="{47A33DA5-E225-445F-8B92-4CEF16BDF82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6" name="Rectangle 25">
            <a:extLst>
              <a:ext uri="{FF2B5EF4-FFF2-40B4-BE49-F238E27FC236}">
                <a16:creationId xmlns:a16="http://schemas.microsoft.com/office/drawing/2014/main" id="{E493EDFA-4EC0-4909-8E2B-352BDA9A9BE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7" name="Rectangle 26">
            <a:extLst>
              <a:ext uri="{FF2B5EF4-FFF2-40B4-BE49-F238E27FC236}">
                <a16:creationId xmlns:a16="http://schemas.microsoft.com/office/drawing/2014/main" id="{192A34D4-4E0F-468D-9792-49EEC3F9DA82}"/>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8" name="Rectangle 27">
            <a:extLst>
              <a:ext uri="{FF2B5EF4-FFF2-40B4-BE49-F238E27FC236}">
                <a16:creationId xmlns:a16="http://schemas.microsoft.com/office/drawing/2014/main" id="{0361A1C7-48C2-40AC-BEF6-DD4C7490A14B}"/>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9" name="Rectangle 28">
            <a:extLst>
              <a:ext uri="{FF2B5EF4-FFF2-40B4-BE49-F238E27FC236}">
                <a16:creationId xmlns:a16="http://schemas.microsoft.com/office/drawing/2014/main" id="{815616C3-EBC8-409E-9013-B93DD6CEB593}"/>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0" name="Rectangle 29">
            <a:extLst>
              <a:ext uri="{FF2B5EF4-FFF2-40B4-BE49-F238E27FC236}">
                <a16:creationId xmlns:a16="http://schemas.microsoft.com/office/drawing/2014/main" id="{993217FA-82DD-4375-AA6A-638B6FA0554E}"/>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1" name="Rectangle 30">
            <a:extLst>
              <a:ext uri="{FF2B5EF4-FFF2-40B4-BE49-F238E27FC236}">
                <a16:creationId xmlns:a16="http://schemas.microsoft.com/office/drawing/2014/main" id="{5F6C67A7-66A8-47BB-9C76-F6B715A7C68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2" name="Rectangle 31">
            <a:extLst>
              <a:ext uri="{FF2B5EF4-FFF2-40B4-BE49-F238E27FC236}">
                <a16:creationId xmlns:a16="http://schemas.microsoft.com/office/drawing/2014/main" id="{432847C6-3C29-4677-B83D-26F7FCA7DF41}"/>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3" name="Rectangle 32">
            <a:extLst>
              <a:ext uri="{FF2B5EF4-FFF2-40B4-BE49-F238E27FC236}">
                <a16:creationId xmlns:a16="http://schemas.microsoft.com/office/drawing/2014/main" id="{3561888B-4629-4D0E-870A-C656537CD34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46" name="Rectangle 45">
            <a:extLst>
              <a:ext uri="{FF2B5EF4-FFF2-40B4-BE49-F238E27FC236}">
                <a16:creationId xmlns:a16="http://schemas.microsoft.com/office/drawing/2014/main" id="{F924C3ED-E40B-49A1-AA27-DECFD23C3A65}"/>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7" name="Rectangle 46">
            <a:extLst>
              <a:ext uri="{FF2B5EF4-FFF2-40B4-BE49-F238E27FC236}">
                <a16:creationId xmlns:a16="http://schemas.microsoft.com/office/drawing/2014/main" id="{74398228-C69F-4F8C-BF02-5DCD28568D84}"/>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8" name="Rectangle 47">
            <a:extLst>
              <a:ext uri="{FF2B5EF4-FFF2-40B4-BE49-F238E27FC236}">
                <a16:creationId xmlns:a16="http://schemas.microsoft.com/office/drawing/2014/main" id="{0AAFE2C0-3BA0-4E12-9729-C5AB831A0598}"/>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9" name="Rectangle 48">
            <a:extLst>
              <a:ext uri="{FF2B5EF4-FFF2-40B4-BE49-F238E27FC236}">
                <a16:creationId xmlns:a16="http://schemas.microsoft.com/office/drawing/2014/main" id="{C34C7CF1-495B-4352-BB43-C7B1EA7B0400}"/>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50" name="Rectangle 49">
            <a:extLst>
              <a:ext uri="{FF2B5EF4-FFF2-40B4-BE49-F238E27FC236}">
                <a16:creationId xmlns:a16="http://schemas.microsoft.com/office/drawing/2014/main" id="{9675C3A2-EC07-4EEA-A82C-5ADF89403CA0}"/>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51" name="Rectangle 50">
            <a:extLst>
              <a:ext uri="{FF2B5EF4-FFF2-40B4-BE49-F238E27FC236}">
                <a16:creationId xmlns:a16="http://schemas.microsoft.com/office/drawing/2014/main" id="{2B68982C-0E54-4DF9-91E4-C34A401B63F8}"/>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52" name="Rectangle 51">
            <a:extLst>
              <a:ext uri="{FF2B5EF4-FFF2-40B4-BE49-F238E27FC236}">
                <a16:creationId xmlns:a16="http://schemas.microsoft.com/office/drawing/2014/main" id="{2590EDF0-530E-409C-A240-867CF4F6DFBE}"/>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Tree>
    <p:extLst>
      <p:ext uri="{BB962C8B-B14F-4D97-AF65-F5344CB8AC3E}">
        <p14:creationId xmlns:p14="http://schemas.microsoft.com/office/powerpoint/2010/main" val="78421107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DarEVlWRvUaZbXuaD1kwN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F6QhZFJ_e0ucmBWxRA1lY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SXdto5ED_0SRPJsXIJuJ9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Ymi8WDdDTkOcz_a3GwWExg"/>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4t9iZia2V0mGiTu2R6KMR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EJBPWgO0.0eRaLEoXY2n_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VKUNcwKj8USzpqe4QoFEv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b.ZTsVuTzE2dsCj8HURgo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YvCHnW6J5E6o2DIoojWIJw"/>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pXx9RPDyi50ibIRU05S_9sw"/>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pinxIrh6V60m_h2RecMgFx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pPogE8HeEqk.VqzOE0.cVJw"/>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pPPQraf3w_0KW2QzZ.PVCv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pvanha40C6kmYVzlZEIOTLA"/>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pqIDJvl_kiUen_B_OsGr51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odKfOTWI4k.xJpnRmINyD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ltns1LDuCUmid_mzAQEzP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tdRYjCxWAjH7i9_56Dpwu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2860</TotalTime>
  <Words>8188</Words>
  <Application>Microsoft Office PowerPoint</Application>
  <PresentationFormat>Widescreen</PresentationFormat>
  <Paragraphs>1845</Paragraphs>
  <Slides>83</Slides>
  <Notes>61</Notes>
  <HiddenSlides>0</HiddenSlides>
  <MMClips>0</MMClips>
  <ScaleCrop>false</ScaleCrop>
  <HeadingPairs>
    <vt:vector size="8" baseType="variant">
      <vt:variant>
        <vt:lpstr>Fonts Used</vt:lpstr>
      </vt:variant>
      <vt:variant>
        <vt:i4>4</vt:i4>
      </vt:variant>
      <vt:variant>
        <vt:lpstr>Theme</vt:lpstr>
      </vt:variant>
      <vt:variant>
        <vt:i4>9</vt:i4>
      </vt:variant>
      <vt:variant>
        <vt:lpstr>Embedded OLE Servers</vt:lpstr>
      </vt:variant>
      <vt:variant>
        <vt:i4>1</vt:i4>
      </vt:variant>
      <vt:variant>
        <vt:lpstr>Slide Titles</vt:lpstr>
      </vt:variant>
      <vt:variant>
        <vt:i4>83</vt:i4>
      </vt:variant>
    </vt:vector>
  </HeadingPairs>
  <TitlesOfParts>
    <vt:vector size="97" baseType="lpstr">
      <vt:lpstr>Arial</vt:lpstr>
      <vt:lpstr>Calibri</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Post Merger Integration Strategy and High-Level Plan</vt:lpstr>
      <vt:lpstr>Introduction</vt:lpstr>
      <vt:lpstr>Post Merger Integration Strategy and High-Level Plan</vt:lpstr>
      <vt:lpstr>This deliverable will zoom on the phase I of the Post Merger Integration (PMI) 3-Phase Approach</vt:lpstr>
      <vt:lpstr>Let’s zoom on the steps 1, 2 and 3</vt:lpstr>
      <vt:lpstr>Our merger strategic objectives are:</vt:lpstr>
      <vt:lpstr>The most common merger strategic objectives are:</vt:lpstr>
      <vt:lpstr>We decided to create an Integration Management Office that will be responsible for the success of the integration</vt:lpstr>
      <vt:lpstr>We identified 8 [insert your own number] post merger integration guiding principles</vt:lpstr>
      <vt:lpstr>Top 8 post merger integration guiding principles commonly used</vt:lpstr>
      <vt:lpstr>Let’s zoom on the step 4</vt:lpstr>
      <vt:lpstr>Our High-Level Plan mirrors all the steps included in our 3-phase approach</vt:lpstr>
      <vt:lpstr>High-Level Plan – Phase 1</vt:lpstr>
      <vt:lpstr>High-Level Plan – Phase 2</vt:lpstr>
      <vt:lpstr>High-Level Plan – Phase 3</vt:lpstr>
      <vt:lpstr>Let’s zoom on the steps 5 and 6</vt:lpstr>
      <vt:lpstr>Current organizational structure (Top layers)</vt:lpstr>
      <vt:lpstr>Target organizational structure (Top layers)</vt:lpstr>
      <vt:lpstr>Top management appointment</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Let’s zoom on the step 7</vt:lpstr>
      <vt:lpstr>In the next slides, you will find a small training that you can reuse to help managers set their new teams up for success…</vt:lpstr>
      <vt:lpstr>Training setting up your new team</vt:lpstr>
      <vt:lpstr>Understanding people’s rational thinking and emotions</vt:lpstr>
      <vt:lpstr>Understanding people’s reaction to change</vt:lpstr>
      <vt:lpstr>Understanding the impact of change on  your team members</vt:lpstr>
      <vt:lpstr>Forming a team taking into account of the 4 stages of team development</vt:lpstr>
      <vt:lpstr>Let’s zoom on the step 8</vt:lpstr>
      <vt:lpstr>There are 2 types of synergy: Cost synergy and Revenue synergy</vt:lpstr>
      <vt:lpstr>We believe it is very important to create an integrated synergy baseline, which consolidates data from 4 major areas</vt:lpstr>
      <vt:lpstr>The main Market data that we will use are:</vt:lpstr>
      <vt:lpstr>The main Financial data are:</vt:lpstr>
      <vt:lpstr>The main operational data are:</vt:lpstr>
      <vt:lpstr>The main People data are:</vt:lpstr>
      <vt:lpstr>Let’s zoom on the step 9</vt:lpstr>
      <vt:lpstr>It is very important to be as clear as possible on the synergy targets we need to reach</vt:lpstr>
      <vt:lpstr>Our synergy target is $140M [insert your own number] over the next 2 years</vt:lpstr>
      <vt:lpstr>Breakdown of our synergy target per function</vt:lpstr>
      <vt:lpstr>Let’s zoom on the step 10</vt:lpstr>
      <vt:lpstr>There are 2 types of integration &amp; synergy initiatives</vt:lpstr>
      <vt:lpstr>There are 2 types of integration &amp; synergy initiatives</vt:lpstr>
      <vt:lpstr>We believe that the most common functions where synergies can be achieved are:</vt:lpstr>
      <vt:lpstr>Zoom on Information Technology (IT)</vt:lpstr>
      <vt:lpstr>Zoom on Research &amp; Development (R&amp;D)</vt:lpstr>
      <vt:lpstr>Zoom on Procurement</vt:lpstr>
      <vt:lpstr>Zoom on Production</vt:lpstr>
      <vt:lpstr>Zoom on Sales &amp; Marketing</vt:lpstr>
      <vt:lpstr>Zoom on Information Technology (IT)</vt:lpstr>
      <vt:lpstr>Zoom on Research &amp; Development (R&amp;D)</vt:lpstr>
      <vt:lpstr>Zoom on Procurement</vt:lpstr>
      <vt:lpstr>Zoom on Production</vt:lpstr>
      <vt:lpstr>Zoom on Sales &amp; Marketing</vt:lpstr>
      <vt:lpstr>See below a list of our potential integration &amp; synergy initiatives</vt:lpstr>
      <vt:lpstr>Let’s zoom on the step 11</vt:lpstr>
      <vt:lpstr>To be able to prioritize our initiatives, a business case has been created for each initiative</vt:lpstr>
      <vt:lpstr>Lean Business Case Project name: Project description:</vt:lpstr>
      <vt:lpstr>Lean Business Case Project name: Project description:</vt:lpstr>
      <vt:lpstr>Lean Business Case Project name: Project description:</vt:lpstr>
      <vt:lpstr>Lean Business Case Project name: Project description:</vt:lpstr>
      <vt:lpstr>Lean Business Case Project name: Project description:</vt:lpstr>
      <vt:lpstr>Let’s zoom on the step 12</vt:lpstr>
      <vt:lpstr>We used the following prioritization matrix in order to prioritize all our potential integration &amp; synergy initiatives</vt:lpstr>
      <vt:lpstr>The focus should be on the initiatives that have the greatest impact and require the lowest effort</vt:lpstr>
      <vt:lpstr>Prioritization of the initiatives facilitating the integration</vt:lpstr>
      <vt:lpstr>Prioritization of the initiatives capturing synergy </vt:lpstr>
      <vt:lpstr>Time now to focus on the Phase II, located in the folder “Phase II - Develop and Communicate the Detailed Plans”</vt:lpstr>
      <vt:lpstr>Need more help? Our ex-McKinsey, Deloitte &amp; BCG Consultants created 11 Business &amp; Consulting Toolkits</vt:lpstr>
      <vt:lpstr>Interested in more than 1 Toolkit? You can access to all our Toolkits for half the price with the Gold Business &amp; Consulting Package</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2021-07-14T05:53:10Z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