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4"/>
  </p:sldMasterIdLst>
  <p:notesMasterIdLst>
    <p:notesMasterId r:id="rId48"/>
  </p:notesMasterIdLst>
  <p:handoutMasterIdLst>
    <p:handoutMasterId r:id="rId49"/>
  </p:handoutMasterIdLst>
  <p:sldIdLst>
    <p:sldId id="256" r:id="rId5"/>
    <p:sldId id="1518" r:id="rId6"/>
    <p:sldId id="1578" r:id="rId7"/>
    <p:sldId id="1609" r:id="rId8"/>
    <p:sldId id="1610" r:id="rId9"/>
    <p:sldId id="1580" r:id="rId10"/>
    <p:sldId id="1611" r:id="rId11"/>
    <p:sldId id="1586" r:id="rId12"/>
    <p:sldId id="1612" r:id="rId13"/>
    <p:sldId id="1588" r:id="rId14"/>
    <p:sldId id="1589" r:id="rId15"/>
    <p:sldId id="1591" r:id="rId16"/>
    <p:sldId id="1606" r:id="rId17"/>
    <p:sldId id="1613" r:id="rId18"/>
    <p:sldId id="1614" r:id="rId19"/>
    <p:sldId id="1615" r:id="rId20"/>
    <p:sldId id="1616" r:id="rId21"/>
    <p:sldId id="1617" r:id="rId22"/>
    <p:sldId id="1618" r:id="rId23"/>
    <p:sldId id="1619" r:id="rId24"/>
    <p:sldId id="1620" r:id="rId25"/>
    <p:sldId id="1621" r:id="rId26"/>
    <p:sldId id="1622" r:id="rId27"/>
    <p:sldId id="1623" r:id="rId28"/>
    <p:sldId id="1626" r:id="rId29"/>
    <p:sldId id="1627" r:id="rId30"/>
    <p:sldId id="1628" r:id="rId31"/>
    <p:sldId id="1630" r:id="rId32"/>
    <p:sldId id="1527" r:id="rId33"/>
    <p:sldId id="1633" r:id="rId34"/>
    <p:sldId id="1662" r:id="rId35"/>
    <p:sldId id="1525" r:id="rId36"/>
    <p:sldId id="1524" r:id="rId37"/>
    <p:sldId id="1523" r:id="rId38"/>
    <p:sldId id="1638" r:id="rId39"/>
    <p:sldId id="1521" r:id="rId40"/>
    <p:sldId id="1520" r:id="rId41"/>
    <p:sldId id="1648" r:id="rId42"/>
    <p:sldId id="1661" r:id="rId43"/>
    <p:sldId id="1650" r:id="rId44"/>
    <p:sldId id="1512" r:id="rId45"/>
    <p:sldId id="1517" r:id="rId46"/>
    <p:sldId id="296" r:id="rId47"/>
  </p:sldIdLst>
  <p:sldSz cx="12192000" cy="6858000"/>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2" userDrawn="1">
          <p15:clr>
            <a:srgbClr val="A4A3A4"/>
          </p15:clr>
        </p15:guide>
        <p15:guide id="2" pos="39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6DE"/>
    <a:srgbClr val="D3EFCE"/>
    <a:srgbClr val="E5F4D4"/>
    <a:srgbClr val="3075FF"/>
    <a:srgbClr val="002060"/>
    <a:srgbClr val="9BEB99"/>
    <a:srgbClr val="ADAFBB"/>
    <a:srgbClr val="A3A5B3"/>
    <a:srgbClr val="CACBD4"/>
    <a:srgbClr val="B6B8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horzBarState="maximized">
    <p:restoredLeft sz="7013" autoAdjust="0"/>
    <p:restoredTop sz="93840" autoAdjust="0"/>
  </p:normalViewPr>
  <p:slideViewPr>
    <p:cSldViewPr snapToGrid="0">
      <p:cViewPr varScale="1">
        <p:scale>
          <a:sx n="110" d="100"/>
          <a:sy n="110" d="100"/>
        </p:scale>
        <p:origin x="1008" y="108"/>
      </p:cViewPr>
      <p:guideLst>
        <p:guide orient="horz" pos="632"/>
        <p:guide pos="393"/>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tags" Target="tags/tag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BD43F5A7-0687-4124-B0EA-26053A193714}"/>
    <pc:docChg chg="delSld">
      <pc:chgData name="Aurelien Domont" userId="6da7715ce44349b3" providerId="LiveId" clId="{BD43F5A7-0687-4124-B0EA-26053A193714}" dt="2021-09-23T03:41:20.572" v="2" actId="47"/>
      <pc:docMkLst>
        <pc:docMk/>
      </pc:docMkLst>
      <pc:sldChg chg="del">
        <pc:chgData name="Aurelien Domont" userId="6da7715ce44349b3" providerId="LiveId" clId="{BD43F5A7-0687-4124-B0EA-26053A193714}" dt="2021-09-23T03:41:20.572" v="2" actId="47"/>
        <pc:sldMkLst>
          <pc:docMk/>
          <pc:sldMk cId="3156799195" sldId="293"/>
        </pc:sldMkLst>
      </pc:sldChg>
      <pc:sldChg chg="del">
        <pc:chgData name="Aurelien Domont" userId="6da7715ce44349b3" providerId="LiveId" clId="{BD43F5A7-0687-4124-B0EA-26053A193714}" dt="2021-09-23T03:41:17.329" v="0" actId="47"/>
        <pc:sldMkLst>
          <pc:docMk/>
          <pc:sldMk cId="605554773" sldId="1515"/>
        </pc:sldMkLst>
      </pc:sldChg>
      <pc:sldChg chg="del">
        <pc:chgData name="Aurelien Domont" userId="6da7715ce44349b3" providerId="LiveId" clId="{BD43F5A7-0687-4124-B0EA-26053A193714}" dt="2021-09-23T03:41:18.332" v="1" actId="47"/>
        <pc:sldMkLst>
          <pc:docMk/>
          <pc:sldMk cId="1048030620" sldId="1516"/>
        </pc:sldMkLst>
      </pc:sldChg>
    </pc:docChg>
  </pc:docChgLst>
  <pc:docChgLst>
    <pc:chgData name="Aurelien Domont" userId="6da7715ce44349b3" providerId="LiveId" clId="{EF33EDD9-86A3-4910-9E92-72375A0332B3}"/>
    <pc:docChg chg="modSld">
      <pc:chgData name="Aurelien Domont" userId="6da7715ce44349b3" providerId="LiveId" clId="{EF33EDD9-86A3-4910-9E92-72375A0332B3}" dt="2021-05-13T04:27:41.589" v="12" actId="20577"/>
      <pc:docMkLst>
        <pc:docMk/>
      </pc:docMkLst>
      <pc:sldChg chg="modSp mod">
        <pc:chgData name="Aurelien Domont" userId="6da7715ce44349b3" providerId="LiveId" clId="{EF33EDD9-86A3-4910-9E92-72375A0332B3}" dt="2021-05-13T04:27:41.589" v="12" actId="20577"/>
        <pc:sldMkLst>
          <pc:docMk/>
          <pc:sldMk cId="3022188194" sldId="1518"/>
        </pc:sldMkLst>
        <pc:spChg chg="mod">
          <ac:chgData name="Aurelien Domont" userId="6da7715ce44349b3" providerId="LiveId" clId="{EF33EDD9-86A3-4910-9E92-72375A0332B3}" dt="2021-05-13T04:27:41.589" v="12" actId="20577"/>
          <ac:spMkLst>
            <pc:docMk/>
            <pc:sldMk cId="3022188194" sldId="1518"/>
            <ac:spMk id="31" creationId="{A3302A29-CEE8-4EB0-95A3-C518EF474E4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9/23/2021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9/23/2021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1108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8767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hyperlink" Target="https://www.slidebooks.com/" TargetMode="External"/><Relationship Id="rId5" Type="http://schemas.openxmlformats.org/officeDocument/2006/relationships/image" Target="../media/image1.emf"/><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emf"/><Relationship Id="rId4"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1.xml"/><Relationship Id="rId1" Type="http://schemas.openxmlformats.org/officeDocument/2006/relationships/tags" Target="../tags/tag30.xml"/><Relationship Id="rId5" Type="http://schemas.openxmlformats.org/officeDocument/2006/relationships/image" Target="../media/image1.emf"/><Relationship Id="rId4" Type="http://schemas.openxmlformats.org/officeDocument/2006/relationships/oleObject" Target="../embeddings/oleObject15.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7.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7.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slideLayout" Target="../slideLayouts/slideLayout3.xml"/><Relationship Id="rId7" Type="http://schemas.openxmlformats.org/officeDocument/2006/relationships/image" Target="../media/image7.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1.emf"/><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1.e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1.emf"/><Relationship Id="rId4" Type="http://schemas.openxmlformats.org/officeDocument/2006/relationships/oleObject" Target="../embeddings/oleObject24.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emf"/><Relationship Id="rId4" Type="http://schemas.openxmlformats.org/officeDocument/2006/relationships/oleObject" Target="../embeddings/oleObject26.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1.emf"/><Relationship Id="rId4"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8" Type="http://schemas.openxmlformats.org/officeDocument/2006/relationships/tags" Target="../tags/tag65.xml"/><Relationship Id="rId13" Type="http://schemas.openxmlformats.org/officeDocument/2006/relationships/tags" Target="../tags/tag70.xml"/><Relationship Id="rId3" Type="http://schemas.openxmlformats.org/officeDocument/2006/relationships/tags" Target="../tags/tag60.xml"/><Relationship Id="rId7" Type="http://schemas.openxmlformats.org/officeDocument/2006/relationships/tags" Target="../tags/tag64.xml"/><Relationship Id="rId12" Type="http://schemas.openxmlformats.org/officeDocument/2006/relationships/tags" Target="../tags/tag69.xml"/><Relationship Id="rId17" Type="http://schemas.openxmlformats.org/officeDocument/2006/relationships/image" Target="../media/image1.emf"/><Relationship Id="rId2" Type="http://schemas.openxmlformats.org/officeDocument/2006/relationships/tags" Target="../tags/tag59.xml"/><Relationship Id="rId16" Type="http://schemas.openxmlformats.org/officeDocument/2006/relationships/oleObject" Target="../embeddings/oleObject29.bin"/><Relationship Id="rId1" Type="http://schemas.openxmlformats.org/officeDocument/2006/relationships/tags" Target="../tags/tag58.xml"/><Relationship Id="rId6" Type="http://schemas.openxmlformats.org/officeDocument/2006/relationships/tags" Target="../tags/tag63.xml"/><Relationship Id="rId11" Type="http://schemas.openxmlformats.org/officeDocument/2006/relationships/tags" Target="../tags/tag68.xml"/><Relationship Id="rId5" Type="http://schemas.openxmlformats.org/officeDocument/2006/relationships/tags" Target="../tags/tag62.xml"/><Relationship Id="rId15" Type="http://schemas.openxmlformats.org/officeDocument/2006/relationships/slideLayout" Target="../slideLayouts/slideLayout3.xml"/><Relationship Id="rId10" Type="http://schemas.openxmlformats.org/officeDocument/2006/relationships/tags" Target="../tags/tag67.xml"/><Relationship Id="rId4" Type="http://schemas.openxmlformats.org/officeDocument/2006/relationships/tags" Target="../tags/tag61.xml"/><Relationship Id="rId9" Type="http://schemas.openxmlformats.org/officeDocument/2006/relationships/tags" Target="../tags/tag66.xml"/><Relationship Id="rId14" Type="http://schemas.openxmlformats.org/officeDocument/2006/relationships/tags" Target="../tags/tag7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0.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3.xml"/><Relationship Id="rId1" Type="http://schemas.openxmlformats.org/officeDocument/2006/relationships/tags" Target="../tags/tag74.xml"/><Relationship Id="rId5" Type="http://schemas.openxmlformats.org/officeDocument/2006/relationships/image" Target="../media/image9.emf"/><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2.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3.xml"/><Relationship Id="rId1" Type="http://schemas.openxmlformats.org/officeDocument/2006/relationships/tags" Target="../tags/tag77.xml"/><Relationship Id="rId4" Type="http://schemas.openxmlformats.org/officeDocument/2006/relationships/image" Target="../media/image1.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3.xml"/><Relationship Id="rId1" Type="http://schemas.openxmlformats.org/officeDocument/2006/relationships/tags" Target="../tags/tag78.xml"/><Relationship Id="rId5" Type="http://schemas.openxmlformats.org/officeDocument/2006/relationships/image" Target="../media/image10.emf"/><Relationship Id="rId4" Type="http://schemas.openxmlformats.org/officeDocument/2006/relationships/image" Target="../media/image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3.xml"/><Relationship Id="rId1" Type="http://schemas.openxmlformats.org/officeDocument/2006/relationships/tags" Target="../tags/tag79.xml"/><Relationship Id="rId5" Type="http://schemas.openxmlformats.org/officeDocument/2006/relationships/image" Target="../media/image11.emf"/><Relationship Id="rId4" Type="http://schemas.openxmlformats.org/officeDocument/2006/relationships/image" Target="../media/image1.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3.xml"/><Relationship Id="rId1" Type="http://schemas.openxmlformats.org/officeDocument/2006/relationships/tags" Target="../tags/tag80.xml"/><Relationship Id="rId4" Type="http://schemas.openxmlformats.org/officeDocument/2006/relationships/image" Target="../media/image1.emf"/></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7.bin"/></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3.xml"/><Relationship Id="rId1" Type="http://schemas.openxmlformats.org/officeDocument/2006/relationships/tags" Target="../tags/tag83.xml"/><Relationship Id="rId5" Type="http://schemas.openxmlformats.org/officeDocument/2006/relationships/image" Target="../media/image12.emf"/><Relationship Id="rId4" Type="http://schemas.openxmlformats.org/officeDocument/2006/relationships/image" Target="../media/image1.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3.xml"/><Relationship Id="rId1" Type="http://schemas.openxmlformats.org/officeDocument/2006/relationships/tags" Target="../tags/tag84.xml"/><Relationship Id="rId5" Type="http://schemas.openxmlformats.org/officeDocument/2006/relationships/image" Target="../media/image13.emf"/><Relationship Id="rId4" Type="http://schemas.openxmlformats.org/officeDocument/2006/relationships/image" Target="../media/image1.emf"/></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86.xml"/><Relationship Id="rId1" Type="http://schemas.openxmlformats.org/officeDocument/2006/relationships/tags" Target="../tags/tag85.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0.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3.xml"/><Relationship Id="rId1" Type="http://schemas.openxmlformats.org/officeDocument/2006/relationships/tags" Target="../tags/tag87.xml"/><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2.bin"/></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3.xml"/><Relationship Id="rId1" Type="http://schemas.openxmlformats.org/officeDocument/2006/relationships/tags" Target="../tags/tag90.xml"/><Relationship Id="rId4" Type="http://schemas.openxmlformats.org/officeDocument/2006/relationships/image" Target="../media/image1.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3.xml"/><Relationship Id="rId1" Type="http://schemas.openxmlformats.org/officeDocument/2006/relationships/tags" Target="../tags/tag91.xml"/><Relationship Id="rId4" Type="http://schemas.openxmlformats.org/officeDocument/2006/relationships/image" Target="../media/image1.emf"/></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hyperlink" Target="https://www.slidebooks.com/" TargetMode="External"/><Relationship Id="rId5" Type="http://schemas.openxmlformats.org/officeDocument/2006/relationships/image" Target="../media/image1.emf"/><Relationship Id="rId4" Type="http://schemas.openxmlformats.org/officeDocument/2006/relationships/oleObject" Target="../embeddings/oleObject45.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5.emf"/><Relationship Id="rId5" Type="http://schemas.openxmlformats.org/officeDocument/2006/relationships/image" Target="../media/image1.emf"/><Relationship Id="rId4" Type="http://schemas.openxmlformats.org/officeDocument/2006/relationships/oleObject" Target="../embeddings/oleObject8.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9.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1.emf"/><Relationship Id="rId4" Type="http://schemas.openxmlformats.org/officeDocument/2006/relationships/oleObject" Target="../embeddings/oleObject10.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4.sv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41219349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9D706AD-C795-4B0B-8C94-E58FEC7AC4B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p:txBody>
          <a:bodyPr>
            <a:normAutofit/>
          </a:bodyPr>
          <a:lstStyle/>
          <a:p>
            <a:r>
              <a:rPr lang="en-US" sz="6000" dirty="0"/>
              <a:t>Business Case</a:t>
            </a:r>
            <a:br>
              <a:rPr lang="en-US" sz="6000" dirty="0"/>
            </a:br>
            <a:r>
              <a:rPr lang="en-US" sz="3600" dirty="0"/>
              <a:t>Insert Project Name</a:t>
            </a:r>
            <a:endParaRPr lang="en-US" sz="6000" dirty="0"/>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2320635"/>
          </a:xfrm>
        </p:spPr>
        <p:txBody>
          <a:bodyPr lIns="0" tIns="0" rIns="0" bIns="0">
            <a:spAutoFit/>
          </a:bodyPr>
          <a:lstStyle/>
          <a:p>
            <a:r>
              <a:rPr lang="en-US" sz="1600" b="1" dirty="0"/>
              <a:t>Author: </a:t>
            </a:r>
            <a:r>
              <a:rPr lang="en-US" sz="1600" dirty="0"/>
              <a:t>insert your own text</a:t>
            </a:r>
          </a:p>
          <a:p>
            <a:r>
              <a:rPr lang="en-US" sz="1600" b="1" dirty="0"/>
              <a:t>Project Sponsor: </a:t>
            </a:r>
            <a:r>
              <a:rPr lang="en-US" sz="1600" dirty="0"/>
              <a:t>insert your own text</a:t>
            </a:r>
          </a:p>
          <a:p>
            <a:r>
              <a:rPr lang="en-US" sz="1600" b="1" dirty="0"/>
              <a:t>Project Manager: </a:t>
            </a:r>
            <a:r>
              <a:rPr lang="en-US" sz="1600" dirty="0"/>
              <a:t>insert your own text</a:t>
            </a:r>
          </a:p>
          <a:p>
            <a:r>
              <a:rPr lang="en-US" sz="1600" b="1" dirty="0"/>
              <a:t>Change Manager: </a:t>
            </a:r>
            <a:r>
              <a:rPr lang="en-US" sz="1600" dirty="0"/>
              <a:t>insert your own text</a:t>
            </a:r>
          </a:p>
          <a:p>
            <a:r>
              <a:rPr lang="en-US" sz="1600" b="1" dirty="0"/>
              <a:t>Date: </a:t>
            </a:r>
            <a:r>
              <a:rPr lang="en-US" sz="1600" dirty="0"/>
              <a:t>insert your own text</a:t>
            </a:r>
          </a:p>
          <a:p>
            <a:r>
              <a:rPr lang="en-US" sz="1600" b="1" dirty="0"/>
              <a:t>Version No: </a:t>
            </a:r>
            <a:r>
              <a:rPr lang="en-US" sz="1600" dirty="0"/>
              <a:t>insert your own text</a:t>
            </a:r>
          </a:p>
          <a:p>
            <a:r>
              <a:rPr lang="en-US" sz="1600" b="1" dirty="0"/>
              <a:t>Status: </a:t>
            </a:r>
            <a:r>
              <a:rPr lang="en-US" sz="1600" dirty="0"/>
              <a:t>E.g. 1.0 for final / 0.1 for drafts</a:t>
            </a:r>
          </a:p>
        </p:txBody>
      </p:sp>
      <p:pic>
        <p:nvPicPr>
          <p:cNvPr id="7" name="Picture 6">
            <a:hlinkClick r:id="rId6"/>
            <a:extLst>
              <a:ext uri="{FF2B5EF4-FFF2-40B4-BE49-F238E27FC236}">
                <a16:creationId xmlns:a16="http://schemas.microsoft.com/office/drawing/2014/main" id="{56F6D9FE-2BD8-43FA-8517-544E7B92AA1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86245" y="5169132"/>
            <a:ext cx="4306571" cy="1264867"/>
          </a:xfrm>
          <a:prstGeom prst="rect">
            <a:avLst/>
          </a:prstGeom>
        </p:spPr>
      </p:pic>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Project Objectives</a:t>
            </a:r>
            <a:br>
              <a:rPr lang="en-US" kern="0" dirty="0"/>
            </a:br>
            <a:r>
              <a:rPr lang="en-US" b="0" kern="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21" name="Rectangle 20">
            <a:extLst>
              <a:ext uri="{FF2B5EF4-FFF2-40B4-BE49-F238E27FC236}">
                <a16:creationId xmlns:a16="http://schemas.microsoft.com/office/drawing/2014/main" id="{129BF5B3-D700-4C59-9E64-43FC81BEC95B}"/>
              </a:ext>
            </a:extLst>
          </p:cNvPr>
          <p:cNvSpPr/>
          <p:nvPr/>
        </p:nvSpPr>
        <p:spPr>
          <a:xfrm>
            <a:off x="599768" y="2267317"/>
            <a:ext cx="10987395"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b="1" dirty="0">
                <a:solidFill>
                  <a:schemeClr val="tx1"/>
                </a:solidFill>
              </a:rPr>
              <a:t>Insert Objective</a:t>
            </a:r>
          </a:p>
        </p:txBody>
      </p:sp>
      <p:sp>
        <p:nvSpPr>
          <p:cNvPr id="22" name="Rectangle 21">
            <a:extLst>
              <a:ext uri="{FF2B5EF4-FFF2-40B4-BE49-F238E27FC236}">
                <a16:creationId xmlns:a16="http://schemas.microsoft.com/office/drawing/2014/main" id="{7A351F4C-7FF0-4195-B2C8-571D7D426BB4}"/>
              </a:ext>
            </a:extLst>
          </p:cNvPr>
          <p:cNvSpPr/>
          <p:nvPr/>
        </p:nvSpPr>
        <p:spPr>
          <a:xfrm>
            <a:off x="599768" y="3500697"/>
            <a:ext cx="10987395"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b="1" dirty="0">
                <a:solidFill>
                  <a:schemeClr val="tx1"/>
                </a:solidFill>
              </a:rPr>
              <a:t>Insert Objective</a:t>
            </a:r>
          </a:p>
        </p:txBody>
      </p:sp>
      <p:sp>
        <p:nvSpPr>
          <p:cNvPr id="23" name="Rectangle 22">
            <a:extLst>
              <a:ext uri="{FF2B5EF4-FFF2-40B4-BE49-F238E27FC236}">
                <a16:creationId xmlns:a16="http://schemas.microsoft.com/office/drawing/2014/main" id="{293DE04C-BBE0-4DE1-9310-72EBC1BACB31}"/>
              </a:ext>
            </a:extLst>
          </p:cNvPr>
          <p:cNvSpPr/>
          <p:nvPr/>
        </p:nvSpPr>
        <p:spPr>
          <a:xfrm>
            <a:off x="599768" y="4734078"/>
            <a:ext cx="10987395" cy="1050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b="1" dirty="0">
                <a:solidFill>
                  <a:schemeClr val="tx1"/>
                </a:solidFill>
              </a:rPr>
              <a:t>Insert Objective</a:t>
            </a:r>
          </a:p>
        </p:txBody>
      </p:sp>
    </p:spTree>
    <p:extLst>
      <p:ext uri="{BB962C8B-B14F-4D97-AF65-F5344CB8AC3E}">
        <p14:creationId xmlns:p14="http://schemas.microsoft.com/office/powerpoint/2010/main" val="1487773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Project Scope</a:t>
            </a:r>
            <a:br>
              <a:rPr lang="en-US" kern="0" dirty="0"/>
            </a:br>
            <a:r>
              <a:rPr lang="en-US" b="0" kern="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11</a:t>
            </a:fld>
            <a:endParaRPr lang="en-US" sz="1000" dirty="0">
              <a:solidFill>
                <a:srgbClr val="ADAFBB"/>
              </a:solidFill>
            </a:endParaRPr>
          </a:p>
        </p:txBody>
      </p:sp>
      <p:graphicFrame>
        <p:nvGraphicFramePr>
          <p:cNvPr id="10" name="Table 9">
            <a:extLst>
              <a:ext uri="{FF2B5EF4-FFF2-40B4-BE49-F238E27FC236}">
                <a16:creationId xmlns:a16="http://schemas.microsoft.com/office/drawing/2014/main" id="{B2E7F874-B097-4A03-943B-2F5F66BD9410}"/>
              </a:ext>
            </a:extLst>
          </p:cNvPr>
          <p:cNvGraphicFramePr>
            <a:graphicFrameLocks noGrp="1"/>
          </p:cNvGraphicFramePr>
          <p:nvPr>
            <p:extLst>
              <p:ext uri="{D42A27DB-BD31-4B8C-83A1-F6EECF244321}">
                <p14:modId xmlns:p14="http://schemas.microsoft.com/office/powerpoint/2010/main" val="2858990891"/>
              </p:ext>
            </p:extLst>
          </p:nvPr>
        </p:nvGraphicFramePr>
        <p:xfrm>
          <a:off x="609600" y="1745370"/>
          <a:ext cx="10977563" cy="4478450"/>
        </p:xfrm>
        <a:graphic>
          <a:graphicData uri="http://schemas.openxmlformats.org/drawingml/2006/table">
            <a:tbl>
              <a:tblPr firstRow="1" bandRow="1">
                <a:tableStyleId>{5C22544A-7EE6-4342-B048-85BDC9FD1C3A}</a:tableStyleId>
              </a:tblPr>
              <a:tblGrid>
                <a:gridCol w="2104103">
                  <a:extLst>
                    <a:ext uri="{9D8B030D-6E8A-4147-A177-3AD203B41FA5}">
                      <a16:colId xmlns:a16="http://schemas.microsoft.com/office/drawing/2014/main" val="3251365807"/>
                    </a:ext>
                  </a:extLst>
                </a:gridCol>
                <a:gridCol w="4436730">
                  <a:extLst>
                    <a:ext uri="{9D8B030D-6E8A-4147-A177-3AD203B41FA5}">
                      <a16:colId xmlns:a16="http://schemas.microsoft.com/office/drawing/2014/main" val="1628469395"/>
                    </a:ext>
                  </a:extLst>
                </a:gridCol>
                <a:gridCol w="4436730">
                  <a:extLst>
                    <a:ext uri="{9D8B030D-6E8A-4147-A177-3AD203B41FA5}">
                      <a16:colId xmlns:a16="http://schemas.microsoft.com/office/drawing/2014/main" val="2283986259"/>
                    </a:ext>
                  </a:extLst>
                </a:gridCol>
              </a:tblGrid>
              <a:tr h="447845">
                <a:tc>
                  <a:txBody>
                    <a:bodyPr/>
                    <a:lstStyle/>
                    <a:p>
                      <a:pPr algn="ctr"/>
                      <a:r>
                        <a:rPr lang="en-US" sz="1400" dirty="0">
                          <a:latin typeface="+mn-lt"/>
                        </a:rPr>
                        <a:t>Category</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1"/>
                    </a:solidFill>
                  </a:tcPr>
                </a:tc>
                <a:tc>
                  <a:txBody>
                    <a:bodyPr/>
                    <a:lstStyle/>
                    <a:p>
                      <a:pPr algn="ctr"/>
                      <a:r>
                        <a:rPr lang="en-US" sz="1400" dirty="0">
                          <a:latin typeface="+mn-lt"/>
                        </a:rPr>
                        <a:t>In Scope</a:t>
                      </a:r>
                    </a:p>
                  </a:txBody>
                  <a:tcPr anchor="ctr">
                    <a:lnT w="9525" cap="flat" cmpd="sng" algn="ctr">
                      <a:solidFill>
                        <a:schemeClr val="tx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1"/>
                    </a:solidFill>
                  </a:tcPr>
                </a:tc>
                <a:tc>
                  <a:txBody>
                    <a:bodyPr/>
                    <a:lstStyle/>
                    <a:p>
                      <a:pPr algn="ctr"/>
                      <a:r>
                        <a:rPr lang="en-US" sz="1400" dirty="0">
                          <a:latin typeface="+mn-lt"/>
                        </a:rPr>
                        <a:t>Out of scope</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2"/>
                      </a:solidFill>
                      <a:prstDash val="solid"/>
                      <a:round/>
                      <a:headEnd type="none" w="med" len="med"/>
                      <a:tailEnd type="none" w="med" len="med"/>
                    </a:lnB>
                    <a:solidFill>
                      <a:schemeClr val="tx1"/>
                    </a:solidFill>
                  </a:tcPr>
                </a:tc>
                <a:extLst>
                  <a:ext uri="{0D108BD9-81ED-4DB2-BD59-A6C34878D82A}">
                    <a16:rowId xmlns:a16="http://schemas.microsoft.com/office/drawing/2014/main" val="1457937666"/>
                  </a:ext>
                </a:extLst>
              </a:tr>
              <a:tr h="447845">
                <a:tc>
                  <a:txBody>
                    <a:bodyPr/>
                    <a:lstStyle/>
                    <a:p>
                      <a:r>
                        <a:rPr lang="en-US" sz="1400" b="1" dirty="0">
                          <a:solidFill>
                            <a:schemeClr val="tx1"/>
                          </a:solidFill>
                          <a:latin typeface="+mn-lt"/>
                        </a:rPr>
                        <a:t>Strategy</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2"/>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4386847"/>
                  </a:ext>
                </a:extLst>
              </a:tr>
              <a:tr h="447845">
                <a:tc>
                  <a:txBody>
                    <a:bodyPr/>
                    <a:lstStyle/>
                    <a:p>
                      <a:r>
                        <a:rPr lang="en-US" sz="1400" b="1" dirty="0">
                          <a:solidFill>
                            <a:schemeClr val="tx1"/>
                          </a:solidFill>
                          <a:latin typeface="+mn-lt"/>
                        </a:rPr>
                        <a:t>Products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8803941"/>
                  </a:ext>
                </a:extLst>
              </a:tr>
              <a:tr h="447845">
                <a:tc>
                  <a:txBody>
                    <a:bodyPr/>
                    <a:lstStyle/>
                    <a:p>
                      <a:r>
                        <a:rPr lang="en-US" sz="1400" b="1" dirty="0">
                          <a:solidFill>
                            <a:schemeClr val="tx1"/>
                          </a:solidFill>
                          <a:latin typeface="+mn-lt"/>
                        </a:rPr>
                        <a:t>Processes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82841164"/>
                  </a:ext>
                </a:extLst>
              </a:tr>
              <a:tr h="447845">
                <a:tc>
                  <a:txBody>
                    <a:bodyPr/>
                    <a:lstStyle/>
                    <a:p>
                      <a:r>
                        <a:rPr lang="en-US" sz="1400" b="1" dirty="0">
                          <a:solidFill>
                            <a:schemeClr val="tx1"/>
                          </a:solidFill>
                          <a:latin typeface="+mn-lt"/>
                        </a:rPr>
                        <a:t>Systems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75206295"/>
                  </a:ext>
                </a:extLst>
              </a:tr>
              <a:tr h="447845">
                <a:tc>
                  <a:txBody>
                    <a:bodyPr/>
                    <a:lstStyle/>
                    <a:p>
                      <a:r>
                        <a:rPr lang="en-US" sz="1400" b="1" dirty="0">
                          <a:solidFill>
                            <a:schemeClr val="tx1"/>
                          </a:solidFill>
                          <a:latin typeface="+mn-lt"/>
                        </a:rPr>
                        <a:t>Channels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93474886"/>
                  </a:ext>
                </a:extLst>
              </a:tr>
              <a:tr h="447845">
                <a:tc>
                  <a:txBody>
                    <a:bodyPr/>
                    <a:lstStyle/>
                    <a:p>
                      <a:r>
                        <a:rPr lang="en-US" sz="1400" b="1" dirty="0">
                          <a:solidFill>
                            <a:schemeClr val="tx1"/>
                          </a:solidFill>
                          <a:latin typeface="+mn-lt"/>
                        </a:rPr>
                        <a:t>Roles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67522626"/>
                  </a:ext>
                </a:extLst>
              </a:tr>
              <a:tr h="447845">
                <a:tc>
                  <a:txBody>
                    <a:bodyPr/>
                    <a:lstStyle/>
                    <a:p>
                      <a:r>
                        <a:rPr lang="en-US" sz="1400" b="1" dirty="0">
                          <a:solidFill>
                            <a:schemeClr val="tx1"/>
                          </a:solidFill>
                          <a:latin typeface="+mn-lt"/>
                        </a:rPr>
                        <a:t>Insert Category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05145473"/>
                  </a:ext>
                </a:extLst>
              </a:tr>
              <a:tr h="447845">
                <a:tc>
                  <a:txBody>
                    <a:bodyPr/>
                    <a:lstStyle/>
                    <a:p>
                      <a:endParaRPr lang="en-US" sz="1400" b="1" dirty="0">
                        <a:solidFill>
                          <a:schemeClr val="tx1"/>
                        </a:solidFill>
                        <a:latin typeface="+mn-lt"/>
                      </a:endParaRP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70662351"/>
                  </a:ext>
                </a:extLst>
              </a:tr>
              <a:tr h="447845">
                <a:tc>
                  <a:txBody>
                    <a:bodyPr/>
                    <a:lstStyle/>
                    <a:p>
                      <a:endParaRPr lang="en-US" sz="1400" b="1" dirty="0">
                        <a:solidFill>
                          <a:schemeClr val="tx1"/>
                        </a:solidFill>
                        <a:latin typeface="+mn-lt"/>
                      </a:endParaRP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5878214"/>
                  </a:ext>
                </a:extLst>
              </a:tr>
            </a:tbl>
          </a:graphicData>
        </a:graphic>
      </p:graphicFrame>
    </p:spTree>
    <p:extLst>
      <p:ext uri="{BB962C8B-B14F-4D97-AF65-F5344CB8AC3E}">
        <p14:creationId xmlns:p14="http://schemas.microsoft.com/office/powerpoint/2010/main" val="376968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Project Structure</a:t>
            </a:r>
            <a:br>
              <a:rPr lang="en-US" kern="0" dirty="0"/>
            </a:br>
            <a:r>
              <a:rPr lang="en-US" b="0" kern="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8" name="Rectangle 7">
            <a:extLst>
              <a:ext uri="{FF2B5EF4-FFF2-40B4-BE49-F238E27FC236}">
                <a16:creationId xmlns:a16="http://schemas.microsoft.com/office/drawing/2014/main" id="{F5406108-71CE-4619-AE00-64A51F56DF71}"/>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solidFill>
                  <a:srgbClr val="FFFFFF"/>
                </a:solidFill>
                <a:effectLst/>
                <a:uLnTx/>
                <a:uFillTx/>
                <a:latin typeface="Arial" panose="020B0604020202020204"/>
                <a:ea typeface="ＭＳ Ｐゴシック" pitchFamily="50" charset="-128"/>
                <a:cs typeface="+mn-cs"/>
              </a:rPr>
              <a:t>Insert Name</a:t>
            </a:r>
          </a:p>
          <a:p>
            <a:pPr lvl="0" algn="ctr">
              <a:defRPr/>
            </a:pPr>
            <a:r>
              <a:rPr lang="en-GB" altLang="ja-JP" sz="1200" dirty="0">
                <a:solidFill>
                  <a:srgbClr val="FFFFFF"/>
                </a:solidFill>
                <a:ea typeface="ＭＳ Ｐゴシック" pitchFamily="50" charset="-128"/>
              </a:rPr>
              <a:t>Project Manager</a:t>
            </a:r>
          </a:p>
        </p:txBody>
      </p:sp>
      <p:cxnSp>
        <p:nvCxnSpPr>
          <p:cNvPr id="9" name="Connector: Elbow 8">
            <a:extLst>
              <a:ext uri="{FF2B5EF4-FFF2-40B4-BE49-F238E27FC236}">
                <a16:creationId xmlns:a16="http://schemas.microsoft.com/office/drawing/2014/main" id="{FC97855B-7564-458E-BF76-6B5FA722F8D0}"/>
              </a:ext>
            </a:extLst>
          </p:cNvPr>
          <p:cNvCxnSpPr>
            <a:stCxn id="8" idx="2"/>
            <a:endCxn id="18" idx="0"/>
          </p:cNvCxnSpPr>
          <p:nvPr/>
        </p:nvCxnSpPr>
        <p:spPr>
          <a:xfrm rot="16200000" flipH="1">
            <a:off x="7353039" y="1556641"/>
            <a:ext cx="406398" cy="275281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A1086598-F6BE-444E-9C74-86C825186BBB}"/>
              </a:ext>
            </a:extLst>
          </p:cNvPr>
          <p:cNvCxnSpPr>
            <a:stCxn id="8" idx="2"/>
            <a:endCxn id="15" idx="0"/>
          </p:cNvCxnSpPr>
          <p:nvPr/>
        </p:nvCxnSpPr>
        <p:spPr>
          <a:xfrm rot="5400000">
            <a:off x="4533682" y="1490098"/>
            <a:ext cx="406398" cy="288590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5B2ED215-751E-4082-AC47-E73C239740D1}"/>
              </a:ext>
            </a:extLst>
          </p:cNvPr>
          <p:cNvSpPr>
            <a:spLocks noChangeArrowheads="1"/>
          </p:cNvSpPr>
          <p:nvPr/>
        </p:nvSpPr>
        <p:spPr bwMode="auto">
          <a:xfrm>
            <a:off x="65044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15" name="Rectangle 14">
            <a:extLst>
              <a:ext uri="{FF2B5EF4-FFF2-40B4-BE49-F238E27FC236}">
                <a16:creationId xmlns:a16="http://schemas.microsoft.com/office/drawing/2014/main" id="{44DFF64D-3590-4A58-A457-A07EFC1F3009}"/>
              </a:ext>
            </a:extLst>
          </p:cNvPr>
          <p:cNvSpPr>
            <a:spLocks noChangeArrowheads="1"/>
          </p:cNvSpPr>
          <p:nvPr/>
        </p:nvSpPr>
        <p:spPr bwMode="auto">
          <a:xfrm>
            <a:off x="253092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18" name="Rectangle 17">
            <a:extLst>
              <a:ext uri="{FF2B5EF4-FFF2-40B4-BE49-F238E27FC236}">
                <a16:creationId xmlns:a16="http://schemas.microsoft.com/office/drawing/2014/main" id="{E9DB7160-7F83-4C17-97D1-4A9CDFD70FAF}"/>
              </a:ext>
            </a:extLst>
          </p:cNvPr>
          <p:cNvSpPr>
            <a:spLocks noChangeArrowheads="1"/>
          </p:cNvSpPr>
          <p:nvPr/>
        </p:nvSpPr>
        <p:spPr bwMode="auto">
          <a:xfrm>
            <a:off x="816964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19" name="Rectangle 18">
            <a:extLst>
              <a:ext uri="{FF2B5EF4-FFF2-40B4-BE49-F238E27FC236}">
                <a16:creationId xmlns:a16="http://schemas.microsoft.com/office/drawing/2014/main" id="{486D7906-4D03-4B93-8762-503B487C4288}"/>
              </a:ext>
            </a:extLst>
          </p:cNvPr>
          <p:cNvSpPr>
            <a:spLocks noChangeArrowheads="1"/>
          </p:cNvSpPr>
          <p:nvPr/>
        </p:nvSpPr>
        <p:spPr bwMode="auto">
          <a:xfrm>
            <a:off x="2532591"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20" name="Rectangle 19">
            <a:extLst>
              <a:ext uri="{FF2B5EF4-FFF2-40B4-BE49-F238E27FC236}">
                <a16:creationId xmlns:a16="http://schemas.microsoft.com/office/drawing/2014/main" id="{363FFD15-0CA7-4A8A-AC1B-F7A4B990C33E}"/>
              </a:ext>
            </a:extLst>
          </p:cNvPr>
          <p:cNvSpPr>
            <a:spLocks noChangeArrowheads="1"/>
          </p:cNvSpPr>
          <p:nvPr/>
        </p:nvSpPr>
        <p:spPr bwMode="auto">
          <a:xfrm>
            <a:off x="4414732"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21" name="Rectangle 20">
            <a:extLst>
              <a:ext uri="{FF2B5EF4-FFF2-40B4-BE49-F238E27FC236}">
                <a16:creationId xmlns:a16="http://schemas.microsoft.com/office/drawing/2014/main" id="{81408847-3530-4EDD-9E68-A7AAA6E55DFF}"/>
              </a:ext>
            </a:extLst>
          </p:cNvPr>
          <p:cNvSpPr>
            <a:spLocks noChangeArrowheads="1"/>
          </p:cNvSpPr>
          <p:nvPr/>
        </p:nvSpPr>
        <p:spPr bwMode="auto">
          <a:xfrm>
            <a:off x="8179015"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22" name="Rectangle 21">
            <a:extLst>
              <a:ext uri="{FF2B5EF4-FFF2-40B4-BE49-F238E27FC236}">
                <a16:creationId xmlns:a16="http://schemas.microsoft.com/office/drawing/2014/main" id="{585499AA-31F2-43F4-B92B-4B6B24EF60F4}"/>
              </a:ext>
            </a:extLst>
          </p:cNvPr>
          <p:cNvSpPr>
            <a:spLocks noChangeArrowheads="1"/>
          </p:cNvSpPr>
          <p:nvPr/>
        </p:nvSpPr>
        <p:spPr bwMode="auto">
          <a:xfrm>
            <a:off x="6296874"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sp>
        <p:nvSpPr>
          <p:cNvPr id="23" name="Rectangle 22">
            <a:extLst>
              <a:ext uri="{FF2B5EF4-FFF2-40B4-BE49-F238E27FC236}">
                <a16:creationId xmlns:a16="http://schemas.microsoft.com/office/drawing/2014/main" id="{AC5EFDB0-EE4A-4878-8A63-AB01E67392CA}"/>
              </a:ext>
            </a:extLst>
          </p:cNvPr>
          <p:cNvSpPr>
            <a:spLocks noChangeArrowheads="1"/>
          </p:cNvSpPr>
          <p:nvPr/>
        </p:nvSpPr>
        <p:spPr bwMode="auto">
          <a:xfrm>
            <a:off x="1006115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200" b="1" i="0" u="none" strike="noStrike" kern="1200" cap="none" spc="0" normalizeH="0" baseline="0" noProof="0" dirty="0">
                <a:ln>
                  <a:noFill/>
                </a:ln>
                <a:effectLst/>
                <a:uLnTx/>
                <a:uFillTx/>
                <a:latin typeface="Arial" panose="020B0604020202020204"/>
                <a:ea typeface="ＭＳ Ｐゴシック" pitchFamily="50" charset="-128"/>
                <a:cs typeface="+mn-cs"/>
              </a:rPr>
              <a:t>Insert Name</a:t>
            </a:r>
          </a:p>
          <a:p>
            <a:pPr lvl="0" algn="ctr">
              <a:defRPr/>
            </a:pPr>
            <a:r>
              <a:rPr lang="en-GB" altLang="ja-JP" sz="1200" dirty="0">
                <a:ea typeface="ＭＳ Ｐゴシック" pitchFamily="50" charset="-128"/>
              </a:rPr>
              <a:t>Insert Role</a:t>
            </a:r>
          </a:p>
        </p:txBody>
      </p:sp>
      <p:cxnSp>
        <p:nvCxnSpPr>
          <p:cNvPr id="24" name="Connector: Elbow 23">
            <a:extLst>
              <a:ext uri="{FF2B5EF4-FFF2-40B4-BE49-F238E27FC236}">
                <a16:creationId xmlns:a16="http://schemas.microsoft.com/office/drawing/2014/main" id="{943E4963-5903-49B3-ABE9-9726BC9F0DF1}"/>
              </a:ext>
            </a:extLst>
          </p:cNvPr>
          <p:cNvCxnSpPr>
            <a:stCxn id="15" idx="2"/>
            <a:endCxn id="13" idx="0"/>
          </p:cNvCxnSpPr>
          <p:nvPr/>
        </p:nvCxnSpPr>
        <p:spPr>
          <a:xfrm rot="5400000">
            <a:off x="2074693" y="3785864"/>
            <a:ext cx="557996" cy="188047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2ACB3F93-3B76-41C6-A942-1E380746B97C}"/>
              </a:ext>
            </a:extLst>
          </p:cNvPr>
          <p:cNvCxnSpPr>
            <a:stCxn id="15" idx="2"/>
            <a:endCxn id="19" idx="0"/>
          </p:cNvCxnSpPr>
          <p:nvPr/>
        </p:nvCxnSpPr>
        <p:spPr>
          <a:xfrm rot="16200000" flipH="1">
            <a:off x="3015763" y="4725270"/>
            <a:ext cx="557996" cy="1663"/>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2273FD15-DAFC-4F29-995C-06EC7D91CB26}"/>
              </a:ext>
            </a:extLst>
          </p:cNvPr>
          <p:cNvCxnSpPr>
            <a:stCxn id="15" idx="2"/>
            <a:endCxn id="20" idx="0"/>
          </p:cNvCxnSpPr>
          <p:nvPr/>
        </p:nvCxnSpPr>
        <p:spPr>
          <a:xfrm rot="16200000" flipH="1">
            <a:off x="3956833" y="3784200"/>
            <a:ext cx="557996" cy="188380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7" name="Connector: Elbow 20">
            <a:extLst>
              <a:ext uri="{FF2B5EF4-FFF2-40B4-BE49-F238E27FC236}">
                <a16:creationId xmlns:a16="http://schemas.microsoft.com/office/drawing/2014/main" id="{9E96269E-FD69-4BFA-BC30-3DC1062C252D}"/>
              </a:ext>
            </a:extLst>
          </p:cNvPr>
          <p:cNvCxnSpPr>
            <a:stCxn id="18" idx="2"/>
            <a:endCxn id="21" idx="0"/>
          </p:cNvCxnSpPr>
          <p:nvPr/>
        </p:nvCxnSpPr>
        <p:spPr>
          <a:xfrm>
            <a:off x="8932645" y="4447105"/>
            <a:ext cx="9372" cy="557996"/>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45CC7273-EE8C-4D9C-8D9B-1964B7403FBF}"/>
              </a:ext>
            </a:extLst>
          </p:cNvPr>
          <p:cNvCxnSpPr>
            <a:stCxn id="18" idx="2"/>
            <a:endCxn id="22" idx="0"/>
          </p:cNvCxnSpPr>
          <p:nvPr/>
        </p:nvCxnSpPr>
        <p:spPr>
          <a:xfrm rot="5400000">
            <a:off x="7717263" y="3789718"/>
            <a:ext cx="557996" cy="187276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16FA565E-A945-40D7-9C9B-DC10E14A7C35}"/>
              </a:ext>
            </a:extLst>
          </p:cNvPr>
          <p:cNvCxnSpPr>
            <a:stCxn id="18" idx="2"/>
            <a:endCxn id="23" idx="0"/>
          </p:cNvCxnSpPr>
          <p:nvPr/>
        </p:nvCxnSpPr>
        <p:spPr>
          <a:xfrm rot="16200000" flipH="1">
            <a:off x="9599405" y="3780344"/>
            <a:ext cx="557996" cy="1891516"/>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7940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Project Approach</a:t>
            </a:r>
            <a:br>
              <a:rPr lang="en-US" kern="0" dirty="0"/>
            </a:br>
            <a:r>
              <a:rPr lang="en-US" b="0" kern="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57" name="Isosceles Triangle 56">
            <a:extLst>
              <a:ext uri="{FF2B5EF4-FFF2-40B4-BE49-F238E27FC236}">
                <a16:creationId xmlns:a16="http://schemas.microsoft.com/office/drawing/2014/main" id="{EF46BBEF-6118-4345-956B-4F1DA747C200}"/>
              </a:ext>
            </a:extLst>
          </p:cNvPr>
          <p:cNvSpPr/>
          <p:nvPr/>
        </p:nvSpPr>
        <p:spPr bwMode="auto">
          <a:xfrm>
            <a:off x="10253006" y="816957"/>
            <a:ext cx="195043" cy="197482"/>
          </a:xfrm>
          <a:prstGeom prst="triangle">
            <a:avLst/>
          </a:prstGeom>
          <a:solidFill>
            <a:schemeClr val="accent5"/>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8" name="TextBox 57">
            <a:extLst>
              <a:ext uri="{FF2B5EF4-FFF2-40B4-BE49-F238E27FC236}">
                <a16:creationId xmlns:a16="http://schemas.microsoft.com/office/drawing/2014/main" id="{3625C46E-3C47-4B05-99ED-15D718C1FDDF}"/>
              </a:ext>
            </a:extLst>
          </p:cNvPr>
          <p:cNvSpPr txBox="1"/>
          <p:nvPr/>
        </p:nvSpPr>
        <p:spPr>
          <a:xfrm>
            <a:off x="10396028" y="797950"/>
            <a:ext cx="1371600" cy="259325"/>
          </a:xfrm>
          <a:prstGeom prst="rect">
            <a:avLst/>
          </a:prstGeom>
          <a:noFill/>
        </p:spPr>
        <p:txBody>
          <a:bodyPr wrap="square" rtlCol="0">
            <a:spAutoFit/>
          </a:bodyPr>
          <a:lstStyle/>
          <a:p>
            <a:r>
              <a:rPr lang="en-US" sz="1100" i="1" dirty="0"/>
              <a:t>= Key deliverable</a:t>
            </a:r>
          </a:p>
        </p:txBody>
      </p:sp>
      <p:graphicFrame>
        <p:nvGraphicFramePr>
          <p:cNvPr id="59" name="Group 3">
            <a:extLst>
              <a:ext uri="{FF2B5EF4-FFF2-40B4-BE49-F238E27FC236}">
                <a16:creationId xmlns:a16="http://schemas.microsoft.com/office/drawing/2014/main" id="{C2D970A6-39AB-4B24-954D-EC444B49C0BB}"/>
              </a:ext>
            </a:extLst>
          </p:cNvPr>
          <p:cNvGraphicFramePr>
            <a:graphicFrameLocks noGrp="1"/>
          </p:cNvGraphicFramePr>
          <p:nvPr>
            <p:extLst>
              <p:ext uri="{D42A27DB-BD31-4B8C-83A1-F6EECF244321}">
                <p14:modId xmlns:p14="http://schemas.microsoft.com/office/powerpoint/2010/main" val="3879245317"/>
              </p:ext>
            </p:extLst>
          </p:nvPr>
        </p:nvGraphicFramePr>
        <p:xfrm>
          <a:off x="623887" y="1666058"/>
          <a:ext cx="10963262" cy="4695418"/>
        </p:xfrm>
        <a:graphic>
          <a:graphicData uri="http://schemas.openxmlformats.org/drawingml/2006/table">
            <a:tbl>
              <a:tblPr>
                <a:tableStyleId>{8799B23B-EC83-4686-B30A-512413B5E67A}</a:tableStyleId>
              </a:tblPr>
              <a:tblGrid>
                <a:gridCol w="2280098">
                  <a:extLst>
                    <a:ext uri="{9D8B030D-6E8A-4147-A177-3AD203B41FA5}">
                      <a16:colId xmlns:a16="http://schemas.microsoft.com/office/drawing/2014/main" val="20000"/>
                    </a:ext>
                  </a:extLst>
                </a:gridCol>
                <a:gridCol w="723597">
                  <a:extLst>
                    <a:ext uri="{9D8B030D-6E8A-4147-A177-3AD203B41FA5}">
                      <a16:colId xmlns:a16="http://schemas.microsoft.com/office/drawing/2014/main" val="20001"/>
                    </a:ext>
                  </a:extLst>
                </a:gridCol>
                <a:gridCol w="723597">
                  <a:extLst>
                    <a:ext uri="{9D8B030D-6E8A-4147-A177-3AD203B41FA5}">
                      <a16:colId xmlns:a16="http://schemas.microsoft.com/office/drawing/2014/main" val="20002"/>
                    </a:ext>
                  </a:extLst>
                </a:gridCol>
                <a:gridCol w="723597">
                  <a:extLst>
                    <a:ext uri="{9D8B030D-6E8A-4147-A177-3AD203B41FA5}">
                      <a16:colId xmlns:a16="http://schemas.microsoft.com/office/drawing/2014/main" val="20003"/>
                    </a:ext>
                  </a:extLst>
                </a:gridCol>
                <a:gridCol w="723597">
                  <a:extLst>
                    <a:ext uri="{9D8B030D-6E8A-4147-A177-3AD203B41FA5}">
                      <a16:colId xmlns:a16="http://schemas.microsoft.com/office/drawing/2014/main" val="20004"/>
                    </a:ext>
                  </a:extLst>
                </a:gridCol>
                <a:gridCol w="723597">
                  <a:extLst>
                    <a:ext uri="{9D8B030D-6E8A-4147-A177-3AD203B41FA5}">
                      <a16:colId xmlns:a16="http://schemas.microsoft.com/office/drawing/2014/main" val="20005"/>
                    </a:ext>
                  </a:extLst>
                </a:gridCol>
                <a:gridCol w="723597">
                  <a:extLst>
                    <a:ext uri="{9D8B030D-6E8A-4147-A177-3AD203B41FA5}">
                      <a16:colId xmlns:a16="http://schemas.microsoft.com/office/drawing/2014/main" val="20006"/>
                    </a:ext>
                  </a:extLst>
                </a:gridCol>
                <a:gridCol w="723597">
                  <a:extLst>
                    <a:ext uri="{9D8B030D-6E8A-4147-A177-3AD203B41FA5}">
                      <a16:colId xmlns:a16="http://schemas.microsoft.com/office/drawing/2014/main" val="20007"/>
                    </a:ext>
                  </a:extLst>
                </a:gridCol>
                <a:gridCol w="723597">
                  <a:extLst>
                    <a:ext uri="{9D8B030D-6E8A-4147-A177-3AD203B41FA5}">
                      <a16:colId xmlns:a16="http://schemas.microsoft.com/office/drawing/2014/main" val="20008"/>
                    </a:ext>
                  </a:extLst>
                </a:gridCol>
                <a:gridCol w="723597">
                  <a:extLst>
                    <a:ext uri="{9D8B030D-6E8A-4147-A177-3AD203B41FA5}">
                      <a16:colId xmlns:a16="http://schemas.microsoft.com/office/drawing/2014/main" val="20009"/>
                    </a:ext>
                  </a:extLst>
                </a:gridCol>
                <a:gridCol w="723597">
                  <a:extLst>
                    <a:ext uri="{9D8B030D-6E8A-4147-A177-3AD203B41FA5}">
                      <a16:colId xmlns:a16="http://schemas.microsoft.com/office/drawing/2014/main" val="20010"/>
                    </a:ext>
                  </a:extLst>
                </a:gridCol>
                <a:gridCol w="723597">
                  <a:extLst>
                    <a:ext uri="{9D8B030D-6E8A-4147-A177-3AD203B41FA5}">
                      <a16:colId xmlns:a16="http://schemas.microsoft.com/office/drawing/2014/main" val="20011"/>
                    </a:ext>
                  </a:extLst>
                </a:gridCol>
                <a:gridCol w="723597">
                  <a:extLst>
                    <a:ext uri="{9D8B030D-6E8A-4147-A177-3AD203B41FA5}">
                      <a16:colId xmlns:a16="http://schemas.microsoft.com/office/drawing/2014/main" val="2293856819"/>
                    </a:ext>
                  </a:extLst>
                </a:gridCol>
              </a:tblGrid>
              <a:tr h="335387">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100" b="1" u="none" strike="noStrike" cap="none" normalizeH="0" baseline="0" dirty="0">
                          <a:ln>
                            <a:noFill/>
                          </a:ln>
                          <a:solidFill>
                            <a:schemeClr val="tx2"/>
                          </a:solidFill>
                          <a:effectLst/>
                          <a:latin typeface="+mn-lt"/>
                        </a:rPr>
                        <a:t>Week</a:t>
                      </a:r>
                      <a:endParaRPr kumimoji="0" lang="en-GB" altLang="ja-JP" sz="11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1</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2</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3</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4</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5</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6</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7</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8</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9</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10</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11</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12</a:t>
                      </a:r>
                    </a:p>
                  </a:txBody>
                  <a:tcPr marL="86399" marR="86399" marT="46804" marB="46804" anchor="ctr" horzOverflow="overflow">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5387">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100" b="1" u="none" strike="noStrike" cap="none" normalizeH="0" baseline="0" dirty="0">
                          <a:ln>
                            <a:noFill/>
                          </a:ln>
                          <a:solidFill>
                            <a:schemeClr val="tx2"/>
                          </a:solidFill>
                          <a:effectLst/>
                          <a:latin typeface="+mn-lt"/>
                        </a:rPr>
                        <a:t>Starts on</a:t>
                      </a:r>
                      <a:endParaRPr kumimoji="0" lang="en-GB" altLang="ja-JP" sz="11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bg1">
                          <a:lumMod val="75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7/1</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14/1</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i="0" u="none" strike="noStrike" cap="none" normalizeH="0" baseline="0" dirty="0">
                          <a:ln>
                            <a:noFill/>
                          </a:ln>
                          <a:solidFill>
                            <a:schemeClr val="bg1"/>
                          </a:solidFill>
                          <a:effectLst/>
                          <a:latin typeface="+mn-lt"/>
                        </a:rPr>
                        <a:t>…</a:t>
                      </a:r>
                    </a:p>
                  </a:txBody>
                  <a:tcPr marL="86399" marR="86399" marT="46804" marB="46804" anchor="ctr" horzOverflow="overflow">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10001"/>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100" b="1" u="none" strike="noStrike" cap="none" normalizeH="0" baseline="0" dirty="0">
                          <a:ln>
                            <a:noFill/>
                          </a:ln>
                          <a:solidFill>
                            <a:schemeClr val="bg1"/>
                          </a:solidFill>
                          <a:effectLst/>
                          <a:latin typeface="+mn-lt"/>
                        </a:rPr>
                        <a:t>Insert name of Phase 1</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1.1 Insert name of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1.2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1.3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r h="335387">
                <a:tc>
                  <a:txBody>
                    <a:bodyPr/>
                    <a:lstStyle/>
                    <a:p>
                      <a:pPr marL="174625" marR="0" lvl="0" indent="-174625" algn="l" defTabSz="914400" rtl="0" eaLnBrk="1" fontAlgn="base" latinLnBrk="0" hangingPunct="1">
                        <a:lnSpc>
                          <a:spcPct val="106000"/>
                        </a:lnSpc>
                        <a:spcBef>
                          <a:spcPct val="80000"/>
                        </a:spcBef>
                        <a:spcAft>
                          <a:spcPct val="0"/>
                        </a:spcAft>
                        <a:buClr>
                          <a:schemeClr val="tx2"/>
                        </a:buClr>
                        <a:buSzTx/>
                        <a:buFontTx/>
                        <a:buNone/>
                        <a:tabLst>
                          <a:tab pos="5715000" algn="l"/>
                        </a:tabLst>
                      </a:pPr>
                      <a:r>
                        <a:rPr kumimoji="0" lang="en-GB" sz="1100" b="1" u="none" strike="noStrike" cap="none" normalizeH="0" baseline="0" dirty="0">
                          <a:ln>
                            <a:noFill/>
                          </a:ln>
                          <a:solidFill>
                            <a:schemeClr val="bg1"/>
                          </a:solidFill>
                          <a:effectLst/>
                          <a:latin typeface="+mn-lt"/>
                        </a:rPr>
                        <a:t>Phase 2</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2.1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7"/>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2.2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8"/>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defRPr/>
                      </a:pPr>
                      <a:r>
                        <a:rPr kumimoji="0" lang="en-GB" sz="1100" u="none" strike="noStrike" cap="none" normalizeH="0" baseline="0" dirty="0">
                          <a:ln>
                            <a:noFill/>
                          </a:ln>
                          <a:solidFill>
                            <a:schemeClr val="bg1"/>
                          </a:solidFill>
                          <a:effectLst/>
                          <a:latin typeface="+mn-lt"/>
                        </a:rPr>
                        <a:t>2.3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694412207"/>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Tx/>
                        <a:buNone/>
                        <a:tabLst>
                          <a:tab pos="5715000" algn="l"/>
                        </a:tabLst>
                      </a:pPr>
                      <a:r>
                        <a:rPr kumimoji="0" lang="en-GB" sz="1100" b="1" u="none" strike="noStrike" cap="none" normalizeH="0" baseline="0" dirty="0">
                          <a:ln>
                            <a:noFill/>
                          </a:ln>
                          <a:solidFill>
                            <a:schemeClr val="bg1"/>
                          </a:solidFill>
                          <a:effectLst/>
                          <a:latin typeface="+mn-lt"/>
                        </a:rPr>
                        <a:t>Phase 3</a:t>
                      </a:r>
                      <a:endParaRPr kumimoji="0" lang="en-GB" sz="11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9"/>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3.1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10"/>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3.2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11"/>
                  </a:ext>
                </a:extLst>
              </a:tr>
              <a:tr h="33538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100" u="none" strike="noStrike" cap="none" normalizeH="0" baseline="0" dirty="0">
                          <a:ln>
                            <a:noFill/>
                          </a:ln>
                          <a:solidFill>
                            <a:schemeClr val="bg1"/>
                          </a:solidFill>
                          <a:effectLst/>
                          <a:latin typeface="+mn-lt"/>
                        </a:rPr>
                        <a:t>3.3 Activity</a:t>
                      </a:r>
                      <a:endParaRPr kumimoji="0" lang="en-GB" sz="1100" b="0"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1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60" name="Rectangle 239">
            <a:extLst>
              <a:ext uri="{FF2B5EF4-FFF2-40B4-BE49-F238E27FC236}">
                <a16:creationId xmlns:a16="http://schemas.microsoft.com/office/drawing/2014/main" id="{D59CC16A-84AB-40E4-8939-0D193D671C3E}"/>
              </a:ext>
            </a:extLst>
          </p:cNvPr>
          <p:cNvSpPr>
            <a:spLocks noChangeArrowheads="1"/>
          </p:cNvSpPr>
          <p:nvPr/>
        </p:nvSpPr>
        <p:spPr bwMode="auto">
          <a:xfrm>
            <a:off x="3131569" y="2742675"/>
            <a:ext cx="1393019" cy="171638"/>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1" name="Rectangle 240">
            <a:extLst>
              <a:ext uri="{FF2B5EF4-FFF2-40B4-BE49-F238E27FC236}">
                <a16:creationId xmlns:a16="http://schemas.microsoft.com/office/drawing/2014/main" id="{39C9D19F-670F-445A-806F-6C88FD35D4D8}"/>
              </a:ext>
            </a:extLst>
          </p:cNvPr>
          <p:cNvSpPr>
            <a:spLocks noChangeArrowheads="1"/>
          </p:cNvSpPr>
          <p:nvPr/>
        </p:nvSpPr>
        <p:spPr bwMode="auto">
          <a:xfrm>
            <a:off x="4063708" y="3060199"/>
            <a:ext cx="1393017" cy="171638"/>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2" name="Rectangle 241">
            <a:extLst>
              <a:ext uri="{FF2B5EF4-FFF2-40B4-BE49-F238E27FC236}">
                <a16:creationId xmlns:a16="http://schemas.microsoft.com/office/drawing/2014/main" id="{6DA94BBB-6417-47AD-B178-DB1399F1AE6F}"/>
              </a:ext>
            </a:extLst>
          </p:cNvPr>
          <p:cNvSpPr>
            <a:spLocks noChangeArrowheads="1"/>
          </p:cNvSpPr>
          <p:nvPr/>
        </p:nvSpPr>
        <p:spPr bwMode="auto">
          <a:xfrm>
            <a:off x="4791934" y="3403674"/>
            <a:ext cx="1393017"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3" name="Rectangle 239">
            <a:extLst>
              <a:ext uri="{FF2B5EF4-FFF2-40B4-BE49-F238E27FC236}">
                <a16:creationId xmlns:a16="http://schemas.microsoft.com/office/drawing/2014/main" id="{AAAF4F9E-4340-4990-AEA0-A833781A01E6}"/>
              </a:ext>
            </a:extLst>
          </p:cNvPr>
          <p:cNvSpPr>
            <a:spLocks noChangeArrowheads="1"/>
          </p:cNvSpPr>
          <p:nvPr/>
        </p:nvSpPr>
        <p:spPr bwMode="auto">
          <a:xfrm>
            <a:off x="3131569" y="2431257"/>
            <a:ext cx="3255220" cy="171638"/>
          </a:xfrm>
          <a:prstGeom prst="roundRect">
            <a:avLst/>
          </a:prstGeom>
          <a:solidFill>
            <a:srgbClr val="3075FF"/>
          </a:solidFill>
          <a:ln>
            <a:noFill/>
          </a:ln>
        </p:spPr>
        <p:txBody>
          <a:bodyPr wrap="none" lIns="93600" tIns="46800" rIns="93600" bIns="46800" anchor="ctr"/>
          <a:lstStyle/>
          <a:p>
            <a:pPr algn="ctr"/>
            <a:endParaRPr lang="en-GB" dirty="0"/>
          </a:p>
        </p:txBody>
      </p:sp>
      <p:sp>
        <p:nvSpPr>
          <p:cNvPr id="64" name="Rectangle 239">
            <a:extLst>
              <a:ext uri="{FF2B5EF4-FFF2-40B4-BE49-F238E27FC236}">
                <a16:creationId xmlns:a16="http://schemas.microsoft.com/office/drawing/2014/main" id="{3EA04D78-2222-42A5-BC62-4BA8958EF7CF}"/>
              </a:ext>
            </a:extLst>
          </p:cNvPr>
          <p:cNvSpPr>
            <a:spLocks noChangeArrowheads="1"/>
          </p:cNvSpPr>
          <p:nvPr/>
        </p:nvSpPr>
        <p:spPr bwMode="auto">
          <a:xfrm>
            <a:off x="6424157" y="4087572"/>
            <a:ext cx="1393019"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5" name="Rectangle 240">
            <a:extLst>
              <a:ext uri="{FF2B5EF4-FFF2-40B4-BE49-F238E27FC236}">
                <a16:creationId xmlns:a16="http://schemas.microsoft.com/office/drawing/2014/main" id="{274283C1-36F6-47DA-B59D-5BB7A1ECD289}"/>
              </a:ext>
            </a:extLst>
          </p:cNvPr>
          <p:cNvSpPr>
            <a:spLocks noChangeArrowheads="1"/>
          </p:cNvSpPr>
          <p:nvPr/>
        </p:nvSpPr>
        <p:spPr bwMode="auto">
          <a:xfrm>
            <a:off x="7088488" y="4420362"/>
            <a:ext cx="1393017"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6" name="Rectangle 239">
            <a:extLst>
              <a:ext uri="{FF2B5EF4-FFF2-40B4-BE49-F238E27FC236}">
                <a16:creationId xmlns:a16="http://schemas.microsoft.com/office/drawing/2014/main" id="{14AEB9A8-3911-412F-959D-3C19A78AEA4D}"/>
              </a:ext>
            </a:extLst>
          </p:cNvPr>
          <p:cNvSpPr>
            <a:spLocks noChangeArrowheads="1"/>
          </p:cNvSpPr>
          <p:nvPr/>
        </p:nvSpPr>
        <p:spPr bwMode="auto">
          <a:xfrm>
            <a:off x="6424157" y="3776154"/>
            <a:ext cx="2325157" cy="171639"/>
          </a:xfrm>
          <a:prstGeom prst="roundRect">
            <a:avLst/>
          </a:prstGeom>
          <a:solidFill>
            <a:srgbClr val="3075FF"/>
          </a:solidFill>
          <a:ln>
            <a:noFill/>
          </a:ln>
        </p:spPr>
        <p:txBody>
          <a:bodyPr wrap="none" lIns="93600" tIns="46800" rIns="93600" bIns="46800" anchor="ctr"/>
          <a:lstStyle/>
          <a:p>
            <a:pPr algn="ctr"/>
            <a:endParaRPr lang="en-GB" dirty="0"/>
          </a:p>
        </p:txBody>
      </p:sp>
      <p:sp>
        <p:nvSpPr>
          <p:cNvPr id="67" name="Rectangle 239">
            <a:extLst>
              <a:ext uri="{FF2B5EF4-FFF2-40B4-BE49-F238E27FC236}">
                <a16:creationId xmlns:a16="http://schemas.microsoft.com/office/drawing/2014/main" id="{9CE540BD-7B08-47BD-B67F-2C06A9A28177}"/>
              </a:ext>
            </a:extLst>
          </p:cNvPr>
          <p:cNvSpPr>
            <a:spLocks noChangeArrowheads="1"/>
          </p:cNvSpPr>
          <p:nvPr/>
        </p:nvSpPr>
        <p:spPr bwMode="auto">
          <a:xfrm>
            <a:off x="8749314" y="5430547"/>
            <a:ext cx="1393019"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8" name="Rectangle 240">
            <a:extLst>
              <a:ext uri="{FF2B5EF4-FFF2-40B4-BE49-F238E27FC236}">
                <a16:creationId xmlns:a16="http://schemas.microsoft.com/office/drawing/2014/main" id="{AD269D3D-865F-4375-833D-4FE5E9128B02}"/>
              </a:ext>
            </a:extLst>
          </p:cNvPr>
          <p:cNvSpPr>
            <a:spLocks noChangeArrowheads="1"/>
          </p:cNvSpPr>
          <p:nvPr/>
        </p:nvSpPr>
        <p:spPr bwMode="auto">
          <a:xfrm>
            <a:off x="9681453" y="5763337"/>
            <a:ext cx="1393017"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69" name="Rectangle 239">
            <a:extLst>
              <a:ext uri="{FF2B5EF4-FFF2-40B4-BE49-F238E27FC236}">
                <a16:creationId xmlns:a16="http://schemas.microsoft.com/office/drawing/2014/main" id="{58769F61-BE53-4C02-AB84-8182F8284761}"/>
              </a:ext>
            </a:extLst>
          </p:cNvPr>
          <p:cNvSpPr>
            <a:spLocks noChangeArrowheads="1"/>
          </p:cNvSpPr>
          <p:nvPr/>
        </p:nvSpPr>
        <p:spPr bwMode="auto">
          <a:xfrm>
            <a:off x="8749314" y="5119130"/>
            <a:ext cx="2723755" cy="171639"/>
          </a:xfrm>
          <a:prstGeom prst="roundRect">
            <a:avLst/>
          </a:prstGeom>
          <a:solidFill>
            <a:srgbClr val="3075FF"/>
          </a:solidFill>
          <a:ln>
            <a:noFill/>
          </a:ln>
        </p:spPr>
        <p:txBody>
          <a:bodyPr wrap="none" lIns="93600" tIns="46800" rIns="93600" bIns="46800" anchor="ctr"/>
          <a:lstStyle/>
          <a:p>
            <a:pPr algn="ctr"/>
            <a:endParaRPr lang="en-GB" dirty="0"/>
          </a:p>
        </p:txBody>
      </p:sp>
      <p:sp>
        <p:nvSpPr>
          <p:cNvPr id="70" name="Rectangle 240">
            <a:extLst>
              <a:ext uri="{FF2B5EF4-FFF2-40B4-BE49-F238E27FC236}">
                <a16:creationId xmlns:a16="http://schemas.microsoft.com/office/drawing/2014/main" id="{A36AD58C-0CC1-446C-B93F-6CF2EADD4005}"/>
              </a:ext>
            </a:extLst>
          </p:cNvPr>
          <p:cNvSpPr>
            <a:spLocks noChangeArrowheads="1"/>
          </p:cNvSpPr>
          <p:nvPr/>
        </p:nvSpPr>
        <p:spPr bwMode="auto">
          <a:xfrm>
            <a:off x="9774413" y="6094599"/>
            <a:ext cx="1330736" cy="171638"/>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71" name="Rectangle 240">
            <a:extLst>
              <a:ext uri="{FF2B5EF4-FFF2-40B4-BE49-F238E27FC236}">
                <a16:creationId xmlns:a16="http://schemas.microsoft.com/office/drawing/2014/main" id="{F05EA601-C22F-4615-8BB3-6B1786E64F2D}"/>
              </a:ext>
            </a:extLst>
          </p:cNvPr>
          <p:cNvSpPr>
            <a:spLocks noChangeArrowheads="1"/>
          </p:cNvSpPr>
          <p:nvPr/>
        </p:nvSpPr>
        <p:spPr bwMode="auto">
          <a:xfrm>
            <a:off x="7389513" y="4731779"/>
            <a:ext cx="1393017" cy="171639"/>
          </a:xfrm>
          <a:prstGeom prst="round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72" name="Isosceles Triangle 71">
            <a:extLst>
              <a:ext uri="{FF2B5EF4-FFF2-40B4-BE49-F238E27FC236}">
                <a16:creationId xmlns:a16="http://schemas.microsoft.com/office/drawing/2014/main" id="{C907FD65-2BDE-4113-BEB3-BA234CA5736F}"/>
              </a:ext>
            </a:extLst>
          </p:cNvPr>
          <p:cNvSpPr/>
          <p:nvPr/>
        </p:nvSpPr>
        <p:spPr bwMode="auto">
          <a:xfrm>
            <a:off x="6201861" y="3364069"/>
            <a:ext cx="354715" cy="253787"/>
          </a:xfrm>
          <a:prstGeom prst="triangl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3" name="Isosceles Triangle 72">
            <a:extLst>
              <a:ext uri="{FF2B5EF4-FFF2-40B4-BE49-F238E27FC236}">
                <a16:creationId xmlns:a16="http://schemas.microsoft.com/office/drawing/2014/main" id="{672A7561-C372-460A-A46D-1DC39E15F5A9}"/>
              </a:ext>
            </a:extLst>
          </p:cNvPr>
          <p:cNvSpPr/>
          <p:nvPr/>
        </p:nvSpPr>
        <p:spPr bwMode="auto">
          <a:xfrm>
            <a:off x="8821801" y="4702188"/>
            <a:ext cx="354715" cy="253787"/>
          </a:xfrm>
          <a:prstGeom prst="triangl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4" name="Isosceles Triangle 73">
            <a:extLst>
              <a:ext uri="{FF2B5EF4-FFF2-40B4-BE49-F238E27FC236}">
                <a16:creationId xmlns:a16="http://schemas.microsoft.com/office/drawing/2014/main" id="{A25FF697-CF5A-4905-A669-B97B4A1DAD69}"/>
              </a:ext>
            </a:extLst>
          </p:cNvPr>
          <p:cNvSpPr/>
          <p:nvPr/>
        </p:nvSpPr>
        <p:spPr bwMode="auto">
          <a:xfrm>
            <a:off x="11213390" y="6028924"/>
            <a:ext cx="354715" cy="264092"/>
          </a:xfrm>
          <a:prstGeom prst="triangl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Tree>
    <p:extLst>
      <p:ext uri="{BB962C8B-B14F-4D97-AF65-F5344CB8AC3E}">
        <p14:creationId xmlns:p14="http://schemas.microsoft.com/office/powerpoint/2010/main" val="506476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3764257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12">
            <a:extLst>
              <a:ext uri="{FF2B5EF4-FFF2-40B4-BE49-F238E27FC236}">
                <a16:creationId xmlns:a16="http://schemas.microsoft.com/office/drawing/2014/main" id="{475377D9-5C08-4AAE-B21C-2F839044D9B6}"/>
              </a:ext>
            </a:extLst>
          </p:cNvPr>
          <p:cNvSpPr>
            <a:spLocks noChangeArrowheads="1"/>
          </p:cNvSpPr>
          <p:nvPr/>
        </p:nvSpPr>
        <p:spPr bwMode="auto">
          <a:xfrm>
            <a:off x="623888" y="1709669"/>
            <a:ext cx="10956981" cy="851330"/>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Objectives</a:t>
            </a:r>
          </a:p>
          <a:p>
            <a:pPr marL="115888" indent="-115888">
              <a:spcBef>
                <a:spcPts val="100"/>
              </a:spcBef>
              <a:spcAft>
                <a:spcPts val="100"/>
              </a:spcAft>
              <a:buClr>
                <a:srgbClr val="002060"/>
              </a:buClr>
              <a:buFont typeface="Arial" panose="020B0604020202020204" pitchFamily="34" charset="0"/>
              <a:buChar char="•"/>
              <a:defRPr/>
            </a:pPr>
            <a:r>
              <a:rPr lang="en-US" altLang="ja-JP" sz="1050" dirty="0"/>
              <a:t>Replace this text by your own text</a:t>
            </a:r>
          </a:p>
          <a:p>
            <a:pPr marL="115888" indent="-115888">
              <a:spcBef>
                <a:spcPts val="100"/>
              </a:spcBef>
              <a:spcAft>
                <a:spcPts val="100"/>
              </a:spcAft>
              <a:buClr>
                <a:srgbClr val="002060"/>
              </a:buClr>
              <a:buFont typeface="Arial" panose="020B0604020202020204" pitchFamily="34" charset="0"/>
              <a:buChar char="•"/>
              <a:defRPr/>
            </a:pPr>
            <a:r>
              <a:rPr lang="en-US" altLang="ja-JP" sz="1050" dirty="0"/>
              <a:t>Replace this text by your own text</a:t>
            </a:r>
          </a:p>
          <a:p>
            <a:pPr marL="115888" indent="-115888">
              <a:spcBef>
                <a:spcPts val="100"/>
              </a:spcBef>
              <a:spcAft>
                <a:spcPts val="100"/>
              </a:spcAft>
              <a:buClr>
                <a:srgbClr val="002060"/>
              </a:buClr>
              <a:buFont typeface="Arial" panose="020B0604020202020204" pitchFamily="34" charset="0"/>
              <a:buChar char="•"/>
              <a:defRPr/>
            </a:pPr>
            <a:r>
              <a:rPr lang="en-US" altLang="ja-JP" sz="1050" dirty="0"/>
              <a:t>Replace this text by your own text</a:t>
            </a:r>
          </a:p>
        </p:txBody>
      </p:sp>
      <p:sp>
        <p:nvSpPr>
          <p:cNvPr id="66" name="Rectangle 12">
            <a:extLst>
              <a:ext uri="{FF2B5EF4-FFF2-40B4-BE49-F238E27FC236}">
                <a16:creationId xmlns:a16="http://schemas.microsoft.com/office/drawing/2014/main" id="{B9C097C4-A883-4434-ACD2-3944AEB2A025}"/>
              </a:ext>
            </a:extLst>
          </p:cNvPr>
          <p:cNvSpPr>
            <a:spLocks noChangeArrowheads="1"/>
          </p:cNvSpPr>
          <p:nvPr/>
        </p:nvSpPr>
        <p:spPr bwMode="auto">
          <a:xfrm>
            <a:off x="6931742" y="2615264"/>
            <a:ext cx="4655973" cy="3740400"/>
          </a:xfrm>
          <a:prstGeom prst="rect">
            <a:avLst/>
          </a:prstGeom>
          <a:solidFill>
            <a:schemeClr val="bg1"/>
          </a:solidFill>
          <a:ln w="19050" algn="ctr">
            <a:noFill/>
            <a:miter lim="800000"/>
            <a:headEnd type="none" w="sm" len="sm"/>
            <a:tailEnd type="none" w="sm" len="sm"/>
          </a:ln>
        </p:spPr>
        <p:txBody>
          <a:bodyPr lIns="54000" tIns="54000" rIns="54000" bIns="54000"/>
          <a:lstStyle/>
          <a:p>
            <a:pPr marL="0" lvl="1" algn="ctr" defTabSz="787400" eaLnBrk="0" hangingPunct="0">
              <a:spcBef>
                <a:spcPts val="100"/>
              </a:spcBef>
              <a:spcAft>
                <a:spcPts val="100"/>
              </a:spcAft>
              <a:buClr>
                <a:schemeClr val="tx1"/>
              </a:buClr>
            </a:pPr>
            <a:r>
              <a:rPr lang="en-US" altLang="ja-JP" sz="1100" b="1" dirty="0">
                <a:solidFill>
                  <a:schemeClr val="accent1"/>
                </a:solidFill>
                <a:ea typeface="MS PGothic" pitchFamily="34" charset="-128"/>
              </a:rPr>
              <a:t>Deliverable examples</a:t>
            </a:r>
          </a:p>
          <a:p>
            <a:pPr marL="92075" lvl="1" indent="-92075" defTabSz="787400" eaLnBrk="0" hangingPunct="0">
              <a:spcBef>
                <a:spcPts val="100"/>
              </a:spcBef>
              <a:spcAft>
                <a:spcPts val="100"/>
              </a:spcAft>
              <a:buClr>
                <a:schemeClr val="tx1"/>
              </a:buClr>
              <a:buFont typeface="Wingdings 2" pitchFamily="18" charset="2"/>
              <a:buChar char="¡"/>
            </a:pPr>
            <a:endParaRPr lang="en-US" altLang="ja-JP" sz="1050" dirty="0">
              <a:solidFill>
                <a:srgbClr val="002060"/>
              </a:solidFill>
              <a:ea typeface="MS PGothic" pitchFamily="34" charset="-128"/>
            </a:endParaRPr>
          </a:p>
        </p:txBody>
      </p:sp>
      <p:sp>
        <p:nvSpPr>
          <p:cNvPr id="65" name="Rectangle 12">
            <a:extLst>
              <a:ext uri="{FF2B5EF4-FFF2-40B4-BE49-F238E27FC236}">
                <a16:creationId xmlns:a16="http://schemas.microsoft.com/office/drawing/2014/main" id="{BC5FC136-0217-4A15-A8FD-FD2FDB081517}"/>
              </a:ext>
            </a:extLst>
          </p:cNvPr>
          <p:cNvSpPr>
            <a:spLocks noChangeArrowheads="1"/>
          </p:cNvSpPr>
          <p:nvPr/>
        </p:nvSpPr>
        <p:spPr bwMode="auto">
          <a:xfrm>
            <a:off x="623888" y="2615264"/>
            <a:ext cx="6241795" cy="1033429"/>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Business Outcomes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sp>
        <p:nvSpPr>
          <p:cNvPr id="67" name="Rectangle 12">
            <a:extLst>
              <a:ext uri="{FF2B5EF4-FFF2-40B4-BE49-F238E27FC236}">
                <a16:creationId xmlns:a16="http://schemas.microsoft.com/office/drawing/2014/main" id="{015AE19F-ED64-47BE-9C2A-D907FFEE8692}"/>
              </a:ext>
            </a:extLst>
          </p:cNvPr>
          <p:cNvSpPr>
            <a:spLocks noChangeArrowheads="1"/>
          </p:cNvSpPr>
          <p:nvPr/>
        </p:nvSpPr>
        <p:spPr bwMode="auto">
          <a:xfrm>
            <a:off x="623888" y="5402830"/>
            <a:ext cx="6241795" cy="953935"/>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Deliverables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sp>
        <p:nvSpPr>
          <p:cNvPr id="70" name="Rectangle 69">
            <a:extLst>
              <a:ext uri="{FF2B5EF4-FFF2-40B4-BE49-F238E27FC236}">
                <a16:creationId xmlns:a16="http://schemas.microsoft.com/office/drawing/2014/main" id="{B9B30A09-FD1E-4E9C-849A-B9A8393B6CF4}"/>
              </a:ext>
            </a:extLst>
          </p:cNvPr>
          <p:cNvSpPr>
            <a:spLocks noChangeArrowheads="1"/>
          </p:cNvSpPr>
          <p:nvPr/>
        </p:nvSpPr>
        <p:spPr bwMode="auto">
          <a:xfrm>
            <a:off x="623888" y="3702958"/>
            <a:ext cx="6241795" cy="1645607"/>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Activities &amp; Milestones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Project Deliverables and Business Outcomes</a:t>
            </a:r>
            <a:br>
              <a:rPr lang="en-US" kern="0" dirty="0"/>
            </a:br>
            <a:r>
              <a:rPr lang="en-US" b="0" kern="0" dirty="0"/>
              <a:t>Zoom on phase 1</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15</a:t>
            </a:fld>
            <a:endParaRPr lang="en-US" sz="1000" dirty="0">
              <a:solidFill>
                <a:srgbClr val="ADAFBB"/>
              </a:solidFill>
            </a:endParaRPr>
          </a:p>
        </p:txBody>
      </p:sp>
      <p:sp>
        <p:nvSpPr>
          <p:cNvPr id="58" name="Oval 57">
            <a:extLst>
              <a:ext uri="{FF2B5EF4-FFF2-40B4-BE49-F238E27FC236}">
                <a16:creationId xmlns:a16="http://schemas.microsoft.com/office/drawing/2014/main" id="{350E1C5E-74D1-496A-8421-7248DCEDD849}"/>
              </a:ext>
            </a:extLst>
          </p:cNvPr>
          <p:cNvSpPr/>
          <p:nvPr/>
        </p:nvSpPr>
        <p:spPr bwMode="auto">
          <a:xfrm>
            <a:off x="10587534" y="714906"/>
            <a:ext cx="230106" cy="230212"/>
          </a:xfrm>
          <a:prstGeom prst="ellipse">
            <a:avLst/>
          </a:prstGeom>
          <a:solidFill>
            <a:schemeClr val="tx1"/>
          </a:solidFill>
          <a:ln>
            <a:noFill/>
          </a:ln>
        </p:spPr>
        <p:txBody>
          <a:bodyPr wrap="square" lIns="0" tIns="0" rIns="0" bIns="0" rtlCol="0" anchor="ctr">
            <a:noAutofit/>
          </a:bodyPr>
          <a:lstStyle/>
          <a:p>
            <a:pPr algn="ctr" defTabSz="623853" rtl="0" fontAlgn="base">
              <a:spcBef>
                <a:spcPct val="0"/>
              </a:spcBef>
              <a:spcAft>
                <a:spcPct val="0"/>
              </a:spcAft>
              <a:buClr>
                <a:srgbClr val="000000"/>
              </a:buClr>
            </a:pPr>
            <a:r>
              <a:rPr lang="en-US" sz="1200" b="1" kern="1200" dirty="0">
                <a:solidFill>
                  <a:schemeClr val="bg1"/>
                </a:solidFill>
                <a:latin typeface="Arial" charset="0"/>
                <a:ea typeface="+mn-ea"/>
                <a:cs typeface="Times New Roman" pitchFamily="18" charset="0"/>
              </a:rPr>
              <a:t>1</a:t>
            </a:r>
          </a:p>
        </p:txBody>
      </p:sp>
      <p:sp>
        <p:nvSpPr>
          <p:cNvPr id="59" name="Oval 58">
            <a:extLst>
              <a:ext uri="{FF2B5EF4-FFF2-40B4-BE49-F238E27FC236}">
                <a16:creationId xmlns:a16="http://schemas.microsoft.com/office/drawing/2014/main" id="{1590A66E-BE3C-49FB-8BDD-B80DC4C62045}"/>
              </a:ext>
            </a:extLst>
          </p:cNvPr>
          <p:cNvSpPr/>
          <p:nvPr/>
        </p:nvSpPr>
        <p:spPr bwMode="auto">
          <a:xfrm>
            <a:off x="10926142" y="831857"/>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rtl="0" fontAlgn="base">
              <a:spcBef>
                <a:spcPct val="0"/>
              </a:spcBef>
              <a:spcAft>
                <a:spcPct val="0"/>
              </a:spcAft>
              <a:buClr>
                <a:srgbClr val="000000"/>
              </a:buClr>
            </a:pPr>
            <a:r>
              <a:rPr lang="en-US" sz="1200" b="1" kern="1200" dirty="0">
                <a:solidFill>
                  <a:schemeClr val="bg1"/>
                </a:solidFill>
                <a:latin typeface="Arial" charset="0"/>
                <a:ea typeface="+mn-ea"/>
                <a:cs typeface="Times New Roman" pitchFamily="18" charset="0"/>
              </a:rPr>
              <a:t>2</a:t>
            </a:r>
          </a:p>
        </p:txBody>
      </p:sp>
      <p:sp>
        <p:nvSpPr>
          <p:cNvPr id="60" name="Oval 59">
            <a:extLst>
              <a:ext uri="{FF2B5EF4-FFF2-40B4-BE49-F238E27FC236}">
                <a16:creationId xmlns:a16="http://schemas.microsoft.com/office/drawing/2014/main" id="{9794A7D0-48FE-48C0-A685-AEF0BF9D09CC}"/>
              </a:ext>
            </a:extLst>
          </p:cNvPr>
          <p:cNvSpPr/>
          <p:nvPr/>
        </p:nvSpPr>
        <p:spPr bwMode="auto">
          <a:xfrm>
            <a:off x="11252447" y="953268"/>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rtl="0" fontAlgn="base">
              <a:spcBef>
                <a:spcPct val="0"/>
              </a:spcBef>
              <a:spcAft>
                <a:spcPct val="0"/>
              </a:spcAft>
              <a:buClr>
                <a:srgbClr val="000000"/>
              </a:buClr>
            </a:pPr>
            <a:r>
              <a:rPr lang="en-US" sz="1200" b="1" kern="1200" dirty="0">
                <a:solidFill>
                  <a:schemeClr val="bg1"/>
                </a:solidFill>
                <a:latin typeface="Arial" charset="0"/>
                <a:ea typeface="+mn-ea"/>
                <a:cs typeface="Times New Roman" pitchFamily="18" charset="0"/>
              </a:rPr>
              <a:t>3</a:t>
            </a:r>
          </a:p>
        </p:txBody>
      </p:sp>
      <p:pic>
        <p:nvPicPr>
          <p:cNvPr id="4" name="Picture 3">
            <a:extLst>
              <a:ext uri="{FF2B5EF4-FFF2-40B4-BE49-F238E27FC236}">
                <a16:creationId xmlns:a16="http://schemas.microsoft.com/office/drawing/2014/main" id="{C9129EFF-F5D1-453F-B618-277778828FFB}"/>
              </a:ext>
            </a:extLst>
          </p:cNvPr>
          <p:cNvPicPr>
            <a:picLocks noChangeAspect="1"/>
          </p:cNvPicPr>
          <p:nvPr/>
        </p:nvPicPr>
        <p:blipFill>
          <a:blip r:embed="rId6"/>
          <a:stretch>
            <a:fillRect/>
          </a:stretch>
        </p:blipFill>
        <p:spPr>
          <a:xfrm>
            <a:off x="10234634" y="546003"/>
            <a:ext cx="1352529" cy="729565"/>
          </a:xfrm>
          <a:prstGeom prst="rect">
            <a:avLst/>
          </a:prstGeom>
        </p:spPr>
      </p:pic>
      <p:pic>
        <p:nvPicPr>
          <p:cNvPr id="68" name="Picture 67">
            <a:extLst>
              <a:ext uri="{FF2B5EF4-FFF2-40B4-BE49-F238E27FC236}">
                <a16:creationId xmlns:a16="http://schemas.microsoft.com/office/drawing/2014/main" id="{BD688009-7250-4315-BA14-A797B06789D1}"/>
              </a:ext>
            </a:extLst>
          </p:cNvPr>
          <p:cNvPicPr>
            <a:picLocks noChangeAspect="1"/>
          </p:cNvPicPr>
          <p:nvPr/>
        </p:nvPicPr>
        <p:blipFill>
          <a:blip r:embed="rId7"/>
          <a:stretch>
            <a:fillRect/>
          </a:stretch>
        </p:blipFill>
        <p:spPr>
          <a:xfrm>
            <a:off x="7728928" y="3042670"/>
            <a:ext cx="3079098" cy="1585232"/>
          </a:xfrm>
          <a:prstGeom prst="rect">
            <a:avLst/>
          </a:prstGeom>
        </p:spPr>
      </p:pic>
      <p:pic>
        <p:nvPicPr>
          <p:cNvPr id="69" name="Picture 68">
            <a:extLst>
              <a:ext uri="{FF2B5EF4-FFF2-40B4-BE49-F238E27FC236}">
                <a16:creationId xmlns:a16="http://schemas.microsoft.com/office/drawing/2014/main" id="{D782ED0E-F4DD-4886-BD68-4EEDE89D9F3F}"/>
              </a:ext>
            </a:extLst>
          </p:cNvPr>
          <p:cNvPicPr>
            <a:picLocks noChangeAspect="1"/>
          </p:cNvPicPr>
          <p:nvPr/>
        </p:nvPicPr>
        <p:blipFill>
          <a:blip r:embed="rId8"/>
          <a:stretch>
            <a:fillRect/>
          </a:stretch>
        </p:blipFill>
        <p:spPr>
          <a:xfrm>
            <a:off x="7816566" y="4750365"/>
            <a:ext cx="2903822" cy="1361894"/>
          </a:xfrm>
          <a:prstGeom prst="rect">
            <a:avLst/>
          </a:prstGeom>
        </p:spPr>
      </p:pic>
      <p:sp>
        <p:nvSpPr>
          <p:cNvPr id="71" name="Rounded Rectangular Callout 19">
            <a:extLst>
              <a:ext uri="{FF2B5EF4-FFF2-40B4-BE49-F238E27FC236}">
                <a16:creationId xmlns:a16="http://schemas.microsoft.com/office/drawing/2014/main" id="{DDF286C5-C029-4F6B-8071-3B94354EA7DC}"/>
              </a:ext>
            </a:extLst>
          </p:cNvPr>
          <p:cNvSpPr/>
          <p:nvPr/>
        </p:nvSpPr>
        <p:spPr bwMode="auto">
          <a:xfrm>
            <a:off x="4074880" y="3429000"/>
            <a:ext cx="2484518" cy="1454150"/>
          </a:xfrm>
          <a:prstGeom prst="wedgeRoundRectCallout">
            <a:avLst>
              <a:gd name="adj1" fmla="val 74141"/>
              <a:gd name="adj2" fmla="val 2995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latin typeface="Arial" charset="0"/>
                <a:cs typeface="Times New Roman" pitchFamily="18" charset="0"/>
              </a:rPr>
              <a:t>Replace this images by images of your own deliverables, so your stakeholders can better imagine what will be done</a:t>
            </a:r>
          </a:p>
        </p:txBody>
      </p:sp>
    </p:spTree>
    <p:extLst>
      <p:ext uri="{BB962C8B-B14F-4D97-AF65-F5344CB8AC3E}">
        <p14:creationId xmlns:p14="http://schemas.microsoft.com/office/powerpoint/2010/main" val="3314226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12">
            <a:extLst>
              <a:ext uri="{FF2B5EF4-FFF2-40B4-BE49-F238E27FC236}">
                <a16:creationId xmlns:a16="http://schemas.microsoft.com/office/drawing/2014/main" id="{475377D9-5C08-4AAE-B21C-2F839044D9B6}"/>
              </a:ext>
            </a:extLst>
          </p:cNvPr>
          <p:cNvSpPr>
            <a:spLocks noChangeArrowheads="1"/>
          </p:cNvSpPr>
          <p:nvPr/>
        </p:nvSpPr>
        <p:spPr bwMode="auto">
          <a:xfrm>
            <a:off x="623888" y="1709669"/>
            <a:ext cx="10956981" cy="851330"/>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Objectives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sp>
        <p:nvSpPr>
          <p:cNvPr id="66" name="Rectangle 12">
            <a:extLst>
              <a:ext uri="{FF2B5EF4-FFF2-40B4-BE49-F238E27FC236}">
                <a16:creationId xmlns:a16="http://schemas.microsoft.com/office/drawing/2014/main" id="{B9C097C4-A883-4434-ACD2-3944AEB2A025}"/>
              </a:ext>
            </a:extLst>
          </p:cNvPr>
          <p:cNvSpPr>
            <a:spLocks noChangeArrowheads="1"/>
          </p:cNvSpPr>
          <p:nvPr/>
        </p:nvSpPr>
        <p:spPr bwMode="auto">
          <a:xfrm>
            <a:off x="6931742" y="2615264"/>
            <a:ext cx="4655973" cy="3740400"/>
          </a:xfrm>
          <a:prstGeom prst="rect">
            <a:avLst/>
          </a:prstGeom>
          <a:solidFill>
            <a:schemeClr val="bg1"/>
          </a:solidFill>
          <a:ln w="19050" algn="ctr">
            <a:noFill/>
            <a:miter lim="800000"/>
            <a:headEnd type="none" w="sm" len="sm"/>
            <a:tailEnd type="none" w="sm" len="sm"/>
          </a:ln>
        </p:spPr>
        <p:txBody>
          <a:bodyPr lIns="54000" tIns="54000" rIns="54000" bIns="54000"/>
          <a:lstStyle/>
          <a:p>
            <a:pPr marL="0" lvl="1" algn="ctr" defTabSz="787400" eaLnBrk="0" hangingPunct="0">
              <a:spcBef>
                <a:spcPts val="100"/>
              </a:spcBef>
              <a:spcAft>
                <a:spcPts val="100"/>
              </a:spcAft>
              <a:buClr>
                <a:schemeClr val="tx1"/>
              </a:buClr>
            </a:pPr>
            <a:r>
              <a:rPr lang="en-US" altLang="ja-JP" sz="1100" b="1" dirty="0">
                <a:solidFill>
                  <a:schemeClr val="accent1"/>
                </a:solidFill>
                <a:ea typeface="MS PGothic" pitchFamily="34" charset="-128"/>
              </a:rPr>
              <a:t>Deliverable examples</a:t>
            </a:r>
          </a:p>
          <a:p>
            <a:pPr marL="92075" lvl="1" indent="-92075" defTabSz="787400" eaLnBrk="0" hangingPunct="0">
              <a:spcBef>
                <a:spcPts val="100"/>
              </a:spcBef>
              <a:spcAft>
                <a:spcPts val="100"/>
              </a:spcAft>
              <a:buClr>
                <a:schemeClr val="tx1"/>
              </a:buClr>
              <a:buFont typeface="Wingdings 2" pitchFamily="18" charset="2"/>
              <a:buChar char="¡"/>
            </a:pPr>
            <a:endParaRPr lang="en-US" altLang="ja-JP" sz="1050" dirty="0">
              <a:solidFill>
                <a:srgbClr val="002060"/>
              </a:solidFill>
              <a:ea typeface="MS PGothic" pitchFamily="34" charset="-128"/>
            </a:endParaRPr>
          </a:p>
        </p:txBody>
      </p:sp>
      <p:sp>
        <p:nvSpPr>
          <p:cNvPr id="65" name="Rectangle 12">
            <a:extLst>
              <a:ext uri="{FF2B5EF4-FFF2-40B4-BE49-F238E27FC236}">
                <a16:creationId xmlns:a16="http://schemas.microsoft.com/office/drawing/2014/main" id="{BC5FC136-0217-4A15-A8FD-FD2FDB081517}"/>
              </a:ext>
            </a:extLst>
          </p:cNvPr>
          <p:cNvSpPr>
            <a:spLocks noChangeArrowheads="1"/>
          </p:cNvSpPr>
          <p:nvPr/>
        </p:nvSpPr>
        <p:spPr bwMode="auto">
          <a:xfrm>
            <a:off x="623888" y="2615264"/>
            <a:ext cx="6241795" cy="1033429"/>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Business Outcomes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sp>
        <p:nvSpPr>
          <p:cNvPr id="67" name="Rectangle 12">
            <a:extLst>
              <a:ext uri="{FF2B5EF4-FFF2-40B4-BE49-F238E27FC236}">
                <a16:creationId xmlns:a16="http://schemas.microsoft.com/office/drawing/2014/main" id="{015AE19F-ED64-47BE-9C2A-D907FFEE8692}"/>
              </a:ext>
            </a:extLst>
          </p:cNvPr>
          <p:cNvSpPr>
            <a:spLocks noChangeArrowheads="1"/>
          </p:cNvSpPr>
          <p:nvPr/>
        </p:nvSpPr>
        <p:spPr bwMode="auto">
          <a:xfrm>
            <a:off x="623888" y="5402830"/>
            <a:ext cx="6241795" cy="953935"/>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Deliverables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sp>
        <p:nvSpPr>
          <p:cNvPr id="70" name="Rectangle 69">
            <a:extLst>
              <a:ext uri="{FF2B5EF4-FFF2-40B4-BE49-F238E27FC236}">
                <a16:creationId xmlns:a16="http://schemas.microsoft.com/office/drawing/2014/main" id="{B9B30A09-FD1E-4E9C-849A-B9A8393B6CF4}"/>
              </a:ext>
            </a:extLst>
          </p:cNvPr>
          <p:cNvSpPr>
            <a:spLocks noChangeArrowheads="1"/>
          </p:cNvSpPr>
          <p:nvPr/>
        </p:nvSpPr>
        <p:spPr bwMode="auto">
          <a:xfrm>
            <a:off x="623888" y="3702958"/>
            <a:ext cx="6241795" cy="1645607"/>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Activities &amp; Milestones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Project Deliverables and Business Outcomes</a:t>
            </a:r>
            <a:br>
              <a:rPr lang="en-US" kern="0" dirty="0"/>
            </a:br>
            <a:r>
              <a:rPr lang="en-US" b="0" kern="0" dirty="0"/>
              <a:t>Zoom on phase 2</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58" name="Oval 57">
            <a:extLst>
              <a:ext uri="{FF2B5EF4-FFF2-40B4-BE49-F238E27FC236}">
                <a16:creationId xmlns:a16="http://schemas.microsoft.com/office/drawing/2014/main" id="{350E1C5E-74D1-496A-8421-7248DCEDD849}"/>
              </a:ext>
            </a:extLst>
          </p:cNvPr>
          <p:cNvSpPr/>
          <p:nvPr/>
        </p:nvSpPr>
        <p:spPr bwMode="auto">
          <a:xfrm>
            <a:off x="10587534" y="714906"/>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fontAlgn="base">
              <a:spcBef>
                <a:spcPct val="0"/>
              </a:spcBef>
              <a:spcAft>
                <a:spcPct val="0"/>
              </a:spcAft>
              <a:buClr>
                <a:srgbClr val="000000"/>
              </a:buClr>
            </a:pPr>
            <a:r>
              <a:rPr lang="en-US" sz="1200" b="1" dirty="0">
                <a:solidFill>
                  <a:schemeClr val="bg1"/>
                </a:solidFill>
                <a:latin typeface="Arial" charset="0"/>
                <a:cs typeface="Times New Roman" pitchFamily="18" charset="0"/>
              </a:rPr>
              <a:t>1</a:t>
            </a:r>
          </a:p>
        </p:txBody>
      </p:sp>
      <p:sp>
        <p:nvSpPr>
          <p:cNvPr id="59" name="Oval 58">
            <a:extLst>
              <a:ext uri="{FF2B5EF4-FFF2-40B4-BE49-F238E27FC236}">
                <a16:creationId xmlns:a16="http://schemas.microsoft.com/office/drawing/2014/main" id="{1590A66E-BE3C-49FB-8BDD-B80DC4C62045}"/>
              </a:ext>
            </a:extLst>
          </p:cNvPr>
          <p:cNvSpPr/>
          <p:nvPr/>
        </p:nvSpPr>
        <p:spPr bwMode="auto">
          <a:xfrm>
            <a:off x="10926142" y="831857"/>
            <a:ext cx="230106" cy="230212"/>
          </a:xfrm>
          <a:prstGeom prst="ellipse">
            <a:avLst/>
          </a:prstGeom>
          <a:solidFill>
            <a:schemeClr val="tx1"/>
          </a:solidFill>
          <a:ln>
            <a:noFill/>
          </a:ln>
        </p:spPr>
        <p:txBody>
          <a:bodyPr wrap="square" lIns="0" tIns="0" rIns="0" bIns="0" rtlCol="0" anchor="ctr">
            <a:noAutofit/>
          </a:bodyPr>
          <a:lstStyle/>
          <a:p>
            <a:pPr algn="ctr" defTabSz="623853" fontAlgn="base">
              <a:spcBef>
                <a:spcPct val="0"/>
              </a:spcBef>
              <a:spcAft>
                <a:spcPct val="0"/>
              </a:spcAft>
              <a:buClr>
                <a:srgbClr val="000000"/>
              </a:buClr>
            </a:pPr>
            <a:r>
              <a:rPr lang="en-US" sz="1200" b="1" dirty="0">
                <a:solidFill>
                  <a:schemeClr val="bg1"/>
                </a:solidFill>
                <a:latin typeface="Arial" charset="0"/>
                <a:cs typeface="Times New Roman" pitchFamily="18" charset="0"/>
              </a:rPr>
              <a:t>2</a:t>
            </a:r>
          </a:p>
        </p:txBody>
      </p:sp>
      <p:sp>
        <p:nvSpPr>
          <p:cNvPr id="60" name="Oval 59">
            <a:extLst>
              <a:ext uri="{FF2B5EF4-FFF2-40B4-BE49-F238E27FC236}">
                <a16:creationId xmlns:a16="http://schemas.microsoft.com/office/drawing/2014/main" id="{9794A7D0-48FE-48C0-A685-AEF0BF9D09CC}"/>
              </a:ext>
            </a:extLst>
          </p:cNvPr>
          <p:cNvSpPr/>
          <p:nvPr/>
        </p:nvSpPr>
        <p:spPr bwMode="auto">
          <a:xfrm>
            <a:off x="11252447" y="953268"/>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rtl="0" fontAlgn="base">
              <a:spcBef>
                <a:spcPct val="0"/>
              </a:spcBef>
              <a:spcAft>
                <a:spcPct val="0"/>
              </a:spcAft>
              <a:buClr>
                <a:srgbClr val="000000"/>
              </a:buClr>
            </a:pPr>
            <a:r>
              <a:rPr lang="en-US" sz="1200" b="1" kern="1200" dirty="0">
                <a:solidFill>
                  <a:schemeClr val="bg1"/>
                </a:solidFill>
                <a:latin typeface="Arial" charset="0"/>
                <a:ea typeface="+mn-ea"/>
                <a:cs typeface="Times New Roman" pitchFamily="18" charset="0"/>
              </a:rPr>
              <a:t>3</a:t>
            </a:r>
          </a:p>
        </p:txBody>
      </p:sp>
      <p:pic>
        <p:nvPicPr>
          <p:cNvPr id="4" name="Picture 3">
            <a:extLst>
              <a:ext uri="{FF2B5EF4-FFF2-40B4-BE49-F238E27FC236}">
                <a16:creationId xmlns:a16="http://schemas.microsoft.com/office/drawing/2014/main" id="{C9129EFF-F5D1-453F-B618-277778828FFB}"/>
              </a:ext>
            </a:extLst>
          </p:cNvPr>
          <p:cNvPicPr>
            <a:picLocks noChangeAspect="1"/>
          </p:cNvPicPr>
          <p:nvPr/>
        </p:nvPicPr>
        <p:blipFill>
          <a:blip r:embed="rId6"/>
          <a:stretch>
            <a:fillRect/>
          </a:stretch>
        </p:blipFill>
        <p:spPr>
          <a:xfrm>
            <a:off x="10234634" y="546003"/>
            <a:ext cx="1352529" cy="729565"/>
          </a:xfrm>
          <a:prstGeom prst="rect">
            <a:avLst/>
          </a:prstGeom>
        </p:spPr>
      </p:pic>
      <p:pic>
        <p:nvPicPr>
          <p:cNvPr id="68" name="Picture 67">
            <a:extLst>
              <a:ext uri="{FF2B5EF4-FFF2-40B4-BE49-F238E27FC236}">
                <a16:creationId xmlns:a16="http://schemas.microsoft.com/office/drawing/2014/main" id="{BD688009-7250-4315-BA14-A797B06789D1}"/>
              </a:ext>
            </a:extLst>
          </p:cNvPr>
          <p:cNvPicPr>
            <a:picLocks noChangeAspect="1"/>
          </p:cNvPicPr>
          <p:nvPr/>
        </p:nvPicPr>
        <p:blipFill>
          <a:blip r:embed="rId7"/>
          <a:stretch>
            <a:fillRect/>
          </a:stretch>
        </p:blipFill>
        <p:spPr>
          <a:xfrm>
            <a:off x="7728928" y="3042670"/>
            <a:ext cx="3079098" cy="1585232"/>
          </a:xfrm>
          <a:prstGeom prst="rect">
            <a:avLst/>
          </a:prstGeom>
        </p:spPr>
      </p:pic>
      <p:pic>
        <p:nvPicPr>
          <p:cNvPr id="69" name="Picture 68">
            <a:extLst>
              <a:ext uri="{FF2B5EF4-FFF2-40B4-BE49-F238E27FC236}">
                <a16:creationId xmlns:a16="http://schemas.microsoft.com/office/drawing/2014/main" id="{D782ED0E-F4DD-4886-BD68-4EEDE89D9F3F}"/>
              </a:ext>
            </a:extLst>
          </p:cNvPr>
          <p:cNvPicPr>
            <a:picLocks noChangeAspect="1"/>
          </p:cNvPicPr>
          <p:nvPr/>
        </p:nvPicPr>
        <p:blipFill>
          <a:blip r:embed="rId8"/>
          <a:stretch>
            <a:fillRect/>
          </a:stretch>
        </p:blipFill>
        <p:spPr>
          <a:xfrm>
            <a:off x="7816566" y="4750365"/>
            <a:ext cx="2903822" cy="1361894"/>
          </a:xfrm>
          <a:prstGeom prst="rect">
            <a:avLst/>
          </a:prstGeom>
        </p:spPr>
      </p:pic>
    </p:spTree>
    <p:extLst>
      <p:ext uri="{BB962C8B-B14F-4D97-AF65-F5344CB8AC3E}">
        <p14:creationId xmlns:p14="http://schemas.microsoft.com/office/powerpoint/2010/main" val="3186569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12">
            <a:extLst>
              <a:ext uri="{FF2B5EF4-FFF2-40B4-BE49-F238E27FC236}">
                <a16:creationId xmlns:a16="http://schemas.microsoft.com/office/drawing/2014/main" id="{475377D9-5C08-4AAE-B21C-2F839044D9B6}"/>
              </a:ext>
            </a:extLst>
          </p:cNvPr>
          <p:cNvSpPr>
            <a:spLocks noChangeArrowheads="1"/>
          </p:cNvSpPr>
          <p:nvPr/>
        </p:nvSpPr>
        <p:spPr bwMode="auto">
          <a:xfrm>
            <a:off x="623888" y="1709669"/>
            <a:ext cx="10956981" cy="851330"/>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Objectives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sp>
        <p:nvSpPr>
          <p:cNvPr id="66" name="Rectangle 12">
            <a:extLst>
              <a:ext uri="{FF2B5EF4-FFF2-40B4-BE49-F238E27FC236}">
                <a16:creationId xmlns:a16="http://schemas.microsoft.com/office/drawing/2014/main" id="{B9C097C4-A883-4434-ACD2-3944AEB2A025}"/>
              </a:ext>
            </a:extLst>
          </p:cNvPr>
          <p:cNvSpPr>
            <a:spLocks noChangeArrowheads="1"/>
          </p:cNvSpPr>
          <p:nvPr/>
        </p:nvSpPr>
        <p:spPr bwMode="auto">
          <a:xfrm>
            <a:off x="6931742" y="2615264"/>
            <a:ext cx="4655973" cy="3740400"/>
          </a:xfrm>
          <a:prstGeom prst="rect">
            <a:avLst/>
          </a:prstGeom>
          <a:solidFill>
            <a:schemeClr val="bg1"/>
          </a:solidFill>
          <a:ln w="19050" algn="ctr">
            <a:noFill/>
            <a:miter lim="800000"/>
            <a:headEnd type="none" w="sm" len="sm"/>
            <a:tailEnd type="none" w="sm" len="sm"/>
          </a:ln>
        </p:spPr>
        <p:txBody>
          <a:bodyPr lIns="54000" tIns="54000" rIns="54000" bIns="54000"/>
          <a:lstStyle/>
          <a:p>
            <a:pPr marL="0" lvl="1" algn="ctr" defTabSz="787400" eaLnBrk="0" hangingPunct="0">
              <a:spcBef>
                <a:spcPts val="100"/>
              </a:spcBef>
              <a:spcAft>
                <a:spcPts val="100"/>
              </a:spcAft>
              <a:buClr>
                <a:schemeClr val="tx1"/>
              </a:buClr>
            </a:pPr>
            <a:r>
              <a:rPr lang="en-US" altLang="ja-JP" sz="1100" b="1" dirty="0">
                <a:solidFill>
                  <a:schemeClr val="accent1"/>
                </a:solidFill>
                <a:ea typeface="MS PGothic" pitchFamily="34" charset="-128"/>
              </a:rPr>
              <a:t>Deliverable examples</a:t>
            </a:r>
          </a:p>
          <a:p>
            <a:pPr marL="92075" lvl="1" indent="-92075" defTabSz="787400" eaLnBrk="0" hangingPunct="0">
              <a:spcBef>
                <a:spcPts val="100"/>
              </a:spcBef>
              <a:spcAft>
                <a:spcPts val="100"/>
              </a:spcAft>
              <a:buClr>
                <a:schemeClr val="tx1"/>
              </a:buClr>
              <a:buFont typeface="Wingdings 2" pitchFamily="18" charset="2"/>
              <a:buChar char="¡"/>
            </a:pPr>
            <a:endParaRPr lang="en-US" altLang="ja-JP" sz="1050" dirty="0">
              <a:solidFill>
                <a:srgbClr val="002060"/>
              </a:solidFill>
              <a:ea typeface="MS PGothic" pitchFamily="34" charset="-128"/>
            </a:endParaRPr>
          </a:p>
        </p:txBody>
      </p:sp>
      <p:sp>
        <p:nvSpPr>
          <p:cNvPr id="65" name="Rectangle 12">
            <a:extLst>
              <a:ext uri="{FF2B5EF4-FFF2-40B4-BE49-F238E27FC236}">
                <a16:creationId xmlns:a16="http://schemas.microsoft.com/office/drawing/2014/main" id="{BC5FC136-0217-4A15-A8FD-FD2FDB081517}"/>
              </a:ext>
            </a:extLst>
          </p:cNvPr>
          <p:cNvSpPr>
            <a:spLocks noChangeArrowheads="1"/>
          </p:cNvSpPr>
          <p:nvPr/>
        </p:nvSpPr>
        <p:spPr bwMode="auto">
          <a:xfrm>
            <a:off x="623888" y="2615264"/>
            <a:ext cx="6241795" cy="1033429"/>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Business Outcomes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sp>
        <p:nvSpPr>
          <p:cNvPr id="67" name="Rectangle 12">
            <a:extLst>
              <a:ext uri="{FF2B5EF4-FFF2-40B4-BE49-F238E27FC236}">
                <a16:creationId xmlns:a16="http://schemas.microsoft.com/office/drawing/2014/main" id="{015AE19F-ED64-47BE-9C2A-D907FFEE8692}"/>
              </a:ext>
            </a:extLst>
          </p:cNvPr>
          <p:cNvSpPr>
            <a:spLocks noChangeArrowheads="1"/>
          </p:cNvSpPr>
          <p:nvPr/>
        </p:nvSpPr>
        <p:spPr bwMode="auto">
          <a:xfrm>
            <a:off x="623888" y="5402830"/>
            <a:ext cx="6241795" cy="953935"/>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Deliverables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sp>
        <p:nvSpPr>
          <p:cNvPr id="70" name="Rectangle 69">
            <a:extLst>
              <a:ext uri="{FF2B5EF4-FFF2-40B4-BE49-F238E27FC236}">
                <a16:creationId xmlns:a16="http://schemas.microsoft.com/office/drawing/2014/main" id="{B9B30A09-FD1E-4E9C-849A-B9A8393B6CF4}"/>
              </a:ext>
            </a:extLst>
          </p:cNvPr>
          <p:cNvSpPr>
            <a:spLocks noChangeArrowheads="1"/>
          </p:cNvSpPr>
          <p:nvPr/>
        </p:nvSpPr>
        <p:spPr bwMode="auto">
          <a:xfrm>
            <a:off x="623888" y="3702958"/>
            <a:ext cx="6241795" cy="1645607"/>
          </a:xfrm>
          <a:prstGeom prst="rect">
            <a:avLst/>
          </a:prstGeom>
          <a:solidFill>
            <a:schemeClr val="bg1"/>
          </a:solidFill>
          <a:ln w="19050" algn="ctr">
            <a:noFill/>
            <a:miter lim="800000"/>
            <a:headEnd type="none" w="sm" len="sm"/>
            <a:tailEnd type="none" w="sm" len="sm"/>
          </a:ln>
        </p:spPr>
        <p:txBody>
          <a:bodyPr lIns="54000" tIns="54000" rIns="54000" bIns="54000"/>
          <a:lstStyle/>
          <a:p>
            <a:pPr marL="0" lvl="1" defTabSz="787400" eaLnBrk="0" hangingPunct="0">
              <a:spcBef>
                <a:spcPts val="100"/>
              </a:spcBef>
              <a:spcAft>
                <a:spcPts val="100"/>
              </a:spcAft>
              <a:buClr>
                <a:schemeClr val="tx1"/>
              </a:buClr>
            </a:pPr>
            <a:r>
              <a:rPr lang="en-US" altLang="ja-JP" sz="1100" b="1" dirty="0">
                <a:ea typeface="MS PGothic" pitchFamily="34" charset="-128"/>
              </a:rPr>
              <a:t>Key Activities &amp; Milestones</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a:p>
            <a:pPr marL="117475" lvl="1" indent="-117475" defTabSz="787400" eaLnBrk="0" hangingPunct="0">
              <a:spcBef>
                <a:spcPts val="100"/>
              </a:spcBef>
              <a:spcAft>
                <a:spcPts val="100"/>
              </a:spcAft>
              <a:buClr>
                <a:srgbClr val="002060"/>
              </a:buClr>
              <a:buFont typeface="Arial" panose="020B0604020202020204" pitchFamily="34" charset="0"/>
              <a:buChar char="•"/>
            </a:pPr>
            <a:r>
              <a:rPr lang="en-US" altLang="ja-JP" sz="1050" dirty="0">
                <a:ea typeface="MS PGothic" pitchFamily="34" charset="-128"/>
              </a:rPr>
              <a:t>Replace this text by your own text</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Project Deliverables and Business Outcomes</a:t>
            </a:r>
            <a:br>
              <a:rPr lang="en-US" kern="0" dirty="0"/>
            </a:br>
            <a:r>
              <a:rPr lang="en-US" b="0" kern="0" dirty="0"/>
              <a:t>Zoom on phase 3</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17</a:t>
            </a:fld>
            <a:endParaRPr lang="en-US" sz="1000" dirty="0">
              <a:solidFill>
                <a:srgbClr val="ADAFBB"/>
              </a:solidFill>
            </a:endParaRPr>
          </a:p>
        </p:txBody>
      </p:sp>
      <p:sp>
        <p:nvSpPr>
          <p:cNvPr id="58" name="Oval 57">
            <a:extLst>
              <a:ext uri="{FF2B5EF4-FFF2-40B4-BE49-F238E27FC236}">
                <a16:creationId xmlns:a16="http://schemas.microsoft.com/office/drawing/2014/main" id="{350E1C5E-74D1-496A-8421-7248DCEDD849}"/>
              </a:ext>
            </a:extLst>
          </p:cNvPr>
          <p:cNvSpPr/>
          <p:nvPr/>
        </p:nvSpPr>
        <p:spPr bwMode="auto">
          <a:xfrm>
            <a:off x="10587534" y="714906"/>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fontAlgn="base">
              <a:spcBef>
                <a:spcPct val="0"/>
              </a:spcBef>
              <a:spcAft>
                <a:spcPct val="0"/>
              </a:spcAft>
              <a:buClr>
                <a:srgbClr val="000000"/>
              </a:buClr>
            </a:pPr>
            <a:r>
              <a:rPr lang="en-US" sz="1200" b="1" dirty="0">
                <a:solidFill>
                  <a:schemeClr val="bg1"/>
                </a:solidFill>
                <a:latin typeface="Arial" charset="0"/>
                <a:cs typeface="Times New Roman" pitchFamily="18" charset="0"/>
              </a:rPr>
              <a:t>1</a:t>
            </a:r>
          </a:p>
        </p:txBody>
      </p:sp>
      <p:sp>
        <p:nvSpPr>
          <p:cNvPr id="59" name="Oval 58">
            <a:extLst>
              <a:ext uri="{FF2B5EF4-FFF2-40B4-BE49-F238E27FC236}">
                <a16:creationId xmlns:a16="http://schemas.microsoft.com/office/drawing/2014/main" id="{1590A66E-BE3C-49FB-8BDD-B80DC4C62045}"/>
              </a:ext>
            </a:extLst>
          </p:cNvPr>
          <p:cNvSpPr/>
          <p:nvPr/>
        </p:nvSpPr>
        <p:spPr bwMode="auto">
          <a:xfrm>
            <a:off x="10926142" y="831857"/>
            <a:ext cx="230106" cy="230212"/>
          </a:xfrm>
          <a:prstGeom prst="ellipse">
            <a:avLst/>
          </a:prstGeom>
          <a:solidFill>
            <a:schemeClr val="bg1">
              <a:lumMod val="75000"/>
            </a:schemeClr>
          </a:solidFill>
          <a:ln>
            <a:noFill/>
          </a:ln>
        </p:spPr>
        <p:txBody>
          <a:bodyPr wrap="square" lIns="0" tIns="0" rIns="0" bIns="0" rtlCol="0" anchor="ctr">
            <a:noAutofit/>
          </a:bodyPr>
          <a:lstStyle/>
          <a:p>
            <a:pPr algn="ctr" defTabSz="623853" fontAlgn="base">
              <a:spcBef>
                <a:spcPct val="0"/>
              </a:spcBef>
              <a:spcAft>
                <a:spcPct val="0"/>
              </a:spcAft>
              <a:buClr>
                <a:srgbClr val="000000"/>
              </a:buClr>
            </a:pPr>
            <a:r>
              <a:rPr lang="en-US" sz="1200" b="1">
                <a:solidFill>
                  <a:schemeClr val="bg1"/>
                </a:solidFill>
                <a:latin typeface="Arial" charset="0"/>
                <a:cs typeface="Times New Roman" pitchFamily="18" charset="0"/>
              </a:rPr>
              <a:t>2</a:t>
            </a:r>
            <a:endParaRPr lang="en-US" sz="1200" b="1" dirty="0">
              <a:solidFill>
                <a:schemeClr val="bg1"/>
              </a:solidFill>
              <a:latin typeface="Arial" charset="0"/>
              <a:cs typeface="Times New Roman" pitchFamily="18" charset="0"/>
            </a:endParaRPr>
          </a:p>
        </p:txBody>
      </p:sp>
      <p:sp>
        <p:nvSpPr>
          <p:cNvPr id="60" name="Oval 59">
            <a:extLst>
              <a:ext uri="{FF2B5EF4-FFF2-40B4-BE49-F238E27FC236}">
                <a16:creationId xmlns:a16="http://schemas.microsoft.com/office/drawing/2014/main" id="{9794A7D0-48FE-48C0-A685-AEF0BF9D09CC}"/>
              </a:ext>
            </a:extLst>
          </p:cNvPr>
          <p:cNvSpPr/>
          <p:nvPr/>
        </p:nvSpPr>
        <p:spPr bwMode="auto">
          <a:xfrm>
            <a:off x="11252447" y="953268"/>
            <a:ext cx="230106" cy="230212"/>
          </a:xfrm>
          <a:prstGeom prst="ellipse">
            <a:avLst/>
          </a:prstGeom>
          <a:solidFill>
            <a:schemeClr val="tx1"/>
          </a:solidFill>
          <a:ln>
            <a:noFill/>
          </a:ln>
        </p:spPr>
        <p:txBody>
          <a:bodyPr wrap="square" lIns="0" tIns="0" rIns="0" bIns="0" rtlCol="0" anchor="ctr">
            <a:noAutofit/>
          </a:bodyPr>
          <a:lstStyle/>
          <a:p>
            <a:pPr algn="ctr" defTabSz="623853" fontAlgn="base">
              <a:spcBef>
                <a:spcPct val="0"/>
              </a:spcBef>
              <a:spcAft>
                <a:spcPct val="0"/>
              </a:spcAft>
              <a:buClr>
                <a:srgbClr val="000000"/>
              </a:buClr>
            </a:pPr>
            <a:r>
              <a:rPr lang="en-US" sz="1200" b="1" dirty="0">
                <a:solidFill>
                  <a:schemeClr val="bg1"/>
                </a:solidFill>
                <a:latin typeface="Arial" charset="0"/>
                <a:cs typeface="Times New Roman" pitchFamily="18" charset="0"/>
              </a:rPr>
              <a:t>3</a:t>
            </a:r>
          </a:p>
        </p:txBody>
      </p:sp>
      <p:pic>
        <p:nvPicPr>
          <p:cNvPr id="4" name="Picture 3">
            <a:extLst>
              <a:ext uri="{FF2B5EF4-FFF2-40B4-BE49-F238E27FC236}">
                <a16:creationId xmlns:a16="http://schemas.microsoft.com/office/drawing/2014/main" id="{C9129EFF-F5D1-453F-B618-277778828FFB}"/>
              </a:ext>
            </a:extLst>
          </p:cNvPr>
          <p:cNvPicPr>
            <a:picLocks noChangeAspect="1"/>
          </p:cNvPicPr>
          <p:nvPr/>
        </p:nvPicPr>
        <p:blipFill>
          <a:blip r:embed="rId6"/>
          <a:stretch>
            <a:fillRect/>
          </a:stretch>
        </p:blipFill>
        <p:spPr>
          <a:xfrm>
            <a:off x="10234634" y="546003"/>
            <a:ext cx="1352529" cy="729565"/>
          </a:xfrm>
          <a:prstGeom prst="rect">
            <a:avLst/>
          </a:prstGeom>
        </p:spPr>
      </p:pic>
      <p:pic>
        <p:nvPicPr>
          <p:cNvPr id="68" name="Picture 67">
            <a:extLst>
              <a:ext uri="{FF2B5EF4-FFF2-40B4-BE49-F238E27FC236}">
                <a16:creationId xmlns:a16="http://schemas.microsoft.com/office/drawing/2014/main" id="{BD688009-7250-4315-BA14-A797B06789D1}"/>
              </a:ext>
            </a:extLst>
          </p:cNvPr>
          <p:cNvPicPr>
            <a:picLocks noChangeAspect="1"/>
          </p:cNvPicPr>
          <p:nvPr/>
        </p:nvPicPr>
        <p:blipFill>
          <a:blip r:embed="rId7"/>
          <a:stretch>
            <a:fillRect/>
          </a:stretch>
        </p:blipFill>
        <p:spPr>
          <a:xfrm>
            <a:off x="7728928" y="3042670"/>
            <a:ext cx="3079098" cy="1585232"/>
          </a:xfrm>
          <a:prstGeom prst="rect">
            <a:avLst/>
          </a:prstGeom>
        </p:spPr>
      </p:pic>
      <p:pic>
        <p:nvPicPr>
          <p:cNvPr id="69" name="Picture 68">
            <a:extLst>
              <a:ext uri="{FF2B5EF4-FFF2-40B4-BE49-F238E27FC236}">
                <a16:creationId xmlns:a16="http://schemas.microsoft.com/office/drawing/2014/main" id="{D782ED0E-F4DD-4886-BD68-4EEDE89D9F3F}"/>
              </a:ext>
            </a:extLst>
          </p:cNvPr>
          <p:cNvPicPr>
            <a:picLocks noChangeAspect="1"/>
          </p:cNvPicPr>
          <p:nvPr/>
        </p:nvPicPr>
        <p:blipFill>
          <a:blip r:embed="rId8"/>
          <a:stretch>
            <a:fillRect/>
          </a:stretch>
        </p:blipFill>
        <p:spPr>
          <a:xfrm>
            <a:off x="7816566" y="4750365"/>
            <a:ext cx="2903822" cy="1361894"/>
          </a:xfrm>
          <a:prstGeom prst="rect">
            <a:avLst/>
          </a:prstGeom>
        </p:spPr>
      </p:pic>
    </p:spTree>
    <p:extLst>
      <p:ext uri="{BB962C8B-B14F-4D97-AF65-F5344CB8AC3E}">
        <p14:creationId xmlns:p14="http://schemas.microsoft.com/office/powerpoint/2010/main" val="214518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668295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Strategic Alignment</a:t>
            </a:r>
            <a:br>
              <a:rPr lang="en-US" kern="0" dirty="0"/>
            </a:br>
            <a:r>
              <a:rPr lang="en-US" b="0" kern="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19</a:t>
            </a:fld>
            <a:endParaRPr lang="en-US" sz="1000" dirty="0">
              <a:solidFill>
                <a:srgbClr val="ADAFBB"/>
              </a:solidFill>
            </a:endParaRPr>
          </a:p>
        </p:txBody>
      </p:sp>
      <p:sp>
        <p:nvSpPr>
          <p:cNvPr id="18" name="Rectangle: Rounded Corners 17">
            <a:extLst>
              <a:ext uri="{FF2B5EF4-FFF2-40B4-BE49-F238E27FC236}">
                <a16:creationId xmlns:a16="http://schemas.microsoft.com/office/drawing/2014/main" id="{CE7CA8CE-59F3-41DE-B372-C735B8175331}"/>
              </a:ext>
            </a:extLst>
          </p:cNvPr>
          <p:cNvSpPr/>
          <p:nvPr/>
        </p:nvSpPr>
        <p:spPr bwMode="auto">
          <a:xfrm>
            <a:off x="9114641" y="758385"/>
            <a:ext cx="2473074" cy="304800"/>
          </a:xfrm>
          <a:prstGeom prst="roundRect">
            <a:avLst/>
          </a:prstGeom>
          <a:solidFill>
            <a:srgbClr val="E5F4D4"/>
          </a:solidFill>
          <a:ln>
            <a:noFill/>
          </a:ln>
        </p:spPr>
        <p:txBody>
          <a:bodyPr wrap="square" lIns="0" tIns="45715" rIns="0" bIns="45715" rtlCol="0" anchor="ctr">
            <a:noAutofit/>
          </a:bodyPr>
          <a:lstStyle/>
          <a:p>
            <a:pPr algn="ctr">
              <a:spcBef>
                <a:spcPct val="50000"/>
              </a:spcBef>
            </a:pPr>
            <a:r>
              <a:rPr lang="en-US" altLang="en-US" sz="900">
                <a:solidFill>
                  <a:schemeClr val="tx2"/>
                </a:solidFill>
                <a:latin typeface="Arial" panose="020B0604020202020204" pitchFamily="34" charset="0"/>
              </a:rPr>
              <a:t>Strategic Objectives the Project is aligned with</a:t>
            </a:r>
            <a:endParaRPr lang="en-US" altLang="en-US" sz="900" dirty="0">
              <a:solidFill>
                <a:schemeClr val="tx2"/>
              </a:solidFill>
              <a:latin typeface="Arial" panose="020B0604020202020204" pitchFamily="34" charset="0"/>
            </a:endParaRPr>
          </a:p>
        </p:txBody>
      </p:sp>
      <p:sp>
        <p:nvSpPr>
          <p:cNvPr id="19" name="TextBox 18">
            <a:extLst>
              <a:ext uri="{FF2B5EF4-FFF2-40B4-BE49-F238E27FC236}">
                <a16:creationId xmlns:a16="http://schemas.microsoft.com/office/drawing/2014/main" id="{018BCC4C-AE94-4F19-82EC-10973681B969}"/>
              </a:ext>
            </a:extLst>
          </p:cNvPr>
          <p:cNvSpPr txBox="1"/>
          <p:nvPr/>
        </p:nvSpPr>
        <p:spPr>
          <a:xfrm>
            <a:off x="8390740" y="779980"/>
            <a:ext cx="762000" cy="261610"/>
          </a:xfrm>
          <a:prstGeom prst="rect">
            <a:avLst/>
          </a:prstGeom>
          <a:noFill/>
        </p:spPr>
        <p:txBody>
          <a:bodyPr wrap="square" rtlCol="0">
            <a:spAutoFit/>
          </a:bodyPr>
          <a:lstStyle/>
          <a:p>
            <a:r>
              <a:rPr lang="en-US" sz="1100" b="1" dirty="0"/>
              <a:t>Caption:</a:t>
            </a:r>
          </a:p>
        </p:txBody>
      </p:sp>
      <p:sp>
        <p:nvSpPr>
          <p:cNvPr id="20" name="Rectangle 19">
            <a:extLst>
              <a:ext uri="{FF2B5EF4-FFF2-40B4-BE49-F238E27FC236}">
                <a16:creationId xmlns:a16="http://schemas.microsoft.com/office/drawing/2014/main" id="{A124AF06-FBC6-413E-911E-4EF6502D7B0F}"/>
              </a:ext>
            </a:extLst>
          </p:cNvPr>
          <p:cNvSpPr/>
          <p:nvPr/>
        </p:nvSpPr>
        <p:spPr>
          <a:xfrm>
            <a:off x="633952" y="3594142"/>
            <a:ext cx="1371829" cy="28430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bg1"/>
                </a:solidFill>
              </a:rPr>
              <a:t>Strategic Objectives</a:t>
            </a:r>
          </a:p>
        </p:txBody>
      </p:sp>
      <p:sp>
        <p:nvSpPr>
          <p:cNvPr id="21" name="Rectangle 20">
            <a:extLst>
              <a:ext uri="{FF2B5EF4-FFF2-40B4-BE49-F238E27FC236}">
                <a16:creationId xmlns:a16="http://schemas.microsoft.com/office/drawing/2014/main" id="{CB34AF07-F47D-46F9-BDAF-D7FF673ACC36}"/>
              </a:ext>
            </a:extLst>
          </p:cNvPr>
          <p:cNvSpPr/>
          <p:nvPr/>
        </p:nvSpPr>
        <p:spPr>
          <a:xfrm>
            <a:off x="2094271" y="3594142"/>
            <a:ext cx="9492892" cy="28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endParaRPr>
          </a:p>
        </p:txBody>
      </p:sp>
      <p:sp>
        <p:nvSpPr>
          <p:cNvPr id="26" name="Rectangle 25">
            <a:extLst>
              <a:ext uri="{FF2B5EF4-FFF2-40B4-BE49-F238E27FC236}">
                <a16:creationId xmlns:a16="http://schemas.microsoft.com/office/drawing/2014/main" id="{35E90DA6-1F1C-4116-95D3-DEFC22D47E7E}"/>
              </a:ext>
            </a:extLst>
          </p:cNvPr>
          <p:cNvSpPr/>
          <p:nvPr/>
        </p:nvSpPr>
        <p:spPr>
          <a:xfrm>
            <a:off x="633952" y="1679316"/>
            <a:ext cx="1371829" cy="86688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bg1"/>
                </a:solidFill>
              </a:rPr>
              <a:t>Mission</a:t>
            </a:r>
          </a:p>
        </p:txBody>
      </p:sp>
      <p:sp>
        <p:nvSpPr>
          <p:cNvPr id="27" name="Rectangle 26">
            <a:extLst>
              <a:ext uri="{FF2B5EF4-FFF2-40B4-BE49-F238E27FC236}">
                <a16:creationId xmlns:a16="http://schemas.microsoft.com/office/drawing/2014/main" id="{6E54850A-9769-4206-9D81-427E930F5C03}"/>
              </a:ext>
            </a:extLst>
          </p:cNvPr>
          <p:cNvSpPr/>
          <p:nvPr/>
        </p:nvSpPr>
        <p:spPr>
          <a:xfrm>
            <a:off x="633952" y="2636729"/>
            <a:ext cx="1371829" cy="867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bg1"/>
                </a:solidFill>
              </a:rPr>
              <a:t>Vision</a:t>
            </a:r>
          </a:p>
        </p:txBody>
      </p:sp>
      <p:sp>
        <p:nvSpPr>
          <p:cNvPr id="28" name="Rectangle 27">
            <a:extLst>
              <a:ext uri="{FF2B5EF4-FFF2-40B4-BE49-F238E27FC236}">
                <a16:creationId xmlns:a16="http://schemas.microsoft.com/office/drawing/2014/main" id="{98E821A2-6113-481F-A323-64EBA1FE483D}"/>
              </a:ext>
            </a:extLst>
          </p:cNvPr>
          <p:cNvSpPr/>
          <p:nvPr/>
        </p:nvSpPr>
        <p:spPr>
          <a:xfrm>
            <a:off x="2094271" y="2636729"/>
            <a:ext cx="9492892" cy="86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Insert your Vision statement</a:t>
            </a:r>
            <a:endParaRPr lang="en-AU" sz="1600" dirty="0">
              <a:solidFill>
                <a:schemeClr val="tx1"/>
              </a:solidFill>
            </a:endParaRPr>
          </a:p>
        </p:txBody>
      </p:sp>
      <p:sp>
        <p:nvSpPr>
          <p:cNvPr id="29" name="Rectangle 28">
            <a:extLst>
              <a:ext uri="{FF2B5EF4-FFF2-40B4-BE49-F238E27FC236}">
                <a16:creationId xmlns:a16="http://schemas.microsoft.com/office/drawing/2014/main" id="{85415B8C-D0D4-4689-97E9-404521B43DFF}"/>
              </a:ext>
            </a:extLst>
          </p:cNvPr>
          <p:cNvSpPr/>
          <p:nvPr/>
        </p:nvSpPr>
        <p:spPr>
          <a:xfrm>
            <a:off x="2094271" y="1679316"/>
            <a:ext cx="9492892" cy="86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Insert your Mission statement</a:t>
            </a:r>
          </a:p>
        </p:txBody>
      </p:sp>
      <p:sp>
        <p:nvSpPr>
          <p:cNvPr id="22" name="Rectangle: Rounded Corners 21">
            <a:extLst>
              <a:ext uri="{FF2B5EF4-FFF2-40B4-BE49-F238E27FC236}">
                <a16:creationId xmlns:a16="http://schemas.microsoft.com/office/drawing/2014/main" id="{6FA1F5E4-6F1C-45EC-9A0D-CFCD2EAB7424}"/>
              </a:ext>
            </a:extLst>
          </p:cNvPr>
          <p:cNvSpPr/>
          <p:nvPr/>
        </p:nvSpPr>
        <p:spPr bwMode="auto">
          <a:xfrm>
            <a:off x="2227516" y="5559971"/>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23" name="Rectangle: Rounded Corners 22">
            <a:extLst>
              <a:ext uri="{FF2B5EF4-FFF2-40B4-BE49-F238E27FC236}">
                <a16:creationId xmlns:a16="http://schemas.microsoft.com/office/drawing/2014/main" id="{627923F9-1E47-44FE-A630-41CC32C128AD}"/>
              </a:ext>
            </a:extLst>
          </p:cNvPr>
          <p:cNvSpPr/>
          <p:nvPr/>
        </p:nvSpPr>
        <p:spPr bwMode="auto">
          <a:xfrm>
            <a:off x="4582242" y="5559971"/>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24" name="Rectangle: Rounded Corners 23">
            <a:extLst>
              <a:ext uri="{FF2B5EF4-FFF2-40B4-BE49-F238E27FC236}">
                <a16:creationId xmlns:a16="http://schemas.microsoft.com/office/drawing/2014/main" id="{AA495756-B641-4FB9-AC28-9568D0E9178E}"/>
              </a:ext>
            </a:extLst>
          </p:cNvPr>
          <p:cNvSpPr/>
          <p:nvPr/>
        </p:nvSpPr>
        <p:spPr bwMode="auto">
          <a:xfrm>
            <a:off x="6945142" y="5559971"/>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25" name="Rectangle: Rounded Corners 24">
            <a:extLst>
              <a:ext uri="{FF2B5EF4-FFF2-40B4-BE49-F238E27FC236}">
                <a16:creationId xmlns:a16="http://schemas.microsoft.com/office/drawing/2014/main" id="{6ABBEB77-FA23-4F03-958E-61EB1194E9F9}"/>
              </a:ext>
            </a:extLst>
          </p:cNvPr>
          <p:cNvSpPr/>
          <p:nvPr/>
        </p:nvSpPr>
        <p:spPr bwMode="auto">
          <a:xfrm>
            <a:off x="9299867" y="5559971"/>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30" name="Rectangle: Rounded Corners 29">
            <a:extLst>
              <a:ext uri="{FF2B5EF4-FFF2-40B4-BE49-F238E27FC236}">
                <a16:creationId xmlns:a16="http://schemas.microsoft.com/office/drawing/2014/main" id="{C8141BB5-818A-49B8-B2F3-B2B8DCE2F9A9}"/>
              </a:ext>
            </a:extLst>
          </p:cNvPr>
          <p:cNvSpPr/>
          <p:nvPr/>
        </p:nvSpPr>
        <p:spPr bwMode="auto">
          <a:xfrm>
            <a:off x="2227516" y="4663596"/>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31" name="Rectangle: Rounded Corners 30">
            <a:extLst>
              <a:ext uri="{FF2B5EF4-FFF2-40B4-BE49-F238E27FC236}">
                <a16:creationId xmlns:a16="http://schemas.microsoft.com/office/drawing/2014/main" id="{B8DF46F7-21C0-41B9-9807-9D73A18B224F}"/>
              </a:ext>
            </a:extLst>
          </p:cNvPr>
          <p:cNvSpPr/>
          <p:nvPr/>
        </p:nvSpPr>
        <p:spPr bwMode="auto">
          <a:xfrm>
            <a:off x="4582242" y="4663596"/>
            <a:ext cx="2154051" cy="705093"/>
          </a:xfrm>
          <a:prstGeom prst="roundRect">
            <a:avLst/>
          </a:prstGeom>
          <a:solidFill>
            <a:srgbClr val="E5F4D4"/>
          </a:solidFill>
          <a:ln>
            <a:no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a:solidFill>
                  <a:srgbClr val="002060"/>
                </a:solidFill>
                <a:latin typeface="Arial" panose="020B0604020202020204"/>
                <a:cs typeface="Times New Roman" pitchFamily="18" charset="0"/>
              </a:rPr>
              <a:t>Insert the name of a Strategic Objective</a:t>
            </a:r>
            <a:endParaRPr lang="en-US" sz="1100" dirty="0">
              <a:solidFill>
                <a:srgbClr val="002060"/>
              </a:solidFill>
              <a:latin typeface="Arial" panose="020B0604020202020204"/>
              <a:cs typeface="Times New Roman" pitchFamily="18" charset="0"/>
            </a:endParaRPr>
          </a:p>
        </p:txBody>
      </p:sp>
      <p:sp>
        <p:nvSpPr>
          <p:cNvPr id="32" name="Rectangle: Rounded Corners 31">
            <a:extLst>
              <a:ext uri="{FF2B5EF4-FFF2-40B4-BE49-F238E27FC236}">
                <a16:creationId xmlns:a16="http://schemas.microsoft.com/office/drawing/2014/main" id="{215C97D7-9462-4E75-B910-8547A5CC0F8F}"/>
              </a:ext>
            </a:extLst>
          </p:cNvPr>
          <p:cNvSpPr/>
          <p:nvPr/>
        </p:nvSpPr>
        <p:spPr bwMode="auto">
          <a:xfrm>
            <a:off x="6945142" y="4663596"/>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33" name="Rectangle: Rounded Corners 32">
            <a:extLst>
              <a:ext uri="{FF2B5EF4-FFF2-40B4-BE49-F238E27FC236}">
                <a16:creationId xmlns:a16="http://schemas.microsoft.com/office/drawing/2014/main" id="{21C38DF5-815F-4B60-B3A0-C4699220BF6F}"/>
              </a:ext>
            </a:extLst>
          </p:cNvPr>
          <p:cNvSpPr/>
          <p:nvPr/>
        </p:nvSpPr>
        <p:spPr bwMode="auto">
          <a:xfrm>
            <a:off x="9299867" y="4663596"/>
            <a:ext cx="2154051" cy="705093"/>
          </a:xfrm>
          <a:prstGeom prst="roundRect">
            <a:avLst/>
          </a:prstGeom>
          <a:solidFill>
            <a:srgbClr val="E5F4D4"/>
          </a:solidFill>
          <a:ln>
            <a:no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a:solidFill>
                  <a:srgbClr val="002060"/>
                </a:solidFill>
                <a:latin typeface="Arial" panose="020B0604020202020204"/>
                <a:cs typeface="Times New Roman" pitchFamily="18" charset="0"/>
              </a:rPr>
              <a:t>Insert the name of a Strategic Objective</a:t>
            </a:r>
            <a:endParaRPr lang="en-US" sz="1100" dirty="0">
              <a:solidFill>
                <a:srgbClr val="002060"/>
              </a:solidFill>
              <a:latin typeface="Arial" panose="020B0604020202020204"/>
              <a:cs typeface="Times New Roman" pitchFamily="18" charset="0"/>
            </a:endParaRPr>
          </a:p>
        </p:txBody>
      </p:sp>
      <p:sp>
        <p:nvSpPr>
          <p:cNvPr id="34" name="Rectangle: Rounded Corners 33">
            <a:extLst>
              <a:ext uri="{FF2B5EF4-FFF2-40B4-BE49-F238E27FC236}">
                <a16:creationId xmlns:a16="http://schemas.microsoft.com/office/drawing/2014/main" id="{CCBCCD01-1A8C-4CE4-9D35-D5B80BA96E10}"/>
              </a:ext>
            </a:extLst>
          </p:cNvPr>
          <p:cNvSpPr/>
          <p:nvPr/>
        </p:nvSpPr>
        <p:spPr bwMode="auto">
          <a:xfrm>
            <a:off x="2227516" y="3767221"/>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35" name="Rectangle: Rounded Corners 34">
            <a:extLst>
              <a:ext uri="{FF2B5EF4-FFF2-40B4-BE49-F238E27FC236}">
                <a16:creationId xmlns:a16="http://schemas.microsoft.com/office/drawing/2014/main" id="{B22976A4-469A-4F28-9D3C-295D07D059D9}"/>
              </a:ext>
            </a:extLst>
          </p:cNvPr>
          <p:cNvSpPr/>
          <p:nvPr/>
        </p:nvSpPr>
        <p:spPr bwMode="auto">
          <a:xfrm>
            <a:off x="4584966" y="3767221"/>
            <a:ext cx="2154051" cy="705093"/>
          </a:xfrm>
          <a:prstGeom prst="roundRect">
            <a:avLst/>
          </a:prstGeom>
          <a:solidFill>
            <a:srgbClr val="E5F4D4"/>
          </a:solidFill>
          <a:ln>
            <a:no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36" name="Rectangle: Rounded Corners 35">
            <a:extLst>
              <a:ext uri="{FF2B5EF4-FFF2-40B4-BE49-F238E27FC236}">
                <a16:creationId xmlns:a16="http://schemas.microsoft.com/office/drawing/2014/main" id="{7B9AD7D2-2E8A-4E10-BE6A-B3718EF6CC2D}"/>
              </a:ext>
            </a:extLst>
          </p:cNvPr>
          <p:cNvSpPr/>
          <p:nvPr/>
        </p:nvSpPr>
        <p:spPr bwMode="auto">
          <a:xfrm>
            <a:off x="6942416" y="3767221"/>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
        <p:nvSpPr>
          <p:cNvPr id="37" name="Rectangle: Rounded Corners 36">
            <a:extLst>
              <a:ext uri="{FF2B5EF4-FFF2-40B4-BE49-F238E27FC236}">
                <a16:creationId xmlns:a16="http://schemas.microsoft.com/office/drawing/2014/main" id="{F77A1A61-DF64-4FB7-BE27-CA619111F814}"/>
              </a:ext>
            </a:extLst>
          </p:cNvPr>
          <p:cNvSpPr/>
          <p:nvPr/>
        </p:nvSpPr>
        <p:spPr bwMode="auto">
          <a:xfrm>
            <a:off x="9299867" y="3767221"/>
            <a:ext cx="2154051" cy="705093"/>
          </a:xfrm>
          <a:prstGeom prst="roundRect">
            <a:avLst/>
          </a:prstGeom>
          <a:solidFill>
            <a:schemeClr val="bg1"/>
          </a:solidFill>
          <a:ln>
            <a:solidFill>
              <a:schemeClr val="tx2"/>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100" dirty="0">
                <a:solidFill>
                  <a:srgbClr val="002060"/>
                </a:solidFill>
                <a:latin typeface="Arial" panose="020B0604020202020204"/>
                <a:cs typeface="Times New Roman" pitchFamily="18" charset="0"/>
              </a:rPr>
              <a:t>Insert the name of a Strategic Objective</a:t>
            </a:r>
          </a:p>
        </p:txBody>
      </p:sp>
    </p:spTree>
    <p:extLst>
      <p:ext uri="{BB962C8B-B14F-4D97-AF65-F5344CB8AC3E}">
        <p14:creationId xmlns:p14="http://schemas.microsoft.com/office/powerpoint/2010/main" val="218239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1491978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dirty="0"/>
              <a:t>Document Purpose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31" name="Rectangle 30">
            <a:extLst>
              <a:ext uri="{FF2B5EF4-FFF2-40B4-BE49-F238E27FC236}">
                <a16:creationId xmlns:a16="http://schemas.microsoft.com/office/drawing/2014/main" id="{A3302A29-CEE8-4EB0-95A3-C518EF474E4C}"/>
              </a:ext>
            </a:extLst>
          </p:cNvPr>
          <p:cNvSpPr/>
          <p:nvPr/>
        </p:nvSpPr>
        <p:spPr>
          <a:xfrm>
            <a:off x="606713" y="1707028"/>
            <a:ext cx="10980450" cy="46115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spcBef>
                <a:spcPts val="500"/>
              </a:spcBef>
              <a:spcAft>
                <a:spcPts val="500"/>
              </a:spcAft>
              <a:defRPr/>
            </a:pPr>
            <a:r>
              <a:rPr lang="en-US" sz="1600" b="1" dirty="0">
                <a:solidFill>
                  <a:schemeClr val="tx1"/>
                </a:solidFill>
              </a:rPr>
              <a:t>The purpose of this document is to provide enough information on the potential project “insert project name” to decide whether or not to invest in it. This document will provide the </a:t>
            </a:r>
            <a:r>
              <a:rPr lang="en-US" sz="1600" b="1">
                <a:solidFill>
                  <a:schemeClr val="tx1"/>
                </a:solidFill>
              </a:rPr>
              <a:t>following information:</a:t>
            </a:r>
            <a:endParaRPr lang="en-US" sz="1600" b="1" dirty="0">
              <a:solidFill>
                <a:schemeClr val="tx1"/>
              </a:solidFill>
            </a:endParaRP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Business Opportunity &amp; Suggested Solution</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Project Objectives, Scope &amp; Approach</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Project Deliverables &amp; Business Outcomes</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Strategic Alignment</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Dependencies &amp; Constraints</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Risk Assessment &amp; Mitigation</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Change Impact Assessment</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Project Costs </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Benefits</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Net Present Value</a:t>
            </a:r>
          </a:p>
          <a:p>
            <a:pPr marL="157163" lvl="0" indent="-157163">
              <a:spcBef>
                <a:spcPts val="500"/>
              </a:spcBef>
              <a:spcAft>
                <a:spcPts val="500"/>
              </a:spcAft>
              <a:buFont typeface="Arial" panose="020B0604020202020204" pitchFamily="34" charset="0"/>
              <a:buChar char="•"/>
              <a:defRPr/>
            </a:pPr>
            <a:r>
              <a:rPr lang="en-US" sz="1600" dirty="0">
                <a:solidFill>
                  <a:schemeClr val="tx1"/>
                </a:solidFill>
              </a:rPr>
              <a:t>Key Success Factors &amp; KPIs</a:t>
            </a:r>
          </a:p>
        </p:txBody>
      </p:sp>
    </p:spTree>
    <p:extLst>
      <p:ext uri="{BB962C8B-B14F-4D97-AF65-F5344CB8AC3E}">
        <p14:creationId xmlns:p14="http://schemas.microsoft.com/office/powerpoint/2010/main" val="3022188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20</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963910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Dependencies</a:t>
            </a:r>
            <a:br>
              <a:rPr lang="en-US" kern="0" dirty="0"/>
            </a:br>
            <a:r>
              <a:rPr lang="en-US" b="0" kern="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21</a:t>
            </a:fld>
            <a:endParaRPr lang="en-US" sz="1000" dirty="0">
              <a:solidFill>
                <a:srgbClr val="ADAFBB"/>
              </a:solidFill>
            </a:endParaRPr>
          </a:p>
        </p:txBody>
      </p:sp>
      <p:graphicFrame>
        <p:nvGraphicFramePr>
          <p:cNvPr id="38" name="Table 37">
            <a:extLst>
              <a:ext uri="{FF2B5EF4-FFF2-40B4-BE49-F238E27FC236}">
                <a16:creationId xmlns:a16="http://schemas.microsoft.com/office/drawing/2014/main" id="{78D4F031-D625-4840-AFA6-E623F30EDD63}"/>
              </a:ext>
            </a:extLst>
          </p:cNvPr>
          <p:cNvGraphicFramePr>
            <a:graphicFrameLocks noGrp="1"/>
          </p:cNvGraphicFramePr>
          <p:nvPr>
            <p:extLst>
              <p:ext uri="{D42A27DB-BD31-4B8C-83A1-F6EECF244321}">
                <p14:modId xmlns:p14="http://schemas.microsoft.com/office/powerpoint/2010/main" val="4021956151"/>
              </p:ext>
            </p:extLst>
          </p:nvPr>
        </p:nvGraphicFramePr>
        <p:xfrm>
          <a:off x="623888" y="1691146"/>
          <a:ext cx="10963275" cy="4709652"/>
        </p:xfrm>
        <a:graphic>
          <a:graphicData uri="http://schemas.openxmlformats.org/drawingml/2006/table">
            <a:tbl>
              <a:tblPr firstRow="1" bandRow="1">
                <a:tableStyleId>{5C22544A-7EE6-4342-B048-85BDC9FD1C3A}</a:tableStyleId>
              </a:tblPr>
              <a:tblGrid>
                <a:gridCol w="598899">
                  <a:extLst>
                    <a:ext uri="{9D8B030D-6E8A-4147-A177-3AD203B41FA5}">
                      <a16:colId xmlns:a16="http://schemas.microsoft.com/office/drawing/2014/main" val="3251365807"/>
                    </a:ext>
                  </a:extLst>
                </a:gridCol>
                <a:gridCol w="2119295">
                  <a:extLst>
                    <a:ext uri="{9D8B030D-6E8A-4147-A177-3AD203B41FA5}">
                      <a16:colId xmlns:a16="http://schemas.microsoft.com/office/drawing/2014/main" val="1628469395"/>
                    </a:ext>
                  </a:extLst>
                </a:gridCol>
                <a:gridCol w="2119295">
                  <a:extLst>
                    <a:ext uri="{9D8B030D-6E8A-4147-A177-3AD203B41FA5}">
                      <a16:colId xmlns:a16="http://schemas.microsoft.com/office/drawing/2014/main" val="2283986259"/>
                    </a:ext>
                  </a:extLst>
                </a:gridCol>
                <a:gridCol w="2119295">
                  <a:extLst>
                    <a:ext uri="{9D8B030D-6E8A-4147-A177-3AD203B41FA5}">
                      <a16:colId xmlns:a16="http://schemas.microsoft.com/office/drawing/2014/main" val="327924555"/>
                    </a:ext>
                  </a:extLst>
                </a:gridCol>
                <a:gridCol w="2281084">
                  <a:extLst>
                    <a:ext uri="{9D8B030D-6E8A-4147-A177-3AD203B41FA5}">
                      <a16:colId xmlns:a16="http://schemas.microsoft.com/office/drawing/2014/main" val="365157272"/>
                    </a:ext>
                  </a:extLst>
                </a:gridCol>
                <a:gridCol w="1725407">
                  <a:extLst>
                    <a:ext uri="{9D8B030D-6E8A-4147-A177-3AD203B41FA5}">
                      <a16:colId xmlns:a16="http://schemas.microsoft.com/office/drawing/2014/main" val="2953793566"/>
                    </a:ext>
                  </a:extLst>
                </a:gridCol>
              </a:tblGrid>
              <a:tr h="519080">
                <a:tc>
                  <a:txBody>
                    <a:bodyPr/>
                    <a:lstStyle/>
                    <a:p>
                      <a:pPr algn="ctr"/>
                      <a:r>
                        <a:rPr lang="en-US" sz="1200" dirty="0">
                          <a:latin typeface="+mn-lt"/>
                        </a:rPr>
                        <a:t>ID</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200" dirty="0">
                          <a:latin typeface="+mn-lt"/>
                        </a:rPr>
                        <a:t>Description</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200" dirty="0">
                          <a:latin typeface="+mn-lt"/>
                        </a:rPr>
                        <a:t>Impact</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200" dirty="0">
                          <a:latin typeface="+mn-lt"/>
                        </a:rPr>
                        <a:t>Dependency Deliverer</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200" dirty="0">
                          <a:latin typeface="+mn-lt"/>
                        </a:rPr>
                        <a:t>Agreed Action</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200" dirty="0">
                          <a:latin typeface="+mn-lt"/>
                        </a:rPr>
                        <a:t>Agreed Delivery Date</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1457937666"/>
                  </a:ext>
                </a:extLst>
              </a:tr>
              <a:tr h="557012">
                <a:tc>
                  <a:txBody>
                    <a:bodyPr/>
                    <a:lstStyle/>
                    <a:p>
                      <a:r>
                        <a:rPr lang="en-US" sz="1100" b="1" dirty="0">
                          <a:solidFill>
                            <a:schemeClr val="tx1"/>
                          </a:solidFill>
                          <a:latin typeface="+mn-lt"/>
                        </a:rPr>
                        <a:t>D1</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The project require the delivery of customer data from project XYZ</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If data delivery not one time, the whole project will be delayed</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John Doe (IT Manager)</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The project XYZ will deliver the data before the agreed delivery date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June 20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4386847"/>
                  </a:ext>
                </a:extLst>
              </a:tr>
              <a:tr h="519080">
                <a:tc>
                  <a:txBody>
                    <a:bodyPr/>
                    <a:lstStyle/>
                    <a:p>
                      <a:r>
                        <a:rPr lang="en-US" sz="1100" b="1" dirty="0">
                          <a:solidFill>
                            <a:schemeClr val="tx1"/>
                          </a:solidFill>
                          <a:latin typeface="+mn-lt"/>
                        </a:rPr>
                        <a:t>D2</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8803941"/>
                  </a:ext>
                </a:extLst>
              </a:tr>
              <a:tr h="519080">
                <a:tc>
                  <a:txBody>
                    <a:bodyPr/>
                    <a:lstStyle/>
                    <a:p>
                      <a:r>
                        <a:rPr lang="en-US" sz="1100" b="1" dirty="0">
                          <a:solidFill>
                            <a:schemeClr val="tx1"/>
                          </a:solidFill>
                          <a:latin typeface="+mn-lt"/>
                        </a:rPr>
                        <a:t>D3</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82841164"/>
                  </a:ext>
                </a:extLst>
              </a:tr>
              <a:tr h="519080">
                <a:tc>
                  <a:txBody>
                    <a:bodyPr/>
                    <a:lstStyle/>
                    <a:p>
                      <a:r>
                        <a:rPr lang="en-US" sz="1100" b="1" dirty="0">
                          <a:solidFill>
                            <a:schemeClr val="tx1"/>
                          </a:solidFill>
                          <a:latin typeface="+mn-lt"/>
                        </a:rPr>
                        <a:t>D4</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75206295"/>
                  </a:ext>
                </a:extLst>
              </a:tr>
              <a:tr h="519080">
                <a:tc>
                  <a:txBody>
                    <a:bodyPr/>
                    <a:lstStyle/>
                    <a:p>
                      <a:r>
                        <a:rPr lang="en-US" sz="1100" b="1" dirty="0">
                          <a:solidFill>
                            <a:schemeClr val="tx1"/>
                          </a:solidFill>
                          <a:latin typeface="+mn-lt"/>
                        </a:rPr>
                        <a:t>D5</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93474886"/>
                  </a:ext>
                </a:extLst>
              </a:tr>
              <a:tr h="519080">
                <a:tc>
                  <a:txBody>
                    <a:bodyPr/>
                    <a:lstStyle/>
                    <a:p>
                      <a:r>
                        <a:rPr lang="en-US" sz="1100" b="1" dirty="0">
                          <a:solidFill>
                            <a:schemeClr val="tx1"/>
                          </a:solidFill>
                          <a:latin typeface="+mn-lt"/>
                        </a:rPr>
                        <a:t>D6</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67522626"/>
                  </a:ext>
                </a:extLst>
              </a:tr>
              <a:tr h="519080">
                <a:tc>
                  <a:txBody>
                    <a:bodyPr/>
                    <a:lstStyle/>
                    <a:p>
                      <a:r>
                        <a:rPr lang="en-US" sz="1100" b="1" dirty="0">
                          <a:solidFill>
                            <a:schemeClr val="tx1"/>
                          </a:solidFill>
                          <a:latin typeface="+mn-lt"/>
                        </a:rPr>
                        <a:t>D7</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05145473"/>
                  </a:ext>
                </a:extLst>
              </a:tr>
              <a:tr h="519080">
                <a:tc>
                  <a:txBody>
                    <a:bodyPr/>
                    <a:lstStyle/>
                    <a:p>
                      <a:r>
                        <a:rPr lang="en-US" sz="1100" b="1" dirty="0">
                          <a:solidFill>
                            <a:schemeClr val="tx1"/>
                          </a:solidFill>
                          <a:latin typeface="+mn-lt"/>
                        </a:rPr>
                        <a:t>D8</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662351"/>
                  </a:ext>
                </a:extLst>
              </a:tr>
            </a:tbl>
          </a:graphicData>
        </a:graphic>
      </p:graphicFrame>
    </p:spTree>
    <p:extLst>
      <p:ext uri="{BB962C8B-B14F-4D97-AF65-F5344CB8AC3E}">
        <p14:creationId xmlns:p14="http://schemas.microsoft.com/office/powerpoint/2010/main" val="3154951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Constraints</a:t>
            </a:r>
            <a:br>
              <a:rPr lang="en-US" kern="0" dirty="0"/>
            </a:br>
            <a:r>
              <a:rPr lang="en-US" b="0" kern="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22</a:t>
            </a:fld>
            <a:endParaRPr lang="en-US" sz="1000" dirty="0">
              <a:solidFill>
                <a:srgbClr val="ADAFBB"/>
              </a:solidFill>
            </a:endParaRPr>
          </a:p>
        </p:txBody>
      </p:sp>
      <p:graphicFrame>
        <p:nvGraphicFramePr>
          <p:cNvPr id="38" name="Table 37">
            <a:extLst>
              <a:ext uri="{FF2B5EF4-FFF2-40B4-BE49-F238E27FC236}">
                <a16:creationId xmlns:a16="http://schemas.microsoft.com/office/drawing/2014/main" id="{78D4F031-D625-4840-AFA6-E623F30EDD63}"/>
              </a:ext>
            </a:extLst>
          </p:cNvPr>
          <p:cNvGraphicFramePr>
            <a:graphicFrameLocks noGrp="1"/>
          </p:cNvGraphicFramePr>
          <p:nvPr>
            <p:extLst>
              <p:ext uri="{D42A27DB-BD31-4B8C-83A1-F6EECF244321}">
                <p14:modId xmlns:p14="http://schemas.microsoft.com/office/powerpoint/2010/main" val="4088848304"/>
              </p:ext>
            </p:extLst>
          </p:nvPr>
        </p:nvGraphicFramePr>
        <p:xfrm>
          <a:off x="623888" y="1691146"/>
          <a:ext cx="10963275" cy="4709652"/>
        </p:xfrm>
        <a:graphic>
          <a:graphicData uri="http://schemas.openxmlformats.org/drawingml/2006/table">
            <a:tbl>
              <a:tblPr firstRow="1" bandRow="1">
                <a:tableStyleId>{5C22544A-7EE6-4342-B048-85BDC9FD1C3A}</a:tableStyleId>
              </a:tblPr>
              <a:tblGrid>
                <a:gridCol w="598899">
                  <a:extLst>
                    <a:ext uri="{9D8B030D-6E8A-4147-A177-3AD203B41FA5}">
                      <a16:colId xmlns:a16="http://schemas.microsoft.com/office/drawing/2014/main" val="3251365807"/>
                    </a:ext>
                  </a:extLst>
                </a:gridCol>
                <a:gridCol w="2119295">
                  <a:extLst>
                    <a:ext uri="{9D8B030D-6E8A-4147-A177-3AD203B41FA5}">
                      <a16:colId xmlns:a16="http://schemas.microsoft.com/office/drawing/2014/main" val="1628469395"/>
                    </a:ext>
                  </a:extLst>
                </a:gridCol>
                <a:gridCol w="8245081">
                  <a:extLst>
                    <a:ext uri="{9D8B030D-6E8A-4147-A177-3AD203B41FA5}">
                      <a16:colId xmlns:a16="http://schemas.microsoft.com/office/drawing/2014/main" val="2283986259"/>
                    </a:ext>
                  </a:extLst>
                </a:gridCol>
              </a:tblGrid>
              <a:tr h="519080">
                <a:tc>
                  <a:txBody>
                    <a:bodyPr/>
                    <a:lstStyle/>
                    <a:p>
                      <a:pPr algn="ctr"/>
                      <a:r>
                        <a:rPr lang="en-US" sz="1200" dirty="0">
                          <a:latin typeface="+mn-lt"/>
                        </a:rPr>
                        <a:t>ID</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200" dirty="0">
                          <a:latin typeface="+mn-lt"/>
                        </a:rPr>
                        <a:t>Constraints Name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200" dirty="0">
                          <a:latin typeface="+mn-lt"/>
                        </a:rPr>
                        <a:t>Description</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1457937666"/>
                  </a:ext>
                </a:extLst>
              </a:tr>
              <a:tr h="557012">
                <a:tc>
                  <a:txBody>
                    <a:bodyPr/>
                    <a:lstStyle/>
                    <a:p>
                      <a:r>
                        <a:rPr lang="en-US" sz="1100" b="1" dirty="0">
                          <a:solidFill>
                            <a:schemeClr val="tx2"/>
                          </a:solidFill>
                        </a:rPr>
                        <a:t>C1</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kern="1200" noProof="0" dirty="0">
                          <a:solidFill>
                            <a:schemeClr val="tx2"/>
                          </a:solidFill>
                          <a:latin typeface="+mn-lt"/>
                          <a:ea typeface="+mn-ea"/>
                          <a:cs typeface="+mn-cs"/>
                        </a:rPr>
                        <a:t>E.g. Availability of fund</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No more than $10M can be allocated to this project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4386847"/>
                  </a:ext>
                </a:extLst>
              </a:tr>
              <a:tr h="519080">
                <a:tc>
                  <a:txBody>
                    <a:bodyPr/>
                    <a:lstStyle/>
                    <a:p>
                      <a:r>
                        <a:rPr lang="en-US" sz="1100" b="1" dirty="0">
                          <a:solidFill>
                            <a:schemeClr val="tx2"/>
                          </a:solidFill>
                        </a:rPr>
                        <a:t>C2</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kern="1200" noProof="0" dirty="0">
                          <a:solidFill>
                            <a:schemeClr val="tx2"/>
                          </a:solidFill>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8803941"/>
                  </a:ext>
                </a:extLst>
              </a:tr>
              <a:tr h="519080">
                <a:tc>
                  <a:txBody>
                    <a:bodyPr/>
                    <a:lstStyle/>
                    <a:p>
                      <a:r>
                        <a:rPr lang="en-US" sz="1100" b="1" dirty="0">
                          <a:solidFill>
                            <a:schemeClr val="tx2"/>
                          </a:solidFill>
                        </a:rPr>
                        <a:t>C3</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kern="1200" noProof="0" dirty="0">
                          <a:solidFill>
                            <a:schemeClr val="tx2"/>
                          </a:solidFill>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82841164"/>
                  </a:ext>
                </a:extLst>
              </a:tr>
              <a:tr h="519080">
                <a:tc>
                  <a:txBody>
                    <a:bodyPr/>
                    <a:lstStyle/>
                    <a:p>
                      <a:r>
                        <a:rPr lang="en-US" sz="1100" b="1" dirty="0">
                          <a:solidFill>
                            <a:schemeClr val="tx2"/>
                          </a:solidFill>
                        </a:rPr>
                        <a:t>C4</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kern="1200" noProof="0" dirty="0">
                          <a:solidFill>
                            <a:schemeClr val="tx2"/>
                          </a:solidFill>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75206295"/>
                  </a:ext>
                </a:extLst>
              </a:tr>
              <a:tr h="519080">
                <a:tc>
                  <a:txBody>
                    <a:bodyPr/>
                    <a:lstStyle/>
                    <a:p>
                      <a:r>
                        <a:rPr lang="en-US" sz="1100" b="1" dirty="0">
                          <a:solidFill>
                            <a:schemeClr val="tx2"/>
                          </a:solidFill>
                        </a:rPr>
                        <a:t>C5</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kern="1200" noProof="0" dirty="0">
                          <a:solidFill>
                            <a:schemeClr val="tx2"/>
                          </a:solidFill>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93474886"/>
                  </a:ext>
                </a:extLst>
              </a:tr>
              <a:tr h="519080">
                <a:tc>
                  <a:txBody>
                    <a:bodyPr/>
                    <a:lstStyle/>
                    <a:p>
                      <a:r>
                        <a:rPr lang="en-US" sz="1100" b="1" dirty="0">
                          <a:solidFill>
                            <a:schemeClr val="tx2"/>
                          </a:solidFill>
                        </a:rPr>
                        <a:t>C6</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kern="1200" noProof="0" dirty="0">
                          <a:solidFill>
                            <a:schemeClr val="tx2"/>
                          </a:solidFill>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67522626"/>
                  </a:ext>
                </a:extLst>
              </a:tr>
              <a:tr h="519080">
                <a:tc>
                  <a:txBody>
                    <a:bodyPr/>
                    <a:lstStyle/>
                    <a:p>
                      <a:r>
                        <a:rPr lang="en-US" sz="1100" b="1" dirty="0">
                          <a:solidFill>
                            <a:schemeClr val="tx2"/>
                          </a:solidFill>
                        </a:rPr>
                        <a:t>C7</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kern="1200" noProof="0" dirty="0">
                          <a:solidFill>
                            <a:schemeClr val="tx2"/>
                          </a:solidFill>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05145473"/>
                  </a:ext>
                </a:extLst>
              </a:tr>
              <a:tr h="519080">
                <a:tc>
                  <a:txBody>
                    <a:bodyPr/>
                    <a:lstStyle/>
                    <a:p>
                      <a:r>
                        <a:rPr lang="en-US" sz="1100" b="1" dirty="0">
                          <a:solidFill>
                            <a:schemeClr val="tx2"/>
                          </a:solidFill>
                        </a:rPr>
                        <a:t>C8</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100" b="1" kern="1200" noProof="0" dirty="0">
                          <a:solidFill>
                            <a:schemeClr val="tx2"/>
                          </a:solidFill>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662351"/>
                  </a:ext>
                </a:extLst>
              </a:tr>
            </a:tbl>
          </a:graphicData>
        </a:graphic>
      </p:graphicFrame>
    </p:spTree>
    <p:extLst>
      <p:ext uri="{BB962C8B-B14F-4D97-AF65-F5344CB8AC3E}">
        <p14:creationId xmlns:p14="http://schemas.microsoft.com/office/powerpoint/2010/main" val="1313856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23</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2306618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Risk Assessment and Mitigation</a:t>
            </a:r>
            <a:br>
              <a:rPr lang="en-US" kern="0" dirty="0"/>
            </a:br>
            <a:r>
              <a:rPr lang="en-US" b="0" kern="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24</a:t>
            </a:fld>
            <a:endParaRPr lang="en-US" sz="1000" dirty="0">
              <a:solidFill>
                <a:srgbClr val="ADAFBB"/>
              </a:solidFill>
            </a:endParaRPr>
          </a:p>
        </p:txBody>
      </p:sp>
      <p:graphicFrame>
        <p:nvGraphicFramePr>
          <p:cNvPr id="7" name="Table 6">
            <a:extLst>
              <a:ext uri="{FF2B5EF4-FFF2-40B4-BE49-F238E27FC236}">
                <a16:creationId xmlns:a16="http://schemas.microsoft.com/office/drawing/2014/main" id="{4FA82499-1D34-4EF8-807C-4EAFC284462C}"/>
              </a:ext>
            </a:extLst>
          </p:cNvPr>
          <p:cNvGraphicFramePr>
            <a:graphicFrameLocks noGrp="1"/>
          </p:cNvGraphicFramePr>
          <p:nvPr>
            <p:extLst>
              <p:ext uri="{D42A27DB-BD31-4B8C-83A1-F6EECF244321}">
                <p14:modId xmlns:p14="http://schemas.microsoft.com/office/powerpoint/2010/main" val="1748845463"/>
              </p:ext>
            </p:extLst>
          </p:nvPr>
        </p:nvGraphicFramePr>
        <p:xfrm>
          <a:off x="623887" y="1691146"/>
          <a:ext cx="10963275" cy="4639349"/>
        </p:xfrm>
        <a:graphic>
          <a:graphicData uri="http://schemas.openxmlformats.org/drawingml/2006/table">
            <a:tbl>
              <a:tblPr firstRow="1" bandRow="1">
                <a:tableStyleId>{5C22544A-7EE6-4342-B048-85BDC9FD1C3A}</a:tableStyleId>
              </a:tblPr>
              <a:tblGrid>
                <a:gridCol w="697040">
                  <a:extLst>
                    <a:ext uri="{9D8B030D-6E8A-4147-A177-3AD203B41FA5}">
                      <a16:colId xmlns:a16="http://schemas.microsoft.com/office/drawing/2014/main" val="1351976690"/>
                    </a:ext>
                  </a:extLst>
                </a:gridCol>
                <a:gridCol w="1551873">
                  <a:extLst>
                    <a:ext uri="{9D8B030D-6E8A-4147-A177-3AD203B41FA5}">
                      <a16:colId xmlns:a16="http://schemas.microsoft.com/office/drawing/2014/main" val="3088616597"/>
                    </a:ext>
                  </a:extLst>
                </a:gridCol>
                <a:gridCol w="2864996">
                  <a:extLst>
                    <a:ext uri="{9D8B030D-6E8A-4147-A177-3AD203B41FA5}">
                      <a16:colId xmlns:a16="http://schemas.microsoft.com/office/drawing/2014/main" val="3529697046"/>
                    </a:ext>
                  </a:extLst>
                </a:gridCol>
                <a:gridCol w="1313123">
                  <a:extLst>
                    <a:ext uri="{9D8B030D-6E8A-4147-A177-3AD203B41FA5}">
                      <a16:colId xmlns:a16="http://schemas.microsoft.com/office/drawing/2014/main" val="1634568748"/>
                    </a:ext>
                  </a:extLst>
                </a:gridCol>
                <a:gridCol w="1313123">
                  <a:extLst>
                    <a:ext uri="{9D8B030D-6E8A-4147-A177-3AD203B41FA5}">
                      <a16:colId xmlns:a16="http://schemas.microsoft.com/office/drawing/2014/main" val="4163964310"/>
                    </a:ext>
                  </a:extLst>
                </a:gridCol>
                <a:gridCol w="3223120">
                  <a:extLst>
                    <a:ext uri="{9D8B030D-6E8A-4147-A177-3AD203B41FA5}">
                      <a16:colId xmlns:a16="http://schemas.microsoft.com/office/drawing/2014/main" val="4168862341"/>
                    </a:ext>
                  </a:extLst>
                </a:gridCol>
              </a:tblGrid>
              <a:tr h="518400">
                <a:tc>
                  <a:txBody>
                    <a:bodyPr/>
                    <a:lstStyle/>
                    <a:p>
                      <a:pPr algn="ctr"/>
                      <a:r>
                        <a:rPr lang="en-US" sz="1200" dirty="0"/>
                        <a:t>Risk #</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algn="ctr"/>
                      <a:r>
                        <a:rPr lang="en-US" sz="1200" dirty="0"/>
                        <a:t>Risk Title</a:t>
                      </a:r>
                    </a:p>
                  </a:txBody>
                  <a:tcPr anchor="ctr">
                    <a:lnT w="9525" cap="flat" cmpd="sng" algn="ctr">
                      <a:solidFill>
                        <a:schemeClr val="tx1"/>
                      </a:solidFill>
                      <a:prstDash val="solid"/>
                      <a:round/>
                      <a:headEnd type="none" w="med" len="med"/>
                      <a:tailEnd type="none" w="med" len="med"/>
                    </a:lnT>
                    <a:lnB w="38100" cmpd="sng">
                      <a:noFill/>
                    </a:lnB>
                    <a:solidFill>
                      <a:schemeClr val="tx1"/>
                    </a:solidFill>
                  </a:tcPr>
                </a:tc>
                <a:tc>
                  <a:txBody>
                    <a:bodyPr/>
                    <a:lstStyle/>
                    <a:p>
                      <a:pPr algn="ctr"/>
                      <a:r>
                        <a:rPr lang="en-US" sz="1200" dirty="0"/>
                        <a:t>Risk description</a:t>
                      </a:r>
                    </a:p>
                  </a:txBody>
                  <a:tcPr anchor="ctr">
                    <a:lnT w="9525" cap="flat" cmpd="sng" algn="ctr">
                      <a:solidFill>
                        <a:schemeClr val="tx1"/>
                      </a:solidFill>
                      <a:prstDash val="solid"/>
                      <a:round/>
                      <a:headEnd type="none" w="med" len="med"/>
                      <a:tailEnd type="none" w="med" len="med"/>
                    </a:lnT>
                    <a:lnB w="38100" cmpd="sng">
                      <a:noFill/>
                    </a:lnB>
                    <a:solidFill>
                      <a:schemeClr val="tx1"/>
                    </a:solidFill>
                  </a:tcPr>
                </a:tc>
                <a:tc>
                  <a:txBody>
                    <a:bodyPr/>
                    <a:lstStyle/>
                    <a:p>
                      <a:pPr algn="ctr"/>
                      <a:r>
                        <a:rPr lang="en-US" sz="1200" dirty="0"/>
                        <a:t>Probability</a:t>
                      </a:r>
                    </a:p>
                  </a:txBody>
                  <a:tcPr anchor="ctr">
                    <a:lnT w="9525" cap="flat" cmpd="sng" algn="ctr">
                      <a:solidFill>
                        <a:schemeClr val="tx1"/>
                      </a:solidFill>
                      <a:prstDash val="solid"/>
                      <a:round/>
                      <a:headEnd type="none" w="med" len="med"/>
                      <a:tailEnd type="none" w="med" len="med"/>
                    </a:lnT>
                    <a:lnB w="38100" cmpd="sng">
                      <a:noFill/>
                    </a:lnB>
                    <a:solidFill>
                      <a:schemeClr val="tx1"/>
                    </a:solidFill>
                  </a:tcPr>
                </a:tc>
                <a:tc>
                  <a:txBody>
                    <a:bodyPr/>
                    <a:lstStyle/>
                    <a:p>
                      <a:pPr algn="ctr"/>
                      <a:r>
                        <a:rPr lang="en-US" sz="1200" dirty="0"/>
                        <a:t>Impact</a:t>
                      </a:r>
                    </a:p>
                  </a:txBody>
                  <a:tcPr anchor="ctr">
                    <a:lnT w="9525" cap="flat" cmpd="sng" algn="ctr">
                      <a:solidFill>
                        <a:schemeClr val="tx1"/>
                      </a:solidFill>
                      <a:prstDash val="solid"/>
                      <a:round/>
                      <a:headEnd type="none" w="med" len="med"/>
                      <a:tailEnd type="none" w="med" len="med"/>
                    </a:lnT>
                    <a:lnB w="38100" cmpd="sng">
                      <a:noFill/>
                    </a:lnB>
                    <a:solidFill>
                      <a:schemeClr val="tx1"/>
                    </a:solidFill>
                  </a:tcPr>
                </a:tc>
                <a:tc>
                  <a:txBody>
                    <a:bodyPr/>
                    <a:lstStyle/>
                    <a:p>
                      <a:pPr algn="ctr"/>
                      <a:r>
                        <a:rPr lang="en-US" sz="1200" dirty="0"/>
                        <a:t>Mitigation</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noFill/>
                    </a:lnB>
                    <a:solidFill>
                      <a:schemeClr val="tx1"/>
                    </a:solidFill>
                  </a:tcPr>
                </a:tc>
                <a:extLst>
                  <a:ext uri="{0D108BD9-81ED-4DB2-BD59-A6C34878D82A}">
                    <a16:rowId xmlns:a16="http://schemas.microsoft.com/office/drawing/2014/main" val="1039923419"/>
                  </a:ext>
                </a:extLst>
              </a:tr>
              <a:tr h="588707">
                <a:tc>
                  <a:txBody>
                    <a:bodyPr/>
                    <a:lstStyle/>
                    <a:p>
                      <a:pPr algn="ctr"/>
                      <a:r>
                        <a:rPr lang="en-US" sz="1800" b="1" dirty="0">
                          <a:solidFill>
                            <a:schemeClr val="bg1"/>
                          </a:solidFill>
                        </a:rPr>
                        <a:t>1</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b="1" dirty="0">
                          <a:solidFill>
                            <a:schemeClr val="tx1"/>
                          </a:solidFill>
                        </a:rPr>
                        <a:t>Lower website speed</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Improving the resolution of our images will increase the size of our images, which may lower our website page loading time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Likely</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Major</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Find a tool that compresses the image size without altering quality</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mpd="sng">
                      <a:noFill/>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3700245"/>
                  </a:ext>
                </a:extLst>
              </a:tr>
              <a:tr h="588707">
                <a:tc>
                  <a:txBody>
                    <a:bodyPr/>
                    <a:lstStyle/>
                    <a:p>
                      <a:pPr algn="ctr"/>
                      <a:r>
                        <a:rPr lang="en-US" sz="1800" b="1" dirty="0">
                          <a:solidFill>
                            <a:schemeClr val="bg1"/>
                          </a:solidFill>
                        </a:rPr>
                        <a:t>2</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b="1" dirty="0">
                          <a:solidFill>
                            <a:schemeClr val="tx1"/>
                          </a:solidFill>
                        </a:rPr>
                        <a:t>Insert your risk title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416472"/>
                  </a:ext>
                </a:extLst>
              </a:tr>
              <a:tr h="588707">
                <a:tc>
                  <a:txBody>
                    <a:bodyPr/>
                    <a:lstStyle/>
                    <a:p>
                      <a:pPr algn="ctr"/>
                      <a:r>
                        <a:rPr lang="en-US" sz="1800" b="1" dirty="0">
                          <a:solidFill>
                            <a:schemeClr val="bg1"/>
                          </a:solidFill>
                        </a:rPr>
                        <a:t>3</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b="1" dirty="0">
                          <a:solidFill>
                            <a:schemeClr val="tx1"/>
                          </a:solidFill>
                        </a:rPr>
                        <a:t>Insert your risk title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2074618"/>
                  </a:ext>
                </a:extLst>
              </a:tr>
              <a:tr h="588707">
                <a:tc>
                  <a:txBody>
                    <a:bodyPr/>
                    <a:lstStyle/>
                    <a:p>
                      <a:pPr algn="ctr"/>
                      <a:r>
                        <a:rPr lang="en-US" sz="1800" b="1" dirty="0">
                          <a:solidFill>
                            <a:schemeClr val="bg1"/>
                          </a:solidFill>
                        </a:rPr>
                        <a:t>4</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b="1" dirty="0">
                          <a:solidFill>
                            <a:schemeClr val="tx1"/>
                          </a:solidFill>
                        </a:rPr>
                        <a:t>Insert your risk title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1533836"/>
                  </a:ext>
                </a:extLst>
              </a:tr>
              <a:tr h="588707">
                <a:tc>
                  <a:txBody>
                    <a:bodyPr/>
                    <a:lstStyle/>
                    <a:p>
                      <a:pPr algn="ctr"/>
                      <a:r>
                        <a:rPr lang="en-US" sz="1800" b="1" dirty="0">
                          <a:solidFill>
                            <a:schemeClr val="bg1"/>
                          </a:solidFill>
                        </a:rPr>
                        <a:t>5</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b="1" dirty="0">
                          <a:solidFill>
                            <a:schemeClr val="tx1"/>
                          </a:solidFill>
                        </a:rPr>
                        <a:t>Insert your risk title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9498327"/>
                  </a:ext>
                </a:extLst>
              </a:tr>
              <a:tr h="588707">
                <a:tc>
                  <a:txBody>
                    <a:bodyPr/>
                    <a:lstStyle/>
                    <a:p>
                      <a:pPr algn="ctr"/>
                      <a:r>
                        <a:rPr lang="en-US" sz="1800" b="1" dirty="0">
                          <a:solidFill>
                            <a:schemeClr val="bg1"/>
                          </a:solidFill>
                        </a:rPr>
                        <a:t>6</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b="1" dirty="0">
                          <a:solidFill>
                            <a:schemeClr val="tx1"/>
                          </a:solidFill>
                        </a:rPr>
                        <a:t>Insert your risk title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275694"/>
                  </a:ext>
                </a:extLst>
              </a:tr>
              <a:tr h="588707">
                <a:tc>
                  <a:txBody>
                    <a:bodyPr/>
                    <a:lstStyle/>
                    <a:p>
                      <a:pPr algn="ctr"/>
                      <a:r>
                        <a:rPr lang="en-US" sz="1800" b="1" dirty="0">
                          <a:solidFill>
                            <a:schemeClr val="bg1"/>
                          </a:solidFill>
                        </a:rPr>
                        <a:t>7</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1000" b="1" dirty="0">
                          <a:solidFill>
                            <a:schemeClr val="tx1"/>
                          </a:solidFill>
                        </a:rPr>
                        <a:t>Insert your risk title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900" b="1" dirty="0">
                          <a:solidFill>
                            <a:schemeClr val="tx1"/>
                          </a:solidFill>
                        </a:rPr>
                        <a:t>Insert your own text</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900" dirty="0">
                          <a:solidFill>
                            <a:schemeClr val="tx1"/>
                          </a:solidFill>
                        </a:rPr>
                        <a:t>Insert your risk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9142500"/>
                  </a:ext>
                </a:extLst>
              </a:tr>
            </a:tbl>
          </a:graphicData>
        </a:graphic>
      </p:graphicFrame>
    </p:spTree>
    <p:extLst>
      <p:ext uri="{BB962C8B-B14F-4D97-AF65-F5344CB8AC3E}">
        <p14:creationId xmlns:p14="http://schemas.microsoft.com/office/powerpoint/2010/main" val="3913587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798083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a:noFill/>
        </p:spPr>
        <p:txBody>
          <a:bodyPr vert="horz" lIns="91440" tIns="45720" rIns="91440" bIns="45720" rtlCol="0" anchor="ctr">
            <a:normAutofit/>
          </a:bodyPr>
          <a:lstStyle/>
          <a:p>
            <a:r>
              <a:rPr lang="en-US" kern="0" dirty="0"/>
              <a:t>Change Impact Assessment</a:t>
            </a:r>
            <a:br>
              <a:rPr lang="en-US" dirty="0"/>
            </a:br>
            <a:r>
              <a:rPr lang="en-US" b="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26</a:t>
            </a:fld>
            <a:endParaRPr lang="en-US" sz="1000" dirty="0">
              <a:solidFill>
                <a:srgbClr val="ADAFBB"/>
              </a:solidFill>
            </a:endParaRPr>
          </a:p>
        </p:txBody>
      </p:sp>
      <p:sp>
        <p:nvSpPr>
          <p:cNvPr id="25" name="Rectangle 24">
            <a:extLst>
              <a:ext uri="{FF2B5EF4-FFF2-40B4-BE49-F238E27FC236}">
                <a16:creationId xmlns:a16="http://schemas.microsoft.com/office/drawing/2014/main" id="{4060B680-2BAF-486D-9006-299A17C944A6}"/>
              </a:ext>
            </a:extLst>
          </p:cNvPr>
          <p:cNvSpPr/>
          <p:nvPr/>
        </p:nvSpPr>
        <p:spPr>
          <a:xfrm>
            <a:off x="7718504" y="763109"/>
            <a:ext cx="3868659" cy="2953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26" name="Rounded Rectangle 115">
            <a:extLst>
              <a:ext uri="{FF2B5EF4-FFF2-40B4-BE49-F238E27FC236}">
                <a16:creationId xmlns:a16="http://schemas.microsoft.com/office/drawing/2014/main" id="{DC9A60C8-4038-41CD-A021-3333A4F8BC0A}"/>
              </a:ext>
            </a:extLst>
          </p:cNvPr>
          <p:cNvSpPr/>
          <p:nvPr/>
        </p:nvSpPr>
        <p:spPr bwMode="auto">
          <a:xfrm>
            <a:off x="8281400" y="827168"/>
            <a:ext cx="562302" cy="167234"/>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a:t>
            </a:r>
          </a:p>
        </p:txBody>
      </p:sp>
      <p:sp>
        <p:nvSpPr>
          <p:cNvPr id="27" name="Rounded Rectangle 117">
            <a:extLst>
              <a:ext uri="{FF2B5EF4-FFF2-40B4-BE49-F238E27FC236}">
                <a16:creationId xmlns:a16="http://schemas.microsoft.com/office/drawing/2014/main" id="{90B16F2B-A516-42E5-990B-A0580475F4B2}"/>
              </a:ext>
            </a:extLst>
          </p:cNvPr>
          <p:cNvSpPr/>
          <p:nvPr/>
        </p:nvSpPr>
        <p:spPr bwMode="auto">
          <a:xfrm>
            <a:off x="8952875" y="827168"/>
            <a:ext cx="562302" cy="167234"/>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a:t>
            </a:r>
          </a:p>
        </p:txBody>
      </p:sp>
      <p:sp>
        <p:nvSpPr>
          <p:cNvPr id="28" name="Rounded Rectangle 131">
            <a:extLst>
              <a:ext uri="{FF2B5EF4-FFF2-40B4-BE49-F238E27FC236}">
                <a16:creationId xmlns:a16="http://schemas.microsoft.com/office/drawing/2014/main" id="{825ADA18-5FAB-4E0F-A43E-7802E157AD3F}"/>
              </a:ext>
            </a:extLst>
          </p:cNvPr>
          <p:cNvSpPr/>
          <p:nvPr/>
        </p:nvSpPr>
        <p:spPr bwMode="auto">
          <a:xfrm>
            <a:off x="9624350" y="827168"/>
            <a:ext cx="562302" cy="167234"/>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a:t>
            </a:r>
          </a:p>
        </p:txBody>
      </p:sp>
      <p:sp>
        <p:nvSpPr>
          <p:cNvPr id="29" name="Rounded Rectangle 149">
            <a:extLst>
              <a:ext uri="{FF2B5EF4-FFF2-40B4-BE49-F238E27FC236}">
                <a16:creationId xmlns:a16="http://schemas.microsoft.com/office/drawing/2014/main" id="{34342317-6BFD-4DBB-8BE4-F8F7E501B577}"/>
              </a:ext>
            </a:extLst>
          </p:cNvPr>
          <p:cNvSpPr/>
          <p:nvPr/>
        </p:nvSpPr>
        <p:spPr bwMode="auto">
          <a:xfrm>
            <a:off x="10295824" y="827168"/>
            <a:ext cx="562302" cy="167234"/>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a:t>
            </a:r>
          </a:p>
        </p:txBody>
      </p:sp>
      <p:sp>
        <p:nvSpPr>
          <p:cNvPr id="30" name="Rounded Rectangle 150">
            <a:extLst>
              <a:ext uri="{FF2B5EF4-FFF2-40B4-BE49-F238E27FC236}">
                <a16:creationId xmlns:a16="http://schemas.microsoft.com/office/drawing/2014/main" id="{7843652E-2934-4013-A32D-EE2F739DF53F}"/>
              </a:ext>
            </a:extLst>
          </p:cNvPr>
          <p:cNvSpPr/>
          <p:nvPr/>
        </p:nvSpPr>
        <p:spPr bwMode="auto">
          <a:xfrm>
            <a:off x="10967297" y="827168"/>
            <a:ext cx="562302" cy="167234"/>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a:t>
            </a:r>
          </a:p>
        </p:txBody>
      </p:sp>
      <p:sp>
        <p:nvSpPr>
          <p:cNvPr id="31" name="Rounded Rectangle 7">
            <a:extLst>
              <a:ext uri="{FF2B5EF4-FFF2-40B4-BE49-F238E27FC236}">
                <a16:creationId xmlns:a16="http://schemas.microsoft.com/office/drawing/2014/main" id="{B416CB46-0686-4F20-9676-8B98F7F886AA}"/>
              </a:ext>
            </a:extLst>
          </p:cNvPr>
          <p:cNvSpPr/>
          <p:nvPr/>
        </p:nvSpPr>
        <p:spPr bwMode="auto">
          <a:xfrm>
            <a:off x="623887" y="1661652"/>
            <a:ext cx="10963275" cy="19563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 Executive Summary</a:t>
            </a:r>
            <a:endParaRPr lang="en-US" sz="1000" b="1" kern="0" dirty="0">
              <a:solidFill>
                <a:schemeClr val="bg1"/>
              </a:solidFill>
            </a:endParaRPr>
          </a:p>
        </p:txBody>
      </p:sp>
      <p:sp>
        <p:nvSpPr>
          <p:cNvPr id="32" name="Rounded Rectangle 15">
            <a:extLst>
              <a:ext uri="{FF2B5EF4-FFF2-40B4-BE49-F238E27FC236}">
                <a16:creationId xmlns:a16="http://schemas.microsoft.com/office/drawing/2014/main" id="{B6C543D5-F1A7-40EF-BEB0-E1580637B65E}"/>
              </a:ext>
            </a:extLst>
          </p:cNvPr>
          <p:cNvSpPr/>
          <p:nvPr/>
        </p:nvSpPr>
        <p:spPr bwMode="auto">
          <a:xfrm>
            <a:off x="623890" y="2947572"/>
            <a:ext cx="812184" cy="326569"/>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Type of </a:t>
            </a:r>
            <a:br>
              <a:rPr lang="en-US" sz="800" b="1" kern="0" dirty="0"/>
            </a:br>
            <a:r>
              <a:rPr lang="en-US" sz="800" b="1" kern="0" dirty="0"/>
              <a:t>change</a:t>
            </a:r>
          </a:p>
        </p:txBody>
      </p:sp>
      <p:sp>
        <p:nvSpPr>
          <p:cNvPr id="33" name="Rounded Rectangle 16">
            <a:extLst>
              <a:ext uri="{FF2B5EF4-FFF2-40B4-BE49-F238E27FC236}">
                <a16:creationId xmlns:a16="http://schemas.microsoft.com/office/drawing/2014/main" id="{FE65CA88-5961-47EE-A2C0-AD09B53D18E0}"/>
              </a:ext>
            </a:extLst>
          </p:cNvPr>
          <p:cNvSpPr/>
          <p:nvPr/>
        </p:nvSpPr>
        <p:spPr bwMode="auto">
          <a:xfrm>
            <a:off x="623890" y="2708840"/>
            <a:ext cx="5391405" cy="19727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 What will be impacted by the change? </a:t>
            </a:r>
          </a:p>
        </p:txBody>
      </p:sp>
      <p:sp>
        <p:nvSpPr>
          <p:cNvPr id="38" name="Rounded Rectangle 22">
            <a:extLst>
              <a:ext uri="{FF2B5EF4-FFF2-40B4-BE49-F238E27FC236}">
                <a16:creationId xmlns:a16="http://schemas.microsoft.com/office/drawing/2014/main" id="{627E7B37-FC05-4D95-ADD7-C632BEC2C093}"/>
              </a:ext>
            </a:extLst>
          </p:cNvPr>
          <p:cNvSpPr/>
          <p:nvPr/>
        </p:nvSpPr>
        <p:spPr bwMode="auto">
          <a:xfrm>
            <a:off x="5341630" y="2947572"/>
            <a:ext cx="673665" cy="326569"/>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50" name="Rounded Rectangle 119">
            <a:extLst>
              <a:ext uri="{FF2B5EF4-FFF2-40B4-BE49-F238E27FC236}">
                <a16:creationId xmlns:a16="http://schemas.microsoft.com/office/drawing/2014/main" id="{11EB9067-B0B8-460A-BA22-B5039D14AE90}"/>
              </a:ext>
            </a:extLst>
          </p:cNvPr>
          <p:cNvSpPr/>
          <p:nvPr/>
        </p:nvSpPr>
        <p:spPr bwMode="auto">
          <a:xfrm>
            <a:off x="623890" y="1895362"/>
            <a:ext cx="1173154" cy="35660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t>Complexity of the change</a:t>
            </a:r>
          </a:p>
        </p:txBody>
      </p:sp>
      <p:sp>
        <p:nvSpPr>
          <p:cNvPr id="51" name="Rounded Rectangle 122">
            <a:extLst>
              <a:ext uri="{FF2B5EF4-FFF2-40B4-BE49-F238E27FC236}">
                <a16:creationId xmlns:a16="http://schemas.microsoft.com/office/drawing/2014/main" id="{2EB51E46-AE03-43D7-B881-0384EA28851A}"/>
              </a:ext>
            </a:extLst>
          </p:cNvPr>
          <p:cNvSpPr/>
          <p:nvPr/>
        </p:nvSpPr>
        <p:spPr bwMode="auto">
          <a:xfrm>
            <a:off x="10906863" y="1895362"/>
            <a:ext cx="680299" cy="35660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00" b="1" kern="0" dirty="0"/>
          </a:p>
        </p:txBody>
      </p:sp>
      <p:sp>
        <p:nvSpPr>
          <p:cNvPr id="52" name="Rounded Rectangle 125">
            <a:extLst>
              <a:ext uri="{FF2B5EF4-FFF2-40B4-BE49-F238E27FC236}">
                <a16:creationId xmlns:a16="http://schemas.microsoft.com/office/drawing/2014/main" id="{E892C2BA-6157-4459-9C76-732C5B4512FF}"/>
              </a:ext>
            </a:extLst>
          </p:cNvPr>
          <p:cNvSpPr/>
          <p:nvPr/>
        </p:nvSpPr>
        <p:spPr bwMode="auto">
          <a:xfrm>
            <a:off x="623890" y="2290210"/>
            <a:ext cx="1173154" cy="35660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Size of the change</a:t>
            </a:r>
          </a:p>
        </p:txBody>
      </p:sp>
      <p:sp>
        <p:nvSpPr>
          <p:cNvPr id="53" name="Rounded Rectangle 127">
            <a:extLst>
              <a:ext uri="{FF2B5EF4-FFF2-40B4-BE49-F238E27FC236}">
                <a16:creationId xmlns:a16="http://schemas.microsoft.com/office/drawing/2014/main" id="{DE66C34E-A4C9-4F13-9C82-404F0E3290A0}"/>
              </a:ext>
            </a:extLst>
          </p:cNvPr>
          <p:cNvSpPr/>
          <p:nvPr/>
        </p:nvSpPr>
        <p:spPr bwMode="auto">
          <a:xfrm>
            <a:off x="10906863" y="2290210"/>
            <a:ext cx="680299" cy="356600"/>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00" b="1" kern="0" dirty="0"/>
          </a:p>
        </p:txBody>
      </p:sp>
      <p:sp>
        <p:nvSpPr>
          <p:cNvPr id="54" name="Rounded Rectangle 118">
            <a:extLst>
              <a:ext uri="{FF2B5EF4-FFF2-40B4-BE49-F238E27FC236}">
                <a16:creationId xmlns:a16="http://schemas.microsoft.com/office/drawing/2014/main" id="{EDBD8224-3649-4F0C-B494-363725CFAE3E}"/>
              </a:ext>
            </a:extLst>
          </p:cNvPr>
          <p:cNvSpPr/>
          <p:nvPr/>
        </p:nvSpPr>
        <p:spPr bwMode="auto">
          <a:xfrm>
            <a:off x="1858799" y="1895362"/>
            <a:ext cx="8986308" cy="356600"/>
          </a:xfrm>
          <a:prstGeom prst="rect">
            <a:avLst/>
          </a:prstGeom>
          <a:solidFill>
            <a:schemeClr val="bg1"/>
          </a:solidFill>
          <a:ln>
            <a:noFill/>
          </a:ln>
          <a:effectLst/>
        </p:spPr>
        <p:txBody>
          <a:bodyPr wrap="square" lIns="91428" tIns="45715" rIns="91428" bIns="45715" rtlCol="0" anchor="ctr">
            <a:noAutofit/>
          </a:bodyPr>
          <a:lstStyle/>
          <a:p>
            <a:pPr defTabSz="623853">
              <a:buClr>
                <a:srgbClr val="000000"/>
              </a:buClr>
              <a:defRPr/>
            </a:pPr>
            <a:r>
              <a:rPr lang="en-US" sz="800" kern="0" dirty="0"/>
              <a:t>Insert in this grey box a summary of what will be impacted by the change</a:t>
            </a:r>
          </a:p>
        </p:txBody>
      </p:sp>
      <p:sp>
        <p:nvSpPr>
          <p:cNvPr id="55" name="Rounded Rectangle 120">
            <a:extLst>
              <a:ext uri="{FF2B5EF4-FFF2-40B4-BE49-F238E27FC236}">
                <a16:creationId xmlns:a16="http://schemas.microsoft.com/office/drawing/2014/main" id="{F1747B8F-D431-46F7-868E-C0AFE9B5CCAF}"/>
              </a:ext>
            </a:extLst>
          </p:cNvPr>
          <p:cNvSpPr/>
          <p:nvPr/>
        </p:nvSpPr>
        <p:spPr bwMode="auto">
          <a:xfrm>
            <a:off x="1858799" y="2290210"/>
            <a:ext cx="8986308" cy="356600"/>
          </a:xfrm>
          <a:prstGeom prst="rect">
            <a:avLst/>
          </a:prstGeom>
          <a:solidFill>
            <a:schemeClr val="bg1"/>
          </a:solidFill>
          <a:ln>
            <a:noFill/>
          </a:ln>
          <a:effectLst/>
        </p:spPr>
        <p:txBody>
          <a:bodyPr wrap="square" lIns="91428" tIns="45715" rIns="91428" bIns="45715" rtlCol="0" anchor="ctr">
            <a:noAutofit/>
          </a:bodyPr>
          <a:lstStyle/>
          <a:p>
            <a:pPr defTabSz="623853">
              <a:buClr>
                <a:srgbClr val="000000"/>
              </a:buClr>
            </a:pPr>
            <a:r>
              <a:rPr lang="en-US" sz="800" kern="0" dirty="0"/>
              <a:t>Insert a summary of </a:t>
            </a:r>
            <a:r>
              <a:rPr lang="en-AU" sz="800" kern="0" dirty="0"/>
              <a:t>which groups of people will be impacted by the change</a:t>
            </a:r>
            <a:r>
              <a:rPr lang="en-US" sz="800" kern="0" dirty="0"/>
              <a:t> </a:t>
            </a:r>
          </a:p>
        </p:txBody>
      </p:sp>
      <p:sp>
        <p:nvSpPr>
          <p:cNvPr id="60" name="Rounded Rectangle 101">
            <a:extLst>
              <a:ext uri="{FF2B5EF4-FFF2-40B4-BE49-F238E27FC236}">
                <a16:creationId xmlns:a16="http://schemas.microsoft.com/office/drawing/2014/main" id="{2CFC8A55-C555-4301-AC2F-8BAD6F87F6A9}"/>
              </a:ext>
            </a:extLst>
          </p:cNvPr>
          <p:cNvSpPr/>
          <p:nvPr/>
        </p:nvSpPr>
        <p:spPr bwMode="auto">
          <a:xfrm>
            <a:off x="6189122" y="2947572"/>
            <a:ext cx="812184" cy="326569"/>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Group name</a:t>
            </a:r>
          </a:p>
        </p:txBody>
      </p:sp>
      <p:sp>
        <p:nvSpPr>
          <p:cNvPr id="61" name="Rounded Rectangle 103">
            <a:extLst>
              <a:ext uri="{FF2B5EF4-FFF2-40B4-BE49-F238E27FC236}">
                <a16:creationId xmlns:a16="http://schemas.microsoft.com/office/drawing/2014/main" id="{020835A3-77E0-4DD6-A0FA-1E7B907B5A59}"/>
              </a:ext>
            </a:extLst>
          </p:cNvPr>
          <p:cNvSpPr/>
          <p:nvPr/>
        </p:nvSpPr>
        <p:spPr bwMode="auto">
          <a:xfrm>
            <a:off x="6189122" y="2708840"/>
            <a:ext cx="5391405" cy="19727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III. Which groups of people will be impacted by the change?</a:t>
            </a:r>
          </a:p>
        </p:txBody>
      </p:sp>
      <p:sp>
        <p:nvSpPr>
          <p:cNvPr id="66" name="Rounded Rectangle 152">
            <a:extLst>
              <a:ext uri="{FF2B5EF4-FFF2-40B4-BE49-F238E27FC236}">
                <a16:creationId xmlns:a16="http://schemas.microsoft.com/office/drawing/2014/main" id="{5AC5D457-5B89-457F-B2CE-AD498A55710F}"/>
              </a:ext>
            </a:extLst>
          </p:cNvPr>
          <p:cNvSpPr/>
          <p:nvPr/>
        </p:nvSpPr>
        <p:spPr bwMode="auto">
          <a:xfrm>
            <a:off x="10906863" y="2947572"/>
            <a:ext cx="673665" cy="326569"/>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34" name="Rounded Rectangle 17">
            <a:extLst>
              <a:ext uri="{FF2B5EF4-FFF2-40B4-BE49-F238E27FC236}">
                <a16:creationId xmlns:a16="http://schemas.microsoft.com/office/drawing/2014/main" id="{744531E0-52BE-4DE2-93EB-E756F0E27879}"/>
              </a:ext>
            </a:extLst>
          </p:cNvPr>
          <p:cNvSpPr/>
          <p:nvPr/>
        </p:nvSpPr>
        <p:spPr bwMode="auto">
          <a:xfrm>
            <a:off x="623890" y="3830635"/>
            <a:ext cx="812184" cy="492280"/>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System</a:t>
            </a:r>
          </a:p>
        </p:txBody>
      </p:sp>
      <p:sp>
        <p:nvSpPr>
          <p:cNvPr id="35" name="Rounded Rectangle 18">
            <a:extLst>
              <a:ext uri="{FF2B5EF4-FFF2-40B4-BE49-F238E27FC236}">
                <a16:creationId xmlns:a16="http://schemas.microsoft.com/office/drawing/2014/main" id="{8CEB72FD-2A5A-465F-883C-599DA6169A12}"/>
              </a:ext>
            </a:extLst>
          </p:cNvPr>
          <p:cNvSpPr/>
          <p:nvPr/>
        </p:nvSpPr>
        <p:spPr bwMode="auto">
          <a:xfrm>
            <a:off x="623890" y="4355022"/>
            <a:ext cx="812184" cy="492280"/>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Process</a:t>
            </a:r>
          </a:p>
        </p:txBody>
      </p:sp>
      <p:sp>
        <p:nvSpPr>
          <p:cNvPr id="36" name="Rounded Rectangle 20">
            <a:extLst>
              <a:ext uri="{FF2B5EF4-FFF2-40B4-BE49-F238E27FC236}">
                <a16:creationId xmlns:a16="http://schemas.microsoft.com/office/drawing/2014/main" id="{8D994DE0-CAC5-4A23-B646-D88953F7239B}"/>
              </a:ext>
            </a:extLst>
          </p:cNvPr>
          <p:cNvSpPr/>
          <p:nvPr/>
        </p:nvSpPr>
        <p:spPr bwMode="auto">
          <a:xfrm>
            <a:off x="623890" y="5403796"/>
            <a:ext cx="812184" cy="492280"/>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Structure</a:t>
            </a:r>
          </a:p>
        </p:txBody>
      </p:sp>
      <p:sp>
        <p:nvSpPr>
          <p:cNvPr id="39" name="Rounded Rectangle 23">
            <a:extLst>
              <a:ext uri="{FF2B5EF4-FFF2-40B4-BE49-F238E27FC236}">
                <a16:creationId xmlns:a16="http://schemas.microsoft.com/office/drawing/2014/main" id="{18CAB419-46BD-4768-9B6D-AA36D4B1F446}"/>
              </a:ext>
            </a:extLst>
          </p:cNvPr>
          <p:cNvSpPr/>
          <p:nvPr/>
        </p:nvSpPr>
        <p:spPr bwMode="auto">
          <a:xfrm>
            <a:off x="623890" y="3306248"/>
            <a:ext cx="812184" cy="492280"/>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People </a:t>
            </a:r>
            <a:br>
              <a:rPr lang="en-US" sz="800" b="1" kern="0" dirty="0"/>
            </a:br>
            <a:r>
              <a:rPr lang="en-US" sz="800" b="1" kern="0" dirty="0"/>
              <a:t>increase / reduction</a:t>
            </a:r>
          </a:p>
        </p:txBody>
      </p:sp>
      <p:sp>
        <p:nvSpPr>
          <p:cNvPr id="40" name="Rounded Rectangle 24">
            <a:extLst>
              <a:ext uri="{FF2B5EF4-FFF2-40B4-BE49-F238E27FC236}">
                <a16:creationId xmlns:a16="http://schemas.microsoft.com/office/drawing/2014/main" id="{247E86A6-BE53-4BEE-9877-6F8D0405A82B}"/>
              </a:ext>
            </a:extLst>
          </p:cNvPr>
          <p:cNvSpPr/>
          <p:nvPr/>
        </p:nvSpPr>
        <p:spPr bwMode="auto">
          <a:xfrm>
            <a:off x="623890" y="5928185"/>
            <a:ext cx="812184" cy="492280"/>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Culture</a:t>
            </a:r>
          </a:p>
        </p:txBody>
      </p:sp>
      <p:sp>
        <p:nvSpPr>
          <p:cNvPr id="46" name="Rounded Rectangle 38">
            <a:extLst>
              <a:ext uri="{FF2B5EF4-FFF2-40B4-BE49-F238E27FC236}">
                <a16:creationId xmlns:a16="http://schemas.microsoft.com/office/drawing/2014/main" id="{79AB0D00-B74D-4550-A7CE-12810FC3A8AD}"/>
              </a:ext>
            </a:extLst>
          </p:cNvPr>
          <p:cNvSpPr/>
          <p:nvPr/>
        </p:nvSpPr>
        <p:spPr bwMode="auto">
          <a:xfrm>
            <a:off x="5341630" y="3830635"/>
            <a:ext cx="673665" cy="492280"/>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700" kern="0" dirty="0"/>
          </a:p>
        </p:txBody>
      </p:sp>
      <p:sp>
        <p:nvSpPr>
          <p:cNvPr id="47" name="Rounded Rectangle 41">
            <a:extLst>
              <a:ext uri="{FF2B5EF4-FFF2-40B4-BE49-F238E27FC236}">
                <a16:creationId xmlns:a16="http://schemas.microsoft.com/office/drawing/2014/main" id="{C19DFF8F-7033-48C0-9DFC-D76042B89C03}"/>
              </a:ext>
            </a:extLst>
          </p:cNvPr>
          <p:cNvSpPr/>
          <p:nvPr/>
        </p:nvSpPr>
        <p:spPr bwMode="auto">
          <a:xfrm>
            <a:off x="5341630" y="5403796"/>
            <a:ext cx="673665" cy="492280"/>
          </a:xfrm>
          <a:prstGeom prst="rect">
            <a:avLst/>
          </a:prstGeom>
          <a:solidFill>
            <a:srgbClr val="92D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800" kern="0" dirty="0"/>
          </a:p>
        </p:txBody>
      </p:sp>
      <p:sp>
        <p:nvSpPr>
          <p:cNvPr id="48" name="Rounded Rectangle 42">
            <a:extLst>
              <a:ext uri="{FF2B5EF4-FFF2-40B4-BE49-F238E27FC236}">
                <a16:creationId xmlns:a16="http://schemas.microsoft.com/office/drawing/2014/main" id="{2AE0D63B-8D78-4118-876C-19E005F9DED8}"/>
              </a:ext>
            </a:extLst>
          </p:cNvPr>
          <p:cNvSpPr/>
          <p:nvPr/>
        </p:nvSpPr>
        <p:spPr bwMode="auto">
          <a:xfrm>
            <a:off x="5341630" y="3306248"/>
            <a:ext cx="673665" cy="492280"/>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700" kern="0" dirty="0"/>
          </a:p>
        </p:txBody>
      </p:sp>
      <p:sp>
        <p:nvSpPr>
          <p:cNvPr id="49" name="Rounded Rectangle 43">
            <a:extLst>
              <a:ext uri="{FF2B5EF4-FFF2-40B4-BE49-F238E27FC236}">
                <a16:creationId xmlns:a16="http://schemas.microsoft.com/office/drawing/2014/main" id="{358862EE-E7ED-4764-B8D4-CEAC7D3B4C76}"/>
              </a:ext>
            </a:extLst>
          </p:cNvPr>
          <p:cNvSpPr/>
          <p:nvPr/>
        </p:nvSpPr>
        <p:spPr bwMode="auto">
          <a:xfrm>
            <a:off x="5341630" y="5928185"/>
            <a:ext cx="673665" cy="49228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700" kern="0" dirty="0"/>
          </a:p>
        </p:txBody>
      </p:sp>
      <p:sp>
        <p:nvSpPr>
          <p:cNvPr id="56" name="Rounded Rectangle 114">
            <a:extLst>
              <a:ext uri="{FF2B5EF4-FFF2-40B4-BE49-F238E27FC236}">
                <a16:creationId xmlns:a16="http://schemas.microsoft.com/office/drawing/2014/main" id="{591A3341-0D60-4E56-AB80-30384B12CBDA}"/>
              </a:ext>
            </a:extLst>
          </p:cNvPr>
          <p:cNvSpPr/>
          <p:nvPr/>
        </p:nvSpPr>
        <p:spPr bwMode="auto">
          <a:xfrm>
            <a:off x="5341630" y="4355022"/>
            <a:ext cx="673665" cy="492280"/>
          </a:xfrm>
          <a:prstGeom prst="rect">
            <a:avLst/>
          </a:prstGeom>
          <a:solidFill>
            <a:srgbClr val="FFF2C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700" kern="0" dirty="0"/>
          </a:p>
        </p:txBody>
      </p:sp>
      <p:sp>
        <p:nvSpPr>
          <p:cNvPr id="57" name="Rounded Rectangle 116">
            <a:extLst>
              <a:ext uri="{FF2B5EF4-FFF2-40B4-BE49-F238E27FC236}">
                <a16:creationId xmlns:a16="http://schemas.microsoft.com/office/drawing/2014/main" id="{4DC77A65-6D6D-43F1-B748-42AD0D932196}"/>
              </a:ext>
            </a:extLst>
          </p:cNvPr>
          <p:cNvSpPr/>
          <p:nvPr/>
        </p:nvSpPr>
        <p:spPr bwMode="auto">
          <a:xfrm>
            <a:off x="623890" y="4879409"/>
            <a:ext cx="812184" cy="492280"/>
          </a:xfrm>
          <a:prstGeom prst="rect">
            <a:avLst/>
          </a:prstGeom>
          <a:solidFill>
            <a:schemeClr val="bg1">
              <a:lumMod val="85000"/>
            </a:schemeClr>
          </a:solidFill>
          <a:ln>
            <a:noFill/>
          </a:ln>
          <a:effectLst/>
        </p:spPr>
        <p:txBody>
          <a:bodyPr wrap="square" lIns="0" tIns="45715" rIns="0" bIns="45715" rtlCol="0" anchor="ctr">
            <a:noAutofit/>
          </a:bodyPr>
          <a:lstStyle/>
          <a:p>
            <a:pPr algn="ctr" defTabSz="623853">
              <a:spcBef>
                <a:spcPts val="300"/>
              </a:spcBef>
              <a:spcAft>
                <a:spcPts val="300"/>
              </a:spcAft>
              <a:buClr>
                <a:srgbClr val="000000"/>
              </a:buClr>
              <a:defRPr/>
            </a:pPr>
            <a:r>
              <a:rPr lang="en-US" sz="800" b="1" kern="0" dirty="0"/>
              <a:t>Role</a:t>
            </a:r>
          </a:p>
        </p:txBody>
      </p:sp>
      <p:sp>
        <p:nvSpPr>
          <p:cNvPr id="37" name="Rounded Rectangle 21">
            <a:extLst>
              <a:ext uri="{FF2B5EF4-FFF2-40B4-BE49-F238E27FC236}">
                <a16:creationId xmlns:a16="http://schemas.microsoft.com/office/drawing/2014/main" id="{C5ABC273-78A7-4F65-9A25-4C30D767ACCA}"/>
              </a:ext>
            </a:extLst>
          </p:cNvPr>
          <p:cNvSpPr/>
          <p:nvPr/>
        </p:nvSpPr>
        <p:spPr bwMode="auto">
          <a:xfrm>
            <a:off x="1468974" y="2947572"/>
            <a:ext cx="3839757" cy="326569"/>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41" name="Rounded Rectangle 32">
            <a:extLst>
              <a:ext uri="{FF2B5EF4-FFF2-40B4-BE49-F238E27FC236}">
                <a16:creationId xmlns:a16="http://schemas.microsoft.com/office/drawing/2014/main" id="{0B93E65E-0CC7-4AC7-AD05-EB2C09FD95BF}"/>
              </a:ext>
            </a:extLst>
          </p:cNvPr>
          <p:cNvSpPr/>
          <p:nvPr/>
        </p:nvSpPr>
        <p:spPr bwMode="auto">
          <a:xfrm>
            <a:off x="1468974" y="3830635"/>
            <a:ext cx="3839757" cy="492280"/>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42" name="Rounded Rectangle 33">
            <a:extLst>
              <a:ext uri="{FF2B5EF4-FFF2-40B4-BE49-F238E27FC236}">
                <a16:creationId xmlns:a16="http://schemas.microsoft.com/office/drawing/2014/main" id="{20C5F5FF-DE48-4D4F-8AA7-A20E65364687}"/>
              </a:ext>
            </a:extLst>
          </p:cNvPr>
          <p:cNvSpPr/>
          <p:nvPr/>
        </p:nvSpPr>
        <p:spPr bwMode="auto">
          <a:xfrm>
            <a:off x="1468974" y="4355022"/>
            <a:ext cx="3839757" cy="492280"/>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43" name="Rounded Rectangle 35">
            <a:extLst>
              <a:ext uri="{FF2B5EF4-FFF2-40B4-BE49-F238E27FC236}">
                <a16:creationId xmlns:a16="http://schemas.microsoft.com/office/drawing/2014/main" id="{7075C036-23B1-4BE8-9D08-6F91B4761CDA}"/>
              </a:ext>
            </a:extLst>
          </p:cNvPr>
          <p:cNvSpPr/>
          <p:nvPr/>
        </p:nvSpPr>
        <p:spPr bwMode="auto">
          <a:xfrm>
            <a:off x="1468974" y="5403796"/>
            <a:ext cx="3839757" cy="492280"/>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44" name="Rounded Rectangle 36">
            <a:extLst>
              <a:ext uri="{FF2B5EF4-FFF2-40B4-BE49-F238E27FC236}">
                <a16:creationId xmlns:a16="http://schemas.microsoft.com/office/drawing/2014/main" id="{BBC4C639-D8BE-4FB1-875D-C4553E0B1CD0}"/>
              </a:ext>
            </a:extLst>
          </p:cNvPr>
          <p:cNvSpPr/>
          <p:nvPr/>
        </p:nvSpPr>
        <p:spPr bwMode="auto">
          <a:xfrm>
            <a:off x="1468974" y="3306248"/>
            <a:ext cx="3839757" cy="492280"/>
          </a:xfrm>
          <a:prstGeom prst="rect">
            <a:avLst/>
          </a:prstGeom>
          <a:solidFill>
            <a:schemeClr val="bg1"/>
          </a:solidFill>
          <a:ln>
            <a:noFill/>
          </a:ln>
          <a:effectLst/>
        </p:spPr>
        <p:txBody>
          <a:bodyPr wrap="square" lIns="36000" tIns="45715" rIns="36000" bIns="45715" rtlCol="0" anchor="ctr">
            <a:noAutofit/>
          </a:bodyPr>
          <a:lstStyle/>
          <a:p>
            <a:pPr lvl="0" defTabSz="623853">
              <a:buClr>
                <a:srgbClr val="000000"/>
              </a:buClr>
              <a:defRPr/>
            </a:pPr>
            <a:r>
              <a:rPr lang="en-US" sz="800" kern="0" dirty="0"/>
              <a:t>Insert your own description</a:t>
            </a:r>
          </a:p>
        </p:txBody>
      </p:sp>
      <p:sp>
        <p:nvSpPr>
          <p:cNvPr id="45" name="Rounded Rectangle 37">
            <a:extLst>
              <a:ext uri="{FF2B5EF4-FFF2-40B4-BE49-F238E27FC236}">
                <a16:creationId xmlns:a16="http://schemas.microsoft.com/office/drawing/2014/main" id="{660958EA-6CA3-4BF1-AC98-F1F92D37D971}"/>
              </a:ext>
            </a:extLst>
          </p:cNvPr>
          <p:cNvSpPr/>
          <p:nvPr/>
        </p:nvSpPr>
        <p:spPr bwMode="auto">
          <a:xfrm>
            <a:off x="1468974" y="5928185"/>
            <a:ext cx="3839757" cy="492280"/>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58" name="Rounded Rectangle 121">
            <a:extLst>
              <a:ext uri="{FF2B5EF4-FFF2-40B4-BE49-F238E27FC236}">
                <a16:creationId xmlns:a16="http://schemas.microsoft.com/office/drawing/2014/main" id="{4B761F5D-750E-4E56-BD97-5173B1B8492F}"/>
              </a:ext>
            </a:extLst>
          </p:cNvPr>
          <p:cNvSpPr/>
          <p:nvPr/>
        </p:nvSpPr>
        <p:spPr bwMode="auto">
          <a:xfrm>
            <a:off x="1468974" y="4879409"/>
            <a:ext cx="3839757" cy="492280"/>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9" name="Rounded Rectangle 124">
            <a:extLst>
              <a:ext uri="{FF2B5EF4-FFF2-40B4-BE49-F238E27FC236}">
                <a16:creationId xmlns:a16="http://schemas.microsoft.com/office/drawing/2014/main" id="{A5E433E8-C671-4143-8AC8-816A73953F0E}"/>
              </a:ext>
            </a:extLst>
          </p:cNvPr>
          <p:cNvSpPr/>
          <p:nvPr/>
        </p:nvSpPr>
        <p:spPr bwMode="auto">
          <a:xfrm>
            <a:off x="5341630" y="4879409"/>
            <a:ext cx="673665" cy="49228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800" kern="0" dirty="0"/>
          </a:p>
        </p:txBody>
      </p:sp>
      <p:sp>
        <p:nvSpPr>
          <p:cNvPr id="74" name="Rounded Rectangle 160">
            <a:extLst>
              <a:ext uri="{FF2B5EF4-FFF2-40B4-BE49-F238E27FC236}">
                <a16:creationId xmlns:a16="http://schemas.microsoft.com/office/drawing/2014/main" id="{14942B71-7C14-4E2B-A838-FFA55EC1AA51}"/>
              </a:ext>
            </a:extLst>
          </p:cNvPr>
          <p:cNvSpPr/>
          <p:nvPr/>
        </p:nvSpPr>
        <p:spPr bwMode="auto">
          <a:xfrm>
            <a:off x="10906863" y="3830635"/>
            <a:ext cx="673665" cy="49228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700" kern="0" dirty="0"/>
          </a:p>
        </p:txBody>
      </p:sp>
      <p:sp>
        <p:nvSpPr>
          <p:cNvPr id="75" name="Rounded Rectangle 161">
            <a:extLst>
              <a:ext uri="{FF2B5EF4-FFF2-40B4-BE49-F238E27FC236}">
                <a16:creationId xmlns:a16="http://schemas.microsoft.com/office/drawing/2014/main" id="{3D00C739-B4A8-4E1F-A39E-B81BEFBD151E}"/>
              </a:ext>
            </a:extLst>
          </p:cNvPr>
          <p:cNvSpPr/>
          <p:nvPr/>
        </p:nvSpPr>
        <p:spPr bwMode="auto">
          <a:xfrm>
            <a:off x="10906863" y="5403796"/>
            <a:ext cx="673665" cy="49228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800" kern="0" dirty="0"/>
          </a:p>
        </p:txBody>
      </p:sp>
      <p:sp>
        <p:nvSpPr>
          <p:cNvPr id="76" name="Rounded Rectangle 162">
            <a:extLst>
              <a:ext uri="{FF2B5EF4-FFF2-40B4-BE49-F238E27FC236}">
                <a16:creationId xmlns:a16="http://schemas.microsoft.com/office/drawing/2014/main" id="{7DAF08E2-71AA-4C1D-ABB9-64F4E9FEE59E}"/>
              </a:ext>
            </a:extLst>
          </p:cNvPr>
          <p:cNvSpPr/>
          <p:nvPr/>
        </p:nvSpPr>
        <p:spPr bwMode="auto">
          <a:xfrm>
            <a:off x="10906863" y="3306248"/>
            <a:ext cx="673665" cy="49228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700" kern="0" dirty="0"/>
          </a:p>
        </p:txBody>
      </p:sp>
      <p:sp>
        <p:nvSpPr>
          <p:cNvPr id="77" name="Rounded Rectangle 163">
            <a:extLst>
              <a:ext uri="{FF2B5EF4-FFF2-40B4-BE49-F238E27FC236}">
                <a16:creationId xmlns:a16="http://schemas.microsoft.com/office/drawing/2014/main" id="{5700C2C9-FE9C-4E78-89D0-6D41901D8C7B}"/>
              </a:ext>
            </a:extLst>
          </p:cNvPr>
          <p:cNvSpPr/>
          <p:nvPr/>
        </p:nvSpPr>
        <p:spPr bwMode="auto">
          <a:xfrm>
            <a:off x="10906863" y="5928185"/>
            <a:ext cx="673665" cy="492280"/>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700" kern="0" dirty="0"/>
          </a:p>
        </p:txBody>
      </p:sp>
      <p:sp>
        <p:nvSpPr>
          <p:cNvPr id="78" name="Rounded Rectangle 164">
            <a:extLst>
              <a:ext uri="{FF2B5EF4-FFF2-40B4-BE49-F238E27FC236}">
                <a16:creationId xmlns:a16="http://schemas.microsoft.com/office/drawing/2014/main" id="{69711E79-214D-484E-B0FA-2AC829C1AF93}"/>
              </a:ext>
            </a:extLst>
          </p:cNvPr>
          <p:cNvSpPr/>
          <p:nvPr/>
        </p:nvSpPr>
        <p:spPr bwMode="auto">
          <a:xfrm>
            <a:off x="10906863" y="4355022"/>
            <a:ext cx="673665" cy="492280"/>
          </a:xfrm>
          <a:prstGeom prst="rect">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700" kern="0" dirty="0"/>
          </a:p>
        </p:txBody>
      </p:sp>
      <p:sp>
        <p:nvSpPr>
          <p:cNvPr id="65" name="Rounded Rectangle 133">
            <a:extLst>
              <a:ext uri="{FF2B5EF4-FFF2-40B4-BE49-F238E27FC236}">
                <a16:creationId xmlns:a16="http://schemas.microsoft.com/office/drawing/2014/main" id="{AD11C2F3-CA52-4E32-AE94-D057861FC399}"/>
              </a:ext>
            </a:extLst>
          </p:cNvPr>
          <p:cNvSpPr/>
          <p:nvPr/>
        </p:nvSpPr>
        <p:spPr bwMode="auto">
          <a:xfrm>
            <a:off x="7044776" y="2947572"/>
            <a:ext cx="3818618" cy="326569"/>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69" name="Rounded Rectangle 155">
            <a:extLst>
              <a:ext uri="{FF2B5EF4-FFF2-40B4-BE49-F238E27FC236}">
                <a16:creationId xmlns:a16="http://schemas.microsoft.com/office/drawing/2014/main" id="{ED5A6F78-4951-451C-AB86-8D278ABEC435}"/>
              </a:ext>
            </a:extLst>
          </p:cNvPr>
          <p:cNvSpPr/>
          <p:nvPr/>
        </p:nvSpPr>
        <p:spPr bwMode="auto">
          <a:xfrm>
            <a:off x="7044776" y="3830635"/>
            <a:ext cx="3818618" cy="492280"/>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70" name="Rounded Rectangle 156">
            <a:extLst>
              <a:ext uri="{FF2B5EF4-FFF2-40B4-BE49-F238E27FC236}">
                <a16:creationId xmlns:a16="http://schemas.microsoft.com/office/drawing/2014/main" id="{8CCCC30F-66FF-452F-A0FF-30E82FCAA38E}"/>
              </a:ext>
            </a:extLst>
          </p:cNvPr>
          <p:cNvSpPr/>
          <p:nvPr/>
        </p:nvSpPr>
        <p:spPr bwMode="auto">
          <a:xfrm>
            <a:off x="7044776" y="4355022"/>
            <a:ext cx="3818618" cy="492280"/>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1" name="Rounded Rectangle 157">
            <a:extLst>
              <a:ext uri="{FF2B5EF4-FFF2-40B4-BE49-F238E27FC236}">
                <a16:creationId xmlns:a16="http://schemas.microsoft.com/office/drawing/2014/main" id="{A26481DE-5F4B-42D2-928F-925C3D15B8BC}"/>
              </a:ext>
            </a:extLst>
          </p:cNvPr>
          <p:cNvSpPr/>
          <p:nvPr/>
        </p:nvSpPr>
        <p:spPr bwMode="auto">
          <a:xfrm>
            <a:off x="7044776" y="5403796"/>
            <a:ext cx="3818618" cy="492280"/>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72" name="Rounded Rectangle 158">
            <a:extLst>
              <a:ext uri="{FF2B5EF4-FFF2-40B4-BE49-F238E27FC236}">
                <a16:creationId xmlns:a16="http://schemas.microsoft.com/office/drawing/2014/main" id="{84A7437E-19BF-4AF8-B24C-E059A8F74EC6}"/>
              </a:ext>
            </a:extLst>
          </p:cNvPr>
          <p:cNvSpPr/>
          <p:nvPr/>
        </p:nvSpPr>
        <p:spPr bwMode="auto">
          <a:xfrm>
            <a:off x="7044776" y="3306248"/>
            <a:ext cx="3818618" cy="492280"/>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73" name="Rounded Rectangle 159">
            <a:extLst>
              <a:ext uri="{FF2B5EF4-FFF2-40B4-BE49-F238E27FC236}">
                <a16:creationId xmlns:a16="http://schemas.microsoft.com/office/drawing/2014/main" id="{4717EA5B-C7E3-4B53-A460-F0113FEAFFC7}"/>
              </a:ext>
            </a:extLst>
          </p:cNvPr>
          <p:cNvSpPr/>
          <p:nvPr/>
        </p:nvSpPr>
        <p:spPr bwMode="auto">
          <a:xfrm>
            <a:off x="7044776" y="5928185"/>
            <a:ext cx="3818618" cy="492280"/>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80" name="Rounded Rectangle 171">
            <a:extLst>
              <a:ext uri="{FF2B5EF4-FFF2-40B4-BE49-F238E27FC236}">
                <a16:creationId xmlns:a16="http://schemas.microsoft.com/office/drawing/2014/main" id="{7F1AC228-814D-4CCB-B2F7-60917B634068}"/>
              </a:ext>
            </a:extLst>
          </p:cNvPr>
          <p:cNvSpPr/>
          <p:nvPr/>
        </p:nvSpPr>
        <p:spPr bwMode="auto">
          <a:xfrm>
            <a:off x="7044776" y="4879409"/>
            <a:ext cx="3818618" cy="492280"/>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81" name="Rounded Rectangle 172">
            <a:extLst>
              <a:ext uri="{FF2B5EF4-FFF2-40B4-BE49-F238E27FC236}">
                <a16:creationId xmlns:a16="http://schemas.microsoft.com/office/drawing/2014/main" id="{660A64B0-A865-41D7-B1D1-6EBC3C9BE025}"/>
              </a:ext>
            </a:extLst>
          </p:cNvPr>
          <p:cNvSpPr/>
          <p:nvPr/>
        </p:nvSpPr>
        <p:spPr bwMode="auto">
          <a:xfrm>
            <a:off x="10906863" y="4879409"/>
            <a:ext cx="673665" cy="49228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800" kern="0" dirty="0"/>
          </a:p>
        </p:txBody>
      </p:sp>
      <p:sp>
        <p:nvSpPr>
          <p:cNvPr id="83" name="Rounded Rectangle 104">
            <a:extLst>
              <a:ext uri="{FF2B5EF4-FFF2-40B4-BE49-F238E27FC236}">
                <a16:creationId xmlns:a16="http://schemas.microsoft.com/office/drawing/2014/main" id="{3B2B4615-D5C4-48DC-AD8F-852188BC77C8}"/>
              </a:ext>
            </a:extLst>
          </p:cNvPr>
          <p:cNvSpPr/>
          <p:nvPr/>
        </p:nvSpPr>
        <p:spPr bwMode="auto">
          <a:xfrm>
            <a:off x="6189122" y="3830635"/>
            <a:ext cx="812184" cy="492280"/>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a:t>
            </a:r>
            <a:br>
              <a:rPr lang="en-US" sz="800" b="1" kern="0" dirty="0"/>
            </a:br>
            <a:r>
              <a:rPr lang="en-US" sz="800" b="1" kern="0" dirty="0"/>
              <a:t>unit 2</a:t>
            </a:r>
          </a:p>
        </p:txBody>
      </p:sp>
      <p:sp>
        <p:nvSpPr>
          <p:cNvPr id="84" name="Rounded Rectangle 105">
            <a:extLst>
              <a:ext uri="{FF2B5EF4-FFF2-40B4-BE49-F238E27FC236}">
                <a16:creationId xmlns:a16="http://schemas.microsoft.com/office/drawing/2014/main" id="{2E7F5CAF-4BF0-4781-8691-FBA7B103409F}"/>
              </a:ext>
            </a:extLst>
          </p:cNvPr>
          <p:cNvSpPr/>
          <p:nvPr/>
        </p:nvSpPr>
        <p:spPr bwMode="auto">
          <a:xfrm>
            <a:off x="6189122" y="4355022"/>
            <a:ext cx="812184" cy="492280"/>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a:t>
            </a:r>
            <a:br>
              <a:rPr lang="en-US" sz="800" b="1" kern="0" dirty="0"/>
            </a:br>
            <a:r>
              <a:rPr lang="en-US" sz="800" b="1" kern="0" dirty="0"/>
              <a:t>unit 3</a:t>
            </a:r>
          </a:p>
        </p:txBody>
      </p:sp>
      <p:sp>
        <p:nvSpPr>
          <p:cNvPr id="85" name="Rounded Rectangle 129">
            <a:extLst>
              <a:ext uri="{FF2B5EF4-FFF2-40B4-BE49-F238E27FC236}">
                <a16:creationId xmlns:a16="http://schemas.microsoft.com/office/drawing/2014/main" id="{337710B5-FAE9-4957-B754-491F5645BEB9}"/>
              </a:ext>
            </a:extLst>
          </p:cNvPr>
          <p:cNvSpPr/>
          <p:nvPr/>
        </p:nvSpPr>
        <p:spPr bwMode="auto">
          <a:xfrm>
            <a:off x="6189122" y="5403796"/>
            <a:ext cx="812184" cy="492280"/>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a:t>
            </a:r>
            <a:br>
              <a:rPr lang="en-US" sz="800" b="1" kern="0" dirty="0"/>
            </a:br>
            <a:r>
              <a:rPr lang="en-US" sz="800" b="1" kern="0" dirty="0"/>
              <a:t>unit 5</a:t>
            </a:r>
          </a:p>
        </p:txBody>
      </p:sp>
      <p:sp>
        <p:nvSpPr>
          <p:cNvPr id="86" name="Rounded Rectangle 153">
            <a:extLst>
              <a:ext uri="{FF2B5EF4-FFF2-40B4-BE49-F238E27FC236}">
                <a16:creationId xmlns:a16="http://schemas.microsoft.com/office/drawing/2014/main" id="{DFF834E6-AA4D-47F8-A3B9-9D48BFAA602E}"/>
              </a:ext>
            </a:extLst>
          </p:cNvPr>
          <p:cNvSpPr/>
          <p:nvPr/>
        </p:nvSpPr>
        <p:spPr bwMode="auto">
          <a:xfrm>
            <a:off x="6189122" y="3306248"/>
            <a:ext cx="812184" cy="49228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Business </a:t>
            </a:r>
            <a:br>
              <a:rPr lang="en-US" sz="800" b="1" kern="0" dirty="0"/>
            </a:br>
            <a:r>
              <a:rPr lang="en-US" sz="800" b="1" kern="0" dirty="0"/>
              <a:t>unit 1</a:t>
            </a:r>
          </a:p>
        </p:txBody>
      </p:sp>
      <p:sp>
        <p:nvSpPr>
          <p:cNvPr id="87" name="Rounded Rectangle 154">
            <a:extLst>
              <a:ext uri="{FF2B5EF4-FFF2-40B4-BE49-F238E27FC236}">
                <a16:creationId xmlns:a16="http://schemas.microsoft.com/office/drawing/2014/main" id="{0AA6D489-70FC-4FE4-B362-8E8D1F4B7C8B}"/>
              </a:ext>
            </a:extLst>
          </p:cNvPr>
          <p:cNvSpPr/>
          <p:nvPr/>
        </p:nvSpPr>
        <p:spPr bwMode="auto">
          <a:xfrm>
            <a:off x="6189122" y="5928185"/>
            <a:ext cx="812184" cy="492280"/>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a:t>
            </a:r>
            <a:br>
              <a:rPr lang="en-US" sz="800" b="1" kern="0" dirty="0"/>
            </a:br>
            <a:r>
              <a:rPr lang="en-US" sz="800" b="1" kern="0" dirty="0"/>
              <a:t>unit 6</a:t>
            </a:r>
          </a:p>
        </p:txBody>
      </p:sp>
      <p:sp>
        <p:nvSpPr>
          <p:cNvPr id="88" name="Rounded Rectangle 165">
            <a:extLst>
              <a:ext uri="{FF2B5EF4-FFF2-40B4-BE49-F238E27FC236}">
                <a16:creationId xmlns:a16="http://schemas.microsoft.com/office/drawing/2014/main" id="{8FCC165C-BE71-4738-A50A-94B285D707A0}"/>
              </a:ext>
            </a:extLst>
          </p:cNvPr>
          <p:cNvSpPr/>
          <p:nvPr/>
        </p:nvSpPr>
        <p:spPr bwMode="auto">
          <a:xfrm>
            <a:off x="6189122" y="4879409"/>
            <a:ext cx="812184" cy="492280"/>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a:t>
            </a:r>
            <a:br>
              <a:rPr lang="en-US" sz="800" b="1" kern="0" dirty="0"/>
            </a:br>
            <a:r>
              <a:rPr lang="en-US" sz="800" b="1" kern="0" dirty="0"/>
              <a:t>unit 4</a:t>
            </a:r>
          </a:p>
        </p:txBody>
      </p:sp>
    </p:spTree>
    <p:extLst>
      <p:ext uri="{BB962C8B-B14F-4D97-AF65-F5344CB8AC3E}">
        <p14:creationId xmlns:p14="http://schemas.microsoft.com/office/powerpoint/2010/main" val="2979720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44" imgH="344" progId="TCLayout.ActiveDocument.1">
                  <p:embed/>
                </p:oleObj>
              </mc:Choice>
              <mc:Fallback>
                <p:oleObj name="think-cell Slide" r:id="rId16"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a:noFill/>
        </p:spPr>
        <p:txBody>
          <a:bodyPr vert="horz" lIns="91440" tIns="45720" rIns="91440" bIns="45720" rtlCol="0" anchor="ctr">
            <a:normAutofit/>
          </a:bodyPr>
          <a:lstStyle/>
          <a:p>
            <a:r>
              <a:rPr lang="en-US" kern="0" dirty="0"/>
              <a:t>Change Impact Assessment</a:t>
            </a:r>
            <a:br>
              <a:rPr lang="en-US" dirty="0"/>
            </a:br>
            <a:r>
              <a:rPr lang="en-US" b="0" dirty="0"/>
              <a:t>Replace this text by the key takeaway of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27</a:t>
            </a:fld>
            <a:endParaRPr lang="en-US" sz="1000" dirty="0">
              <a:solidFill>
                <a:srgbClr val="ADAFBB"/>
              </a:solidFill>
            </a:endParaRPr>
          </a:p>
        </p:txBody>
      </p:sp>
      <p:sp>
        <p:nvSpPr>
          <p:cNvPr id="7" name="Rectangle 6">
            <a:extLst>
              <a:ext uri="{FF2B5EF4-FFF2-40B4-BE49-F238E27FC236}">
                <a16:creationId xmlns:a16="http://schemas.microsoft.com/office/drawing/2014/main" id="{3FA163D0-2F1E-488E-B008-A3C1816E7CAC}"/>
              </a:ext>
            </a:extLst>
          </p:cNvPr>
          <p:cNvSpPr/>
          <p:nvPr/>
        </p:nvSpPr>
        <p:spPr>
          <a:xfrm>
            <a:off x="7718504" y="716559"/>
            <a:ext cx="3868659" cy="3884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8" name="Rounded Rectangle 115">
            <a:extLst>
              <a:ext uri="{FF2B5EF4-FFF2-40B4-BE49-F238E27FC236}">
                <a16:creationId xmlns:a16="http://schemas.microsoft.com/office/drawing/2014/main" id="{81498D46-57BF-4276-BA2F-66CA45B544F3}"/>
              </a:ext>
            </a:extLst>
          </p:cNvPr>
          <p:cNvSpPr/>
          <p:nvPr/>
        </p:nvSpPr>
        <p:spPr bwMode="auto">
          <a:xfrm>
            <a:off x="8281400" y="797186"/>
            <a:ext cx="562302" cy="227198"/>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 Impact</a:t>
            </a:r>
          </a:p>
        </p:txBody>
      </p:sp>
      <p:sp>
        <p:nvSpPr>
          <p:cNvPr id="9" name="Rounded Rectangle 117">
            <a:extLst>
              <a:ext uri="{FF2B5EF4-FFF2-40B4-BE49-F238E27FC236}">
                <a16:creationId xmlns:a16="http://schemas.microsoft.com/office/drawing/2014/main" id="{945B3547-F9CA-4080-A3A4-BEF255656698}"/>
              </a:ext>
            </a:extLst>
          </p:cNvPr>
          <p:cNvSpPr/>
          <p:nvPr/>
        </p:nvSpPr>
        <p:spPr bwMode="auto">
          <a:xfrm>
            <a:off x="8952875" y="797186"/>
            <a:ext cx="562302" cy="227198"/>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 Impact</a:t>
            </a:r>
          </a:p>
        </p:txBody>
      </p:sp>
      <p:sp>
        <p:nvSpPr>
          <p:cNvPr id="10" name="Rounded Rectangle 131">
            <a:extLst>
              <a:ext uri="{FF2B5EF4-FFF2-40B4-BE49-F238E27FC236}">
                <a16:creationId xmlns:a16="http://schemas.microsoft.com/office/drawing/2014/main" id="{78916CE4-91B9-49B5-BB1B-BE2492CF0ABE}"/>
              </a:ext>
            </a:extLst>
          </p:cNvPr>
          <p:cNvSpPr/>
          <p:nvPr/>
        </p:nvSpPr>
        <p:spPr bwMode="auto">
          <a:xfrm>
            <a:off x="9624350" y="797186"/>
            <a:ext cx="562302" cy="227198"/>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 Impact</a:t>
            </a:r>
          </a:p>
        </p:txBody>
      </p:sp>
      <p:sp>
        <p:nvSpPr>
          <p:cNvPr id="11" name="Rounded Rectangle 149">
            <a:extLst>
              <a:ext uri="{FF2B5EF4-FFF2-40B4-BE49-F238E27FC236}">
                <a16:creationId xmlns:a16="http://schemas.microsoft.com/office/drawing/2014/main" id="{CAD4944B-CAB0-42DE-9EA4-174547AA49C4}"/>
              </a:ext>
            </a:extLst>
          </p:cNvPr>
          <p:cNvSpPr/>
          <p:nvPr/>
        </p:nvSpPr>
        <p:spPr bwMode="auto">
          <a:xfrm>
            <a:off x="10295824" y="797186"/>
            <a:ext cx="562302" cy="227198"/>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 Impact</a:t>
            </a:r>
          </a:p>
        </p:txBody>
      </p:sp>
      <p:sp>
        <p:nvSpPr>
          <p:cNvPr id="12" name="Rounded Rectangle 150">
            <a:extLst>
              <a:ext uri="{FF2B5EF4-FFF2-40B4-BE49-F238E27FC236}">
                <a16:creationId xmlns:a16="http://schemas.microsoft.com/office/drawing/2014/main" id="{9CB20395-048E-4BD9-B9E3-FD9A00695778}"/>
              </a:ext>
            </a:extLst>
          </p:cNvPr>
          <p:cNvSpPr/>
          <p:nvPr/>
        </p:nvSpPr>
        <p:spPr bwMode="auto">
          <a:xfrm>
            <a:off x="10967297" y="797186"/>
            <a:ext cx="562302" cy="227198"/>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 Impact</a:t>
            </a:r>
          </a:p>
        </p:txBody>
      </p:sp>
      <p:sp>
        <p:nvSpPr>
          <p:cNvPr id="52" name="Rectangle 39">
            <a:extLst>
              <a:ext uri="{FF2B5EF4-FFF2-40B4-BE49-F238E27FC236}">
                <a16:creationId xmlns:a16="http://schemas.microsoft.com/office/drawing/2014/main" id="{E2695372-6CC4-45B6-9360-FE9772BCAACA}"/>
              </a:ext>
            </a:extLst>
          </p:cNvPr>
          <p:cNvSpPr>
            <a:spLocks noChangeArrowheads="1"/>
          </p:cNvSpPr>
          <p:nvPr>
            <p:custDataLst>
              <p:tags r:id="rId3"/>
            </p:custDataLst>
          </p:nvPr>
        </p:nvSpPr>
        <p:spPr bwMode="auto">
          <a:xfrm rot="16200000">
            <a:off x="-735492" y="3419595"/>
            <a:ext cx="3212418"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Complexity of the Change</a:t>
            </a:r>
          </a:p>
        </p:txBody>
      </p:sp>
      <p:sp>
        <p:nvSpPr>
          <p:cNvPr id="53" name="Rectangle 39">
            <a:extLst>
              <a:ext uri="{FF2B5EF4-FFF2-40B4-BE49-F238E27FC236}">
                <a16:creationId xmlns:a16="http://schemas.microsoft.com/office/drawing/2014/main" id="{C9960CCC-C266-4050-8836-E76D515A8794}"/>
              </a:ext>
            </a:extLst>
          </p:cNvPr>
          <p:cNvSpPr>
            <a:spLocks noChangeArrowheads="1"/>
          </p:cNvSpPr>
          <p:nvPr>
            <p:custDataLst>
              <p:tags r:id="rId4"/>
            </p:custDataLst>
          </p:nvPr>
        </p:nvSpPr>
        <p:spPr bwMode="auto">
          <a:xfrm>
            <a:off x="5594005" y="5924831"/>
            <a:ext cx="2494273"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Size of the Change </a:t>
            </a:r>
          </a:p>
        </p:txBody>
      </p:sp>
      <p:sp>
        <p:nvSpPr>
          <p:cNvPr id="84" name="Rectangle 34">
            <a:extLst>
              <a:ext uri="{FF2B5EF4-FFF2-40B4-BE49-F238E27FC236}">
                <a16:creationId xmlns:a16="http://schemas.microsoft.com/office/drawing/2014/main" id="{02B8AC2D-8CB0-4EB1-9AD7-96B09A291CAE}"/>
              </a:ext>
            </a:extLst>
          </p:cNvPr>
          <p:cNvSpPr>
            <a:spLocks noChangeArrowheads="1"/>
          </p:cNvSpPr>
          <p:nvPr>
            <p:custDataLst>
              <p:tags r:id="rId5"/>
            </p:custDataLst>
          </p:nvPr>
        </p:nvSpPr>
        <p:spPr bwMode="auto">
          <a:xfrm>
            <a:off x="21708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team impacted</a:t>
            </a:r>
          </a:p>
        </p:txBody>
      </p:sp>
      <p:sp>
        <p:nvSpPr>
          <p:cNvPr id="85" name="Rectangle 34">
            <a:extLst>
              <a:ext uri="{FF2B5EF4-FFF2-40B4-BE49-F238E27FC236}">
                <a16:creationId xmlns:a16="http://schemas.microsoft.com/office/drawing/2014/main" id="{0B2592BD-AE78-494E-AA25-9F5F64ED4085}"/>
              </a:ext>
            </a:extLst>
          </p:cNvPr>
          <p:cNvSpPr>
            <a:spLocks noChangeArrowheads="1"/>
          </p:cNvSpPr>
          <p:nvPr>
            <p:custDataLst>
              <p:tags r:id="rId6"/>
            </p:custDataLst>
          </p:nvPr>
        </p:nvSpPr>
        <p:spPr bwMode="auto">
          <a:xfrm>
            <a:off x="9711440" y="5645787"/>
            <a:ext cx="1800000" cy="262252"/>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Extreme</a:t>
            </a:r>
          </a:p>
        </p:txBody>
      </p:sp>
      <p:sp>
        <p:nvSpPr>
          <p:cNvPr id="86" name="Rectangle 34">
            <a:extLst>
              <a:ext uri="{FF2B5EF4-FFF2-40B4-BE49-F238E27FC236}">
                <a16:creationId xmlns:a16="http://schemas.microsoft.com/office/drawing/2014/main" id="{F251DCC2-D839-4D3C-B06D-208E066BE835}"/>
              </a:ext>
            </a:extLst>
          </p:cNvPr>
          <p:cNvSpPr>
            <a:spLocks noChangeArrowheads="1"/>
          </p:cNvSpPr>
          <p:nvPr>
            <p:custDataLst>
              <p:tags r:id="rId7"/>
            </p:custDataLst>
          </p:nvPr>
        </p:nvSpPr>
        <p:spPr bwMode="auto">
          <a:xfrm>
            <a:off x="59411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Division</a:t>
            </a:r>
          </a:p>
        </p:txBody>
      </p:sp>
      <p:sp>
        <p:nvSpPr>
          <p:cNvPr id="87" name="Rectangle 34">
            <a:extLst>
              <a:ext uri="{FF2B5EF4-FFF2-40B4-BE49-F238E27FC236}">
                <a16:creationId xmlns:a16="http://schemas.microsoft.com/office/drawing/2014/main" id="{8CA116D3-AFF5-4342-B9F0-D3C27F3A7E6E}"/>
              </a:ext>
            </a:extLst>
          </p:cNvPr>
          <p:cNvSpPr>
            <a:spLocks noChangeArrowheads="1"/>
          </p:cNvSpPr>
          <p:nvPr>
            <p:custDataLst>
              <p:tags r:id="rId8"/>
            </p:custDataLst>
          </p:nvPr>
        </p:nvSpPr>
        <p:spPr bwMode="auto">
          <a:xfrm>
            <a:off x="405599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Business Unit</a:t>
            </a:r>
          </a:p>
        </p:txBody>
      </p:sp>
      <p:sp>
        <p:nvSpPr>
          <p:cNvPr id="80" name="Rectangle 34">
            <a:extLst>
              <a:ext uri="{FF2B5EF4-FFF2-40B4-BE49-F238E27FC236}">
                <a16:creationId xmlns:a16="http://schemas.microsoft.com/office/drawing/2014/main" id="{79E0868D-24CA-40EA-8091-B70894FC3020}"/>
              </a:ext>
            </a:extLst>
          </p:cNvPr>
          <p:cNvSpPr>
            <a:spLocks noChangeArrowheads="1"/>
          </p:cNvSpPr>
          <p:nvPr>
            <p:custDataLst>
              <p:tags r:id="rId9"/>
            </p:custDataLst>
          </p:nvPr>
        </p:nvSpPr>
        <p:spPr bwMode="auto">
          <a:xfrm>
            <a:off x="1372799" y="3516737"/>
            <a:ext cx="687688"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Medium</a:t>
            </a:r>
            <a:endParaRPr lang="en-GB" sz="1100" dirty="0"/>
          </a:p>
        </p:txBody>
      </p:sp>
      <p:sp>
        <p:nvSpPr>
          <p:cNvPr id="56" name="Rectangle 55">
            <a:extLst>
              <a:ext uri="{FF2B5EF4-FFF2-40B4-BE49-F238E27FC236}">
                <a16:creationId xmlns:a16="http://schemas.microsoft.com/office/drawing/2014/main" id="{396FA129-B005-487E-AA43-AFA71F8F822F}"/>
              </a:ext>
            </a:extLst>
          </p:cNvPr>
          <p:cNvSpPr/>
          <p:nvPr/>
        </p:nvSpPr>
        <p:spPr bwMode="auto">
          <a:xfrm>
            <a:off x="2133600" y="325911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3" name="Rectangle 62">
            <a:extLst>
              <a:ext uri="{FF2B5EF4-FFF2-40B4-BE49-F238E27FC236}">
                <a16:creationId xmlns:a16="http://schemas.microsoft.com/office/drawing/2014/main" id="{EA4DAD3B-12E1-46A0-8962-54AB5BA57A3A}"/>
              </a:ext>
            </a:extLst>
          </p:cNvPr>
          <p:cNvSpPr/>
          <p:nvPr/>
        </p:nvSpPr>
        <p:spPr bwMode="auto">
          <a:xfrm>
            <a:off x="9674199" y="325911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4" name="Rectangle 53">
            <a:extLst>
              <a:ext uri="{FF2B5EF4-FFF2-40B4-BE49-F238E27FC236}">
                <a16:creationId xmlns:a16="http://schemas.microsoft.com/office/drawing/2014/main" id="{9C667535-F9F2-47A8-8DAF-2432C75C126D}"/>
              </a:ext>
            </a:extLst>
          </p:cNvPr>
          <p:cNvSpPr/>
          <p:nvPr/>
        </p:nvSpPr>
        <p:spPr bwMode="auto">
          <a:xfrm>
            <a:off x="5903900" y="325911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5" name="Rectangle 54">
            <a:extLst>
              <a:ext uri="{FF2B5EF4-FFF2-40B4-BE49-F238E27FC236}">
                <a16:creationId xmlns:a16="http://schemas.microsoft.com/office/drawing/2014/main" id="{399C8951-A27E-49B8-9BB6-664D0454E624}"/>
              </a:ext>
            </a:extLst>
          </p:cNvPr>
          <p:cNvSpPr/>
          <p:nvPr/>
        </p:nvSpPr>
        <p:spPr bwMode="auto">
          <a:xfrm>
            <a:off x="4003873" y="325911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4" name="Rectangle 63">
            <a:extLst>
              <a:ext uri="{FF2B5EF4-FFF2-40B4-BE49-F238E27FC236}">
                <a16:creationId xmlns:a16="http://schemas.microsoft.com/office/drawing/2014/main" id="{0E76E836-2CA2-4F08-83B4-BF721CDBDC67}"/>
              </a:ext>
            </a:extLst>
          </p:cNvPr>
          <p:cNvSpPr/>
          <p:nvPr/>
        </p:nvSpPr>
        <p:spPr bwMode="auto">
          <a:xfrm>
            <a:off x="7774173" y="325911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9" name="Rectangle 34">
            <a:extLst>
              <a:ext uri="{FF2B5EF4-FFF2-40B4-BE49-F238E27FC236}">
                <a16:creationId xmlns:a16="http://schemas.microsoft.com/office/drawing/2014/main" id="{9BD3E661-55F3-46B8-8AB4-CA4DCF33A730}"/>
              </a:ext>
            </a:extLst>
          </p:cNvPr>
          <p:cNvSpPr>
            <a:spLocks noChangeArrowheads="1"/>
          </p:cNvSpPr>
          <p:nvPr>
            <p:custDataLst>
              <p:tags r:id="rId10"/>
            </p:custDataLst>
          </p:nvPr>
        </p:nvSpPr>
        <p:spPr bwMode="auto">
          <a:xfrm>
            <a:off x="1279824" y="4292397"/>
            <a:ext cx="780663"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Moderate</a:t>
            </a:r>
            <a:endParaRPr lang="en-GB" sz="1100" dirty="0"/>
          </a:p>
        </p:txBody>
      </p:sp>
      <p:sp>
        <p:nvSpPr>
          <p:cNvPr id="59" name="Rectangle 58">
            <a:extLst>
              <a:ext uri="{FF2B5EF4-FFF2-40B4-BE49-F238E27FC236}">
                <a16:creationId xmlns:a16="http://schemas.microsoft.com/office/drawing/2014/main" id="{6FBFF0CF-E7CA-4ECC-8EAC-470CEC0F69FF}"/>
              </a:ext>
            </a:extLst>
          </p:cNvPr>
          <p:cNvSpPr/>
          <p:nvPr/>
        </p:nvSpPr>
        <p:spPr bwMode="auto">
          <a:xfrm>
            <a:off x="2133600" y="4034771"/>
            <a:ext cx="1874483" cy="777505"/>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5" name="Rectangle 64">
            <a:extLst>
              <a:ext uri="{FF2B5EF4-FFF2-40B4-BE49-F238E27FC236}">
                <a16:creationId xmlns:a16="http://schemas.microsoft.com/office/drawing/2014/main" id="{0C258FA6-B08C-4CCF-898F-E7F983F94C1D}"/>
              </a:ext>
            </a:extLst>
          </p:cNvPr>
          <p:cNvSpPr/>
          <p:nvPr/>
        </p:nvSpPr>
        <p:spPr bwMode="auto">
          <a:xfrm>
            <a:off x="9674199" y="403477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7" name="Rectangle 56">
            <a:extLst>
              <a:ext uri="{FF2B5EF4-FFF2-40B4-BE49-F238E27FC236}">
                <a16:creationId xmlns:a16="http://schemas.microsoft.com/office/drawing/2014/main" id="{7A9E8D77-CBDE-462C-B18E-AEFD265E5599}"/>
              </a:ext>
            </a:extLst>
          </p:cNvPr>
          <p:cNvSpPr/>
          <p:nvPr/>
        </p:nvSpPr>
        <p:spPr bwMode="auto">
          <a:xfrm>
            <a:off x="5903900" y="403477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8" name="Rectangle 57">
            <a:extLst>
              <a:ext uri="{FF2B5EF4-FFF2-40B4-BE49-F238E27FC236}">
                <a16:creationId xmlns:a16="http://schemas.microsoft.com/office/drawing/2014/main" id="{9DE283A4-7809-4E98-88CD-FC2E02751879}"/>
              </a:ext>
            </a:extLst>
          </p:cNvPr>
          <p:cNvSpPr/>
          <p:nvPr/>
        </p:nvSpPr>
        <p:spPr bwMode="auto">
          <a:xfrm>
            <a:off x="4003873" y="403477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6" name="Rectangle 65">
            <a:extLst>
              <a:ext uri="{FF2B5EF4-FFF2-40B4-BE49-F238E27FC236}">
                <a16:creationId xmlns:a16="http://schemas.microsoft.com/office/drawing/2014/main" id="{DBE7BF4D-21F7-4679-B609-2BCE163ADAF9}"/>
              </a:ext>
            </a:extLst>
          </p:cNvPr>
          <p:cNvSpPr/>
          <p:nvPr/>
        </p:nvSpPr>
        <p:spPr bwMode="auto">
          <a:xfrm>
            <a:off x="7774173" y="403477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3" name="Rectangle 34">
            <a:extLst>
              <a:ext uri="{FF2B5EF4-FFF2-40B4-BE49-F238E27FC236}">
                <a16:creationId xmlns:a16="http://schemas.microsoft.com/office/drawing/2014/main" id="{2078C441-BD2F-42C7-89F2-664E387835D5}"/>
              </a:ext>
            </a:extLst>
          </p:cNvPr>
          <p:cNvSpPr>
            <a:spLocks noChangeArrowheads="1"/>
          </p:cNvSpPr>
          <p:nvPr>
            <p:custDataLst>
              <p:tags r:id="rId11"/>
            </p:custDataLst>
          </p:nvPr>
        </p:nvSpPr>
        <p:spPr bwMode="auto">
          <a:xfrm>
            <a:off x="1614852" y="5071555"/>
            <a:ext cx="44563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Low</a:t>
            </a:r>
            <a:endParaRPr lang="en-GB" sz="1100" dirty="0"/>
          </a:p>
        </p:txBody>
      </p:sp>
      <p:sp>
        <p:nvSpPr>
          <p:cNvPr id="62" name="Rectangle 61">
            <a:extLst>
              <a:ext uri="{FF2B5EF4-FFF2-40B4-BE49-F238E27FC236}">
                <a16:creationId xmlns:a16="http://schemas.microsoft.com/office/drawing/2014/main" id="{D085D326-F8C4-4F03-BC82-DC85F00248A1}"/>
              </a:ext>
            </a:extLst>
          </p:cNvPr>
          <p:cNvSpPr/>
          <p:nvPr/>
        </p:nvSpPr>
        <p:spPr bwMode="auto">
          <a:xfrm>
            <a:off x="2133600" y="4810430"/>
            <a:ext cx="1874483"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7" name="Rectangle 66">
            <a:extLst>
              <a:ext uri="{FF2B5EF4-FFF2-40B4-BE49-F238E27FC236}">
                <a16:creationId xmlns:a16="http://schemas.microsoft.com/office/drawing/2014/main" id="{674E0393-054C-4892-B841-AC1F7840AC4A}"/>
              </a:ext>
            </a:extLst>
          </p:cNvPr>
          <p:cNvSpPr/>
          <p:nvPr/>
        </p:nvSpPr>
        <p:spPr bwMode="auto">
          <a:xfrm>
            <a:off x="9674199" y="4810430"/>
            <a:ext cx="1874483" cy="784502"/>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0" name="Rectangle 59">
            <a:extLst>
              <a:ext uri="{FF2B5EF4-FFF2-40B4-BE49-F238E27FC236}">
                <a16:creationId xmlns:a16="http://schemas.microsoft.com/office/drawing/2014/main" id="{60337472-361A-42BA-A897-5804FA05D05D}"/>
              </a:ext>
            </a:extLst>
          </p:cNvPr>
          <p:cNvSpPr/>
          <p:nvPr/>
        </p:nvSpPr>
        <p:spPr bwMode="auto">
          <a:xfrm>
            <a:off x="5903900" y="4810430"/>
            <a:ext cx="1874483"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1" name="Rectangle 60">
            <a:extLst>
              <a:ext uri="{FF2B5EF4-FFF2-40B4-BE49-F238E27FC236}">
                <a16:creationId xmlns:a16="http://schemas.microsoft.com/office/drawing/2014/main" id="{63DDE3DA-DB30-4943-86A4-0F19C63F663F}"/>
              </a:ext>
            </a:extLst>
          </p:cNvPr>
          <p:cNvSpPr/>
          <p:nvPr/>
        </p:nvSpPr>
        <p:spPr bwMode="auto">
          <a:xfrm>
            <a:off x="4003873" y="4810430"/>
            <a:ext cx="1904237"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8" name="Rectangle 67">
            <a:extLst>
              <a:ext uri="{FF2B5EF4-FFF2-40B4-BE49-F238E27FC236}">
                <a16:creationId xmlns:a16="http://schemas.microsoft.com/office/drawing/2014/main" id="{594420A4-2161-44B2-9860-271540A64B0F}"/>
              </a:ext>
            </a:extLst>
          </p:cNvPr>
          <p:cNvSpPr/>
          <p:nvPr/>
        </p:nvSpPr>
        <p:spPr bwMode="auto">
          <a:xfrm>
            <a:off x="7774173" y="4810430"/>
            <a:ext cx="1904237"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82" name="Rectangle 34">
            <a:extLst>
              <a:ext uri="{FF2B5EF4-FFF2-40B4-BE49-F238E27FC236}">
                <a16:creationId xmlns:a16="http://schemas.microsoft.com/office/drawing/2014/main" id="{B92E6E30-C641-4986-B6A0-7780493DA2F8}"/>
              </a:ext>
            </a:extLst>
          </p:cNvPr>
          <p:cNvSpPr>
            <a:spLocks noChangeArrowheads="1"/>
          </p:cNvSpPr>
          <p:nvPr>
            <p:custDataLst>
              <p:tags r:id="rId12"/>
            </p:custDataLst>
          </p:nvPr>
        </p:nvSpPr>
        <p:spPr bwMode="auto">
          <a:xfrm>
            <a:off x="1350356" y="1965417"/>
            <a:ext cx="710131"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Extreme</a:t>
            </a:r>
            <a:endParaRPr lang="en-GB" sz="1100" dirty="0"/>
          </a:p>
        </p:txBody>
      </p:sp>
      <p:sp>
        <p:nvSpPr>
          <p:cNvPr id="71" name="Rectangle 70">
            <a:extLst>
              <a:ext uri="{FF2B5EF4-FFF2-40B4-BE49-F238E27FC236}">
                <a16:creationId xmlns:a16="http://schemas.microsoft.com/office/drawing/2014/main" id="{0C97467D-1CC0-437E-9EB4-85CD2886EB97}"/>
              </a:ext>
            </a:extLst>
          </p:cNvPr>
          <p:cNvSpPr/>
          <p:nvPr/>
        </p:nvSpPr>
        <p:spPr bwMode="auto">
          <a:xfrm>
            <a:off x="2133600" y="170779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75" name="Rectangle 74">
            <a:extLst>
              <a:ext uri="{FF2B5EF4-FFF2-40B4-BE49-F238E27FC236}">
                <a16:creationId xmlns:a16="http://schemas.microsoft.com/office/drawing/2014/main" id="{6F199EA0-D53D-4CB6-B8AC-E50E9592B12F}"/>
              </a:ext>
            </a:extLst>
          </p:cNvPr>
          <p:cNvSpPr/>
          <p:nvPr/>
        </p:nvSpPr>
        <p:spPr bwMode="auto">
          <a:xfrm>
            <a:off x="9674199" y="170779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9" name="Rectangle 68">
            <a:extLst>
              <a:ext uri="{FF2B5EF4-FFF2-40B4-BE49-F238E27FC236}">
                <a16:creationId xmlns:a16="http://schemas.microsoft.com/office/drawing/2014/main" id="{D6AEACEA-0CE2-41CA-8F02-00E09ABD72FC}"/>
              </a:ext>
            </a:extLst>
          </p:cNvPr>
          <p:cNvSpPr/>
          <p:nvPr/>
        </p:nvSpPr>
        <p:spPr bwMode="auto">
          <a:xfrm>
            <a:off x="5903900" y="170779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0" name="Rectangle 69">
            <a:extLst>
              <a:ext uri="{FF2B5EF4-FFF2-40B4-BE49-F238E27FC236}">
                <a16:creationId xmlns:a16="http://schemas.microsoft.com/office/drawing/2014/main" id="{63A4A638-141F-43E6-9950-D1FDFA5962B4}"/>
              </a:ext>
            </a:extLst>
          </p:cNvPr>
          <p:cNvSpPr/>
          <p:nvPr/>
        </p:nvSpPr>
        <p:spPr bwMode="auto">
          <a:xfrm>
            <a:off x="4003873" y="170779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6" name="Rectangle 75">
            <a:extLst>
              <a:ext uri="{FF2B5EF4-FFF2-40B4-BE49-F238E27FC236}">
                <a16:creationId xmlns:a16="http://schemas.microsoft.com/office/drawing/2014/main" id="{9C892867-E18A-4150-A627-8874A21F096E}"/>
              </a:ext>
            </a:extLst>
          </p:cNvPr>
          <p:cNvSpPr/>
          <p:nvPr/>
        </p:nvSpPr>
        <p:spPr bwMode="auto">
          <a:xfrm>
            <a:off x="7774173" y="1707791"/>
            <a:ext cx="1904237"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1" name="Rectangle 34">
            <a:extLst>
              <a:ext uri="{FF2B5EF4-FFF2-40B4-BE49-F238E27FC236}">
                <a16:creationId xmlns:a16="http://schemas.microsoft.com/office/drawing/2014/main" id="{31914BEA-FDAC-4491-94AA-26169EE08366}"/>
              </a:ext>
            </a:extLst>
          </p:cNvPr>
          <p:cNvSpPr>
            <a:spLocks noChangeArrowheads="1"/>
          </p:cNvSpPr>
          <p:nvPr>
            <p:custDataLst>
              <p:tags r:id="rId13"/>
            </p:custDataLst>
          </p:nvPr>
        </p:nvSpPr>
        <p:spPr bwMode="auto">
          <a:xfrm>
            <a:off x="1582793" y="2741077"/>
            <a:ext cx="47769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High</a:t>
            </a:r>
            <a:endParaRPr lang="en-GB" sz="1100" dirty="0"/>
          </a:p>
        </p:txBody>
      </p:sp>
      <p:sp>
        <p:nvSpPr>
          <p:cNvPr id="74" name="Rectangle 73">
            <a:extLst>
              <a:ext uri="{FF2B5EF4-FFF2-40B4-BE49-F238E27FC236}">
                <a16:creationId xmlns:a16="http://schemas.microsoft.com/office/drawing/2014/main" id="{3C4CD916-376B-4B30-A0C1-A8690D8476EA}"/>
              </a:ext>
            </a:extLst>
          </p:cNvPr>
          <p:cNvSpPr/>
          <p:nvPr/>
        </p:nvSpPr>
        <p:spPr bwMode="auto">
          <a:xfrm>
            <a:off x="2133600" y="248345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7" name="Rectangle 76">
            <a:extLst>
              <a:ext uri="{FF2B5EF4-FFF2-40B4-BE49-F238E27FC236}">
                <a16:creationId xmlns:a16="http://schemas.microsoft.com/office/drawing/2014/main" id="{F2195248-E6B6-4C58-8193-E84790EF45CF}"/>
              </a:ext>
            </a:extLst>
          </p:cNvPr>
          <p:cNvSpPr/>
          <p:nvPr/>
        </p:nvSpPr>
        <p:spPr bwMode="auto">
          <a:xfrm>
            <a:off x="9674199" y="248345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2" name="Rectangle 71">
            <a:extLst>
              <a:ext uri="{FF2B5EF4-FFF2-40B4-BE49-F238E27FC236}">
                <a16:creationId xmlns:a16="http://schemas.microsoft.com/office/drawing/2014/main" id="{F2DAFB10-142F-4240-8A26-DE150F114C88}"/>
              </a:ext>
            </a:extLst>
          </p:cNvPr>
          <p:cNvSpPr/>
          <p:nvPr/>
        </p:nvSpPr>
        <p:spPr bwMode="auto">
          <a:xfrm>
            <a:off x="5903900" y="248345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3" name="Rectangle 72">
            <a:extLst>
              <a:ext uri="{FF2B5EF4-FFF2-40B4-BE49-F238E27FC236}">
                <a16:creationId xmlns:a16="http://schemas.microsoft.com/office/drawing/2014/main" id="{252C3802-324D-4BA7-8976-2048E2244F59}"/>
              </a:ext>
            </a:extLst>
          </p:cNvPr>
          <p:cNvSpPr/>
          <p:nvPr/>
        </p:nvSpPr>
        <p:spPr bwMode="auto">
          <a:xfrm>
            <a:off x="4003873" y="248345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78" name="Rectangle 77">
            <a:extLst>
              <a:ext uri="{FF2B5EF4-FFF2-40B4-BE49-F238E27FC236}">
                <a16:creationId xmlns:a16="http://schemas.microsoft.com/office/drawing/2014/main" id="{FEE1C6D7-8DA4-4931-AB6B-4FDC3FEE7FDD}"/>
              </a:ext>
            </a:extLst>
          </p:cNvPr>
          <p:cNvSpPr/>
          <p:nvPr/>
        </p:nvSpPr>
        <p:spPr bwMode="auto">
          <a:xfrm>
            <a:off x="7774173" y="248345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88" name="Rectangle 34">
            <a:extLst>
              <a:ext uri="{FF2B5EF4-FFF2-40B4-BE49-F238E27FC236}">
                <a16:creationId xmlns:a16="http://schemas.microsoft.com/office/drawing/2014/main" id="{E94F6BCD-0990-4CF5-8FC4-C1B5CCBB0DCB}"/>
              </a:ext>
            </a:extLst>
          </p:cNvPr>
          <p:cNvSpPr>
            <a:spLocks noChangeArrowheads="1"/>
          </p:cNvSpPr>
          <p:nvPr>
            <p:custDataLst>
              <p:tags r:id="rId14"/>
            </p:custDataLst>
          </p:nvPr>
        </p:nvSpPr>
        <p:spPr bwMode="auto">
          <a:xfrm>
            <a:off x="7826291" y="5645787"/>
            <a:ext cx="1800000" cy="254558"/>
          </a:xfrm>
          <a:prstGeom prst="rect">
            <a:avLst/>
          </a:prstGeom>
          <a:noFill/>
          <a:ln w="9525">
            <a:noFill/>
            <a:miter lim="800000"/>
            <a:headEnd/>
            <a:tailEnd/>
          </a:ln>
          <a:effectLst/>
        </p:spPr>
        <p:txBody>
          <a:bodyPr wrap="square" lIns="92075" tIns="46038" rIns="92075" bIns="46038">
            <a:spAutoFit/>
          </a:bodyPr>
          <a:lstStyle/>
          <a:p>
            <a:pPr algn="ctr"/>
            <a:r>
              <a:rPr lang="en-GB" sz="1050" dirty="0"/>
              <a:t>Half of the Company</a:t>
            </a:r>
          </a:p>
        </p:txBody>
      </p:sp>
    </p:spTree>
    <p:extLst>
      <p:ext uri="{BB962C8B-B14F-4D97-AF65-F5344CB8AC3E}">
        <p14:creationId xmlns:p14="http://schemas.microsoft.com/office/powerpoint/2010/main" val="2419878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28</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49621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Costs</a:t>
            </a:r>
            <a:br>
              <a:rPr lang="en-US" sz="2400" b="0" kern="0" dirty="0"/>
            </a:br>
            <a:r>
              <a:rPr lang="en-US" sz="2400" b="0" kern="0" dirty="0"/>
              <a:t>Replace this text by the key takeaway of this slide</a:t>
            </a:r>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pic>
        <p:nvPicPr>
          <p:cNvPr id="8" name="Picture 7">
            <a:extLst>
              <a:ext uri="{FF2B5EF4-FFF2-40B4-BE49-F238E27FC236}">
                <a16:creationId xmlns:a16="http://schemas.microsoft.com/office/drawing/2014/main" id="{BEE1287E-9125-4E6C-AA08-19FDC196DFF8}"/>
              </a:ext>
            </a:extLst>
          </p:cNvPr>
          <p:cNvPicPr>
            <a:picLocks noChangeAspect="1"/>
          </p:cNvPicPr>
          <p:nvPr/>
        </p:nvPicPr>
        <p:blipFill>
          <a:blip r:embed="rId5"/>
          <a:stretch>
            <a:fillRect/>
          </a:stretch>
        </p:blipFill>
        <p:spPr>
          <a:xfrm>
            <a:off x="753109" y="1650565"/>
            <a:ext cx="10636657" cy="3086044"/>
          </a:xfrm>
          <a:prstGeom prst="rect">
            <a:avLst/>
          </a:prstGeom>
        </p:spPr>
      </p:pic>
      <p:sp>
        <p:nvSpPr>
          <p:cNvPr id="7" name="Rectangle 6">
            <a:extLst>
              <a:ext uri="{FF2B5EF4-FFF2-40B4-BE49-F238E27FC236}">
                <a16:creationId xmlns:a16="http://schemas.microsoft.com/office/drawing/2014/main" id="{5161036D-E91E-481F-906D-48F23685EDBE}"/>
              </a:ext>
            </a:extLst>
          </p:cNvPr>
          <p:cNvSpPr/>
          <p:nvPr/>
        </p:nvSpPr>
        <p:spPr>
          <a:xfrm>
            <a:off x="606713" y="5051398"/>
            <a:ext cx="10980450" cy="1246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500"/>
              </a:spcBef>
              <a:spcAft>
                <a:spcPts val="50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rPr>
              <a:t>Key Assumptions</a:t>
            </a:r>
          </a:p>
          <a:p>
            <a:pPr marL="115888" marR="0" lvl="0" indent="-115888" algn="l" defTabSz="914400" rtl="0" eaLnBrk="1" fontAlgn="auto" latinLnBrk="0" hangingPunct="1">
              <a:lnSpc>
                <a:spcPct val="100000"/>
              </a:lnSpc>
              <a:spcBef>
                <a:spcPts val="500"/>
              </a:spcBef>
              <a:spcAft>
                <a:spcPts val="5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2060"/>
                </a:solidFill>
                <a:effectLst/>
                <a:uLnTx/>
                <a:uFillTx/>
                <a:latin typeface="Arial" panose="020B0604020202020204"/>
                <a:ea typeface="+mn-ea"/>
                <a:cs typeface="+mn-cs"/>
              </a:rPr>
              <a:t>Insert key assumption which you used to estimate the project costs</a:t>
            </a:r>
          </a:p>
          <a:p>
            <a:pPr marL="115888" marR="0" lvl="0" indent="-115888" algn="l" defTabSz="914400" rtl="0" eaLnBrk="1" fontAlgn="auto" latinLnBrk="0" hangingPunct="1">
              <a:lnSpc>
                <a:spcPct val="100000"/>
              </a:lnSpc>
              <a:spcBef>
                <a:spcPts val="500"/>
              </a:spcBef>
              <a:spcAft>
                <a:spcPts val="5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2060"/>
                </a:solidFill>
                <a:effectLst/>
                <a:uLnTx/>
                <a:uFillTx/>
                <a:latin typeface="Arial" panose="020B0604020202020204"/>
                <a:ea typeface="+mn-ea"/>
                <a:cs typeface="+mn-cs"/>
              </a:rPr>
              <a:t>Insert key assumption which you used to estimate the project costs</a:t>
            </a:r>
          </a:p>
          <a:p>
            <a:pPr marL="115888" marR="0" lvl="0" indent="-115888" algn="l" defTabSz="914400" rtl="0" eaLnBrk="1" fontAlgn="auto" latinLnBrk="0" hangingPunct="1">
              <a:lnSpc>
                <a:spcPct val="100000"/>
              </a:lnSpc>
              <a:spcBef>
                <a:spcPts val="500"/>
              </a:spcBef>
              <a:spcAft>
                <a:spcPts val="5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2060"/>
                </a:solidFill>
                <a:effectLst/>
                <a:uLnTx/>
                <a:uFillTx/>
                <a:latin typeface="Arial" panose="020B0604020202020204"/>
                <a:ea typeface="+mn-ea"/>
                <a:cs typeface="+mn-cs"/>
              </a:rPr>
              <a:t>Insert key assumption which you used to estimate the project costs</a:t>
            </a:r>
          </a:p>
        </p:txBody>
      </p:sp>
    </p:spTree>
    <p:extLst>
      <p:ext uri="{BB962C8B-B14F-4D97-AF65-F5344CB8AC3E}">
        <p14:creationId xmlns:p14="http://schemas.microsoft.com/office/powerpoint/2010/main" val="1452291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Document Audience</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a:t>
            </a:fld>
            <a:endParaRPr lang="en-US" sz="1000" dirty="0">
              <a:solidFill>
                <a:srgbClr val="ADAFBB"/>
              </a:solidFill>
            </a:endParaRPr>
          </a:p>
        </p:txBody>
      </p:sp>
      <p:graphicFrame>
        <p:nvGraphicFramePr>
          <p:cNvPr id="8" name="Table 7">
            <a:extLst>
              <a:ext uri="{FF2B5EF4-FFF2-40B4-BE49-F238E27FC236}">
                <a16:creationId xmlns:a16="http://schemas.microsoft.com/office/drawing/2014/main" id="{59F7F30A-7502-4F94-B486-472C0393EBBC}"/>
              </a:ext>
            </a:extLst>
          </p:cNvPr>
          <p:cNvGraphicFramePr>
            <a:graphicFrameLocks noGrp="1"/>
          </p:cNvGraphicFramePr>
          <p:nvPr>
            <p:extLst>
              <p:ext uri="{D42A27DB-BD31-4B8C-83A1-F6EECF244321}">
                <p14:modId xmlns:p14="http://schemas.microsoft.com/office/powerpoint/2010/main" val="1082323929"/>
              </p:ext>
            </p:extLst>
          </p:nvPr>
        </p:nvGraphicFramePr>
        <p:xfrm>
          <a:off x="639097" y="1671483"/>
          <a:ext cx="10948068" cy="4601504"/>
        </p:xfrm>
        <a:graphic>
          <a:graphicData uri="http://schemas.openxmlformats.org/drawingml/2006/table">
            <a:tbl>
              <a:tblPr firstRow="1" bandRow="1">
                <a:tableStyleId>{5C22544A-7EE6-4342-B048-85BDC9FD1C3A}</a:tableStyleId>
              </a:tblPr>
              <a:tblGrid>
                <a:gridCol w="3649356">
                  <a:extLst>
                    <a:ext uri="{9D8B030D-6E8A-4147-A177-3AD203B41FA5}">
                      <a16:colId xmlns:a16="http://schemas.microsoft.com/office/drawing/2014/main" val="3251365807"/>
                    </a:ext>
                  </a:extLst>
                </a:gridCol>
                <a:gridCol w="3649356">
                  <a:extLst>
                    <a:ext uri="{9D8B030D-6E8A-4147-A177-3AD203B41FA5}">
                      <a16:colId xmlns:a16="http://schemas.microsoft.com/office/drawing/2014/main" val="1628469395"/>
                    </a:ext>
                  </a:extLst>
                </a:gridCol>
                <a:gridCol w="3649356">
                  <a:extLst>
                    <a:ext uri="{9D8B030D-6E8A-4147-A177-3AD203B41FA5}">
                      <a16:colId xmlns:a16="http://schemas.microsoft.com/office/drawing/2014/main" val="2283986259"/>
                    </a:ext>
                  </a:extLst>
                </a:gridCol>
              </a:tblGrid>
              <a:tr h="575188">
                <a:tc>
                  <a:txBody>
                    <a:bodyPr/>
                    <a:lstStyle/>
                    <a:p>
                      <a:pPr algn="ctr"/>
                      <a:r>
                        <a:rPr lang="en-US" sz="1600" dirty="0"/>
                        <a:t>Name</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600" dirty="0"/>
                        <a:t>Role</a:t>
                      </a:r>
                    </a:p>
                  </a:txBody>
                  <a:tcPr anchor="ct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600" dirty="0"/>
                        <a:t>Required / Optional</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1457937666"/>
                  </a:ext>
                </a:extLst>
              </a:tr>
              <a:tr h="575188">
                <a:tc>
                  <a:txBody>
                    <a:bodyPr/>
                    <a:lstStyle/>
                    <a:p>
                      <a:r>
                        <a:rPr lang="en-US" sz="1400" b="1" dirty="0">
                          <a:solidFill>
                            <a:schemeClr val="tx1"/>
                          </a:solidFill>
                        </a:rPr>
                        <a:t>John Doe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Project Sponsor</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Required</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4386847"/>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8803941"/>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82841164"/>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75206295"/>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93474886"/>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67522626"/>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5145473"/>
                  </a:ext>
                </a:extLst>
              </a:tr>
            </a:tbl>
          </a:graphicData>
        </a:graphic>
      </p:graphicFrame>
    </p:spTree>
    <p:extLst>
      <p:ext uri="{BB962C8B-B14F-4D97-AF65-F5344CB8AC3E}">
        <p14:creationId xmlns:p14="http://schemas.microsoft.com/office/powerpoint/2010/main" val="25448682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30</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2863617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Driver Tree</a:t>
            </a:r>
            <a:br>
              <a:rPr lang="en-US" sz="2400" b="0" kern="0" dirty="0"/>
            </a:br>
            <a:r>
              <a:rPr lang="en-US" sz="2400" b="0" kern="0" dirty="0"/>
              <a:t>Replace this text by the key takeaway of this slide</a:t>
            </a:r>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113" name="Rectangle 112">
            <a:extLst>
              <a:ext uri="{FF2B5EF4-FFF2-40B4-BE49-F238E27FC236}">
                <a16:creationId xmlns:a16="http://schemas.microsoft.com/office/drawing/2014/main" id="{51447FAD-0F7A-45B7-B429-110434B32275}"/>
              </a:ext>
            </a:extLst>
          </p:cNvPr>
          <p:cNvSpPr>
            <a:spLocks noChangeArrowheads="1"/>
          </p:cNvSpPr>
          <p:nvPr/>
        </p:nvSpPr>
        <p:spPr bwMode="auto">
          <a:xfrm>
            <a:off x="644769" y="3463964"/>
            <a:ext cx="1828800" cy="1097280"/>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rgbClr val="FFFFFF"/>
                </a:solidFill>
                <a:effectLst/>
                <a:uLnTx/>
                <a:uFillTx/>
                <a:latin typeface="Arial" panose="020B0604020202020204"/>
                <a:ea typeface="ＭＳ Ｐゴシック" pitchFamily="50" charset="-128"/>
                <a:cs typeface="+mn-cs"/>
              </a:rPr>
              <a:t>Project Tangible Benefits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altLang="ja-JP" sz="1100" b="1" i="0" u="none" strike="noStrike" kern="1200" cap="none" spc="0" normalizeH="0" baseline="0" noProof="0" dirty="0">
                <a:ln>
                  <a:noFill/>
                </a:ln>
                <a:solidFill>
                  <a:srgbClr val="FFFFFF"/>
                </a:solidFill>
                <a:effectLst/>
                <a:uLnTx/>
                <a:uFillTx/>
                <a:latin typeface="Arial" panose="020B0604020202020204"/>
                <a:ea typeface="ＭＳ Ｐゴシック" pitchFamily="50" charset="-128"/>
                <a:cs typeface="+mn-cs"/>
              </a:rPr>
              <a:t>$8M</a:t>
            </a:r>
          </a:p>
        </p:txBody>
      </p:sp>
      <p:sp>
        <p:nvSpPr>
          <p:cNvPr id="114" name="Rectangle 113">
            <a:extLst>
              <a:ext uri="{FF2B5EF4-FFF2-40B4-BE49-F238E27FC236}">
                <a16:creationId xmlns:a16="http://schemas.microsoft.com/office/drawing/2014/main" id="{896CA3E0-804C-4B81-9856-9591C478DBF2}"/>
              </a:ext>
            </a:extLst>
          </p:cNvPr>
          <p:cNvSpPr>
            <a:spLocks noChangeArrowheads="1"/>
          </p:cNvSpPr>
          <p:nvPr/>
        </p:nvSpPr>
        <p:spPr bwMode="auto">
          <a:xfrm>
            <a:off x="3366339" y="2202923"/>
            <a:ext cx="1828800" cy="1097280"/>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1"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Additional Revenue Generated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1"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$4M</a:t>
            </a:r>
            <a:endParaRPr kumimoji="0" lang="en-GB" altLang="ja-JP" sz="1100" b="1"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15" name="Rectangle 114">
            <a:extLst>
              <a:ext uri="{FF2B5EF4-FFF2-40B4-BE49-F238E27FC236}">
                <a16:creationId xmlns:a16="http://schemas.microsoft.com/office/drawing/2014/main" id="{3DFA247B-07F8-4D8C-8AC0-FFB8CBF1B7DE}"/>
              </a:ext>
            </a:extLst>
          </p:cNvPr>
          <p:cNvSpPr>
            <a:spLocks noChangeArrowheads="1"/>
          </p:cNvSpPr>
          <p:nvPr/>
        </p:nvSpPr>
        <p:spPr bwMode="auto">
          <a:xfrm>
            <a:off x="3366339" y="4725006"/>
            <a:ext cx="1828800" cy="1097280"/>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1"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Cost Saving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1"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$4M</a:t>
            </a:r>
            <a:endParaRPr kumimoji="0" lang="en-GB" altLang="ja-JP" sz="1100" b="1"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16" name="AutoShape 8">
            <a:extLst>
              <a:ext uri="{FF2B5EF4-FFF2-40B4-BE49-F238E27FC236}">
                <a16:creationId xmlns:a16="http://schemas.microsoft.com/office/drawing/2014/main" id="{20BB124E-6551-4EF2-A2E5-200CF23B7953}"/>
              </a:ext>
            </a:extLst>
          </p:cNvPr>
          <p:cNvCxnSpPr>
            <a:cxnSpLocks noChangeShapeType="1"/>
            <a:stCxn id="113" idx="3"/>
            <a:endCxn id="114" idx="1"/>
          </p:cNvCxnSpPr>
          <p:nvPr/>
        </p:nvCxnSpPr>
        <p:spPr bwMode="auto">
          <a:xfrm flipV="1">
            <a:off x="2473569" y="2751563"/>
            <a:ext cx="892770" cy="1261041"/>
          </a:xfrm>
          <a:prstGeom prst="bentConnector3">
            <a:avLst>
              <a:gd name="adj1" fmla="val 50000"/>
            </a:avLst>
          </a:prstGeom>
          <a:noFill/>
          <a:ln w="6350">
            <a:solidFill>
              <a:schemeClr val="bg1">
                <a:lumMod val="50000"/>
              </a:schemeClr>
            </a:solidFill>
            <a:miter lim="800000"/>
            <a:headEnd type="none" w="sm" len="sm"/>
            <a:tailEnd type="none" w="sm" len="sm"/>
          </a:ln>
        </p:spPr>
      </p:cxnSp>
      <p:cxnSp>
        <p:nvCxnSpPr>
          <p:cNvPr id="117" name="AutoShape 9">
            <a:extLst>
              <a:ext uri="{FF2B5EF4-FFF2-40B4-BE49-F238E27FC236}">
                <a16:creationId xmlns:a16="http://schemas.microsoft.com/office/drawing/2014/main" id="{B8942D1E-8A10-4D84-9CFB-223716891E4D}"/>
              </a:ext>
            </a:extLst>
          </p:cNvPr>
          <p:cNvCxnSpPr>
            <a:cxnSpLocks noChangeShapeType="1"/>
            <a:stCxn id="113" idx="3"/>
            <a:endCxn id="115" idx="1"/>
          </p:cNvCxnSpPr>
          <p:nvPr/>
        </p:nvCxnSpPr>
        <p:spPr bwMode="auto">
          <a:xfrm>
            <a:off x="2473569" y="4012604"/>
            <a:ext cx="892770" cy="1261042"/>
          </a:xfrm>
          <a:prstGeom prst="bentConnector3">
            <a:avLst>
              <a:gd name="adj1" fmla="val 50000"/>
            </a:avLst>
          </a:prstGeom>
          <a:noFill/>
          <a:ln w="6350">
            <a:solidFill>
              <a:schemeClr val="bg1">
                <a:lumMod val="50000"/>
              </a:schemeClr>
            </a:solidFill>
            <a:miter lim="800000"/>
            <a:headEnd type="none" w="sm" len="sm"/>
            <a:tailEnd type="none" w="sm" len="sm"/>
          </a:ln>
        </p:spPr>
      </p:cxnSp>
      <p:cxnSp>
        <p:nvCxnSpPr>
          <p:cNvPr id="119" name="AutoShape 14">
            <a:extLst>
              <a:ext uri="{FF2B5EF4-FFF2-40B4-BE49-F238E27FC236}">
                <a16:creationId xmlns:a16="http://schemas.microsoft.com/office/drawing/2014/main" id="{21AB626D-5AB9-40A4-A657-90D2A7D05751}"/>
              </a:ext>
            </a:extLst>
          </p:cNvPr>
          <p:cNvCxnSpPr>
            <a:cxnSpLocks noChangeShapeType="1"/>
            <a:stCxn id="114" idx="3"/>
            <a:endCxn id="118" idx="1"/>
          </p:cNvCxnSpPr>
          <p:nvPr/>
        </p:nvCxnSpPr>
        <p:spPr bwMode="auto">
          <a:xfrm flipV="1">
            <a:off x="5195139" y="2121042"/>
            <a:ext cx="892770" cy="630521"/>
          </a:xfrm>
          <a:prstGeom prst="bentConnector3">
            <a:avLst>
              <a:gd name="adj1" fmla="val 50000"/>
            </a:avLst>
          </a:prstGeom>
          <a:noFill/>
          <a:ln w="6350">
            <a:solidFill>
              <a:schemeClr val="bg1">
                <a:lumMod val="50000"/>
              </a:schemeClr>
            </a:solidFill>
            <a:miter lim="800000"/>
            <a:headEnd type="none" w="sm" len="sm"/>
            <a:tailEnd type="none" w="sm" len="sm"/>
          </a:ln>
        </p:spPr>
      </p:cxnSp>
      <p:sp>
        <p:nvSpPr>
          <p:cNvPr id="120" name="Rectangle 119">
            <a:extLst>
              <a:ext uri="{FF2B5EF4-FFF2-40B4-BE49-F238E27FC236}">
                <a16:creationId xmlns:a16="http://schemas.microsoft.com/office/drawing/2014/main" id="{78752404-E0B8-4B93-AC3F-1A3725B66D28}"/>
              </a:ext>
            </a:extLst>
          </p:cNvPr>
          <p:cNvSpPr>
            <a:spLocks noChangeArrowheads="1"/>
          </p:cNvSpPr>
          <p:nvPr/>
        </p:nvSpPr>
        <p:spPr bwMode="auto">
          <a:xfrm>
            <a:off x="8809478" y="1883785"/>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21" name="Rectangle 120">
            <a:extLst>
              <a:ext uri="{FF2B5EF4-FFF2-40B4-BE49-F238E27FC236}">
                <a16:creationId xmlns:a16="http://schemas.microsoft.com/office/drawing/2014/main" id="{AE256954-BA97-4630-82BA-9890E6856A7C}"/>
              </a:ext>
            </a:extLst>
          </p:cNvPr>
          <p:cNvSpPr>
            <a:spLocks noChangeArrowheads="1"/>
          </p:cNvSpPr>
          <p:nvPr/>
        </p:nvSpPr>
        <p:spPr bwMode="auto">
          <a:xfrm>
            <a:off x="8809478" y="2142947"/>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22" name="Elbow Connector 15">
            <a:extLst>
              <a:ext uri="{FF2B5EF4-FFF2-40B4-BE49-F238E27FC236}">
                <a16:creationId xmlns:a16="http://schemas.microsoft.com/office/drawing/2014/main" id="{DD685C23-D928-4246-B470-5FF5B96C4D16}"/>
              </a:ext>
            </a:extLst>
          </p:cNvPr>
          <p:cNvCxnSpPr>
            <a:stCxn id="118" idx="3"/>
            <a:endCxn id="120" idx="1"/>
          </p:cNvCxnSpPr>
          <p:nvPr/>
        </p:nvCxnSpPr>
        <p:spPr>
          <a:xfrm flipV="1">
            <a:off x="7916709" y="1991461"/>
            <a:ext cx="892769" cy="129581"/>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3" name="Elbow Connector 17">
            <a:extLst>
              <a:ext uri="{FF2B5EF4-FFF2-40B4-BE49-F238E27FC236}">
                <a16:creationId xmlns:a16="http://schemas.microsoft.com/office/drawing/2014/main" id="{B3E48365-D94A-4D55-BED5-DD161D2B3630}"/>
              </a:ext>
            </a:extLst>
          </p:cNvPr>
          <p:cNvCxnSpPr>
            <a:stCxn id="118" idx="3"/>
            <a:endCxn id="121" idx="1"/>
          </p:cNvCxnSpPr>
          <p:nvPr/>
        </p:nvCxnSpPr>
        <p:spPr>
          <a:xfrm>
            <a:off x="7916709" y="2121042"/>
            <a:ext cx="892769" cy="129581"/>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4" name="Rectangle 123">
            <a:extLst>
              <a:ext uri="{FF2B5EF4-FFF2-40B4-BE49-F238E27FC236}">
                <a16:creationId xmlns:a16="http://schemas.microsoft.com/office/drawing/2014/main" id="{484ED8DD-8EF2-46EB-B4B9-0389AD178BCE}"/>
              </a:ext>
            </a:extLst>
          </p:cNvPr>
          <p:cNvSpPr>
            <a:spLocks noChangeArrowheads="1"/>
          </p:cNvSpPr>
          <p:nvPr/>
        </p:nvSpPr>
        <p:spPr bwMode="auto">
          <a:xfrm>
            <a:off x="8809478" y="2402109"/>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25" name="Rectangle 124">
            <a:extLst>
              <a:ext uri="{FF2B5EF4-FFF2-40B4-BE49-F238E27FC236}">
                <a16:creationId xmlns:a16="http://schemas.microsoft.com/office/drawing/2014/main" id="{F6743E62-F9A0-420B-A6C3-78AAA896A1BA}"/>
              </a:ext>
            </a:extLst>
          </p:cNvPr>
          <p:cNvSpPr>
            <a:spLocks noChangeArrowheads="1"/>
          </p:cNvSpPr>
          <p:nvPr/>
        </p:nvSpPr>
        <p:spPr bwMode="auto">
          <a:xfrm>
            <a:off x="8809478" y="1624623"/>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26" name="Elbow Connector 4">
            <a:extLst>
              <a:ext uri="{FF2B5EF4-FFF2-40B4-BE49-F238E27FC236}">
                <a16:creationId xmlns:a16="http://schemas.microsoft.com/office/drawing/2014/main" id="{0F0AF508-FE8C-42B2-8462-8E14D164DF1E}"/>
              </a:ext>
            </a:extLst>
          </p:cNvPr>
          <p:cNvCxnSpPr>
            <a:stCxn id="118" idx="3"/>
            <a:endCxn id="125" idx="1"/>
          </p:cNvCxnSpPr>
          <p:nvPr/>
        </p:nvCxnSpPr>
        <p:spPr>
          <a:xfrm flipV="1">
            <a:off x="7916709" y="1732299"/>
            <a:ext cx="892769" cy="388743"/>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27" name="Elbow Connector 8">
            <a:extLst>
              <a:ext uri="{FF2B5EF4-FFF2-40B4-BE49-F238E27FC236}">
                <a16:creationId xmlns:a16="http://schemas.microsoft.com/office/drawing/2014/main" id="{09C193E2-EB03-430D-B5BD-5DC4FCC9B029}"/>
              </a:ext>
            </a:extLst>
          </p:cNvPr>
          <p:cNvCxnSpPr>
            <a:stCxn id="118" idx="3"/>
            <a:endCxn id="124" idx="1"/>
          </p:cNvCxnSpPr>
          <p:nvPr/>
        </p:nvCxnSpPr>
        <p:spPr>
          <a:xfrm>
            <a:off x="7916709" y="2121042"/>
            <a:ext cx="892769" cy="388743"/>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id="{883E83B7-C927-42C6-A794-1DBA97D2D88A}"/>
              </a:ext>
            </a:extLst>
          </p:cNvPr>
          <p:cNvSpPr>
            <a:spLocks noChangeArrowheads="1"/>
          </p:cNvSpPr>
          <p:nvPr/>
        </p:nvSpPr>
        <p:spPr bwMode="auto">
          <a:xfrm>
            <a:off x="8809478" y="3144826"/>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30" name="Rectangle 129">
            <a:extLst>
              <a:ext uri="{FF2B5EF4-FFF2-40B4-BE49-F238E27FC236}">
                <a16:creationId xmlns:a16="http://schemas.microsoft.com/office/drawing/2014/main" id="{9CB63C0D-12F8-4781-A5DD-36A3AAE5FDA9}"/>
              </a:ext>
            </a:extLst>
          </p:cNvPr>
          <p:cNvSpPr>
            <a:spLocks noChangeArrowheads="1"/>
          </p:cNvSpPr>
          <p:nvPr/>
        </p:nvSpPr>
        <p:spPr bwMode="auto">
          <a:xfrm>
            <a:off x="8809478" y="3403988"/>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31" name="Elbow Connector 55">
            <a:extLst>
              <a:ext uri="{FF2B5EF4-FFF2-40B4-BE49-F238E27FC236}">
                <a16:creationId xmlns:a16="http://schemas.microsoft.com/office/drawing/2014/main" id="{7CE04B64-1BE5-4AB8-BC7C-F4901C71B58E}"/>
              </a:ext>
            </a:extLst>
          </p:cNvPr>
          <p:cNvCxnSpPr>
            <a:stCxn id="128" idx="3"/>
            <a:endCxn id="129" idx="1"/>
          </p:cNvCxnSpPr>
          <p:nvPr/>
        </p:nvCxnSpPr>
        <p:spPr>
          <a:xfrm flipV="1">
            <a:off x="7916709" y="3252502"/>
            <a:ext cx="892769" cy="129581"/>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2" name="Elbow Connector 56">
            <a:extLst>
              <a:ext uri="{FF2B5EF4-FFF2-40B4-BE49-F238E27FC236}">
                <a16:creationId xmlns:a16="http://schemas.microsoft.com/office/drawing/2014/main" id="{D6BE3420-6FCB-4E11-97E3-1C0463AA23D9}"/>
              </a:ext>
            </a:extLst>
          </p:cNvPr>
          <p:cNvCxnSpPr>
            <a:stCxn id="128" idx="3"/>
            <a:endCxn id="130" idx="1"/>
          </p:cNvCxnSpPr>
          <p:nvPr/>
        </p:nvCxnSpPr>
        <p:spPr>
          <a:xfrm>
            <a:off x="7916709" y="3382083"/>
            <a:ext cx="892769" cy="129581"/>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3" name="Rectangle 132">
            <a:extLst>
              <a:ext uri="{FF2B5EF4-FFF2-40B4-BE49-F238E27FC236}">
                <a16:creationId xmlns:a16="http://schemas.microsoft.com/office/drawing/2014/main" id="{840F5C95-B058-4AE4-AD00-77061F0DAC36}"/>
              </a:ext>
            </a:extLst>
          </p:cNvPr>
          <p:cNvSpPr>
            <a:spLocks noChangeArrowheads="1"/>
          </p:cNvSpPr>
          <p:nvPr/>
        </p:nvSpPr>
        <p:spPr bwMode="auto">
          <a:xfrm>
            <a:off x="8809478" y="3663150"/>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34" name="Rectangle 133">
            <a:extLst>
              <a:ext uri="{FF2B5EF4-FFF2-40B4-BE49-F238E27FC236}">
                <a16:creationId xmlns:a16="http://schemas.microsoft.com/office/drawing/2014/main" id="{8F1BF136-6AB2-4907-B63A-D8624F1B383D}"/>
              </a:ext>
            </a:extLst>
          </p:cNvPr>
          <p:cNvSpPr>
            <a:spLocks noChangeArrowheads="1"/>
          </p:cNvSpPr>
          <p:nvPr/>
        </p:nvSpPr>
        <p:spPr bwMode="auto">
          <a:xfrm>
            <a:off x="8809478" y="2885664"/>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35" name="Elbow Connector 59">
            <a:extLst>
              <a:ext uri="{FF2B5EF4-FFF2-40B4-BE49-F238E27FC236}">
                <a16:creationId xmlns:a16="http://schemas.microsoft.com/office/drawing/2014/main" id="{2D39A5D5-BFC9-473A-95F9-2329D609E990}"/>
              </a:ext>
            </a:extLst>
          </p:cNvPr>
          <p:cNvCxnSpPr>
            <a:stCxn id="128" idx="3"/>
            <a:endCxn id="134" idx="1"/>
          </p:cNvCxnSpPr>
          <p:nvPr/>
        </p:nvCxnSpPr>
        <p:spPr>
          <a:xfrm flipV="1">
            <a:off x="7916709" y="2993340"/>
            <a:ext cx="892769" cy="388743"/>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6" name="Elbow Connector 60">
            <a:extLst>
              <a:ext uri="{FF2B5EF4-FFF2-40B4-BE49-F238E27FC236}">
                <a16:creationId xmlns:a16="http://schemas.microsoft.com/office/drawing/2014/main" id="{B3AF658E-D14D-4ADE-B53B-CE0F40AD0AB3}"/>
              </a:ext>
            </a:extLst>
          </p:cNvPr>
          <p:cNvCxnSpPr>
            <a:stCxn id="128" idx="3"/>
            <a:endCxn id="133" idx="1"/>
          </p:cNvCxnSpPr>
          <p:nvPr/>
        </p:nvCxnSpPr>
        <p:spPr>
          <a:xfrm>
            <a:off x="7916709" y="3382083"/>
            <a:ext cx="892769" cy="388743"/>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37" name="Elbow Connector 12">
            <a:extLst>
              <a:ext uri="{FF2B5EF4-FFF2-40B4-BE49-F238E27FC236}">
                <a16:creationId xmlns:a16="http://schemas.microsoft.com/office/drawing/2014/main" id="{37E68624-A3E0-4788-95D7-3A7D991753C4}"/>
              </a:ext>
            </a:extLst>
          </p:cNvPr>
          <p:cNvCxnSpPr>
            <a:stCxn id="114" idx="3"/>
            <a:endCxn id="128" idx="1"/>
          </p:cNvCxnSpPr>
          <p:nvPr/>
        </p:nvCxnSpPr>
        <p:spPr>
          <a:xfrm>
            <a:off x="5195139" y="2751563"/>
            <a:ext cx="892770" cy="630520"/>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DB873700-1E86-437C-A114-66AAF01DC835}"/>
              </a:ext>
            </a:extLst>
          </p:cNvPr>
          <p:cNvSpPr>
            <a:spLocks noChangeArrowheads="1"/>
          </p:cNvSpPr>
          <p:nvPr/>
        </p:nvSpPr>
        <p:spPr bwMode="auto">
          <a:xfrm>
            <a:off x="8809478" y="4405867"/>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40" name="Rectangle 139">
            <a:extLst>
              <a:ext uri="{FF2B5EF4-FFF2-40B4-BE49-F238E27FC236}">
                <a16:creationId xmlns:a16="http://schemas.microsoft.com/office/drawing/2014/main" id="{C9E729B6-C2F1-4B58-A353-ED8D83DA2108}"/>
              </a:ext>
            </a:extLst>
          </p:cNvPr>
          <p:cNvSpPr>
            <a:spLocks noChangeArrowheads="1"/>
          </p:cNvSpPr>
          <p:nvPr/>
        </p:nvSpPr>
        <p:spPr bwMode="auto">
          <a:xfrm>
            <a:off x="8809478" y="4665029"/>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41" name="Elbow Connector 69">
            <a:extLst>
              <a:ext uri="{FF2B5EF4-FFF2-40B4-BE49-F238E27FC236}">
                <a16:creationId xmlns:a16="http://schemas.microsoft.com/office/drawing/2014/main" id="{57D2B290-B4DF-4C76-8716-1A485CC51BFB}"/>
              </a:ext>
            </a:extLst>
          </p:cNvPr>
          <p:cNvCxnSpPr>
            <a:stCxn id="138" idx="3"/>
            <a:endCxn id="139" idx="1"/>
          </p:cNvCxnSpPr>
          <p:nvPr/>
        </p:nvCxnSpPr>
        <p:spPr>
          <a:xfrm flipV="1">
            <a:off x="7916709" y="4513543"/>
            <a:ext cx="892769" cy="129581"/>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2" name="Elbow Connector 70">
            <a:extLst>
              <a:ext uri="{FF2B5EF4-FFF2-40B4-BE49-F238E27FC236}">
                <a16:creationId xmlns:a16="http://schemas.microsoft.com/office/drawing/2014/main" id="{61549CE4-8381-4D14-A008-F9D7D3578B31}"/>
              </a:ext>
            </a:extLst>
          </p:cNvPr>
          <p:cNvCxnSpPr>
            <a:stCxn id="138" idx="3"/>
            <a:endCxn id="140" idx="1"/>
          </p:cNvCxnSpPr>
          <p:nvPr/>
        </p:nvCxnSpPr>
        <p:spPr>
          <a:xfrm>
            <a:off x="7916709" y="4643124"/>
            <a:ext cx="892769" cy="129581"/>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43" name="Rectangle 142">
            <a:extLst>
              <a:ext uri="{FF2B5EF4-FFF2-40B4-BE49-F238E27FC236}">
                <a16:creationId xmlns:a16="http://schemas.microsoft.com/office/drawing/2014/main" id="{EEC91FD8-D6AE-48C3-B65B-33418FA8C642}"/>
              </a:ext>
            </a:extLst>
          </p:cNvPr>
          <p:cNvSpPr>
            <a:spLocks noChangeArrowheads="1"/>
          </p:cNvSpPr>
          <p:nvPr/>
        </p:nvSpPr>
        <p:spPr bwMode="auto">
          <a:xfrm>
            <a:off x="8809478" y="4924191"/>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44" name="Rectangle 143">
            <a:extLst>
              <a:ext uri="{FF2B5EF4-FFF2-40B4-BE49-F238E27FC236}">
                <a16:creationId xmlns:a16="http://schemas.microsoft.com/office/drawing/2014/main" id="{F658E6E5-7462-41B2-8E76-EC0F67549CF1}"/>
              </a:ext>
            </a:extLst>
          </p:cNvPr>
          <p:cNvSpPr>
            <a:spLocks noChangeArrowheads="1"/>
          </p:cNvSpPr>
          <p:nvPr/>
        </p:nvSpPr>
        <p:spPr bwMode="auto">
          <a:xfrm>
            <a:off x="8809478" y="4146705"/>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45" name="Elbow Connector 73">
            <a:extLst>
              <a:ext uri="{FF2B5EF4-FFF2-40B4-BE49-F238E27FC236}">
                <a16:creationId xmlns:a16="http://schemas.microsoft.com/office/drawing/2014/main" id="{128D9174-34A3-4FD5-8B12-B022B671C088}"/>
              </a:ext>
            </a:extLst>
          </p:cNvPr>
          <p:cNvCxnSpPr>
            <a:stCxn id="138" idx="3"/>
            <a:endCxn id="144" idx="1"/>
          </p:cNvCxnSpPr>
          <p:nvPr/>
        </p:nvCxnSpPr>
        <p:spPr>
          <a:xfrm flipV="1">
            <a:off x="7916709" y="4254381"/>
            <a:ext cx="892769" cy="388743"/>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6" name="Elbow Connector 74">
            <a:extLst>
              <a:ext uri="{FF2B5EF4-FFF2-40B4-BE49-F238E27FC236}">
                <a16:creationId xmlns:a16="http://schemas.microsoft.com/office/drawing/2014/main" id="{AD75D640-6619-4869-83EF-F9879730FB2E}"/>
              </a:ext>
            </a:extLst>
          </p:cNvPr>
          <p:cNvCxnSpPr>
            <a:stCxn id="138" idx="3"/>
            <a:endCxn id="143" idx="1"/>
          </p:cNvCxnSpPr>
          <p:nvPr/>
        </p:nvCxnSpPr>
        <p:spPr>
          <a:xfrm>
            <a:off x="7916709" y="4643124"/>
            <a:ext cx="892769" cy="388743"/>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8" name="Rectangle 117">
            <a:extLst>
              <a:ext uri="{FF2B5EF4-FFF2-40B4-BE49-F238E27FC236}">
                <a16:creationId xmlns:a16="http://schemas.microsoft.com/office/drawing/2014/main" id="{AD2D7509-9CF8-476F-BB93-AC5EF93ED637}"/>
              </a:ext>
            </a:extLst>
          </p:cNvPr>
          <p:cNvSpPr>
            <a:spLocks noChangeArrowheads="1"/>
          </p:cNvSpPr>
          <p:nvPr/>
        </p:nvSpPr>
        <p:spPr bwMode="auto">
          <a:xfrm>
            <a:off x="6087909" y="1903447"/>
            <a:ext cx="1828800" cy="435190"/>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28" name="Rectangle 127">
            <a:extLst>
              <a:ext uri="{FF2B5EF4-FFF2-40B4-BE49-F238E27FC236}">
                <a16:creationId xmlns:a16="http://schemas.microsoft.com/office/drawing/2014/main" id="{F0DF7410-990E-4C64-902A-775B879CA44C}"/>
              </a:ext>
            </a:extLst>
          </p:cNvPr>
          <p:cNvSpPr>
            <a:spLocks noChangeArrowheads="1"/>
          </p:cNvSpPr>
          <p:nvPr/>
        </p:nvSpPr>
        <p:spPr bwMode="auto">
          <a:xfrm>
            <a:off x="6087909" y="3164488"/>
            <a:ext cx="1828800" cy="435190"/>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38" name="Rectangle 137">
            <a:extLst>
              <a:ext uri="{FF2B5EF4-FFF2-40B4-BE49-F238E27FC236}">
                <a16:creationId xmlns:a16="http://schemas.microsoft.com/office/drawing/2014/main" id="{6215736B-037D-4D7B-B3A8-8C49F3C06E35}"/>
              </a:ext>
            </a:extLst>
          </p:cNvPr>
          <p:cNvSpPr>
            <a:spLocks noChangeArrowheads="1"/>
          </p:cNvSpPr>
          <p:nvPr/>
        </p:nvSpPr>
        <p:spPr bwMode="auto">
          <a:xfrm>
            <a:off x="6087909" y="4425529"/>
            <a:ext cx="1828800" cy="435190"/>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47" name="Rectangle 146">
            <a:extLst>
              <a:ext uri="{FF2B5EF4-FFF2-40B4-BE49-F238E27FC236}">
                <a16:creationId xmlns:a16="http://schemas.microsoft.com/office/drawing/2014/main" id="{02688BA9-1D02-44BF-91BA-14C2EA1132CE}"/>
              </a:ext>
            </a:extLst>
          </p:cNvPr>
          <p:cNvSpPr>
            <a:spLocks noChangeArrowheads="1"/>
          </p:cNvSpPr>
          <p:nvPr/>
        </p:nvSpPr>
        <p:spPr bwMode="auto">
          <a:xfrm>
            <a:off x="6087909" y="5686573"/>
            <a:ext cx="1828800" cy="435190"/>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48" name="Rectangle 147">
            <a:extLst>
              <a:ext uri="{FF2B5EF4-FFF2-40B4-BE49-F238E27FC236}">
                <a16:creationId xmlns:a16="http://schemas.microsoft.com/office/drawing/2014/main" id="{AFD461CA-FC32-4B2D-9877-D87B123D7187}"/>
              </a:ext>
            </a:extLst>
          </p:cNvPr>
          <p:cNvSpPr>
            <a:spLocks noChangeArrowheads="1"/>
          </p:cNvSpPr>
          <p:nvPr/>
        </p:nvSpPr>
        <p:spPr bwMode="auto">
          <a:xfrm>
            <a:off x="8809478" y="5666908"/>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49" name="Rectangle 148">
            <a:extLst>
              <a:ext uri="{FF2B5EF4-FFF2-40B4-BE49-F238E27FC236}">
                <a16:creationId xmlns:a16="http://schemas.microsoft.com/office/drawing/2014/main" id="{2400C4D4-1E12-4103-A501-8A16AF6F76A0}"/>
              </a:ext>
            </a:extLst>
          </p:cNvPr>
          <p:cNvSpPr>
            <a:spLocks noChangeArrowheads="1"/>
          </p:cNvSpPr>
          <p:nvPr/>
        </p:nvSpPr>
        <p:spPr bwMode="auto">
          <a:xfrm>
            <a:off x="8809478" y="5926070"/>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50" name="Elbow Connector 78">
            <a:extLst>
              <a:ext uri="{FF2B5EF4-FFF2-40B4-BE49-F238E27FC236}">
                <a16:creationId xmlns:a16="http://schemas.microsoft.com/office/drawing/2014/main" id="{15FC0875-DB31-41EA-BFEC-B72680786C99}"/>
              </a:ext>
            </a:extLst>
          </p:cNvPr>
          <p:cNvCxnSpPr>
            <a:stCxn id="147" idx="3"/>
            <a:endCxn id="148" idx="1"/>
          </p:cNvCxnSpPr>
          <p:nvPr/>
        </p:nvCxnSpPr>
        <p:spPr>
          <a:xfrm flipV="1">
            <a:off x="7916709" y="5774584"/>
            <a:ext cx="892769" cy="129584"/>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1" name="Elbow Connector 81">
            <a:extLst>
              <a:ext uri="{FF2B5EF4-FFF2-40B4-BE49-F238E27FC236}">
                <a16:creationId xmlns:a16="http://schemas.microsoft.com/office/drawing/2014/main" id="{AE58FBDF-F84E-4BA7-B7FA-9A6546FDD672}"/>
              </a:ext>
            </a:extLst>
          </p:cNvPr>
          <p:cNvCxnSpPr>
            <a:stCxn id="147" idx="3"/>
            <a:endCxn id="149" idx="1"/>
          </p:cNvCxnSpPr>
          <p:nvPr/>
        </p:nvCxnSpPr>
        <p:spPr>
          <a:xfrm>
            <a:off x="7916709" y="5904168"/>
            <a:ext cx="892769" cy="129578"/>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0A69D876-680D-42EF-A307-F6AAF6EACEB6}"/>
              </a:ext>
            </a:extLst>
          </p:cNvPr>
          <p:cNvSpPr>
            <a:spLocks noChangeArrowheads="1"/>
          </p:cNvSpPr>
          <p:nvPr/>
        </p:nvSpPr>
        <p:spPr bwMode="auto">
          <a:xfrm>
            <a:off x="8809478" y="6185238"/>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sp>
        <p:nvSpPr>
          <p:cNvPr id="153" name="Rectangle 152">
            <a:extLst>
              <a:ext uri="{FF2B5EF4-FFF2-40B4-BE49-F238E27FC236}">
                <a16:creationId xmlns:a16="http://schemas.microsoft.com/office/drawing/2014/main" id="{A8518DF4-E61B-4E36-80D4-F63CF9E1D093}"/>
              </a:ext>
            </a:extLst>
          </p:cNvPr>
          <p:cNvSpPr>
            <a:spLocks noChangeArrowheads="1"/>
          </p:cNvSpPr>
          <p:nvPr/>
        </p:nvSpPr>
        <p:spPr bwMode="auto">
          <a:xfrm>
            <a:off x="8809478" y="5407746"/>
            <a:ext cx="2777684" cy="215352"/>
          </a:xfrm>
          <a:prstGeom prst="rect">
            <a:avLst/>
          </a:prstGeom>
          <a:solidFill>
            <a:schemeClr val="bg1"/>
          </a:solidFill>
          <a:ln w="6350" algn="ctr">
            <a:solidFill>
              <a:schemeClr val="tx1"/>
            </a:solidFill>
            <a:miter lim="800000"/>
            <a:headEnd type="none" w="sm" len="sm"/>
            <a:tailEnd type="none" w="med" len="lg"/>
          </a:ln>
          <a:effectLst/>
        </p:spPr>
        <p:txBody>
          <a:bodyPr lIns="91440" tIns="18000" rIns="18000" bIns="18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rPr>
              <a:t>Your text</a:t>
            </a:r>
            <a:endParaRPr kumimoji="0" lang="en-GB" altLang="ja-JP" sz="1100" b="0" i="0" u="none" strike="noStrike" kern="1200" cap="none" spc="0" normalizeH="0" baseline="0" noProof="0" dirty="0">
              <a:ln>
                <a:noFill/>
              </a:ln>
              <a:solidFill>
                <a:srgbClr val="002060"/>
              </a:solidFill>
              <a:effectLst/>
              <a:uLnTx/>
              <a:uFillTx/>
              <a:latin typeface="Arial" panose="020B0604020202020204"/>
              <a:ea typeface="ＭＳ Ｐゴシック" pitchFamily="50" charset="-128"/>
              <a:cs typeface="+mn-cs"/>
            </a:endParaRPr>
          </a:p>
        </p:txBody>
      </p:sp>
      <p:cxnSp>
        <p:nvCxnSpPr>
          <p:cNvPr id="154" name="Elbow Connector 84">
            <a:extLst>
              <a:ext uri="{FF2B5EF4-FFF2-40B4-BE49-F238E27FC236}">
                <a16:creationId xmlns:a16="http://schemas.microsoft.com/office/drawing/2014/main" id="{4E0C9EBC-2713-4CAB-9564-33AE07EA31CE}"/>
              </a:ext>
            </a:extLst>
          </p:cNvPr>
          <p:cNvCxnSpPr>
            <a:stCxn id="147" idx="3"/>
            <a:endCxn id="153" idx="1"/>
          </p:cNvCxnSpPr>
          <p:nvPr/>
        </p:nvCxnSpPr>
        <p:spPr>
          <a:xfrm flipV="1">
            <a:off x="7916709" y="5515422"/>
            <a:ext cx="892769" cy="388746"/>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5" name="Elbow Connector 85">
            <a:extLst>
              <a:ext uri="{FF2B5EF4-FFF2-40B4-BE49-F238E27FC236}">
                <a16:creationId xmlns:a16="http://schemas.microsoft.com/office/drawing/2014/main" id="{45A70A5B-620C-445B-8791-C1036EC280F7}"/>
              </a:ext>
            </a:extLst>
          </p:cNvPr>
          <p:cNvCxnSpPr>
            <a:stCxn id="147" idx="3"/>
            <a:endCxn id="152" idx="1"/>
          </p:cNvCxnSpPr>
          <p:nvPr/>
        </p:nvCxnSpPr>
        <p:spPr>
          <a:xfrm>
            <a:off x="7916709" y="5904168"/>
            <a:ext cx="892769" cy="388746"/>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6" name="Elbow Connector 18">
            <a:extLst>
              <a:ext uri="{FF2B5EF4-FFF2-40B4-BE49-F238E27FC236}">
                <a16:creationId xmlns:a16="http://schemas.microsoft.com/office/drawing/2014/main" id="{5F70A600-9005-4541-884D-D7CEADE64133}"/>
              </a:ext>
            </a:extLst>
          </p:cNvPr>
          <p:cNvCxnSpPr>
            <a:stCxn id="115" idx="3"/>
            <a:endCxn id="138" idx="1"/>
          </p:cNvCxnSpPr>
          <p:nvPr/>
        </p:nvCxnSpPr>
        <p:spPr>
          <a:xfrm flipV="1">
            <a:off x="5195139" y="4643124"/>
            <a:ext cx="892770" cy="630522"/>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57" name="Elbow Connector 20">
            <a:extLst>
              <a:ext uri="{FF2B5EF4-FFF2-40B4-BE49-F238E27FC236}">
                <a16:creationId xmlns:a16="http://schemas.microsoft.com/office/drawing/2014/main" id="{323C290E-6909-41A2-945E-633A92E5D798}"/>
              </a:ext>
            </a:extLst>
          </p:cNvPr>
          <p:cNvCxnSpPr>
            <a:stCxn id="115" idx="3"/>
            <a:endCxn id="147" idx="1"/>
          </p:cNvCxnSpPr>
          <p:nvPr/>
        </p:nvCxnSpPr>
        <p:spPr>
          <a:xfrm>
            <a:off x="5195139" y="5273646"/>
            <a:ext cx="892770" cy="630522"/>
          </a:xfrm>
          <a:prstGeom prst="bentConnector3">
            <a:avLst/>
          </a:prstGeom>
          <a:ln w="63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344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12" name="Picture 111">
            <a:extLst>
              <a:ext uri="{FF2B5EF4-FFF2-40B4-BE49-F238E27FC236}">
                <a16:creationId xmlns:a16="http://schemas.microsoft.com/office/drawing/2014/main" id="{17793E88-5451-41EA-B94E-7F89BF8EFD33}"/>
              </a:ext>
            </a:extLst>
          </p:cNvPr>
          <p:cNvPicPr>
            <a:picLocks noChangeAspect="1"/>
          </p:cNvPicPr>
          <p:nvPr/>
        </p:nvPicPr>
        <p:blipFill>
          <a:blip r:embed="rId5"/>
          <a:stretch>
            <a:fillRect/>
          </a:stretch>
        </p:blipFill>
        <p:spPr>
          <a:xfrm>
            <a:off x="753109" y="1650565"/>
            <a:ext cx="10636657" cy="3086044"/>
          </a:xfrm>
          <a:prstGeom prst="rect">
            <a:avLst/>
          </a:prstGeom>
        </p:spPr>
      </p:pic>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Additional Revenue Generated</a:t>
            </a:r>
            <a:br>
              <a:rPr lang="en-US" sz="2400" b="0" kern="0" dirty="0"/>
            </a:br>
            <a:r>
              <a:rPr lang="en-US" sz="2400" b="0" kern="0" dirty="0"/>
              <a:t>Replace this text by the key takeaway of this slide</a:t>
            </a:r>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109" name="Rectangle 108">
            <a:extLst>
              <a:ext uri="{FF2B5EF4-FFF2-40B4-BE49-F238E27FC236}">
                <a16:creationId xmlns:a16="http://schemas.microsoft.com/office/drawing/2014/main" id="{5BC730D8-A722-42FE-B216-1F4742FB54C7}"/>
              </a:ext>
            </a:extLst>
          </p:cNvPr>
          <p:cNvSpPr/>
          <p:nvPr/>
        </p:nvSpPr>
        <p:spPr>
          <a:xfrm>
            <a:off x="606713" y="5051398"/>
            <a:ext cx="10980450" cy="1246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500"/>
              </a:spcBef>
              <a:spcAft>
                <a:spcPts val="50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rPr>
              <a:t>Key Assumptions</a:t>
            </a:r>
          </a:p>
          <a:p>
            <a:pPr marL="115888" marR="0" lvl="0" indent="-115888" algn="l" defTabSz="914400" rtl="0" eaLnBrk="1" fontAlgn="auto" latinLnBrk="0" hangingPunct="1">
              <a:lnSpc>
                <a:spcPct val="100000"/>
              </a:lnSpc>
              <a:spcBef>
                <a:spcPts val="500"/>
              </a:spcBef>
              <a:spcAft>
                <a:spcPts val="5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2060"/>
                </a:solidFill>
                <a:effectLst/>
                <a:uLnTx/>
                <a:uFillTx/>
                <a:latin typeface="Arial" panose="020B0604020202020204"/>
                <a:ea typeface="+mn-ea"/>
                <a:cs typeface="+mn-cs"/>
              </a:rPr>
              <a:t>Insert key assumption which you used to estimate the additional revenue generated </a:t>
            </a:r>
          </a:p>
          <a:p>
            <a:pPr marL="115888" marR="0" lvl="0" indent="-115888" algn="l" defTabSz="914400" rtl="0" eaLnBrk="1" fontAlgn="auto" latinLnBrk="0" hangingPunct="1">
              <a:lnSpc>
                <a:spcPct val="100000"/>
              </a:lnSpc>
              <a:spcBef>
                <a:spcPts val="500"/>
              </a:spcBef>
              <a:spcAft>
                <a:spcPts val="5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2060"/>
                </a:solidFill>
                <a:effectLst/>
                <a:uLnTx/>
                <a:uFillTx/>
                <a:latin typeface="Arial" panose="020B0604020202020204"/>
                <a:ea typeface="+mn-ea"/>
                <a:cs typeface="+mn-cs"/>
              </a:rPr>
              <a:t>Insert key assumption which you used to estimate the additional revenue generated </a:t>
            </a:r>
          </a:p>
          <a:p>
            <a:pPr marL="115888" marR="0" lvl="0" indent="-115888" algn="l" defTabSz="914400" rtl="0" eaLnBrk="1" fontAlgn="auto" latinLnBrk="0" hangingPunct="1">
              <a:lnSpc>
                <a:spcPct val="100000"/>
              </a:lnSpc>
              <a:spcBef>
                <a:spcPts val="500"/>
              </a:spcBef>
              <a:spcAft>
                <a:spcPts val="5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2060"/>
                </a:solidFill>
                <a:effectLst/>
                <a:uLnTx/>
                <a:uFillTx/>
                <a:latin typeface="Arial" panose="020B0604020202020204"/>
                <a:ea typeface="+mn-ea"/>
                <a:cs typeface="+mn-cs"/>
              </a:rPr>
              <a:t>Insert key assumption which you used to estimate the additional revenue generated </a:t>
            </a:r>
          </a:p>
        </p:txBody>
      </p:sp>
    </p:spTree>
    <p:extLst>
      <p:ext uri="{BB962C8B-B14F-4D97-AF65-F5344CB8AC3E}">
        <p14:creationId xmlns:p14="http://schemas.microsoft.com/office/powerpoint/2010/main" val="1165796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Cost Savings</a:t>
            </a:r>
            <a:br>
              <a:rPr lang="en-US" sz="2400" b="0" kern="0" dirty="0"/>
            </a:br>
            <a:r>
              <a:rPr lang="en-US" sz="2400" b="0" kern="0" dirty="0"/>
              <a:t>Replace this text by the key takeaway of this slide</a:t>
            </a:r>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pic>
        <p:nvPicPr>
          <p:cNvPr id="111" name="Picture 110">
            <a:extLst>
              <a:ext uri="{FF2B5EF4-FFF2-40B4-BE49-F238E27FC236}">
                <a16:creationId xmlns:a16="http://schemas.microsoft.com/office/drawing/2014/main" id="{6B0144A2-72A7-40EE-B3A0-F40E0C1C340F}"/>
              </a:ext>
            </a:extLst>
          </p:cNvPr>
          <p:cNvPicPr>
            <a:picLocks noChangeAspect="1"/>
          </p:cNvPicPr>
          <p:nvPr/>
        </p:nvPicPr>
        <p:blipFill>
          <a:blip r:embed="rId5"/>
          <a:stretch>
            <a:fillRect/>
          </a:stretch>
        </p:blipFill>
        <p:spPr>
          <a:xfrm>
            <a:off x="753109" y="1650565"/>
            <a:ext cx="10636655" cy="3086044"/>
          </a:xfrm>
          <a:prstGeom prst="rect">
            <a:avLst/>
          </a:prstGeom>
        </p:spPr>
      </p:pic>
      <p:sp>
        <p:nvSpPr>
          <p:cNvPr id="7" name="Rectangle 6">
            <a:extLst>
              <a:ext uri="{FF2B5EF4-FFF2-40B4-BE49-F238E27FC236}">
                <a16:creationId xmlns:a16="http://schemas.microsoft.com/office/drawing/2014/main" id="{97218CD0-0471-4FE9-AB99-999D4FE5860B}"/>
              </a:ext>
            </a:extLst>
          </p:cNvPr>
          <p:cNvSpPr/>
          <p:nvPr/>
        </p:nvSpPr>
        <p:spPr>
          <a:xfrm>
            <a:off x="606713" y="5051398"/>
            <a:ext cx="10980450" cy="12464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500"/>
              </a:spcBef>
              <a:spcAft>
                <a:spcPts val="50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rPr>
              <a:t>Key Assumptions</a:t>
            </a:r>
          </a:p>
          <a:p>
            <a:pPr marL="115888" marR="0" lvl="0" indent="-115888" algn="l" defTabSz="914400" rtl="0" eaLnBrk="1" fontAlgn="auto" latinLnBrk="0" hangingPunct="1">
              <a:lnSpc>
                <a:spcPct val="100000"/>
              </a:lnSpc>
              <a:spcBef>
                <a:spcPts val="500"/>
              </a:spcBef>
              <a:spcAft>
                <a:spcPts val="5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2060"/>
                </a:solidFill>
                <a:effectLst/>
                <a:uLnTx/>
                <a:uFillTx/>
                <a:latin typeface="Arial" panose="020B0604020202020204"/>
                <a:ea typeface="+mn-ea"/>
                <a:cs typeface="+mn-cs"/>
              </a:rPr>
              <a:t>Insert key assumption which you used to estimate the cost savings</a:t>
            </a:r>
          </a:p>
          <a:p>
            <a:pPr marL="115888" marR="0" lvl="0" indent="-115888" algn="l" defTabSz="914400" rtl="0" eaLnBrk="1" fontAlgn="auto" latinLnBrk="0" hangingPunct="1">
              <a:lnSpc>
                <a:spcPct val="100000"/>
              </a:lnSpc>
              <a:spcBef>
                <a:spcPts val="500"/>
              </a:spcBef>
              <a:spcAft>
                <a:spcPts val="5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2060"/>
                </a:solidFill>
                <a:effectLst/>
                <a:uLnTx/>
                <a:uFillTx/>
                <a:latin typeface="Arial" panose="020B0604020202020204"/>
                <a:ea typeface="+mn-ea"/>
                <a:cs typeface="+mn-cs"/>
              </a:rPr>
              <a:t>Insert key assumption which you used to estimate the cost savings</a:t>
            </a:r>
          </a:p>
          <a:p>
            <a:pPr marL="115888" marR="0" lvl="0" indent="-115888" algn="l" defTabSz="914400" rtl="0" eaLnBrk="1" fontAlgn="auto" latinLnBrk="0" hangingPunct="1">
              <a:lnSpc>
                <a:spcPct val="100000"/>
              </a:lnSpc>
              <a:spcBef>
                <a:spcPts val="500"/>
              </a:spcBef>
              <a:spcAft>
                <a:spcPts val="5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2060"/>
                </a:solidFill>
                <a:effectLst/>
                <a:uLnTx/>
                <a:uFillTx/>
                <a:latin typeface="Arial" panose="020B0604020202020204"/>
                <a:ea typeface="+mn-ea"/>
                <a:cs typeface="+mn-cs"/>
              </a:rPr>
              <a:t>Insert key assumption which you used to estimate the cost savings</a:t>
            </a:r>
          </a:p>
        </p:txBody>
      </p:sp>
    </p:spTree>
    <p:extLst>
      <p:ext uri="{BB962C8B-B14F-4D97-AF65-F5344CB8AC3E}">
        <p14:creationId xmlns:p14="http://schemas.microsoft.com/office/powerpoint/2010/main" val="4130090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Intangible Benefits</a:t>
            </a:r>
            <a:br>
              <a:rPr lang="en-US" sz="2400" b="0" kern="0" dirty="0"/>
            </a:br>
            <a:r>
              <a:rPr lang="en-US" sz="2400" b="0" kern="0" dirty="0"/>
              <a:t>Replace this text by the key takeaway of this slide</a:t>
            </a:r>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90" name="Oval 40">
            <a:extLst>
              <a:ext uri="{FF2B5EF4-FFF2-40B4-BE49-F238E27FC236}">
                <a16:creationId xmlns:a16="http://schemas.microsoft.com/office/drawing/2014/main" id="{533CDC0E-3189-4958-8B2E-5CABFED8A2CA}"/>
              </a:ext>
            </a:extLst>
          </p:cNvPr>
          <p:cNvSpPr>
            <a:spLocks noChangeArrowheads="1"/>
          </p:cNvSpPr>
          <p:nvPr/>
        </p:nvSpPr>
        <p:spPr bwMode="blackWhite">
          <a:xfrm>
            <a:off x="623888" y="1609967"/>
            <a:ext cx="1999274" cy="736093"/>
          </a:xfrm>
          <a:prstGeom prst="rect">
            <a:avLst/>
          </a:prstGeom>
          <a:solidFill>
            <a:schemeClr val="tx1"/>
          </a:solidFill>
          <a:ln w="12700">
            <a:noFill/>
            <a:round/>
            <a:headEnd/>
            <a:tailEnd/>
          </a:ln>
          <a:effectLst/>
        </p:spPr>
        <p:txBody>
          <a:bodyPr wrap="square" lIns="91440" tIns="0" rIns="0" bIns="91440" anchor="ctr"/>
          <a:lstStyle/>
          <a:p>
            <a:pPr marL="53975" marR="0" lvl="0" indent="0" algn="l" defTabSz="914400" rtl="0" eaLnBrk="1" fontAlgn="base" latinLnBrk="0" hangingPunct="1">
              <a:lnSpc>
                <a:spcPct val="100000"/>
              </a:lnSpc>
              <a:spcBef>
                <a:spcPts val="900"/>
              </a:spcBef>
              <a:spcAft>
                <a:spcPts val="6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Insert intangible benefit</a:t>
            </a:r>
          </a:p>
        </p:txBody>
      </p:sp>
      <p:sp>
        <p:nvSpPr>
          <p:cNvPr id="91" name="Oval 40">
            <a:extLst>
              <a:ext uri="{FF2B5EF4-FFF2-40B4-BE49-F238E27FC236}">
                <a16:creationId xmlns:a16="http://schemas.microsoft.com/office/drawing/2014/main" id="{87BBC7D3-8B39-4BEF-8A4A-3A623BB382C7}"/>
              </a:ext>
            </a:extLst>
          </p:cNvPr>
          <p:cNvSpPr>
            <a:spLocks noChangeArrowheads="1"/>
          </p:cNvSpPr>
          <p:nvPr/>
        </p:nvSpPr>
        <p:spPr bwMode="blackWhite">
          <a:xfrm>
            <a:off x="2664069" y="1609967"/>
            <a:ext cx="8923093" cy="736093"/>
          </a:xfrm>
          <a:prstGeom prst="rect">
            <a:avLst/>
          </a:prstGeom>
          <a:solidFill>
            <a:schemeClr val="bg1">
              <a:lumMod val="95000"/>
            </a:schemeClr>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93" name="Oval 40">
            <a:extLst>
              <a:ext uri="{FF2B5EF4-FFF2-40B4-BE49-F238E27FC236}">
                <a16:creationId xmlns:a16="http://schemas.microsoft.com/office/drawing/2014/main" id="{533CDC0E-3189-4958-8B2E-5CABFED8A2CA}"/>
              </a:ext>
            </a:extLst>
          </p:cNvPr>
          <p:cNvSpPr>
            <a:spLocks noChangeArrowheads="1"/>
          </p:cNvSpPr>
          <p:nvPr/>
        </p:nvSpPr>
        <p:spPr bwMode="blackWhite">
          <a:xfrm>
            <a:off x="623888" y="2413295"/>
            <a:ext cx="1999274" cy="736093"/>
          </a:xfrm>
          <a:prstGeom prst="rect">
            <a:avLst/>
          </a:prstGeom>
          <a:solidFill>
            <a:schemeClr val="tx1"/>
          </a:solidFill>
          <a:ln w="12700">
            <a:noFill/>
            <a:round/>
            <a:headEnd/>
            <a:tailEnd/>
          </a:ln>
          <a:effectLst/>
        </p:spPr>
        <p:txBody>
          <a:bodyPr wrap="square" lIns="91440" tIns="0" rIns="0" bIns="91440" anchor="ctr"/>
          <a:lstStyle/>
          <a:p>
            <a:pPr marL="53975" marR="0" lvl="0" indent="0" algn="l" defTabSz="914400" rtl="0" eaLnBrk="1" fontAlgn="base" latinLnBrk="0" hangingPunct="1">
              <a:lnSpc>
                <a:spcPct val="100000"/>
              </a:lnSpc>
              <a:spcBef>
                <a:spcPts val="900"/>
              </a:spcBef>
              <a:spcAft>
                <a:spcPts val="6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Insert intangible benefit</a:t>
            </a:r>
          </a:p>
        </p:txBody>
      </p:sp>
      <p:sp>
        <p:nvSpPr>
          <p:cNvPr id="94" name="Oval 40">
            <a:extLst>
              <a:ext uri="{FF2B5EF4-FFF2-40B4-BE49-F238E27FC236}">
                <a16:creationId xmlns:a16="http://schemas.microsoft.com/office/drawing/2014/main" id="{87BBC7D3-8B39-4BEF-8A4A-3A623BB382C7}"/>
              </a:ext>
            </a:extLst>
          </p:cNvPr>
          <p:cNvSpPr>
            <a:spLocks noChangeArrowheads="1"/>
          </p:cNvSpPr>
          <p:nvPr/>
        </p:nvSpPr>
        <p:spPr bwMode="blackWhite">
          <a:xfrm>
            <a:off x="2664069" y="2413295"/>
            <a:ext cx="8923093" cy="736093"/>
          </a:xfrm>
          <a:prstGeom prst="rect">
            <a:avLst/>
          </a:prstGeom>
          <a:solidFill>
            <a:schemeClr val="bg1">
              <a:lumMod val="95000"/>
            </a:schemeClr>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96" name="Oval 40">
            <a:extLst>
              <a:ext uri="{FF2B5EF4-FFF2-40B4-BE49-F238E27FC236}">
                <a16:creationId xmlns:a16="http://schemas.microsoft.com/office/drawing/2014/main" id="{533CDC0E-3189-4958-8B2E-5CABFED8A2CA}"/>
              </a:ext>
            </a:extLst>
          </p:cNvPr>
          <p:cNvSpPr>
            <a:spLocks noChangeArrowheads="1"/>
          </p:cNvSpPr>
          <p:nvPr/>
        </p:nvSpPr>
        <p:spPr bwMode="blackWhite">
          <a:xfrm>
            <a:off x="623888" y="3216623"/>
            <a:ext cx="1999274" cy="736093"/>
          </a:xfrm>
          <a:prstGeom prst="rect">
            <a:avLst/>
          </a:prstGeom>
          <a:solidFill>
            <a:schemeClr val="tx1"/>
          </a:solidFill>
          <a:ln w="12700">
            <a:noFill/>
            <a:round/>
            <a:headEnd/>
            <a:tailEnd/>
          </a:ln>
          <a:effectLst/>
        </p:spPr>
        <p:txBody>
          <a:bodyPr wrap="square" lIns="91440" tIns="0" rIns="0" bIns="91440" anchor="ctr"/>
          <a:lstStyle/>
          <a:p>
            <a:pPr marL="53975" marR="0" lvl="0" indent="0" algn="l" defTabSz="914400" rtl="0" eaLnBrk="1" fontAlgn="base" latinLnBrk="0" hangingPunct="1">
              <a:lnSpc>
                <a:spcPct val="100000"/>
              </a:lnSpc>
              <a:spcBef>
                <a:spcPts val="900"/>
              </a:spcBef>
              <a:spcAft>
                <a:spcPts val="6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Insert intangible benefit</a:t>
            </a:r>
          </a:p>
        </p:txBody>
      </p:sp>
      <p:sp>
        <p:nvSpPr>
          <p:cNvPr id="97" name="Oval 40">
            <a:extLst>
              <a:ext uri="{FF2B5EF4-FFF2-40B4-BE49-F238E27FC236}">
                <a16:creationId xmlns:a16="http://schemas.microsoft.com/office/drawing/2014/main" id="{87BBC7D3-8B39-4BEF-8A4A-3A623BB382C7}"/>
              </a:ext>
            </a:extLst>
          </p:cNvPr>
          <p:cNvSpPr>
            <a:spLocks noChangeArrowheads="1"/>
          </p:cNvSpPr>
          <p:nvPr/>
        </p:nvSpPr>
        <p:spPr bwMode="blackWhite">
          <a:xfrm>
            <a:off x="2664069" y="3216623"/>
            <a:ext cx="8923093" cy="736093"/>
          </a:xfrm>
          <a:prstGeom prst="rect">
            <a:avLst/>
          </a:prstGeom>
          <a:solidFill>
            <a:schemeClr val="bg1">
              <a:lumMod val="95000"/>
            </a:schemeClr>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99" name="Oval 40">
            <a:extLst>
              <a:ext uri="{FF2B5EF4-FFF2-40B4-BE49-F238E27FC236}">
                <a16:creationId xmlns:a16="http://schemas.microsoft.com/office/drawing/2014/main" id="{533CDC0E-3189-4958-8B2E-5CABFED8A2CA}"/>
              </a:ext>
            </a:extLst>
          </p:cNvPr>
          <p:cNvSpPr>
            <a:spLocks noChangeArrowheads="1"/>
          </p:cNvSpPr>
          <p:nvPr/>
        </p:nvSpPr>
        <p:spPr bwMode="blackWhite">
          <a:xfrm>
            <a:off x="623888" y="4019950"/>
            <a:ext cx="1999274" cy="736093"/>
          </a:xfrm>
          <a:prstGeom prst="rect">
            <a:avLst/>
          </a:prstGeom>
          <a:solidFill>
            <a:schemeClr val="tx1"/>
          </a:solidFill>
          <a:ln w="12700">
            <a:noFill/>
            <a:round/>
            <a:headEnd/>
            <a:tailEnd/>
          </a:ln>
          <a:effectLst/>
        </p:spPr>
        <p:txBody>
          <a:bodyPr wrap="square" lIns="91440" tIns="0" rIns="0" bIns="91440" anchor="ctr"/>
          <a:lstStyle/>
          <a:p>
            <a:pPr marL="53975" marR="0" lvl="0" indent="0" algn="l" defTabSz="914400" rtl="0" eaLnBrk="1" fontAlgn="base" latinLnBrk="0" hangingPunct="1">
              <a:lnSpc>
                <a:spcPct val="100000"/>
              </a:lnSpc>
              <a:spcBef>
                <a:spcPts val="900"/>
              </a:spcBef>
              <a:spcAft>
                <a:spcPts val="6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Insert intangible benefit</a:t>
            </a:r>
          </a:p>
        </p:txBody>
      </p:sp>
      <p:sp>
        <p:nvSpPr>
          <p:cNvPr id="100" name="Oval 40">
            <a:extLst>
              <a:ext uri="{FF2B5EF4-FFF2-40B4-BE49-F238E27FC236}">
                <a16:creationId xmlns:a16="http://schemas.microsoft.com/office/drawing/2014/main" id="{87BBC7D3-8B39-4BEF-8A4A-3A623BB382C7}"/>
              </a:ext>
            </a:extLst>
          </p:cNvPr>
          <p:cNvSpPr>
            <a:spLocks noChangeArrowheads="1"/>
          </p:cNvSpPr>
          <p:nvPr/>
        </p:nvSpPr>
        <p:spPr bwMode="blackWhite">
          <a:xfrm>
            <a:off x="2664069" y="4019950"/>
            <a:ext cx="8923093" cy="736093"/>
          </a:xfrm>
          <a:prstGeom prst="rect">
            <a:avLst/>
          </a:prstGeom>
          <a:solidFill>
            <a:schemeClr val="bg1">
              <a:lumMod val="95000"/>
            </a:schemeClr>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102" name="Oval 40">
            <a:extLst>
              <a:ext uri="{FF2B5EF4-FFF2-40B4-BE49-F238E27FC236}">
                <a16:creationId xmlns:a16="http://schemas.microsoft.com/office/drawing/2014/main" id="{533CDC0E-3189-4958-8B2E-5CABFED8A2CA}"/>
              </a:ext>
            </a:extLst>
          </p:cNvPr>
          <p:cNvSpPr>
            <a:spLocks noChangeArrowheads="1"/>
          </p:cNvSpPr>
          <p:nvPr/>
        </p:nvSpPr>
        <p:spPr bwMode="blackWhite">
          <a:xfrm>
            <a:off x="623888" y="4823278"/>
            <a:ext cx="1999274" cy="736093"/>
          </a:xfrm>
          <a:prstGeom prst="rect">
            <a:avLst/>
          </a:prstGeom>
          <a:solidFill>
            <a:schemeClr val="tx1"/>
          </a:solidFill>
          <a:ln w="12700">
            <a:noFill/>
            <a:round/>
            <a:headEnd/>
            <a:tailEnd/>
          </a:ln>
          <a:effectLst/>
        </p:spPr>
        <p:txBody>
          <a:bodyPr wrap="square" lIns="91440" tIns="0" rIns="0" bIns="91440" anchor="ctr"/>
          <a:lstStyle/>
          <a:p>
            <a:pPr marL="53975" marR="0" lvl="0" indent="0" algn="l" defTabSz="914400" rtl="0" eaLnBrk="1" fontAlgn="base" latinLnBrk="0" hangingPunct="1">
              <a:lnSpc>
                <a:spcPct val="100000"/>
              </a:lnSpc>
              <a:spcBef>
                <a:spcPts val="900"/>
              </a:spcBef>
              <a:spcAft>
                <a:spcPts val="6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Insert intangible benefit</a:t>
            </a:r>
          </a:p>
        </p:txBody>
      </p:sp>
      <p:sp>
        <p:nvSpPr>
          <p:cNvPr id="103" name="Oval 40">
            <a:extLst>
              <a:ext uri="{FF2B5EF4-FFF2-40B4-BE49-F238E27FC236}">
                <a16:creationId xmlns:a16="http://schemas.microsoft.com/office/drawing/2014/main" id="{87BBC7D3-8B39-4BEF-8A4A-3A623BB382C7}"/>
              </a:ext>
            </a:extLst>
          </p:cNvPr>
          <p:cNvSpPr>
            <a:spLocks noChangeArrowheads="1"/>
          </p:cNvSpPr>
          <p:nvPr/>
        </p:nvSpPr>
        <p:spPr bwMode="blackWhite">
          <a:xfrm>
            <a:off x="2664069" y="4823278"/>
            <a:ext cx="8923093" cy="736093"/>
          </a:xfrm>
          <a:prstGeom prst="rect">
            <a:avLst/>
          </a:prstGeom>
          <a:solidFill>
            <a:schemeClr val="bg1">
              <a:lumMod val="95000"/>
            </a:schemeClr>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105" name="Oval 40">
            <a:extLst>
              <a:ext uri="{FF2B5EF4-FFF2-40B4-BE49-F238E27FC236}">
                <a16:creationId xmlns:a16="http://schemas.microsoft.com/office/drawing/2014/main" id="{533CDC0E-3189-4958-8B2E-5CABFED8A2CA}"/>
              </a:ext>
            </a:extLst>
          </p:cNvPr>
          <p:cNvSpPr>
            <a:spLocks noChangeArrowheads="1"/>
          </p:cNvSpPr>
          <p:nvPr/>
        </p:nvSpPr>
        <p:spPr bwMode="blackWhite">
          <a:xfrm>
            <a:off x="623888" y="5626607"/>
            <a:ext cx="1999274" cy="736093"/>
          </a:xfrm>
          <a:prstGeom prst="rect">
            <a:avLst/>
          </a:prstGeom>
          <a:solidFill>
            <a:schemeClr val="tx1"/>
          </a:solidFill>
          <a:ln w="12700">
            <a:noFill/>
            <a:round/>
            <a:headEnd/>
            <a:tailEnd/>
          </a:ln>
          <a:effectLst/>
        </p:spPr>
        <p:txBody>
          <a:bodyPr wrap="square" lIns="91440" tIns="0" rIns="0" bIns="91440" anchor="ctr"/>
          <a:lstStyle/>
          <a:p>
            <a:pPr marL="53975" marR="0" lvl="0" indent="0" algn="l" defTabSz="914400" rtl="0" eaLnBrk="1" fontAlgn="base" latinLnBrk="0" hangingPunct="1">
              <a:lnSpc>
                <a:spcPct val="100000"/>
              </a:lnSpc>
              <a:spcBef>
                <a:spcPts val="900"/>
              </a:spcBef>
              <a:spcAft>
                <a:spcPts val="600"/>
              </a:spcAft>
              <a:buClr>
                <a:srgbClr val="000000"/>
              </a:buClr>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Insert intangible benefit</a:t>
            </a:r>
          </a:p>
        </p:txBody>
      </p:sp>
      <p:sp>
        <p:nvSpPr>
          <p:cNvPr id="106" name="Oval 40">
            <a:extLst>
              <a:ext uri="{FF2B5EF4-FFF2-40B4-BE49-F238E27FC236}">
                <a16:creationId xmlns:a16="http://schemas.microsoft.com/office/drawing/2014/main" id="{87BBC7D3-8B39-4BEF-8A4A-3A623BB382C7}"/>
              </a:ext>
            </a:extLst>
          </p:cNvPr>
          <p:cNvSpPr>
            <a:spLocks noChangeArrowheads="1"/>
          </p:cNvSpPr>
          <p:nvPr/>
        </p:nvSpPr>
        <p:spPr bwMode="blackWhite">
          <a:xfrm>
            <a:off x="2664069" y="5626607"/>
            <a:ext cx="8923093" cy="736093"/>
          </a:xfrm>
          <a:prstGeom prst="rect">
            <a:avLst/>
          </a:prstGeom>
          <a:solidFill>
            <a:schemeClr val="bg1">
              <a:lumMod val="95000"/>
            </a:schemeClr>
          </a:solidFill>
          <a:ln w="12700">
            <a:noFill/>
            <a:round/>
            <a:headEnd/>
            <a:tailEnd/>
          </a:ln>
          <a:effectLst/>
        </p:spPr>
        <p:txBody>
          <a:bodyPr wrap="square" lIns="91440" tIns="91440" rIns="91440" bIns="91440" anchor="t"/>
          <a:lstStyle/>
          <a:p>
            <a:pPr marL="53975" marR="0" lvl="0" indent="0" algn="l" defTabSz="914400" rtl="0" eaLnBrk="1" fontAlgn="auto" latinLnBrk="0" hangingPunct="1">
              <a:lnSpc>
                <a:spcPct val="100000"/>
              </a:lnSpc>
              <a:spcBef>
                <a:spcPts val="90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Tree>
    <p:extLst>
      <p:ext uri="{BB962C8B-B14F-4D97-AF65-F5344CB8AC3E}">
        <p14:creationId xmlns:p14="http://schemas.microsoft.com/office/powerpoint/2010/main" val="960307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35</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4095895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Project Cash Flow </a:t>
            </a:r>
            <a:r>
              <a:rPr lang="en-US" sz="2400" b="0" kern="0" dirty="0"/>
              <a:t>(estimate in US$ millions)</a:t>
            </a:r>
            <a:br>
              <a:rPr lang="en-US" sz="2400" b="0" kern="0" dirty="0"/>
            </a:br>
            <a:r>
              <a:rPr lang="en-US" sz="2400" b="0" kern="0" dirty="0"/>
              <a:t>Replace this text by the key takeaway of this slide</a:t>
            </a:r>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pic>
        <p:nvPicPr>
          <p:cNvPr id="89" name="Picture 88">
            <a:extLst>
              <a:ext uri="{FF2B5EF4-FFF2-40B4-BE49-F238E27FC236}">
                <a16:creationId xmlns:a16="http://schemas.microsoft.com/office/drawing/2014/main" id="{997F42B8-7847-4D60-A727-3600CD0F61E6}"/>
              </a:ext>
            </a:extLst>
          </p:cNvPr>
          <p:cNvPicPr>
            <a:picLocks noChangeAspect="1"/>
          </p:cNvPicPr>
          <p:nvPr/>
        </p:nvPicPr>
        <p:blipFill>
          <a:blip r:embed="rId5"/>
          <a:stretch>
            <a:fillRect/>
          </a:stretch>
        </p:blipFill>
        <p:spPr>
          <a:xfrm>
            <a:off x="1266331" y="1338729"/>
            <a:ext cx="9417385" cy="5024064"/>
          </a:xfrm>
          <a:prstGeom prst="rect">
            <a:avLst/>
          </a:prstGeom>
        </p:spPr>
      </p:pic>
    </p:spTree>
    <p:extLst>
      <p:ext uri="{BB962C8B-B14F-4D97-AF65-F5344CB8AC3E}">
        <p14:creationId xmlns:p14="http://schemas.microsoft.com/office/powerpoint/2010/main" val="9674951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a:t>Net Present Value (NPV)</a:t>
            </a:r>
            <a:br>
              <a:rPr lang="en-US" sz="2400" kern="0"/>
            </a:br>
            <a:r>
              <a:rPr lang="en-US" sz="2400" b="0" kern="0"/>
              <a:t>Replace this text by the key takeaway of this slide</a:t>
            </a:r>
            <a:endParaRPr lang="en-US" sz="2400" b="0" kern="0" dirty="0"/>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87" name="Rectangle 86">
            <a:extLst>
              <a:ext uri="{FF2B5EF4-FFF2-40B4-BE49-F238E27FC236}">
                <a16:creationId xmlns:a16="http://schemas.microsoft.com/office/drawing/2014/main" id="{5BC730D8-A722-42FE-B216-1F4742FB54C7}"/>
              </a:ext>
            </a:extLst>
          </p:cNvPr>
          <p:cNvSpPr/>
          <p:nvPr/>
        </p:nvSpPr>
        <p:spPr>
          <a:xfrm>
            <a:off x="606713" y="5051398"/>
            <a:ext cx="10980450" cy="13619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marL="0" marR="0" lvl="0" indent="0" algn="l" defTabSz="914400" rtl="0" eaLnBrk="1" fontAlgn="auto" latinLnBrk="0" hangingPunct="1">
              <a:lnSpc>
                <a:spcPct val="100000"/>
              </a:lnSpc>
              <a:spcBef>
                <a:spcPts val="600"/>
              </a:spcBef>
              <a:spcAft>
                <a:spcPts val="600"/>
              </a:spcAft>
              <a:buClrTx/>
              <a:buSzTx/>
              <a:buFontTx/>
              <a:buNone/>
              <a:tabLst/>
              <a:defRPr/>
            </a:pPr>
            <a:r>
              <a:rPr kumimoji="0" lang="en-US" sz="1400" b="1" i="0" u="none" strike="noStrike" kern="1200" cap="none" spc="0" normalizeH="0" baseline="0" noProof="0" dirty="0">
                <a:ln>
                  <a:noFill/>
                </a:ln>
                <a:solidFill>
                  <a:srgbClr val="002060"/>
                </a:solidFill>
                <a:effectLst/>
                <a:uLnTx/>
                <a:uFillTx/>
                <a:latin typeface="Arial" panose="020B0604020202020204"/>
                <a:ea typeface="+mn-ea"/>
                <a:cs typeface="+mn-cs"/>
              </a:rPr>
              <a:t>Key Assumptions</a:t>
            </a:r>
          </a:p>
          <a:p>
            <a:pPr marL="115888" marR="0" lvl="0" indent="-115888" algn="l" defTabSz="914400" rtl="0" eaLnBrk="1" fontAlgn="auto" latinLnBrk="0" hangingPunct="1">
              <a:lnSpc>
                <a:spcPct val="100000"/>
              </a:lnSpc>
              <a:spcBef>
                <a:spcPts val="900"/>
              </a:spcBef>
              <a:spcAft>
                <a:spcPts val="3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2060"/>
                </a:solidFill>
                <a:effectLst/>
                <a:uLnTx/>
                <a:uFillTx/>
                <a:latin typeface="Arial" panose="020B0604020202020204"/>
                <a:ea typeface="+mn-ea"/>
                <a:cs typeface="+mn-cs"/>
              </a:rPr>
              <a:t>Insert key assumption which you used to estimate the NPV</a:t>
            </a:r>
          </a:p>
          <a:p>
            <a:pPr marL="115888" marR="0" lvl="0" indent="-115888" algn="l" defTabSz="914400" rtl="0" eaLnBrk="1" fontAlgn="auto" latinLnBrk="0" hangingPunct="1">
              <a:lnSpc>
                <a:spcPct val="100000"/>
              </a:lnSpc>
              <a:spcBef>
                <a:spcPts val="900"/>
              </a:spcBef>
              <a:spcAft>
                <a:spcPts val="3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2060"/>
                </a:solidFill>
                <a:effectLst/>
                <a:uLnTx/>
                <a:uFillTx/>
                <a:latin typeface="Arial" panose="020B0604020202020204"/>
                <a:ea typeface="+mn-ea"/>
                <a:cs typeface="+mn-cs"/>
              </a:rPr>
              <a:t>Insert key assumption which you used to estimate the NPV</a:t>
            </a:r>
          </a:p>
          <a:p>
            <a:pPr marL="115888" marR="0" lvl="0" indent="-115888" algn="l" defTabSz="914400" rtl="0" eaLnBrk="1" fontAlgn="auto" latinLnBrk="0" hangingPunct="1">
              <a:lnSpc>
                <a:spcPct val="100000"/>
              </a:lnSpc>
              <a:spcBef>
                <a:spcPts val="900"/>
              </a:spcBef>
              <a:spcAft>
                <a:spcPts val="3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2060"/>
                </a:solidFill>
                <a:effectLst/>
                <a:uLnTx/>
                <a:uFillTx/>
                <a:latin typeface="Arial" panose="020B0604020202020204"/>
                <a:ea typeface="+mn-ea"/>
                <a:cs typeface="+mn-cs"/>
              </a:rPr>
              <a:t>Insert key assumption which you used to estimate the NPV</a:t>
            </a:r>
          </a:p>
        </p:txBody>
      </p:sp>
      <p:pic>
        <p:nvPicPr>
          <p:cNvPr id="7" name="Picture 6">
            <a:extLst>
              <a:ext uri="{FF2B5EF4-FFF2-40B4-BE49-F238E27FC236}">
                <a16:creationId xmlns:a16="http://schemas.microsoft.com/office/drawing/2014/main" id="{2859F97A-4B0C-4A0E-B3F4-64F4D7E1FF93}"/>
              </a:ext>
            </a:extLst>
          </p:cNvPr>
          <p:cNvPicPr>
            <a:picLocks noChangeAspect="1"/>
          </p:cNvPicPr>
          <p:nvPr/>
        </p:nvPicPr>
        <p:blipFill>
          <a:blip r:embed="rId5"/>
          <a:stretch>
            <a:fillRect/>
          </a:stretch>
        </p:blipFill>
        <p:spPr>
          <a:xfrm>
            <a:off x="1080982" y="1703260"/>
            <a:ext cx="9665148" cy="3069593"/>
          </a:xfrm>
          <a:prstGeom prst="rect">
            <a:avLst/>
          </a:prstGeom>
        </p:spPr>
      </p:pic>
    </p:spTree>
    <p:extLst>
      <p:ext uri="{BB962C8B-B14F-4D97-AF65-F5344CB8AC3E}">
        <p14:creationId xmlns:p14="http://schemas.microsoft.com/office/powerpoint/2010/main" val="1480389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38</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2156882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nSpc>
                <a:spcPct val="90000"/>
              </a:lnSpc>
            </a:pPr>
            <a:r>
              <a:rPr lang="en-US" sz="2400" kern="0" dirty="0"/>
              <a:t>Key Success Factors &amp; KPIs</a:t>
            </a:r>
            <a:br>
              <a:rPr lang="en-US" sz="2400" kern="0" dirty="0"/>
            </a:br>
            <a:r>
              <a:rPr lang="en-US" sz="2400" b="0" kern="0" dirty="0"/>
              <a:t>Replace this text by the key takeaway of this slide</a:t>
            </a:r>
          </a:p>
        </p:txBody>
      </p:sp>
      <p:sp>
        <p:nvSpPr>
          <p:cNvPr id="2" name="Slide Number Placeholder 1">
            <a:extLst>
              <a:ext uri="{FF2B5EF4-FFF2-40B4-BE49-F238E27FC236}">
                <a16:creationId xmlns:a16="http://schemas.microsoft.com/office/drawing/2014/main" id="{53E8B6F0-3356-4810-B737-2BBE621ED679}"/>
              </a:ext>
            </a:extLst>
          </p:cNvPr>
          <p:cNvSpPr>
            <a:spLocks noGrp="1"/>
          </p:cNvSpPr>
          <p:nvPr>
            <p:ph type="sldNum" sz="quarter" idx="4"/>
          </p:nvPr>
        </p:nvSpPr>
        <p:spPr/>
        <p:txBody>
          <a:bodyPr vert="horz" lIns="91440" tIns="0" rIns="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32" name="TextBox 31">
            <a:extLst>
              <a:ext uri="{FF2B5EF4-FFF2-40B4-BE49-F238E27FC236}">
                <a16:creationId xmlns:a16="http://schemas.microsoft.com/office/drawing/2014/main" id="{35B151D1-6C6B-4689-B2E2-81DE6E993E21}"/>
              </a:ext>
            </a:extLst>
          </p:cNvPr>
          <p:cNvSpPr txBox="1"/>
          <p:nvPr/>
        </p:nvSpPr>
        <p:spPr>
          <a:xfrm>
            <a:off x="618836" y="1684770"/>
            <a:ext cx="10968327"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2060"/>
                </a:solidFill>
                <a:effectLst/>
                <a:uLnTx/>
                <a:uFillTx/>
                <a:latin typeface="Arial" panose="020B0604020202020204"/>
                <a:ea typeface="+mn-ea"/>
                <a:cs typeface="+mn-cs"/>
              </a:rPr>
              <a:t>The success criteria / KPIs that will be measured post-implementation to demonstrate how the project delivered on its objectives and benefits are shown in the table below:</a:t>
            </a:r>
          </a:p>
        </p:txBody>
      </p:sp>
      <p:graphicFrame>
        <p:nvGraphicFramePr>
          <p:cNvPr id="28" name="Table 27">
            <a:extLst>
              <a:ext uri="{FF2B5EF4-FFF2-40B4-BE49-F238E27FC236}">
                <a16:creationId xmlns:a16="http://schemas.microsoft.com/office/drawing/2014/main" id="{172B33C7-6FBB-4EBB-8D2B-F9CA63513338}"/>
              </a:ext>
            </a:extLst>
          </p:cNvPr>
          <p:cNvGraphicFramePr>
            <a:graphicFrameLocks noGrp="1"/>
          </p:cNvGraphicFramePr>
          <p:nvPr/>
        </p:nvGraphicFramePr>
        <p:xfrm>
          <a:off x="618836" y="2437022"/>
          <a:ext cx="10968326" cy="3750040"/>
        </p:xfrm>
        <a:graphic>
          <a:graphicData uri="http://schemas.openxmlformats.org/drawingml/2006/table">
            <a:tbl>
              <a:tblPr firstRow="1" bandRow="1">
                <a:tableStyleId>{5C22544A-7EE6-4342-B048-85BDC9FD1C3A}</a:tableStyleId>
              </a:tblPr>
              <a:tblGrid>
                <a:gridCol w="5484164">
                  <a:extLst>
                    <a:ext uri="{9D8B030D-6E8A-4147-A177-3AD203B41FA5}">
                      <a16:colId xmlns:a16="http://schemas.microsoft.com/office/drawing/2014/main" val="3251365807"/>
                    </a:ext>
                  </a:extLst>
                </a:gridCol>
                <a:gridCol w="2976917">
                  <a:extLst>
                    <a:ext uri="{9D8B030D-6E8A-4147-A177-3AD203B41FA5}">
                      <a16:colId xmlns:a16="http://schemas.microsoft.com/office/drawing/2014/main" val="1628469395"/>
                    </a:ext>
                  </a:extLst>
                </a:gridCol>
                <a:gridCol w="2507245">
                  <a:extLst>
                    <a:ext uri="{9D8B030D-6E8A-4147-A177-3AD203B41FA5}">
                      <a16:colId xmlns:a16="http://schemas.microsoft.com/office/drawing/2014/main" val="2283986259"/>
                    </a:ext>
                  </a:extLst>
                </a:gridCol>
              </a:tblGrid>
              <a:tr h="429724">
                <a:tc>
                  <a:txBody>
                    <a:bodyPr/>
                    <a:lstStyle/>
                    <a:p>
                      <a:pPr algn="ctr"/>
                      <a:r>
                        <a:rPr lang="en-US" sz="1600" dirty="0">
                          <a:latin typeface="+mn-lt"/>
                        </a:rPr>
                        <a:t>KPI</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600" dirty="0">
                          <a:latin typeface="+mn-lt"/>
                        </a:rPr>
                        <a:t>Current State</a:t>
                      </a:r>
                    </a:p>
                  </a:txBody>
                  <a:tcPr anchor="ct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600" dirty="0">
                          <a:latin typeface="+mn-lt"/>
                        </a:rPr>
                        <a:t>Target State</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1457937666"/>
                  </a:ext>
                </a:extLst>
              </a:tr>
              <a:tr h="553386">
                <a:tc>
                  <a:txBody>
                    <a:bodyPr/>
                    <a:lstStyle/>
                    <a:p>
                      <a:r>
                        <a:rPr lang="en-US" sz="1200" b="1" dirty="0">
                          <a:solidFill>
                            <a:schemeClr val="tx1"/>
                          </a:solidFill>
                          <a:latin typeface="+mn-lt"/>
                        </a:rPr>
                        <a:t>E.g. Increase Net Promoter Score (NPS)</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87%</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90%</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564386847"/>
                  </a:ext>
                </a:extLst>
              </a:tr>
              <a:tr h="553386">
                <a:tc>
                  <a:txBody>
                    <a:bodyPr/>
                    <a:lstStyle/>
                    <a:p>
                      <a:r>
                        <a:rPr lang="en-US" sz="1200" b="1" dirty="0">
                          <a:solidFill>
                            <a:schemeClr val="tx1"/>
                          </a:solidFill>
                          <a:latin typeface="+mn-lt"/>
                        </a:rPr>
                        <a:t>Insert your own text</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148803941"/>
                  </a:ext>
                </a:extLst>
              </a:tr>
              <a:tr h="553386">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82841164"/>
                  </a:ext>
                </a:extLst>
              </a:tr>
              <a:tr h="553386">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775206295"/>
                  </a:ext>
                </a:extLst>
              </a:tr>
              <a:tr h="553386">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93474886"/>
                  </a:ext>
                </a:extLst>
              </a:tr>
              <a:tr h="553386">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your own text</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mn-cs"/>
                        </a:rPr>
                        <a:t>Insert your own description</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67522626"/>
                  </a:ext>
                </a:extLst>
              </a:tr>
            </a:tbl>
          </a:graphicData>
        </a:graphic>
      </p:graphicFrame>
    </p:spTree>
    <p:extLst>
      <p:ext uri="{BB962C8B-B14F-4D97-AF65-F5344CB8AC3E}">
        <p14:creationId xmlns:p14="http://schemas.microsoft.com/office/powerpoint/2010/main" val="319675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a:t>
            </a:fld>
            <a:endParaRPr lang="en-US" sz="1000" dirty="0">
              <a:solidFill>
                <a:srgbClr val="ADAFBB"/>
              </a:solidFill>
            </a:endParaRPr>
          </a:p>
        </p:txBody>
      </p:sp>
    </p:spTree>
    <p:extLst>
      <p:ext uri="{BB962C8B-B14F-4D97-AF65-F5344CB8AC3E}">
        <p14:creationId xmlns:p14="http://schemas.microsoft.com/office/powerpoint/2010/main" val="2674311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40</a:t>
            </a:fld>
            <a:endParaRPr lang="en-US" sz="1000" dirty="0">
              <a:solidFill>
                <a:srgbClr val="ADAFBB"/>
              </a:solidFill>
            </a:endParaRPr>
          </a:p>
        </p:txBody>
      </p:sp>
      <p:sp>
        <p:nvSpPr>
          <p:cNvPr id="9" name="Rectangle 8">
            <a:extLst>
              <a:ext uri="{FF2B5EF4-FFF2-40B4-BE49-F238E27FC236}">
                <a16:creationId xmlns:a16="http://schemas.microsoft.com/office/drawing/2014/main" id="{C16D4792-989E-4B70-8D7E-99B843B78114}"/>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41123062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Insert the title of the first Exhibit</a:t>
            </a:r>
            <a:br>
              <a:rPr lang="en-US" sz="2400" kern="0" dirty="0"/>
            </a:br>
            <a:r>
              <a:rPr lang="en-US" sz="2400" b="0" kern="0" dirty="0"/>
              <a:t>Summarize the key message of this slide</a:t>
            </a:r>
          </a:p>
        </p:txBody>
      </p:sp>
      <p:sp>
        <p:nvSpPr>
          <p:cNvPr id="2" name="Slide Number Placeholder 1">
            <a:extLst>
              <a:ext uri="{FF2B5EF4-FFF2-40B4-BE49-F238E27FC236}">
                <a16:creationId xmlns:a16="http://schemas.microsoft.com/office/drawing/2014/main" id="{768EA8B5-6F4C-41B0-9223-B33A0B274FF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41</a:t>
            </a:fld>
            <a:endParaRPr lang="en-US" sz="1000" dirty="0">
              <a:solidFill>
                <a:srgbClr val="ADAFBB"/>
              </a:solidFill>
            </a:endParaRPr>
          </a:p>
        </p:txBody>
      </p:sp>
    </p:spTree>
    <p:extLst>
      <p:ext uri="{BB962C8B-B14F-4D97-AF65-F5344CB8AC3E}">
        <p14:creationId xmlns:p14="http://schemas.microsoft.com/office/powerpoint/2010/main" val="14213695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Insert the title of the second Exhibit</a:t>
            </a:r>
            <a:br>
              <a:rPr lang="en-US" sz="2400" kern="0" dirty="0"/>
            </a:br>
            <a:r>
              <a:rPr lang="en-US" sz="2400" b="0" kern="0" dirty="0"/>
              <a:t>Summarize the key message of this slide</a:t>
            </a:r>
          </a:p>
        </p:txBody>
      </p:sp>
      <p:sp>
        <p:nvSpPr>
          <p:cNvPr id="2" name="Slide Number Placeholder 1">
            <a:extLst>
              <a:ext uri="{FF2B5EF4-FFF2-40B4-BE49-F238E27FC236}">
                <a16:creationId xmlns:a16="http://schemas.microsoft.com/office/drawing/2014/main" id="{916FA0ED-A493-41B6-8D44-FDE9FC86BF42}"/>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42</a:t>
            </a:fld>
            <a:endParaRPr lang="en-US" sz="1000" dirty="0">
              <a:solidFill>
                <a:srgbClr val="ADAFBB"/>
              </a:solidFill>
            </a:endParaRPr>
          </a:p>
        </p:txBody>
      </p:sp>
    </p:spTree>
    <p:extLst>
      <p:ext uri="{BB962C8B-B14F-4D97-AF65-F5344CB8AC3E}">
        <p14:creationId xmlns:p14="http://schemas.microsoft.com/office/powerpoint/2010/main" val="21478501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30A95CA-0D6B-46DE-8EE9-1C8AA5C5AA0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4" name="Picture 3">
            <a:hlinkClick r:id="rId6"/>
            <a:extLst>
              <a:ext uri="{FF2B5EF4-FFF2-40B4-BE49-F238E27FC236}">
                <a16:creationId xmlns:a16="http://schemas.microsoft.com/office/drawing/2014/main" id="{9C5DE39E-F383-449D-AC9E-CE43548C424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53870" y="2473570"/>
            <a:ext cx="5571924" cy="1636509"/>
          </a:xfrm>
          <a:prstGeom prst="rect">
            <a:avLst/>
          </a:prstGeom>
        </p:spPr>
      </p:pic>
      <p:sp>
        <p:nvSpPr>
          <p:cNvPr id="5" name="Rectangle: Rounded Corners 4">
            <a:hlinkClick r:id="rId6"/>
            <a:extLst>
              <a:ext uri="{FF2B5EF4-FFF2-40B4-BE49-F238E27FC236}">
                <a16:creationId xmlns:a16="http://schemas.microsoft.com/office/drawing/2014/main" id="{FF157264-E35D-4C02-921F-0940E6F2CA43}"/>
              </a:ext>
            </a:extLst>
          </p:cNvPr>
          <p:cNvSpPr/>
          <p:nvPr/>
        </p:nvSpPr>
        <p:spPr bwMode="auto">
          <a:xfrm>
            <a:off x="4448318" y="4454770"/>
            <a:ext cx="294894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2000" b="1" i="0" u="none" strike="noStrike" kern="1200" cap="none" spc="0" normalizeH="0" baseline="0" noProof="0" dirty="0">
                <a:ln>
                  <a:noFill/>
                </a:ln>
                <a:solidFill>
                  <a:srgbClr val="FFFFFF"/>
                </a:solidFill>
                <a:effectLst/>
                <a:uLnTx/>
                <a:uFillTx/>
                <a:latin typeface="Arial" charset="0"/>
                <a:ea typeface="+mn-ea"/>
                <a:cs typeface="Times New Roman" pitchFamily="18" charset="0"/>
              </a:rPr>
              <a:t>www.slidebooks.com</a:t>
            </a:r>
          </a:p>
        </p:txBody>
      </p:sp>
      <p:sp>
        <p:nvSpPr>
          <p:cNvPr id="7" name="Slide Number Placeholder 6">
            <a:extLst>
              <a:ext uri="{FF2B5EF4-FFF2-40B4-BE49-F238E27FC236}">
                <a16:creationId xmlns:a16="http://schemas.microsoft.com/office/drawing/2014/main" id="{30DEAD62-4C00-4708-8B0D-527C8AF3F18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43</a:t>
            </a:fld>
            <a:endParaRPr lang="en-US" sz="1000" dirty="0">
              <a:solidFill>
                <a:srgbClr val="ADAFBB"/>
              </a:solidFill>
            </a:endParaRPr>
          </a:p>
        </p:txBody>
      </p:sp>
    </p:spTree>
    <p:extLst>
      <p:ext uri="{BB962C8B-B14F-4D97-AF65-F5344CB8AC3E}">
        <p14:creationId xmlns:p14="http://schemas.microsoft.com/office/powerpoint/2010/main" val="324224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9" name="Rectangle 8">
            <a:extLst>
              <a:ext uri="{FF2B5EF4-FFF2-40B4-BE49-F238E27FC236}">
                <a16:creationId xmlns:a16="http://schemas.microsoft.com/office/drawing/2014/main" id="{6306D0B9-EF21-4F6E-A578-CEDC6D246480}"/>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43488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6</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Tree>
    <p:extLst>
      <p:ext uri="{BB962C8B-B14F-4D97-AF65-F5344CB8AC3E}">
        <p14:creationId xmlns:p14="http://schemas.microsoft.com/office/powerpoint/2010/main" val="4026207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9" name="Rectangle 8">
            <a:extLst>
              <a:ext uri="{FF2B5EF4-FFF2-40B4-BE49-F238E27FC236}">
                <a16:creationId xmlns:a16="http://schemas.microsoft.com/office/drawing/2014/main" id="{98EC006F-0844-4372-8EC9-C0072D9329B0}"/>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1216089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Business Opportunity &amp; Suggested Solution</a:t>
            </a:r>
            <a:br>
              <a:rPr lang="en-US" sz="2800" kern="0" dirty="0"/>
            </a:br>
            <a:r>
              <a:rPr lang="en-US" b="0" kern="0" dirty="0"/>
              <a:t>Replace this text by the key takeaway of this slide</a:t>
            </a:r>
            <a:endParaRPr lang="en-US" sz="2800"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11" name="Rectangle 10">
            <a:extLst>
              <a:ext uri="{FF2B5EF4-FFF2-40B4-BE49-F238E27FC236}">
                <a16:creationId xmlns:a16="http://schemas.microsoft.com/office/drawing/2014/main" id="{329644C4-AE5F-4159-A4DD-B8C3B8852EF1}"/>
              </a:ext>
            </a:extLst>
          </p:cNvPr>
          <p:cNvSpPr/>
          <p:nvPr/>
        </p:nvSpPr>
        <p:spPr>
          <a:xfrm>
            <a:off x="618835" y="1676400"/>
            <a:ext cx="4932948"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AU" sz="1600" b="1" dirty="0">
                <a:solidFill>
                  <a:srgbClr val="FFFFFF"/>
                </a:solidFill>
              </a:rPr>
              <a:t>Business Opportunity </a:t>
            </a:r>
          </a:p>
        </p:txBody>
      </p:sp>
      <p:sp>
        <p:nvSpPr>
          <p:cNvPr id="12" name="Rectangle 11">
            <a:extLst>
              <a:ext uri="{FF2B5EF4-FFF2-40B4-BE49-F238E27FC236}">
                <a16:creationId xmlns:a16="http://schemas.microsoft.com/office/drawing/2014/main" id="{D865E55F-D600-418A-8C2E-AC659CE014BC}"/>
              </a:ext>
            </a:extLst>
          </p:cNvPr>
          <p:cNvSpPr/>
          <p:nvPr/>
        </p:nvSpPr>
        <p:spPr>
          <a:xfrm>
            <a:off x="618835" y="2154202"/>
            <a:ext cx="4932948" cy="4118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buClr>
                <a:srgbClr val="002060"/>
              </a:buClr>
              <a:defRPr/>
            </a:pPr>
            <a:r>
              <a:rPr lang="en-US" sz="1600" dirty="0">
                <a:solidFill>
                  <a:schemeClr val="tx1"/>
                </a:solidFill>
              </a:rPr>
              <a:t>Describe in this text block the main Business Opportunity that you identified</a:t>
            </a:r>
          </a:p>
        </p:txBody>
      </p:sp>
      <p:sp>
        <p:nvSpPr>
          <p:cNvPr id="13" name="Rectangle 12">
            <a:extLst>
              <a:ext uri="{FF2B5EF4-FFF2-40B4-BE49-F238E27FC236}">
                <a16:creationId xmlns:a16="http://schemas.microsoft.com/office/drawing/2014/main" id="{C355A01E-55C4-4F6B-8136-00EDD981AB0C}"/>
              </a:ext>
            </a:extLst>
          </p:cNvPr>
          <p:cNvSpPr/>
          <p:nvPr/>
        </p:nvSpPr>
        <p:spPr>
          <a:xfrm>
            <a:off x="6654215" y="1676400"/>
            <a:ext cx="4932948"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AU" sz="1600" b="1" dirty="0">
                <a:solidFill>
                  <a:srgbClr val="FFFFFF"/>
                </a:solidFill>
              </a:rPr>
              <a:t>Suggested Solution</a:t>
            </a:r>
          </a:p>
        </p:txBody>
      </p:sp>
      <p:sp>
        <p:nvSpPr>
          <p:cNvPr id="15" name="Rectangle 14">
            <a:extLst>
              <a:ext uri="{FF2B5EF4-FFF2-40B4-BE49-F238E27FC236}">
                <a16:creationId xmlns:a16="http://schemas.microsoft.com/office/drawing/2014/main" id="{91317CEE-9148-42AB-8728-97EEC17BAD88}"/>
              </a:ext>
            </a:extLst>
          </p:cNvPr>
          <p:cNvSpPr/>
          <p:nvPr/>
        </p:nvSpPr>
        <p:spPr>
          <a:xfrm>
            <a:off x="6654215" y="2154202"/>
            <a:ext cx="4932948" cy="41183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buClr>
                <a:srgbClr val="002060"/>
              </a:buClr>
              <a:defRPr/>
            </a:pPr>
            <a:r>
              <a:rPr lang="en-US" sz="1600" dirty="0">
                <a:solidFill>
                  <a:schemeClr val="tx1"/>
                </a:solidFill>
              </a:rPr>
              <a:t>Describe in this text block the Solution you suggest</a:t>
            </a:r>
          </a:p>
        </p:txBody>
      </p:sp>
      <p:sp>
        <p:nvSpPr>
          <p:cNvPr id="18" name="Arrow: Chevron 17">
            <a:extLst>
              <a:ext uri="{FF2B5EF4-FFF2-40B4-BE49-F238E27FC236}">
                <a16:creationId xmlns:a16="http://schemas.microsoft.com/office/drawing/2014/main" id="{CC498AB0-8E17-427C-B704-6B54FAA93467}"/>
              </a:ext>
            </a:extLst>
          </p:cNvPr>
          <p:cNvSpPr/>
          <p:nvPr/>
        </p:nvSpPr>
        <p:spPr>
          <a:xfrm>
            <a:off x="5959836" y="3942063"/>
            <a:ext cx="286327" cy="542636"/>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2060"/>
              </a:solidFill>
              <a:effectLst/>
              <a:uLnTx/>
              <a:uFillTx/>
              <a:latin typeface="Arial" panose="020B0604020202020204"/>
              <a:ea typeface="+mn-ea"/>
              <a:cs typeface="+mn-cs"/>
            </a:endParaRPr>
          </a:p>
        </p:txBody>
      </p:sp>
    </p:spTree>
    <p:extLst>
      <p:ext uri="{BB962C8B-B14F-4D97-AF65-F5344CB8AC3E}">
        <p14:creationId xmlns:p14="http://schemas.microsoft.com/office/powerpoint/2010/main" val="3923749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524315"/>
          </a:xfrm>
        </p:spPr>
        <p:txBody>
          <a:bodyPr>
            <a:spAutoFit/>
          </a:bodyPr>
          <a:lstStyle/>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Executive Summary</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Business Opportunity &amp; Suggested Solution</a:t>
            </a:r>
          </a:p>
          <a:p>
            <a:pPr marL="457200" lvl="0" indent="-342900" defTabSz="914400">
              <a:lnSpc>
                <a:spcPct val="100000"/>
              </a:lnSpc>
              <a:spcBef>
                <a:spcPts val="400"/>
              </a:spcBef>
              <a:spcAft>
                <a:spcPts val="400"/>
              </a:spcAft>
              <a:buFont typeface="+mj-lt"/>
              <a:buAutoNum type="arabicPeriod"/>
              <a:defRPr/>
            </a:pPr>
            <a:r>
              <a:rPr lang="en-US" sz="1600" b="1" dirty="0">
                <a:solidFill>
                  <a:schemeClr val="tx1"/>
                </a:solidFill>
                <a:latin typeface="Arial"/>
                <a:cs typeface="+mn-cs"/>
              </a:rPr>
              <a:t>Project Objectives, Scope &amp; Approach</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Deliverables &amp; Business Outcomes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Strategic Alignment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Dependencies &amp; Constraints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Risk Assessment &amp; Mitigation</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Change Impact Assessment</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Project Costs </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Benefits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Net Present Value</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Key Success Factors &amp; KPIs</a:t>
            </a:r>
          </a:p>
          <a:p>
            <a:pPr marL="457200" lvl="0" indent="-342900" defTabSz="914400">
              <a:lnSpc>
                <a:spcPct val="100000"/>
              </a:lnSpc>
              <a:spcBef>
                <a:spcPts val="400"/>
              </a:spcBef>
              <a:spcAft>
                <a:spcPts val="400"/>
              </a:spcAft>
              <a:buFont typeface="+mj-lt"/>
              <a:buAutoNum type="arabicPeriod"/>
              <a:defRPr/>
            </a:pPr>
            <a:r>
              <a:rPr lang="en-US" sz="1600" dirty="0">
                <a:solidFill>
                  <a:schemeClr val="tx1"/>
                </a:solidFill>
                <a:latin typeface="Arial"/>
                <a:cs typeface="+mn-cs"/>
              </a:rPr>
              <a:t>Exhibits</a:t>
            </a: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9" name="Rectangle 8">
            <a:extLst>
              <a:ext uri="{FF2B5EF4-FFF2-40B4-BE49-F238E27FC236}">
                <a16:creationId xmlns:a16="http://schemas.microsoft.com/office/drawing/2014/main" id="{64B5B220-5FC5-416C-B3FE-346EF85BF8A0}"/>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Tree>
    <p:extLst>
      <p:ext uri="{BB962C8B-B14F-4D97-AF65-F5344CB8AC3E}">
        <p14:creationId xmlns:p14="http://schemas.microsoft.com/office/powerpoint/2010/main" val="32830076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W8zb6CnzZhTWhOd86FwM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4x9BLWiYJd.eWOKEemrrWQ"/>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1723</TotalTime>
  <Words>2932</Words>
  <Application>Microsoft Office PowerPoint</Application>
  <PresentationFormat>Widescreen</PresentationFormat>
  <Paragraphs>771</Paragraphs>
  <Slides>43</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9" baseType="lpstr">
      <vt:lpstr>Arial</vt:lpstr>
      <vt:lpstr>Calibri</vt:lpstr>
      <vt:lpstr>Wingdings 2</vt:lpstr>
      <vt:lpstr>Wingdings 3</vt:lpstr>
      <vt:lpstr>Custom Design</vt:lpstr>
      <vt:lpstr>think-cell Slide</vt:lpstr>
      <vt:lpstr>Business Case Insert Project Name</vt:lpstr>
      <vt:lpstr>Document Purpose</vt:lpstr>
      <vt:lpstr>Document Audience</vt:lpstr>
      <vt:lpstr>Table of Contents</vt:lpstr>
      <vt:lpstr>Table of Contents</vt:lpstr>
      <vt:lpstr>Lean Business Case Project name: Project description:</vt:lpstr>
      <vt:lpstr>Table of Contents</vt:lpstr>
      <vt:lpstr>Business Opportunity &amp; Suggested Solution Replace this text by the key takeaway of this slide</vt:lpstr>
      <vt:lpstr>Table of Contents</vt:lpstr>
      <vt:lpstr>Project Objectives Replace this text by the key takeaway of this slide</vt:lpstr>
      <vt:lpstr>Project Scope Replace this text by the key takeaway of this slide</vt:lpstr>
      <vt:lpstr>Project Structure Replace this text by the key takeaway of this slide</vt:lpstr>
      <vt:lpstr>Project Approach Replace this text by the key takeaway of this slide</vt:lpstr>
      <vt:lpstr>Table of Contents</vt:lpstr>
      <vt:lpstr>Project Deliverables and Business Outcomes Zoom on phase 1</vt:lpstr>
      <vt:lpstr>Project Deliverables and Business Outcomes Zoom on phase 2</vt:lpstr>
      <vt:lpstr>Project Deliverables and Business Outcomes Zoom on phase 3</vt:lpstr>
      <vt:lpstr>Table of Contents</vt:lpstr>
      <vt:lpstr>Strategic Alignment Replace this text by the key takeaway of this slide</vt:lpstr>
      <vt:lpstr>Table of Contents</vt:lpstr>
      <vt:lpstr>Dependencies Replace this text by the key takeaway of this slide</vt:lpstr>
      <vt:lpstr>Constraints Replace this text by the key takeaway of this slide</vt:lpstr>
      <vt:lpstr>Table of Contents</vt:lpstr>
      <vt:lpstr>Risk Assessment and Mitigation Replace this text by the key takeaway of this slide</vt:lpstr>
      <vt:lpstr>Table of Contents</vt:lpstr>
      <vt:lpstr>Change Impact Assessment Replace this text by the key takeaway of this slide</vt:lpstr>
      <vt:lpstr>Change Impact Assessment Replace this text by the key takeaway of this slide</vt:lpstr>
      <vt:lpstr>Table of Contents</vt:lpstr>
      <vt:lpstr>Project Costs Replace this text by the key takeaway of this slide</vt:lpstr>
      <vt:lpstr>Table of Contents</vt:lpstr>
      <vt:lpstr>Driver Tree Replace this text by the key takeaway of this slide</vt:lpstr>
      <vt:lpstr>Additional Revenue Generated Replace this text by the key takeaway of this slide</vt:lpstr>
      <vt:lpstr>Cost Savings Replace this text by the key takeaway of this slide</vt:lpstr>
      <vt:lpstr>Intangible Benefits Replace this text by the key takeaway of this slide</vt:lpstr>
      <vt:lpstr>Table of Contents</vt:lpstr>
      <vt:lpstr>Project Cash Flow (estimate in US$ millions) Replace this text by the key takeaway of this slide</vt:lpstr>
      <vt:lpstr>Net Present Value (NPV) Replace this text by the key takeaway of this slide</vt:lpstr>
      <vt:lpstr>Table of Contents</vt:lpstr>
      <vt:lpstr>Key Success Factors &amp; KPIs Replace this text by the key takeaway of this slide</vt:lpstr>
      <vt:lpstr>Table of Contents</vt:lpstr>
      <vt:lpstr>Insert the title of the first Exhibit Summarize the key message of this slide</vt:lpstr>
      <vt:lpstr>Insert the title of the second Exhibit Summarize the key message of this slide</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253</cp:revision>
  <dcterms:created xsi:type="dcterms:W3CDTF">2020-07-08T04:44:55Z</dcterms:created>
  <dcterms:modified xsi:type="dcterms:W3CDTF">2021-09-23T03:41:21Z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