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4" r:id="rId4"/>
  </p:sldMasterIdLst>
  <p:notesMasterIdLst>
    <p:notesMasterId r:id="rId68"/>
  </p:notesMasterIdLst>
  <p:handoutMasterIdLst>
    <p:handoutMasterId r:id="rId69"/>
  </p:handoutMasterIdLst>
  <p:sldIdLst>
    <p:sldId id="256" r:id="rId5"/>
    <p:sldId id="1518" r:id="rId6"/>
    <p:sldId id="1578" r:id="rId7"/>
    <p:sldId id="1609" r:id="rId8"/>
    <p:sldId id="1610" r:id="rId9"/>
    <p:sldId id="1580" r:id="rId10"/>
    <p:sldId id="1611" r:id="rId11"/>
    <p:sldId id="1586" r:id="rId12"/>
    <p:sldId id="1612" r:id="rId13"/>
    <p:sldId id="1588" r:id="rId14"/>
    <p:sldId id="1589" r:id="rId15"/>
    <p:sldId id="1591" r:id="rId16"/>
    <p:sldId id="1593" r:id="rId17"/>
    <p:sldId id="1598" r:id="rId18"/>
    <p:sldId id="1599" r:id="rId19"/>
    <p:sldId id="1600" r:id="rId20"/>
    <p:sldId id="1603" r:id="rId21"/>
    <p:sldId id="1604" r:id="rId22"/>
    <p:sldId id="1606" r:id="rId23"/>
    <p:sldId id="1613" r:id="rId24"/>
    <p:sldId id="1614" r:id="rId25"/>
    <p:sldId id="1615" r:id="rId26"/>
    <p:sldId id="1616" r:id="rId27"/>
    <p:sldId id="1617" r:id="rId28"/>
    <p:sldId id="1618" r:id="rId29"/>
    <p:sldId id="1619" r:id="rId30"/>
    <p:sldId id="1620" r:id="rId31"/>
    <p:sldId id="1621" r:id="rId32"/>
    <p:sldId id="1622" r:id="rId33"/>
    <p:sldId id="1623" r:id="rId34"/>
    <p:sldId id="1624" r:id="rId35"/>
    <p:sldId id="1625" r:id="rId36"/>
    <p:sldId id="1626" r:id="rId37"/>
    <p:sldId id="1651" r:id="rId38"/>
    <p:sldId id="1652" r:id="rId39"/>
    <p:sldId id="1629" r:id="rId40"/>
    <p:sldId id="1630" r:id="rId41"/>
    <p:sldId id="1527" r:id="rId42"/>
    <p:sldId id="1632" r:id="rId43"/>
    <p:sldId id="1633" r:id="rId44"/>
    <p:sldId id="1653" r:id="rId45"/>
    <p:sldId id="1525" r:id="rId46"/>
    <p:sldId id="1524" r:id="rId47"/>
    <p:sldId id="1523" r:id="rId48"/>
    <p:sldId id="1638" r:id="rId49"/>
    <p:sldId id="1521" r:id="rId50"/>
    <p:sldId id="1520" r:id="rId51"/>
    <p:sldId id="1641" r:id="rId52"/>
    <p:sldId id="1642" r:id="rId53"/>
    <p:sldId id="1643" r:id="rId54"/>
    <p:sldId id="1644" r:id="rId55"/>
    <p:sldId id="1645" r:id="rId56"/>
    <p:sldId id="1646" r:id="rId57"/>
    <p:sldId id="1647" r:id="rId58"/>
    <p:sldId id="1648" r:id="rId59"/>
    <p:sldId id="1654" r:id="rId60"/>
    <p:sldId id="1650" r:id="rId61"/>
    <p:sldId id="1512" r:id="rId62"/>
    <p:sldId id="1517" r:id="rId63"/>
    <p:sldId id="1515" r:id="rId64"/>
    <p:sldId id="1516" r:id="rId65"/>
    <p:sldId id="293" r:id="rId66"/>
    <p:sldId id="296" r:id="rId67"/>
  </p:sldIdLst>
  <p:sldSz cx="12192000" cy="6858000"/>
  <p:notesSz cx="6858000" cy="9144000"/>
  <p:custDataLst>
    <p:tags r:id="rId7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93" userDrawn="1">
          <p15:clr>
            <a:srgbClr val="A4A3A4"/>
          </p15:clr>
        </p15:guide>
        <p15:guide id="2" orient="horz" pos="6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F6DE"/>
    <a:srgbClr val="D3EFCE"/>
    <a:srgbClr val="E5F4D4"/>
    <a:srgbClr val="3075FF"/>
    <a:srgbClr val="002060"/>
    <a:srgbClr val="9BEB99"/>
    <a:srgbClr val="ADAFBB"/>
    <a:srgbClr val="A3A5B3"/>
    <a:srgbClr val="CACBD4"/>
    <a:srgbClr val="B6B8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013" autoAdjust="0"/>
    <p:restoredTop sz="93840" autoAdjust="0"/>
  </p:normalViewPr>
  <p:slideViewPr>
    <p:cSldViewPr snapToGrid="0">
      <p:cViewPr>
        <p:scale>
          <a:sx n="66" d="100"/>
          <a:sy n="66" d="100"/>
        </p:scale>
        <p:origin x="924" y="19"/>
      </p:cViewPr>
      <p:guideLst>
        <p:guide pos="393"/>
        <p:guide orient="horz" pos="6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9" d="100"/>
          <a:sy n="49" d="100"/>
        </p:scale>
        <p:origin x="2674" y="43"/>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ags" Target="tags/tag1.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7/31/2020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7/31/2020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834898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311084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2"/>
            </p:custDataLst>
            <p:extLst>
              <p:ext uri="{D42A27DB-BD31-4B8C-83A1-F6EECF244321}">
                <p14:modId xmlns:p14="http://schemas.microsoft.com/office/powerpoint/2010/main" val="18043882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8257" name="think-cell Slide" r:id="rId5" imgW="344" imgH="344" progId="TCLayout.ActiveDocument.1">
                  <p:embed/>
                </p:oleObj>
              </mc:Choice>
              <mc:Fallback>
                <p:oleObj name="think-cell Slide" r:id="rId5" imgW="344" imgH="34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787676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94863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60643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89541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35688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479443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theme" Target="../theme/theme1.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1"/>
            </p:custDataLst>
            <p:extLst>
              <p:ext uri="{D42A27DB-BD31-4B8C-83A1-F6EECF244321}">
                <p14:modId xmlns:p14="http://schemas.microsoft.com/office/powerpoint/2010/main" val="26495114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84" name="think-cell Slide" r:id="rId13" imgW="344" imgH="344" progId="TCLayout.ActiveDocument.1">
                  <p:embed/>
                </p:oleObj>
              </mc:Choice>
              <mc:Fallback>
                <p:oleObj name="think-cell Slide" r:id="rId13" imgW="344" imgH="344" progId="TCLayout.ActiveDocument.1">
                  <p:embed/>
                  <p:pic>
                    <p:nvPicPr>
                      <p:cNvPr id="0" name=""/>
                      <p:cNvPicPr/>
                      <p:nvPr/>
                    </p:nvPicPr>
                    <p:blipFill>
                      <a:blip r:embed="rId14"/>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userDrawn="1">
            <p:custDataLst>
              <p:tags r:id="rId1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63058979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6" r:id="rId5"/>
    <p:sldLayoutId id="2147483672" r:id="rId6"/>
    <p:sldLayoutId id="2147483671" r:id="rId7"/>
    <p:sldLayoutId id="2147483673"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7.xml"/><Relationship Id="rId7" Type="http://schemas.openxmlformats.org/officeDocument/2006/relationships/hyperlink" Target="https://www.slidebooks.com/" TargetMode="External"/><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vmlDrawing" Target="../drawings/vmlDrawing12.vml"/><Relationship Id="rId6" Type="http://schemas.openxmlformats.org/officeDocument/2006/relationships/image" Target="../media/image1.emf"/><Relationship Id="rId5" Type="http://schemas.openxmlformats.org/officeDocument/2006/relationships/oleObject" Target="../embeddings/oleObject12.bin"/><Relationship Id="rId4"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5.bin"/><Relationship Id="rId4"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6.png"/><Relationship Id="rId2" Type="http://schemas.openxmlformats.org/officeDocument/2006/relationships/tags" Target="../tags/tag32.xml"/><Relationship Id="rId1" Type="http://schemas.openxmlformats.org/officeDocument/2006/relationships/vmlDrawing" Target="../drawings/vmlDrawing16.vml"/><Relationship Id="rId6" Type="http://schemas.openxmlformats.org/officeDocument/2006/relationships/image" Target="../media/image1.emf"/><Relationship Id="rId5" Type="http://schemas.openxmlformats.org/officeDocument/2006/relationships/oleObject" Target="../embeddings/oleObject16.bin"/><Relationship Id="rId4"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35.xml"/><Relationship Id="rId7" Type="http://schemas.openxmlformats.org/officeDocument/2006/relationships/image" Target="../media/image1.emf"/><Relationship Id="rId2" Type="http://schemas.openxmlformats.org/officeDocument/2006/relationships/tags" Target="../tags/tag34.xml"/><Relationship Id="rId1" Type="http://schemas.openxmlformats.org/officeDocument/2006/relationships/vmlDrawing" Target="../drawings/vmlDrawing17.vml"/><Relationship Id="rId6" Type="http://schemas.openxmlformats.org/officeDocument/2006/relationships/oleObject" Target="../embeddings/oleObject17.bin"/><Relationship Id="rId5" Type="http://schemas.openxmlformats.org/officeDocument/2006/relationships/image" Target="../media/image7.png"/><Relationship Id="rId4"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tags" Target="../tags/tag37.xml"/><Relationship Id="rId7" Type="http://schemas.openxmlformats.org/officeDocument/2006/relationships/image" Target="../media/image6.png"/><Relationship Id="rId2" Type="http://schemas.openxmlformats.org/officeDocument/2006/relationships/tags" Target="../tags/tag36.xml"/><Relationship Id="rId1" Type="http://schemas.openxmlformats.org/officeDocument/2006/relationships/vmlDrawing" Target="../drawings/vmlDrawing18.vml"/><Relationship Id="rId6" Type="http://schemas.openxmlformats.org/officeDocument/2006/relationships/image" Target="../media/image1.emf"/><Relationship Id="rId5" Type="http://schemas.openxmlformats.org/officeDocument/2006/relationships/oleObject" Target="../embeddings/oleObject18.bin"/><Relationship Id="rId4"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vmlDrawing" Target="../drawings/vmlDrawing19.vml"/><Relationship Id="rId6" Type="http://schemas.openxmlformats.org/officeDocument/2006/relationships/image" Target="../media/image1.emf"/><Relationship Id="rId5" Type="http://schemas.openxmlformats.org/officeDocument/2006/relationships/oleObject" Target="../embeddings/oleObject19.bin"/><Relationship Id="rId4"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vmlDrawing" Target="../drawings/vmlDrawing20.vml"/><Relationship Id="rId6" Type="http://schemas.openxmlformats.org/officeDocument/2006/relationships/image" Target="../media/image1.emf"/><Relationship Id="rId5" Type="http://schemas.openxmlformats.org/officeDocument/2006/relationships/oleObject" Target="../embeddings/oleObject20.bin"/><Relationship Id="rId4"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vmlDrawing" Target="../drawings/vmlDrawing21.vml"/><Relationship Id="rId6" Type="http://schemas.openxmlformats.org/officeDocument/2006/relationships/image" Target="../media/image1.emf"/><Relationship Id="rId5" Type="http://schemas.openxmlformats.org/officeDocument/2006/relationships/oleObject" Target="../embeddings/oleObject21.bin"/><Relationship Id="rId4"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tags" Target="../tags/tag45.xml"/><Relationship Id="rId7" Type="http://schemas.openxmlformats.org/officeDocument/2006/relationships/image" Target="../media/image3.png"/><Relationship Id="rId2" Type="http://schemas.openxmlformats.org/officeDocument/2006/relationships/tags" Target="../tags/tag44.xml"/><Relationship Id="rId1" Type="http://schemas.openxmlformats.org/officeDocument/2006/relationships/vmlDrawing" Target="../drawings/vmlDrawing22.vml"/><Relationship Id="rId6" Type="http://schemas.openxmlformats.org/officeDocument/2006/relationships/image" Target="../media/image1.emf"/><Relationship Id="rId5" Type="http://schemas.openxmlformats.org/officeDocument/2006/relationships/oleObject" Target="../embeddings/oleObject22.bin"/><Relationship Id="rId4"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47.xml"/><Relationship Id="rId7" Type="http://schemas.openxmlformats.org/officeDocument/2006/relationships/image" Target="../media/image8.png"/><Relationship Id="rId2" Type="http://schemas.openxmlformats.org/officeDocument/2006/relationships/tags" Target="../tags/tag46.xml"/><Relationship Id="rId1" Type="http://schemas.openxmlformats.org/officeDocument/2006/relationships/vmlDrawing" Target="../drawings/vmlDrawing23.vml"/><Relationship Id="rId6" Type="http://schemas.openxmlformats.org/officeDocument/2006/relationships/image" Target="../media/image1.emf"/><Relationship Id="rId5" Type="http://schemas.openxmlformats.org/officeDocument/2006/relationships/oleObject" Target="../embeddings/oleObject23.bin"/><Relationship Id="rId4" Type="http://schemas.openxmlformats.org/officeDocument/2006/relationships/slideLayout" Target="../slideLayouts/slideLayout3.xml"/><Relationship Id="rId9" Type="http://schemas.openxmlformats.org/officeDocument/2006/relationships/image" Target="../media/image10.png"/></Relationships>
</file>

<file path=ppt/slides/_rels/slide2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49.xml"/><Relationship Id="rId7" Type="http://schemas.openxmlformats.org/officeDocument/2006/relationships/image" Target="../media/image8.png"/><Relationship Id="rId2" Type="http://schemas.openxmlformats.org/officeDocument/2006/relationships/tags" Target="../tags/tag48.xml"/><Relationship Id="rId1" Type="http://schemas.openxmlformats.org/officeDocument/2006/relationships/vmlDrawing" Target="../drawings/vmlDrawing24.vml"/><Relationship Id="rId6" Type="http://schemas.openxmlformats.org/officeDocument/2006/relationships/image" Target="../media/image1.emf"/><Relationship Id="rId5" Type="http://schemas.openxmlformats.org/officeDocument/2006/relationships/oleObject" Target="../embeddings/oleObject24.bin"/><Relationship Id="rId4" Type="http://schemas.openxmlformats.org/officeDocument/2006/relationships/slideLayout" Target="../slideLayouts/slideLayout3.xml"/><Relationship Id="rId9" Type="http://schemas.openxmlformats.org/officeDocument/2006/relationships/image" Target="../media/image10.png"/></Relationships>
</file>

<file path=ppt/slides/_rels/slide2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51.xml"/><Relationship Id="rId7" Type="http://schemas.openxmlformats.org/officeDocument/2006/relationships/image" Target="../media/image8.png"/><Relationship Id="rId2" Type="http://schemas.openxmlformats.org/officeDocument/2006/relationships/tags" Target="../tags/tag50.xml"/><Relationship Id="rId1" Type="http://schemas.openxmlformats.org/officeDocument/2006/relationships/vmlDrawing" Target="../drawings/vmlDrawing25.vml"/><Relationship Id="rId6" Type="http://schemas.openxmlformats.org/officeDocument/2006/relationships/image" Target="../media/image1.emf"/><Relationship Id="rId5" Type="http://schemas.openxmlformats.org/officeDocument/2006/relationships/oleObject" Target="../embeddings/oleObject25.bin"/><Relationship Id="rId4" Type="http://schemas.openxmlformats.org/officeDocument/2006/relationships/slideLayout" Target="../slideLayouts/slideLayout3.xml"/><Relationship Id="rId9" Type="http://schemas.openxmlformats.org/officeDocument/2006/relationships/image" Target="../media/image10.png"/></Relationships>
</file>

<file path=ppt/slides/_rels/slide24.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tags" Target="../tags/tag53.xml"/><Relationship Id="rId7" Type="http://schemas.openxmlformats.org/officeDocument/2006/relationships/image" Target="../media/image3.png"/><Relationship Id="rId2" Type="http://schemas.openxmlformats.org/officeDocument/2006/relationships/tags" Target="../tags/tag52.xml"/><Relationship Id="rId1" Type="http://schemas.openxmlformats.org/officeDocument/2006/relationships/vmlDrawing" Target="../drawings/vmlDrawing26.vml"/><Relationship Id="rId6" Type="http://schemas.openxmlformats.org/officeDocument/2006/relationships/image" Target="../media/image1.emf"/><Relationship Id="rId5" Type="http://schemas.openxmlformats.org/officeDocument/2006/relationships/oleObject" Target="../embeddings/oleObject26.bin"/><Relationship Id="rId4"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vmlDrawing" Target="../drawings/vmlDrawing27.vml"/><Relationship Id="rId6" Type="http://schemas.openxmlformats.org/officeDocument/2006/relationships/image" Target="../media/image1.emf"/><Relationship Id="rId5" Type="http://schemas.openxmlformats.org/officeDocument/2006/relationships/oleObject" Target="../embeddings/oleObject27.bin"/><Relationship Id="rId4"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tags" Target="../tags/tag57.xml"/><Relationship Id="rId7" Type="http://schemas.openxmlformats.org/officeDocument/2006/relationships/image" Target="../media/image3.png"/><Relationship Id="rId2" Type="http://schemas.openxmlformats.org/officeDocument/2006/relationships/tags" Target="../tags/tag56.xml"/><Relationship Id="rId1" Type="http://schemas.openxmlformats.org/officeDocument/2006/relationships/vmlDrawing" Target="../drawings/vmlDrawing28.vml"/><Relationship Id="rId6" Type="http://schemas.openxmlformats.org/officeDocument/2006/relationships/image" Target="../media/image1.emf"/><Relationship Id="rId5" Type="http://schemas.openxmlformats.org/officeDocument/2006/relationships/oleObject" Target="../embeddings/oleObject28.bin"/><Relationship Id="rId4"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vmlDrawing" Target="../drawings/vmlDrawing29.vml"/><Relationship Id="rId6" Type="http://schemas.openxmlformats.org/officeDocument/2006/relationships/image" Target="../media/image1.emf"/><Relationship Id="rId5" Type="http://schemas.openxmlformats.org/officeDocument/2006/relationships/oleObject" Target="../embeddings/oleObject29.bin"/><Relationship Id="rId4"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vmlDrawing" Target="../drawings/vmlDrawing30.vml"/><Relationship Id="rId6" Type="http://schemas.openxmlformats.org/officeDocument/2006/relationships/image" Target="../media/image1.emf"/><Relationship Id="rId5" Type="http://schemas.openxmlformats.org/officeDocument/2006/relationships/oleObject" Target="../embeddings/oleObject30.bin"/><Relationship Id="rId4"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tags" Target="../tags/tag63.xml"/><Relationship Id="rId7" Type="http://schemas.openxmlformats.org/officeDocument/2006/relationships/image" Target="../media/image3.png"/><Relationship Id="rId2" Type="http://schemas.openxmlformats.org/officeDocument/2006/relationships/tags" Target="../tags/tag62.xml"/><Relationship Id="rId1" Type="http://schemas.openxmlformats.org/officeDocument/2006/relationships/vmlDrawing" Target="../drawings/vmlDrawing31.vml"/><Relationship Id="rId6" Type="http://schemas.openxmlformats.org/officeDocument/2006/relationships/image" Target="../media/image1.emf"/><Relationship Id="rId5" Type="http://schemas.openxmlformats.org/officeDocument/2006/relationships/oleObject" Target="../embeddings/oleObject31.bin"/><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vmlDrawing" Target="../drawings/vmlDrawing32.vml"/><Relationship Id="rId6" Type="http://schemas.openxmlformats.org/officeDocument/2006/relationships/image" Target="../media/image1.emf"/><Relationship Id="rId5" Type="http://schemas.openxmlformats.org/officeDocument/2006/relationships/oleObject" Target="../embeddings/oleObject32.bin"/><Relationship Id="rId4"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vmlDrawing" Target="../drawings/vmlDrawing33.vml"/><Relationship Id="rId6" Type="http://schemas.openxmlformats.org/officeDocument/2006/relationships/image" Target="../media/image1.emf"/><Relationship Id="rId5" Type="http://schemas.openxmlformats.org/officeDocument/2006/relationships/oleObject" Target="../embeddings/oleObject33.bin"/><Relationship Id="rId4"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vmlDrawing" Target="../drawings/vmlDrawing34.vml"/><Relationship Id="rId6" Type="http://schemas.openxmlformats.org/officeDocument/2006/relationships/image" Target="../media/image1.emf"/><Relationship Id="rId5" Type="http://schemas.openxmlformats.org/officeDocument/2006/relationships/oleObject" Target="../embeddings/oleObject34.bin"/><Relationship Id="rId4"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tags" Target="../tags/tag71.xml"/><Relationship Id="rId7" Type="http://schemas.openxmlformats.org/officeDocument/2006/relationships/image" Target="../media/image3.png"/><Relationship Id="rId2" Type="http://schemas.openxmlformats.org/officeDocument/2006/relationships/tags" Target="../tags/tag70.xml"/><Relationship Id="rId1" Type="http://schemas.openxmlformats.org/officeDocument/2006/relationships/vmlDrawing" Target="../drawings/vmlDrawing35.vml"/><Relationship Id="rId6" Type="http://schemas.openxmlformats.org/officeDocument/2006/relationships/image" Target="../media/image1.emf"/><Relationship Id="rId5" Type="http://schemas.openxmlformats.org/officeDocument/2006/relationships/oleObject" Target="../embeddings/oleObject35.bin"/><Relationship Id="rId4"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vmlDrawing" Target="../drawings/vmlDrawing36.vml"/><Relationship Id="rId6" Type="http://schemas.openxmlformats.org/officeDocument/2006/relationships/image" Target="../media/image1.emf"/><Relationship Id="rId5" Type="http://schemas.openxmlformats.org/officeDocument/2006/relationships/oleObject" Target="../embeddings/oleObject36.bin"/><Relationship Id="rId4"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8" Type="http://schemas.openxmlformats.org/officeDocument/2006/relationships/tags" Target="../tags/tag80.xml"/><Relationship Id="rId13" Type="http://schemas.openxmlformats.org/officeDocument/2006/relationships/tags" Target="../tags/tag85.xml"/><Relationship Id="rId18" Type="http://schemas.openxmlformats.org/officeDocument/2006/relationships/image" Target="../media/image1.emf"/><Relationship Id="rId3" Type="http://schemas.openxmlformats.org/officeDocument/2006/relationships/tags" Target="../tags/tag75.xml"/><Relationship Id="rId7" Type="http://schemas.openxmlformats.org/officeDocument/2006/relationships/tags" Target="../tags/tag79.xml"/><Relationship Id="rId12" Type="http://schemas.openxmlformats.org/officeDocument/2006/relationships/tags" Target="../tags/tag84.xml"/><Relationship Id="rId17" Type="http://schemas.openxmlformats.org/officeDocument/2006/relationships/oleObject" Target="../embeddings/oleObject37.bin"/><Relationship Id="rId2" Type="http://schemas.openxmlformats.org/officeDocument/2006/relationships/tags" Target="../tags/tag74.xml"/><Relationship Id="rId16" Type="http://schemas.openxmlformats.org/officeDocument/2006/relationships/slideLayout" Target="../slideLayouts/slideLayout3.xml"/><Relationship Id="rId1" Type="http://schemas.openxmlformats.org/officeDocument/2006/relationships/vmlDrawing" Target="../drawings/vmlDrawing37.vml"/><Relationship Id="rId6" Type="http://schemas.openxmlformats.org/officeDocument/2006/relationships/tags" Target="../tags/tag78.xml"/><Relationship Id="rId11" Type="http://schemas.openxmlformats.org/officeDocument/2006/relationships/tags" Target="../tags/tag83.xml"/><Relationship Id="rId5" Type="http://schemas.openxmlformats.org/officeDocument/2006/relationships/tags" Target="../tags/tag77.xml"/><Relationship Id="rId15" Type="http://schemas.openxmlformats.org/officeDocument/2006/relationships/tags" Target="../tags/tag87.xml"/><Relationship Id="rId10" Type="http://schemas.openxmlformats.org/officeDocument/2006/relationships/tags" Target="../tags/tag82.xml"/><Relationship Id="rId4" Type="http://schemas.openxmlformats.org/officeDocument/2006/relationships/tags" Target="../tags/tag76.xml"/><Relationship Id="rId9" Type="http://schemas.openxmlformats.org/officeDocument/2006/relationships/tags" Target="../tags/tag81.xml"/><Relationship Id="rId14" Type="http://schemas.openxmlformats.org/officeDocument/2006/relationships/tags" Target="../tags/tag86.xml"/></Relationships>
</file>

<file path=ppt/slides/_rels/slide36.xml.rels><?xml version="1.0" encoding="UTF-8" standalone="yes"?>
<Relationships xmlns="http://schemas.openxmlformats.org/package/2006/relationships"><Relationship Id="rId3" Type="http://schemas.openxmlformats.org/officeDocument/2006/relationships/tags" Target="../tags/tag89.xml"/><Relationship Id="rId2" Type="http://schemas.openxmlformats.org/officeDocument/2006/relationships/tags" Target="../tags/tag88.xml"/><Relationship Id="rId1" Type="http://schemas.openxmlformats.org/officeDocument/2006/relationships/vmlDrawing" Target="../drawings/vmlDrawing38.vml"/><Relationship Id="rId6" Type="http://schemas.openxmlformats.org/officeDocument/2006/relationships/image" Target="../media/image1.emf"/><Relationship Id="rId5" Type="http://schemas.openxmlformats.org/officeDocument/2006/relationships/oleObject" Target="../embeddings/oleObject38.bin"/><Relationship Id="rId4"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tags" Target="../tags/tag91.xml"/><Relationship Id="rId7" Type="http://schemas.openxmlformats.org/officeDocument/2006/relationships/image" Target="../media/image3.png"/><Relationship Id="rId2" Type="http://schemas.openxmlformats.org/officeDocument/2006/relationships/tags" Target="../tags/tag90.xml"/><Relationship Id="rId1" Type="http://schemas.openxmlformats.org/officeDocument/2006/relationships/vmlDrawing" Target="../drawings/vmlDrawing39.vml"/><Relationship Id="rId6" Type="http://schemas.openxmlformats.org/officeDocument/2006/relationships/image" Target="../media/image1.emf"/><Relationship Id="rId5" Type="http://schemas.openxmlformats.org/officeDocument/2006/relationships/oleObject" Target="../embeddings/oleObject39.bin"/><Relationship Id="rId4"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92.xml"/><Relationship Id="rId1" Type="http://schemas.openxmlformats.org/officeDocument/2006/relationships/vmlDrawing" Target="../drawings/vmlDrawing40.vml"/><Relationship Id="rId6" Type="http://schemas.openxmlformats.org/officeDocument/2006/relationships/image" Target="../media/image11.emf"/><Relationship Id="rId5" Type="http://schemas.openxmlformats.org/officeDocument/2006/relationships/image" Target="../media/image1.emf"/><Relationship Id="rId4" Type="http://schemas.openxmlformats.org/officeDocument/2006/relationships/oleObject" Target="../embeddings/oleObject40.bin"/></Relationships>
</file>

<file path=ppt/slides/_rels/slide39.xml.rels><?xml version="1.0" encoding="UTF-8" standalone="yes"?>
<Relationships xmlns="http://schemas.openxmlformats.org/package/2006/relationships"><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vmlDrawing" Target="../drawings/vmlDrawing41.vml"/><Relationship Id="rId6" Type="http://schemas.openxmlformats.org/officeDocument/2006/relationships/image" Target="../media/image1.emf"/><Relationship Id="rId5" Type="http://schemas.openxmlformats.org/officeDocument/2006/relationships/oleObject" Target="../embeddings/oleObject41.bin"/><Relationship Id="rId4"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tags" Target="../tags/tag13.xml"/><Relationship Id="rId7" Type="http://schemas.openxmlformats.org/officeDocument/2006/relationships/image" Target="../media/image3.png"/><Relationship Id="rId2" Type="http://schemas.openxmlformats.org/officeDocument/2006/relationships/tags" Target="../tags/tag12.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tags" Target="../tags/tag96.xml"/><Relationship Id="rId7" Type="http://schemas.openxmlformats.org/officeDocument/2006/relationships/image" Target="../media/image3.png"/><Relationship Id="rId2" Type="http://schemas.openxmlformats.org/officeDocument/2006/relationships/tags" Target="../tags/tag95.xml"/><Relationship Id="rId1" Type="http://schemas.openxmlformats.org/officeDocument/2006/relationships/vmlDrawing" Target="../drawings/vmlDrawing42.vml"/><Relationship Id="rId6" Type="http://schemas.openxmlformats.org/officeDocument/2006/relationships/image" Target="../media/image1.emf"/><Relationship Id="rId5" Type="http://schemas.openxmlformats.org/officeDocument/2006/relationships/oleObject" Target="../embeddings/oleObject42.bin"/><Relationship Id="rId4"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97.xml"/><Relationship Id="rId1" Type="http://schemas.openxmlformats.org/officeDocument/2006/relationships/vmlDrawing" Target="../drawings/vmlDrawing43.vml"/><Relationship Id="rId5" Type="http://schemas.openxmlformats.org/officeDocument/2006/relationships/image" Target="../media/image1.emf"/><Relationship Id="rId4" Type="http://schemas.openxmlformats.org/officeDocument/2006/relationships/oleObject" Target="../embeddings/oleObject43.bin"/></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98.xml"/><Relationship Id="rId1" Type="http://schemas.openxmlformats.org/officeDocument/2006/relationships/vmlDrawing" Target="../drawings/vmlDrawing44.vml"/><Relationship Id="rId6" Type="http://schemas.openxmlformats.org/officeDocument/2006/relationships/image" Target="../media/image12.emf"/><Relationship Id="rId5" Type="http://schemas.openxmlformats.org/officeDocument/2006/relationships/image" Target="../media/image1.emf"/><Relationship Id="rId4" Type="http://schemas.openxmlformats.org/officeDocument/2006/relationships/oleObject" Target="../embeddings/oleObject44.bin"/></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99.xml"/><Relationship Id="rId1" Type="http://schemas.openxmlformats.org/officeDocument/2006/relationships/vmlDrawing" Target="../drawings/vmlDrawing45.vml"/><Relationship Id="rId6" Type="http://schemas.openxmlformats.org/officeDocument/2006/relationships/image" Target="../media/image13.emf"/><Relationship Id="rId5" Type="http://schemas.openxmlformats.org/officeDocument/2006/relationships/image" Target="../media/image1.emf"/><Relationship Id="rId4" Type="http://schemas.openxmlformats.org/officeDocument/2006/relationships/oleObject" Target="../embeddings/oleObject45.bin"/></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00.xml"/><Relationship Id="rId1" Type="http://schemas.openxmlformats.org/officeDocument/2006/relationships/vmlDrawing" Target="../drawings/vmlDrawing46.vml"/><Relationship Id="rId5" Type="http://schemas.openxmlformats.org/officeDocument/2006/relationships/image" Target="../media/image1.emf"/><Relationship Id="rId4" Type="http://schemas.openxmlformats.org/officeDocument/2006/relationships/oleObject" Target="../embeddings/oleObject46.bin"/></Relationships>
</file>

<file path=ppt/slides/_rels/slide45.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tags" Target="../tags/tag102.xml"/><Relationship Id="rId7" Type="http://schemas.openxmlformats.org/officeDocument/2006/relationships/image" Target="../media/image3.png"/><Relationship Id="rId2" Type="http://schemas.openxmlformats.org/officeDocument/2006/relationships/tags" Target="../tags/tag101.xml"/><Relationship Id="rId1" Type="http://schemas.openxmlformats.org/officeDocument/2006/relationships/vmlDrawing" Target="../drawings/vmlDrawing47.vml"/><Relationship Id="rId6" Type="http://schemas.openxmlformats.org/officeDocument/2006/relationships/image" Target="../media/image1.emf"/><Relationship Id="rId5" Type="http://schemas.openxmlformats.org/officeDocument/2006/relationships/oleObject" Target="../embeddings/oleObject47.bin"/><Relationship Id="rId4"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03.xml"/><Relationship Id="rId1" Type="http://schemas.openxmlformats.org/officeDocument/2006/relationships/vmlDrawing" Target="../drawings/vmlDrawing48.vml"/><Relationship Id="rId6" Type="http://schemas.openxmlformats.org/officeDocument/2006/relationships/image" Target="../media/image14.emf"/><Relationship Id="rId5" Type="http://schemas.openxmlformats.org/officeDocument/2006/relationships/image" Target="../media/image1.emf"/><Relationship Id="rId4" Type="http://schemas.openxmlformats.org/officeDocument/2006/relationships/oleObject" Target="../embeddings/oleObject48.bin"/></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04.xml"/><Relationship Id="rId1" Type="http://schemas.openxmlformats.org/officeDocument/2006/relationships/vmlDrawing" Target="../drawings/vmlDrawing49.vml"/><Relationship Id="rId6" Type="http://schemas.openxmlformats.org/officeDocument/2006/relationships/image" Target="../media/image15.emf"/><Relationship Id="rId5" Type="http://schemas.openxmlformats.org/officeDocument/2006/relationships/image" Target="../media/image1.emf"/><Relationship Id="rId4" Type="http://schemas.openxmlformats.org/officeDocument/2006/relationships/oleObject" Target="../embeddings/oleObject49.bin"/></Relationships>
</file>

<file path=ppt/slides/_rels/slide48.xml.rels><?xml version="1.0" encoding="UTF-8" standalone="yes"?>
<Relationships xmlns="http://schemas.openxmlformats.org/package/2006/relationships"><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vmlDrawing" Target="../drawings/vmlDrawing50.vml"/><Relationship Id="rId6" Type="http://schemas.openxmlformats.org/officeDocument/2006/relationships/image" Target="../media/image1.emf"/><Relationship Id="rId5" Type="http://schemas.openxmlformats.org/officeDocument/2006/relationships/oleObject" Target="../embeddings/oleObject50.bin"/><Relationship Id="rId4"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tags" Target="../tags/tag108.xml"/><Relationship Id="rId2" Type="http://schemas.openxmlformats.org/officeDocument/2006/relationships/tags" Target="../tags/tag107.xml"/><Relationship Id="rId1" Type="http://schemas.openxmlformats.org/officeDocument/2006/relationships/vmlDrawing" Target="../drawings/vmlDrawing51.vml"/><Relationship Id="rId6" Type="http://schemas.openxmlformats.org/officeDocument/2006/relationships/image" Target="../media/image1.emf"/><Relationship Id="rId5" Type="http://schemas.openxmlformats.org/officeDocument/2006/relationships/oleObject" Target="../embeddings/oleObject51.bin"/><Relationship Id="rId4"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tags" Target="../tags/tag15.xml"/><Relationship Id="rId7" Type="http://schemas.openxmlformats.org/officeDocument/2006/relationships/image" Target="../media/image3.png"/><Relationship Id="rId2" Type="http://schemas.openxmlformats.org/officeDocument/2006/relationships/tags" Target="../tags/tag14.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tags" Target="../tags/tag110.xml"/><Relationship Id="rId7" Type="http://schemas.openxmlformats.org/officeDocument/2006/relationships/image" Target="../media/image16.png"/><Relationship Id="rId2" Type="http://schemas.openxmlformats.org/officeDocument/2006/relationships/tags" Target="../tags/tag109.xml"/><Relationship Id="rId1" Type="http://schemas.openxmlformats.org/officeDocument/2006/relationships/vmlDrawing" Target="../drawings/vmlDrawing52.vml"/><Relationship Id="rId6" Type="http://schemas.openxmlformats.org/officeDocument/2006/relationships/image" Target="../media/image1.emf"/><Relationship Id="rId5" Type="http://schemas.openxmlformats.org/officeDocument/2006/relationships/oleObject" Target="../embeddings/oleObject52.bin"/><Relationship Id="rId4"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vmlDrawing" Target="../drawings/vmlDrawing53.vml"/><Relationship Id="rId6" Type="http://schemas.openxmlformats.org/officeDocument/2006/relationships/image" Target="../media/image1.emf"/><Relationship Id="rId5" Type="http://schemas.openxmlformats.org/officeDocument/2006/relationships/oleObject" Target="../embeddings/oleObject53.bin"/><Relationship Id="rId4"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tags" Target="../tags/tag114.xml"/><Relationship Id="rId2" Type="http://schemas.openxmlformats.org/officeDocument/2006/relationships/tags" Target="../tags/tag113.xml"/><Relationship Id="rId1" Type="http://schemas.openxmlformats.org/officeDocument/2006/relationships/vmlDrawing" Target="../drawings/vmlDrawing54.vml"/><Relationship Id="rId6" Type="http://schemas.openxmlformats.org/officeDocument/2006/relationships/image" Target="../media/image1.emf"/><Relationship Id="rId5" Type="http://schemas.openxmlformats.org/officeDocument/2006/relationships/oleObject" Target="../embeddings/oleObject54.bin"/><Relationship Id="rId4"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tags" Target="../tags/tag116.xml"/><Relationship Id="rId2" Type="http://schemas.openxmlformats.org/officeDocument/2006/relationships/tags" Target="../tags/tag115.xml"/><Relationship Id="rId1" Type="http://schemas.openxmlformats.org/officeDocument/2006/relationships/vmlDrawing" Target="../drawings/vmlDrawing55.vml"/><Relationship Id="rId6" Type="http://schemas.openxmlformats.org/officeDocument/2006/relationships/image" Target="../media/image1.emf"/><Relationship Id="rId5" Type="http://schemas.openxmlformats.org/officeDocument/2006/relationships/oleObject" Target="../embeddings/oleObject55.bin"/><Relationship Id="rId4"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vmlDrawing" Target="../drawings/vmlDrawing56.vml"/><Relationship Id="rId6" Type="http://schemas.openxmlformats.org/officeDocument/2006/relationships/image" Target="../media/image1.emf"/><Relationship Id="rId5" Type="http://schemas.openxmlformats.org/officeDocument/2006/relationships/oleObject" Target="../embeddings/oleObject56.bin"/><Relationship Id="rId4"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tags" Target="../tags/tag120.xml"/><Relationship Id="rId7" Type="http://schemas.openxmlformats.org/officeDocument/2006/relationships/image" Target="../media/image3.png"/><Relationship Id="rId2" Type="http://schemas.openxmlformats.org/officeDocument/2006/relationships/tags" Target="../tags/tag119.xml"/><Relationship Id="rId1" Type="http://schemas.openxmlformats.org/officeDocument/2006/relationships/vmlDrawing" Target="../drawings/vmlDrawing57.vml"/><Relationship Id="rId6" Type="http://schemas.openxmlformats.org/officeDocument/2006/relationships/image" Target="../media/image1.emf"/><Relationship Id="rId5" Type="http://schemas.openxmlformats.org/officeDocument/2006/relationships/oleObject" Target="../embeddings/oleObject57.bin"/><Relationship Id="rId4"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21.xml"/><Relationship Id="rId1" Type="http://schemas.openxmlformats.org/officeDocument/2006/relationships/vmlDrawing" Target="../drawings/vmlDrawing58.vml"/><Relationship Id="rId5" Type="http://schemas.openxmlformats.org/officeDocument/2006/relationships/image" Target="../media/image1.emf"/><Relationship Id="rId4" Type="http://schemas.openxmlformats.org/officeDocument/2006/relationships/oleObject" Target="../embeddings/oleObject58.bin"/></Relationships>
</file>

<file path=ppt/slides/_rels/slide57.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tags" Target="../tags/tag123.xml"/><Relationship Id="rId7" Type="http://schemas.openxmlformats.org/officeDocument/2006/relationships/image" Target="../media/image3.png"/><Relationship Id="rId2" Type="http://schemas.openxmlformats.org/officeDocument/2006/relationships/tags" Target="../tags/tag122.xml"/><Relationship Id="rId1" Type="http://schemas.openxmlformats.org/officeDocument/2006/relationships/vmlDrawing" Target="../drawings/vmlDrawing59.vml"/><Relationship Id="rId6" Type="http://schemas.openxmlformats.org/officeDocument/2006/relationships/image" Target="../media/image1.emf"/><Relationship Id="rId5" Type="http://schemas.openxmlformats.org/officeDocument/2006/relationships/oleObject" Target="../embeddings/oleObject59.bin"/><Relationship Id="rId4"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24.xml"/><Relationship Id="rId1" Type="http://schemas.openxmlformats.org/officeDocument/2006/relationships/vmlDrawing" Target="../drawings/vmlDrawing60.vml"/><Relationship Id="rId5" Type="http://schemas.openxmlformats.org/officeDocument/2006/relationships/image" Target="../media/image1.emf"/><Relationship Id="rId4" Type="http://schemas.openxmlformats.org/officeDocument/2006/relationships/oleObject" Target="../embeddings/oleObject60.bin"/></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25.xml"/><Relationship Id="rId1" Type="http://schemas.openxmlformats.org/officeDocument/2006/relationships/vmlDrawing" Target="../drawings/vmlDrawing61.vml"/><Relationship Id="rId5" Type="http://schemas.openxmlformats.org/officeDocument/2006/relationships/image" Target="../media/image1.emf"/><Relationship Id="rId4" Type="http://schemas.openxmlformats.org/officeDocument/2006/relationships/oleObject" Target="../embeddings/oleObject61.bin"/></Relationships>
</file>

<file path=ppt/slides/_rels/slide6.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5.emf"/><Relationship Id="rId2" Type="http://schemas.openxmlformats.org/officeDocument/2006/relationships/tags" Target="../tags/tag16.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svg"/><Relationship Id="rId18" Type="http://schemas.openxmlformats.org/officeDocument/2006/relationships/hyperlink" Target="https://www.slidebooks.com/collections/discounted-bundle/products/change-management-toolbox?variant=935073897" TargetMode="External"/><Relationship Id="rId26" Type="http://schemas.openxmlformats.org/officeDocument/2006/relationships/image" Target="../media/image32.png"/><Relationship Id="rId3" Type="http://schemas.openxmlformats.org/officeDocument/2006/relationships/image" Target="../media/image19.svg"/><Relationship Id="rId21" Type="http://schemas.openxmlformats.org/officeDocument/2006/relationships/hyperlink" Target="https://www.slidebooks.com/collections/financial-templates/products/merger-and-acquisition-toolkit?variant=17648913989" TargetMode="External"/><Relationship Id="rId7" Type="http://schemas.openxmlformats.org/officeDocument/2006/relationships/image" Target="../media/image23.svg"/><Relationship Id="rId12" Type="http://schemas.openxmlformats.org/officeDocument/2006/relationships/image" Target="../media/image28.png"/><Relationship Id="rId17" Type="http://schemas.openxmlformats.org/officeDocument/2006/relationships/hyperlink" Target="https://www.slidebooks.com/collections/management-consulting/products/management-consulting-toolkit?variant=22532413423698" TargetMode="External"/><Relationship Id="rId25" Type="http://schemas.openxmlformats.org/officeDocument/2006/relationships/hyperlink" Target="https://www.slidebooks.com/products/digital-transformation-toolkit?variant=32127821316178" TargetMode="External"/><Relationship Id="rId2" Type="http://schemas.openxmlformats.org/officeDocument/2006/relationships/image" Target="../media/image18.png"/><Relationship Id="rId16" Type="http://schemas.openxmlformats.org/officeDocument/2006/relationships/hyperlink" Target="https://www.slidebooks.com/collections/discounted-bundle/products/strategy-toolkit?variant=17648810693" TargetMode="External"/><Relationship Id="rId20" Type="http://schemas.openxmlformats.org/officeDocument/2006/relationships/hyperlink" Target="https://www.slidebooks.com/collections/sales-and-marketing/products/marketing-sales-toolkit?variant=31584180011090" TargetMode="External"/><Relationship Id="rId29" Type="http://schemas.openxmlformats.org/officeDocument/2006/relationships/image" Target="../media/image35.svg"/><Relationship Id="rId1" Type="http://schemas.openxmlformats.org/officeDocument/2006/relationships/slideLayout" Target="../slideLayouts/slideLayout3.xml"/><Relationship Id="rId6" Type="http://schemas.openxmlformats.org/officeDocument/2006/relationships/image" Target="../media/image22.png"/><Relationship Id="rId11" Type="http://schemas.openxmlformats.org/officeDocument/2006/relationships/image" Target="../media/image27.svg"/><Relationship Id="rId24" Type="http://schemas.openxmlformats.org/officeDocument/2006/relationships/hyperlink" Target="https://www.slidebooks.com/collections/discounted-bundle/products/legal-toolkit?variant=31584776880210" TargetMode="External"/><Relationship Id="rId5" Type="http://schemas.openxmlformats.org/officeDocument/2006/relationships/image" Target="../media/image21.svg"/><Relationship Id="rId15" Type="http://schemas.openxmlformats.org/officeDocument/2006/relationships/image" Target="../media/image31.svg"/><Relationship Id="rId23" Type="http://schemas.openxmlformats.org/officeDocument/2006/relationships/hyperlink" Target="https://www.slidebooks.com/collections/discounted-bundle/products/behavioral-skills-toolkit?variant=22116212677" TargetMode="External"/><Relationship Id="rId28" Type="http://schemas.openxmlformats.org/officeDocument/2006/relationships/image" Target="../media/image34.png"/><Relationship Id="rId10" Type="http://schemas.openxmlformats.org/officeDocument/2006/relationships/image" Target="../media/image26.png"/><Relationship Id="rId19" Type="http://schemas.openxmlformats.org/officeDocument/2006/relationships/hyperlink" Target="https://www.slidebooks.com/collections/discounted-bundle/products/project-manager-toolkit?variant=773543889" TargetMode="External"/><Relationship Id="rId4" Type="http://schemas.openxmlformats.org/officeDocument/2006/relationships/image" Target="../media/image20.png"/><Relationship Id="rId9" Type="http://schemas.openxmlformats.org/officeDocument/2006/relationships/image" Target="../media/image25.svg"/><Relationship Id="rId14" Type="http://schemas.openxmlformats.org/officeDocument/2006/relationships/image" Target="../media/image30.png"/><Relationship Id="rId22" Type="http://schemas.openxmlformats.org/officeDocument/2006/relationships/hyperlink" Target="https://www.slidebooks.com/collections/operations-and-supply-chain-management/products/operational-excellence-toolkit?variant=21571101957" TargetMode="External"/><Relationship Id="rId27" Type="http://schemas.openxmlformats.org/officeDocument/2006/relationships/image" Target="../media/image33.svg"/></Relationships>
</file>

<file path=ppt/slides/_rels/slide61.xml.rels><?xml version="1.0" encoding="UTF-8" standalone="yes"?>
<Relationships xmlns="http://schemas.openxmlformats.org/package/2006/relationships"><Relationship Id="rId3" Type="http://schemas.openxmlformats.org/officeDocument/2006/relationships/hyperlink" Target="http://www.slidebooks.com/" TargetMode="External"/><Relationship Id="rId2" Type="http://schemas.openxmlformats.org/officeDocument/2006/relationships/hyperlink" Target="https://www.slidebooks.com/products/strategy-toolkit?variant=17648810693" TargetMode="External"/><Relationship Id="rId1" Type="http://schemas.openxmlformats.org/officeDocument/2006/relationships/slideLayout" Target="../slideLayouts/slideLayout3.xml"/><Relationship Id="rId6" Type="http://schemas.openxmlformats.org/officeDocument/2006/relationships/hyperlink" Target="https://www.slidebooks.com/collections/best-seller-business-documents/products/business-toolkit?variant=12473147916370" TargetMode="External"/><Relationship Id="rId5" Type="http://schemas.openxmlformats.org/officeDocument/2006/relationships/image" Target="../media/image36.png"/><Relationship Id="rId4" Type="http://schemas.openxmlformats.org/officeDocument/2006/relationships/hyperlink" Target="https://www.slidebooks.com/products/business-toolkit?variant=12473147916370" TargetMode="External"/></Relationships>
</file>

<file path=ppt/slides/_rels/slide62.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tags" Target="../tags/tag127.xml"/><Relationship Id="rId7" Type="http://schemas.openxmlformats.org/officeDocument/2006/relationships/hyperlink" Target="https://www.slidebooks.com/" TargetMode="External"/><Relationship Id="rId2" Type="http://schemas.openxmlformats.org/officeDocument/2006/relationships/tags" Target="../tags/tag126.xml"/><Relationship Id="rId1" Type="http://schemas.openxmlformats.org/officeDocument/2006/relationships/vmlDrawing" Target="../drawings/vmlDrawing62.vml"/><Relationship Id="rId6" Type="http://schemas.openxmlformats.org/officeDocument/2006/relationships/image" Target="../media/image1.emf"/><Relationship Id="rId5" Type="http://schemas.openxmlformats.org/officeDocument/2006/relationships/oleObject" Target="../embeddings/oleObject62.bin"/><Relationship Id="rId10" Type="http://schemas.openxmlformats.org/officeDocument/2006/relationships/image" Target="../media/image39.png"/><Relationship Id="rId4" Type="http://schemas.openxmlformats.org/officeDocument/2006/relationships/slideLayout" Target="../slideLayouts/slideLayout3.xml"/><Relationship Id="rId9" Type="http://schemas.openxmlformats.org/officeDocument/2006/relationships/image" Target="../media/image38.png"/></Relationships>
</file>

<file path=ppt/slides/_rels/slide6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129.xml"/><Relationship Id="rId7" Type="http://schemas.openxmlformats.org/officeDocument/2006/relationships/hyperlink" Target="https://www.slidebooks.com/" TargetMode="External"/><Relationship Id="rId2" Type="http://schemas.openxmlformats.org/officeDocument/2006/relationships/tags" Target="../tags/tag128.xml"/><Relationship Id="rId1" Type="http://schemas.openxmlformats.org/officeDocument/2006/relationships/vmlDrawing" Target="../drawings/vmlDrawing63.vml"/><Relationship Id="rId6" Type="http://schemas.openxmlformats.org/officeDocument/2006/relationships/image" Target="../media/image1.emf"/><Relationship Id="rId5" Type="http://schemas.openxmlformats.org/officeDocument/2006/relationships/oleObject" Target="../embeddings/oleObject63.bin"/><Relationship Id="rId4"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tags" Target="../tags/tag19.xml"/><Relationship Id="rId7" Type="http://schemas.openxmlformats.org/officeDocument/2006/relationships/image" Target="../media/image3.png"/><Relationship Id="rId2" Type="http://schemas.openxmlformats.org/officeDocument/2006/relationships/tags" Target="../tags/tag18.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tags" Target="../tags/tag23.xml"/><Relationship Id="rId7" Type="http://schemas.openxmlformats.org/officeDocument/2006/relationships/image" Target="../media/image3.png"/><Relationship Id="rId2" Type="http://schemas.openxmlformats.org/officeDocument/2006/relationships/tags" Target="../tags/tag22.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11.bin"/><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A1A0FD28-B360-4C9C-A1CC-D67C30C868F3}"/>
              </a:ext>
            </a:extLst>
          </p:cNvPr>
          <p:cNvGraphicFramePr>
            <a:graphicFrameLocks noChangeAspect="1"/>
          </p:cNvGraphicFramePr>
          <p:nvPr>
            <p:custDataLst>
              <p:tags r:id="rId2"/>
            </p:custDataLst>
            <p:extLst>
              <p:ext uri="{D42A27DB-BD31-4B8C-83A1-F6EECF244321}">
                <p14:modId xmlns:p14="http://schemas.microsoft.com/office/powerpoint/2010/main" val="41219349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06" name="think-cell Slide" r:id="rId5" imgW="344" imgH="344" progId="TCLayout.ActiveDocument.1">
                  <p:embed/>
                </p:oleObj>
              </mc:Choice>
              <mc:Fallback>
                <p:oleObj name="think-cell Slide" r:id="rId5" imgW="344" imgH="34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39D706AD-C795-4B0B-8C94-E58FEC7AC4BD}"/>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36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5261080C-C60C-4746-B6B1-A9A4FFA86785}"/>
              </a:ext>
            </a:extLst>
          </p:cNvPr>
          <p:cNvSpPr>
            <a:spLocks noGrp="1"/>
          </p:cNvSpPr>
          <p:nvPr>
            <p:ph type="title"/>
          </p:nvPr>
        </p:nvSpPr>
        <p:spPr/>
        <p:txBody>
          <a:bodyPr>
            <a:normAutofit/>
          </a:bodyPr>
          <a:lstStyle/>
          <a:p>
            <a:r>
              <a:rPr lang="en-US" sz="6000" dirty="0"/>
              <a:t>Business Case</a:t>
            </a:r>
            <a:br>
              <a:rPr lang="en-US" sz="6000" dirty="0"/>
            </a:br>
            <a:r>
              <a:rPr lang="en-US" sz="3600" dirty="0"/>
              <a:t>Insert Project Name</a:t>
            </a:r>
            <a:endParaRPr lang="en-US" sz="6000" dirty="0"/>
          </a:p>
        </p:txBody>
      </p:sp>
      <p:sp>
        <p:nvSpPr>
          <p:cNvPr id="3" name="Text Placeholder 2">
            <a:extLst>
              <a:ext uri="{FF2B5EF4-FFF2-40B4-BE49-F238E27FC236}">
                <a16:creationId xmlns:a16="http://schemas.microsoft.com/office/drawing/2014/main" id="{D781CD62-85AB-400E-A66C-9594AAD807B4}"/>
              </a:ext>
            </a:extLst>
          </p:cNvPr>
          <p:cNvSpPr>
            <a:spLocks noGrp="1"/>
          </p:cNvSpPr>
          <p:nvPr>
            <p:ph type="body" sz="quarter" idx="11"/>
          </p:nvPr>
        </p:nvSpPr>
        <p:spPr>
          <a:xfrm>
            <a:off x="503240" y="3280961"/>
            <a:ext cx="10313987" cy="2320635"/>
          </a:xfrm>
        </p:spPr>
        <p:txBody>
          <a:bodyPr lIns="0" tIns="0" rIns="0" bIns="0">
            <a:spAutoFit/>
          </a:bodyPr>
          <a:lstStyle/>
          <a:p>
            <a:r>
              <a:rPr lang="en-US" sz="1600" b="1" dirty="0"/>
              <a:t>Author: </a:t>
            </a:r>
            <a:r>
              <a:rPr lang="en-US" sz="1600" dirty="0"/>
              <a:t>insert your own text</a:t>
            </a:r>
          </a:p>
          <a:p>
            <a:r>
              <a:rPr lang="en-US" sz="1600" b="1" dirty="0"/>
              <a:t>Project Sponsor: </a:t>
            </a:r>
            <a:r>
              <a:rPr lang="en-US" sz="1600" dirty="0"/>
              <a:t>insert your own text</a:t>
            </a:r>
          </a:p>
          <a:p>
            <a:r>
              <a:rPr lang="en-US" sz="1600" b="1" dirty="0"/>
              <a:t>Project Manager: </a:t>
            </a:r>
            <a:r>
              <a:rPr lang="en-US" sz="1600" dirty="0"/>
              <a:t>insert your own text</a:t>
            </a:r>
          </a:p>
          <a:p>
            <a:r>
              <a:rPr lang="en-US" sz="1600" b="1" dirty="0"/>
              <a:t>Change Manager: </a:t>
            </a:r>
            <a:r>
              <a:rPr lang="en-US" sz="1600" dirty="0"/>
              <a:t>insert your own text</a:t>
            </a:r>
          </a:p>
          <a:p>
            <a:r>
              <a:rPr lang="en-US" sz="1600" b="1" dirty="0"/>
              <a:t>Date: </a:t>
            </a:r>
            <a:r>
              <a:rPr lang="en-US" sz="1600" dirty="0"/>
              <a:t>insert your own text</a:t>
            </a:r>
          </a:p>
          <a:p>
            <a:r>
              <a:rPr lang="en-US" sz="1600" b="1" dirty="0"/>
              <a:t>Version No: </a:t>
            </a:r>
            <a:r>
              <a:rPr lang="en-US" sz="1600" dirty="0"/>
              <a:t>insert your own text</a:t>
            </a:r>
          </a:p>
          <a:p>
            <a:r>
              <a:rPr lang="en-US" sz="1600" b="1" dirty="0"/>
              <a:t>Status: </a:t>
            </a:r>
            <a:r>
              <a:rPr lang="en-US" sz="1600" dirty="0"/>
              <a:t>E.g. 1.0 for final / 0.1 for drafts</a:t>
            </a:r>
          </a:p>
        </p:txBody>
      </p:sp>
      <p:pic>
        <p:nvPicPr>
          <p:cNvPr id="7" name="Picture 6">
            <a:hlinkClick r:id="rId7"/>
            <a:extLst>
              <a:ext uri="{FF2B5EF4-FFF2-40B4-BE49-F238E27FC236}">
                <a16:creationId xmlns:a16="http://schemas.microsoft.com/office/drawing/2014/main" id="{56F6D9FE-2BD8-43FA-8517-544E7B92AA1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86245" y="5169132"/>
            <a:ext cx="4306571" cy="1264867"/>
          </a:xfrm>
          <a:prstGeom prst="rect">
            <a:avLst/>
          </a:prstGeom>
        </p:spPr>
      </p:pic>
      <p:grpSp>
        <p:nvGrpSpPr>
          <p:cNvPr id="5" name="Group 4">
            <a:extLst>
              <a:ext uri="{FF2B5EF4-FFF2-40B4-BE49-F238E27FC236}">
                <a16:creationId xmlns:a16="http://schemas.microsoft.com/office/drawing/2014/main" id="{DCC70D54-7ED4-413B-9765-58C9A9D81D3A}"/>
              </a:ext>
            </a:extLst>
          </p:cNvPr>
          <p:cNvGrpSpPr/>
          <p:nvPr/>
        </p:nvGrpSpPr>
        <p:grpSpPr>
          <a:xfrm>
            <a:off x="-1122" y="6570"/>
            <a:ext cx="1493372" cy="1459010"/>
            <a:chOff x="-9097" y="-23336"/>
            <a:chExt cx="974935" cy="952500"/>
          </a:xfrm>
        </p:grpSpPr>
        <p:sp>
          <p:nvSpPr>
            <p:cNvPr id="6" name="Diagonal Stripe 5">
              <a:extLst>
                <a:ext uri="{FF2B5EF4-FFF2-40B4-BE49-F238E27FC236}">
                  <a16:creationId xmlns:a16="http://schemas.microsoft.com/office/drawing/2014/main" id="{F04C1B76-90D8-40DB-94ED-24A864BFBA56}"/>
                </a:ext>
              </a:extLst>
            </p:cNvPr>
            <p:cNvSpPr/>
            <p:nvPr/>
          </p:nvSpPr>
          <p:spPr>
            <a:xfrm>
              <a:off x="-7091" y="-23336"/>
              <a:ext cx="972929" cy="952500"/>
            </a:xfrm>
            <a:prstGeom prst="diagStripe">
              <a:avLst>
                <a:gd name="adj" fmla="val 61073"/>
              </a:avLst>
            </a:prstGeom>
            <a:gradFill flip="none" rotWithShape="1">
              <a:gsLst>
                <a:gs pos="100000">
                  <a:srgbClr val="FFFFFF">
                    <a:lumMod val="85000"/>
                  </a:srgbClr>
                </a:gs>
                <a:gs pos="34000">
                  <a:srgbClr val="FFFFFF"/>
                </a:gs>
              </a:gsLst>
              <a:path path="circle">
                <a:fillToRect l="50000" t="50000" r="50000" b="50000"/>
              </a:path>
              <a:tileRect/>
            </a:gradFill>
            <a:ln w="9525" cap="flat" cmpd="sng" algn="ctr">
              <a:noFill/>
              <a:prstDash val="solid"/>
            </a:ln>
            <a:effectLst>
              <a:outerShdw blurRad="50800" dist="127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a typeface="+mn-ea"/>
                <a:cs typeface="+mn-cs"/>
              </a:endParaRPr>
            </a:p>
          </p:txBody>
        </p:sp>
        <p:sp>
          <p:nvSpPr>
            <p:cNvPr id="8" name="TextBox 7">
              <a:extLst>
                <a:ext uri="{FF2B5EF4-FFF2-40B4-BE49-F238E27FC236}">
                  <a16:creationId xmlns:a16="http://schemas.microsoft.com/office/drawing/2014/main" id="{BF61102C-BCA7-4CBF-AA08-2A8190D41E84}"/>
                </a:ext>
              </a:extLst>
            </p:cNvPr>
            <p:cNvSpPr txBox="1"/>
            <p:nvPr/>
          </p:nvSpPr>
          <p:spPr>
            <a:xfrm rot="18948199">
              <a:off x="20409" y="266480"/>
              <a:ext cx="702416" cy="18083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1D4B6D"/>
                  </a:solidFill>
                  <a:effectLst/>
                  <a:uLnTx/>
                  <a:uFillTx/>
                  <a:latin typeface="Arial"/>
                </a:rPr>
                <a:t>Confidential</a:t>
              </a:r>
            </a:p>
          </p:txBody>
        </p:sp>
        <p:cxnSp>
          <p:nvCxnSpPr>
            <p:cNvPr id="9" name="Straight Connector 8">
              <a:extLst>
                <a:ext uri="{FF2B5EF4-FFF2-40B4-BE49-F238E27FC236}">
                  <a16:creationId xmlns:a16="http://schemas.microsoft.com/office/drawing/2014/main" id="{B5637A05-21FA-40B2-8EC9-FA3CCC279379}"/>
                </a:ext>
              </a:extLst>
            </p:cNvPr>
            <p:cNvCxnSpPr/>
            <p:nvPr/>
          </p:nvCxnSpPr>
          <p:spPr>
            <a:xfrm flipH="1">
              <a:off x="-9097" y="-22860"/>
              <a:ext cx="623270" cy="623272"/>
            </a:xfrm>
            <a:prstGeom prst="line">
              <a:avLst/>
            </a:prstGeom>
            <a:noFill/>
            <a:ln w="6350" cap="flat" cmpd="sng" algn="ctr">
              <a:solidFill>
                <a:srgbClr val="3692D4"/>
              </a:solidFill>
              <a:prstDash val="dash"/>
            </a:ln>
            <a:effectLst/>
          </p:spPr>
        </p:cxnSp>
        <p:cxnSp>
          <p:nvCxnSpPr>
            <p:cNvPr id="10" name="Straight Connector 9">
              <a:extLst>
                <a:ext uri="{FF2B5EF4-FFF2-40B4-BE49-F238E27FC236}">
                  <a16:creationId xmlns:a16="http://schemas.microsoft.com/office/drawing/2014/main" id="{AD4AD69A-E74E-4ECC-8128-6060F9673920}"/>
                </a:ext>
              </a:extLst>
            </p:cNvPr>
            <p:cNvCxnSpPr/>
            <p:nvPr/>
          </p:nvCxnSpPr>
          <p:spPr>
            <a:xfrm flipH="1">
              <a:off x="-7091" y="-22860"/>
              <a:ext cx="921493" cy="893213"/>
            </a:xfrm>
            <a:prstGeom prst="line">
              <a:avLst/>
            </a:prstGeom>
            <a:noFill/>
            <a:ln w="6350" cap="flat" cmpd="sng" algn="ctr">
              <a:solidFill>
                <a:srgbClr val="3692D4"/>
              </a:solidFill>
              <a:prstDash val="dash"/>
            </a:ln>
            <a:effectLst/>
          </p:spPr>
        </p:cxnSp>
      </p:grpSp>
      <p:sp>
        <p:nvSpPr>
          <p:cNvPr id="12" name="Rounded Rectangular Callout 19">
            <a:extLst>
              <a:ext uri="{FF2B5EF4-FFF2-40B4-BE49-F238E27FC236}">
                <a16:creationId xmlns:a16="http://schemas.microsoft.com/office/drawing/2014/main" id="{450F48A9-8F15-4925-8246-25A41D0E8709}"/>
              </a:ext>
            </a:extLst>
          </p:cNvPr>
          <p:cNvSpPr/>
          <p:nvPr/>
        </p:nvSpPr>
        <p:spPr bwMode="auto">
          <a:xfrm>
            <a:off x="8521574" y="4255678"/>
            <a:ext cx="1990725" cy="646240"/>
          </a:xfrm>
          <a:prstGeom prst="wedgeRoundRectCallout">
            <a:avLst>
              <a:gd name="adj1" fmla="val -64851"/>
              <a:gd name="adj2" fmla="val 122818"/>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Insert your own logo</a:t>
            </a:r>
          </a:p>
        </p:txBody>
      </p:sp>
    </p:spTree>
    <p:extLst>
      <p:ext uri="{BB962C8B-B14F-4D97-AF65-F5344CB8AC3E}">
        <p14:creationId xmlns:p14="http://schemas.microsoft.com/office/powerpoint/2010/main" val="3131901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5073" name="think-cell Slide" r:id="rId5" imgW="344" imgH="344" progId="TCLayout.ActiveDocument.1">
                  <p:embed/>
                </p:oleObj>
              </mc:Choice>
              <mc:Fallback>
                <p:oleObj name="think-cell Slide" r:id="rId5"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US" kern="0" dirty="0"/>
              <a:t>Project Objectives</a:t>
            </a:r>
            <a:br>
              <a:rPr lang="en-US" kern="0" dirty="0"/>
            </a:br>
            <a:r>
              <a:rPr lang="en-US" b="0" kern="0" dirty="0"/>
              <a:t>Replace this text by the key takeaway of this slide</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10</a:t>
            </a:fld>
            <a:endParaRPr lang="en-US" sz="1000" dirty="0">
              <a:solidFill>
                <a:srgbClr val="ADAFBB"/>
              </a:solidFill>
            </a:endParaRPr>
          </a:p>
        </p:txBody>
      </p:sp>
      <p:sp>
        <p:nvSpPr>
          <p:cNvPr id="20" name="Rounded Rectangular Callout 19">
            <a:extLst>
              <a:ext uri="{FF2B5EF4-FFF2-40B4-BE49-F238E27FC236}">
                <a16:creationId xmlns:a16="http://schemas.microsoft.com/office/drawing/2014/main" id="{C91CAA30-1E07-4D4A-A977-A17F0AC2AEB3}"/>
              </a:ext>
            </a:extLst>
          </p:cNvPr>
          <p:cNvSpPr/>
          <p:nvPr/>
        </p:nvSpPr>
        <p:spPr bwMode="auto">
          <a:xfrm>
            <a:off x="8170589" y="76200"/>
            <a:ext cx="3283992" cy="1341910"/>
          </a:xfrm>
          <a:prstGeom prst="wedgeRoundRectCallout">
            <a:avLst>
              <a:gd name="adj1" fmla="val -72675"/>
              <a:gd name="adj2" fmla="val 19970"/>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The best practice used by our Management Consultant is to summarize the slide in the second sub headline. That way, if your CEO or Executives don’t have time, they can understand the presentation by mainly focusing on the headlines and subhead lines </a:t>
            </a:r>
          </a:p>
        </p:txBody>
      </p:sp>
      <p:sp>
        <p:nvSpPr>
          <p:cNvPr id="21" name="Rectangle 20">
            <a:extLst>
              <a:ext uri="{FF2B5EF4-FFF2-40B4-BE49-F238E27FC236}">
                <a16:creationId xmlns:a16="http://schemas.microsoft.com/office/drawing/2014/main" id="{129BF5B3-D700-4C59-9E64-43FC81BEC95B}"/>
              </a:ext>
            </a:extLst>
          </p:cNvPr>
          <p:cNvSpPr/>
          <p:nvPr/>
        </p:nvSpPr>
        <p:spPr>
          <a:xfrm>
            <a:off x="599768" y="2267317"/>
            <a:ext cx="10987395" cy="1050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b="1" dirty="0">
                <a:solidFill>
                  <a:schemeClr val="tx1"/>
                </a:solidFill>
              </a:rPr>
              <a:t>Insert Objective</a:t>
            </a:r>
          </a:p>
        </p:txBody>
      </p:sp>
      <p:sp>
        <p:nvSpPr>
          <p:cNvPr id="22" name="Rectangle 21">
            <a:extLst>
              <a:ext uri="{FF2B5EF4-FFF2-40B4-BE49-F238E27FC236}">
                <a16:creationId xmlns:a16="http://schemas.microsoft.com/office/drawing/2014/main" id="{7A351F4C-7FF0-4195-B2C8-571D7D426BB4}"/>
              </a:ext>
            </a:extLst>
          </p:cNvPr>
          <p:cNvSpPr/>
          <p:nvPr/>
        </p:nvSpPr>
        <p:spPr>
          <a:xfrm>
            <a:off x="599768" y="3500697"/>
            <a:ext cx="10987395" cy="1050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b="1" dirty="0">
                <a:solidFill>
                  <a:schemeClr val="tx1"/>
                </a:solidFill>
              </a:rPr>
              <a:t>Insert Objective</a:t>
            </a:r>
          </a:p>
        </p:txBody>
      </p:sp>
      <p:sp>
        <p:nvSpPr>
          <p:cNvPr id="23" name="Rectangle 22">
            <a:extLst>
              <a:ext uri="{FF2B5EF4-FFF2-40B4-BE49-F238E27FC236}">
                <a16:creationId xmlns:a16="http://schemas.microsoft.com/office/drawing/2014/main" id="{293DE04C-BBE0-4DE1-9310-72EBC1BACB31}"/>
              </a:ext>
            </a:extLst>
          </p:cNvPr>
          <p:cNvSpPr/>
          <p:nvPr/>
        </p:nvSpPr>
        <p:spPr>
          <a:xfrm>
            <a:off x="599768" y="4734078"/>
            <a:ext cx="10987395" cy="1050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b="1" dirty="0">
                <a:solidFill>
                  <a:schemeClr val="tx1"/>
                </a:solidFill>
              </a:rPr>
              <a:t>Insert Objective</a:t>
            </a:r>
          </a:p>
        </p:txBody>
      </p:sp>
    </p:spTree>
    <p:extLst>
      <p:ext uri="{BB962C8B-B14F-4D97-AF65-F5344CB8AC3E}">
        <p14:creationId xmlns:p14="http://schemas.microsoft.com/office/powerpoint/2010/main" val="1487773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6098" name="think-cell Slide" r:id="rId5" imgW="344" imgH="344" progId="TCLayout.ActiveDocument.1">
                  <p:embed/>
                </p:oleObj>
              </mc:Choice>
              <mc:Fallback>
                <p:oleObj name="think-cell Slide" r:id="rId5"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US" kern="0" dirty="0"/>
              <a:t>Project Scope</a:t>
            </a:r>
            <a:br>
              <a:rPr lang="en-US" kern="0" dirty="0"/>
            </a:br>
            <a:r>
              <a:rPr lang="en-US" b="0" kern="0" dirty="0"/>
              <a:t>Replace this text by the key takeaway of this slide</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11</a:t>
            </a:fld>
            <a:endParaRPr lang="en-US" sz="1000" dirty="0">
              <a:solidFill>
                <a:srgbClr val="ADAFBB"/>
              </a:solidFill>
            </a:endParaRPr>
          </a:p>
        </p:txBody>
      </p:sp>
      <p:graphicFrame>
        <p:nvGraphicFramePr>
          <p:cNvPr id="10" name="Table 9">
            <a:extLst>
              <a:ext uri="{FF2B5EF4-FFF2-40B4-BE49-F238E27FC236}">
                <a16:creationId xmlns:a16="http://schemas.microsoft.com/office/drawing/2014/main" id="{B2E7F874-B097-4A03-943B-2F5F66BD9410}"/>
              </a:ext>
            </a:extLst>
          </p:cNvPr>
          <p:cNvGraphicFramePr>
            <a:graphicFrameLocks noGrp="1"/>
          </p:cNvGraphicFramePr>
          <p:nvPr>
            <p:extLst>
              <p:ext uri="{D42A27DB-BD31-4B8C-83A1-F6EECF244321}">
                <p14:modId xmlns:p14="http://schemas.microsoft.com/office/powerpoint/2010/main" val="3871205965"/>
              </p:ext>
            </p:extLst>
          </p:nvPr>
        </p:nvGraphicFramePr>
        <p:xfrm>
          <a:off x="609600" y="1745370"/>
          <a:ext cx="10977563" cy="4478450"/>
        </p:xfrm>
        <a:graphic>
          <a:graphicData uri="http://schemas.openxmlformats.org/drawingml/2006/table">
            <a:tbl>
              <a:tblPr firstRow="1" bandRow="1">
                <a:tableStyleId>{5C22544A-7EE6-4342-B048-85BDC9FD1C3A}</a:tableStyleId>
              </a:tblPr>
              <a:tblGrid>
                <a:gridCol w="2104103">
                  <a:extLst>
                    <a:ext uri="{9D8B030D-6E8A-4147-A177-3AD203B41FA5}">
                      <a16:colId xmlns:a16="http://schemas.microsoft.com/office/drawing/2014/main" val="3251365807"/>
                    </a:ext>
                  </a:extLst>
                </a:gridCol>
                <a:gridCol w="4436730">
                  <a:extLst>
                    <a:ext uri="{9D8B030D-6E8A-4147-A177-3AD203B41FA5}">
                      <a16:colId xmlns:a16="http://schemas.microsoft.com/office/drawing/2014/main" val="1628469395"/>
                    </a:ext>
                  </a:extLst>
                </a:gridCol>
                <a:gridCol w="4436730">
                  <a:extLst>
                    <a:ext uri="{9D8B030D-6E8A-4147-A177-3AD203B41FA5}">
                      <a16:colId xmlns:a16="http://schemas.microsoft.com/office/drawing/2014/main" val="2283986259"/>
                    </a:ext>
                  </a:extLst>
                </a:gridCol>
              </a:tblGrid>
              <a:tr h="447845">
                <a:tc>
                  <a:txBody>
                    <a:bodyPr/>
                    <a:lstStyle/>
                    <a:p>
                      <a:pPr algn="ctr"/>
                      <a:r>
                        <a:rPr lang="en-US" sz="1400" dirty="0">
                          <a:latin typeface="+mn-lt"/>
                        </a:rPr>
                        <a:t>Category</a:t>
                      </a:r>
                    </a:p>
                  </a:txBody>
                  <a:tcPr anchor="ctr">
                    <a:lnL w="9525"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tx1"/>
                    </a:solidFill>
                  </a:tcPr>
                </a:tc>
                <a:tc>
                  <a:txBody>
                    <a:bodyPr/>
                    <a:lstStyle/>
                    <a:p>
                      <a:pPr algn="ctr"/>
                      <a:r>
                        <a:rPr lang="en-US" sz="1400" dirty="0">
                          <a:latin typeface="+mn-lt"/>
                        </a:rPr>
                        <a:t>In Scope</a:t>
                      </a:r>
                    </a:p>
                  </a:txBody>
                  <a:tcPr anchor="ctr">
                    <a:lnT w="9525" cap="flat" cmpd="sng" algn="ctr">
                      <a:solidFill>
                        <a:schemeClr val="tx1"/>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tx1"/>
                    </a:solidFill>
                  </a:tcPr>
                </a:tc>
                <a:tc>
                  <a:txBody>
                    <a:bodyPr/>
                    <a:lstStyle/>
                    <a:p>
                      <a:pPr algn="ctr"/>
                      <a:r>
                        <a:rPr lang="en-US" sz="1400" dirty="0">
                          <a:latin typeface="+mn-lt"/>
                        </a:rPr>
                        <a:t>Out of scope</a:t>
                      </a:r>
                    </a:p>
                  </a:txBody>
                  <a:tcPr anchor="ctr">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tx1"/>
                    </a:solidFill>
                  </a:tcPr>
                </a:tc>
                <a:extLst>
                  <a:ext uri="{0D108BD9-81ED-4DB2-BD59-A6C34878D82A}">
                    <a16:rowId xmlns:a16="http://schemas.microsoft.com/office/drawing/2014/main" val="1457937666"/>
                  </a:ext>
                </a:extLst>
              </a:tr>
              <a:tr h="447845">
                <a:tc>
                  <a:txBody>
                    <a:bodyPr/>
                    <a:lstStyle/>
                    <a:p>
                      <a:r>
                        <a:rPr lang="en-US" sz="1400" b="1" dirty="0">
                          <a:solidFill>
                            <a:schemeClr val="tx1"/>
                          </a:solidFill>
                          <a:latin typeface="+mn-lt"/>
                        </a:rPr>
                        <a:t>Strategy</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Insert your own description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Insert your own description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564386847"/>
                  </a:ext>
                </a:extLst>
              </a:tr>
              <a:tr h="447845">
                <a:tc>
                  <a:txBody>
                    <a:bodyPr/>
                    <a:lstStyle/>
                    <a:p>
                      <a:r>
                        <a:rPr lang="en-US" sz="1400" b="1" dirty="0">
                          <a:solidFill>
                            <a:schemeClr val="tx1"/>
                          </a:solidFill>
                          <a:latin typeface="+mn-lt"/>
                        </a:rPr>
                        <a:t>Products</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Insert your own description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Insert your own description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148803941"/>
                  </a:ext>
                </a:extLst>
              </a:tr>
              <a:tr h="447845">
                <a:tc>
                  <a:txBody>
                    <a:bodyPr/>
                    <a:lstStyle/>
                    <a:p>
                      <a:r>
                        <a:rPr lang="en-US" sz="1400" b="1" dirty="0">
                          <a:solidFill>
                            <a:schemeClr val="tx1"/>
                          </a:solidFill>
                          <a:latin typeface="+mn-lt"/>
                        </a:rPr>
                        <a:t>Processes</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Insert your own description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Insert your own description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482841164"/>
                  </a:ext>
                </a:extLst>
              </a:tr>
              <a:tr h="447845">
                <a:tc>
                  <a:txBody>
                    <a:bodyPr/>
                    <a:lstStyle/>
                    <a:p>
                      <a:r>
                        <a:rPr lang="en-US" sz="1400" b="1" dirty="0">
                          <a:solidFill>
                            <a:schemeClr val="tx1"/>
                          </a:solidFill>
                          <a:latin typeface="+mn-lt"/>
                        </a:rPr>
                        <a:t>Systems</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Insert your own description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Insert your own description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775206295"/>
                  </a:ext>
                </a:extLst>
              </a:tr>
              <a:tr h="447845">
                <a:tc>
                  <a:txBody>
                    <a:bodyPr/>
                    <a:lstStyle/>
                    <a:p>
                      <a:r>
                        <a:rPr lang="en-US" sz="1400" b="1" dirty="0">
                          <a:solidFill>
                            <a:schemeClr val="tx1"/>
                          </a:solidFill>
                          <a:latin typeface="+mn-lt"/>
                        </a:rPr>
                        <a:t>Channels</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Insert your own description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Insert your own description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93474886"/>
                  </a:ext>
                </a:extLst>
              </a:tr>
              <a:tr h="447845">
                <a:tc>
                  <a:txBody>
                    <a:bodyPr/>
                    <a:lstStyle/>
                    <a:p>
                      <a:r>
                        <a:rPr lang="en-US" sz="1400" b="1" dirty="0">
                          <a:solidFill>
                            <a:schemeClr val="tx1"/>
                          </a:solidFill>
                          <a:latin typeface="+mn-lt"/>
                        </a:rPr>
                        <a:t>Roles</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Insert your own description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Insert your own description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967522626"/>
                  </a:ext>
                </a:extLst>
              </a:tr>
              <a:tr h="447845">
                <a:tc>
                  <a:txBody>
                    <a:bodyPr/>
                    <a:lstStyle/>
                    <a:p>
                      <a:r>
                        <a:rPr lang="en-US" sz="1400" b="1" dirty="0">
                          <a:solidFill>
                            <a:schemeClr val="tx1"/>
                          </a:solidFill>
                          <a:latin typeface="+mn-lt"/>
                        </a:rPr>
                        <a:t>Insert Category name</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Insert your own description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Insert your own description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705145473"/>
                  </a:ext>
                </a:extLst>
              </a:tr>
              <a:tr h="447845">
                <a:tc>
                  <a:txBody>
                    <a:bodyPr/>
                    <a:lstStyle/>
                    <a:p>
                      <a:endParaRPr lang="en-US" sz="1400" b="1" dirty="0">
                        <a:solidFill>
                          <a:schemeClr val="tx1"/>
                        </a:solidFill>
                        <a:latin typeface="+mn-lt"/>
                      </a:endParaRP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chemeClr val="tx1"/>
                        </a:solidFill>
                        <a:effectLst/>
                        <a:uLnTx/>
                        <a:uFillTx/>
                        <a:latin typeface="+mn-lt"/>
                        <a:ea typeface="+mn-ea"/>
                        <a:cs typeface="+mn-cs"/>
                      </a:endParaRP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chemeClr val="tx1"/>
                        </a:solidFill>
                        <a:effectLst/>
                        <a:uLnTx/>
                        <a:uFillTx/>
                        <a:latin typeface="+mn-lt"/>
                        <a:ea typeface="+mn-ea"/>
                        <a:cs typeface="+mn-cs"/>
                      </a:endParaRP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470662351"/>
                  </a:ext>
                </a:extLst>
              </a:tr>
              <a:tr h="447845">
                <a:tc>
                  <a:txBody>
                    <a:bodyPr/>
                    <a:lstStyle/>
                    <a:p>
                      <a:endParaRPr lang="en-US" sz="1400" b="1" dirty="0">
                        <a:solidFill>
                          <a:schemeClr val="tx1"/>
                        </a:solidFill>
                        <a:latin typeface="+mn-lt"/>
                      </a:endParaRP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chemeClr val="tx1"/>
                        </a:solidFill>
                        <a:effectLst/>
                        <a:uLnTx/>
                        <a:uFillTx/>
                        <a:latin typeface="+mn-lt"/>
                        <a:ea typeface="+mn-ea"/>
                        <a:cs typeface="+mn-cs"/>
                      </a:endParaRP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chemeClr val="tx1"/>
                        </a:solidFill>
                        <a:effectLst/>
                        <a:uLnTx/>
                        <a:uFillTx/>
                        <a:latin typeface="+mn-lt"/>
                        <a:ea typeface="+mn-ea"/>
                        <a:cs typeface="+mn-cs"/>
                      </a:endParaRP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05878214"/>
                  </a:ext>
                </a:extLst>
              </a:tr>
            </a:tbl>
          </a:graphicData>
        </a:graphic>
      </p:graphicFrame>
      <p:sp>
        <p:nvSpPr>
          <p:cNvPr id="11" name="Rounded Rectangular Callout 19">
            <a:extLst>
              <a:ext uri="{FF2B5EF4-FFF2-40B4-BE49-F238E27FC236}">
                <a16:creationId xmlns:a16="http://schemas.microsoft.com/office/drawing/2014/main" id="{1941B56F-A899-4F2B-8D90-A844BD525F72}"/>
              </a:ext>
            </a:extLst>
          </p:cNvPr>
          <p:cNvSpPr/>
          <p:nvPr/>
        </p:nvSpPr>
        <p:spPr bwMode="auto">
          <a:xfrm>
            <a:off x="1988574" y="1244569"/>
            <a:ext cx="2752725" cy="712677"/>
          </a:xfrm>
          <a:prstGeom prst="wedgeRoundRectCallout">
            <a:avLst>
              <a:gd name="adj1" fmla="val -55352"/>
              <a:gd name="adj2" fmla="val 126994"/>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The categories may vary a lot depending on your Business</a:t>
            </a:r>
          </a:p>
        </p:txBody>
      </p:sp>
    </p:spTree>
    <p:extLst>
      <p:ext uri="{BB962C8B-B14F-4D97-AF65-F5344CB8AC3E}">
        <p14:creationId xmlns:p14="http://schemas.microsoft.com/office/powerpoint/2010/main" val="376968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7120" name="think-cell Slide" r:id="rId5" imgW="344" imgH="344" progId="TCLayout.ActiveDocument.1">
                  <p:embed/>
                </p:oleObj>
              </mc:Choice>
              <mc:Fallback>
                <p:oleObj name="think-cell Slide" r:id="rId5"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US" kern="0" dirty="0"/>
              <a:t>Project Structure</a:t>
            </a:r>
            <a:br>
              <a:rPr lang="en-US" kern="0" dirty="0"/>
            </a:br>
            <a:r>
              <a:rPr lang="en-US" b="0" kern="0" dirty="0"/>
              <a:t>Replace this text by the key takeaway of this slide</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12</a:t>
            </a:fld>
            <a:endParaRPr lang="en-US" sz="1000" dirty="0">
              <a:solidFill>
                <a:srgbClr val="ADAFBB"/>
              </a:solidFill>
            </a:endParaRPr>
          </a:p>
        </p:txBody>
      </p:sp>
      <p:sp>
        <p:nvSpPr>
          <p:cNvPr id="8" name="Rectangle 7">
            <a:extLst>
              <a:ext uri="{FF2B5EF4-FFF2-40B4-BE49-F238E27FC236}">
                <a16:creationId xmlns:a16="http://schemas.microsoft.com/office/drawing/2014/main" id="{F5406108-71CE-4619-AE00-64A51F56DF71}"/>
              </a:ext>
            </a:extLst>
          </p:cNvPr>
          <p:cNvSpPr>
            <a:spLocks noChangeArrowheads="1"/>
          </p:cNvSpPr>
          <p:nvPr/>
        </p:nvSpPr>
        <p:spPr bwMode="auto">
          <a:xfrm>
            <a:off x="5500711" y="1773208"/>
            <a:ext cx="1358239" cy="956641"/>
          </a:xfrm>
          <a:prstGeom prst="rect">
            <a:avLst/>
          </a:prstGeom>
          <a:solidFill>
            <a:schemeClr val="tx1"/>
          </a:solidFill>
          <a:ln w="6350" algn="ctr">
            <a:solidFill>
              <a:schemeClr val="tx2"/>
            </a:solidFill>
            <a:miter lim="800000"/>
            <a:headEnd type="none" w="sm" len="sm"/>
            <a:tailEnd type="none" w="med" len="lg"/>
          </a:ln>
          <a:effectLst/>
        </p:spPr>
        <p:txBody>
          <a:bodyPr lIns="18000" tIns="18000" rIns="18000" bIns="18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altLang="ja-JP" sz="1200" b="1" i="0" u="none" strike="noStrike" kern="1200" cap="none" spc="0" normalizeH="0" baseline="0" noProof="0" dirty="0">
                <a:ln>
                  <a:noFill/>
                </a:ln>
                <a:solidFill>
                  <a:srgbClr val="FFFFFF"/>
                </a:solidFill>
                <a:effectLst/>
                <a:uLnTx/>
                <a:uFillTx/>
                <a:latin typeface="Arial" panose="020B0604020202020204"/>
                <a:ea typeface="ＭＳ Ｐゴシック" pitchFamily="50" charset="-128"/>
                <a:cs typeface="+mn-cs"/>
              </a:rPr>
              <a:t>Insert Name</a:t>
            </a:r>
          </a:p>
          <a:p>
            <a:pPr lvl="0" algn="ctr">
              <a:defRPr/>
            </a:pPr>
            <a:r>
              <a:rPr lang="en-GB" altLang="ja-JP" sz="1200" dirty="0">
                <a:solidFill>
                  <a:srgbClr val="FFFFFF"/>
                </a:solidFill>
                <a:ea typeface="ＭＳ Ｐゴシック" pitchFamily="50" charset="-128"/>
              </a:rPr>
              <a:t>Project Manager</a:t>
            </a:r>
          </a:p>
        </p:txBody>
      </p:sp>
      <p:cxnSp>
        <p:nvCxnSpPr>
          <p:cNvPr id="9" name="Connector: Elbow 8">
            <a:extLst>
              <a:ext uri="{FF2B5EF4-FFF2-40B4-BE49-F238E27FC236}">
                <a16:creationId xmlns:a16="http://schemas.microsoft.com/office/drawing/2014/main" id="{FC97855B-7564-458E-BF76-6B5FA722F8D0}"/>
              </a:ext>
            </a:extLst>
          </p:cNvPr>
          <p:cNvCxnSpPr>
            <a:stCxn id="8" idx="2"/>
            <a:endCxn id="18" idx="0"/>
          </p:cNvCxnSpPr>
          <p:nvPr/>
        </p:nvCxnSpPr>
        <p:spPr>
          <a:xfrm rot="16200000" flipH="1">
            <a:off x="7353039" y="1556641"/>
            <a:ext cx="406398" cy="2752814"/>
          </a:xfrm>
          <a:prstGeom prst="bentConnector3">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A1086598-F6BE-444E-9C74-86C825186BBB}"/>
              </a:ext>
            </a:extLst>
          </p:cNvPr>
          <p:cNvCxnSpPr>
            <a:stCxn id="8" idx="2"/>
            <a:endCxn id="15" idx="0"/>
          </p:cNvCxnSpPr>
          <p:nvPr/>
        </p:nvCxnSpPr>
        <p:spPr>
          <a:xfrm rot="5400000">
            <a:off x="4533682" y="1490098"/>
            <a:ext cx="406398" cy="2885901"/>
          </a:xfrm>
          <a:prstGeom prst="bentConnector3">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B2ED215-751E-4082-AC47-E73C239740D1}"/>
              </a:ext>
            </a:extLst>
          </p:cNvPr>
          <p:cNvSpPr>
            <a:spLocks noChangeArrowheads="1"/>
          </p:cNvSpPr>
          <p:nvPr/>
        </p:nvSpPr>
        <p:spPr bwMode="auto">
          <a:xfrm>
            <a:off x="650449" y="5005100"/>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altLang="ja-JP" sz="1200" b="1" i="0" u="none" strike="noStrike" kern="1200" cap="none" spc="0" normalizeH="0" baseline="0" noProof="0" dirty="0">
                <a:ln>
                  <a:noFill/>
                </a:ln>
                <a:effectLst/>
                <a:uLnTx/>
                <a:uFillTx/>
                <a:latin typeface="Arial" panose="020B0604020202020204"/>
                <a:ea typeface="ＭＳ Ｐゴシック" pitchFamily="50" charset="-128"/>
                <a:cs typeface="+mn-cs"/>
              </a:rPr>
              <a:t>Insert Name</a:t>
            </a:r>
          </a:p>
          <a:p>
            <a:pPr lvl="0" algn="ctr">
              <a:defRPr/>
            </a:pPr>
            <a:r>
              <a:rPr lang="en-GB" altLang="ja-JP" sz="1200" dirty="0">
                <a:ea typeface="ＭＳ Ｐゴシック" pitchFamily="50" charset="-128"/>
              </a:rPr>
              <a:t>Insert Role</a:t>
            </a:r>
          </a:p>
        </p:txBody>
      </p:sp>
      <p:sp>
        <p:nvSpPr>
          <p:cNvPr id="15" name="Rectangle 14">
            <a:extLst>
              <a:ext uri="{FF2B5EF4-FFF2-40B4-BE49-F238E27FC236}">
                <a16:creationId xmlns:a16="http://schemas.microsoft.com/office/drawing/2014/main" id="{44DFF64D-3590-4A58-A457-A07EFC1F3009}"/>
              </a:ext>
            </a:extLst>
          </p:cNvPr>
          <p:cNvSpPr>
            <a:spLocks noChangeArrowheads="1"/>
          </p:cNvSpPr>
          <p:nvPr/>
        </p:nvSpPr>
        <p:spPr bwMode="auto">
          <a:xfrm>
            <a:off x="2530928" y="3136247"/>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altLang="ja-JP" sz="1200" b="1" i="0" u="none" strike="noStrike" kern="1200" cap="none" spc="0" normalizeH="0" baseline="0" noProof="0" dirty="0">
                <a:ln>
                  <a:noFill/>
                </a:ln>
                <a:effectLst/>
                <a:uLnTx/>
                <a:uFillTx/>
                <a:latin typeface="Arial" panose="020B0604020202020204"/>
                <a:ea typeface="ＭＳ Ｐゴシック" pitchFamily="50" charset="-128"/>
                <a:cs typeface="+mn-cs"/>
              </a:rPr>
              <a:t>Insert Name</a:t>
            </a:r>
          </a:p>
          <a:p>
            <a:pPr lvl="0" algn="ctr">
              <a:defRPr/>
            </a:pPr>
            <a:r>
              <a:rPr lang="en-GB" altLang="ja-JP" sz="1200" dirty="0">
                <a:ea typeface="ＭＳ Ｐゴシック" pitchFamily="50" charset="-128"/>
              </a:rPr>
              <a:t>Insert Role</a:t>
            </a:r>
          </a:p>
        </p:txBody>
      </p:sp>
      <p:sp>
        <p:nvSpPr>
          <p:cNvPr id="18" name="Rectangle 17">
            <a:extLst>
              <a:ext uri="{FF2B5EF4-FFF2-40B4-BE49-F238E27FC236}">
                <a16:creationId xmlns:a16="http://schemas.microsoft.com/office/drawing/2014/main" id="{E9DB7160-7F83-4C17-97D1-4A9CDFD70FAF}"/>
              </a:ext>
            </a:extLst>
          </p:cNvPr>
          <p:cNvSpPr>
            <a:spLocks noChangeArrowheads="1"/>
          </p:cNvSpPr>
          <p:nvPr/>
        </p:nvSpPr>
        <p:spPr bwMode="auto">
          <a:xfrm>
            <a:off x="8169643" y="3136247"/>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altLang="ja-JP" sz="1200" b="1" i="0" u="none" strike="noStrike" kern="1200" cap="none" spc="0" normalizeH="0" baseline="0" noProof="0" dirty="0">
                <a:ln>
                  <a:noFill/>
                </a:ln>
                <a:effectLst/>
                <a:uLnTx/>
                <a:uFillTx/>
                <a:latin typeface="Arial" panose="020B0604020202020204"/>
                <a:ea typeface="ＭＳ Ｐゴシック" pitchFamily="50" charset="-128"/>
                <a:cs typeface="+mn-cs"/>
              </a:rPr>
              <a:t>Insert Name</a:t>
            </a:r>
          </a:p>
          <a:p>
            <a:pPr lvl="0" algn="ctr">
              <a:defRPr/>
            </a:pPr>
            <a:r>
              <a:rPr lang="en-GB" altLang="ja-JP" sz="1200" dirty="0">
                <a:ea typeface="ＭＳ Ｐゴシック" pitchFamily="50" charset="-128"/>
              </a:rPr>
              <a:t>Insert Role</a:t>
            </a:r>
          </a:p>
        </p:txBody>
      </p:sp>
      <p:sp>
        <p:nvSpPr>
          <p:cNvPr id="19" name="Rectangle 18">
            <a:extLst>
              <a:ext uri="{FF2B5EF4-FFF2-40B4-BE49-F238E27FC236}">
                <a16:creationId xmlns:a16="http://schemas.microsoft.com/office/drawing/2014/main" id="{486D7906-4D03-4B93-8762-503B487C4288}"/>
              </a:ext>
            </a:extLst>
          </p:cNvPr>
          <p:cNvSpPr>
            <a:spLocks noChangeArrowheads="1"/>
          </p:cNvSpPr>
          <p:nvPr/>
        </p:nvSpPr>
        <p:spPr bwMode="auto">
          <a:xfrm>
            <a:off x="2532591" y="5005100"/>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altLang="ja-JP" sz="1200" b="1" i="0" u="none" strike="noStrike" kern="1200" cap="none" spc="0" normalizeH="0" baseline="0" noProof="0" dirty="0">
                <a:ln>
                  <a:noFill/>
                </a:ln>
                <a:effectLst/>
                <a:uLnTx/>
                <a:uFillTx/>
                <a:latin typeface="Arial" panose="020B0604020202020204"/>
                <a:ea typeface="ＭＳ Ｐゴシック" pitchFamily="50" charset="-128"/>
                <a:cs typeface="+mn-cs"/>
              </a:rPr>
              <a:t>Insert Name</a:t>
            </a:r>
          </a:p>
          <a:p>
            <a:pPr lvl="0" algn="ctr">
              <a:defRPr/>
            </a:pPr>
            <a:r>
              <a:rPr lang="en-GB" altLang="ja-JP" sz="1200" dirty="0">
                <a:ea typeface="ＭＳ Ｐゴシック" pitchFamily="50" charset="-128"/>
              </a:rPr>
              <a:t>Insert Role</a:t>
            </a:r>
          </a:p>
        </p:txBody>
      </p:sp>
      <p:sp>
        <p:nvSpPr>
          <p:cNvPr id="20" name="Rectangle 19">
            <a:extLst>
              <a:ext uri="{FF2B5EF4-FFF2-40B4-BE49-F238E27FC236}">
                <a16:creationId xmlns:a16="http://schemas.microsoft.com/office/drawing/2014/main" id="{363FFD15-0CA7-4A8A-AC1B-F7A4B990C33E}"/>
              </a:ext>
            </a:extLst>
          </p:cNvPr>
          <p:cNvSpPr>
            <a:spLocks noChangeArrowheads="1"/>
          </p:cNvSpPr>
          <p:nvPr/>
        </p:nvSpPr>
        <p:spPr bwMode="auto">
          <a:xfrm>
            <a:off x="4414732" y="5005100"/>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altLang="ja-JP" sz="1200" b="1" i="0" u="none" strike="noStrike" kern="1200" cap="none" spc="0" normalizeH="0" baseline="0" noProof="0" dirty="0">
                <a:ln>
                  <a:noFill/>
                </a:ln>
                <a:effectLst/>
                <a:uLnTx/>
                <a:uFillTx/>
                <a:latin typeface="Arial" panose="020B0604020202020204"/>
                <a:ea typeface="ＭＳ Ｐゴシック" pitchFamily="50" charset="-128"/>
                <a:cs typeface="+mn-cs"/>
              </a:rPr>
              <a:t>Insert Name</a:t>
            </a:r>
          </a:p>
          <a:p>
            <a:pPr lvl="0" algn="ctr">
              <a:defRPr/>
            </a:pPr>
            <a:r>
              <a:rPr lang="en-GB" altLang="ja-JP" sz="1200" dirty="0">
                <a:ea typeface="ＭＳ Ｐゴシック" pitchFamily="50" charset="-128"/>
              </a:rPr>
              <a:t>Insert Role</a:t>
            </a:r>
          </a:p>
        </p:txBody>
      </p:sp>
      <p:sp>
        <p:nvSpPr>
          <p:cNvPr id="21" name="Rectangle 20">
            <a:extLst>
              <a:ext uri="{FF2B5EF4-FFF2-40B4-BE49-F238E27FC236}">
                <a16:creationId xmlns:a16="http://schemas.microsoft.com/office/drawing/2014/main" id="{81408847-3530-4EDD-9E68-A7AAA6E55DFF}"/>
              </a:ext>
            </a:extLst>
          </p:cNvPr>
          <p:cNvSpPr>
            <a:spLocks noChangeArrowheads="1"/>
          </p:cNvSpPr>
          <p:nvPr/>
        </p:nvSpPr>
        <p:spPr bwMode="auto">
          <a:xfrm>
            <a:off x="8179015" y="5005100"/>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altLang="ja-JP" sz="1200" b="1" i="0" u="none" strike="noStrike" kern="1200" cap="none" spc="0" normalizeH="0" baseline="0" noProof="0" dirty="0">
                <a:ln>
                  <a:noFill/>
                </a:ln>
                <a:effectLst/>
                <a:uLnTx/>
                <a:uFillTx/>
                <a:latin typeface="Arial" panose="020B0604020202020204"/>
                <a:ea typeface="ＭＳ Ｐゴシック" pitchFamily="50" charset="-128"/>
                <a:cs typeface="+mn-cs"/>
              </a:rPr>
              <a:t>Insert Name</a:t>
            </a:r>
          </a:p>
          <a:p>
            <a:pPr lvl="0" algn="ctr">
              <a:defRPr/>
            </a:pPr>
            <a:r>
              <a:rPr lang="en-GB" altLang="ja-JP" sz="1200" dirty="0">
                <a:ea typeface="ＭＳ Ｐゴシック" pitchFamily="50" charset="-128"/>
              </a:rPr>
              <a:t>Insert Role</a:t>
            </a:r>
          </a:p>
        </p:txBody>
      </p:sp>
      <p:sp>
        <p:nvSpPr>
          <p:cNvPr id="22" name="Rectangle 21">
            <a:extLst>
              <a:ext uri="{FF2B5EF4-FFF2-40B4-BE49-F238E27FC236}">
                <a16:creationId xmlns:a16="http://schemas.microsoft.com/office/drawing/2014/main" id="{585499AA-31F2-43F4-B92B-4B6B24EF60F4}"/>
              </a:ext>
            </a:extLst>
          </p:cNvPr>
          <p:cNvSpPr>
            <a:spLocks noChangeArrowheads="1"/>
          </p:cNvSpPr>
          <p:nvPr/>
        </p:nvSpPr>
        <p:spPr bwMode="auto">
          <a:xfrm>
            <a:off x="6296874" y="5005100"/>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altLang="ja-JP" sz="1200" b="1" i="0" u="none" strike="noStrike" kern="1200" cap="none" spc="0" normalizeH="0" baseline="0" noProof="0" dirty="0">
                <a:ln>
                  <a:noFill/>
                </a:ln>
                <a:effectLst/>
                <a:uLnTx/>
                <a:uFillTx/>
                <a:latin typeface="Arial" panose="020B0604020202020204"/>
                <a:ea typeface="ＭＳ Ｐゴシック" pitchFamily="50" charset="-128"/>
                <a:cs typeface="+mn-cs"/>
              </a:rPr>
              <a:t>Insert Name</a:t>
            </a:r>
          </a:p>
          <a:p>
            <a:pPr lvl="0" algn="ctr">
              <a:defRPr/>
            </a:pPr>
            <a:r>
              <a:rPr lang="en-GB" altLang="ja-JP" sz="1200" dirty="0">
                <a:ea typeface="ＭＳ Ｐゴシック" pitchFamily="50" charset="-128"/>
              </a:rPr>
              <a:t>Insert Role</a:t>
            </a:r>
          </a:p>
        </p:txBody>
      </p:sp>
      <p:sp>
        <p:nvSpPr>
          <p:cNvPr id="23" name="Rectangle 22">
            <a:extLst>
              <a:ext uri="{FF2B5EF4-FFF2-40B4-BE49-F238E27FC236}">
                <a16:creationId xmlns:a16="http://schemas.microsoft.com/office/drawing/2014/main" id="{AC5EFDB0-EE4A-4878-8A63-AB01E67392CA}"/>
              </a:ext>
            </a:extLst>
          </p:cNvPr>
          <p:cNvSpPr>
            <a:spLocks noChangeArrowheads="1"/>
          </p:cNvSpPr>
          <p:nvPr/>
        </p:nvSpPr>
        <p:spPr bwMode="auto">
          <a:xfrm>
            <a:off x="10061159" y="5005100"/>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altLang="ja-JP" sz="1200" b="1" i="0" u="none" strike="noStrike" kern="1200" cap="none" spc="0" normalizeH="0" baseline="0" noProof="0" dirty="0">
                <a:ln>
                  <a:noFill/>
                </a:ln>
                <a:effectLst/>
                <a:uLnTx/>
                <a:uFillTx/>
                <a:latin typeface="Arial" panose="020B0604020202020204"/>
                <a:ea typeface="ＭＳ Ｐゴシック" pitchFamily="50" charset="-128"/>
                <a:cs typeface="+mn-cs"/>
              </a:rPr>
              <a:t>Insert Name</a:t>
            </a:r>
          </a:p>
          <a:p>
            <a:pPr lvl="0" algn="ctr">
              <a:defRPr/>
            </a:pPr>
            <a:r>
              <a:rPr lang="en-GB" altLang="ja-JP" sz="1200" dirty="0">
                <a:ea typeface="ＭＳ Ｐゴシック" pitchFamily="50" charset="-128"/>
              </a:rPr>
              <a:t>Insert Role</a:t>
            </a:r>
          </a:p>
        </p:txBody>
      </p:sp>
      <p:cxnSp>
        <p:nvCxnSpPr>
          <p:cNvPr id="24" name="Connector: Elbow 23">
            <a:extLst>
              <a:ext uri="{FF2B5EF4-FFF2-40B4-BE49-F238E27FC236}">
                <a16:creationId xmlns:a16="http://schemas.microsoft.com/office/drawing/2014/main" id="{943E4963-5903-49B3-ABE9-9726BC9F0DF1}"/>
              </a:ext>
            </a:extLst>
          </p:cNvPr>
          <p:cNvCxnSpPr>
            <a:stCxn id="15" idx="2"/>
            <a:endCxn id="13" idx="0"/>
          </p:cNvCxnSpPr>
          <p:nvPr/>
        </p:nvCxnSpPr>
        <p:spPr>
          <a:xfrm rot="5400000">
            <a:off x="2074693" y="3785864"/>
            <a:ext cx="557996" cy="1880479"/>
          </a:xfrm>
          <a:prstGeom prst="bentConnector3">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2ACB3F93-3B76-41C6-A942-1E380746B97C}"/>
              </a:ext>
            </a:extLst>
          </p:cNvPr>
          <p:cNvCxnSpPr>
            <a:stCxn id="15" idx="2"/>
            <a:endCxn id="19" idx="0"/>
          </p:cNvCxnSpPr>
          <p:nvPr/>
        </p:nvCxnSpPr>
        <p:spPr>
          <a:xfrm rot="16200000" flipH="1">
            <a:off x="3015763" y="4725270"/>
            <a:ext cx="557996" cy="1663"/>
          </a:xfrm>
          <a:prstGeom prst="bentConnector3">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2273FD15-DAFC-4F29-995C-06EC7D91CB26}"/>
              </a:ext>
            </a:extLst>
          </p:cNvPr>
          <p:cNvCxnSpPr>
            <a:stCxn id="15" idx="2"/>
            <a:endCxn id="20" idx="0"/>
          </p:cNvCxnSpPr>
          <p:nvPr/>
        </p:nvCxnSpPr>
        <p:spPr>
          <a:xfrm rot="16200000" flipH="1">
            <a:off x="3956833" y="3784200"/>
            <a:ext cx="557996" cy="1883804"/>
          </a:xfrm>
          <a:prstGeom prst="bentConnector3">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27" name="Connector: Elbow 20">
            <a:extLst>
              <a:ext uri="{FF2B5EF4-FFF2-40B4-BE49-F238E27FC236}">
                <a16:creationId xmlns:a16="http://schemas.microsoft.com/office/drawing/2014/main" id="{9E96269E-FD69-4BFA-BC30-3DC1062C252D}"/>
              </a:ext>
            </a:extLst>
          </p:cNvPr>
          <p:cNvCxnSpPr>
            <a:stCxn id="18" idx="2"/>
            <a:endCxn id="21" idx="0"/>
          </p:cNvCxnSpPr>
          <p:nvPr/>
        </p:nvCxnSpPr>
        <p:spPr>
          <a:xfrm>
            <a:off x="8932645" y="4447105"/>
            <a:ext cx="9372" cy="557996"/>
          </a:xfrm>
          <a:prstGeom prst="straightConnector1">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45CC7273-EE8C-4D9C-8D9B-1964B7403FBF}"/>
              </a:ext>
            </a:extLst>
          </p:cNvPr>
          <p:cNvCxnSpPr>
            <a:stCxn id="18" idx="2"/>
            <a:endCxn id="22" idx="0"/>
          </p:cNvCxnSpPr>
          <p:nvPr/>
        </p:nvCxnSpPr>
        <p:spPr>
          <a:xfrm rot="5400000">
            <a:off x="7717263" y="3789718"/>
            <a:ext cx="557996" cy="1872769"/>
          </a:xfrm>
          <a:prstGeom prst="bentConnector3">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16FA565E-A945-40D7-9C9B-DC10E14A7C35}"/>
              </a:ext>
            </a:extLst>
          </p:cNvPr>
          <p:cNvCxnSpPr>
            <a:stCxn id="18" idx="2"/>
            <a:endCxn id="23" idx="0"/>
          </p:cNvCxnSpPr>
          <p:nvPr/>
        </p:nvCxnSpPr>
        <p:spPr>
          <a:xfrm rot="16200000" flipH="1">
            <a:off x="9599405" y="3780344"/>
            <a:ext cx="557996" cy="1891516"/>
          </a:xfrm>
          <a:prstGeom prst="bentConnector3">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30" name="Rounded Rectangular Callout 19">
            <a:extLst>
              <a:ext uri="{FF2B5EF4-FFF2-40B4-BE49-F238E27FC236}">
                <a16:creationId xmlns:a16="http://schemas.microsoft.com/office/drawing/2014/main" id="{61216B19-79B5-4917-A9B8-1DDC6FEBDF76}"/>
              </a:ext>
            </a:extLst>
          </p:cNvPr>
          <p:cNvSpPr/>
          <p:nvPr/>
        </p:nvSpPr>
        <p:spPr bwMode="auto">
          <a:xfrm>
            <a:off x="6754002" y="3046613"/>
            <a:ext cx="2484518" cy="1454150"/>
          </a:xfrm>
          <a:prstGeom prst="wedgeRoundRectCallout">
            <a:avLst>
              <a:gd name="adj1" fmla="val -94767"/>
              <a:gd name="adj2" fmla="val -56666"/>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latin typeface="Arial" charset="0"/>
                <a:cs typeface="Times New Roman" pitchFamily="18" charset="0"/>
              </a:rPr>
              <a:t>We added in the next slides more organizational charts. Feel free to use the one that best suits your needs</a:t>
            </a:r>
          </a:p>
        </p:txBody>
      </p:sp>
    </p:spTree>
    <p:extLst>
      <p:ext uri="{BB962C8B-B14F-4D97-AF65-F5344CB8AC3E}">
        <p14:creationId xmlns:p14="http://schemas.microsoft.com/office/powerpoint/2010/main" val="1297940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9167" name="think-cell Slide" r:id="rId5" imgW="344" imgH="344" progId="TCLayout.ActiveDocument.1">
                  <p:embed/>
                </p:oleObj>
              </mc:Choice>
              <mc:Fallback>
                <p:oleObj name="think-cell Slide" r:id="rId5"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US" kern="0" dirty="0"/>
              <a:t>Organizational Charts</a:t>
            </a:r>
            <a:endParaRPr lang="en-US" b="0" kern="0" dirty="0"/>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13</a:t>
            </a:fld>
            <a:endParaRPr lang="en-US" sz="1000" dirty="0">
              <a:solidFill>
                <a:srgbClr val="ADAFBB"/>
              </a:solidFill>
            </a:endParaRPr>
          </a:p>
        </p:txBody>
      </p:sp>
      <p:sp>
        <p:nvSpPr>
          <p:cNvPr id="31" name="Rectangle 30">
            <a:extLst>
              <a:ext uri="{FF2B5EF4-FFF2-40B4-BE49-F238E27FC236}">
                <a16:creationId xmlns:a16="http://schemas.microsoft.com/office/drawing/2014/main" id="{71C00DFB-B358-449B-AC5F-D5BB0C04940C}"/>
              </a:ext>
            </a:extLst>
          </p:cNvPr>
          <p:cNvSpPr>
            <a:spLocks noChangeArrowheads="1"/>
          </p:cNvSpPr>
          <p:nvPr/>
        </p:nvSpPr>
        <p:spPr bwMode="auto">
          <a:xfrm>
            <a:off x="4699813" y="1773208"/>
            <a:ext cx="2792374" cy="520925"/>
          </a:xfrm>
          <a:prstGeom prst="rect">
            <a:avLst/>
          </a:prstGeom>
          <a:solidFill>
            <a:schemeClr val="tx1"/>
          </a:solidFill>
          <a:ln w="6350" algn="ctr">
            <a:solidFill>
              <a:schemeClr val="tx1"/>
            </a:solidFill>
            <a:miter lim="800000"/>
            <a:headEnd type="none" w="sm" len="sm"/>
            <a:tailEnd type="none" w="med" len="lg"/>
          </a:ln>
          <a:effectLst/>
        </p:spPr>
        <p:txBody>
          <a:bodyPr lIns="91440" tIns="91440" rIns="91440" bIns="91440" anchor="ctr"/>
          <a:lstStyle/>
          <a:p>
            <a:pPr algn="ctr"/>
            <a:r>
              <a:rPr kumimoji="0" lang="en-GB" altLang="ja-JP" sz="1400" b="1" i="0" u="none" strike="noStrike" kern="1200" cap="none" spc="0" normalizeH="0" baseline="0" noProof="0" dirty="0">
                <a:ln>
                  <a:noFill/>
                </a:ln>
                <a:solidFill>
                  <a:schemeClr val="bg1"/>
                </a:solidFill>
                <a:effectLst/>
                <a:uLnTx/>
                <a:uFillTx/>
                <a:latin typeface="Arial" panose="020B0604020202020204"/>
                <a:ea typeface="ＭＳ Ｐゴシック" pitchFamily="50" charset="-128"/>
                <a:cs typeface="+mn-cs"/>
              </a:rPr>
              <a:t>Label</a:t>
            </a:r>
          </a:p>
        </p:txBody>
      </p:sp>
      <p:sp>
        <p:nvSpPr>
          <p:cNvPr id="32" name="Rectangle 31">
            <a:extLst>
              <a:ext uri="{FF2B5EF4-FFF2-40B4-BE49-F238E27FC236}">
                <a16:creationId xmlns:a16="http://schemas.microsoft.com/office/drawing/2014/main" id="{0C850123-723B-43F9-AD19-95C46890D9D4}"/>
              </a:ext>
            </a:extLst>
          </p:cNvPr>
          <p:cNvSpPr>
            <a:spLocks noChangeArrowheads="1"/>
          </p:cNvSpPr>
          <p:nvPr/>
        </p:nvSpPr>
        <p:spPr bwMode="auto">
          <a:xfrm>
            <a:off x="4699813" y="2294133"/>
            <a:ext cx="2792374" cy="1475930"/>
          </a:xfrm>
          <a:prstGeom prst="rect">
            <a:avLst/>
          </a:prstGeom>
          <a:solidFill>
            <a:schemeClr val="bg1"/>
          </a:solidFill>
          <a:ln w="6350" algn="ctr">
            <a:solidFill>
              <a:schemeClr val="tx1"/>
            </a:solidFill>
            <a:miter lim="800000"/>
            <a:headEnd type="none" w="sm" len="sm"/>
            <a:tailEnd type="none" w="med" len="lg"/>
          </a:ln>
          <a:effectLst/>
        </p:spPr>
        <p:txBody>
          <a:bodyPr lIns="91440" tIns="91440" rIns="91440" bIns="91440" anchor="t"/>
          <a:lstStyle/>
          <a:p>
            <a:pPr>
              <a:spcAft>
                <a:spcPts val="600"/>
              </a:spcAft>
            </a:pPr>
            <a:r>
              <a:rPr kumimoji="0" lang="en-GB" altLang="ja-JP" sz="1200" i="0" u="none" strike="noStrike" kern="1200" cap="none" spc="0" normalizeH="0" baseline="0" noProof="0" dirty="0">
                <a:ln>
                  <a:noFill/>
                </a:ln>
                <a:effectLst/>
                <a:uLnTx/>
                <a:uFillTx/>
                <a:latin typeface="Arial" panose="020B0604020202020204"/>
                <a:ea typeface="ＭＳ Ｐゴシック" pitchFamily="50" charset="-128"/>
                <a:cs typeface="+mn-cs"/>
              </a:rPr>
              <a:t>Line 1</a:t>
            </a:r>
          </a:p>
          <a:p>
            <a:pPr>
              <a:spcAft>
                <a:spcPts val="600"/>
              </a:spcAft>
            </a:pPr>
            <a:r>
              <a:rPr kumimoji="0" lang="en-GB" altLang="ja-JP" sz="1200" i="0" u="none" strike="noStrike" kern="1200" cap="none" spc="0" normalizeH="0" baseline="0" noProof="0" dirty="0">
                <a:ln>
                  <a:noFill/>
                </a:ln>
                <a:effectLst/>
                <a:uLnTx/>
                <a:uFillTx/>
                <a:latin typeface="Arial" panose="020B0604020202020204"/>
                <a:ea typeface="ＭＳ Ｐゴシック" pitchFamily="50" charset="-128"/>
                <a:cs typeface="+mn-cs"/>
              </a:rPr>
              <a:t>Line 2</a:t>
            </a:r>
          </a:p>
        </p:txBody>
      </p:sp>
      <p:sp>
        <p:nvSpPr>
          <p:cNvPr id="33" name="Rectangle 32">
            <a:extLst>
              <a:ext uri="{FF2B5EF4-FFF2-40B4-BE49-F238E27FC236}">
                <a16:creationId xmlns:a16="http://schemas.microsoft.com/office/drawing/2014/main" id="{35ECB5EE-5463-4A10-9073-8EB45FD511A0}"/>
              </a:ext>
            </a:extLst>
          </p:cNvPr>
          <p:cNvSpPr>
            <a:spLocks noChangeArrowheads="1"/>
          </p:cNvSpPr>
          <p:nvPr/>
        </p:nvSpPr>
        <p:spPr bwMode="auto">
          <a:xfrm>
            <a:off x="1400175" y="4319103"/>
            <a:ext cx="2792374" cy="520925"/>
          </a:xfrm>
          <a:prstGeom prst="rect">
            <a:avLst/>
          </a:prstGeom>
          <a:solidFill>
            <a:schemeClr val="tx1"/>
          </a:solidFill>
          <a:ln w="6350" algn="ctr">
            <a:solidFill>
              <a:schemeClr val="tx1"/>
            </a:solidFill>
            <a:miter lim="800000"/>
            <a:headEnd type="none" w="sm" len="sm"/>
            <a:tailEnd type="none" w="med" len="lg"/>
          </a:ln>
          <a:effectLst/>
        </p:spPr>
        <p:txBody>
          <a:bodyPr lIns="91440" tIns="91440" rIns="91440" bIns="91440" anchor="ctr"/>
          <a:lstStyle/>
          <a:p>
            <a:pPr algn="ctr"/>
            <a:r>
              <a:rPr kumimoji="0" lang="en-GB" altLang="ja-JP" sz="1400" b="1" i="0" u="none" strike="noStrike" kern="1200" cap="none" spc="0" normalizeH="0" baseline="0" noProof="0" dirty="0">
                <a:ln>
                  <a:noFill/>
                </a:ln>
                <a:solidFill>
                  <a:schemeClr val="bg1"/>
                </a:solidFill>
                <a:effectLst/>
                <a:uLnTx/>
                <a:uFillTx/>
                <a:latin typeface="Arial" panose="020B0604020202020204"/>
                <a:ea typeface="ＭＳ Ｐゴシック" pitchFamily="50" charset="-128"/>
                <a:cs typeface="+mn-cs"/>
              </a:rPr>
              <a:t>Label</a:t>
            </a:r>
          </a:p>
        </p:txBody>
      </p:sp>
      <p:sp>
        <p:nvSpPr>
          <p:cNvPr id="34" name="Rectangle 33">
            <a:extLst>
              <a:ext uri="{FF2B5EF4-FFF2-40B4-BE49-F238E27FC236}">
                <a16:creationId xmlns:a16="http://schemas.microsoft.com/office/drawing/2014/main" id="{66C87D6F-2AEE-4B73-903B-7571FE96795E}"/>
              </a:ext>
            </a:extLst>
          </p:cNvPr>
          <p:cNvSpPr>
            <a:spLocks noChangeArrowheads="1"/>
          </p:cNvSpPr>
          <p:nvPr/>
        </p:nvSpPr>
        <p:spPr bwMode="auto">
          <a:xfrm>
            <a:off x="1400175" y="4840028"/>
            <a:ext cx="2792374" cy="1475930"/>
          </a:xfrm>
          <a:prstGeom prst="rect">
            <a:avLst/>
          </a:prstGeom>
          <a:solidFill>
            <a:schemeClr val="bg1"/>
          </a:solidFill>
          <a:ln w="6350" algn="ctr">
            <a:solidFill>
              <a:schemeClr val="tx1"/>
            </a:solidFill>
            <a:miter lim="800000"/>
            <a:headEnd type="none" w="sm" len="sm"/>
            <a:tailEnd type="none" w="med" len="lg"/>
          </a:ln>
          <a:effectLst/>
        </p:spPr>
        <p:txBody>
          <a:bodyPr lIns="91440" tIns="91440" rIns="91440" bIns="91440" anchor="t"/>
          <a:lstStyle/>
          <a:p>
            <a:pPr>
              <a:spcAft>
                <a:spcPts val="600"/>
              </a:spcAft>
            </a:pPr>
            <a:r>
              <a:rPr kumimoji="0" lang="en-GB" altLang="ja-JP" sz="1200" i="0" u="none" strike="noStrike" kern="1200" cap="none" spc="0" normalizeH="0" baseline="0" noProof="0">
                <a:ln>
                  <a:noFill/>
                </a:ln>
                <a:effectLst/>
                <a:uLnTx/>
                <a:uFillTx/>
                <a:latin typeface="Arial" panose="020B0604020202020204"/>
                <a:ea typeface="ＭＳ Ｐゴシック" pitchFamily="50" charset="-128"/>
                <a:cs typeface="+mn-cs"/>
              </a:rPr>
              <a:t>Line 1</a:t>
            </a:r>
          </a:p>
          <a:p>
            <a:pPr>
              <a:spcAft>
                <a:spcPts val="600"/>
              </a:spcAft>
            </a:pPr>
            <a:r>
              <a:rPr kumimoji="0" lang="en-GB" altLang="ja-JP" sz="1200" i="0" u="none" strike="noStrike" kern="1200" cap="none" spc="0" normalizeH="0" baseline="0" noProof="0">
                <a:ln>
                  <a:noFill/>
                </a:ln>
                <a:effectLst/>
                <a:uLnTx/>
                <a:uFillTx/>
                <a:latin typeface="Arial" panose="020B0604020202020204"/>
                <a:ea typeface="ＭＳ Ｐゴシック" pitchFamily="50" charset="-128"/>
                <a:cs typeface="+mn-cs"/>
              </a:rPr>
              <a:t>Line 2</a:t>
            </a:r>
            <a:endParaRPr kumimoji="0" lang="en-GB" altLang="ja-JP" sz="1200" i="0" u="none" strike="noStrike" kern="1200" cap="none" spc="0" normalizeH="0" baseline="0" noProof="0" dirty="0">
              <a:ln>
                <a:noFill/>
              </a:ln>
              <a:effectLst/>
              <a:uLnTx/>
              <a:uFillTx/>
              <a:latin typeface="Arial" panose="020B0604020202020204"/>
              <a:ea typeface="ＭＳ Ｐゴシック" pitchFamily="50" charset="-128"/>
              <a:cs typeface="+mn-cs"/>
            </a:endParaRPr>
          </a:p>
        </p:txBody>
      </p:sp>
      <p:sp>
        <p:nvSpPr>
          <p:cNvPr id="35" name="Rectangle 34">
            <a:extLst>
              <a:ext uri="{FF2B5EF4-FFF2-40B4-BE49-F238E27FC236}">
                <a16:creationId xmlns:a16="http://schemas.microsoft.com/office/drawing/2014/main" id="{EB6893B1-486C-47E7-AC08-22B49F7FCB25}"/>
              </a:ext>
            </a:extLst>
          </p:cNvPr>
          <p:cNvSpPr>
            <a:spLocks noChangeArrowheads="1"/>
          </p:cNvSpPr>
          <p:nvPr/>
        </p:nvSpPr>
        <p:spPr bwMode="auto">
          <a:xfrm>
            <a:off x="7999451" y="4319103"/>
            <a:ext cx="2792374" cy="520925"/>
          </a:xfrm>
          <a:prstGeom prst="rect">
            <a:avLst/>
          </a:prstGeom>
          <a:solidFill>
            <a:schemeClr val="tx1"/>
          </a:solidFill>
          <a:ln w="6350" algn="ctr">
            <a:solidFill>
              <a:schemeClr val="tx1"/>
            </a:solidFill>
            <a:miter lim="800000"/>
            <a:headEnd type="none" w="sm" len="sm"/>
            <a:tailEnd type="none" w="med" len="lg"/>
          </a:ln>
          <a:effectLst/>
        </p:spPr>
        <p:txBody>
          <a:bodyPr lIns="91440" tIns="91440" rIns="91440" bIns="91440" anchor="ctr"/>
          <a:lstStyle/>
          <a:p>
            <a:pPr algn="ctr"/>
            <a:r>
              <a:rPr kumimoji="0" lang="en-GB" altLang="ja-JP" sz="1400" b="1" i="0" u="none" strike="noStrike" kern="1200" cap="none" spc="0" normalizeH="0" baseline="0" noProof="0" dirty="0">
                <a:ln>
                  <a:noFill/>
                </a:ln>
                <a:solidFill>
                  <a:schemeClr val="bg1"/>
                </a:solidFill>
                <a:effectLst/>
                <a:uLnTx/>
                <a:uFillTx/>
                <a:latin typeface="Arial" panose="020B0604020202020204"/>
                <a:ea typeface="ＭＳ Ｐゴシック" pitchFamily="50" charset="-128"/>
                <a:cs typeface="+mn-cs"/>
              </a:rPr>
              <a:t>Label</a:t>
            </a:r>
          </a:p>
        </p:txBody>
      </p:sp>
      <p:sp>
        <p:nvSpPr>
          <p:cNvPr id="36" name="Rectangle 35">
            <a:extLst>
              <a:ext uri="{FF2B5EF4-FFF2-40B4-BE49-F238E27FC236}">
                <a16:creationId xmlns:a16="http://schemas.microsoft.com/office/drawing/2014/main" id="{745830D1-58DF-4AEB-ADE6-FDF0A1FAD0FF}"/>
              </a:ext>
            </a:extLst>
          </p:cNvPr>
          <p:cNvSpPr>
            <a:spLocks noChangeArrowheads="1"/>
          </p:cNvSpPr>
          <p:nvPr/>
        </p:nvSpPr>
        <p:spPr bwMode="auto">
          <a:xfrm>
            <a:off x="7999451" y="4840028"/>
            <a:ext cx="2792374" cy="1475930"/>
          </a:xfrm>
          <a:prstGeom prst="rect">
            <a:avLst/>
          </a:prstGeom>
          <a:solidFill>
            <a:schemeClr val="bg1"/>
          </a:solidFill>
          <a:ln w="6350" algn="ctr">
            <a:solidFill>
              <a:schemeClr val="tx1"/>
            </a:solidFill>
            <a:miter lim="800000"/>
            <a:headEnd type="none" w="sm" len="sm"/>
            <a:tailEnd type="none" w="med" len="lg"/>
          </a:ln>
          <a:effectLst/>
        </p:spPr>
        <p:txBody>
          <a:bodyPr lIns="91440" tIns="91440" rIns="91440" bIns="91440" anchor="t"/>
          <a:lstStyle/>
          <a:p>
            <a:pPr>
              <a:spcAft>
                <a:spcPts val="600"/>
              </a:spcAft>
            </a:pPr>
            <a:r>
              <a:rPr kumimoji="0" lang="en-GB" altLang="ja-JP" sz="1200" i="0" u="none" strike="noStrike" kern="1200" cap="none" spc="0" normalizeH="0" baseline="0" noProof="0">
                <a:ln>
                  <a:noFill/>
                </a:ln>
                <a:effectLst/>
                <a:uLnTx/>
                <a:uFillTx/>
                <a:latin typeface="Arial" panose="020B0604020202020204"/>
                <a:ea typeface="ＭＳ Ｐゴシック" pitchFamily="50" charset="-128"/>
                <a:cs typeface="+mn-cs"/>
              </a:rPr>
              <a:t>Line 1</a:t>
            </a:r>
          </a:p>
          <a:p>
            <a:pPr>
              <a:spcAft>
                <a:spcPts val="600"/>
              </a:spcAft>
            </a:pPr>
            <a:r>
              <a:rPr kumimoji="0" lang="en-GB" altLang="ja-JP" sz="1200" i="0" u="none" strike="noStrike" kern="1200" cap="none" spc="0" normalizeH="0" baseline="0" noProof="0">
                <a:ln>
                  <a:noFill/>
                </a:ln>
                <a:effectLst/>
                <a:uLnTx/>
                <a:uFillTx/>
                <a:latin typeface="Arial" panose="020B0604020202020204"/>
                <a:ea typeface="ＭＳ Ｐゴシック" pitchFamily="50" charset="-128"/>
                <a:cs typeface="+mn-cs"/>
              </a:rPr>
              <a:t>Line 2</a:t>
            </a:r>
            <a:endParaRPr kumimoji="0" lang="en-GB" altLang="ja-JP" sz="1200" i="0" u="none" strike="noStrike" kern="1200" cap="none" spc="0" normalizeH="0" baseline="0" noProof="0" dirty="0">
              <a:ln>
                <a:noFill/>
              </a:ln>
              <a:effectLst/>
              <a:uLnTx/>
              <a:uFillTx/>
              <a:latin typeface="Arial" panose="020B0604020202020204"/>
              <a:ea typeface="ＭＳ Ｐゴシック" pitchFamily="50" charset="-128"/>
              <a:cs typeface="+mn-cs"/>
            </a:endParaRPr>
          </a:p>
        </p:txBody>
      </p:sp>
      <p:sp>
        <p:nvSpPr>
          <p:cNvPr id="37" name="Rectangle 36">
            <a:extLst>
              <a:ext uri="{FF2B5EF4-FFF2-40B4-BE49-F238E27FC236}">
                <a16:creationId xmlns:a16="http://schemas.microsoft.com/office/drawing/2014/main" id="{416445FA-9C87-41B2-8D7D-F4D155EF7A1D}"/>
              </a:ext>
            </a:extLst>
          </p:cNvPr>
          <p:cNvSpPr>
            <a:spLocks noChangeArrowheads="1"/>
          </p:cNvSpPr>
          <p:nvPr/>
        </p:nvSpPr>
        <p:spPr bwMode="auto">
          <a:xfrm>
            <a:off x="4699813" y="4319103"/>
            <a:ext cx="2792374" cy="520925"/>
          </a:xfrm>
          <a:prstGeom prst="rect">
            <a:avLst/>
          </a:prstGeom>
          <a:solidFill>
            <a:schemeClr val="tx1"/>
          </a:solidFill>
          <a:ln w="6350" algn="ctr">
            <a:solidFill>
              <a:schemeClr val="tx1"/>
            </a:solidFill>
            <a:miter lim="800000"/>
            <a:headEnd type="none" w="sm" len="sm"/>
            <a:tailEnd type="none" w="med" len="lg"/>
          </a:ln>
          <a:effectLst/>
        </p:spPr>
        <p:txBody>
          <a:bodyPr lIns="91440" tIns="91440" rIns="91440" bIns="91440" anchor="ctr"/>
          <a:lstStyle/>
          <a:p>
            <a:pPr algn="ctr"/>
            <a:r>
              <a:rPr kumimoji="0" lang="en-GB" altLang="ja-JP" sz="1400" b="1" i="0" u="none" strike="noStrike" kern="1200" cap="none" spc="0" normalizeH="0" baseline="0" noProof="0" dirty="0">
                <a:ln>
                  <a:noFill/>
                </a:ln>
                <a:solidFill>
                  <a:schemeClr val="bg1"/>
                </a:solidFill>
                <a:effectLst/>
                <a:uLnTx/>
                <a:uFillTx/>
                <a:latin typeface="Arial" panose="020B0604020202020204"/>
                <a:ea typeface="ＭＳ Ｐゴシック" pitchFamily="50" charset="-128"/>
                <a:cs typeface="+mn-cs"/>
              </a:rPr>
              <a:t>Label</a:t>
            </a:r>
          </a:p>
        </p:txBody>
      </p:sp>
      <p:sp>
        <p:nvSpPr>
          <p:cNvPr id="38" name="Rectangle 37">
            <a:extLst>
              <a:ext uri="{FF2B5EF4-FFF2-40B4-BE49-F238E27FC236}">
                <a16:creationId xmlns:a16="http://schemas.microsoft.com/office/drawing/2014/main" id="{063E77EE-87EA-4B47-AB6A-986541B2D6AB}"/>
              </a:ext>
            </a:extLst>
          </p:cNvPr>
          <p:cNvSpPr>
            <a:spLocks noChangeArrowheads="1"/>
          </p:cNvSpPr>
          <p:nvPr/>
        </p:nvSpPr>
        <p:spPr bwMode="auto">
          <a:xfrm>
            <a:off x="4699813" y="4840028"/>
            <a:ext cx="2792374" cy="1475930"/>
          </a:xfrm>
          <a:prstGeom prst="rect">
            <a:avLst/>
          </a:prstGeom>
          <a:solidFill>
            <a:schemeClr val="bg1"/>
          </a:solidFill>
          <a:ln w="6350" algn="ctr">
            <a:solidFill>
              <a:schemeClr val="tx1"/>
            </a:solidFill>
            <a:miter lim="800000"/>
            <a:headEnd type="none" w="sm" len="sm"/>
            <a:tailEnd type="none" w="med" len="lg"/>
          </a:ln>
          <a:effectLst/>
        </p:spPr>
        <p:txBody>
          <a:bodyPr lIns="91440" tIns="91440" rIns="91440" bIns="91440" anchor="t"/>
          <a:lstStyle/>
          <a:p>
            <a:pPr>
              <a:spcAft>
                <a:spcPts val="600"/>
              </a:spcAft>
            </a:pPr>
            <a:r>
              <a:rPr kumimoji="0" lang="en-GB" altLang="ja-JP" sz="1200" i="0" u="none" strike="noStrike" kern="1200" cap="none" spc="0" normalizeH="0" baseline="0" noProof="0">
                <a:ln>
                  <a:noFill/>
                </a:ln>
                <a:effectLst/>
                <a:uLnTx/>
                <a:uFillTx/>
                <a:latin typeface="Arial" panose="020B0604020202020204"/>
                <a:ea typeface="ＭＳ Ｐゴシック" pitchFamily="50" charset="-128"/>
                <a:cs typeface="+mn-cs"/>
              </a:rPr>
              <a:t>Line 1</a:t>
            </a:r>
          </a:p>
          <a:p>
            <a:pPr>
              <a:spcAft>
                <a:spcPts val="600"/>
              </a:spcAft>
            </a:pPr>
            <a:r>
              <a:rPr kumimoji="0" lang="en-GB" altLang="ja-JP" sz="1200" i="0" u="none" strike="noStrike" kern="1200" cap="none" spc="0" normalizeH="0" baseline="0" noProof="0">
                <a:ln>
                  <a:noFill/>
                </a:ln>
                <a:effectLst/>
                <a:uLnTx/>
                <a:uFillTx/>
                <a:latin typeface="Arial" panose="020B0604020202020204"/>
                <a:ea typeface="ＭＳ Ｐゴシック" pitchFamily="50" charset="-128"/>
                <a:cs typeface="+mn-cs"/>
              </a:rPr>
              <a:t>Line 2</a:t>
            </a:r>
            <a:endParaRPr kumimoji="0" lang="en-GB" altLang="ja-JP" sz="1200" i="0" u="none" strike="noStrike" kern="1200" cap="none" spc="0" normalizeH="0" baseline="0" noProof="0" dirty="0">
              <a:ln>
                <a:noFill/>
              </a:ln>
              <a:effectLst/>
              <a:uLnTx/>
              <a:uFillTx/>
              <a:latin typeface="Arial" panose="020B0604020202020204"/>
              <a:ea typeface="ＭＳ Ｐゴシック" pitchFamily="50" charset="-128"/>
              <a:cs typeface="+mn-cs"/>
            </a:endParaRPr>
          </a:p>
        </p:txBody>
      </p:sp>
      <p:cxnSp>
        <p:nvCxnSpPr>
          <p:cNvPr id="39" name="Straight Connector 45">
            <a:extLst>
              <a:ext uri="{FF2B5EF4-FFF2-40B4-BE49-F238E27FC236}">
                <a16:creationId xmlns:a16="http://schemas.microsoft.com/office/drawing/2014/main" id="{28794AF3-46C0-4D4C-A183-F7F772C81690}"/>
              </a:ext>
            </a:extLst>
          </p:cNvPr>
          <p:cNvCxnSpPr>
            <a:cxnSpLocks/>
            <a:stCxn id="33" idx="0"/>
            <a:endCxn id="32" idx="2"/>
          </p:cNvCxnSpPr>
          <p:nvPr/>
        </p:nvCxnSpPr>
        <p:spPr>
          <a:xfrm rot="5400000" flipH="1" flipV="1">
            <a:off x="4171661" y="2394764"/>
            <a:ext cx="549040" cy="3299638"/>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40" name="Straight Connector 45">
            <a:extLst>
              <a:ext uri="{FF2B5EF4-FFF2-40B4-BE49-F238E27FC236}">
                <a16:creationId xmlns:a16="http://schemas.microsoft.com/office/drawing/2014/main" id="{84A8355D-3A4A-4092-8F0C-D5B50C855267}"/>
              </a:ext>
            </a:extLst>
          </p:cNvPr>
          <p:cNvCxnSpPr>
            <a:cxnSpLocks/>
            <a:stCxn id="35" idx="0"/>
            <a:endCxn id="32" idx="2"/>
          </p:cNvCxnSpPr>
          <p:nvPr/>
        </p:nvCxnSpPr>
        <p:spPr>
          <a:xfrm rot="16200000" flipV="1">
            <a:off x="7471299" y="2394764"/>
            <a:ext cx="549040" cy="3299638"/>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41" name="Straight Connector 45">
            <a:extLst>
              <a:ext uri="{FF2B5EF4-FFF2-40B4-BE49-F238E27FC236}">
                <a16:creationId xmlns:a16="http://schemas.microsoft.com/office/drawing/2014/main" id="{523F8908-E51E-4CAA-9229-E2C68391AEF3}"/>
              </a:ext>
            </a:extLst>
          </p:cNvPr>
          <p:cNvCxnSpPr>
            <a:cxnSpLocks/>
            <a:stCxn id="37" idx="0"/>
            <a:endCxn id="32" idx="2"/>
          </p:cNvCxnSpPr>
          <p:nvPr/>
        </p:nvCxnSpPr>
        <p:spPr>
          <a:xfrm flipV="1">
            <a:off x="6096000" y="3770063"/>
            <a:ext cx="0" cy="549040"/>
          </a:xfrm>
          <a:prstGeom prst="straightConnector1">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4938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4286" name="think-cell Slide" r:id="rId5" imgW="344" imgH="344" progId="TCLayout.ActiveDocument.1">
                  <p:embed/>
                </p:oleObj>
              </mc:Choice>
              <mc:Fallback>
                <p:oleObj name="think-cell Slide" r:id="rId5"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US" kern="0" dirty="0"/>
              <a:t>Organizational Charts</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14</a:t>
            </a:fld>
            <a:endParaRPr lang="en-US" sz="1000" dirty="0">
              <a:solidFill>
                <a:srgbClr val="ADAFBB"/>
              </a:solidFill>
            </a:endParaRPr>
          </a:p>
        </p:txBody>
      </p:sp>
      <p:cxnSp>
        <p:nvCxnSpPr>
          <p:cNvPr id="18" name="Straight Connector 45">
            <a:extLst>
              <a:ext uri="{FF2B5EF4-FFF2-40B4-BE49-F238E27FC236}">
                <a16:creationId xmlns:a16="http://schemas.microsoft.com/office/drawing/2014/main" id="{CF44E831-6B79-4F55-8FBA-C1B9C55A3F25}"/>
              </a:ext>
            </a:extLst>
          </p:cNvPr>
          <p:cNvCxnSpPr>
            <a:cxnSpLocks/>
            <a:stCxn id="24" idx="0"/>
            <a:endCxn id="21" idx="2"/>
          </p:cNvCxnSpPr>
          <p:nvPr/>
        </p:nvCxnSpPr>
        <p:spPr>
          <a:xfrm rot="5400000" flipH="1" flipV="1">
            <a:off x="2402731" y="2103811"/>
            <a:ext cx="992064" cy="3779838"/>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FD682801-53F0-4BC1-A327-0AAC23B817CE}"/>
              </a:ext>
            </a:extLst>
          </p:cNvPr>
          <p:cNvGrpSpPr/>
          <p:nvPr/>
        </p:nvGrpSpPr>
        <p:grpSpPr>
          <a:xfrm>
            <a:off x="4294188" y="2369500"/>
            <a:ext cx="3513138" cy="1285983"/>
            <a:chOff x="5735637" y="2495442"/>
            <a:chExt cx="3513138" cy="1285983"/>
          </a:xfrm>
        </p:grpSpPr>
        <p:sp>
          <p:nvSpPr>
            <p:cNvPr id="20" name="Rectangle 19">
              <a:extLst>
                <a:ext uri="{FF2B5EF4-FFF2-40B4-BE49-F238E27FC236}">
                  <a16:creationId xmlns:a16="http://schemas.microsoft.com/office/drawing/2014/main" id="{50426B29-0246-486A-A0FE-3818D58AC0EA}"/>
                </a:ext>
              </a:extLst>
            </p:cNvPr>
            <p:cNvSpPr>
              <a:spLocks noChangeArrowheads="1"/>
            </p:cNvSpPr>
            <p:nvPr/>
          </p:nvSpPr>
          <p:spPr bwMode="auto">
            <a:xfrm>
              <a:off x="6619850" y="2495442"/>
              <a:ext cx="2628925" cy="1285983"/>
            </a:xfrm>
            <a:prstGeom prst="rect">
              <a:avLst/>
            </a:prstGeom>
            <a:solidFill>
              <a:schemeClr val="bg1"/>
            </a:solidFill>
            <a:ln w="6350" algn="ctr">
              <a:noFill/>
              <a:miter lim="800000"/>
              <a:headEnd type="none" w="sm" len="sm"/>
              <a:tailEnd type="none" w="med" len="lg"/>
            </a:ln>
            <a:effectLst/>
          </p:spPr>
          <p:txBody>
            <a:bodyPr lIns="91440" tIns="91440" rIns="91440" bIns="91440" anchor="t"/>
            <a:lstStyle/>
            <a:p>
              <a:pPr>
                <a:spcAft>
                  <a:spcPts val="600"/>
                </a:spcAft>
              </a:pPr>
              <a:r>
                <a:rPr kumimoji="0" lang="en-GB" altLang="ja-JP" sz="1600" b="1" i="0" u="none" strike="noStrike" kern="1200" cap="none" spc="0" normalizeH="0" baseline="0" noProof="0" dirty="0">
                  <a:ln>
                    <a:noFill/>
                  </a:ln>
                  <a:effectLst/>
                  <a:uLnTx/>
                  <a:uFillTx/>
                  <a:latin typeface="Arial" panose="020B0604020202020204"/>
                  <a:ea typeface="ＭＳ Ｐゴシック" pitchFamily="50" charset="-128"/>
                  <a:cs typeface="+mn-cs"/>
                </a:rPr>
                <a:t>Insert title</a:t>
              </a:r>
            </a:p>
            <a:p>
              <a:pPr>
                <a:spcAft>
                  <a:spcPts val="600"/>
                </a:spcAft>
              </a:pPr>
              <a:r>
                <a:rPr kumimoji="0" lang="en-GB" altLang="ja-JP" sz="1100" i="0" u="none" strike="noStrike" kern="1200" cap="none" spc="0" normalizeH="0" baseline="0" noProof="0" dirty="0">
                  <a:ln>
                    <a:noFill/>
                  </a:ln>
                  <a:effectLst/>
                  <a:uLnTx/>
                  <a:uFillTx/>
                  <a:latin typeface="Arial" panose="020B0604020202020204"/>
                  <a:ea typeface="ＭＳ Ｐゴシック" pitchFamily="50" charset="-128"/>
                  <a:cs typeface="+mn-cs"/>
                </a:rPr>
                <a:t>Describe responsibility #1</a:t>
              </a:r>
            </a:p>
            <a:p>
              <a:pPr>
                <a:spcAft>
                  <a:spcPts val="600"/>
                </a:spcAft>
              </a:pPr>
              <a:r>
                <a:rPr kumimoji="0" lang="en-GB" altLang="ja-JP" sz="1100" i="0" u="none" strike="noStrike" kern="1200" cap="none" spc="0" normalizeH="0" baseline="0" noProof="0" dirty="0">
                  <a:ln>
                    <a:noFill/>
                  </a:ln>
                  <a:effectLst/>
                  <a:uLnTx/>
                  <a:uFillTx/>
                  <a:latin typeface="Arial" panose="020B0604020202020204"/>
                  <a:ea typeface="ＭＳ Ｐゴシック" pitchFamily="50" charset="-128"/>
                  <a:cs typeface="+mn-cs"/>
                </a:rPr>
                <a:t>Describe responsibility #1</a:t>
              </a:r>
            </a:p>
            <a:p>
              <a:pPr>
                <a:spcAft>
                  <a:spcPts val="600"/>
                </a:spcAft>
              </a:pPr>
              <a:r>
                <a:rPr kumimoji="0" lang="en-GB" altLang="ja-JP" sz="1100" i="0" u="none" strike="noStrike" kern="1200" cap="none" spc="0" normalizeH="0" baseline="0" noProof="0" dirty="0">
                  <a:ln>
                    <a:noFill/>
                  </a:ln>
                  <a:effectLst/>
                  <a:uLnTx/>
                  <a:uFillTx/>
                  <a:latin typeface="Arial" panose="020B0604020202020204"/>
                  <a:ea typeface="ＭＳ Ｐゴシック" pitchFamily="50" charset="-128"/>
                  <a:cs typeface="+mn-cs"/>
                </a:rPr>
                <a:t>Describe responsibility #1</a:t>
              </a:r>
            </a:p>
          </p:txBody>
        </p:sp>
        <p:pic>
          <p:nvPicPr>
            <p:cNvPr id="21" name="Picture 2" descr="Bill homme personne utilisateur en 128 pixels">
              <a:extLst>
                <a:ext uri="{FF2B5EF4-FFF2-40B4-BE49-F238E27FC236}">
                  <a16:creationId xmlns:a16="http://schemas.microsoft.com/office/drawing/2014/main" id="{45D1D264-EDD7-4360-BB08-D03AA8C4D9B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35637" y="2552235"/>
              <a:ext cx="988988" cy="107140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 name="Group 21">
            <a:extLst>
              <a:ext uri="{FF2B5EF4-FFF2-40B4-BE49-F238E27FC236}">
                <a16:creationId xmlns:a16="http://schemas.microsoft.com/office/drawing/2014/main" id="{41DB2262-A4DB-4827-8AD8-CB9E9BBD7012}"/>
              </a:ext>
            </a:extLst>
          </p:cNvPr>
          <p:cNvGrpSpPr/>
          <p:nvPr/>
        </p:nvGrpSpPr>
        <p:grpSpPr>
          <a:xfrm>
            <a:off x="514350" y="4432969"/>
            <a:ext cx="3513138" cy="1285983"/>
            <a:chOff x="411187" y="4558911"/>
            <a:chExt cx="3513138" cy="1285983"/>
          </a:xfrm>
        </p:grpSpPr>
        <p:sp>
          <p:nvSpPr>
            <p:cNvPr id="23" name="Rectangle 22">
              <a:extLst>
                <a:ext uri="{FF2B5EF4-FFF2-40B4-BE49-F238E27FC236}">
                  <a16:creationId xmlns:a16="http://schemas.microsoft.com/office/drawing/2014/main" id="{99C85266-BEDF-49D3-98CC-5F4F12F2E554}"/>
                </a:ext>
              </a:extLst>
            </p:cNvPr>
            <p:cNvSpPr>
              <a:spLocks noChangeArrowheads="1"/>
            </p:cNvSpPr>
            <p:nvPr/>
          </p:nvSpPr>
          <p:spPr bwMode="auto">
            <a:xfrm>
              <a:off x="1295400" y="4558911"/>
              <a:ext cx="2628925" cy="1285983"/>
            </a:xfrm>
            <a:prstGeom prst="rect">
              <a:avLst/>
            </a:prstGeom>
            <a:solidFill>
              <a:schemeClr val="bg1"/>
            </a:solidFill>
            <a:ln w="6350" algn="ctr">
              <a:noFill/>
              <a:miter lim="800000"/>
              <a:headEnd type="none" w="sm" len="sm"/>
              <a:tailEnd type="none" w="med" len="lg"/>
            </a:ln>
            <a:effectLst/>
          </p:spPr>
          <p:txBody>
            <a:bodyPr lIns="91440" tIns="91440" rIns="91440" bIns="91440" anchor="t"/>
            <a:lstStyle/>
            <a:p>
              <a:pPr>
                <a:spcAft>
                  <a:spcPts val="600"/>
                </a:spcAft>
              </a:pPr>
              <a:r>
                <a:rPr kumimoji="0" lang="en-GB" altLang="ja-JP" sz="1600" b="1" i="0" u="none" strike="noStrike" kern="1200" cap="none" spc="0" normalizeH="0" baseline="0" noProof="0" dirty="0">
                  <a:ln>
                    <a:noFill/>
                  </a:ln>
                  <a:effectLst/>
                  <a:uLnTx/>
                  <a:uFillTx/>
                  <a:latin typeface="Arial" panose="020B0604020202020204"/>
                  <a:ea typeface="ＭＳ Ｐゴシック" pitchFamily="50" charset="-128"/>
                  <a:cs typeface="+mn-cs"/>
                </a:rPr>
                <a:t>Insert title</a:t>
              </a:r>
            </a:p>
            <a:p>
              <a:pPr>
                <a:spcAft>
                  <a:spcPts val="600"/>
                </a:spcAft>
              </a:pPr>
              <a:r>
                <a:rPr kumimoji="0" lang="en-GB" altLang="ja-JP" sz="1100" i="0" u="none" strike="noStrike" kern="1200" cap="none" spc="0" normalizeH="0" baseline="0" noProof="0" dirty="0">
                  <a:ln>
                    <a:noFill/>
                  </a:ln>
                  <a:effectLst/>
                  <a:uLnTx/>
                  <a:uFillTx/>
                  <a:latin typeface="Arial" panose="020B0604020202020204"/>
                  <a:ea typeface="ＭＳ Ｐゴシック" pitchFamily="50" charset="-128"/>
                  <a:cs typeface="+mn-cs"/>
                </a:rPr>
                <a:t>Describe responsibility #1</a:t>
              </a:r>
            </a:p>
            <a:p>
              <a:pPr>
                <a:spcAft>
                  <a:spcPts val="600"/>
                </a:spcAft>
              </a:pPr>
              <a:r>
                <a:rPr kumimoji="0" lang="en-GB" altLang="ja-JP" sz="1100" i="0" u="none" strike="noStrike" kern="1200" cap="none" spc="0" normalizeH="0" baseline="0" noProof="0" dirty="0">
                  <a:ln>
                    <a:noFill/>
                  </a:ln>
                  <a:effectLst/>
                  <a:uLnTx/>
                  <a:uFillTx/>
                  <a:latin typeface="Arial" panose="020B0604020202020204"/>
                  <a:ea typeface="ＭＳ Ｐゴシック" pitchFamily="50" charset="-128"/>
                  <a:cs typeface="+mn-cs"/>
                </a:rPr>
                <a:t>Describe responsibility #1</a:t>
              </a:r>
            </a:p>
            <a:p>
              <a:pPr>
                <a:spcAft>
                  <a:spcPts val="600"/>
                </a:spcAft>
              </a:pPr>
              <a:r>
                <a:rPr kumimoji="0" lang="en-GB" altLang="ja-JP" sz="1100" i="0" u="none" strike="noStrike" kern="1200" cap="none" spc="0" normalizeH="0" baseline="0" noProof="0" dirty="0">
                  <a:ln>
                    <a:noFill/>
                  </a:ln>
                  <a:effectLst/>
                  <a:uLnTx/>
                  <a:uFillTx/>
                  <a:latin typeface="Arial" panose="020B0604020202020204"/>
                  <a:ea typeface="ＭＳ Ｐゴシック" pitchFamily="50" charset="-128"/>
                  <a:cs typeface="+mn-cs"/>
                </a:rPr>
                <a:t>Describe responsibility #1</a:t>
              </a:r>
            </a:p>
          </p:txBody>
        </p:sp>
        <p:pic>
          <p:nvPicPr>
            <p:cNvPr id="24" name="Picture 2" descr="Bill homme personne utilisateur en 128 pixels">
              <a:extLst>
                <a:ext uri="{FF2B5EF4-FFF2-40B4-BE49-F238E27FC236}">
                  <a16:creationId xmlns:a16="http://schemas.microsoft.com/office/drawing/2014/main" id="{8E82A1A3-9CD2-4A9D-B6CE-9A097E85113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1187" y="4615704"/>
              <a:ext cx="988988" cy="107140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a:extLst>
              <a:ext uri="{FF2B5EF4-FFF2-40B4-BE49-F238E27FC236}">
                <a16:creationId xmlns:a16="http://schemas.microsoft.com/office/drawing/2014/main" id="{B8D783B8-3125-4E16-89BD-D6F092E1ACB2}"/>
              </a:ext>
            </a:extLst>
          </p:cNvPr>
          <p:cNvGrpSpPr/>
          <p:nvPr/>
        </p:nvGrpSpPr>
        <p:grpSpPr>
          <a:xfrm>
            <a:off x="4294188" y="4432969"/>
            <a:ext cx="3513138" cy="1285983"/>
            <a:chOff x="4190218" y="4558911"/>
            <a:chExt cx="3513138" cy="1285983"/>
          </a:xfrm>
        </p:grpSpPr>
        <p:sp>
          <p:nvSpPr>
            <p:cNvPr id="26" name="Rectangle 25">
              <a:extLst>
                <a:ext uri="{FF2B5EF4-FFF2-40B4-BE49-F238E27FC236}">
                  <a16:creationId xmlns:a16="http://schemas.microsoft.com/office/drawing/2014/main" id="{37512072-CE91-4A59-9393-B587E5D90ADC}"/>
                </a:ext>
              </a:extLst>
            </p:cNvPr>
            <p:cNvSpPr>
              <a:spLocks noChangeArrowheads="1"/>
            </p:cNvSpPr>
            <p:nvPr/>
          </p:nvSpPr>
          <p:spPr bwMode="auto">
            <a:xfrm>
              <a:off x="5074431" y="4558911"/>
              <a:ext cx="2628925" cy="1285983"/>
            </a:xfrm>
            <a:prstGeom prst="rect">
              <a:avLst/>
            </a:prstGeom>
            <a:solidFill>
              <a:schemeClr val="bg1"/>
            </a:solidFill>
            <a:ln w="6350" algn="ctr">
              <a:noFill/>
              <a:miter lim="800000"/>
              <a:headEnd type="none" w="sm" len="sm"/>
              <a:tailEnd type="none" w="med" len="lg"/>
            </a:ln>
            <a:effectLst/>
          </p:spPr>
          <p:txBody>
            <a:bodyPr lIns="91440" tIns="91440" rIns="91440" bIns="91440" anchor="t"/>
            <a:lstStyle/>
            <a:p>
              <a:pPr>
                <a:spcAft>
                  <a:spcPts val="600"/>
                </a:spcAft>
              </a:pPr>
              <a:r>
                <a:rPr kumimoji="0" lang="en-GB" altLang="ja-JP" sz="1600" b="1" i="0" u="none" strike="noStrike" kern="1200" cap="none" spc="0" normalizeH="0" baseline="0" noProof="0" dirty="0">
                  <a:ln>
                    <a:noFill/>
                  </a:ln>
                  <a:effectLst/>
                  <a:uLnTx/>
                  <a:uFillTx/>
                  <a:latin typeface="Arial" panose="020B0604020202020204"/>
                  <a:ea typeface="ＭＳ Ｐゴシック" pitchFamily="50" charset="-128"/>
                  <a:cs typeface="+mn-cs"/>
                </a:rPr>
                <a:t>Insert title</a:t>
              </a:r>
            </a:p>
            <a:p>
              <a:pPr>
                <a:spcAft>
                  <a:spcPts val="600"/>
                </a:spcAft>
              </a:pPr>
              <a:r>
                <a:rPr kumimoji="0" lang="en-GB" altLang="ja-JP" sz="1100" i="0" u="none" strike="noStrike" kern="1200" cap="none" spc="0" normalizeH="0" baseline="0" noProof="0" dirty="0">
                  <a:ln>
                    <a:noFill/>
                  </a:ln>
                  <a:effectLst/>
                  <a:uLnTx/>
                  <a:uFillTx/>
                  <a:latin typeface="Arial" panose="020B0604020202020204"/>
                  <a:ea typeface="ＭＳ Ｐゴシック" pitchFamily="50" charset="-128"/>
                  <a:cs typeface="+mn-cs"/>
                </a:rPr>
                <a:t>Describe responsibility #1</a:t>
              </a:r>
            </a:p>
            <a:p>
              <a:pPr>
                <a:spcAft>
                  <a:spcPts val="600"/>
                </a:spcAft>
              </a:pPr>
              <a:r>
                <a:rPr kumimoji="0" lang="en-GB" altLang="ja-JP" sz="1100" i="0" u="none" strike="noStrike" kern="1200" cap="none" spc="0" normalizeH="0" baseline="0" noProof="0" dirty="0">
                  <a:ln>
                    <a:noFill/>
                  </a:ln>
                  <a:effectLst/>
                  <a:uLnTx/>
                  <a:uFillTx/>
                  <a:latin typeface="Arial" panose="020B0604020202020204"/>
                  <a:ea typeface="ＭＳ Ｐゴシック" pitchFamily="50" charset="-128"/>
                  <a:cs typeface="+mn-cs"/>
                </a:rPr>
                <a:t>Describe responsibility #1</a:t>
              </a:r>
            </a:p>
            <a:p>
              <a:pPr>
                <a:spcAft>
                  <a:spcPts val="600"/>
                </a:spcAft>
              </a:pPr>
              <a:r>
                <a:rPr kumimoji="0" lang="en-GB" altLang="ja-JP" sz="1100" i="0" u="none" strike="noStrike" kern="1200" cap="none" spc="0" normalizeH="0" baseline="0" noProof="0" dirty="0">
                  <a:ln>
                    <a:noFill/>
                  </a:ln>
                  <a:effectLst/>
                  <a:uLnTx/>
                  <a:uFillTx/>
                  <a:latin typeface="Arial" panose="020B0604020202020204"/>
                  <a:ea typeface="ＭＳ Ｐゴシック" pitchFamily="50" charset="-128"/>
                  <a:cs typeface="+mn-cs"/>
                </a:rPr>
                <a:t>Describe responsibility #1</a:t>
              </a:r>
            </a:p>
          </p:txBody>
        </p:sp>
        <p:pic>
          <p:nvPicPr>
            <p:cNvPr id="27" name="Picture 2" descr="Bill homme personne utilisateur en 128 pixels">
              <a:extLst>
                <a:ext uri="{FF2B5EF4-FFF2-40B4-BE49-F238E27FC236}">
                  <a16:creationId xmlns:a16="http://schemas.microsoft.com/office/drawing/2014/main" id="{B619A7AF-3AE3-48E3-B564-3B599414BF0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90218" y="4615704"/>
              <a:ext cx="988988" cy="107140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 name="Group 27">
            <a:extLst>
              <a:ext uri="{FF2B5EF4-FFF2-40B4-BE49-F238E27FC236}">
                <a16:creationId xmlns:a16="http://schemas.microsoft.com/office/drawing/2014/main" id="{9B64363C-409D-4511-A811-938CED2A0FC0}"/>
              </a:ext>
            </a:extLst>
          </p:cNvPr>
          <p:cNvGrpSpPr/>
          <p:nvPr/>
        </p:nvGrpSpPr>
        <p:grpSpPr>
          <a:xfrm>
            <a:off x="8074025" y="4432969"/>
            <a:ext cx="3513138" cy="1285983"/>
            <a:chOff x="7969250" y="4558911"/>
            <a:chExt cx="3513138" cy="1285983"/>
          </a:xfrm>
        </p:grpSpPr>
        <p:sp>
          <p:nvSpPr>
            <p:cNvPr id="29" name="Rectangle 28">
              <a:extLst>
                <a:ext uri="{FF2B5EF4-FFF2-40B4-BE49-F238E27FC236}">
                  <a16:creationId xmlns:a16="http://schemas.microsoft.com/office/drawing/2014/main" id="{B0ED1B16-2623-41E1-B20A-9E0283D5EBBF}"/>
                </a:ext>
              </a:extLst>
            </p:cNvPr>
            <p:cNvSpPr>
              <a:spLocks noChangeArrowheads="1"/>
            </p:cNvSpPr>
            <p:nvPr/>
          </p:nvSpPr>
          <p:spPr bwMode="auto">
            <a:xfrm>
              <a:off x="8853463" y="4558911"/>
              <a:ext cx="2628925" cy="1285983"/>
            </a:xfrm>
            <a:prstGeom prst="rect">
              <a:avLst/>
            </a:prstGeom>
            <a:solidFill>
              <a:schemeClr val="bg1"/>
            </a:solidFill>
            <a:ln w="6350" algn="ctr">
              <a:noFill/>
              <a:miter lim="800000"/>
              <a:headEnd type="none" w="sm" len="sm"/>
              <a:tailEnd type="none" w="med" len="lg"/>
            </a:ln>
            <a:effectLst/>
          </p:spPr>
          <p:txBody>
            <a:bodyPr lIns="91440" tIns="91440" rIns="91440" bIns="91440" anchor="t"/>
            <a:lstStyle/>
            <a:p>
              <a:pPr>
                <a:spcAft>
                  <a:spcPts val="600"/>
                </a:spcAft>
              </a:pPr>
              <a:r>
                <a:rPr kumimoji="0" lang="en-GB" altLang="ja-JP" sz="1600" b="1" i="0" u="none" strike="noStrike" kern="1200" cap="none" spc="0" normalizeH="0" baseline="0" noProof="0" dirty="0">
                  <a:ln>
                    <a:noFill/>
                  </a:ln>
                  <a:effectLst/>
                  <a:uLnTx/>
                  <a:uFillTx/>
                  <a:latin typeface="Arial" panose="020B0604020202020204"/>
                  <a:ea typeface="ＭＳ Ｐゴシック" pitchFamily="50" charset="-128"/>
                  <a:cs typeface="+mn-cs"/>
                </a:rPr>
                <a:t>Insert title</a:t>
              </a:r>
            </a:p>
            <a:p>
              <a:pPr>
                <a:spcAft>
                  <a:spcPts val="600"/>
                </a:spcAft>
              </a:pPr>
              <a:r>
                <a:rPr kumimoji="0" lang="en-GB" altLang="ja-JP" sz="1100" i="0" u="none" strike="noStrike" kern="1200" cap="none" spc="0" normalizeH="0" baseline="0" noProof="0" dirty="0">
                  <a:ln>
                    <a:noFill/>
                  </a:ln>
                  <a:effectLst/>
                  <a:uLnTx/>
                  <a:uFillTx/>
                  <a:latin typeface="Arial" panose="020B0604020202020204"/>
                  <a:ea typeface="ＭＳ Ｐゴシック" pitchFamily="50" charset="-128"/>
                  <a:cs typeface="+mn-cs"/>
                </a:rPr>
                <a:t>Describe responsibility #1</a:t>
              </a:r>
            </a:p>
            <a:p>
              <a:pPr>
                <a:spcAft>
                  <a:spcPts val="600"/>
                </a:spcAft>
              </a:pPr>
              <a:r>
                <a:rPr kumimoji="0" lang="en-GB" altLang="ja-JP" sz="1100" i="0" u="none" strike="noStrike" kern="1200" cap="none" spc="0" normalizeH="0" baseline="0" noProof="0" dirty="0">
                  <a:ln>
                    <a:noFill/>
                  </a:ln>
                  <a:effectLst/>
                  <a:uLnTx/>
                  <a:uFillTx/>
                  <a:latin typeface="Arial" panose="020B0604020202020204"/>
                  <a:ea typeface="ＭＳ Ｐゴシック" pitchFamily="50" charset="-128"/>
                  <a:cs typeface="+mn-cs"/>
                </a:rPr>
                <a:t>Describe responsibility #1</a:t>
              </a:r>
            </a:p>
            <a:p>
              <a:pPr>
                <a:spcAft>
                  <a:spcPts val="600"/>
                </a:spcAft>
              </a:pPr>
              <a:r>
                <a:rPr kumimoji="0" lang="en-GB" altLang="ja-JP" sz="1100" i="0" u="none" strike="noStrike" kern="1200" cap="none" spc="0" normalizeH="0" baseline="0" noProof="0" dirty="0">
                  <a:ln>
                    <a:noFill/>
                  </a:ln>
                  <a:effectLst/>
                  <a:uLnTx/>
                  <a:uFillTx/>
                  <a:latin typeface="Arial" panose="020B0604020202020204"/>
                  <a:ea typeface="ＭＳ Ｐゴシック" pitchFamily="50" charset="-128"/>
                  <a:cs typeface="+mn-cs"/>
                </a:rPr>
                <a:t>Describe responsibility #1</a:t>
              </a:r>
            </a:p>
          </p:txBody>
        </p:sp>
        <p:pic>
          <p:nvPicPr>
            <p:cNvPr id="30" name="Picture 2" descr="Bill homme personne utilisateur en 128 pixels">
              <a:extLst>
                <a:ext uri="{FF2B5EF4-FFF2-40B4-BE49-F238E27FC236}">
                  <a16:creationId xmlns:a16="http://schemas.microsoft.com/office/drawing/2014/main" id="{50C34EC6-D9E9-4AA1-8612-C96A5A0B5BB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69250" y="4615704"/>
              <a:ext cx="988988" cy="107140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42" name="Straight Connector 45">
            <a:extLst>
              <a:ext uri="{FF2B5EF4-FFF2-40B4-BE49-F238E27FC236}">
                <a16:creationId xmlns:a16="http://schemas.microsoft.com/office/drawing/2014/main" id="{E0BCEEEB-DB7A-4043-AC6B-A52B63E52C87}"/>
              </a:ext>
            </a:extLst>
          </p:cNvPr>
          <p:cNvCxnSpPr>
            <a:cxnSpLocks/>
            <a:stCxn id="27" idx="0"/>
            <a:endCxn id="21" idx="2"/>
          </p:cNvCxnSpPr>
          <p:nvPr/>
        </p:nvCxnSpPr>
        <p:spPr>
          <a:xfrm flipV="1">
            <a:off x="4788682" y="3497698"/>
            <a:ext cx="0" cy="992064"/>
          </a:xfrm>
          <a:prstGeom prst="straightConnector1">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43" name="Straight Connector 45">
            <a:extLst>
              <a:ext uri="{FF2B5EF4-FFF2-40B4-BE49-F238E27FC236}">
                <a16:creationId xmlns:a16="http://schemas.microsoft.com/office/drawing/2014/main" id="{9F60C723-5283-4E61-8633-77428FDCCA1E}"/>
              </a:ext>
            </a:extLst>
          </p:cNvPr>
          <p:cNvCxnSpPr>
            <a:cxnSpLocks/>
            <a:stCxn id="30" idx="0"/>
            <a:endCxn id="21" idx="2"/>
          </p:cNvCxnSpPr>
          <p:nvPr/>
        </p:nvCxnSpPr>
        <p:spPr>
          <a:xfrm rot="16200000" flipV="1">
            <a:off x="6182569" y="2103811"/>
            <a:ext cx="992064" cy="3779837"/>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3086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B1BEBA8D-FB18-494C-8B30-6FE8D2950652}"/>
              </a:ext>
            </a:extLst>
          </p:cNvPr>
          <p:cNvPicPr>
            <a:picLocks noChangeAspect="1"/>
          </p:cNvPicPr>
          <p:nvPr/>
        </p:nvPicPr>
        <p:blipFill>
          <a:blip r:embed="rId5"/>
          <a:stretch>
            <a:fillRect/>
          </a:stretch>
        </p:blipFill>
        <p:spPr>
          <a:xfrm>
            <a:off x="766331" y="1565794"/>
            <a:ext cx="10659338" cy="4999237"/>
          </a:xfrm>
          <a:prstGeom prst="rect">
            <a:avLst/>
          </a:prstGeom>
        </p:spPr>
      </p:pic>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5310" name="think-cell Slide" r:id="rId6" imgW="344" imgH="344" progId="TCLayout.ActiveDocument.1">
                  <p:embed/>
                </p:oleObj>
              </mc:Choice>
              <mc:Fallback>
                <p:oleObj name="think-cell Slide" r:id="rId6"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US" kern="0" dirty="0"/>
              <a:t>Organizational Charts</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15</a:t>
            </a:fld>
            <a:endParaRPr lang="en-US" sz="1000" dirty="0">
              <a:solidFill>
                <a:srgbClr val="ADAFBB"/>
              </a:solidFill>
            </a:endParaRPr>
          </a:p>
        </p:txBody>
      </p:sp>
      <p:cxnSp>
        <p:nvCxnSpPr>
          <p:cNvPr id="18" name="Straight Connector 45">
            <a:extLst>
              <a:ext uri="{FF2B5EF4-FFF2-40B4-BE49-F238E27FC236}">
                <a16:creationId xmlns:a16="http://schemas.microsoft.com/office/drawing/2014/main" id="{CF44E831-6B79-4F55-8FBA-C1B9C55A3F25}"/>
              </a:ext>
            </a:extLst>
          </p:cNvPr>
          <p:cNvCxnSpPr>
            <a:cxnSpLocks/>
            <a:stCxn id="24" idx="0"/>
            <a:endCxn id="21" idx="2"/>
          </p:cNvCxnSpPr>
          <p:nvPr/>
        </p:nvCxnSpPr>
        <p:spPr>
          <a:xfrm rot="5400000" flipH="1" flipV="1">
            <a:off x="2402731" y="2103811"/>
            <a:ext cx="992064" cy="3779838"/>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FD682801-53F0-4BC1-A327-0AAC23B817CE}"/>
              </a:ext>
            </a:extLst>
          </p:cNvPr>
          <p:cNvGrpSpPr/>
          <p:nvPr/>
        </p:nvGrpSpPr>
        <p:grpSpPr>
          <a:xfrm>
            <a:off x="4294188" y="2369500"/>
            <a:ext cx="3513138" cy="1285983"/>
            <a:chOff x="5735637" y="2495442"/>
            <a:chExt cx="3513138" cy="1285983"/>
          </a:xfrm>
        </p:grpSpPr>
        <p:sp>
          <p:nvSpPr>
            <p:cNvPr id="20" name="Rectangle 19">
              <a:extLst>
                <a:ext uri="{FF2B5EF4-FFF2-40B4-BE49-F238E27FC236}">
                  <a16:creationId xmlns:a16="http://schemas.microsoft.com/office/drawing/2014/main" id="{50426B29-0246-486A-A0FE-3818D58AC0EA}"/>
                </a:ext>
              </a:extLst>
            </p:cNvPr>
            <p:cNvSpPr>
              <a:spLocks noChangeArrowheads="1"/>
            </p:cNvSpPr>
            <p:nvPr/>
          </p:nvSpPr>
          <p:spPr bwMode="auto">
            <a:xfrm>
              <a:off x="6619850" y="2495442"/>
              <a:ext cx="2628925" cy="1285983"/>
            </a:xfrm>
            <a:prstGeom prst="rect">
              <a:avLst/>
            </a:prstGeom>
            <a:solidFill>
              <a:schemeClr val="bg1"/>
            </a:solidFill>
            <a:ln w="6350" algn="ctr">
              <a:noFill/>
              <a:miter lim="800000"/>
              <a:headEnd type="none" w="sm" len="sm"/>
              <a:tailEnd type="none" w="med" len="lg"/>
            </a:ln>
            <a:effectLst/>
          </p:spPr>
          <p:txBody>
            <a:bodyPr lIns="91440" tIns="91440" rIns="91440" bIns="91440" anchor="t"/>
            <a:lstStyle/>
            <a:p>
              <a:pPr>
                <a:spcAft>
                  <a:spcPts val="600"/>
                </a:spcAft>
              </a:pPr>
              <a:r>
                <a:rPr kumimoji="0" lang="en-GB" altLang="ja-JP" sz="1600" b="1" i="0" u="none" strike="noStrike" kern="1200" cap="none" spc="0" normalizeH="0" baseline="0" noProof="0" dirty="0">
                  <a:ln>
                    <a:noFill/>
                  </a:ln>
                  <a:effectLst/>
                  <a:uLnTx/>
                  <a:uFillTx/>
                  <a:latin typeface="Arial" panose="020B0604020202020204"/>
                  <a:ea typeface="ＭＳ Ｐゴシック" pitchFamily="50" charset="-128"/>
                  <a:cs typeface="+mn-cs"/>
                </a:rPr>
                <a:t>Insert title</a:t>
              </a:r>
            </a:p>
            <a:p>
              <a:pPr>
                <a:spcAft>
                  <a:spcPts val="600"/>
                </a:spcAft>
              </a:pPr>
              <a:r>
                <a:rPr kumimoji="0" lang="en-GB" altLang="ja-JP" sz="1100" i="0" u="none" strike="noStrike" kern="1200" cap="none" spc="0" normalizeH="0" baseline="0" noProof="0" dirty="0">
                  <a:ln>
                    <a:noFill/>
                  </a:ln>
                  <a:effectLst/>
                  <a:uLnTx/>
                  <a:uFillTx/>
                  <a:latin typeface="Arial" panose="020B0604020202020204"/>
                  <a:ea typeface="ＭＳ Ｐゴシック" pitchFamily="50" charset="-128"/>
                  <a:cs typeface="+mn-cs"/>
                </a:rPr>
                <a:t>Describe responsibility #1</a:t>
              </a:r>
            </a:p>
            <a:p>
              <a:pPr>
                <a:spcAft>
                  <a:spcPts val="600"/>
                </a:spcAft>
              </a:pPr>
              <a:r>
                <a:rPr kumimoji="0" lang="en-GB" altLang="ja-JP" sz="1100" i="0" u="none" strike="noStrike" kern="1200" cap="none" spc="0" normalizeH="0" baseline="0" noProof="0" dirty="0">
                  <a:ln>
                    <a:noFill/>
                  </a:ln>
                  <a:effectLst/>
                  <a:uLnTx/>
                  <a:uFillTx/>
                  <a:latin typeface="Arial" panose="020B0604020202020204"/>
                  <a:ea typeface="ＭＳ Ｐゴシック" pitchFamily="50" charset="-128"/>
                  <a:cs typeface="+mn-cs"/>
                </a:rPr>
                <a:t>Describe responsibility #1</a:t>
              </a:r>
            </a:p>
            <a:p>
              <a:pPr>
                <a:spcAft>
                  <a:spcPts val="600"/>
                </a:spcAft>
              </a:pPr>
              <a:r>
                <a:rPr kumimoji="0" lang="en-GB" altLang="ja-JP" sz="1100" i="0" u="none" strike="noStrike" kern="1200" cap="none" spc="0" normalizeH="0" baseline="0" noProof="0" dirty="0">
                  <a:ln>
                    <a:noFill/>
                  </a:ln>
                  <a:effectLst/>
                  <a:uLnTx/>
                  <a:uFillTx/>
                  <a:latin typeface="Arial" panose="020B0604020202020204"/>
                  <a:ea typeface="ＭＳ Ｐゴシック" pitchFamily="50" charset="-128"/>
                  <a:cs typeface="+mn-cs"/>
                </a:rPr>
                <a:t>Describe responsibility #1</a:t>
              </a:r>
            </a:p>
          </p:txBody>
        </p:sp>
        <p:pic>
          <p:nvPicPr>
            <p:cNvPr id="21" name="Picture 2" descr="Bill homme personne utilisateur en 128 pixels">
              <a:extLst>
                <a:ext uri="{FF2B5EF4-FFF2-40B4-BE49-F238E27FC236}">
                  <a16:creationId xmlns:a16="http://schemas.microsoft.com/office/drawing/2014/main" id="{45D1D264-EDD7-4360-BB08-D03AA8C4D9B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35637" y="2552235"/>
              <a:ext cx="988988" cy="107140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 name="Group 21">
            <a:extLst>
              <a:ext uri="{FF2B5EF4-FFF2-40B4-BE49-F238E27FC236}">
                <a16:creationId xmlns:a16="http://schemas.microsoft.com/office/drawing/2014/main" id="{41DB2262-A4DB-4827-8AD8-CB9E9BBD7012}"/>
              </a:ext>
            </a:extLst>
          </p:cNvPr>
          <p:cNvGrpSpPr/>
          <p:nvPr/>
        </p:nvGrpSpPr>
        <p:grpSpPr>
          <a:xfrm>
            <a:off x="514350" y="4432969"/>
            <a:ext cx="3513138" cy="1285983"/>
            <a:chOff x="411187" y="4558911"/>
            <a:chExt cx="3513138" cy="1285983"/>
          </a:xfrm>
        </p:grpSpPr>
        <p:sp>
          <p:nvSpPr>
            <p:cNvPr id="23" name="Rectangle 22">
              <a:extLst>
                <a:ext uri="{FF2B5EF4-FFF2-40B4-BE49-F238E27FC236}">
                  <a16:creationId xmlns:a16="http://schemas.microsoft.com/office/drawing/2014/main" id="{99C85266-BEDF-49D3-98CC-5F4F12F2E554}"/>
                </a:ext>
              </a:extLst>
            </p:cNvPr>
            <p:cNvSpPr>
              <a:spLocks noChangeArrowheads="1"/>
            </p:cNvSpPr>
            <p:nvPr/>
          </p:nvSpPr>
          <p:spPr bwMode="auto">
            <a:xfrm>
              <a:off x="1295400" y="4558911"/>
              <a:ext cx="2628925" cy="1285983"/>
            </a:xfrm>
            <a:prstGeom prst="rect">
              <a:avLst/>
            </a:prstGeom>
            <a:solidFill>
              <a:schemeClr val="bg1"/>
            </a:solidFill>
            <a:ln w="6350" algn="ctr">
              <a:noFill/>
              <a:miter lim="800000"/>
              <a:headEnd type="none" w="sm" len="sm"/>
              <a:tailEnd type="none" w="med" len="lg"/>
            </a:ln>
            <a:effectLst/>
          </p:spPr>
          <p:txBody>
            <a:bodyPr lIns="91440" tIns="91440" rIns="91440" bIns="91440" anchor="t"/>
            <a:lstStyle/>
            <a:p>
              <a:pPr>
                <a:spcAft>
                  <a:spcPts val="600"/>
                </a:spcAft>
              </a:pPr>
              <a:r>
                <a:rPr kumimoji="0" lang="en-GB" altLang="ja-JP" sz="1600" b="1" i="0" u="none" strike="noStrike" kern="1200" cap="none" spc="0" normalizeH="0" baseline="0" noProof="0" dirty="0">
                  <a:ln>
                    <a:noFill/>
                  </a:ln>
                  <a:effectLst/>
                  <a:uLnTx/>
                  <a:uFillTx/>
                  <a:latin typeface="Arial" panose="020B0604020202020204"/>
                  <a:ea typeface="ＭＳ Ｐゴシック" pitchFamily="50" charset="-128"/>
                  <a:cs typeface="+mn-cs"/>
                </a:rPr>
                <a:t>Insert title</a:t>
              </a:r>
            </a:p>
            <a:p>
              <a:pPr>
                <a:spcAft>
                  <a:spcPts val="600"/>
                </a:spcAft>
              </a:pPr>
              <a:r>
                <a:rPr kumimoji="0" lang="en-GB" altLang="ja-JP" sz="1100" i="0" u="none" strike="noStrike" kern="1200" cap="none" spc="0" normalizeH="0" baseline="0" noProof="0" dirty="0">
                  <a:ln>
                    <a:noFill/>
                  </a:ln>
                  <a:effectLst/>
                  <a:uLnTx/>
                  <a:uFillTx/>
                  <a:latin typeface="Arial" panose="020B0604020202020204"/>
                  <a:ea typeface="ＭＳ Ｐゴシック" pitchFamily="50" charset="-128"/>
                  <a:cs typeface="+mn-cs"/>
                </a:rPr>
                <a:t>Describe responsibility #1</a:t>
              </a:r>
            </a:p>
            <a:p>
              <a:pPr>
                <a:spcAft>
                  <a:spcPts val="600"/>
                </a:spcAft>
              </a:pPr>
              <a:r>
                <a:rPr kumimoji="0" lang="en-GB" altLang="ja-JP" sz="1100" i="0" u="none" strike="noStrike" kern="1200" cap="none" spc="0" normalizeH="0" baseline="0" noProof="0" dirty="0">
                  <a:ln>
                    <a:noFill/>
                  </a:ln>
                  <a:effectLst/>
                  <a:uLnTx/>
                  <a:uFillTx/>
                  <a:latin typeface="Arial" panose="020B0604020202020204"/>
                  <a:ea typeface="ＭＳ Ｐゴシック" pitchFamily="50" charset="-128"/>
                  <a:cs typeface="+mn-cs"/>
                </a:rPr>
                <a:t>Describe responsibility #1</a:t>
              </a:r>
            </a:p>
            <a:p>
              <a:pPr>
                <a:spcAft>
                  <a:spcPts val="600"/>
                </a:spcAft>
              </a:pPr>
              <a:r>
                <a:rPr kumimoji="0" lang="en-GB" altLang="ja-JP" sz="1100" i="0" u="none" strike="noStrike" kern="1200" cap="none" spc="0" normalizeH="0" baseline="0" noProof="0" dirty="0">
                  <a:ln>
                    <a:noFill/>
                  </a:ln>
                  <a:effectLst/>
                  <a:uLnTx/>
                  <a:uFillTx/>
                  <a:latin typeface="Arial" panose="020B0604020202020204"/>
                  <a:ea typeface="ＭＳ Ｐゴシック" pitchFamily="50" charset="-128"/>
                  <a:cs typeface="+mn-cs"/>
                </a:rPr>
                <a:t>Describe responsibility #1</a:t>
              </a:r>
            </a:p>
          </p:txBody>
        </p:sp>
        <p:pic>
          <p:nvPicPr>
            <p:cNvPr id="24" name="Picture 2" descr="Bill homme personne utilisateur en 128 pixels">
              <a:extLst>
                <a:ext uri="{FF2B5EF4-FFF2-40B4-BE49-F238E27FC236}">
                  <a16:creationId xmlns:a16="http://schemas.microsoft.com/office/drawing/2014/main" id="{8E82A1A3-9CD2-4A9D-B6CE-9A097E85113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1187" y="4615704"/>
              <a:ext cx="988988" cy="107140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a:extLst>
              <a:ext uri="{FF2B5EF4-FFF2-40B4-BE49-F238E27FC236}">
                <a16:creationId xmlns:a16="http://schemas.microsoft.com/office/drawing/2014/main" id="{B8D783B8-3125-4E16-89BD-D6F092E1ACB2}"/>
              </a:ext>
            </a:extLst>
          </p:cNvPr>
          <p:cNvGrpSpPr/>
          <p:nvPr/>
        </p:nvGrpSpPr>
        <p:grpSpPr>
          <a:xfrm>
            <a:off x="4294188" y="4432969"/>
            <a:ext cx="3513138" cy="1285983"/>
            <a:chOff x="4190218" y="4558911"/>
            <a:chExt cx="3513138" cy="1285983"/>
          </a:xfrm>
        </p:grpSpPr>
        <p:sp>
          <p:nvSpPr>
            <p:cNvPr id="26" name="Rectangle 25">
              <a:extLst>
                <a:ext uri="{FF2B5EF4-FFF2-40B4-BE49-F238E27FC236}">
                  <a16:creationId xmlns:a16="http://schemas.microsoft.com/office/drawing/2014/main" id="{37512072-CE91-4A59-9393-B587E5D90ADC}"/>
                </a:ext>
              </a:extLst>
            </p:cNvPr>
            <p:cNvSpPr>
              <a:spLocks noChangeArrowheads="1"/>
            </p:cNvSpPr>
            <p:nvPr/>
          </p:nvSpPr>
          <p:spPr bwMode="auto">
            <a:xfrm>
              <a:off x="5074431" y="4558911"/>
              <a:ext cx="2628925" cy="1285983"/>
            </a:xfrm>
            <a:prstGeom prst="rect">
              <a:avLst/>
            </a:prstGeom>
            <a:solidFill>
              <a:schemeClr val="bg1"/>
            </a:solidFill>
            <a:ln w="6350" algn="ctr">
              <a:noFill/>
              <a:miter lim="800000"/>
              <a:headEnd type="none" w="sm" len="sm"/>
              <a:tailEnd type="none" w="med" len="lg"/>
            </a:ln>
            <a:effectLst/>
          </p:spPr>
          <p:txBody>
            <a:bodyPr lIns="91440" tIns="91440" rIns="91440" bIns="91440" anchor="t"/>
            <a:lstStyle/>
            <a:p>
              <a:pPr>
                <a:spcAft>
                  <a:spcPts val="600"/>
                </a:spcAft>
              </a:pPr>
              <a:r>
                <a:rPr kumimoji="0" lang="en-GB" altLang="ja-JP" sz="1600" b="1" i="0" u="none" strike="noStrike" kern="1200" cap="none" spc="0" normalizeH="0" baseline="0" noProof="0" dirty="0">
                  <a:ln>
                    <a:noFill/>
                  </a:ln>
                  <a:effectLst/>
                  <a:uLnTx/>
                  <a:uFillTx/>
                  <a:latin typeface="Arial" panose="020B0604020202020204"/>
                  <a:ea typeface="ＭＳ Ｐゴシック" pitchFamily="50" charset="-128"/>
                  <a:cs typeface="+mn-cs"/>
                </a:rPr>
                <a:t>Insert title</a:t>
              </a:r>
            </a:p>
            <a:p>
              <a:pPr>
                <a:spcAft>
                  <a:spcPts val="600"/>
                </a:spcAft>
              </a:pPr>
              <a:r>
                <a:rPr kumimoji="0" lang="en-GB" altLang="ja-JP" sz="1100" i="0" u="none" strike="noStrike" kern="1200" cap="none" spc="0" normalizeH="0" baseline="0" noProof="0" dirty="0">
                  <a:ln>
                    <a:noFill/>
                  </a:ln>
                  <a:effectLst/>
                  <a:uLnTx/>
                  <a:uFillTx/>
                  <a:latin typeface="Arial" panose="020B0604020202020204"/>
                  <a:ea typeface="ＭＳ Ｐゴシック" pitchFamily="50" charset="-128"/>
                  <a:cs typeface="+mn-cs"/>
                </a:rPr>
                <a:t>Describe responsibility #1</a:t>
              </a:r>
            </a:p>
            <a:p>
              <a:pPr>
                <a:spcAft>
                  <a:spcPts val="600"/>
                </a:spcAft>
              </a:pPr>
              <a:r>
                <a:rPr kumimoji="0" lang="en-GB" altLang="ja-JP" sz="1100" i="0" u="none" strike="noStrike" kern="1200" cap="none" spc="0" normalizeH="0" baseline="0" noProof="0" dirty="0">
                  <a:ln>
                    <a:noFill/>
                  </a:ln>
                  <a:effectLst/>
                  <a:uLnTx/>
                  <a:uFillTx/>
                  <a:latin typeface="Arial" panose="020B0604020202020204"/>
                  <a:ea typeface="ＭＳ Ｐゴシック" pitchFamily="50" charset="-128"/>
                  <a:cs typeface="+mn-cs"/>
                </a:rPr>
                <a:t>Describe responsibility #1</a:t>
              </a:r>
            </a:p>
            <a:p>
              <a:pPr>
                <a:spcAft>
                  <a:spcPts val="600"/>
                </a:spcAft>
              </a:pPr>
              <a:r>
                <a:rPr kumimoji="0" lang="en-GB" altLang="ja-JP" sz="1100" i="0" u="none" strike="noStrike" kern="1200" cap="none" spc="0" normalizeH="0" baseline="0" noProof="0" dirty="0">
                  <a:ln>
                    <a:noFill/>
                  </a:ln>
                  <a:effectLst/>
                  <a:uLnTx/>
                  <a:uFillTx/>
                  <a:latin typeface="Arial" panose="020B0604020202020204"/>
                  <a:ea typeface="ＭＳ Ｐゴシック" pitchFamily="50" charset="-128"/>
                  <a:cs typeface="+mn-cs"/>
                </a:rPr>
                <a:t>Describe responsibility #1</a:t>
              </a:r>
            </a:p>
          </p:txBody>
        </p:sp>
        <p:pic>
          <p:nvPicPr>
            <p:cNvPr id="27" name="Picture 2" descr="Bill homme personne utilisateur en 128 pixels">
              <a:extLst>
                <a:ext uri="{FF2B5EF4-FFF2-40B4-BE49-F238E27FC236}">
                  <a16:creationId xmlns:a16="http://schemas.microsoft.com/office/drawing/2014/main" id="{B619A7AF-3AE3-48E3-B564-3B599414BF0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90218" y="4615704"/>
              <a:ext cx="988988" cy="107140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 name="Group 27">
            <a:extLst>
              <a:ext uri="{FF2B5EF4-FFF2-40B4-BE49-F238E27FC236}">
                <a16:creationId xmlns:a16="http://schemas.microsoft.com/office/drawing/2014/main" id="{9B64363C-409D-4511-A811-938CED2A0FC0}"/>
              </a:ext>
            </a:extLst>
          </p:cNvPr>
          <p:cNvGrpSpPr/>
          <p:nvPr/>
        </p:nvGrpSpPr>
        <p:grpSpPr>
          <a:xfrm>
            <a:off x="8074025" y="4432969"/>
            <a:ext cx="3513138" cy="1285983"/>
            <a:chOff x="7969250" y="4558911"/>
            <a:chExt cx="3513138" cy="1285983"/>
          </a:xfrm>
        </p:grpSpPr>
        <p:sp>
          <p:nvSpPr>
            <p:cNvPr id="29" name="Rectangle 28">
              <a:extLst>
                <a:ext uri="{FF2B5EF4-FFF2-40B4-BE49-F238E27FC236}">
                  <a16:creationId xmlns:a16="http://schemas.microsoft.com/office/drawing/2014/main" id="{B0ED1B16-2623-41E1-B20A-9E0283D5EBBF}"/>
                </a:ext>
              </a:extLst>
            </p:cNvPr>
            <p:cNvSpPr>
              <a:spLocks noChangeArrowheads="1"/>
            </p:cNvSpPr>
            <p:nvPr/>
          </p:nvSpPr>
          <p:spPr bwMode="auto">
            <a:xfrm>
              <a:off x="8853463" y="4558911"/>
              <a:ext cx="2628925" cy="1285983"/>
            </a:xfrm>
            <a:prstGeom prst="rect">
              <a:avLst/>
            </a:prstGeom>
            <a:solidFill>
              <a:schemeClr val="bg1"/>
            </a:solidFill>
            <a:ln w="6350" algn="ctr">
              <a:noFill/>
              <a:miter lim="800000"/>
              <a:headEnd type="none" w="sm" len="sm"/>
              <a:tailEnd type="none" w="med" len="lg"/>
            </a:ln>
            <a:effectLst/>
          </p:spPr>
          <p:txBody>
            <a:bodyPr lIns="91440" tIns="91440" rIns="91440" bIns="91440" anchor="t"/>
            <a:lstStyle/>
            <a:p>
              <a:pPr>
                <a:spcAft>
                  <a:spcPts val="600"/>
                </a:spcAft>
              </a:pPr>
              <a:r>
                <a:rPr kumimoji="0" lang="en-GB" altLang="ja-JP" sz="1600" b="1" i="0" u="none" strike="noStrike" kern="1200" cap="none" spc="0" normalizeH="0" baseline="0" noProof="0" dirty="0">
                  <a:ln>
                    <a:noFill/>
                  </a:ln>
                  <a:effectLst/>
                  <a:uLnTx/>
                  <a:uFillTx/>
                  <a:latin typeface="Arial" panose="020B0604020202020204"/>
                  <a:ea typeface="ＭＳ Ｐゴシック" pitchFamily="50" charset="-128"/>
                  <a:cs typeface="+mn-cs"/>
                </a:rPr>
                <a:t>Insert title</a:t>
              </a:r>
            </a:p>
            <a:p>
              <a:pPr>
                <a:spcAft>
                  <a:spcPts val="600"/>
                </a:spcAft>
              </a:pPr>
              <a:r>
                <a:rPr kumimoji="0" lang="en-GB" altLang="ja-JP" sz="1100" i="0" u="none" strike="noStrike" kern="1200" cap="none" spc="0" normalizeH="0" baseline="0" noProof="0" dirty="0">
                  <a:ln>
                    <a:noFill/>
                  </a:ln>
                  <a:effectLst/>
                  <a:uLnTx/>
                  <a:uFillTx/>
                  <a:latin typeface="Arial" panose="020B0604020202020204"/>
                  <a:ea typeface="ＭＳ Ｐゴシック" pitchFamily="50" charset="-128"/>
                  <a:cs typeface="+mn-cs"/>
                </a:rPr>
                <a:t>Describe responsibility #1</a:t>
              </a:r>
            </a:p>
            <a:p>
              <a:pPr>
                <a:spcAft>
                  <a:spcPts val="600"/>
                </a:spcAft>
              </a:pPr>
              <a:r>
                <a:rPr kumimoji="0" lang="en-GB" altLang="ja-JP" sz="1100" i="0" u="none" strike="noStrike" kern="1200" cap="none" spc="0" normalizeH="0" baseline="0" noProof="0" dirty="0">
                  <a:ln>
                    <a:noFill/>
                  </a:ln>
                  <a:effectLst/>
                  <a:uLnTx/>
                  <a:uFillTx/>
                  <a:latin typeface="Arial" panose="020B0604020202020204"/>
                  <a:ea typeface="ＭＳ Ｐゴシック" pitchFamily="50" charset="-128"/>
                  <a:cs typeface="+mn-cs"/>
                </a:rPr>
                <a:t>Describe responsibility #1</a:t>
              </a:r>
            </a:p>
            <a:p>
              <a:pPr>
                <a:spcAft>
                  <a:spcPts val="600"/>
                </a:spcAft>
              </a:pPr>
              <a:r>
                <a:rPr kumimoji="0" lang="en-GB" altLang="ja-JP" sz="1100" i="0" u="none" strike="noStrike" kern="1200" cap="none" spc="0" normalizeH="0" baseline="0" noProof="0" dirty="0">
                  <a:ln>
                    <a:noFill/>
                  </a:ln>
                  <a:effectLst/>
                  <a:uLnTx/>
                  <a:uFillTx/>
                  <a:latin typeface="Arial" panose="020B0604020202020204"/>
                  <a:ea typeface="ＭＳ Ｐゴシック" pitchFamily="50" charset="-128"/>
                  <a:cs typeface="+mn-cs"/>
                </a:rPr>
                <a:t>Describe responsibility #1</a:t>
              </a:r>
            </a:p>
          </p:txBody>
        </p:sp>
        <p:pic>
          <p:nvPicPr>
            <p:cNvPr id="30" name="Picture 2" descr="Bill homme personne utilisateur en 128 pixels">
              <a:extLst>
                <a:ext uri="{FF2B5EF4-FFF2-40B4-BE49-F238E27FC236}">
                  <a16:creationId xmlns:a16="http://schemas.microsoft.com/office/drawing/2014/main" id="{50C34EC6-D9E9-4AA1-8612-C96A5A0B5BB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69250" y="4615704"/>
              <a:ext cx="988988" cy="107140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42" name="Straight Connector 45">
            <a:extLst>
              <a:ext uri="{FF2B5EF4-FFF2-40B4-BE49-F238E27FC236}">
                <a16:creationId xmlns:a16="http://schemas.microsoft.com/office/drawing/2014/main" id="{E0BCEEEB-DB7A-4043-AC6B-A52B63E52C87}"/>
              </a:ext>
            </a:extLst>
          </p:cNvPr>
          <p:cNvCxnSpPr>
            <a:cxnSpLocks/>
            <a:stCxn id="27" idx="0"/>
            <a:endCxn id="21" idx="2"/>
          </p:cNvCxnSpPr>
          <p:nvPr/>
        </p:nvCxnSpPr>
        <p:spPr>
          <a:xfrm flipV="1">
            <a:off x="4788682" y="3497698"/>
            <a:ext cx="0" cy="992064"/>
          </a:xfrm>
          <a:prstGeom prst="straightConnector1">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43" name="Straight Connector 45">
            <a:extLst>
              <a:ext uri="{FF2B5EF4-FFF2-40B4-BE49-F238E27FC236}">
                <a16:creationId xmlns:a16="http://schemas.microsoft.com/office/drawing/2014/main" id="{9F60C723-5283-4E61-8633-77428FDCCA1E}"/>
              </a:ext>
            </a:extLst>
          </p:cNvPr>
          <p:cNvCxnSpPr>
            <a:cxnSpLocks/>
            <a:stCxn id="30" idx="0"/>
            <a:endCxn id="21" idx="2"/>
          </p:cNvCxnSpPr>
          <p:nvPr/>
        </p:nvCxnSpPr>
        <p:spPr>
          <a:xfrm rot="16200000" flipV="1">
            <a:off x="6182569" y="2103811"/>
            <a:ext cx="992064" cy="3779837"/>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9198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6334" name="think-cell Slide" r:id="rId5" imgW="344" imgH="344" progId="TCLayout.ActiveDocument.1">
                  <p:embed/>
                </p:oleObj>
              </mc:Choice>
              <mc:Fallback>
                <p:oleObj name="think-cell Slide" r:id="rId5"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US" kern="0" dirty="0"/>
              <a:t>Organizational Charts</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16</a:t>
            </a:fld>
            <a:endParaRPr lang="en-US" sz="1000" dirty="0">
              <a:solidFill>
                <a:srgbClr val="ADAFBB"/>
              </a:solidFill>
            </a:endParaRPr>
          </a:p>
        </p:txBody>
      </p:sp>
      <p:sp>
        <p:nvSpPr>
          <p:cNvPr id="32" name="Rectangle 31">
            <a:extLst>
              <a:ext uri="{FF2B5EF4-FFF2-40B4-BE49-F238E27FC236}">
                <a16:creationId xmlns:a16="http://schemas.microsoft.com/office/drawing/2014/main" id="{C2BA6D19-4495-425A-8E6F-7A6AF41AE60A}"/>
              </a:ext>
            </a:extLst>
          </p:cNvPr>
          <p:cNvSpPr>
            <a:spLocks noChangeArrowheads="1"/>
          </p:cNvSpPr>
          <p:nvPr/>
        </p:nvSpPr>
        <p:spPr bwMode="auto">
          <a:xfrm>
            <a:off x="5464602" y="2818392"/>
            <a:ext cx="1338996" cy="338554"/>
          </a:xfrm>
          <a:prstGeom prst="rect">
            <a:avLst/>
          </a:prstGeom>
          <a:noFill/>
          <a:ln w="6350" algn="ctr">
            <a:noFill/>
            <a:miter lim="800000"/>
            <a:headEnd type="none" w="sm" len="sm"/>
            <a:tailEnd type="none" w="med" len="lg"/>
          </a:ln>
          <a:effectLst/>
        </p:spPr>
        <p:txBody>
          <a:bodyPr wrap="square" lIns="0" tIns="0" rIns="0" bIns="91440" anchor="t">
            <a:spAutoFit/>
          </a:bodyPr>
          <a:lstStyle/>
          <a:p>
            <a:pPr algn="ctr">
              <a:spcAft>
                <a:spcPts val="600"/>
              </a:spcAft>
            </a:pPr>
            <a:r>
              <a:rPr kumimoji="0" lang="en-GB" altLang="ja-JP" sz="1600" b="1" i="0" u="none" strike="noStrike" kern="1200" cap="none" spc="0" normalizeH="0" baseline="0" noProof="0" dirty="0">
                <a:ln>
                  <a:noFill/>
                </a:ln>
                <a:effectLst/>
                <a:uLnTx/>
                <a:uFillTx/>
                <a:latin typeface="Arial" panose="020B0604020202020204"/>
                <a:ea typeface="ＭＳ Ｐゴシック" pitchFamily="50" charset="-128"/>
                <a:cs typeface="+mn-cs"/>
              </a:rPr>
              <a:t>Insert title</a:t>
            </a:r>
          </a:p>
        </p:txBody>
      </p:sp>
      <p:pic>
        <p:nvPicPr>
          <p:cNvPr id="33" name="Picture 2" descr="Bill homme personne utilisateur en 128 pixels">
            <a:extLst>
              <a:ext uri="{FF2B5EF4-FFF2-40B4-BE49-F238E27FC236}">
                <a16:creationId xmlns:a16="http://schemas.microsoft.com/office/drawing/2014/main" id="{9ED31AD5-EE9E-4FBF-831B-5D007A7D12A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39606" y="1697521"/>
            <a:ext cx="988988" cy="1071405"/>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Straight Connector 45">
            <a:extLst>
              <a:ext uri="{FF2B5EF4-FFF2-40B4-BE49-F238E27FC236}">
                <a16:creationId xmlns:a16="http://schemas.microsoft.com/office/drawing/2014/main" id="{70483FCB-DF67-4364-9F9E-01C0793CD627}"/>
              </a:ext>
            </a:extLst>
          </p:cNvPr>
          <p:cNvCxnSpPr>
            <a:cxnSpLocks/>
            <a:stCxn id="36" idx="0"/>
            <a:endCxn id="32" idx="2"/>
          </p:cNvCxnSpPr>
          <p:nvPr/>
        </p:nvCxnSpPr>
        <p:spPr>
          <a:xfrm rot="5400000" flipH="1" flipV="1">
            <a:off x="4441585" y="1941642"/>
            <a:ext cx="477211" cy="2907820"/>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EDA32B14-A581-4C9C-AA83-A6FE6F97EEA9}"/>
              </a:ext>
            </a:extLst>
          </p:cNvPr>
          <p:cNvSpPr>
            <a:spLocks noChangeArrowheads="1"/>
          </p:cNvSpPr>
          <p:nvPr/>
        </p:nvSpPr>
        <p:spPr bwMode="auto">
          <a:xfrm>
            <a:off x="2517050" y="4510913"/>
            <a:ext cx="1338996" cy="307777"/>
          </a:xfrm>
          <a:prstGeom prst="rect">
            <a:avLst/>
          </a:prstGeom>
          <a:noFill/>
          <a:ln w="6350" algn="ctr">
            <a:noFill/>
            <a:miter lim="800000"/>
            <a:headEnd type="none" w="sm" len="sm"/>
            <a:tailEnd type="none" w="med" len="lg"/>
          </a:ln>
          <a:effectLst/>
        </p:spPr>
        <p:txBody>
          <a:bodyPr wrap="square" lIns="0" tIns="0" rIns="0" bIns="91440" anchor="t">
            <a:spAutoFit/>
          </a:bodyPr>
          <a:lstStyle/>
          <a:p>
            <a:pPr algn="ctr">
              <a:spcAft>
                <a:spcPts val="600"/>
              </a:spcAft>
            </a:pPr>
            <a:r>
              <a:rPr kumimoji="0" lang="en-GB" altLang="ja-JP" sz="1400" i="0" u="none" strike="noStrike" kern="1200" cap="none" spc="0" normalizeH="0" baseline="0" noProof="0" dirty="0">
                <a:ln>
                  <a:noFill/>
                </a:ln>
                <a:effectLst/>
                <a:uLnTx/>
                <a:uFillTx/>
                <a:latin typeface="Arial" panose="020B0604020202020204"/>
                <a:ea typeface="ＭＳ Ｐゴシック" pitchFamily="50" charset="-128"/>
                <a:cs typeface="+mn-cs"/>
              </a:rPr>
              <a:t>Insert title</a:t>
            </a:r>
          </a:p>
        </p:txBody>
      </p:sp>
      <p:pic>
        <p:nvPicPr>
          <p:cNvPr id="36" name="Picture 2" descr="Bill homme personne utilisateur en 128 pixels">
            <a:extLst>
              <a:ext uri="{FF2B5EF4-FFF2-40B4-BE49-F238E27FC236}">
                <a16:creationId xmlns:a16="http://schemas.microsoft.com/office/drawing/2014/main" id="{3E1CBE31-0B7F-4F97-B06C-1A4C2EB8EE9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44454" y="3634157"/>
            <a:ext cx="763651" cy="827290"/>
          </a:xfrm>
          <a:prstGeom prst="rect">
            <a:avLst/>
          </a:prstGeom>
          <a:noFill/>
          <a:extLst>
            <a:ext uri="{909E8E84-426E-40DD-AFC4-6F175D3DCCD1}">
              <a14:hiddenFill xmlns:a14="http://schemas.microsoft.com/office/drawing/2010/main">
                <a:solidFill>
                  <a:srgbClr val="FFFFFF"/>
                </a:solidFill>
              </a14:hiddenFill>
            </a:ext>
          </a:extLst>
        </p:spPr>
      </p:pic>
      <p:sp>
        <p:nvSpPr>
          <p:cNvPr id="37" name="Rectangle 36">
            <a:extLst>
              <a:ext uri="{FF2B5EF4-FFF2-40B4-BE49-F238E27FC236}">
                <a16:creationId xmlns:a16="http://schemas.microsoft.com/office/drawing/2014/main" id="{70D421E6-8D67-44D7-9C79-7A7D453C1664}"/>
              </a:ext>
            </a:extLst>
          </p:cNvPr>
          <p:cNvSpPr>
            <a:spLocks noChangeArrowheads="1"/>
          </p:cNvSpPr>
          <p:nvPr/>
        </p:nvSpPr>
        <p:spPr bwMode="auto">
          <a:xfrm>
            <a:off x="5426502" y="4510913"/>
            <a:ext cx="1338996" cy="307777"/>
          </a:xfrm>
          <a:prstGeom prst="rect">
            <a:avLst/>
          </a:prstGeom>
          <a:noFill/>
          <a:ln w="6350" algn="ctr">
            <a:noFill/>
            <a:miter lim="800000"/>
            <a:headEnd type="none" w="sm" len="sm"/>
            <a:tailEnd type="none" w="med" len="lg"/>
          </a:ln>
          <a:effectLst/>
        </p:spPr>
        <p:txBody>
          <a:bodyPr wrap="square" lIns="0" tIns="0" rIns="0" bIns="91440" anchor="t">
            <a:spAutoFit/>
          </a:bodyPr>
          <a:lstStyle/>
          <a:p>
            <a:pPr algn="ctr">
              <a:spcAft>
                <a:spcPts val="600"/>
              </a:spcAft>
            </a:pPr>
            <a:r>
              <a:rPr kumimoji="0" lang="en-GB" altLang="ja-JP" sz="1400" i="0" u="none" strike="noStrike" kern="1200" cap="none" spc="0" normalizeH="0" baseline="0" noProof="0" dirty="0">
                <a:ln>
                  <a:noFill/>
                </a:ln>
                <a:effectLst/>
                <a:uLnTx/>
                <a:uFillTx/>
                <a:latin typeface="Arial" panose="020B0604020202020204"/>
                <a:ea typeface="ＭＳ Ｐゴシック" pitchFamily="50" charset="-128"/>
                <a:cs typeface="+mn-cs"/>
              </a:rPr>
              <a:t>Insert title</a:t>
            </a:r>
          </a:p>
        </p:txBody>
      </p:sp>
      <p:pic>
        <p:nvPicPr>
          <p:cNvPr id="38" name="Picture 2" descr="Bill homme personne utilisateur en 128 pixels">
            <a:extLst>
              <a:ext uri="{FF2B5EF4-FFF2-40B4-BE49-F238E27FC236}">
                <a16:creationId xmlns:a16="http://schemas.microsoft.com/office/drawing/2014/main" id="{863092F0-5961-4441-8BB2-9515731CC79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53906" y="3634157"/>
            <a:ext cx="763651" cy="827290"/>
          </a:xfrm>
          <a:prstGeom prst="rect">
            <a:avLst/>
          </a:prstGeom>
          <a:noFill/>
          <a:extLst>
            <a:ext uri="{909E8E84-426E-40DD-AFC4-6F175D3DCCD1}">
              <a14:hiddenFill xmlns:a14="http://schemas.microsoft.com/office/drawing/2010/main">
                <a:solidFill>
                  <a:srgbClr val="FFFFFF"/>
                </a:solidFill>
              </a14:hiddenFill>
            </a:ext>
          </a:extLst>
        </p:spPr>
      </p:pic>
      <p:sp>
        <p:nvSpPr>
          <p:cNvPr id="39" name="Rectangle 38">
            <a:extLst>
              <a:ext uri="{FF2B5EF4-FFF2-40B4-BE49-F238E27FC236}">
                <a16:creationId xmlns:a16="http://schemas.microsoft.com/office/drawing/2014/main" id="{C1E0A632-A4CE-4E5B-9AD7-3D9AD5B88E68}"/>
              </a:ext>
            </a:extLst>
          </p:cNvPr>
          <p:cNvSpPr>
            <a:spLocks noChangeArrowheads="1"/>
          </p:cNvSpPr>
          <p:nvPr/>
        </p:nvSpPr>
        <p:spPr bwMode="auto">
          <a:xfrm>
            <a:off x="8335954" y="4510913"/>
            <a:ext cx="1338996" cy="307777"/>
          </a:xfrm>
          <a:prstGeom prst="rect">
            <a:avLst/>
          </a:prstGeom>
          <a:noFill/>
          <a:ln w="6350" algn="ctr">
            <a:noFill/>
            <a:miter lim="800000"/>
            <a:headEnd type="none" w="sm" len="sm"/>
            <a:tailEnd type="none" w="med" len="lg"/>
          </a:ln>
          <a:effectLst/>
        </p:spPr>
        <p:txBody>
          <a:bodyPr wrap="square" lIns="0" tIns="0" rIns="0" bIns="91440" anchor="t">
            <a:spAutoFit/>
          </a:bodyPr>
          <a:lstStyle/>
          <a:p>
            <a:pPr algn="ctr">
              <a:spcAft>
                <a:spcPts val="600"/>
              </a:spcAft>
            </a:pPr>
            <a:r>
              <a:rPr kumimoji="0" lang="en-GB" altLang="ja-JP" sz="1400" i="0" u="none" strike="noStrike" kern="1200" cap="none" spc="0" normalizeH="0" baseline="0" noProof="0" dirty="0">
                <a:ln>
                  <a:noFill/>
                </a:ln>
                <a:effectLst/>
                <a:uLnTx/>
                <a:uFillTx/>
                <a:latin typeface="Arial" panose="020B0604020202020204"/>
                <a:ea typeface="ＭＳ Ｐゴシック" pitchFamily="50" charset="-128"/>
                <a:cs typeface="+mn-cs"/>
              </a:rPr>
              <a:t>Insert title</a:t>
            </a:r>
          </a:p>
        </p:txBody>
      </p:sp>
      <p:pic>
        <p:nvPicPr>
          <p:cNvPr id="40" name="Picture 2" descr="Bill homme personne utilisateur en 128 pixels">
            <a:extLst>
              <a:ext uri="{FF2B5EF4-FFF2-40B4-BE49-F238E27FC236}">
                <a16:creationId xmlns:a16="http://schemas.microsoft.com/office/drawing/2014/main" id="{601CD82F-B56C-46D3-AD08-84A1A81E929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63358" y="3634157"/>
            <a:ext cx="763651" cy="827290"/>
          </a:xfrm>
          <a:prstGeom prst="rect">
            <a:avLst/>
          </a:prstGeom>
          <a:noFill/>
          <a:extLst>
            <a:ext uri="{909E8E84-426E-40DD-AFC4-6F175D3DCCD1}">
              <a14:hiddenFill xmlns:a14="http://schemas.microsoft.com/office/drawing/2010/main">
                <a:solidFill>
                  <a:srgbClr val="FFFFFF"/>
                </a:solidFill>
              </a14:hiddenFill>
            </a:ext>
          </a:extLst>
        </p:spPr>
      </p:pic>
      <p:sp>
        <p:nvSpPr>
          <p:cNvPr id="41" name="Rectangle 40">
            <a:extLst>
              <a:ext uri="{FF2B5EF4-FFF2-40B4-BE49-F238E27FC236}">
                <a16:creationId xmlns:a16="http://schemas.microsoft.com/office/drawing/2014/main" id="{B811E818-600E-41A7-96AB-5E4221C38E8C}"/>
              </a:ext>
            </a:extLst>
          </p:cNvPr>
          <p:cNvSpPr>
            <a:spLocks noChangeArrowheads="1"/>
          </p:cNvSpPr>
          <p:nvPr/>
        </p:nvSpPr>
        <p:spPr bwMode="auto">
          <a:xfrm>
            <a:off x="1062324" y="6172656"/>
            <a:ext cx="1338996" cy="307777"/>
          </a:xfrm>
          <a:prstGeom prst="rect">
            <a:avLst/>
          </a:prstGeom>
          <a:noFill/>
          <a:ln w="6350" algn="ctr">
            <a:noFill/>
            <a:miter lim="800000"/>
            <a:headEnd type="none" w="sm" len="sm"/>
            <a:tailEnd type="none" w="med" len="lg"/>
          </a:ln>
          <a:effectLst/>
        </p:spPr>
        <p:txBody>
          <a:bodyPr wrap="square" lIns="0" tIns="0" rIns="0" bIns="91440" anchor="t">
            <a:spAutoFit/>
          </a:bodyPr>
          <a:lstStyle/>
          <a:p>
            <a:pPr algn="ctr">
              <a:spcAft>
                <a:spcPts val="600"/>
              </a:spcAft>
            </a:pPr>
            <a:r>
              <a:rPr kumimoji="0" lang="en-GB" altLang="ja-JP" sz="1400" i="0" u="none" strike="noStrike" kern="1200" cap="none" spc="0" normalizeH="0" baseline="0" noProof="0" dirty="0">
                <a:ln>
                  <a:noFill/>
                </a:ln>
                <a:effectLst/>
                <a:uLnTx/>
                <a:uFillTx/>
                <a:latin typeface="Arial" panose="020B0604020202020204"/>
                <a:ea typeface="ＭＳ Ｐゴシック" pitchFamily="50" charset="-128"/>
                <a:cs typeface="+mn-cs"/>
              </a:rPr>
              <a:t>Insert title</a:t>
            </a:r>
          </a:p>
        </p:txBody>
      </p:sp>
      <p:pic>
        <p:nvPicPr>
          <p:cNvPr id="44" name="Picture 2" descr="Bill homme personne utilisateur en 128 pixels">
            <a:extLst>
              <a:ext uri="{FF2B5EF4-FFF2-40B4-BE49-F238E27FC236}">
                <a16:creationId xmlns:a16="http://schemas.microsoft.com/office/drawing/2014/main" id="{7F3FF66E-4D49-4CC0-9331-EBF8D24533F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89728" y="5295900"/>
            <a:ext cx="763651" cy="827290"/>
          </a:xfrm>
          <a:prstGeom prst="rect">
            <a:avLst/>
          </a:prstGeom>
          <a:noFill/>
          <a:extLst>
            <a:ext uri="{909E8E84-426E-40DD-AFC4-6F175D3DCCD1}">
              <a14:hiddenFill xmlns:a14="http://schemas.microsoft.com/office/drawing/2010/main">
                <a:solidFill>
                  <a:srgbClr val="FFFFFF"/>
                </a:solidFill>
              </a14:hiddenFill>
            </a:ext>
          </a:extLst>
        </p:spPr>
      </p:pic>
      <p:sp>
        <p:nvSpPr>
          <p:cNvPr id="45" name="Rectangle 44">
            <a:extLst>
              <a:ext uri="{FF2B5EF4-FFF2-40B4-BE49-F238E27FC236}">
                <a16:creationId xmlns:a16="http://schemas.microsoft.com/office/drawing/2014/main" id="{5517C456-1232-4B64-A770-8333A57AF78D}"/>
              </a:ext>
            </a:extLst>
          </p:cNvPr>
          <p:cNvSpPr>
            <a:spLocks noChangeArrowheads="1"/>
          </p:cNvSpPr>
          <p:nvPr/>
        </p:nvSpPr>
        <p:spPr bwMode="auto">
          <a:xfrm>
            <a:off x="3971776" y="6172656"/>
            <a:ext cx="1338996" cy="307777"/>
          </a:xfrm>
          <a:prstGeom prst="rect">
            <a:avLst/>
          </a:prstGeom>
          <a:noFill/>
          <a:ln w="6350" algn="ctr">
            <a:noFill/>
            <a:miter lim="800000"/>
            <a:headEnd type="none" w="sm" len="sm"/>
            <a:tailEnd type="none" w="med" len="lg"/>
          </a:ln>
          <a:effectLst/>
        </p:spPr>
        <p:txBody>
          <a:bodyPr wrap="square" lIns="0" tIns="0" rIns="0" bIns="91440" anchor="t">
            <a:spAutoFit/>
          </a:bodyPr>
          <a:lstStyle/>
          <a:p>
            <a:pPr algn="ctr">
              <a:spcAft>
                <a:spcPts val="600"/>
              </a:spcAft>
            </a:pPr>
            <a:r>
              <a:rPr kumimoji="0" lang="en-GB" altLang="ja-JP" sz="1400" i="0" u="none" strike="noStrike" kern="1200" cap="none" spc="0" normalizeH="0" baseline="0" noProof="0" dirty="0">
                <a:ln>
                  <a:noFill/>
                </a:ln>
                <a:effectLst/>
                <a:uLnTx/>
                <a:uFillTx/>
                <a:latin typeface="Arial" panose="020B0604020202020204"/>
                <a:ea typeface="ＭＳ Ｐゴシック" pitchFamily="50" charset="-128"/>
                <a:cs typeface="+mn-cs"/>
              </a:rPr>
              <a:t>Insert title</a:t>
            </a:r>
          </a:p>
        </p:txBody>
      </p:sp>
      <p:pic>
        <p:nvPicPr>
          <p:cNvPr id="46" name="Picture 2" descr="Bill homme personne utilisateur en 128 pixels">
            <a:extLst>
              <a:ext uri="{FF2B5EF4-FFF2-40B4-BE49-F238E27FC236}">
                <a16:creationId xmlns:a16="http://schemas.microsoft.com/office/drawing/2014/main" id="{BDD6F180-D817-4D0B-9916-11547B008BA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99180" y="5295900"/>
            <a:ext cx="763651" cy="827290"/>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46">
            <a:extLst>
              <a:ext uri="{FF2B5EF4-FFF2-40B4-BE49-F238E27FC236}">
                <a16:creationId xmlns:a16="http://schemas.microsoft.com/office/drawing/2014/main" id="{5D348EEB-7F49-4ED9-A6AF-56F3A723FDE6}"/>
              </a:ext>
            </a:extLst>
          </p:cNvPr>
          <p:cNvSpPr>
            <a:spLocks noChangeArrowheads="1"/>
          </p:cNvSpPr>
          <p:nvPr/>
        </p:nvSpPr>
        <p:spPr bwMode="auto">
          <a:xfrm>
            <a:off x="6881228" y="6172656"/>
            <a:ext cx="1338996" cy="307777"/>
          </a:xfrm>
          <a:prstGeom prst="rect">
            <a:avLst/>
          </a:prstGeom>
          <a:noFill/>
          <a:ln w="6350" algn="ctr">
            <a:noFill/>
            <a:miter lim="800000"/>
            <a:headEnd type="none" w="sm" len="sm"/>
            <a:tailEnd type="none" w="med" len="lg"/>
          </a:ln>
          <a:effectLst/>
        </p:spPr>
        <p:txBody>
          <a:bodyPr wrap="square" lIns="0" tIns="0" rIns="0" bIns="91440" anchor="t">
            <a:spAutoFit/>
          </a:bodyPr>
          <a:lstStyle/>
          <a:p>
            <a:pPr algn="ctr">
              <a:spcAft>
                <a:spcPts val="600"/>
              </a:spcAft>
            </a:pPr>
            <a:r>
              <a:rPr kumimoji="0" lang="en-GB" altLang="ja-JP" sz="1400" i="0" u="none" strike="noStrike" kern="1200" cap="none" spc="0" normalizeH="0" baseline="0" noProof="0" dirty="0">
                <a:ln>
                  <a:noFill/>
                </a:ln>
                <a:effectLst/>
                <a:uLnTx/>
                <a:uFillTx/>
                <a:latin typeface="Arial" panose="020B0604020202020204"/>
                <a:ea typeface="ＭＳ Ｐゴシック" pitchFamily="50" charset="-128"/>
                <a:cs typeface="+mn-cs"/>
              </a:rPr>
              <a:t>Insert title</a:t>
            </a:r>
          </a:p>
        </p:txBody>
      </p:sp>
      <p:pic>
        <p:nvPicPr>
          <p:cNvPr id="48" name="Picture 2" descr="Bill homme personne utilisateur en 128 pixels">
            <a:extLst>
              <a:ext uri="{FF2B5EF4-FFF2-40B4-BE49-F238E27FC236}">
                <a16:creationId xmlns:a16="http://schemas.microsoft.com/office/drawing/2014/main" id="{088CC8BA-B9D5-4AEB-A03D-5B29D60CFDD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08632" y="5295900"/>
            <a:ext cx="763651" cy="827290"/>
          </a:xfrm>
          <a:prstGeom prst="rect">
            <a:avLst/>
          </a:prstGeom>
          <a:noFill/>
          <a:extLst>
            <a:ext uri="{909E8E84-426E-40DD-AFC4-6F175D3DCCD1}">
              <a14:hiddenFill xmlns:a14="http://schemas.microsoft.com/office/drawing/2010/main">
                <a:solidFill>
                  <a:srgbClr val="FFFFFF"/>
                </a:solidFill>
              </a14:hiddenFill>
            </a:ext>
          </a:extLst>
        </p:spPr>
      </p:pic>
      <p:sp>
        <p:nvSpPr>
          <p:cNvPr id="49" name="Rectangle 48">
            <a:extLst>
              <a:ext uri="{FF2B5EF4-FFF2-40B4-BE49-F238E27FC236}">
                <a16:creationId xmlns:a16="http://schemas.microsoft.com/office/drawing/2014/main" id="{7E773398-FE42-408A-9B19-5A3FB54E22A9}"/>
              </a:ext>
            </a:extLst>
          </p:cNvPr>
          <p:cNvSpPr>
            <a:spLocks noChangeArrowheads="1"/>
          </p:cNvSpPr>
          <p:nvPr/>
        </p:nvSpPr>
        <p:spPr bwMode="auto">
          <a:xfrm>
            <a:off x="9790680" y="6172656"/>
            <a:ext cx="1338996" cy="307777"/>
          </a:xfrm>
          <a:prstGeom prst="rect">
            <a:avLst/>
          </a:prstGeom>
          <a:noFill/>
          <a:ln w="6350" algn="ctr">
            <a:noFill/>
            <a:miter lim="800000"/>
            <a:headEnd type="none" w="sm" len="sm"/>
            <a:tailEnd type="none" w="med" len="lg"/>
          </a:ln>
          <a:effectLst/>
        </p:spPr>
        <p:txBody>
          <a:bodyPr wrap="square" lIns="0" tIns="0" rIns="0" bIns="91440" anchor="t">
            <a:spAutoFit/>
          </a:bodyPr>
          <a:lstStyle/>
          <a:p>
            <a:pPr algn="ctr">
              <a:spcAft>
                <a:spcPts val="600"/>
              </a:spcAft>
            </a:pPr>
            <a:r>
              <a:rPr kumimoji="0" lang="en-GB" altLang="ja-JP" sz="1400" i="0" u="none" strike="noStrike" kern="1200" cap="none" spc="0" normalizeH="0" baseline="0" noProof="0" dirty="0">
                <a:ln>
                  <a:noFill/>
                </a:ln>
                <a:effectLst/>
                <a:uLnTx/>
                <a:uFillTx/>
                <a:latin typeface="Arial" panose="020B0604020202020204"/>
                <a:ea typeface="ＭＳ Ｐゴシック" pitchFamily="50" charset="-128"/>
                <a:cs typeface="+mn-cs"/>
              </a:rPr>
              <a:t>Insert title</a:t>
            </a:r>
          </a:p>
        </p:txBody>
      </p:sp>
      <p:pic>
        <p:nvPicPr>
          <p:cNvPr id="50" name="Picture 2" descr="Bill homme personne utilisateur en 128 pixels">
            <a:extLst>
              <a:ext uri="{FF2B5EF4-FFF2-40B4-BE49-F238E27FC236}">
                <a16:creationId xmlns:a16="http://schemas.microsoft.com/office/drawing/2014/main" id="{6DCB3042-183D-4210-A6CE-E054A1CD6E0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18084" y="5295900"/>
            <a:ext cx="763651" cy="827290"/>
          </a:xfrm>
          <a:prstGeom prst="rect">
            <a:avLst/>
          </a:prstGeom>
          <a:noFill/>
          <a:extLst>
            <a:ext uri="{909E8E84-426E-40DD-AFC4-6F175D3DCCD1}">
              <a14:hiddenFill xmlns:a14="http://schemas.microsoft.com/office/drawing/2010/main">
                <a:solidFill>
                  <a:srgbClr val="FFFFFF"/>
                </a:solidFill>
              </a14:hiddenFill>
            </a:ext>
          </a:extLst>
        </p:spPr>
      </p:pic>
      <p:cxnSp>
        <p:nvCxnSpPr>
          <p:cNvPr id="51" name="Straight Connector 45">
            <a:extLst>
              <a:ext uri="{FF2B5EF4-FFF2-40B4-BE49-F238E27FC236}">
                <a16:creationId xmlns:a16="http://schemas.microsoft.com/office/drawing/2014/main" id="{2DAFBC7F-E179-4AF5-8C18-B7EBA39E8C99}"/>
              </a:ext>
            </a:extLst>
          </p:cNvPr>
          <p:cNvCxnSpPr>
            <a:cxnSpLocks/>
            <a:stCxn id="40" idx="0"/>
            <a:endCxn id="32" idx="2"/>
          </p:cNvCxnSpPr>
          <p:nvPr/>
        </p:nvCxnSpPr>
        <p:spPr>
          <a:xfrm rot="16200000" flipV="1">
            <a:off x="7351037" y="1940010"/>
            <a:ext cx="477211" cy="2911084"/>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52" name="Straight Connector 45">
            <a:extLst>
              <a:ext uri="{FF2B5EF4-FFF2-40B4-BE49-F238E27FC236}">
                <a16:creationId xmlns:a16="http://schemas.microsoft.com/office/drawing/2014/main" id="{33D94693-895F-4927-BFA2-DBFB80FB8C49}"/>
              </a:ext>
            </a:extLst>
          </p:cNvPr>
          <p:cNvCxnSpPr>
            <a:cxnSpLocks/>
            <a:stCxn id="50" idx="0"/>
            <a:endCxn id="39" idx="2"/>
          </p:cNvCxnSpPr>
          <p:nvPr/>
        </p:nvCxnSpPr>
        <p:spPr>
          <a:xfrm rot="16200000" flipV="1">
            <a:off x="9514076" y="4310066"/>
            <a:ext cx="477210" cy="1494458"/>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53" name="Straight Connector 45">
            <a:extLst>
              <a:ext uri="{FF2B5EF4-FFF2-40B4-BE49-F238E27FC236}">
                <a16:creationId xmlns:a16="http://schemas.microsoft.com/office/drawing/2014/main" id="{128C078A-9B64-436C-AFE5-BB4114B9E6C6}"/>
              </a:ext>
            </a:extLst>
          </p:cNvPr>
          <p:cNvCxnSpPr>
            <a:cxnSpLocks/>
            <a:stCxn id="48" idx="0"/>
            <a:endCxn id="39" idx="2"/>
          </p:cNvCxnSpPr>
          <p:nvPr/>
        </p:nvCxnSpPr>
        <p:spPr>
          <a:xfrm rot="5400000" flipH="1" flipV="1">
            <a:off x="8059350" y="4349798"/>
            <a:ext cx="477210" cy="1414994"/>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54" name="Straight Connector 45">
            <a:extLst>
              <a:ext uri="{FF2B5EF4-FFF2-40B4-BE49-F238E27FC236}">
                <a16:creationId xmlns:a16="http://schemas.microsoft.com/office/drawing/2014/main" id="{1F9E2524-3909-497E-9DC1-D010CD30D441}"/>
              </a:ext>
            </a:extLst>
          </p:cNvPr>
          <p:cNvCxnSpPr>
            <a:cxnSpLocks/>
            <a:stCxn id="46" idx="0"/>
            <a:endCxn id="35" idx="2"/>
          </p:cNvCxnSpPr>
          <p:nvPr/>
        </p:nvCxnSpPr>
        <p:spPr>
          <a:xfrm rot="16200000" flipV="1">
            <a:off x="3695172" y="4310066"/>
            <a:ext cx="477210" cy="1494458"/>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55" name="Straight Connector 45">
            <a:extLst>
              <a:ext uri="{FF2B5EF4-FFF2-40B4-BE49-F238E27FC236}">
                <a16:creationId xmlns:a16="http://schemas.microsoft.com/office/drawing/2014/main" id="{83ABEDC9-C2E5-4FFE-A277-1F0E167576B9}"/>
              </a:ext>
            </a:extLst>
          </p:cNvPr>
          <p:cNvCxnSpPr>
            <a:cxnSpLocks/>
            <a:stCxn id="44" idx="0"/>
            <a:endCxn id="35" idx="2"/>
          </p:cNvCxnSpPr>
          <p:nvPr/>
        </p:nvCxnSpPr>
        <p:spPr>
          <a:xfrm rot="5400000" flipH="1" flipV="1">
            <a:off x="2240446" y="4349798"/>
            <a:ext cx="477210" cy="1414994"/>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56" name="Straight Connector 45">
            <a:extLst>
              <a:ext uri="{FF2B5EF4-FFF2-40B4-BE49-F238E27FC236}">
                <a16:creationId xmlns:a16="http://schemas.microsoft.com/office/drawing/2014/main" id="{F059BB49-E668-4140-B116-02065E2F8ED8}"/>
              </a:ext>
            </a:extLst>
          </p:cNvPr>
          <p:cNvCxnSpPr>
            <a:cxnSpLocks/>
            <a:stCxn id="38" idx="0"/>
            <a:endCxn id="32" idx="2"/>
          </p:cNvCxnSpPr>
          <p:nvPr/>
        </p:nvCxnSpPr>
        <p:spPr>
          <a:xfrm flipH="1" flipV="1">
            <a:off x="6134100" y="3156946"/>
            <a:ext cx="1632" cy="477211"/>
          </a:xfrm>
          <a:prstGeom prst="straightConnector1">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54580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0429" name="think-cell Slide" r:id="rId5" imgW="344" imgH="344" progId="TCLayout.ActiveDocument.1">
                  <p:embed/>
                </p:oleObj>
              </mc:Choice>
              <mc:Fallback>
                <p:oleObj name="think-cell Slide" r:id="rId5"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US" kern="0" dirty="0"/>
              <a:t>Organizational Charts</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17</a:t>
            </a:fld>
            <a:endParaRPr lang="en-US" sz="1000" dirty="0">
              <a:solidFill>
                <a:srgbClr val="ADAFBB"/>
              </a:solidFill>
            </a:endParaRPr>
          </a:p>
        </p:txBody>
      </p:sp>
      <p:cxnSp>
        <p:nvCxnSpPr>
          <p:cNvPr id="29" name="Straight Connector 28">
            <a:extLst>
              <a:ext uri="{FF2B5EF4-FFF2-40B4-BE49-F238E27FC236}">
                <a16:creationId xmlns:a16="http://schemas.microsoft.com/office/drawing/2014/main" id="{9FE0B7D2-C4FB-4AEB-AC08-F05B619F5D9A}"/>
              </a:ext>
            </a:extLst>
          </p:cNvPr>
          <p:cNvCxnSpPr>
            <a:cxnSpLocks/>
          </p:cNvCxnSpPr>
          <p:nvPr/>
        </p:nvCxnSpPr>
        <p:spPr>
          <a:xfrm>
            <a:off x="1763520" y="3417233"/>
            <a:ext cx="8632508" cy="1578"/>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ECAEB0-4D27-426B-A4FE-159EA6EDACAD}"/>
              </a:ext>
            </a:extLst>
          </p:cNvPr>
          <p:cNvCxnSpPr>
            <a:cxnSpLocks/>
          </p:cNvCxnSpPr>
          <p:nvPr/>
        </p:nvCxnSpPr>
        <p:spPr>
          <a:xfrm rot="5400000">
            <a:off x="10271871" y="3541390"/>
            <a:ext cx="249892" cy="1578"/>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1132662-6320-45EB-A43E-540DB313FB65}"/>
              </a:ext>
            </a:extLst>
          </p:cNvPr>
          <p:cNvCxnSpPr>
            <a:cxnSpLocks/>
          </p:cNvCxnSpPr>
          <p:nvPr/>
        </p:nvCxnSpPr>
        <p:spPr>
          <a:xfrm rot="5400000">
            <a:off x="7405186" y="3541390"/>
            <a:ext cx="249892" cy="1578"/>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5A99C41-CFF1-4F1A-83A2-69C0230A9CD5}"/>
              </a:ext>
            </a:extLst>
          </p:cNvPr>
          <p:cNvCxnSpPr>
            <a:cxnSpLocks/>
          </p:cNvCxnSpPr>
          <p:nvPr/>
        </p:nvCxnSpPr>
        <p:spPr>
          <a:xfrm rot="5400000">
            <a:off x="4507627" y="3541390"/>
            <a:ext cx="249892" cy="1578"/>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535C904-A8DE-44DF-B2C1-D43417EF4D4C}"/>
              </a:ext>
            </a:extLst>
          </p:cNvPr>
          <p:cNvCxnSpPr>
            <a:cxnSpLocks/>
          </p:cNvCxnSpPr>
          <p:nvPr/>
        </p:nvCxnSpPr>
        <p:spPr>
          <a:xfrm rot="5400000">
            <a:off x="1633280" y="3541390"/>
            <a:ext cx="249892" cy="1578"/>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7E7AD7A-168B-44EF-9511-DD05330BECF9}"/>
              </a:ext>
            </a:extLst>
          </p:cNvPr>
          <p:cNvCxnSpPr/>
          <p:nvPr/>
        </p:nvCxnSpPr>
        <p:spPr>
          <a:xfrm rot="5400000">
            <a:off x="5683067" y="2944798"/>
            <a:ext cx="944863" cy="1578"/>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35F0557A-0BC0-4890-8720-28AAE7AB5A40}"/>
              </a:ext>
            </a:extLst>
          </p:cNvPr>
          <p:cNvCxnSpPr/>
          <p:nvPr/>
        </p:nvCxnSpPr>
        <p:spPr>
          <a:xfrm>
            <a:off x="4716746" y="2854711"/>
            <a:ext cx="1438751" cy="1578"/>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3E50351-10B6-43C6-B54D-DFB24BA19FF7}"/>
              </a:ext>
            </a:extLst>
          </p:cNvPr>
          <p:cNvCxnSpPr/>
          <p:nvPr/>
        </p:nvCxnSpPr>
        <p:spPr>
          <a:xfrm rot="5400000">
            <a:off x="-828" y="5135885"/>
            <a:ext cx="1862772" cy="1578"/>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DCB8081-519C-47EA-B818-922FD877388C}"/>
              </a:ext>
            </a:extLst>
          </p:cNvPr>
          <p:cNvCxnSpPr/>
          <p:nvPr/>
        </p:nvCxnSpPr>
        <p:spPr>
          <a:xfrm>
            <a:off x="930558" y="4526029"/>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0BFAE74-5328-4B74-8BE3-7BBB773BB982}"/>
              </a:ext>
            </a:extLst>
          </p:cNvPr>
          <p:cNvCxnSpPr/>
          <p:nvPr/>
        </p:nvCxnSpPr>
        <p:spPr>
          <a:xfrm>
            <a:off x="930558" y="5047163"/>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85B9426-965A-4FEC-AE1B-A59C57BBC379}"/>
              </a:ext>
            </a:extLst>
          </p:cNvPr>
          <p:cNvCxnSpPr/>
          <p:nvPr/>
        </p:nvCxnSpPr>
        <p:spPr>
          <a:xfrm>
            <a:off x="930558" y="5557207"/>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4BF262B-2A32-4955-BDC0-1DFF120AE07B}"/>
              </a:ext>
            </a:extLst>
          </p:cNvPr>
          <p:cNvCxnSpPr/>
          <p:nvPr/>
        </p:nvCxnSpPr>
        <p:spPr>
          <a:xfrm>
            <a:off x="930558" y="6078341"/>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2EB03E8-5FC3-4582-A435-828682F52FDB}"/>
              </a:ext>
            </a:extLst>
          </p:cNvPr>
          <p:cNvCxnSpPr/>
          <p:nvPr/>
        </p:nvCxnSpPr>
        <p:spPr>
          <a:xfrm rot="5400000">
            <a:off x="2899888" y="5135885"/>
            <a:ext cx="1862772" cy="1578"/>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A55CD523-925D-4D69-B899-A14DAD15A6CE}"/>
              </a:ext>
            </a:extLst>
          </p:cNvPr>
          <p:cNvCxnSpPr/>
          <p:nvPr/>
        </p:nvCxnSpPr>
        <p:spPr>
          <a:xfrm>
            <a:off x="3831274" y="4526029"/>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105DFE24-1F30-429C-83EE-1B21A02AEC7E}"/>
              </a:ext>
            </a:extLst>
          </p:cNvPr>
          <p:cNvCxnSpPr/>
          <p:nvPr/>
        </p:nvCxnSpPr>
        <p:spPr>
          <a:xfrm>
            <a:off x="3831274" y="5047163"/>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7CC5178-4D5E-43BA-86ED-9FC87A552A52}"/>
              </a:ext>
            </a:extLst>
          </p:cNvPr>
          <p:cNvCxnSpPr/>
          <p:nvPr/>
        </p:nvCxnSpPr>
        <p:spPr>
          <a:xfrm>
            <a:off x="3831274" y="5557207"/>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EE5D101-827B-477E-973C-4E5744DDE630}"/>
              </a:ext>
            </a:extLst>
          </p:cNvPr>
          <p:cNvCxnSpPr/>
          <p:nvPr/>
        </p:nvCxnSpPr>
        <p:spPr>
          <a:xfrm>
            <a:off x="3831274" y="6078341"/>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5E7A8CB-B1BA-4D5C-B10D-C62D93D137F1}"/>
              </a:ext>
            </a:extLst>
          </p:cNvPr>
          <p:cNvCxnSpPr/>
          <p:nvPr/>
        </p:nvCxnSpPr>
        <p:spPr>
          <a:xfrm rot="5400000">
            <a:off x="5788209" y="5135885"/>
            <a:ext cx="1862772" cy="1578"/>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8C634BA-0CD0-4841-8215-34A069FEF8AD}"/>
              </a:ext>
            </a:extLst>
          </p:cNvPr>
          <p:cNvCxnSpPr/>
          <p:nvPr/>
        </p:nvCxnSpPr>
        <p:spPr>
          <a:xfrm>
            <a:off x="6719595" y="4526029"/>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9FA9D669-04B6-4075-B2C8-40408B3957F1}"/>
              </a:ext>
            </a:extLst>
          </p:cNvPr>
          <p:cNvCxnSpPr/>
          <p:nvPr/>
        </p:nvCxnSpPr>
        <p:spPr>
          <a:xfrm>
            <a:off x="6719595" y="5047163"/>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9C4A472A-C4AE-4F12-ACE7-148B6EBFD5C5}"/>
              </a:ext>
            </a:extLst>
          </p:cNvPr>
          <p:cNvCxnSpPr/>
          <p:nvPr/>
        </p:nvCxnSpPr>
        <p:spPr>
          <a:xfrm>
            <a:off x="6719595" y="5557207"/>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BFFAF82-A4E8-4486-B556-ADFC826C6467}"/>
              </a:ext>
            </a:extLst>
          </p:cNvPr>
          <p:cNvCxnSpPr/>
          <p:nvPr/>
        </p:nvCxnSpPr>
        <p:spPr>
          <a:xfrm>
            <a:off x="6719595" y="6078341"/>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27DF87B-1769-4A79-BA10-007795AE9A91}"/>
              </a:ext>
            </a:extLst>
          </p:cNvPr>
          <p:cNvCxnSpPr/>
          <p:nvPr/>
        </p:nvCxnSpPr>
        <p:spPr>
          <a:xfrm rot="5400000">
            <a:off x="8654894" y="5135885"/>
            <a:ext cx="1862772" cy="1578"/>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729EC9B7-246E-4CD8-8BFF-C781A2F9A17D}"/>
              </a:ext>
            </a:extLst>
          </p:cNvPr>
          <p:cNvCxnSpPr/>
          <p:nvPr/>
        </p:nvCxnSpPr>
        <p:spPr>
          <a:xfrm>
            <a:off x="9586280" y="4526029"/>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EB65E2CE-DEC9-427C-BD45-C8617D631FE5}"/>
              </a:ext>
            </a:extLst>
          </p:cNvPr>
          <p:cNvCxnSpPr/>
          <p:nvPr/>
        </p:nvCxnSpPr>
        <p:spPr>
          <a:xfrm>
            <a:off x="9586280" y="5047163"/>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A958F9B-73DD-4597-804F-2E0AC483EC0E}"/>
              </a:ext>
            </a:extLst>
          </p:cNvPr>
          <p:cNvCxnSpPr/>
          <p:nvPr/>
        </p:nvCxnSpPr>
        <p:spPr>
          <a:xfrm>
            <a:off x="9586280" y="5557207"/>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CA8DF76F-EFB2-4ABC-8C26-D3D3F90070C1}"/>
              </a:ext>
            </a:extLst>
          </p:cNvPr>
          <p:cNvCxnSpPr/>
          <p:nvPr/>
        </p:nvCxnSpPr>
        <p:spPr>
          <a:xfrm>
            <a:off x="9586280" y="6078341"/>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79" name="Rounded Rectangle 2">
            <a:extLst>
              <a:ext uri="{FF2B5EF4-FFF2-40B4-BE49-F238E27FC236}">
                <a16:creationId xmlns:a16="http://schemas.microsoft.com/office/drawing/2014/main" id="{F995A02A-A9FD-4D0A-9FBC-63BB10855B6C}"/>
              </a:ext>
            </a:extLst>
          </p:cNvPr>
          <p:cNvSpPr/>
          <p:nvPr/>
        </p:nvSpPr>
        <p:spPr>
          <a:xfrm>
            <a:off x="5158693" y="1762124"/>
            <a:ext cx="1993610" cy="721060"/>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cs typeface="Arial" pitchFamily="34" charset="0"/>
              </a:rPr>
              <a:t>Sample Text</a:t>
            </a:r>
          </a:p>
        </p:txBody>
      </p:sp>
      <p:sp>
        <p:nvSpPr>
          <p:cNvPr id="80" name="Rounded Rectangle 5">
            <a:extLst>
              <a:ext uri="{FF2B5EF4-FFF2-40B4-BE49-F238E27FC236}">
                <a16:creationId xmlns:a16="http://schemas.microsoft.com/office/drawing/2014/main" id="{7BEC1D3C-92C9-4D35-AB30-1A10EBB1A8F1}"/>
              </a:ext>
            </a:extLst>
          </p:cNvPr>
          <p:cNvSpPr/>
          <p:nvPr/>
        </p:nvSpPr>
        <p:spPr>
          <a:xfrm>
            <a:off x="779111" y="3630215"/>
            <a:ext cx="1993610" cy="609159"/>
          </a:xfrm>
          <a:prstGeom prst="roundRect">
            <a:avLst>
              <a:gd name="adj"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81" name="Rounded Rectangle 6">
            <a:extLst>
              <a:ext uri="{FF2B5EF4-FFF2-40B4-BE49-F238E27FC236}">
                <a16:creationId xmlns:a16="http://schemas.microsoft.com/office/drawing/2014/main" id="{C4233C74-18D3-4781-A3EC-F337C0A2350F}"/>
              </a:ext>
            </a:extLst>
          </p:cNvPr>
          <p:cNvSpPr/>
          <p:nvPr/>
        </p:nvSpPr>
        <p:spPr>
          <a:xfrm>
            <a:off x="3656614" y="3630215"/>
            <a:ext cx="1993610" cy="609159"/>
          </a:xfrm>
          <a:prstGeom prst="roundRect">
            <a:avLst>
              <a:gd name="adj"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82" name="Rounded Rectangle 7">
            <a:extLst>
              <a:ext uri="{FF2B5EF4-FFF2-40B4-BE49-F238E27FC236}">
                <a16:creationId xmlns:a16="http://schemas.microsoft.com/office/drawing/2014/main" id="{A641E39E-383F-456D-B5F1-F67649764DFA}"/>
              </a:ext>
            </a:extLst>
          </p:cNvPr>
          <p:cNvSpPr/>
          <p:nvPr/>
        </p:nvSpPr>
        <p:spPr>
          <a:xfrm>
            <a:off x="6534117" y="3630215"/>
            <a:ext cx="1993610" cy="609159"/>
          </a:xfrm>
          <a:prstGeom prst="roundRect">
            <a:avLst>
              <a:gd name="adj"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83" name="Rounded Rectangle 8">
            <a:extLst>
              <a:ext uri="{FF2B5EF4-FFF2-40B4-BE49-F238E27FC236}">
                <a16:creationId xmlns:a16="http://schemas.microsoft.com/office/drawing/2014/main" id="{DD53AE0B-1195-4718-BDCA-672AC8A6B6BF}"/>
              </a:ext>
            </a:extLst>
          </p:cNvPr>
          <p:cNvSpPr/>
          <p:nvPr/>
        </p:nvSpPr>
        <p:spPr>
          <a:xfrm>
            <a:off x="9411620" y="3630215"/>
            <a:ext cx="1993610" cy="609159"/>
          </a:xfrm>
          <a:prstGeom prst="roundRect">
            <a:avLst>
              <a:gd name="adj"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84" name="Rounded Rectangle 9">
            <a:extLst>
              <a:ext uri="{FF2B5EF4-FFF2-40B4-BE49-F238E27FC236}">
                <a16:creationId xmlns:a16="http://schemas.microsoft.com/office/drawing/2014/main" id="{A33915D4-811A-49C0-8D06-4C3AEC079D7A}"/>
              </a:ext>
            </a:extLst>
          </p:cNvPr>
          <p:cNvSpPr/>
          <p:nvPr/>
        </p:nvSpPr>
        <p:spPr>
          <a:xfrm>
            <a:off x="1082006" y="4354998"/>
            <a:ext cx="1665923" cy="436076"/>
          </a:xfrm>
          <a:prstGeom prst="roundRect">
            <a:avLst>
              <a:gd name="adj" fmla="val 50000"/>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85" name="Rounded Rectangle 13">
            <a:extLst>
              <a:ext uri="{FF2B5EF4-FFF2-40B4-BE49-F238E27FC236}">
                <a16:creationId xmlns:a16="http://schemas.microsoft.com/office/drawing/2014/main" id="{42BAD76B-EBA4-4951-8D2B-8A60211B28F8}"/>
              </a:ext>
            </a:extLst>
          </p:cNvPr>
          <p:cNvSpPr/>
          <p:nvPr/>
        </p:nvSpPr>
        <p:spPr>
          <a:xfrm>
            <a:off x="1082006" y="4859824"/>
            <a:ext cx="1665923" cy="436076"/>
          </a:xfrm>
          <a:prstGeom prst="roundRect">
            <a:avLst>
              <a:gd name="adj" fmla="val 50000"/>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86" name="Rounded Rectangle 14">
            <a:extLst>
              <a:ext uri="{FF2B5EF4-FFF2-40B4-BE49-F238E27FC236}">
                <a16:creationId xmlns:a16="http://schemas.microsoft.com/office/drawing/2014/main" id="{1C0DC74E-07CC-4F7F-B0CB-01341512A3C4}"/>
              </a:ext>
            </a:extLst>
          </p:cNvPr>
          <p:cNvSpPr/>
          <p:nvPr/>
        </p:nvSpPr>
        <p:spPr>
          <a:xfrm>
            <a:off x="1082006" y="5364649"/>
            <a:ext cx="1665923" cy="436076"/>
          </a:xfrm>
          <a:prstGeom prst="roundRect">
            <a:avLst>
              <a:gd name="adj" fmla="val 50000"/>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87" name="Rounded Rectangle 15">
            <a:extLst>
              <a:ext uri="{FF2B5EF4-FFF2-40B4-BE49-F238E27FC236}">
                <a16:creationId xmlns:a16="http://schemas.microsoft.com/office/drawing/2014/main" id="{AD3C69F0-1360-4BE1-B878-BCF0AF829010}"/>
              </a:ext>
            </a:extLst>
          </p:cNvPr>
          <p:cNvSpPr/>
          <p:nvPr/>
        </p:nvSpPr>
        <p:spPr>
          <a:xfrm>
            <a:off x="1082006" y="5869473"/>
            <a:ext cx="1665923" cy="436076"/>
          </a:xfrm>
          <a:prstGeom prst="roundRect">
            <a:avLst>
              <a:gd name="adj" fmla="val 50000"/>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88" name="Rounded Rectangle 16">
            <a:extLst>
              <a:ext uri="{FF2B5EF4-FFF2-40B4-BE49-F238E27FC236}">
                <a16:creationId xmlns:a16="http://schemas.microsoft.com/office/drawing/2014/main" id="{56BA690C-F6A2-41D0-8AD1-89EFD5504FC4}"/>
              </a:ext>
            </a:extLst>
          </p:cNvPr>
          <p:cNvSpPr/>
          <p:nvPr/>
        </p:nvSpPr>
        <p:spPr>
          <a:xfrm>
            <a:off x="3981144" y="4354998"/>
            <a:ext cx="1665923" cy="436076"/>
          </a:xfrm>
          <a:prstGeom prst="roundRect">
            <a:avLst>
              <a:gd name="adj" fmla="val 50000"/>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89" name="Rounded Rectangle 17">
            <a:extLst>
              <a:ext uri="{FF2B5EF4-FFF2-40B4-BE49-F238E27FC236}">
                <a16:creationId xmlns:a16="http://schemas.microsoft.com/office/drawing/2014/main" id="{6BEE8341-B0A3-44C6-820C-6236908F2D8F}"/>
              </a:ext>
            </a:extLst>
          </p:cNvPr>
          <p:cNvSpPr/>
          <p:nvPr/>
        </p:nvSpPr>
        <p:spPr>
          <a:xfrm>
            <a:off x="3981144" y="4859824"/>
            <a:ext cx="1665923" cy="436076"/>
          </a:xfrm>
          <a:prstGeom prst="roundRect">
            <a:avLst>
              <a:gd name="adj" fmla="val 50000"/>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90" name="Rounded Rectangle 18">
            <a:extLst>
              <a:ext uri="{FF2B5EF4-FFF2-40B4-BE49-F238E27FC236}">
                <a16:creationId xmlns:a16="http://schemas.microsoft.com/office/drawing/2014/main" id="{DC4A6973-2E72-4003-B945-31BAEA10F2AA}"/>
              </a:ext>
            </a:extLst>
          </p:cNvPr>
          <p:cNvSpPr/>
          <p:nvPr/>
        </p:nvSpPr>
        <p:spPr>
          <a:xfrm>
            <a:off x="3981144" y="5364649"/>
            <a:ext cx="1665923" cy="436076"/>
          </a:xfrm>
          <a:prstGeom prst="roundRect">
            <a:avLst>
              <a:gd name="adj" fmla="val 50000"/>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91" name="Rounded Rectangle 19">
            <a:extLst>
              <a:ext uri="{FF2B5EF4-FFF2-40B4-BE49-F238E27FC236}">
                <a16:creationId xmlns:a16="http://schemas.microsoft.com/office/drawing/2014/main" id="{C42E12AF-E772-4B17-A9FE-522B590C4620}"/>
              </a:ext>
            </a:extLst>
          </p:cNvPr>
          <p:cNvSpPr/>
          <p:nvPr/>
        </p:nvSpPr>
        <p:spPr>
          <a:xfrm>
            <a:off x="3981144" y="5869473"/>
            <a:ext cx="1665923" cy="436076"/>
          </a:xfrm>
          <a:prstGeom prst="roundRect">
            <a:avLst>
              <a:gd name="adj" fmla="val 50000"/>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92" name="Rounded Rectangle 20">
            <a:extLst>
              <a:ext uri="{FF2B5EF4-FFF2-40B4-BE49-F238E27FC236}">
                <a16:creationId xmlns:a16="http://schemas.microsoft.com/office/drawing/2014/main" id="{CFB3D133-2186-40EE-8671-3F7D6A59152B}"/>
              </a:ext>
            </a:extLst>
          </p:cNvPr>
          <p:cNvSpPr/>
          <p:nvPr/>
        </p:nvSpPr>
        <p:spPr>
          <a:xfrm>
            <a:off x="6869465" y="4354998"/>
            <a:ext cx="1665923" cy="436076"/>
          </a:xfrm>
          <a:prstGeom prst="roundRect">
            <a:avLst>
              <a:gd name="adj" fmla="val 50000"/>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93" name="Rounded Rectangle 21">
            <a:extLst>
              <a:ext uri="{FF2B5EF4-FFF2-40B4-BE49-F238E27FC236}">
                <a16:creationId xmlns:a16="http://schemas.microsoft.com/office/drawing/2014/main" id="{BB3EFA7D-1E7D-4870-A313-1CD3110CC4CF}"/>
              </a:ext>
            </a:extLst>
          </p:cNvPr>
          <p:cNvSpPr/>
          <p:nvPr/>
        </p:nvSpPr>
        <p:spPr>
          <a:xfrm>
            <a:off x="6869465" y="4859824"/>
            <a:ext cx="1665923" cy="436076"/>
          </a:xfrm>
          <a:prstGeom prst="roundRect">
            <a:avLst>
              <a:gd name="adj" fmla="val 50000"/>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94" name="Rounded Rectangle 22">
            <a:extLst>
              <a:ext uri="{FF2B5EF4-FFF2-40B4-BE49-F238E27FC236}">
                <a16:creationId xmlns:a16="http://schemas.microsoft.com/office/drawing/2014/main" id="{F8A56F00-A6BC-40C7-A0DB-BC35C8D179D8}"/>
              </a:ext>
            </a:extLst>
          </p:cNvPr>
          <p:cNvSpPr/>
          <p:nvPr/>
        </p:nvSpPr>
        <p:spPr>
          <a:xfrm>
            <a:off x="6869465" y="5364649"/>
            <a:ext cx="1665923" cy="436076"/>
          </a:xfrm>
          <a:prstGeom prst="roundRect">
            <a:avLst>
              <a:gd name="adj" fmla="val 50000"/>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95" name="Rounded Rectangle 23">
            <a:extLst>
              <a:ext uri="{FF2B5EF4-FFF2-40B4-BE49-F238E27FC236}">
                <a16:creationId xmlns:a16="http://schemas.microsoft.com/office/drawing/2014/main" id="{21932B6F-4C80-4C3C-A1DC-5F1D332B5C1B}"/>
              </a:ext>
            </a:extLst>
          </p:cNvPr>
          <p:cNvSpPr/>
          <p:nvPr/>
        </p:nvSpPr>
        <p:spPr>
          <a:xfrm>
            <a:off x="6869465" y="5869473"/>
            <a:ext cx="1665923" cy="436076"/>
          </a:xfrm>
          <a:prstGeom prst="roundRect">
            <a:avLst>
              <a:gd name="adj" fmla="val 50000"/>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96" name="Rounded Rectangle 24">
            <a:extLst>
              <a:ext uri="{FF2B5EF4-FFF2-40B4-BE49-F238E27FC236}">
                <a16:creationId xmlns:a16="http://schemas.microsoft.com/office/drawing/2014/main" id="{093150AE-3150-4BB4-9151-6BAE1CAF4899}"/>
              </a:ext>
            </a:extLst>
          </p:cNvPr>
          <p:cNvSpPr/>
          <p:nvPr/>
        </p:nvSpPr>
        <p:spPr>
          <a:xfrm>
            <a:off x="9746967" y="4354998"/>
            <a:ext cx="1665923" cy="436076"/>
          </a:xfrm>
          <a:prstGeom prst="roundRect">
            <a:avLst>
              <a:gd name="adj" fmla="val 50000"/>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97" name="Rounded Rectangle 25">
            <a:extLst>
              <a:ext uri="{FF2B5EF4-FFF2-40B4-BE49-F238E27FC236}">
                <a16:creationId xmlns:a16="http://schemas.microsoft.com/office/drawing/2014/main" id="{45324396-6DB8-44D6-9508-8788098BF7C7}"/>
              </a:ext>
            </a:extLst>
          </p:cNvPr>
          <p:cNvSpPr/>
          <p:nvPr/>
        </p:nvSpPr>
        <p:spPr>
          <a:xfrm>
            <a:off x="9746967" y="4859824"/>
            <a:ext cx="1665923" cy="436076"/>
          </a:xfrm>
          <a:prstGeom prst="roundRect">
            <a:avLst>
              <a:gd name="adj" fmla="val 50000"/>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98" name="Rounded Rectangle 26">
            <a:extLst>
              <a:ext uri="{FF2B5EF4-FFF2-40B4-BE49-F238E27FC236}">
                <a16:creationId xmlns:a16="http://schemas.microsoft.com/office/drawing/2014/main" id="{1C699304-B3F8-46CE-8FF5-650520FCCF5D}"/>
              </a:ext>
            </a:extLst>
          </p:cNvPr>
          <p:cNvSpPr/>
          <p:nvPr/>
        </p:nvSpPr>
        <p:spPr>
          <a:xfrm>
            <a:off x="9746967" y="5364649"/>
            <a:ext cx="1665923" cy="436076"/>
          </a:xfrm>
          <a:prstGeom prst="roundRect">
            <a:avLst>
              <a:gd name="adj" fmla="val 50000"/>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99" name="Rounded Rectangle 27">
            <a:extLst>
              <a:ext uri="{FF2B5EF4-FFF2-40B4-BE49-F238E27FC236}">
                <a16:creationId xmlns:a16="http://schemas.microsoft.com/office/drawing/2014/main" id="{746B6693-15E9-4CA8-8167-B2097514BF5C}"/>
              </a:ext>
            </a:extLst>
          </p:cNvPr>
          <p:cNvSpPr/>
          <p:nvPr/>
        </p:nvSpPr>
        <p:spPr>
          <a:xfrm>
            <a:off x="9746967" y="5869473"/>
            <a:ext cx="1665923" cy="436076"/>
          </a:xfrm>
          <a:prstGeom prst="roundRect">
            <a:avLst>
              <a:gd name="adj" fmla="val 50000"/>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100" name="Rounded Rectangle 4">
            <a:extLst>
              <a:ext uri="{FF2B5EF4-FFF2-40B4-BE49-F238E27FC236}">
                <a16:creationId xmlns:a16="http://schemas.microsoft.com/office/drawing/2014/main" id="{9AD988DD-8FF8-46E4-A9A7-64EC23B42DBF}"/>
              </a:ext>
            </a:extLst>
          </p:cNvPr>
          <p:cNvSpPr/>
          <p:nvPr/>
        </p:nvSpPr>
        <p:spPr>
          <a:xfrm>
            <a:off x="2975100" y="2519361"/>
            <a:ext cx="1993610" cy="684883"/>
          </a:xfrm>
          <a:prstGeom prst="roundRect">
            <a:avLst>
              <a:gd name="adj"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Tree>
    <p:extLst>
      <p:ext uri="{BB962C8B-B14F-4D97-AF65-F5344CB8AC3E}">
        <p14:creationId xmlns:p14="http://schemas.microsoft.com/office/powerpoint/2010/main" val="11945627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1453" name="think-cell Slide" r:id="rId5" imgW="344" imgH="344" progId="TCLayout.ActiveDocument.1">
                  <p:embed/>
                </p:oleObj>
              </mc:Choice>
              <mc:Fallback>
                <p:oleObj name="think-cell Slide" r:id="rId5"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US" kern="0" dirty="0"/>
              <a:t>Organizational Charts</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18</a:t>
            </a:fld>
            <a:endParaRPr lang="en-US" sz="1000" dirty="0">
              <a:solidFill>
                <a:srgbClr val="ADAFBB"/>
              </a:solidFill>
            </a:endParaRPr>
          </a:p>
        </p:txBody>
      </p:sp>
      <p:cxnSp>
        <p:nvCxnSpPr>
          <p:cNvPr id="55" name="Straight Connector 54">
            <a:extLst>
              <a:ext uri="{FF2B5EF4-FFF2-40B4-BE49-F238E27FC236}">
                <a16:creationId xmlns:a16="http://schemas.microsoft.com/office/drawing/2014/main" id="{DDB9D62C-2962-49B2-AB9F-F60F19AEDE6E}"/>
              </a:ext>
            </a:extLst>
          </p:cNvPr>
          <p:cNvCxnSpPr>
            <a:cxnSpLocks/>
          </p:cNvCxnSpPr>
          <p:nvPr/>
        </p:nvCxnSpPr>
        <p:spPr>
          <a:xfrm>
            <a:off x="1763520" y="3417233"/>
            <a:ext cx="8632508" cy="1578"/>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296643C5-99AD-4FAB-BC38-47284154CCBD}"/>
              </a:ext>
            </a:extLst>
          </p:cNvPr>
          <p:cNvCxnSpPr>
            <a:cxnSpLocks/>
          </p:cNvCxnSpPr>
          <p:nvPr/>
        </p:nvCxnSpPr>
        <p:spPr>
          <a:xfrm rot="5400000">
            <a:off x="10271871" y="3541390"/>
            <a:ext cx="249892" cy="1578"/>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54FD34E-ADEA-4E28-8423-C0E98F975E8D}"/>
              </a:ext>
            </a:extLst>
          </p:cNvPr>
          <p:cNvCxnSpPr>
            <a:cxnSpLocks/>
          </p:cNvCxnSpPr>
          <p:nvPr/>
        </p:nvCxnSpPr>
        <p:spPr>
          <a:xfrm rot="5400000">
            <a:off x="7405186" y="3541390"/>
            <a:ext cx="249892" cy="1578"/>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5444ABE-1B74-443B-A1CB-FC2EC78E25F6}"/>
              </a:ext>
            </a:extLst>
          </p:cNvPr>
          <p:cNvCxnSpPr>
            <a:cxnSpLocks/>
          </p:cNvCxnSpPr>
          <p:nvPr/>
        </p:nvCxnSpPr>
        <p:spPr>
          <a:xfrm rot="5400000">
            <a:off x="4507627" y="3541390"/>
            <a:ext cx="249892" cy="1578"/>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B7B768F3-CE5C-4EAA-9A9D-A0DE0A95B52E}"/>
              </a:ext>
            </a:extLst>
          </p:cNvPr>
          <p:cNvCxnSpPr>
            <a:cxnSpLocks/>
          </p:cNvCxnSpPr>
          <p:nvPr/>
        </p:nvCxnSpPr>
        <p:spPr>
          <a:xfrm rot="5400000">
            <a:off x="1633280" y="3541390"/>
            <a:ext cx="249892" cy="1578"/>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2BE7D431-A98E-4472-92DE-34E34EA48AF8}"/>
              </a:ext>
            </a:extLst>
          </p:cNvPr>
          <p:cNvCxnSpPr/>
          <p:nvPr/>
        </p:nvCxnSpPr>
        <p:spPr>
          <a:xfrm rot="5400000">
            <a:off x="5683067" y="2944798"/>
            <a:ext cx="944863" cy="1578"/>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9B6E644A-AB4D-4EDE-8667-3525384E2502}"/>
              </a:ext>
            </a:extLst>
          </p:cNvPr>
          <p:cNvCxnSpPr/>
          <p:nvPr/>
        </p:nvCxnSpPr>
        <p:spPr>
          <a:xfrm>
            <a:off x="4716746" y="2854711"/>
            <a:ext cx="1438751" cy="1578"/>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028930D7-2C63-45C1-A684-8F7CDDB88BBB}"/>
              </a:ext>
            </a:extLst>
          </p:cNvPr>
          <p:cNvCxnSpPr/>
          <p:nvPr/>
        </p:nvCxnSpPr>
        <p:spPr>
          <a:xfrm rot="5400000">
            <a:off x="-828" y="5135885"/>
            <a:ext cx="1862772" cy="1578"/>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934783F0-7426-4B85-9F60-1637C511DA33}"/>
              </a:ext>
            </a:extLst>
          </p:cNvPr>
          <p:cNvCxnSpPr/>
          <p:nvPr/>
        </p:nvCxnSpPr>
        <p:spPr>
          <a:xfrm>
            <a:off x="930558" y="4526029"/>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65CD1ECC-0922-4C41-9419-F7E140AB2DB9}"/>
              </a:ext>
            </a:extLst>
          </p:cNvPr>
          <p:cNvCxnSpPr/>
          <p:nvPr/>
        </p:nvCxnSpPr>
        <p:spPr>
          <a:xfrm>
            <a:off x="930558" y="5047163"/>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2DF448F1-1653-4DCB-9B38-BDA194F335BE}"/>
              </a:ext>
            </a:extLst>
          </p:cNvPr>
          <p:cNvCxnSpPr/>
          <p:nvPr/>
        </p:nvCxnSpPr>
        <p:spPr>
          <a:xfrm>
            <a:off x="930558" y="5557207"/>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DF5CA80-9902-4A2C-9DCC-5173497FFA40}"/>
              </a:ext>
            </a:extLst>
          </p:cNvPr>
          <p:cNvCxnSpPr/>
          <p:nvPr/>
        </p:nvCxnSpPr>
        <p:spPr>
          <a:xfrm>
            <a:off x="930558" y="6078341"/>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D851A76C-314B-4AC8-B717-216997A56149}"/>
              </a:ext>
            </a:extLst>
          </p:cNvPr>
          <p:cNvCxnSpPr/>
          <p:nvPr/>
        </p:nvCxnSpPr>
        <p:spPr>
          <a:xfrm rot="5400000">
            <a:off x="2899888" y="5135885"/>
            <a:ext cx="1862772" cy="1578"/>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2E9AD4AC-5237-4814-8AB3-390B21E57D3A}"/>
              </a:ext>
            </a:extLst>
          </p:cNvPr>
          <p:cNvCxnSpPr/>
          <p:nvPr/>
        </p:nvCxnSpPr>
        <p:spPr>
          <a:xfrm>
            <a:off x="3831274" y="4526029"/>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FA21E30B-3715-41D2-9C6C-91D049AC9EC0}"/>
              </a:ext>
            </a:extLst>
          </p:cNvPr>
          <p:cNvCxnSpPr/>
          <p:nvPr/>
        </p:nvCxnSpPr>
        <p:spPr>
          <a:xfrm>
            <a:off x="3831274" y="5047163"/>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4CFC97C5-D493-4D83-9EA3-4CEEAF8ECC37}"/>
              </a:ext>
            </a:extLst>
          </p:cNvPr>
          <p:cNvCxnSpPr/>
          <p:nvPr/>
        </p:nvCxnSpPr>
        <p:spPr>
          <a:xfrm>
            <a:off x="3831274" y="5557207"/>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AFEF5273-6090-40D9-8C74-26AF0956F2EB}"/>
              </a:ext>
            </a:extLst>
          </p:cNvPr>
          <p:cNvCxnSpPr/>
          <p:nvPr/>
        </p:nvCxnSpPr>
        <p:spPr>
          <a:xfrm>
            <a:off x="3831274" y="6078341"/>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7F0EAFDA-F4F7-4A1B-9BA3-983C92EE7982}"/>
              </a:ext>
            </a:extLst>
          </p:cNvPr>
          <p:cNvCxnSpPr/>
          <p:nvPr/>
        </p:nvCxnSpPr>
        <p:spPr>
          <a:xfrm rot="5400000">
            <a:off x="5788209" y="5135885"/>
            <a:ext cx="1862772" cy="1578"/>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D5373DD5-B6DB-49A0-BF22-D5DDF9F5AD82}"/>
              </a:ext>
            </a:extLst>
          </p:cNvPr>
          <p:cNvCxnSpPr/>
          <p:nvPr/>
        </p:nvCxnSpPr>
        <p:spPr>
          <a:xfrm>
            <a:off x="6719595" y="4526029"/>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5F0994CE-0A0A-46CF-84E6-CD9894141F6B}"/>
              </a:ext>
            </a:extLst>
          </p:cNvPr>
          <p:cNvCxnSpPr/>
          <p:nvPr/>
        </p:nvCxnSpPr>
        <p:spPr>
          <a:xfrm>
            <a:off x="6719595" y="5047163"/>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579EF2D5-2EC4-4A19-9322-2C6EDE67AC48}"/>
              </a:ext>
            </a:extLst>
          </p:cNvPr>
          <p:cNvCxnSpPr/>
          <p:nvPr/>
        </p:nvCxnSpPr>
        <p:spPr>
          <a:xfrm>
            <a:off x="6719595" y="5557207"/>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D15E60FF-225C-44C7-8322-C65EC9134D2E}"/>
              </a:ext>
            </a:extLst>
          </p:cNvPr>
          <p:cNvCxnSpPr/>
          <p:nvPr/>
        </p:nvCxnSpPr>
        <p:spPr>
          <a:xfrm>
            <a:off x="6719595" y="6078341"/>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96EBBB22-5F38-42CC-A453-132430433AFC}"/>
              </a:ext>
            </a:extLst>
          </p:cNvPr>
          <p:cNvCxnSpPr/>
          <p:nvPr/>
        </p:nvCxnSpPr>
        <p:spPr>
          <a:xfrm rot="5400000">
            <a:off x="8654894" y="5135885"/>
            <a:ext cx="1862772" cy="1578"/>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3317C227-B085-417C-BA0F-A143FA214920}"/>
              </a:ext>
            </a:extLst>
          </p:cNvPr>
          <p:cNvCxnSpPr/>
          <p:nvPr/>
        </p:nvCxnSpPr>
        <p:spPr>
          <a:xfrm>
            <a:off x="9586280" y="4526029"/>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A6B61317-C137-4CCF-AFCC-500AD37F1E59}"/>
              </a:ext>
            </a:extLst>
          </p:cNvPr>
          <p:cNvCxnSpPr/>
          <p:nvPr/>
        </p:nvCxnSpPr>
        <p:spPr>
          <a:xfrm>
            <a:off x="9586280" y="5047163"/>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154AE5B9-A3E8-4D03-BBA3-76D730FBCA02}"/>
              </a:ext>
            </a:extLst>
          </p:cNvPr>
          <p:cNvCxnSpPr/>
          <p:nvPr/>
        </p:nvCxnSpPr>
        <p:spPr>
          <a:xfrm>
            <a:off x="9586280" y="5557207"/>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62CFE973-5144-4F80-8D76-088D8838824C}"/>
              </a:ext>
            </a:extLst>
          </p:cNvPr>
          <p:cNvCxnSpPr/>
          <p:nvPr/>
        </p:nvCxnSpPr>
        <p:spPr>
          <a:xfrm>
            <a:off x="9586280" y="6078341"/>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126" name="Rounded Rectangle 2">
            <a:extLst>
              <a:ext uri="{FF2B5EF4-FFF2-40B4-BE49-F238E27FC236}">
                <a16:creationId xmlns:a16="http://schemas.microsoft.com/office/drawing/2014/main" id="{A109507C-8A93-4DA0-93AA-E77A2A0F63B2}"/>
              </a:ext>
            </a:extLst>
          </p:cNvPr>
          <p:cNvSpPr/>
          <p:nvPr/>
        </p:nvSpPr>
        <p:spPr>
          <a:xfrm>
            <a:off x="5158693" y="1762124"/>
            <a:ext cx="1993610" cy="721060"/>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cs typeface="Arial" pitchFamily="34" charset="0"/>
              </a:rPr>
              <a:t>Sample Text</a:t>
            </a:r>
          </a:p>
        </p:txBody>
      </p:sp>
      <p:sp>
        <p:nvSpPr>
          <p:cNvPr id="127" name="Rounded Rectangle 5">
            <a:extLst>
              <a:ext uri="{FF2B5EF4-FFF2-40B4-BE49-F238E27FC236}">
                <a16:creationId xmlns:a16="http://schemas.microsoft.com/office/drawing/2014/main" id="{5D5FFB26-A2EE-4B26-B75D-6BED4420D04B}"/>
              </a:ext>
            </a:extLst>
          </p:cNvPr>
          <p:cNvSpPr/>
          <p:nvPr/>
        </p:nvSpPr>
        <p:spPr>
          <a:xfrm>
            <a:off x="779111" y="3630215"/>
            <a:ext cx="1993610" cy="609159"/>
          </a:xfrm>
          <a:prstGeom prst="roundRect">
            <a:avLst>
              <a:gd name="adj"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128" name="Rounded Rectangle 6">
            <a:extLst>
              <a:ext uri="{FF2B5EF4-FFF2-40B4-BE49-F238E27FC236}">
                <a16:creationId xmlns:a16="http://schemas.microsoft.com/office/drawing/2014/main" id="{DF347EBC-E6F1-4AB7-A79C-8FEFD7FE8A44}"/>
              </a:ext>
            </a:extLst>
          </p:cNvPr>
          <p:cNvSpPr/>
          <p:nvPr/>
        </p:nvSpPr>
        <p:spPr>
          <a:xfrm>
            <a:off x="3656614" y="3630215"/>
            <a:ext cx="1993610" cy="609159"/>
          </a:xfrm>
          <a:prstGeom prst="roundRect">
            <a:avLst>
              <a:gd name="adj"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129" name="Rounded Rectangle 7">
            <a:extLst>
              <a:ext uri="{FF2B5EF4-FFF2-40B4-BE49-F238E27FC236}">
                <a16:creationId xmlns:a16="http://schemas.microsoft.com/office/drawing/2014/main" id="{72C037B7-8EB0-43D8-BEFA-49D69C25535C}"/>
              </a:ext>
            </a:extLst>
          </p:cNvPr>
          <p:cNvSpPr/>
          <p:nvPr/>
        </p:nvSpPr>
        <p:spPr>
          <a:xfrm>
            <a:off x="6534117" y="3630215"/>
            <a:ext cx="1993610" cy="609159"/>
          </a:xfrm>
          <a:prstGeom prst="roundRect">
            <a:avLst>
              <a:gd name="adj"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130" name="Rounded Rectangle 8">
            <a:extLst>
              <a:ext uri="{FF2B5EF4-FFF2-40B4-BE49-F238E27FC236}">
                <a16:creationId xmlns:a16="http://schemas.microsoft.com/office/drawing/2014/main" id="{38A47F23-ACFC-49E2-AD3F-E6B53FE81EA6}"/>
              </a:ext>
            </a:extLst>
          </p:cNvPr>
          <p:cNvSpPr/>
          <p:nvPr/>
        </p:nvSpPr>
        <p:spPr>
          <a:xfrm>
            <a:off x="9411620" y="3630215"/>
            <a:ext cx="1993610" cy="609159"/>
          </a:xfrm>
          <a:prstGeom prst="roundRect">
            <a:avLst>
              <a:gd name="adj"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131" name="Rounded Rectangle 9">
            <a:extLst>
              <a:ext uri="{FF2B5EF4-FFF2-40B4-BE49-F238E27FC236}">
                <a16:creationId xmlns:a16="http://schemas.microsoft.com/office/drawing/2014/main" id="{9BCDDCEC-5618-46B1-BA31-564366F71368}"/>
              </a:ext>
            </a:extLst>
          </p:cNvPr>
          <p:cNvSpPr/>
          <p:nvPr/>
        </p:nvSpPr>
        <p:spPr>
          <a:xfrm>
            <a:off x="1082006" y="4354998"/>
            <a:ext cx="1665923" cy="436076"/>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132" name="Rounded Rectangle 13">
            <a:extLst>
              <a:ext uri="{FF2B5EF4-FFF2-40B4-BE49-F238E27FC236}">
                <a16:creationId xmlns:a16="http://schemas.microsoft.com/office/drawing/2014/main" id="{488B5D54-A8D9-493D-8442-BE9A0EDE62CE}"/>
              </a:ext>
            </a:extLst>
          </p:cNvPr>
          <p:cNvSpPr/>
          <p:nvPr/>
        </p:nvSpPr>
        <p:spPr>
          <a:xfrm>
            <a:off x="1082006" y="4859824"/>
            <a:ext cx="1665923" cy="436076"/>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133" name="Rounded Rectangle 14">
            <a:extLst>
              <a:ext uri="{FF2B5EF4-FFF2-40B4-BE49-F238E27FC236}">
                <a16:creationId xmlns:a16="http://schemas.microsoft.com/office/drawing/2014/main" id="{1A7A9E79-9E07-448C-9D32-6587177EE504}"/>
              </a:ext>
            </a:extLst>
          </p:cNvPr>
          <p:cNvSpPr/>
          <p:nvPr/>
        </p:nvSpPr>
        <p:spPr>
          <a:xfrm>
            <a:off x="1082006" y="5364649"/>
            <a:ext cx="1665923" cy="436076"/>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134" name="Rounded Rectangle 15">
            <a:extLst>
              <a:ext uri="{FF2B5EF4-FFF2-40B4-BE49-F238E27FC236}">
                <a16:creationId xmlns:a16="http://schemas.microsoft.com/office/drawing/2014/main" id="{2715CB79-D947-4BFD-8E84-7CD65AD5679D}"/>
              </a:ext>
            </a:extLst>
          </p:cNvPr>
          <p:cNvSpPr/>
          <p:nvPr/>
        </p:nvSpPr>
        <p:spPr>
          <a:xfrm>
            <a:off x="1082006" y="5869473"/>
            <a:ext cx="1665923" cy="436076"/>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135" name="Rounded Rectangle 16">
            <a:extLst>
              <a:ext uri="{FF2B5EF4-FFF2-40B4-BE49-F238E27FC236}">
                <a16:creationId xmlns:a16="http://schemas.microsoft.com/office/drawing/2014/main" id="{67E41365-EC0A-4C97-B64A-779385DB05A0}"/>
              </a:ext>
            </a:extLst>
          </p:cNvPr>
          <p:cNvSpPr/>
          <p:nvPr/>
        </p:nvSpPr>
        <p:spPr>
          <a:xfrm>
            <a:off x="3981144" y="4354998"/>
            <a:ext cx="1665923" cy="436076"/>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136" name="Rounded Rectangle 17">
            <a:extLst>
              <a:ext uri="{FF2B5EF4-FFF2-40B4-BE49-F238E27FC236}">
                <a16:creationId xmlns:a16="http://schemas.microsoft.com/office/drawing/2014/main" id="{4B6AD823-AA0A-40A9-AFC9-AC6D772CFBE8}"/>
              </a:ext>
            </a:extLst>
          </p:cNvPr>
          <p:cNvSpPr/>
          <p:nvPr/>
        </p:nvSpPr>
        <p:spPr>
          <a:xfrm>
            <a:off x="3981144" y="4859824"/>
            <a:ext cx="1665923" cy="436076"/>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137" name="Rounded Rectangle 18">
            <a:extLst>
              <a:ext uri="{FF2B5EF4-FFF2-40B4-BE49-F238E27FC236}">
                <a16:creationId xmlns:a16="http://schemas.microsoft.com/office/drawing/2014/main" id="{3A224108-09A8-480D-8C74-D4D972F2FFF6}"/>
              </a:ext>
            </a:extLst>
          </p:cNvPr>
          <p:cNvSpPr/>
          <p:nvPr/>
        </p:nvSpPr>
        <p:spPr>
          <a:xfrm>
            <a:off x="3981144" y="5364649"/>
            <a:ext cx="1665923" cy="436076"/>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138" name="Rounded Rectangle 19">
            <a:extLst>
              <a:ext uri="{FF2B5EF4-FFF2-40B4-BE49-F238E27FC236}">
                <a16:creationId xmlns:a16="http://schemas.microsoft.com/office/drawing/2014/main" id="{5132C64C-89C6-4DA8-BA51-2DD0EF8F59DC}"/>
              </a:ext>
            </a:extLst>
          </p:cNvPr>
          <p:cNvSpPr/>
          <p:nvPr/>
        </p:nvSpPr>
        <p:spPr>
          <a:xfrm>
            <a:off x="3981144" y="5869473"/>
            <a:ext cx="1665923" cy="436076"/>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139" name="Rounded Rectangle 20">
            <a:extLst>
              <a:ext uri="{FF2B5EF4-FFF2-40B4-BE49-F238E27FC236}">
                <a16:creationId xmlns:a16="http://schemas.microsoft.com/office/drawing/2014/main" id="{3A60FA4B-F2E0-4D3C-B795-9EB21913C73B}"/>
              </a:ext>
            </a:extLst>
          </p:cNvPr>
          <p:cNvSpPr/>
          <p:nvPr/>
        </p:nvSpPr>
        <p:spPr>
          <a:xfrm>
            <a:off x="6869465" y="4354998"/>
            <a:ext cx="1665923" cy="436076"/>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140" name="Rounded Rectangle 21">
            <a:extLst>
              <a:ext uri="{FF2B5EF4-FFF2-40B4-BE49-F238E27FC236}">
                <a16:creationId xmlns:a16="http://schemas.microsoft.com/office/drawing/2014/main" id="{C3AFF04D-1A29-4099-8A1A-907E72B6026A}"/>
              </a:ext>
            </a:extLst>
          </p:cNvPr>
          <p:cNvSpPr/>
          <p:nvPr/>
        </p:nvSpPr>
        <p:spPr>
          <a:xfrm>
            <a:off x="6869465" y="4859824"/>
            <a:ext cx="1665923" cy="436076"/>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141" name="Rounded Rectangle 22">
            <a:extLst>
              <a:ext uri="{FF2B5EF4-FFF2-40B4-BE49-F238E27FC236}">
                <a16:creationId xmlns:a16="http://schemas.microsoft.com/office/drawing/2014/main" id="{DBAC939B-617B-4A9C-A005-9BEDB7BB000A}"/>
              </a:ext>
            </a:extLst>
          </p:cNvPr>
          <p:cNvSpPr/>
          <p:nvPr/>
        </p:nvSpPr>
        <p:spPr>
          <a:xfrm>
            <a:off x="6869465" y="5364649"/>
            <a:ext cx="1665923" cy="436076"/>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142" name="Rounded Rectangle 23">
            <a:extLst>
              <a:ext uri="{FF2B5EF4-FFF2-40B4-BE49-F238E27FC236}">
                <a16:creationId xmlns:a16="http://schemas.microsoft.com/office/drawing/2014/main" id="{88A01F17-CEB7-40FB-A7A4-D208DDD7E297}"/>
              </a:ext>
            </a:extLst>
          </p:cNvPr>
          <p:cNvSpPr/>
          <p:nvPr/>
        </p:nvSpPr>
        <p:spPr>
          <a:xfrm>
            <a:off x="6869465" y="5869473"/>
            <a:ext cx="1665923" cy="436076"/>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143" name="Rounded Rectangle 24">
            <a:extLst>
              <a:ext uri="{FF2B5EF4-FFF2-40B4-BE49-F238E27FC236}">
                <a16:creationId xmlns:a16="http://schemas.microsoft.com/office/drawing/2014/main" id="{5562B1BB-10E8-42A2-83CB-CE1020C730C6}"/>
              </a:ext>
            </a:extLst>
          </p:cNvPr>
          <p:cNvSpPr/>
          <p:nvPr/>
        </p:nvSpPr>
        <p:spPr>
          <a:xfrm>
            <a:off x="9746967" y="4354998"/>
            <a:ext cx="1665923" cy="436076"/>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144" name="Rounded Rectangle 25">
            <a:extLst>
              <a:ext uri="{FF2B5EF4-FFF2-40B4-BE49-F238E27FC236}">
                <a16:creationId xmlns:a16="http://schemas.microsoft.com/office/drawing/2014/main" id="{CDABF105-55D2-46B1-B484-30DF4D33D7A4}"/>
              </a:ext>
            </a:extLst>
          </p:cNvPr>
          <p:cNvSpPr/>
          <p:nvPr/>
        </p:nvSpPr>
        <p:spPr>
          <a:xfrm>
            <a:off x="9746967" y="4859824"/>
            <a:ext cx="1665923" cy="436076"/>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145" name="Rounded Rectangle 26">
            <a:extLst>
              <a:ext uri="{FF2B5EF4-FFF2-40B4-BE49-F238E27FC236}">
                <a16:creationId xmlns:a16="http://schemas.microsoft.com/office/drawing/2014/main" id="{C88ED560-BDE7-4AFF-898A-EF0C1B0A866B}"/>
              </a:ext>
            </a:extLst>
          </p:cNvPr>
          <p:cNvSpPr/>
          <p:nvPr/>
        </p:nvSpPr>
        <p:spPr>
          <a:xfrm>
            <a:off x="9746967" y="5364649"/>
            <a:ext cx="1665923" cy="436076"/>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146" name="Rounded Rectangle 27">
            <a:extLst>
              <a:ext uri="{FF2B5EF4-FFF2-40B4-BE49-F238E27FC236}">
                <a16:creationId xmlns:a16="http://schemas.microsoft.com/office/drawing/2014/main" id="{0B0675DB-C136-4F6E-BB65-1E650225A869}"/>
              </a:ext>
            </a:extLst>
          </p:cNvPr>
          <p:cNvSpPr/>
          <p:nvPr/>
        </p:nvSpPr>
        <p:spPr>
          <a:xfrm>
            <a:off x="9746967" y="5869473"/>
            <a:ext cx="1665923" cy="436076"/>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147" name="Rounded Rectangle 4">
            <a:extLst>
              <a:ext uri="{FF2B5EF4-FFF2-40B4-BE49-F238E27FC236}">
                <a16:creationId xmlns:a16="http://schemas.microsoft.com/office/drawing/2014/main" id="{C4497CAD-2D81-48AE-9AB5-98A939DCF01B}"/>
              </a:ext>
            </a:extLst>
          </p:cNvPr>
          <p:cNvSpPr/>
          <p:nvPr/>
        </p:nvSpPr>
        <p:spPr>
          <a:xfrm>
            <a:off x="2975100" y="2519361"/>
            <a:ext cx="1993610" cy="684883"/>
          </a:xfrm>
          <a:prstGeom prst="roundRect">
            <a:avLst>
              <a:gd name="adj"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Tree>
    <p:extLst>
      <p:ext uri="{BB962C8B-B14F-4D97-AF65-F5344CB8AC3E}">
        <p14:creationId xmlns:p14="http://schemas.microsoft.com/office/powerpoint/2010/main" val="14013539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2478" name="think-cell Slide" r:id="rId5" imgW="344" imgH="344" progId="TCLayout.ActiveDocument.1">
                  <p:embed/>
                </p:oleObj>
              </mc:Choice>
              <mc:Fallback>
                <p:oleObj name="think-cell Slide" r:id="rId5"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US" kern="0" dirty="0"/>
              <a:t>Project Approach</a:t>
            </a:r>
            <a:br>
              <a:rPr lang="en-US" kern="0" dirty="0"/>
            </a:br>
            <a:r>
              <a:rPr lang="en-US" b="0" kern="0" dirty="0"/>
              <a:t>Replace this text by the key takeaway of this slide</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19</a:t>
            </a:fld>
            <a:endParaRPr lang="en-US" sz="1000" dirty="0">
              <a:solidFill>
                <a:srgbClr val="ADAFBB"/>
              </a:solidFill>
            </a:endParaRPr>
          </a:p>
        </p:txBody>
      </p:sp>
      <p:sp>
        <p:nvSpPr>
          <p:cNvPr id="57" name="Isosceles Triangle 56">
            <a:extLst>
              <a:ext uri="{FF2B5EF4-FFF2-40B4-BE49-F238E27FC236}">
                <a16:creationId xmlns:a16="http://schemas.microsoft.com/office/drawing/2014/main" id="{EF46BBEF-6118-4345-956B-4F1DA747C200}"/>
              </a:ext>
            </a:extLst>
          </p:cNvPr>
          <p:cNvSpPr/>
          <p:nvPr/>
        </p:nvSpPr>
        <p:spPr bwMode="auto">
          <a:xfrm>
            <a:off x="10253006" y="816957"/>
            <a:ext cx="195043" cy="197482"/>
          </a:xfrm>
          <a:prstGeom prst="triangle">
            <a:avLst/>
          </a:prstGeom>
          <a:solidFill>
            <a:schemeClr val="accent5"/>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58" name="TextBox 57">
            <a:extLst>
              <a:ext uri="{FF2B5EF4-FFF2-40B4-BE49-F238E27FC236}">
                <a16:creationId xmlns:a16="http://schemas.microsoft.com/office/drawing/2014/main" id="{3625C46E-3C47-4B05-99ED-15D718C1FDDF}"/>
              </a:ext>
            </a:extLst>
          </p:cNvPr>
          <p:cNvSpPr txBox="1"/>
          <p:nvPr/>
        </p:nvSpPr>
        <p:spPr>
          <a:xfrm>
            <a:off x="10396028" y="797950"/>
            <a:ext cx="1371600" cy="259325"/>
          </a:xfrm>
          <a:prstGeom prst="rect">
            <a:avLst/>
          </a:prstGeom>
          <a:noFill/>
        </p:spPr>
        <p:txBody>
          <a:bodyPr wrap="square" rtlCol="0">
            <a:spAutoFit/>
          </a:bodyPr>
          <a:lstStyle/>
          <a:p>
            <a:r>
              <a:rPr lang="en-US" sz="1100" i="1" dirty="0"/>
              <a:t>= Key deliverable</a:t>
            </a:r>
          </a:p>
        </p:txBody>
      </p:sp>
      <p:graphicFrame>
        <p:nvGraphicFramePr>
          <p:cNvPr id="59" name="Group 3">
            <a:extLst>
              <a:ext uri="{FF2B5EF4-FFF2-40B4-BE49-F238E27FC236}">
                <a16:creationId xmlns:a16="http://schemas.microsoft.com/office/drawing/2014/main" id="{C2D970A6-39AB-4B24-954D-EC444B49C0BB}"/>
              </a:ext>
            </a:extLst>
          </p:cNvPr>
          <p:cNvGraphicFramePr>
            <a:graphicFrameLocks noGrp="1"/>
          </p:cNvGraphicFramePr>
          <p:nvPr>
            <p:extLst>
              <p:ext uri="{D42A27DB-BD31-4B8C-83A1-F6EECF244321}">
                <p14:modId xmlns:p14="http://schemas.microsoft.com/office/powerpoint/2010/main" val="3879245317"/>
              </p:ext>
            </p:extLst>
          </p:nvPr>
        </p:nvGraphicFramePr>
        <p:xfrm>
          <a:off x="623887" y="1666058"/>
          <a:ext cx="10963262" cy="4695418"/>
        </p:xfrm>
        <a:graphic>
          <a:graphicData uri="http://schemas.openxmlformats.org/drawingml/2006/table">
            <a:tbl>
              <a:tblPr>
                <a:tableStyleId>{8799B23B-EC83-4686-B30A-512413B5E67A}</a:tableStyleId>
              </a:tblPr>
              <a:tblGrid>
                <a:gridCol w="2280098">
                  <a:extLst>
                    <a:ext uri="{9D8B030D-6E8A-4147-A177-3AD203B41FA5}">
                      <a16:colId xmlns:a16="http://schemas.microsoft.com/office/drawing/2014/main" val="20000"/>
                    </a:ext>
                  </a:extLst>
                </a:gridCol>
                <a:gridCol w="723597">
                  <a:extLst>
                    <a:ext uri="{9D8B030D-6E8A-4147-A177-3AD203B41FA5}">
                      <a16:colId xmlns:a16="http://schemas.microsoft.com/office/drawing/2014/main" val="20001"/>
                    </a:ext>
                  </a:extLst>
                </a:gridCol>
                <a:gridCol w="723597">
                  <a:extLst>
                    <a:ext uri="{9D8B030D-6E8A-4147-A177-3AD203B41FA5}">
                      <a16:colId xmlns:a16="http://schemas.microsoft.com/office/drawing/2014/main" val="20002"/>
                    </a:ext>
                  </a:extLst>
                </a:gridCol>
                <a:gridCol w="723597">
                  <a:extLst>
                    <a:ext uri="{9D8B030D-6E8A-4147-A177-3AD203B41FA5}">
                      <a16:colId xmlns:a16="http://schemas.microsoft.com/office/drawing/2014/main" val="20003"/>
                    </a:ext>
                  </a:extLst>
                </a:gridCol>
                <a:gridCol w="723597">
                  <a:extLst>
                    <a:ext uri="{9D8B030D-6E8A-4147-A177-3AD203B41FA5}">
                      <a16:colId xmlns:a16="http://schemas.microsoft.com/office/drawing/2014/main" val="20004"/>
                    </a:ext>
                  </a:extLst>
                </a:gridCol>
                <a:gridCol w="723597">
                  <a:extLst>
                    <a:ext uri="{9D8B030D-6E8A-4147-A177-3AD203B41FA5}">
                      <a16:colId xmlns:a16="http://schemas.microsoft.com/office/drawing/2014/main" val="20005"/>
                    </a:ext>
                  </a:extLst>
                </a:gridCol>
                <a:gridCol w="723597">
                  <a:extLst>
                    <a:ext uri="{9D8B030D-6E8A-4147-A177-3AD203B41FA5}">
                      <a16:colId xmlns:a16="http://schemas.microsoft.com/office/drawing/2014/main" val="20006"/>
                    </a:ext>
                  </a:extLst>
                </a:gridCol>
                <a:gridCol w="723597">
                  <a:extLst>
                    <a:ext uri="{9D8B030D-6E8A-4147-A177-3AD203B41FA5}">
                      <a16:colId xmlns:a16="http://schemas.microsoft.com/office/drawing/2014/main" val="20007"/>
                    </a:ext>
                  </a:extLst>
                </a:gridCol>
                <a:gridCol w="723597">
                  <a:extLst>
                    <a:ext uri="{9D8B030D-6E8A-4147-A177-3AD203B41FA5}">
                      <a16:colId xmlns:a16="http://schemas.microsoft.com/office/drawing/2014/main" val="20008"/>
                    </a:ext>
                  </a:extLst>
                </a:gridCol>
                <a:gridCol w="723597">
                  <a:extLst>
                    <a:ext uri="{9D8B030D-6E8A-4147-A177-3AD203B41FA5}">
                      <a16:colId xmlns:a16="http://schemas.microsoft.com/office/drawing/2014/main" val="20009"/>
                    </a:ext>
                  </a:extLst>
                </a:gridCol>
                <a:gridCol w="723597">
                  <a:extLst>
                    <a:ext uri="{9D8B030D-6E8A-4147-A177-3AD203B41FA5}">
                      <a16:colId xmlns:a16="http://schemas.microsoft.com/office/drawing/2014/main" val="20010"/>
                    </a:ext>
                  </a:extLst>
                </a:gridCol>
                <a:gridCol w="723597">
                  <a:extLst>
                    <a:ext uri="{9D8B030D-6E8A-4147-A177-3AD203B41FA5}">
                      <a16:colId xmlns:a16="http://schemas.microsoft.com/office/drawing/2014/main" val="20011"/>
                    </a:ext>
                  </a:extLst>
                </a:gridCol>
                <a:gridCol w="723597">
                  <a:extLst>
                    <a:ext uri="{9D8B030D-6E8A-4147-A177-3AD203B41FA5}">
                      <a16:colId xmlns:a16="http://schemas.microsoft.com/office/drawing/2014/main" val="2293856819"/>
                    </a:ext>
                  </a:extLst>
                </a:gridCol>
              </a:tblGrid>
              <a:tr h="335387">
                <a:tc>
                  <a:txBody>
                    <a:bodyPr/>
                    <a:lstStyle/>
                    <a:p>
                      <a:pPr marL="0" marR="0" lvl="0" indent="0" algn="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altLang="ja-JP" sz="1100" b="1" u="none" strike="noStrike" cap="none" normalizeH="0" baseline="0" dirty="0">
                          <a:ln>
                            <a:noFill/>
                          </a:ln>
                          <a:solidFill>
                            <a:schemeClr val="tx2"/>
                          </a:solidFill>
                          <a:effectLst/>
                          <a:latin typeface="+mn-lt"/>
                        </a:rPr>
                        <a:t>Week</a:t>
                      </a:r>
                      <a:endParaRPr kumimoji="0" lang="en-GB" altLang="ja-JP" sz="1100" b="1" i="0" u="none" strike="noStrike" cap="none" normalizeH="0" baseline="0" dirty="0">
                        <a:ln>
                          <a:noFill/>
                        </a:ln>
                        <a:solidFill>
                          <a:schemeClr val="tx2"/>
                        </a:solidFill>
                        <a:effectLst/>
                        <a:latin typeface="+mn-lt"/>
                        <a:ea typeface="ＭＳ Ｐゴシック" pitchFamily="50" charset="-128"/>
                      </a:endParaRPr>
                    </a:p>
                  </a:txBody>
                  <a:tcPr marL="86399" marR="86399" marT="46804" marB="46804" anchor="ctr" horzOverflow="overflow">
                    <a:lnL w="9525"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100" b="1" u="none" strike="noStrike" cap="none" normalizeH="0" baseline="0" dirty="0">
                          <a:ln>
                            <a:noFill/>
                          </a:ln>
                          <a:solidFill>
                            <a:schemeClr val="bg1"/>
                          </a:solidFill>
                          <a:effectLst/>
                          <a:latin typeface="+mn-lt"/>
                        </a:rPr>
                        <a:t>1</a:t>
                      </a:r>
                      <a:endParaRPr kumimoji="0" lang="en-GB" sz="1100" b="1" i="0" u="none" strike="noStrike" cap="none" normalizeH="0" baseline="0" dirty="0">
                        <a:ln>
                          <a:noFill/>
                        </a:ln>
                        <a:solidFill>
                          <a:schemeClr val="bg1"/>
                        </a:solidFill>
                        <a:effectLst/>
                        <a:latin typeface="+mn-lt"/>
                      </a:endParaRPr>
                    </a:p>
                  </a:txBody>
                  <a:tcPr marL="86399" marR="86399" marT="46804" marB="46804" anchor="ctr" horzOverflow="overflow">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100" b="1" u="none" strike="noStrike" cap="none" normalizeH="0" baseline="0" dirty="0">
                          <a:ln>
                            <a:noFill/>
                          </a:ln>
                          <a:solidFill>
                            <a:schemeClr val="bg1"/>
                          </a:solidFill>
                          <a:effectLst/>
                          <a:latin typeface="+mn-lt"/>
                        </a:rPr>
                        <a:t>2</a:t>
                      </a:r>
                      <a:endParaRPr kumimoji="0" lang="en-GB" sz="1100" b="1" i="0" u="none" strike="noStrike" cap="none" normalizeH="0" baseline="0" dirty="0">
                        <a:ln>
                          <a:noFill/>
                        </a:ln>
                        <a:solidFill>
                          <a:schemeClr val="bg1"/>
                        </a:solidFill>
                        <a:effectLst/>
                        <a:latin typeface="+mn-lt"/>
                      </a:endParaRPr>
                    </a:p>
                  </a:txBody>
                  <a:tcPr marL="86399" marR="86399" marT="46804" marB="4680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100" b="1" i="0" u="none" strike="noStrike" cap="none" normalizeH="0" baseline="0" dirty="0">
                          <a:ln>
                            <a:noFill/>
                          </a:ln>
                          <a:solidFill>
                            <a:schemeClr val="bg1"/>
                          </a:solidFill>
                          <a:effectLst/>
                          <a:latin typeface="+mn-lt"/>
                        </a:rPr>
                        <a:t>3</a:t>
                      </a:r>
                    </a:p>
                  </a:txBody>
                  <a:tcPr marL="86399" marR="86399" marT="46804" marB="4680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100" b="1" i="0" u="none" strike="noStrike" cap="none" normalizeH="0" baseline="0" dirty="0">
                          <a:ln>
                            <a:noFill/>
                          </a:ln>
                          <a:solidFill>
                            <a:schemeClr val="bg1"/>
                          </a:solidFill>
                          <a:effectLst/>
                          <a:latin typeface="+mn-lt"/>
                        </a:rPr>
                        <a:t>4</a:t>
                      </a:r>
                    </a:p>
                  </a:txBody>
                  <a:tcPr marL="86399" marR="86399" marT="46804" marB="4680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100" b="1" i="0" u="none" strike="noStrike" cap="none" normalizeH="0" baseline="0" dirty="0">
                          <a:ln>
                            <a:noFill/>
                          </a:ln>
                          <a:solidFill>
                            <a:schemeClr val="bg1"/>
                          </a:solidFill>
                          <a:effectLst/>
                          <a:latin typeface="+mn-lt"/>
                        </a:rPr>
                        <a:t>5</a:t>
                      </a:r>
                    </a:p>
                  </a:txBody>
                  <a:tcPr marL="86399" marR="86399" marT="46804" marB="4680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100" b="1" i="0" u="none" strike="noStrike" cap="none" normalizeH="0" baseline="0" dirty="0">
                          <a:ln>
                            <a:noFill/>
                          </a:ln>
                          <a:solidFill>
                            <a:schemeClr val="bg1"/>
                          </a:solidFill>
                          <a:effectLst/>
                          <a:latin typeface="+mn-lt"/>
                        </a:rPr>
                        <a:t>6</a:t>
                      </a:r>
                    </a:p>
                  </a:txBody>
                  <a:tcPr marL="86399" marR="86399" marT="46804" marB="4680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100" b="1" i="0" u="none" strike="noStrike" cap="none" normalizeH="0" baseline="0" dirty="0">
                          <a:ln>
                            <a:noFill/>
                          </a:ln>
                          <a:solidFill>
                            <a:schemeClr val="bg1"/>
                          </a:solidFill>
                          <a:effectLst/>
                          <a:latin typeface="+mn-lt"/>
                        </a:rPr>
                        <a:t>7</a:t>
                      </a:r>
                    </a:p>
                  </a:txBody>
                  <a:tcPr marL="86399" marR="86399" marT="46804" marB="4680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100" b="1" i="0" u="none" strike="noStrike" cap="none" normalizeH="0" baseline="0" dirty="0">
                          <a:ln>
                            <a:noFill/>
                          </a:ln>
                          <a:solidFill>
                            <a:schemeClr val="bg1"/>
                          </a:solidFill>
                          <a:effectLst/>
                          <a:latin typeface="+mn-lt"/>
                        </a:rPr>
                        <a:t>8</a:t>
                      </a:r>
                    </a:p>
                  </a:txBody>
                  <a:tcPr marL="86399" marR="86399" marT="46804" marB="4680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100" b="1" i="0" u="none" strike="noStrike" cap="none" normalizeH="0" baseline="0" dirty="0">
                          <a:ln>
                            <a:noFill/>
                          </a:ln>
                          <a:solidFill>
                            <a:schemeClr val="bg1"/>
                          </a:solidFill>
                          <a:effectLst/>
                          <a:latin typeface="+mn-lt"/>
                        </a:rPr>
                        <a:t>9</a:t>
                      </a:r>
                    </a:p>
                  </a:txBody>
                  <a:tcPr marL="86399" marR="86399" marT="46804" marB="4680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100" b="1" i="0" u="none" strike="noStrike" cap="none" normalizeH="0" baseline="0" dirty="0">
                          <a:ln>
                            <a:noFill/>
                          </a:ln>
                          <a:solidFill>
                            <a:schemeClr val="bg1"/>
                          </a:solidFill>
                          <a:effectLst/>
                          <a:latin typeface="+mn-lt"/>
                        </a:rPr>
                        <a:t>10</a:t>
                      </a:r>
                    </a:p>
                  </a:txBody>
                  <a:tcPr marL="86399" marR="86399" marT="46804" marB="4680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100" b="1" i="0" u="none" strike="noStrike" cap="none" normalizeH="0" baseline="0" dirty="0">
                          <a:ln>
                            <a:noFill/>
                          </a:ln>
                          <a:solidFill>
                            <a:schemeClr val="bg1"/>
                          </a:solidFill>
                          <a:effectLst/>
                          <a:latin typeface="+mn-lt"/>
                        </a:rPr>
                        <a:t>11</a:t>
                      </a:r>
                    </a:p>
                  </a:txBody>
                  <a:tcPr marL="86399" marR="86399" marT="46804" marB="4680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100" b="1" i="0" u="none" strike="noStrike" cap="none" normalizeH="0" baseline="0" dirty="0">
                          <a:ln>
                            <a:noFill/>
                          </a:ln>
                          <a:solidFill>
                            <a:schemeClr val="bg1"/>
                          </a:solidFill>
                          <a:effectLst/>
                          <a:latin typeface="+mn-lt"/>
                        </a:rPr>
                        <a:t>12</a:t>
                      </a:r>
                    </a:p>
                  </a:txBody>
                  <a:tcPr marL="86399" marR="86399" marT="46804" marB="46804" anchor="ctr" horzOverflow="overflow">
                    <a:lnL w="12700" cap="flat" cmpd="sng" algn="ctr">
                      <a:solidFill>
                        <a:schemeClr val="bg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335387">
                <a:tc>
                  <a:txBody>
                    <a:bodyPr/>
                    <a:lstStyle/>
                    <a:p>
                      <a:pPr marL="0" marR="0" lvl="0" indent="0" algn="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altLang="ja-JP" sz="1100" b="1" u="none" strike="noStrike" cap="none" normalizeH="0" baseline="0" dirty="0">
                          <a:ln>
                            <a:noFill/>
                          </a:ln>
                          <a:solidFill>
                            <a:schemeClr val="tx2"/>
                          </a:solidFill>
                          <a:effectLst/>
                          <a:latin typeface="+mn-lt"/>
                        </a:rPr>
                        <a:t>Starts on</a:t>
                      </a:r>
                      <a:endParaRPr kumimoji="0" lang="en-GB" altLang="ja-JP" sz="1100" b="1" i="0" u="none" strike="noStrike" cap="none" normalizeH="0" baseline="0" dirty="0">
                        <a:ln>
                          <a:noFill/>
                        </a:ln>
                        <a:solidFill>
                          <a:schemeClr val="tx2"/>
                        </a:solidFill>
                        <a:effectLst/>
                        <a:latin typeface="+mn-lt"/>
                        <a:ea typeface="ＭＳ Ｐゴシック" pitchFamily="50" charset="-128"/>
                      </a:endParaRPr>
                    </a:p>
                  </a:txBody>
                  <a:tcPr marL="86399" marR="86399" marT="46804" marB="46804" anchor="ctr" horzOverflow="overflow">
                    <a:lnL w="9525" cap="flat" cmpd="sng" algn="ctr">
                      <a:solidFill>
                        <a:schemeClr val="tx1"/>
                      </a:solidFill>
                      <a:prstDash val="solid"/>
                      <a:round/>
                      <a:headEnd type="none" w="med" len="med"/>
                      <a:tailEnd type="none" w="med" len="med"/>
                    </a:lnL>
                    <a:lnT w="9525" cap="flat" cmpd="sng" algn="ctr">
                      <a:solidFill>
                        <a:schemeClr val="bg1">
                          <a:lumMod val="75000"/>
                        </a:schemeClr>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100" b="1" u="none" strike="noStrike" cap="none" normalizeH="0" baseline="0" dirty="0">
                          <a:ln>
                            <a:noFill/>
                          </a:ln>
                          <a:solidFill>
                            <a:schemeClr val="bg1"/>
                          </a:solidFill>
                          <a:effectLst/>
                          <a:latin typeface="+mn-lt"/>
                        </a:rPr>
                        <a:t>7/1</a:t>
                      </a:r>
                      <a:endParaRPr kumimoji="0" lang="en-GB" sz="1100" b="1" i="0" u="none" strike="noStrike" cap="none" normalizeH="0" baseline="0" dirty="0">
                        <a:ln>
                          <a:noFill/>
                        </a:ln>
                        <a:solidFill>
                          <a:schemeClr val="bg1"/>
                        </a:solidFill>
                        <a:effectLst/>
                        <a:latin typeface="+mn-lt"/>
                      </a:endParaRPr>
                    </a:p>
                  </a:txBody>
                  <a:tcPr marL="86399" marR="86399" marT="46804" marB="46804" anchor="ctr" horzOverflow="overflow">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100" b="1" u="none" strike="noStrike" cap="none" normalizeH="0" baseline="0" dirty="0">
                          <a:ln>
                            <a:noFill/>
                          </a:ln>
                          <a:solidFill>
                            <a:schemeClr val="bg1"/>
                          </a:solidFill>
                          <a:effectLst/>
                          <a:latin typeface="+mn-lt"/>
                        </a:rPr>
                        <a:t>14/1</a:t>
                      </a:r>
                      <a:endParaRPr kumimoji="0" lang="en-GB" sz="1100" b="1" i="0" u="none" strike="noStrike" cap="none" normalizeH="0" baseline="0" dirty="0">
                        <a:ln>
                          <a:noFill/>
                        </a:ln>
                        <a:solidFill>
                          <a:schemeClr val="bg1"/>
                        </a:solidFill>
                        <a:effectLst/>
                        <a:latin typeface="+mn-lt"/>
                      </a:endParaRPr>
                    </a:p>
                  </a:txBody>
                  <a:tcPr marL="86399" marR="86399" marT="46804" marB="4680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100" b="1" i="0" u="none" strike="noStrike" cap="none" normalizeH="0" baseline="0" dirty="0">
                          <a:ln>
                            <a:noFill/>
                          </a:ln>
                          <a:solidFill>
                            <a:schemeClr val="bg1"/>
                          </a:solidFill>
                          <a:effectLst/>
                          <a:latin typeface="+mn-lt"/>
                        </a:rPr>
                        <a:t>…</a:t>
                      </a:r>
                    </a:p>
                  </a:txBody>
                  <a:tcPr marL="86399" marR="86399" marT="46804" marB="4680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100" b="1" i="0" u="none" strike="noStrike" cap="none" normalizeH="0" baseline="0" dirty="0">
                          <a:ln>
                            <a:noFill/>
                          </a:ln>
                          <a:solidFill>
                            <a:schemeClr val="bg1"/>
                          </a:solidFill>
                          <a:effectLst/>
                          <a:latin typeface="+mn-lt"/>
                        </a:rPr>
                        <a:t>…</a:t>
                      </a:r>
                    </a:p>
                  </a:txBody>
                  <a:tcPr marL="86399" marR="86399" marT="46804" marB="4680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100" b="1" i="0" u="none" strike="noStrike" cap="none" normalizeH="0" baseline="0" dirty="0">
                          <a:ln>
                            <a:noFill/>
                          </a:ln>
                          <a:solidFill>
                            <a:schemeClr val="bg1"/>
                          </a:solidFill>
                          <a:effectLst/>
                          <a:latin typeface="+mn-lt"/>
                        </a:rPr>
                        <a:t>…</a:t>
                      </a:r>
                    </a:p>
                  </a:txBody>
                  <a:tcPr marL="86399" marR="86399" marT="46804" marB="4680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100" b="1" i="0" u="none" strike="noStrike" cap="none" normalizeH="0" baseline="0" dirty="0">
                          <a:ln>
                            <a:noFill/>
                          </a:ln>
                          <a:solidFill>
                            <a:schemeClr val="bg1"/>
                          </a:solidFill>
                          <a:effectLst/>
                          <a:latin typeface="+mn-lt"/>
                        </a:rPr>
                        <a:t>…</a:t>
                      </a:r>
                    </a:p>
                  </a:txBody>
                  <a:tcPr marL="86399" marR="86399" marT="46804" marB="4680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100" b="1" i="0" u="none" strike="noStrike" cap="none" normalizeH="0" baseline="0" dirty="0">
                          <a:ln>
                            <a:noFill/>
                          </a:ln>
                          <a:solidFill>
                            <a:schemeClr val="bg1"/>
                          </a:solidFill>
                          <a:effectLst/>
                          <a:latin typeface="+mn-lt"/>
                        </a:rPr>
                        <a:t>…</a:t>
                      </a:r>
                    </a:p>
                  </a:txBody>
                  <a:tcPr marL="86399" marR="86399" marT="46804" marB="4680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100" b="1" i="0" u="none" strike="noStrike" cap="none" normalizeH="0" baseline="0" dirty="0">
                          <a:ln>
                            <a:noFill/>
                          </a:ln>
                          <a:solidFill>
                            <a:schemeClr val="bg1"/>
                          </a:solidFill>
                          <a:effectLst/>
                          <a:latin typeface="+mn-lt"/>
                        </a:rPr>
                        <a:t>…</a:t>
                      </a:r>
                    </a:p>
                  </a:txBody>
                  <a:tcPr marL="86399" marR="86399" marT="46804" marB="4680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100" b="1" i="0" u="none" strike="noStrike" cap="none" normalizeH="0" baseline="0" dirty="0">
                          <a:ln>
                            <a:noFill/>
                          </a:ln>
                          <a:solidFill>
                            <a:schemeClr val="bg1"/>
                          </a:solidFill>
                          <a:effectLst/>
                          <a:latin typeface="+mn-lt"/>
                        </a:rPr>
                        <a:t>…</a:t>
                      </a:r>
                    </a:p>
                  </a:txBody>
                  <a:tcPr marL="86399" marR="86399" marT="46804" marB="4680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100" b="1" i="0" u="none" strike="noStrike" cap="none" normalizeH="0" baseline="0" dirty="0">
                          <a:ln>
                            <a:noFill/>
                          </a:ln>
                          <a:solidFill>
                            <a:schemeClr val="bg1"/>
                          </a:solidFill>
                          <a:effectLst/>
                          <a:latin typeface="+mn-lt"/>
                        </a:rPr>
                        <a:t>…</a:t>
                      </a:r>
                    </a:p>
                  </a:txBody>
                  <a:tcPr marL="86399" marR="86399" marT="46804" marB="4680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100" b="1" i="0" u="none" strike="noStrike" cap="none" normalizeH="0" baseline="0" dirty="0">
                          <a:ln>
                            <a:noFill/>
                          </a:ln>
                          <a:solidFill>
                            <a:schemeClr val="bg1"/>
                          </a:solidFill>
                          <a:effectLst/>
                          <a:latin typeface="+mn-lt"/>
                        </a:rPr>
                        <a:t>…</a:t>
                      </a:r>
                    </a:p>
                  </a:txBody>
                  <a:tcPr marL="86399" marR="86399" marT="46804" marB="4680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100" b="1" i="0" u="none" strike="noStrike" cap="none" normalizeH="0" baseline="0" dirty="0">
                          <a:ln>
                            <a:noFill/>
                          </a:ln>
                          <a:solidFill>
                            <a:schemeClr val="bg1"/>
                          </a:solidFill>
                          <a:effectLst/>
                          <a:latin typeface="+mn-lt"/>
                        </a:rPr>
                        <a:t>…</a:t>
                      </a:r>
                    </a:p>
                  </a:txBody>
                  <a:tcPr marL="86399" marR="86399" marT="46804" marB="46804" anchor="ctr" horzOverflow="overflow">
                    <a:lnL w="12700" cap="flat" cmpd="sng" algn="ctr">
                      <a:solidFill>
                        <a:schemeClr val="bg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tx1"/>
                    </a:solidFill>
                  </a:tcPr>
                </a:tc>
                <a:extLst>
                  <a:ext uri="{0D108BD9-81ED-4DB2-BD59-A6C34878D82A}">
                    <a16:rowId xmlns:a16="http://schemas.microsoft.com/office/drawing/2014/main" val="10001"/>
                  </a:ext>
                </a:extLst>
              </a:tr>
              <a:tr h="335387">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100" b="1" u="none" strike="noStrike" cap="none" normalizeH="0" baseline="0" dirty="0">
                          <a:ln>
                            <a:noFill/>
                          </a:ln>
                          <a:solidFill>
                            <a:schemeClr val="bg1"/>
                          </a:solidFill>
                          <a:effectLst/>
                          <a:latin typeface="+mn-lt"/>
                        </a:rPr>
                        <a:t>Insert name of Phase 1</a:t>
                      </a:r>
                      <a:endParaRPr kumimoji="0" lang="en-GB" sz="1100" b="1" i="0" u="none" strike="noStrike" cap="none" normalizeH="0" baseline="0" dirty="0">
                        <a:ln>
                          <a:noFill/>
                        </a:ln>
                        <a:solidFill>
                          <a:schemeClr val="bg1"/>
                        </a:solidFill>
                        <a:effectLst/>
                        <a:latin typeface="+mn-lt"/>
                      </a:endParaRPr>
                    </a:p>
                  </a:txBody>
                  <a:tcPr marL="86399"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335387">
                <a:tc>
                  <a:txBody>
                    <a:bodyPr/>
                    <a:lstStyle/>
                    <a:p>
                      <a:pPr marL="0" marR="0" lvl="0" indent="0" algn="l" defTabSz="914400" rtl="0" eaLnBrk="1" fontAlgn="base" latinLnBrk="0" hangingPunct="1">
                        <a:lnSpc>
                          <a:spcPct val="106000"/>
                        </a:lnSpc>
                        <a:spcBef>
                          <a:spcPct val="80000"/>
                        </a:spcBef>
                        <a:spcAft>
                          <a:spcPct val="0"/>
                        </a:spcAft>
                        <a:buClr>
                          <a:schemeClr val="tx2"/>
                        </a:buClr>
                        <a:buSzTx/>
                        <a:buFont typeface="Arial" pitchFamily="34" charset="0"/>
                        <a:buNone/>
                        <a:tabLst>
                          <a:tab pos="5715000" algn="l"/>
                        </a:tabLst>
                      </a:pPr>
                      <a:r>
                        <a:rPr kumimoji="0" lang="en-GB" sz="1100" u="none" strike="noStrike" cap="none" normalizeH="0" baseline="0" dirty="0">
                          <a:ln>
                            <a:noFill/>
                          </a:ln>
                          <a:solidFill>
                            <a:schemeClr val="bg1"/>
                          </a:solidFill>
                          <a:effectLst/>
                          <a:latin typeface="+mn-lt"/>
                        </a:rPr>
                        <a:t>1.1 Insert name of Activity</a:t>
                      </a:r>
                      <a:endParaRPr kumimoji="0" lang="en-GB" sz="1100" b="0" i="0" u="none" strike="noStrike" cap="none" normalizeH="0" baseline="0" dirty="0">
                        <a:ln>
                          <a:noFill/>
                        </a:ln>
                        <a:solidFill>
                          <a:schemeClr val="bg1"/>
                        </a:solidFill>
                        <a:effectLst/>
                        <a:latin typeface="+mn-lt"/>
                      </a:endParaRPr>
                    </a:p>
                  </a:txBody>
                  <a:tcPr marL="86399"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335387">
                <a:tc>
                  <a:txBody>
                    <a:bodyPr/>
                    <a:lstStyle/>
                    <a:p>
                      <a:pPr marL="0" marR="0" lvl="0" indent="0" algn="l" defTabSz="914400" rtl="0" eaLnBrk="1" fontAlgn="base" latinLnBrk="0" hangingPunct="1">
                        <a:lnSpc>
                          <a:spcPct val="106000"/>
                        </a:lnSpc>
                        <a:spcBef>
                          <a:spcPct val="80000"/>
                        </a:spcBef>
                        <a:spcAft>
                          <a:spcPct val="0"/>
                        </a:spcAft>
                        <a:buClr>
                          <a:schemeClr val="tx2"/>
                        </a:buClr>
                        <a:buSzTx/>
                        <a:buFont typeface="Arial" pitchFamily="34" charset="0"/>
                        <a:buNone/>
                        <a:tabLst>
                          <a:tab pos="5715000" algn="l"/>
                        </a:tabLst>
                      </a:pPr>
                      <a:r>
                        <a:rPr kumimoji="0" lang="en-GB" sz="1100" u="none" strike="noStrike" cap="none" normalizeH="0" baseline="0" dirty="0">
                          <a:ln>
                            <a:noFill/>
                          </a:ln>
                          <a:solidFill>
                            <a:schemeClr val="bg1"/>
                          </a:solidFill>
                          <a:effectLst/>
                          <a:latin typeface="+mn-lt"/>
                        </a:rPr>
                        <a:t>1.2 Activity</a:t>
                      </a:r>
                      <a:endParaRPr kumimoji="0" lang="en-GB" sz="1100" b="0" i="0" u="none" strike="noStrike" cap="none" normalizeH="0" baseline="0" dirty="0">
                        <a:ln>
                          <a:noFill/>
                        </a:ln>
                        <a:solidFill>
                          <a:schemeClr val="bg1"/>
                        </a:solidFill>
                        <a:effectLst/>
                        <a:latin typeface="+mn-lt"/>
                      </a:endParaRPr>
                    </a:p>
                  </a:txBody>
                  <a:tcPr marL="86399"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r h="335387">
                <a:tc>
                  <a:txBody>
                    <a:bodyPr/>
                    <a:lstStyle/>
                    <a:p>
                      <a:pPr marL="0" marR="0" lvl="0" indent="0" algn="l" defTabSz="914400" rtl="0" eaLnBrk="1" fontAlgn="base" latinLnBrk="0" hangingPunct="1">
                        <a:lnSpc>
                          <a:spcPct val="106000"/>
                        </a:lnSpc>
                        <a:spcBef>
                          <a:spcPct val="80000"/>
                        </a:spcBef>
                        <a:spcAft>
                          <a:spcPct val="0"/>
                        </a:spcAft>
                        <a:buClr>
                          <a:schemeClr val="tx2"/>
                        </a:buClr>
                        <a:buSzTx/>
                        <a:buFont typeface="Arial" pitchFamily="34" charset="0"/>
                        <a:buNone/>
                        <a:tabLst>
                          <a:tab pos="5715000" algn="l"/>
                        </a:tabLst>
                      </a:pPr>
                      <a:r>
                        <a:rPr kumimoji="0" lang="en-GB" sz="1100" u="none" strike="noStrike" cap="none" normalizeH="0" baseline="0" dirty="0">
                          <a:ln>
                            <a:noFill/>
                          </a:ln>
                          <a:solidFill>
                            <a:schemeClr val="bg1"/>
                          </a:solidFill>
                          <a:effectLst/>
                          <a:latin typeface="+mn-lt"/>
                        </a:rPr>
                        <a:t>1.3 Activity</a:t>
                      </a:r>
                      <a:endParaRPr kumimoji="0" lang="en-GB" sz="1100" b="0" i="0" u="none" strike="noStrike" cap="none" normalizeH="0" baseline="0" dirty="0">
                        <a:ln>
                          <a:noFill/>
                        </a:ln>
                        <a:solidFill>
                          <a:schemeClr val="bg1"/>
                        </a:solidFill>
                        <a:effectLst/>
                        <a:latin typeface="+mn-lt"/>
                      </a:endParaRPr>
                    </a:p>
                  </a:txBody>
                  <a:tcPr marL="86399"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5"/>
                  </a:ext>
                </a:extLst>
              </a:tr>
              <a:tr h="335387">
                <a:tc>
                  <a:txBody>
                    <a:bodyPr/>
                    <a:lstStyle/>
                    <a:p>
                      <a:pPr marL="174625" marR="0" lvl="0" indent="-174625" algn="l" defTabSz="914400" rtl="0" eaLnBrk="1" fontAlgn="base" latinLnBrk="0" hangingPunct="1">
                        <a:lnSpc>
                          <a:spcPct val="106000"/>
                        </a:lnSpc>
                        <a:spcBef>
                          <a:spcPct val="80000"/>
                        </a:spcBef>
                        <a:spcAft>
                          <a:spcPct val="0"/>
                        </a:spcAft>
                        <a:buClr>
                          <a:schemeClr val="tx2"/>
                        </a:buClr>
                        <a:buSzTx/>
                        <a:buFontTx/>
                        <a:buNone/>
                        <a:tabLst>
                          <a:tab pos="5715000" algn="l"/>
                        </a:tabLst>
                      </a:pPr>
                      <a:r>
                        <a:rPr kumimoji="0" lang="en-GB" sz="1100" b="1" u="none" strike="noStrike" cap="none" normalizeH="0" baseline="0" dirty="0">
                          <a:ln>
                            <a:noFill/>
                          </a:ln>
                          <a:solidFill>
                            <a:schemeClr val="bg1"/>
                          </a:solidFill>
                          <a:effectLst/>
                          <a:latin typeface="+mn-lt"/>
                        </a:rPr>
                        <a:t>Phase 2</a:t>
                      </a:r>
                      <a:endParaRPr kumimoji="0" lang="en-GB" sz="1100" b="1" i="0" u="none" strike="noStrike" cap="none" normalizeH="0" baseline="0" dirty="0">
                        <a:ln>
                          <a:noFill/>
                        </a:ln>
                        <a:solidFill>
                          <a:schemeClr val="bg1"/>
                        </a:solidFill>
                        <a:effectLst/>
                        <a:latin typeface="+mn-lt"/>
                      </a:endParaRPr>
                    </a:p>
                  </a:txBody>
                  <a:tcPr marL="86399"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6"/>
                  </a:ext>
                </a:extLst>
              </a:tr>
              <a:tr h="335387">
                <a:tc>
                  <a:txBody>
                    <a:bodyPr/>
                    <a:lstStyle/>
                    <a:p>
                      <a:pPr marL="0" marR="0" lvl="0" indent="0" algn="l" defTabSz="914400" rtl="0" eaLnBrk="1" fontAlgn="base" latinLnBrk="0" hangingPunct="1">
                        <a:lnSpc>
                          <a:spcPct val="106000"/>
                        </a:lnSpc>
                        <a:spcBef>
                          <a:spcPct val="80000"/>
                        </a:spcBef>
                        <a:spcAft>
                          <a:spcPct val="0"/>
                        </a:spcAft>
                        <a:buClr>
                          <a:schemeClr val="tx2"/>
                        </a:buClr>
                        <a:buSzTx/>
                        <a:buFont typeface="Arial" pitchFamily="34" charset="0"/>
                        <a:buNone/>
                        <a:tabLst>
                          <a:tab pos="5715000" algn="l"/>
                        </a:tabLst>
                      </a:pPr>
                      <a:r>
                        <a:rPr kumimoji="0" lang="en-GB" sz="1100" u="none" strike="noStrike" cap="none" normalizeH="0" baseline="0" dirty="0">
                          <a:ln>
                            <a:noFill/>
                          </a:ln>
                          <a:solidFill>
                            <a:schemeClr val="bg1"/>
                          </a:solidFill>
                          <a:effectLst/>
                          <a:latin typeface="+mn-lt"/>
                        </a:rPr>
                        <a:t>2.1 Activity</a:t>
                      </a:r>
                      <a:endParaRPr kumimoji="0" lang="en-GB" sz="1100" b="0" i="0" u="none" strike="noStrike" cap="none" normalizeH="0" baseline="0" dirty="0">
                        <a:ln>
                          <a:noFill/>
                        </a:ln>
                        <a:solidFill>
                          <a:schemeClr val="bg1"/>
                        </a:solidFill>
                        <a:effectLst/>
                        <a:latin typeface="+mn-lt"/>
                      </a:endParaRPr>
                    </a:p>
                  </a:txBody>
                  <a:tcPr marL="86399"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7"/>
                  </a:ext>
                </a:extLst>
              </a:tr>
              <a:tr h="335387">
                <a:tc>
                  <a:txBody>
                    <a:bodyPr/>
                    <a:lstStyle/>
                    <a:p>
                      <a:pPr marL="0" marR="0" lvl="0" indent="0" algn="l" defTabSz="914400" rtl="0" eaLnBrk="1" fontAlgn="base" latinLnBrk="0" hangingPunct="1">
                        <a:lnSpc>
                          <a:spcPct val="106000"/>
                        </a:lnSpc>
                        <a:spcBef>
                          <a:spcPct val="80000"/>
                        </a:spcBef>
                        <a:spcAft>
                          <a:spcPct val="0"/>
                        </a:spcAft>
                        <a:buClr>
                          <a:schemeClr val="tx2"/>
                        </a:buClr>
                        <a:buSzTx/>
                        <a:buFont typeface="Arial" pitchFamily="34" charset="0"/>
                        <a:buNone/>
                        <a:tabLst>
                          <a:tab pos="5715000" algn="l"/>
                        </a:tabLst>
                      </a:pPr>
                      <a:r>
                        <a:rPr kumimoji="0" lang="en-GB" sz="1100" u="none" strike="noStrike" cap="none" normalizeH="0" baseline="0" dirty="0">
                          <a:ln>
                            <a:noFill/>
                          </a:ln>
                          <a:solidFill>
                            <a:schemeClr val="bg1"/>
                          </a:solidFill>
                          <a:effectLst/>
                          <a:latin typeface="+mn-lt"/>
                        </a:rPr>
                        <a:t>2.2 Activity</a:t>
                      </a:r>
                      <a:endParaRPr kumimoji="0" lang="en-GB" sz="1100" b="0" i="0" u="none" strike="noStrike" cap="none" normalizeH="0" baseline="0" dirty="0">
                        <a:ln>
                          <a:noFill/>
                        </a:ln>
                        <a:solidFill>
                          <a:schemeClr val="bg1"/>
                        </a:solidFill>
                        <a:effectLst/>
                        <a:latin typeface="+mn-lt"/>
                      </a:endParaRPr>
                    </a:p>
                  </a:txBody>
                  <a:tcPr marL="86399"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8"/>
                  </a:ext>
                </a:extLst>
              </a:tr>
              <a:tr h="335387">
                <a:tc>
                  <a:txBody>
                    <a:bodyPr/>
                    <a:lstStyle/>
                    <a:p>
                      <a:pPr marL="0" marR="0" lvl="0" indent="0" algn="l" defTabSz="914400" rtl="0" eaLnBrk="1" fontAlgn="base" latinLnBrk="0" hangingPunct="1">
                        <a:lnSpc>
                          <a:spcPct val="106000"/>
                        </a:lnSpc>
                        <a:spcBef>
                          <a:spcPct val="80000"/>
                        </a:spcBef>
                        <a:spcAft>
                          <a:spcPct val="0"/>
                        </a:spcAft>
                        <a:buClr>
                          <a:schemeClr val="tx2"/>
                        </a:buClr>
                        <a:buSzTx/>
                        <a:buFont typeface="Arial" pitchFamily="34" charset="0"/>
                        <a:buNone/>
                        <a:tabLst>
                          <a:tab pos="5715000" algn="l"/>
                        </a:tabLst>
                        <a:defRPr/>
                      </a:pPr>
                      <a:r>
                        <a:rPr kumimoji="0" lang="en-GB" sz="1100" u="none" strike="noStrike" cap="none" normalizeH="0" baseline="0" dirty="0">
                          <a:ln>
                            <a:noFill/>
                          </a:ln>
                          <a:solidFill>
                            <a:schemeClr val="bg1"/>
                          </a:solidFill>
                          <a:effectLst/>
                          <a:latin typeface="+mn-lt"/>
                        </a:rPr>
                        <a:t>2.3 Activity</a:t>
                      </a:r>
                      <a:endParaRPr kumimoji="0" lang="en-GB" sz="1100" b="0" i="0" u="none" strike="noStrike" cap="none" normalizeH="0" baseline="0" dirty="0">
                        <a:ln>
                          <a:noFill/>
                        </a:ln>
                        <a:solidFill>
                          <a:schemeClr val="bg1"/>
                        </a:solidFill>
                        <a:effectLst/>
                        <a:latin typeface="+mn-lt"/>
                      </a:endParaRPr>
                    </a:p>
                  </a:txBody>
                  <a:tcPr marL="86399"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694412207"/>
                  </a:ext>
                </a:extLst>
              </a:tr>
              <a:tr h="335387">
                <a:tc>
                  <a:txBody>
                    <a:bodyPr/>
                    <a:lstStyle/>
                    <a:p>
                      <a:pPr marL="0" marR="0" lvl="0" indent="0" algn="l" defTabSz="914400" rtl="0" eaLnBrk="1" fontAlgn="base" latinLnBrk="0" hangingPunct="1">
                        <a:lnSpc>
                          <a:spcPct val="106000"/>
                        </a:lnSpc>
                        <a:spcBef>
                          <a:spcPct val="80000"/>
                        </a:spcBef>
                        <a:spcAft>
                          <a:spcPct val="0"/>
                        </a:spcAft>
                        <a:buClr>
                          <a:schemeClr val="tx2"/>
                        </a:buClr>
                        <a:buSzTx/>
                        <a:buFontTx/>
                        <a:buNone/>
                        <a:tabLst>
                          <a:tab pos="5715000" algn="l"/>
                        </a:tabLst>
                      </a:pPr>
                      <a:r>
                        <a:rPr kumimoji="0" lang="en-GB" sz="1100" b="1" u="none" strike="noStrike" cap="none" normalizeH="0" baseline="0" dirty="0">
                          <a:ln>
                            <a:noFill/>
                          </a:ln>
                          <a:solidFill>
                            <a:schemeClr val="bg1"/>
                          </a:solidFill>
                          <a:effectLst/>
                          <a:latin typeface="+mn-lt"/>
                        </a:rPr>
                        <a:t>Phase 3</a:t>
                      </a:r>
                      <a:endParaRPr kumimoji="0" lang="en-GB" sz="1100" b="1" i="0" u="none" strike="noStrike" cap="none" normalizeH="0" baseline="0" dirty="0">
                        <a:ln>
                          <a:noFill/>
                        </a:ln>
                        <a:solidFill>
                          <a:schemeClr val="bg1"/>
                        </a:solidFill>
                        <a:effectLst/>
                        <a:latin typeface="+mn-lt"/>
                      </a:endParaRPr>
                    </a:p>
                  </a:txBody>
                  <a:tcPr marL="86399"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9"/>
                  </a:ext>
                </a:extLst>
              </a:tr>
              <a:tr h="335387">
                <a:tc>
                  <a:txBody>
                    <a:bodyPr/>
                    <a:lstStyle/>
                    <a:p>
                      <a:pPr marL="0" marR="0" lvl="0" indent="0" algn="l" defTabSz="914400" rtl="0" eaLnBrk="1" fontAlgn="base" latinLnBrk="0" hangingPunct="1">
                        <a:lnSpc>
                          <a:spcPct val="106000"/>
                        </a:lnSpc>
                        <a:spcBef>
                          <a:spcPct val="80000"/>
                        </a:spcBef>
                        <a:spcAft>
                          <a:spcPct val="0"/>
                        </a:spcAft>
                        <a:buClr>
                          <a:schemeClr val="tx2"/>
                        </a:buClr>
                        <a:buSzTx/>
                        <a:buFont typeface="Arial" pitchFamily="34" charset="0"/>
                        <a:buNone/>
                        <a:tabLst>
                          <a:tab pos="5715000" algn="l"/>
                        </a:tabLst>
                      </a:pPr>
                      <a:r>
                        <a:rPr kumimoji="0" lang="en-GB" sz="1100" u="none" strike="noStrike" cap="none" normalizeH="0" baseline="0" dirty="0">
                          <a:ln>
                            <a:noFill/>
                          </a:ln>
                          <a:solidFill>
                            <a:schemeClr val="bg1"/>
                          </a:solidFill>
                          <a:effectLst/>
                          <a:latin typeface="+mn-lt"/>
                        </a:rPr>
                        <a:t>3.1 Activity</a:t>
                      </a:r>
                      <a:endParaRPr kumimoji="0" lang="en-GB" sz="1100" b="0" i="0" u="none" strike="noStrike" cap="none" normalizeH="0" baseline="0" dirty="0">
                        <a:ln>
                          <a:noFill/>
                        </a:ln>
                        <a:solidFill>
                          <a:schemeClr val="bg1"/>
                        </a:solidFill>
                        <a:effectLst/>
                        <a:latin typeface="+mn-lt"/>
                      </a:endParaRPr>
                    </a:p>
                  </a:txBody>
                  <a:tcPr marL="86399"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10"/>
                  </a:ext>
                </a:extLst>
              </a:tr>
              <a:tr h="335387">
                <a:tc>
                  <a:txBody>
                    <a:bodyPr/>
                    <a:lstStyle/>
                    <a:p>
                      <a:pPr marL="0" marR="0" lvl="0" indent="0" algn="l" defTabSz="914400" rtl="0" eaLnBrk="1" fontAlgn="base" latinLnBrk="0" hangingPunct="1">
                        <a:lnSpc>
                          <a:spcPct val="106000"/>
                        </a:lnSpc>
                        <a:spcBef>
                          <a:spcPct val="80000"/>
                        </a:spcBef>
                        <a:spcAft>
                          <a:spcPct val="0"/>
                        </a:spcAft>
                        <a:buClr>
                          <a:schemeClr val="tx2"/>
                        </a:buClr>
                        <a:buSzTx/>
                        <a:buFont typeface="Arial" pitchFamily="34" charset="0"/>
                        <a:buNone/>
                        <a:tabLst>
                          <a:tab pos="5715000" algn="l"/>
                        </a:tabLst>
                      </a:pPr>
                      <a:r>
                        <a:rPr kumimoji="0" lang="en-GB" sz="1100" u="none" strike="noStrike" cap="none" normalizeH="0" baseline="0" dirty="0">
                          <a:ln>
                            <a:noFill/>
                          </a:ln>
                          <a:solidFill>
                            <a:schemeClr val="bg1"/>
                          </a:solidFill>
                          <a:effectLst/>
                          <a:latin typeface="+mn-lt"/>
                        </a:rPr>
                        <a:t>3.2 Activity</a:t>
                      </a:r>
                      <a:endParaRPr kumimoji="0" lang="en-GB" sz="1100" b="0" i="0" u="none" strike="noStrike" cap="none" normalizeH="0" baseline="0" dirty="0">
                        <a:ln>
                          <a:noFill/>
                        </a:ln>
                        <a:solidFill>
                          <a:schemeClr val="bg1"/>
                        </a:solidFill>
                        <a:effectLst/>
                        <a:latin typeface="+mn-lt"/>
                      </a:endParaRPr>
                    </a:p>
                  </a:txBody>
                  <a:tcPr marL="86399"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11"/>
                  </a:ext>
                </a:extLst>
              </a:tr>
              <a:tr h="335387">
                <a:tc>
                  <a:txBody>
                    <a:bodyPr/>
                    <a:lstStyle/>
                    <a:p>
                      <a:pPr marL="0" marR="0" lvl="0" indent="0" algn="l" defTabSz="914400" rtl="0" eaLnBrk="1" fontAlgn="base" latinLnBrk="0" hangingPunct="1">
                        <a:lnSpc>
                          <a:spcPct val="106000"/>
                        </a:lnSpc>
                        <a:spcBef>
                          <a:spcPct val="80000"/>
                        </a:spcBef>
                        <a:spcAft>
                          <a:spcPct val="0"/>
                        </a:spcAft>
                        <a:buClr>
                          <a:schemeClr val="tx2"/>
                        </a:buClr>
                        <a:buSzTx/>
                        <a:buFont typeface="Arial" pitchFamily="34" charset="0"/>
                        <a:buNone/>
                        <a:tabLst>
                          <a:tab pos="5715000" algn="l"/>
                        </a:tabLst>
                      </a:pPr>
                      <a:r>
                        <a:rPr kumimoji="0" lang="en-GB" sz="1100" u="none" strike="noStrike" cap="none" normalizeH="0" baseline="0" dirty="0">
                          <a:ln>
                            <a:noFill/>
                          </a:ln>
                          <a:solidFill>
                            <a:schemeClr val="bg1"/>
                          </a:solidFill>
                          <a:effectLst/>
                          <a:latin typeface="+mn-lt"/>
                        </a:rPr>
                        <a:t>3.3 Activity</a:t>
                      </a:r>
                      <a:endParaRPr kumimoji="0" lang="en-GB" sz="1100" b="0" i="0" u="none" strike="noStrike" cap="none" normalizeH="0" baseline="0" dirty="0">
                        <a:ln>
                          <a:noFill/>
                        </a:ln>
                        <a:solidFill>
                          <a:schemeClr val="bg1"/>
                        </a:solidFill>
                        <a:effectLst/>
                        <a:latin typeface="+mn-lt"/>
                      </a:endParaRPr>
                    </a:p>
                  </a:txBody>
                  <a:tcPr marL="86399"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
        <p:nvSpPr>
          <p:cNvPr id="60" name="Rectangle 239">
            <a:extLst>
              <a:ext uri="{FF2B5EF4-FFF2-40B4-BE49-F238E27FC236}">
                <a16:creationId xmlns:a16="http://schemas.microsoft.com/office/drawing/2014/main" id="{D59CC16A-84AB-40E4-8939-0D193D671C3E}"/>
              </a:ext>
            </a:extLst>
          </p:cNvPr>
          <p:cNvSpPr>
            <a:spLocks noChangeArrowheads="1"/>
          </p:cNvSpPr>
          <p:nvPr/>
        </p:nvSpPr>
        <p:spPr bwMode="auto">
          <a:xfrm>
            <a:off x="3131569" y="2742675"/>
            <a:ext cx="1393019" cy="171638"/>
          </a:xfrm>
          <a:prstGeom prst="roundRect">
            <a:avLst/>
          </a:prstGeom>
          <a:solidFill>
            <a:schemeClr val="bg1">
              <a:lumMod val="65000"/>
            </a:schemeClr>
          </a:solidFill>
          <a:ln w="9525" algn="ctr">
            <a:noFill/>
            <a:miter lim="800000"/>
            <a:headEnd/>
            <a:tailEnd/>
          </a:ln>
        </p:spPr>
        <p:txBody>
          <a:bodyPr wrap="none" lIns="93600" tIns="46800" rIns="93600" bIns="46800" anchor="ctr"/>
          <a:lstStyle/>
          <a:p>
            <a:pPr algn="ctr">
              <a:defRPr/>
            </a:pPr>
            <a:endParaRPr lang="en-GB" dirty="0"/>
          </a:p>
        </p:txBody>
      </p:sp>
      <p:sp>
        <p:nvSpPr>
          <p:cNvPr id="61" name="Rectangle 240">
            <a:extLst>
              <a:ext uri="{FF2B5EF4-FFF2-40B4-BE49-F238E27FC236}">
                <a16:creationId xmlns:a16="http://schemas.microsoft.com/office/drawing/2014/main" id="{39C9D19F-670F-445A-806F-6C88FD35D4D8}"/>
              </a:ext>
            </a:extLst>
          </p:cNvPr>
          <p:cNvSpPr>
            <a:spLocks noChangeArrowheads="1"/>
          </p:cNvSpPr>
          <p:nvPr/>
        </p:nvSpPr>
        <p:spPr bwMode="auto">
          <a:xfrm>
            <a:off x="4063708" y="3060199"/>
            <a:ext cx="1393017" cy="171638"/>
          </a:xfrm>
          <a:prstGeom prst="roundRect">
            <a:avLst/>
          </a:prstGeom>
          <a:solidFill>
            <a:schemeClr val="bg1">
              <a:lumMod val="65000"/>
            </a:schemeClr>
          </a:solidFill>
          <a:ln w="9525" algn="ctr">
            <a:noFill/>
            <a:miter lim="800000"/>
            <a:headEnd/>
            <a:tailEnd/>
          </a:ln>
        </p:spPr>
        <p:txBody>
          <a:bodyPr wrap="none" lIns="93600" tIns="46800" rIns="93600" bIns="46800" anchor="ctr"/>
          <a:lstStyle/>
          <a:p>
            <a:pPr algn="ctr">
              <a:defRPr/>
            </a:pPr>
            <a:endParaRPr lang="en-GB" dirty="0"/>
          </a:p>
        </p:txBody>
      </p:sp>
      <p:sp>
        <p:nvSpPr>
          <p:cNvPr id="62" name="Rectangle 241">
            <a:extLst>
              <a:ext uri="{FF2B5EF4-FFF2-40B4-BE49-F238E27FC236}">
                <a16:creationId xmlns:a16="http://schemas.microsoft.com/office/drawing/2014/main" id="{6DA94BBB-6417-47AD-B178-DB1399F1AE6F}"/>
              </a:ext>
            </a:extLst>
          </p:cNvPr>
          <p:cNvSpPr>
            <a:spLocks noChangeArrowheads="1"/>
          </p:cNvSpPr>
          <p:nvPr/>
        </p:nvSpPr>
        <p:spPr bwMode="auto">
          <a:xfrm>
            <a:off x="4791934" y="3403674"/>
            <a:ext cx="1393017" cy="171639"/>
          </a:xfrm>
          <a:prstGeom prst="roundRect">
            <a:avLst/>
          </a:prstGeom>
          <a:solidFill>
            <a:schemeClr val="bg1">
              <a:lumMod val="65000"/>
            </a:schemeClr>
          </a:solidFill>
          <a:ln w="9525" algn="ctr">
            <a:noFill/>
            <a:miter lim="800000"/>
            <a:headEnd/>
            <a:tailEnd/>
          </a:ln>
        </p:spPr>
        <p:txBody>
          <a:bodyPr wrap="none" lIns="93600" tIns="46800" rIns="93600" bIns="46800" anchor="ctr"/>
          <a:lstStyle/>
          <a:p>
            <a:pPr algn="ctr">
              <a:defRPr/>
            </a:pPr>
            <a:endParaRPr lang="en-GB" dirty="0"/>
          </a:p>
        </p:txBody>
      </p:sp>
      <p:sp>
        <p:nvSpPr>
          <p:cNvPr id="63" name="Rectangle 239">
            <a:extLst>
              <a:ext uri="{FF2B5EF4-FFF2-40B4-BE49-F238E27FC236}">
                <a16:creationId xmlns:a16="http://schemas.microsoft.com/office/drawing/2014/main" id="{AAAF4F9E-4340-4990-AEA0-A833781A01E6}"/>
              </a:ext>
            </a:extLst>
          </p:cNvPr>
          <p:cNvSpPr>
            <a:spLocks noChangeArrowheads="1"/>
          </p:cNvSpPr>
          <p:nvPr/>
        </p:nvSpPr>
        <p:spPr bwMode="auto">
          <a:xfrm>
            <a:off x="3131569" y="2431257"/>
            <a:ext cx="3255220" cy="171638"/>
          </a:xfrm>
          <a:prstGeom prst="roundRect">
            <a:avLst/>
          </a:prstGeom>
          <a:solidFill>
            <a:srgbClr val="3075FF"/>
          </a:solidFill>
          <a:ln>
            <a:noFill/>
          </a:ln>
        </p:spPr>
        <p:txBody>
          <a:bodyPr wrap="none" lIns="93600" tIns="46800" rIns="93600" bIns="46800" anchor="ctr"/>
          <a:lstStyle/>
          <a:p>
            <a:pPr algn="ctr"/>
            <a:endParaRPr lang="en-GB" dirty="0"/>
          </a:p>
        </p:txBody>
      </p:sp>
      <p:sp>
        <p:nvSpPr>
          <p:cNvPr id="64" name="Rectangle 239">
            <a:extLst>
              <a:ext uri="{FF2B5EF4-FFF2-40B4-BE49-F238E27FC236}">
                <a16:creationId xmlns:a16="http://schemas.microsoft.com/office/drawing/2014/main" id="{3EA04D78-2222-42A5-BC62-4BA8958EF7CF}"/>
              </a:ext>
            </a:extLst>
          </p:cNvPr>
          <p:cNvSpPr>
            <a:spLocks noChangeArrowheads="1"/>
          </p:cNvSpPr>
          <p:nvPr/>
        </p:nvSpPr>
        <p:spPr bwMode="auto">
          <a:xfrm>
            <a:off x="6424157" y="4087572"/>
            <a:ext cx="1393019" cy="171639"/>
          </a:xfrm>
          <a:prstGeom prst="roundRect">
            <a:avLst/>
          </a:prstGeom>
          <a:solidFill>
            <a:schemeClr val="bg1">
              <a:lumMod val="65000"/>
            </a:schemeClr>
          </a:solidFill>
          <a:ln w="9525" algn="ctr">
            <a:noFill/>
            <a:miter lim="800000"/>
            <a:headEnd/>
            <a:tailEnd/>
          </a:ln>
        </p:spPr>
        <p:txBody>
          <a:bodyPr wrap="none" lIns="93600" tIns="46800" rIns="93600" bIns="46800" anchor="ctr"/>
          <a:lstStyle/>
          <a:p>
            <a:pPr algn="ctr">
              <a:defRPr/>
            </a:pPr>
            <a:endParaRPr lang="en-GB" dirty="0"/>
          </a:p>
        </p:txBody>
      </p:sp>
      <p:sp>
        <p:nvSpPr>
          <p:cNvPr id="65" name="Rectangle 240">
            <a:extLst>
              <a:ext uri="{FF2B5EF4-FFF2-40B4-BE49-F238E27FC236}">
                <a16:creationId xmlns:a16="http://schemas.microsoft.com/office/drawing/2014/main" id="{274283C1-36F6-47DA-B59D-5BB7A1ECD289}"/>
              </a:ext>
            </a:extLst>
          </p:cNvPr>
          <p:cNvSpPr>
            <a:spLocks noChangeArrowheads="1"/>
          </p:cNvSpPr>
          <p:nvPr/>
        </p:nvSpPr>
        <p:spPr bwMode="auto">
          <a:xfrm>
            <a:off x="7088488" y="4420362"/>
            <a:ext cx="1393017" cy="171639"/>
          </a:xfrm>
          <a:prstGeom prst="roundRect">
            <a:avLst/>
          </a:prstGeom>
          <a:solidFill>
            <a:schemeClr val="bg1">
              <a:lumMod val="65000"/>
            </a:schemeClr>
          </a:solidFill>
          <a:ln w="9525" algn="ctr">
            <a:noFill/>
            <a:miter lim="800000"/>
            <a:headEnd/>
            <a:tailEnd/>
          </a:ln>
        </p:spPr>
        <p:txBody>
          <a:bodyPr wrap="none" lIns="93600" tIns="46800" rIns="93600" bIns="46800" anchor="ctr"/>
          <a:lstStyle/>
          <a:p>
            <a:pPr algn="ctr">
              <a:defRPr/>
            </a:pPr>
            <a:endParaRPr lang="en-GB" dirty="0"/>
          </a:p>
        </p:txBody>
      </p:sp>
      <p:sp>
        <p:nvSpPr>
          <p:cNvPr id="66" name="Rectangle 239">
            <a:extLst>
              <a:ext uri="{FF2B5EF4-FFF2-40B4-BE49-F238E27FC236}">
                <a16:creationId xmlns:a16="http://schemas.microsoft.com/office/drawing/2014/main" id="{14AEB9A8-3911-412F-959D-3C19A78AEA4D}"/>
              </a:ext>
            </a:extLst>
          </p:cNvPr>
          <p:cNvSpPr>
            <a:spLocks noChangeArrowheads="1"/>
          </p:cNvSpPr>
          <p:nvPr/>
        </p:nvSpPr>
        <p:spPr bwMode="auto">
          <a:xfrm>
            <a:off x="6424157" y="3776154"/>
            <a:ext cx="2325157" cy="171639"/>
          </a:xfrm>
          <a:prstGeom prst="roundRect">
            <a:avLst/>
          </a:prstGeom>
          <a:solidFill>
            <a:srgbClr val="3075FF"/>
          </a:solidFill>
          <a:ln>
            <a:noFill/>
          </a:ln>
        </p:spPr>
        <p:txBody>
          <a:bodyPr wrap="none" lIns="93600" tIns="46800" rIns="93600" bIns="46800" anchor="ctr"/>
          <a:lstStyle/>
          <a:p>
            <a:pPr algn="ctr"/>
            <a:endParaRPr lang="en-GB" dirty="0"/>
          </a:p>
        </p:txBody>
      </p:sp>
      <p:sp>
        <p:nvSpPr>
          <p:cNvPr id="67" name="Rectangle 239">
            <a:extLst>
              <a:ext uri="{FF2B5EF4-FFF2-40B4-BE49-F238E27FC236}">
                <a16:creationId xmlns:a16="http://schemas.microsoft.com/office/drawing/2014/main" id="{9CE540BD-7B08-47BD-B67F-2C06A9A28177}"/>
              </a:ext>
            </a:extLst>
          </p:cNvPr>
          <p:cNvSpPr>
            <a:spLocks noChangeArrowheads="1"/>
          </p:cNvSpPr>
          <p:nvPr/>
        </p:nvSpPr>
        <p:spPr bwMode="auto">
          <a:xfrm>
            <a:off x="8749314" y="5430547"/>
            <a:ext cx="1393019" cy="171639"/>
          </a:xfrm>
          <a:prstGeom prst="roundRect">
            <a:avLst/>
          </a:prstGeom>
          <a:solidFill>
            <a:schemeClr val="bg1">
              <a:lumMod val="65000"/>
            </a:schemeClr>
          </a:solidFill>
          <a:ln w="9525" algn="ctr">
            <a:noFill/>
            <a:miter lim="800000"/>
            <a:headEnd/>
            <a:tailEnd/>
          </a:ln>
        </p:spPr>
        <p:txBody>
          <a:bodyPr wrap="none" lIns="93600" tIns="46800" rIns="93600" bIns="46800" anchor="ctr"/>
          <a:lstStyle/>
          <a:p>
            <a:pPr algn="ctr">
              <a:defRPr/>
            </a:pPr>
            <a:endParaRPr lang="en-GB" dirty="0"/>
          </a:p>
        </p:txBody>
      </p:sp>
      <p:sp>
        <p:nvSpPr>
          <p:cNvPr id="68" name="Rectangle 240">
            <a:extLst>
              <a:ext uri="{FF2B5EF4-FFF2-40B4-BE49-F238E27FC236}">
                <a16:creationId xmlns:a16="http://schemas.microsoft.com/office/drawing/2014/main" id="{AD269D3D-865F-4375-833D-4FE5E9128B02}"/>
              </a:ext>
            </a:extLst>
          </p:cNvPr>
          <p:cNvSpPr>
            <a:spLocks noChangeArrowheads="1"/>
          </p:cNvSpPr>
          <p:nvPr/>
        </p:nvSpPr>
        <p:spPr bwMode="auto">
          <a:xfrm>
            <a:off x="9681453" y="5763337"/>
            <a:ext cx="1393017" cy="171639"/>
          </a:xfrm>
          <a:prstGeom prst="roundRect">
            <a:avLst/>
          </a:prstGeom>
          <a:solidFill>
            <a:schemeClr val="bg1">
              <a:lumMod val="65000"/>
            </a:schemeClr>
          </a:solidFill>
          <a:ln w="9525" algn="ctr">
            <a:noFill/>
            <a:miter lim="800000"/>
            <a:headEnd/>
            <a:tailEnd/>
          </a:ln>
        </p:spPr>
        <p:txBody>
          <a:bodyPr wrap="none" lIns="93600" tIns="46800" rIns="93600" bIns="46800" anchor="ctr"/>
          <a:lstStyle/>
          <a:p>
            <a:pPr algn="ctr">
              <a:defRPr/>
            </a:pPr>
            <a:endParaRPr lang="en-GB" dirty="0"/>
          </a:p>
        </p:txBody>
      </p:sp>
      <p:sp>
        <p:nvSpPr>
          <p:cNvPr id="69" name="Rectangle 239">
            <a:extLst>
              <a:ext uri="{FF2B5EF4-FFF2-40B4-BE49-F238E27FC236}">
                <a16:creationId xmlns:a16="http://schemas.microsoft.com/office/drawing/2014/main" id="{58769F61-BE53-4C02-AB84-8182F8284761}"/>
              </a:ext>
            </a:extLst>
          </p:cNvPr>
          <p:cNvSpPr>
            <a:spLocks noChangeArrowheads="1"/>
          </p:cNvSpPr>
          <p:nvPr/>
        </p:nvSpPr>
        <p:spPr bwMode="auto">
          <a:xfrm>
            <a:off x="8749314" y="5119130"/>
            <a:ext cx="2723755" cy="171639"/>
          </a:xfrm>
          <a:prstGeom prst="roundRect">
            <a:avLst/>
          </a:prstGeom>
          <a:solidFill>
            <a:srgbClr val="3075FF"/>
          </a:solidFill>
          <a:ln>
            <a:noFill/>
          </a:ln>
        </p:spPr>
        <p:txBody>
          <a:bodyPr wrap="none" lIns="93600" tIns="46800" rIns="93600" bIns="46800" anchor="ctr"/>
          <a:lstStyle/>
          <a:p>
            <a:pPr algn="ctr"/>
            <a:endParaRPr lang="en-GB" dirty="0"/>
          </a:p>
        </p:txBody>
      </p:sp>
      <p:sp>
        <p:nvSpPr>
          <p:cNvPr id="70" name="Rectangle 240">
            <a:extLst>
              <a:ext uri="{FF2B5EF4-FFF2-40B4-BE49-F238E27FC236}">
                <a16:creationId xmlns:a16="http://schemas.microsoft.com/office/drawing/2014/main" id="{A36AD58C-0CC1-446C-B93F-6CF2EADD4005}"/>
              </a:ext>
            </a:extLst>
          </p:cNvPr>
          <p:cNvSpPr>
            <a:spLocks noChangeArrowheads="1"/>
          </p:cNvSpPr>
          <p:nvPr/>
        </p:nvSpPr>
        <p:spPr bwMode="auto">
          <a:xfrm>
            <a:off x="9774413" y="6094599"/>
            <a:ext cx="1330736" cy="171638"/>
          </a:xfrm>
          <a:prstGeom prst="roundRect">
            <a:avLst/>
          </a:prstGeom>
          <a:solidFill>
            <a:schemeClr val="bg1">
              <a:lumMod val="65000"/>
            </a:schemeClr>
          </a:solidFill>
          <a:ln w="9525" algn="ctr">
            <a:noFill/>
            <a:miter lim="800000"/>
            <a:headEnd/>
            <a:tailEnd/>
          </a:ln>
        </p:spPr>
        <p:txBody>
          <a:bodyPr wrap="none" lIns="93600" tIns="46800" rIns="93600" bIns="46800" anchor="ctr"/>
          <a:lstStyle/>
          <a:p>
            <a:pPr algn="ctr">
              <a:defRPr/>
            </a:pPr>
            <a:endParaRPr lang="en-GB" dirty="0"/>
          </a:p>
        </p:txBody>
      </p:sp>
      <p:sp>
        <p:nvSpPr>
          <p:cNvPr id="71" name="Rectangle 240">
            <a:extLst>
              <a:ext uri="{FF2B5EF4-FFF2-40B4-BE49-F238E27FC236}">
                <a16:creationId xmlns:a16="http://schemas.microsoft.com/office/drawing/2014/main" id="{F05EA601-C22F-4615-8BB3-6B1786E64F2D}"/>
              </a:ext>
            </a:extLst>
          </p:cNvPr>
          <p:cNvSpPr>
            <a:spLocks noChangeArrowheads="1"/>
          </p:cNvSpPr>
          <p:nvPr/>
        </p:nvSpPr>
        <p:spPr bwMode="auto">
          <a:xfrm>
            <a:off x="7389513" y="4731779"/>
            <a:ext cx="1393017" cy="171639"/>
          </a:xfrm>
          <a:prstGeom prst="roundRect">
            <a:avLst/>
          </a:prstGeom>
          <a:solidFill>
            <a:schemeClr val="bg1">
              <a:lumMod val="65000"/>
            </a:schemeClr>
          </a:solidFill>
          <a:ln w="9525" algn="ctr">
            <a:noFill/>
            <a:miter lim="800000"/>
            <a:headEnd/>
            <a:tailEnd/>
          </a:ln>
        </p:spPr>
        <p:txBody>
          <a:bodyPr wrap="none" lIns="93600" tIns="46800" rIns="93600" bIns="46800" anchor="ctr"/>
          <a:lstStyle/>
          <a:p>
            <a:pPr algn="ctr">
              <a:defRPr/>
            </a:pPr>
            <a:endParaRPr lang="en-GB" dirty="0"/>
          </a:p>
        </p:txBody>
      </p:sp>
      <p:sp>
        <p:nvSpPr>
          <p:cNvPr id="72" name="Isosceles Triangle 71">
            <a:extLst>
              <a:ext uri="{FF2B5EF4-FFF2-40B4-BE49-F238E27FC236}">
                <a16:creationId xmlns:a16="http://schemas.microsoft.com/office/drawing/2014/main" id="{C907FD65-2BDE-4113-BEB3-BA234CA5736F}"/>
              </a:ext>
            </a:extLst>
          </p:cNvPr>
          <p:cNvSpPr/>
          <p:nvPr/>
        </p:nvSpPr>
        <p:spPr bwMode="auto">
          <a:xfrm>
            <a:off x="6201861" y="3364069"/>
            <a:ext cx="354715" cy="253787"/>
          </a:xfrm>
          <a:prstGeom prst="triangle">
            <a:avLst/>
          </a:prstGeom>
          <a:solidFill>
            <a:srgbClr val="FFC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73" name="Isosceles Triangle 72">
            <a:extLst>
              <a:ext uri="{FF2B5EF4-FFF2-40B4-BE49-F238E27FC236}">
                <a16:creationId xmlns:a16="http://schemas.microsoft.com/office/drawing/2014/main" id="{672A7561-C372-460A-A46D-1DC39E15F5A9}"/>
              </a:ext>
            </a:extLst>
          </p:cNvPr>
          <p:cNvSpPr/>
          <p:nvPr/>
        </p:nvSpPr>
        <p:spPr bwMode="auto">
          <a:xfrm>
            <a:off x="8821801" y="4702188"/>
            <a:ext cx="354715" cy="253787"/>
          </a:xfrm>
          <a:prstGeom prst="triangle">
            <a:avLst/>
          </a:prstGeom>
          <a:solidFill>
            <a:srgbClr val="FFC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74" name="Isosceles Triangle 73">
            <a:extLst>
              <a:ext uri="{FF2B5EF4-FFF2-40B4-BE49-F238E27FC236}">
                <a16:creationId xmlns:a16="http://schemas.microsoft.com/office/drawing/2014/main" id="{A25FF697-CF5A-4905-A669-B97B4A1DAD69}"/>
              </a:ext>
            </a:extLst>
          </p:cNvPr>
          <p:cNvSpPr/>
          <p:nvPr/>
        </p:nvSpPr>
        <p:spPr bwMode="auto">
          <a:xfrm>
            <a:off x="11213390" y="6028924"/>
            <a:ext cx="354715" cy="264092"/>
          </a:xfrm>
          <a:prstGeom prst="triangle">
            <a:avLst/>
          </a:prstGeom>
          <a:solidFill>
            <a:srgbClr val="FFC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81" name="Rounded Rectangular Callout 19">
            <a:extLst>
              <a:ext uri="{FF2B5EF4-FFF2-40B4-BE49-F238E27FC236}">
                <a16:creationId xmlns:a16="http://schemas.microsoft.com/office/drawing/2014/main" id="{D17D4BBD-D578-428C-AEE8-E1CCFA6D6A11}"/>
              </a:ext>
            </a:extLst>
          </p:cNvPr>
          <p:cNvSpPr/>
          <p:nvPr/>
        </p:nvSpPr>
        <p:spPr bwMode="auto">
          <a:xfrm>
            <a:off x="6556576" y="3092426"/>
            <a:ext cx="2484518" cy="1454150"/>
          </a:xfrm>
          <a:prstGeom prst="wedgeRoundRectCallout">
            <a:avLst>
              <a:gd name="adj1" fmla="val -94767"/>
              <a:gd name="adj2" fmla="val -56666"/>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latin typeface="Arial" charset="0"/>
                <a:cs typeface="Times New Roman" pitchFamily="18" charset="0"/>
              </a:rPr>
              <a:t>This slide should be high level. </a:t>
            </a:r>
          </a:p>
        </p:txBody>
      </p:sp>
    </p:spTree>
    <p:extLst>
      <p:ext uri="{BB962C8B-B14F-4D97-AF65-F5344CB8AC3E}">
        <p14:creationId xmlns:p14="http://schemas.microsoft.com/office/powerpoint/2010/main" val="506476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2"/>
            </p:custDataLst>
            <p:extLst>
              <p:ext uri="{D42A27DB-BD31-4B8C-83A1-F6EECF244321}">
                <p14:modId xmlns:p14="http://schemas.microsoft.com/office/powerpoint/2010/main" val="14919780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2460" name="think-cell Slide" r:id="rId5" imgW="344" imgH="344" progId="TCLayout.ActiveDocument.1">
                  <p:embed/>
                </p:oleObj>
              </mc:Choice>
              <mc:Fallback>
                <p:oleObj name="think-cell Slide" r:id="rId5"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US" dirty="0"/>
              <a:t>Document Purpose</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2</a:t>
            </a:fld>
            <a:endParaRPr lang="en-US" sz="1000" dirty="0">
              <a:solidFill>
                <a:srgbClr val="ADAFBB"/>
              </a:solidFill>
            </a:endParaRPr>
          </a:p>
        </p:txBody>
      </p:sp>
      <p:sp>
        <p:nvSpPr>
          <p:cNvPr id="31" name="Rectangle 30">
            <a:extLst>
              <a:ext uri="{FF2B5EF4-FFF2-40B4-BE49-F238E27FC236}">
                <a16:creationId xmlns:a16="http://schemas.microsoft.com/office/drawing/2014/main" id="{A3302A29-CEE8-4EB0-95A3-C518EF474E4C}"/>
              </a:ext>
            </a:extLst>
          </p:cNvPr>
          <p:cNvSpPr/>
          <p:nvPr/>
        </p:nvSpPr>
        <p:spPr>
          <a:xfrm>
            <a:off x="606713" y="1707028"/>
            <a:ext cx="10980450" cy="46115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lvl="0">
              <a:spcBef>
                <a:spcPts val="500"/>
              </a:spcBef>
              <a:spcAft>
                <a:spcPts val="500"/>
              </a:spcAft>
              <a:defRPr/>
            </a:pPr>
            <a:r>
              <a:rPr lang="en-US" sz="1600" b="1" dirty="0">
                <a:solidFill>
                  <a:schemeClr val="tx1"/>
                </a:solidFill>
              </a:rPr>
              <a:t>The purpose of this document is to provide enough information on the potential project “insert project name” to decide whether or not to invest in it. This document will provide an overview of the following:</a:t>
            </a:r>
          </a:p>
          <a:p>
            <a:pPr marL="157163" lvl="0" indent="-157163">
              <a:spcBef>
                <a:spcPts val="500"/>
              </a:spcBef>
              <a:spcAft>
                <a:spcPts val="500"/>
              </a:spcAft>
              <a:buFont typeface="Arial" panose="020B0604020202020204" pitchFamily="34" charset="0"/>
              <a:buChar char="•"/>
              <a:defRPr/>
            </a:pPr>
            <a:r>
              <a:rPr lang="en-US" sz="1600" dirty="0">
                <a:solidFill>
                  <a:schemeClr val="tx1"/>
                </a:solidFill>
              </a:rPr>
              <a:t>Business Opportunity &amp; Suggested Solution</a:t>
            </a:r>
          </a:p>
          <a:p>
            <a:pPr marL="157163" lvl="0" indent="-157163">
              <a:spcBef>
                <a:spcPts val="500"/>
              </a:spcBef>
              <a:spcAft>
                <a:spcPts val="500"/>
              </a:spcAft>
              <a:buFont typeface="Arial" panose="020B0604020202020204" pitchFamily="34" charset="0"/>
              <a:buChar char="•"/>
              <a:defRPr/>
            </a:pPr>
            <a:r>
              <a:rPr lang="en-US" sz="1600" dirty="0">
                <a:solidFill>
                  <a:schemeClr val="tx1"/>
                </a:solidFill>
              </a:rPr>
              <a:t>Project Objectives, Scope &amp; Approach</a:t>
            </a:r>
          </a:p>
          <a:p>
            <a:pPr marL="157163" lvl="0" indent="-157163">
              <a:spcBef>
                <a:spcPts val="500"/>
              </a:spcBef>
              <a:spcAft>
                <a:spcPts val="500"/>
              </a:spcAft>
              <a:buFont typeface="Arial" panose="020B0604020202020204" pitchFamily="34" charset="0"/>
              <a:buChar char="•"/>
              <a:defRPr/>
            </a:pPr>
            <a:r>
              <a:rPr lang="en-US" sz="1600" dirty="0">
                <a:solidFill>
                  <a:schemeClr val="tx1"/>
                </a:solidFill>
              </a:rPr>
              <a:t>Project Deliverables &amp; Business Outcomes</a:t>
            </a:r>
          </a:p>
          <a:p>
            <a:pPr marL="157163" lvl="0" indent="-157163">
              <a:spcBef>
                <a:spcPts val="500"/>
              </a:spcBef>
              <a:spcAft>
                <a:spcPts val="500"/>
              </a:spcAft>
              <a:buFont typeface="Arial" panose="020B0604020202020204" pitchFamily="34" charset="0"/>
              <a:buChar char="•"/>
              <a:defRPr/>
            </a:pPr>
            <a:r>
              <a:rPr lang="en-US" sz="1600" dirty="0">
                <a:solidFill>
                  <a:schemeClr val="tx1"/>
                </a:solidFill>
              </a:rPr>
              <a:t>Strategic Alignment</a:t>
            </a:r>
          </a:p>
          <a:p>
            <a:pPr marL="157163" lvl="0" indent="-157163">
              <a:spcBef>
                <a:spcPts val="500"/>
              </a:spcBef>
              <a:spcAft>
                <a:spcPts val="500"/>
              </a:spcAft>
              <a:buFont typeface="Arial" panose="020B0604020202020204" pitchFamily="34" charset="0"/>
              <a:buChar char="•"/>
              <a:defRPr/>
            </a:pPr>
            <a:r>
              <a:rPr lang="en-US" sz="1600" dirty="0">
                <a:solidFill>
                  <a:schemeClr val="tx1"/>
                </a:solidFill>
              </a:rPr>
              <a:t>Dependencies &amp; Constraints</a:t>
            </a:r>
          </a:p>
          <a:p>
            <a:pPr marL="157163" lvl="0" indent="-157163">
              <a:spcBef>
                <a:spcPts val="500"/>
              </a:spcBef>
              <a:spcAft>
                <a:spcPts val="500"/>
              </a:spcAft>
              <a:buFont typeface="Arial" panose="020B0604020202020204" pitchFamily="34" charset="0"/>
              <a:buChar char="•"/>
              <a:defRPr/>
            </a:pPr>
            <a:r>
              <a:rPr lang="en-US" sz="1600" dirty="0">
                <a:solidFill>
                  <a:schemeClr val="tx1"/>
                </a:solidFill>
              </a:rPr>
              <a:t>Risk Assessment &amp; Mitigation</a:t>
            </a:r>
          </a:p>
          <a:p>
            <a:pPr marL="157163" lvl="0" indent="-157163">
              <a:spcBef>
                <a:spcPts val="500"/>
              </a:spcBef>
              <a:spcAft>
                <a:spcPts val="500"/>
              </a:spcAft>
              <a:buFont typeface="Arial" panose="020B0604020202020204" pitchFamily="34" charset="0"/>
              <a:buChar char="•"/>
              <a:defRPr/>
            </a:pPr>
            <a:r>
              <a:rPr lang="en-US" sz="1600" dirty="0">
                <a:solidFill>
                  <a:schemeClr val="tx1"/>
                </a:solidFill>
              </a:rPr>
              <a:t>Change Impact Assessment</a:t>
            </a:r>
          </a:p>
          <a:p>
            <a:pPr marL="157163" lvl="0" indent="-157163">
              <a:spcBef>
                <a:spcPts val="500"/>
              </a:spcBef>
              <a:spcAft>
                <a:spcPts val="500"/>
              </a:spcAft>
              <a:buFont typeface="Arial" panose="020B0604020202020204" pitchFamily="34" charset="0"/>
              <a:buChar char="•"/>
              <a:defRPr/>
            </a:pPr>
            <a:r>
              <a:rPr lang="en-US" sz="1600" dirty="0">
                <a:solidFill>
                  <a:schemeClr val="tx1"/>
                </a:solidFill>
              </a:rPr>
              <a:t>Project Costs </a:t>
            </a:r>
          </a:p>
          <a:p>
            <a:pPr marL="157163" lvl="0" indent="-157163">
              <a:spcBef>
                <a:spcPts val="500"/>
              </a:spcBef>
              <a:spcAft>
                <a:spcPts val="500"/>
              </a:spcAft>
              <a:buFont typeface="Arial" panose="020B0604020202020204" pitchFamily="34" charset="0"/>
              <a:buChar char="•"/>
              <a:defRPr/>
            </a:pPr>
            <a:r>
              <a:rPr lang="en-US" sz="1600" dirty="0">
                <a:solidFill>
                  <a:schemeClr val="tx1"/>
                </a:solidFill>
              </a:rPr>
              <a:t>Benefits</a:t>
            </a:r>
          </a:p>
          <a:p>
            <a:pPr marL="157163" lvl="0" indent="-157163">
              <a:spcBef>
                <a:spcPts val="500"/>
              </a:spcBef>
              <a:spcAft>
                <a:spcPts val="500"/>
              </a:spcAft>
              <a:buFont typeface="Arial" panose="020B0604020202020204" pitchFamily="34" charset="0"/>
              <a:buChar char="•"/>
              <a:defRPr/>
            </a:pPr>
            <a:r>
              <a:rPr lang="en-US" sz="1600" dirty="0">
                <a:solidFill>
                  <a:schemeClr val="tx1"/>
                </a:solidFill>
              </a:rPr>
              <a:t>Net Present Value</a:t>
            </a:r>
          </a:p>
          <a:p>
            <a:pPr marL="157163" lvl="0" indent="-157163">
              <a:spcBef>
                <a:spcPts val="500"/>
              </a:spcBef>
              <a:spcAft>
                <a:spcPts val="500"/>
              </a:spcAft>
              <a:buFont typeface="Arial" panose="020B0604020202020204" pitchFamily="34" charset="0"/>
              <a:buChar char="•"/>
              <a:defRPr/>
            </a:pPr>
            <a:r>
              <a:rPr lang="en-US" sz="1600" dirty="0">
                <a:solidFill>
                  <a:schemeClr val="tx1"/>
                </a:solidFill>
              </a:rPr>
              <a:t>Key Success Factors &amp; KPIs</a:t>
            </a:r>
          </a:p>
        </p:txBody>
      </p:sp>
      <p:sp>
        <p:nvSpPr>
          <p:cNvPr id="38" name="Rounded Rectangular Callout 19">
            <a:extLst>
              <a:ext uri="{FF2B5EF4-FFF2-40B4-BE49-F238E27FC236}">
                <a16:creationId xmlns:a16="http://schemas.microsoft.com/office/drawing/2014/main" id="{D943AE48-B28A-4975-9CBE-E663F1EBD495}"/>
              </a:ext>
            </a:extLst>
          </p:cNvPr>
          <p:cNvSpPr/>
          <p:nvPr/>
        </p:nvSpPr>
        <p:spPr bwMode="auto">
          <a:xfrm>
            <a:off x="5562600" y="3507658"/>
            <a:ext cx="2752725" cy="2590800"/>
          </a:xfrm>
          <a:prstGeom prst="wedgeRoundRectCallout">
            <a:avLst>
              <a:gd name="adj1" fmla="val -111668"/>
              <a:gd name="adj2" fmla="val 33452"/>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Most of companies have either a very complex Business Case Template that nobody uses, or a Business Case Template which is not good enough to make robust decisions on whether or not to invest. </a:t>
            </a:r>
          </a:p>
          <a:p>
            <a:pPr defTabSz="623853" fontAlgn="base">
              <a:spcBef>
                <a:spcPts val="300"/>
              </a:spcBef>
              <a:spcAft>
                <a:spcPts val="300"/>
              </a:spcAft>
              <a:buClr>
                <a:srgbClr val="000000"/>
              </a:buClr>
            </a:pPr>
            <a:endParaRPr lang="en-US" sz="1050" b="1" dirty="0">
              <a:solidFill>
                <a:srgbClr val="0C2870"/>
              </a:solidFill>
              <a:latin typeface="Arial" charset="0"/>
              <a:cs typeface="Times New Roman" pitchFamily="18" charset="0"/>
            </a:endParaRPr>
          </a:p>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Following the requests of many of our clients, we decided to solve this problem by creating a Business Case Template which is both comprehensive and simple to use.</a:t>
            </a:r>
          </a:p>
        </p:txBody>
      </p:sp>
    </p:spTree>
    <p:extLst>
      <p:ext uri="{BB962C8B-B14F-4D97-AF65-F5344CB8AC3E}">
        <p14:creationId xmlns:p14="http://schemas.microsoft.com/office/powerpoint/2010/main" val="30221881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58B7AFD-01BB-4A7B-A3BF-F54B179CB4EC}"/>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0668" name="think-cell Slide" r:id="rId5" imgW="344" imgH="344" progId="TCLayout.ActiveDocument.1">
                  <p:embed/>
                </p:oleObj>
              </mc:Choice>
              <mc:Fallback>
                <p:oleObj name="think-cell Slide" r:id="rId5" imgW="344" imgH="344" progId="TCLayout.ActiveDocument.1">
                  <p:embed/>
                  <p:pic>
                    <p:nvPicPr>
                      <p:cNvPr id="7" name="Object 6" hidden="1">
                        <a:extLst>
                          <a:ext uri="{FF2B5EF4-FFF2-40B4-BE49-F238E27FC236}">
                            <a16:creationId xmlns:a16="http://schemas.microsoft.com/office/drawing/2014/main" id="{B58B7AFD-01BB-4A7B-A3BF-F54B179CB4E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6A848D05-FE2C-45F5-8AF0-7706FBA5A627}"/>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8205034-64E8-4435-BFA1-43956B7507D0}"/>
              </a:ext>
            </a:extLst>
          </p:cNvPr>
          <p:cNvSpPr>
            <a:spLocks noGrp="1"/>
          </p:cNvSpPr>
          <p:nvPr>
            <p:ph type="title"/>
          </p:nvPr>
        </p:nvSpPr>
        <p:spPr/>
        <p:txBody>
          <a:bodyPr>
            <a:normAutofit/>
          </a:bodyPr>
          <a:lstStyle/>
          <a:p>
            <a:r>
              <a:rPr lang="en-US" sz="2400" dirty="0"/>
              <a:t>Table of Contents</a:t>
            </a:r>
          </a:p>
        </p:txBody>
      </p:sp>
      <p:sp>
        <p:nvSpPr>
          <p:cNvPr id="3" name="Text Placeholder 2">
            <a:extLst>
              <a:ext uri="{FF2B5EF4-FFF2-40B4-BE49-F238E27FC236}">
                <a16:creationId xmlns:a16="http://schemas.microsoft.com/office/drawing/2014/main" id="{5A344048-DBDE-413B-8AF9-F87D45AC158E}"/>
              </a:ext>
            </a:extLst>
          </p:cNvPr>
          <p:cNvSpPr>
            <a:spLocks noGrp="1"/>
          </p:cNvSpPr>
          <p:nvPr>
            <p:ph type="body" sz="quarter" idx="10"/>
          </p:nvPr>
        </p:nvSpPr>
        <p:spPr>
          <a:xfrm>
            <a:off x="1037492" y="1899144"/>
            <a:ext cx="9729788" cy="4524315"/>
          </a:xfrm>
        </p:spPr>
        <p:txBody>
          <a:bodyPr>
            <a:spAutoFit/>
          </a:bodyPr>
          <a:lstStyle/>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Executive Summary</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Business Opportunity &amp; Suggested Solution</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Project Objectives, Scope &amp; Approach</a:t>
            </a:r>
          </a:p>
          <a:p>
            <a:pPr marL="457200" lvl="0" indent="-342900" defTabSz="914400">
              <a:lnSpc>
                <a:spcPct val="100000"/>
              </a:lnSpc>
              <a:spcBef>
                <a:spcPts val="400"/>
              </a:spcBef>
              <a:spcAft>
                <a:spcPts val="400"/>
              </a:spcAft>
              <a:buFont typeface="+mj-lt"/>
              <a:buAutoNum type="arabicPeriod"/>
              <a:defRPr/>
            </a:pPr>
            <a:r>
              <a:rPr lang="en-US" sz="1600" b="1" dirty="0">
                <a:solidFill>
                  <a:schemeClr val="tx1"/>
                </a:solidFill>
                <a:latin typeface="Arial"/>
                <a:cs typeface="+mn-cs"/>
              </a:rPr>
              <a:t>Project Deliverables &amp; Business Outcomes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Strategic Alignment</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Dependencies &amp; Constraints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Risk Assessment &amp; Mitigation</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Change Impact Assessment</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Project Costs </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Benefits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Net Present Value</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Key Success Factors &amp; KPIs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Exhibits</a:t>
            </a:r>
          </a:p>
        </p:txBody>
      </p:sp>
      <p:pic>
        <p:nvPicPr>
          <p:cNvPr id="5" name="Graphic 4" descr="List">
            <a:extLst>
              <a:ext uri="{FF2B5EF4-FFF2-40B4-BE49-F238E27FC236}">
                <a16:creationId xmlns:a16="http://schemas.microsoft.com/office/drawing/2014/main" id="{56B1C362-96F1-4BC9-AC8E-F365FD8F8E8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828137" y="511345"/>
            <a:ext cx="914400" cy="914400"/>
          </a:xfrm>
          <a:prstGeom prst="rect">
            <a:avLst/>
          </a:prstGeom>
        </p:spPr>
      </p:pic>
      <p:sp>
        <p:nvSpPr>
          <p:cNvPr id="8" name="Slide Number Placeholder 7">
            <a:extLst>
              <a:ext uri="{FF2B5EF4-FFF2-40B4-BE49-F238E27FC236}">
                <a16:creationId xmlns:a16="http://schemas.microsoft.com/office/drawing/2014/main" id="{A76A0507-70F3-4E48-940C-8D8560D8E8CC}"/>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20</a:t>
            </a:fld>
            <a:endParaRPr lang="en-US" sz="1000" dirty="0">
              <a:solidFill>
                <a:srgbClr val="ADAFBB"/>
              </a:solidFill>
            </a:endParaRPr>
          </a:p>
        </p:txBody>
      </p:sp>
      <p:sp>
        <p:nvSpPr>
          <p:cNvPr id="9" name="Rectangle 8">
            <a:extLst>
              <a:ext uri="{FF2B5EF4-FFF2-40B4-BE49-F238E27FC236}">
                <a16:creationId xmlns:a16="http://schemas.microsoft.com/office/drawing/2014/main" id="{C16D4792-989E-4B70-8D7E-99B843B78114}"/>
              </a:ext>
            </a:extLst>
          </p:cNvPr>
          <p:cNvSpPr/>
          <p:nvPr/>
        </p:nvSpPr>
        <p:spPr>
          <a:xfrm>
            <a:off x="890954" y="1927644"/>
            <a:ext cx="146538" cy="44958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Tree>
    <p:extLst>
      <p:ext uri="{BB962C8B-B14F-4D97-AF65-F5344CB8AC3E}">
        <p14:creationId xmlns:p14="http://schemas.microsoft.com/office/powerpoint/2010/main" val="37642571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12">
            <a:extLst>
              <a:ext uri="{FF2B5EF4-FFF2-40B4-BE49-F238E27FC236}">
                <a16:creationId xmlns:a16="http://schemas.microsoft.com/office/drawing/2014/main" id="{475377D9-5C08-4AAE-B21C-2F839044D9B6}"/>
              </a:ext>
            </a:extLst>
          </p:cNvPr>
          <p:cNvSpPr>
            <a:spLocks noChangeArrowheads="1"/>
          </p:cNvSpPr>
          <p:nvPr/>
        </p:nvSpPr>
        <p:spPr bwMode="auto">
          <a:xfrm>
            <a:off x="623888" y="1709669"/>
            <a:ext cx="10956981" cy="851330"/>
          </a:xfrm>
          <a:prstGeom prst="rect">
            <a:avLst/>
          </a:prstGeom>
          <a:solidFill>
            <a:schemeClr val="bg1"/>
          </a:solidFill>
          <a:ln w="19050" algn="ctr">
            <a:noFill/>
            <a:miter lim="800000"/>
            <a:headEnd type="none" w="sm" len="sm"/>
            <a:tailEnd type="none" w="sm" len="sm"/>
          </a:ln>
        </p:spPr>
        <p:txBody>
          <a:bodyPr lIns="54000" tIns="54000" rIns="54000" bIns="54000"/>
          <a:lstStyle/>
          <a:p>
            <a:pPr marL="0" lvl="1" defTabSz="787400" eaLnBrk="0" hangingPunct="0">
              <a:spcBef>
                <a:spcPts val="100"/>
              </a:spcBef>
              <a:spcAft>
                <a:spcPts val="100"/>
              </a:spcAft>
              <a:buClr>
                <a:schemeClr val="tx1"/>
              </a:buClr>
            </a:pPr>
            <a:r>
              <a:rPr lang="en-US" altLang="ja-JP" sz="1100" b="1" dirty="0">
                <a:ea typeface="MS PGothic" pitchFamily="34" charset="-128"/>
              </a:rPr>
              <a:t>Objectives</a:t>
            </a:r>
          </a:p>
          <a:p>
            <a:pPr marL="115888" indent="-115888">
              <a:spcBef>
                <a:spcPts val="100"/>
              </a:spcBef>
              <a:spcAft>
                <a:spcPts val="100"/>
              </a:spcAft>
              <a:buClr>
                <a:srgbClr val="002060"/>
              </a:buClr>
              <a:buFont typeface="Arial" panose="020B0604020202020204" pitchFamily="34" charset="0"/>
              <a:buChar char="•"/>
              <a:defRPr/>
            </a:pPr>
            <a:r>
              <a:rPr lang="en-US" altLang="ja-JP" sz="1050" dirty="0"/>
              <a:t>Replace this text by your own text</a:t>
            </a:r>
          </a:p>
          <a:p>
            <a:pPr marL="115888" indent="-115888">
              <a:spcBef>
                <a:spcPts val="100"/>
              </a:spcBef>
              <a:spcAft>
                <a:spcPts val="100"/>
              </a:spcAft>
              <a:buClr>
                <a:srgbClr val="002060"/>
              </a:buClr>
              <a:buFont typeface="Arial" panose="020B0604020202020204" pitchFamily="34" charset="0"/>
              <a:buChar char="•"/>
              <a:defRPr/>
            </a:pPr>
            <a:r>
              <a:rPr lang="en-US" altLang="ja-JP" sz="1050" dirty="0"/>
              <a:t>Replace this text by your own text</a:t>
            </a:r>
          </a:p>
          <a:p>
            <a:pPr marL="115888" indent="-115888">
              <a:spcBef>
                <a:spcPts val="100"/>
              </a:spcBef>
              <a:spcAft>
                <a:spcPts val="100"/>
              </a:spcAft>
              <a:buClr>
                <a:srgbClr val="002060"/>
              </a:buClr>
              <a:buFont typeface="Arial" panose="020B0604020202020204" pitchFamily="34" charset="0"/>
              <a:buChar char="•"/>
              <a:defRPr/>
            </a:pPr>
            <a:r>
              <a:rPr lang="en-US" altLang="ja-JP" sz="1050" dirty="0"/>
              <a:t>Replace this text by your own text</a:t>
            </a:r>
          </a:p>
        </p:txBody>
      </p:sp>
      <p:sp>
        <p:nvSpPr>
          <p:cNvPr id="66" name="Rectangle 12">
            <a:extLst>
              <a:ext uri="{FF2B5EF4-FFF2-40B4-BE49-F238E27FC236}">
                <a16:creationId xmlns:a16="http://schemas.microsoft.com/office/drawing/2014/main" id="{B9C097C4-A883-4434-ACD2-3944AEB2A025}"/>
              </a:ext>
            </a:extLst>
          </p:cNvPr>
          <p:cNvSpPr>
            <a:spLocks noChangeArrowheads="1"/>
          </p:cNvSpPr>
          <p:nvPr/>
        </p:nvSpPr>
        <p:spPr bwMode="auto">
          <a:xfrm>
            <a:off x="6931742" y="2615264"/>
            <a:ext cx="4655973" cy="3740400"/>
          </a:xfrm>
          <a:prstGeom prst="rect">
            <a:avLst/>
          </a:prstGeom>
          <a:solidFill>
            <a:schemeClr val="bg1"/>
          </a:solidFill>
          <a:ln w="19050" algn="ctr">
            <a:noFill/>
            <a:miter lim="800000"/>
            <a:headEnd type="none" w="sm" len="sm"/>
            <a:tailEnd type="none" w="sm" len="sm"/>
          </a:ln>
        </p:spPr>
        <p:txBody>
          <a:bodyPr lIns="54000" tIns="54000" rIns="54000" bIns="54000"/>
          <a:lstStyle/>
          <a:p>
            <a:pPr marL="0" lvl="1" algn="ctr" defTabSz="787400" eaLnBrk="0" hangingPunct="0">
              <a:spcBef>
                <a:spcPts val="100"/>
              </a:spcBef>
              <a:spcAft>
                <a:spcPts val="100"/>
              </a:spcAft>
              <a:buClr>
                <a:schemeClr val="tx1"/>
              </a:buClr>
            </a:pPr>
            <a:r>
              <a:rPr lang="en-US" altLang="ja-JP" sz="1100" b="1" dirty="0">
                <a:solidFill>
                  <a:schemeClr val="accent1"/>
                </a:solidFill>
                <a:ea typeface="MS PGothic" pitchFamily="34" charset="-128"/>
              </a:rPr>
              <a:t>Deliverable examples</a:t>
            </a:r>
          </a:p>
          <a:p>
            <a:pPr marL="92075" lvl="1" indent="-92075" algn="ctr" defTabSz="787400" eaLnBrk="0" hangingPunct="0">
              <a:spcBef>
                <a:spcPts val="100"/>
              </a:spcBef>
              <a:spcAft>
                <a:spcPts val="100"/>
              </a:spcAft>
              <a:buClr>
                <a:schemeClr val="tx1"/>
              </a:buClr>
              <a:buFont typeface="Wingdings 2" pitchFamily="18" charset="2"/>
              <a:buChar char="¡"/>
            </a:pPr>
            <a:endParaRPr lang="en-US" altLang="ja-JP" sz="1050" dirty="0">
              <a:solidFill>
                <a:srgbClr val="002060"/>
              </a:solidFill>
              <a:ea typeface="MS PGothic" pitchFamily="34" charset="-128"/>
            </a:endParaRPr>
          </a:p>
        </p:txBody>
      </p:sp>
      <p:sp>
        <p:nvSpPr>
          <p:cNvPr id="65" name="Rectangle 12">
            <a:extLst>
              <a:ext uri="{FF2B5EF4-FFF2-40B4-BE49-F238E27FC236}">
                <a16:creationId xmlns:a16="http://schemas.microsoft.com/office/drawing/2014/main" id="{BC5FC136-0217-4A15-A8FD-FD2FDB081517}"/>
              </a:ext>
            </a:extLst>
          </p:cNvPr>
          <p:cNvSpPr>
            <a:spLocks noChangeArrowheads="1"/>
          </p:cNvSpPr>
          <p:nvPr/>
        </p:nvSpPr>
        <p:spPr bwMode="auto">
          <a:xfrm>
            <a:off x="623888" y="2615264"/>
            <a:ext cx="6241795" cy="1033429"/>
          </a:xfrm>
          <a:prstGeom prst="rect">
            <a:avLst/>
          </a:prstGeom>
          <a:solidFill>
            <a:schemeClr val="bg1"/>
          </a:solidFill>
          <a:ln w="19050" algn="ctr">
            <a:noFill/>
            <a:miter lim="800000"/>
            <a:headEnd type="none" w="sm" len="sm"/>
            <a:tailEnd type="none" w="sm" len="sm"/>
          </a:ln>
        </p:spPr>
        <p:txBody>
          <a:bodyPr lIns="54000" tIns="54000" rIns="54000" bIns="54000"/>
          <a:lstStyle/>
          <a:p>
            <a:pPr marL="0" lvl="1" defTabSz="787400" eaLnBrk="0" hangingPunct="0">
              <a:spcBef>
                <a:spcPts val="100"/>
              </a:spcBef>
              <a:spcAft>
                <a:spcPts val="100"/>
              </a:spcAft>
              <a:buClr>
                <a:schemeClr val="tx1"/>
              </a:buClr>
            </a:pPr>
            <a:r>
              <a:rPr lang="en-US" altLang="ja-JP" sz="1100" b="1" dirty="0">
                <a:ea typeface="MS PGothic" pitchFamily="34" charset="-128"/>
              </a:rPr>
              <a:t>Key Business Outcomes</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by your own text</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by your own text</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by your own text</a:t>
            </a:r>
          </a:p>
        </p:txBody>
      </p:sp>
      <p:sp>
        <p:nvSpPr>
          <p:cNvPr id="67" name="Rectangle 12">
            <a:extLst>
              <a:ext uri="{FF2B5EF4-FFF2-40B4-BE49-F238E27FC236}">
                <a16:creationId xmlns:a16="http://schemas.microsoft.com/office/drawing/2014/main" id="{015AE19F-ED64-47BE-9C2A-D907FFEE8692}"/>
              </a:ext>
            </a:extLst>
          </p:cNvPr>
          <p:cNvSpPr>
            <a:spLocks noChangeArrowheads="1"/>
          </p:cNvSpPr>
          <p:nvPr/>
        </p:nvSpPr>
        <p:spPr bwMode="auto">
          <a:xfrm>
            <a:off x="623888" y="5402830"/>
            <a:ext cx="6241795" cy="953935"/>
          </a:xfrm>
          <a:prstGeom prst="rect">
            <a:avLst/>
          </a:prstGeom>
          <a:solidFill>
            <a:schemeClr val="bg1"/>
          </a:solidFill>
          <a:ln w="19050" algn="ctr">
            <a:noFill/>
            <a:miter lim="800000"/>
            <a:headEnd type="none" w="sm" len="sm"/>
            <a:tailEnd type="none" w="sm" len="sm"/>
          </a:ln>
        </p:spPr>
        <p:txBody>
          <a:bodyPr lIns="54000" tIns="54000" rIns="54000" bIns="54000"/>
          <a:lstStyle/>
          <a:p>
            <a:pPr marL="0" lvl="1" defTabSz="787400" eaLnBrk="0" hangingPunct="0">
              <a:spcBef>
                <a:spcPts val="100"/>
              </a:spcBef>
              <a:spcAft>
                <a:spcPts val="100"/>
              </a:spcAft>
              <a:buClr>
                <a:schemeClr val="tx1"/>
              </a:buClr>
            </a:pPr>
            <a:r>
              <a:rPr lang="en-US" altLang="ja-JP" sz="1100" b="1" dirty="0">
                <a:ea typeface="MS PGothic" pitchFamily="34" charset="-128"/>
              </a:rPr>
              <a:t>Key Deliverables</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by your own text</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by your own text</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by your own text</a:t>
            </a:r>
          </a:p>
        </p:txBody>
      </p:sp>
      <p:sp>
        <p:nvSpPr>
          <p:cNvPr id="70" name="Rectangle 69">
            <a:extLst>
              <a:ext uri="{FF2B5EF4-FFF2-40B4-BE49-F238E27FC236}">
                <a16:creationId xmlns:a16="http://schemas.microsoft.com/office/drawing/2014/main" id="{B9B30A09-FD1E-4E9C-849A-B9A8393B6CF4}"/>
              </a:ext>
            </a:extLst>
          </p:cNvPr>
          <p:cNvSpPr>
            <a:spLocks noChangeArrowheads="1"/>
          </p:cNvSpPr>
          <p:nvPr/>
        </p:nvSpPr>
        <p:spPr bwMode="auto">
          <a:xfrm>
            <a:off x="623888" y="3702958"/>
            <a:ext cx="6241795" cy="1645607"/>
          </a:xfrm>
          <a:prstGeom prst="rect">
            <a:avLst/>
          </a:prstGeom>
          <a:solidFill>
            <a:schemeClr val="bg1"/>
          </a:solidFill>
          <a:ln w="19050" algn="ctr">
            <a:noFill/>
            <a:miter lim="800000"/>
            <a:headEnd type="none" w="sm" len="sm"/>
            <a:tailEnd type="none" w="sm" len="sm"/>
          </a:ln>
        </p:spPr>
        <p:txBody>
          <a:bodyPr lIns="54000" tIns="54000" rIns="54000" bIns="54000"/>
          <a:lstStyle/>
          <a:p>
            <a:pPr marL="0" lvl="1" defTabSz="787400" eaLnBrk="0" hangingPunct="0">
              <a:spcBef>
                <a:spcPts val="100"/>
              </a:spcBef>
              <a:spcAft>
                <a:spcPts val="100"/>
              </a:spcAft>
              <a:buClr>
                <a:schemeClr val="tx1"/>
              </a:buClr>
            </a:pPr>
            <a:r>
              <a:rPr lang="en-US" altLang="ja-JP" sz="1100" b="1" dirty="0">
                <a:ea typeface="MS PGothic" pitchFamily="34" charset="-128"/>
              </a:rPr>
              <a:t>Key Activities &amp; Milestones</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by your own text</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by your own text</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by your own text</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by your own text</a:t>
            </a:r>
          </a:p>
        </p:txBody>
      </p:sp>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1695" name="think-cell Slide" r:id="rId5" imgW="344" imgH="344" progId="TCLayout.ActiveDocument.1">
                  <p:embed/>
                </p:oleObj>
              </mc:Choice>
              <mc:Fallback>
                <p:oleObj name="think-cell Slide" r:id="rId5"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US" kern="0" dirty="0"/>
              <a:t>Project Deliverables and Business Outcomes</a:t>
            </a:r>
            <a:br>
              <a:rPr lang="en-US" kern="0" dirty="0"/>
            </a:br>
            <a:r>
              <a:rPr lang="en-US" b="0" kern="0" dirty="0"/>
              <a:t>Zoom on phase 1</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21</a:t>
            </a:fld>
            <a:endParaRPr lang="en-US" sz="1000" dirty="0">
              <a:solidFill>
                <a:srgbClr val="ADAFBB"/>
              </a:solidFill>
            </a:endParaRPr>
          </a:p>
        </p:txBody>
      </p:sp>
      <p:sp>
        <p:nvSpPr>
          <p:cNvPr id="58" name="Oval 57">
            <a:extLst>
              <a:ext uri="{FF2B5EF4-FFF2-40B4-BE49-F238E27FC236}">
                <a16:creationId xmlns:a16="http://schemas.microsoft.com/office/drawing/2014/main" id="{350E1C5E-74D1-496A-8421-7248DCEDD849}"/>
              </a:ext>
            </a:extLst>
          </p:cNvPr>
          <p:cNvSpPr/>
          <p:nvPr/>
        </p:nvSpPr>
        <p:spPr bwMode="auto">
          <a:xfrm>
            <a:off x="10587534" y="714906"/>
            <a:ext cx="230106" cy="230212"/>
          </a:xfrm>
          <a:prstGeom prst="ellipse">
            <a:avLst/>
          </a:prstGeom>
          <a:solidFill>
            <a:schemeClr val="tx1"/>
          </a:solidFill>
          <a:ln>
            <a:noFill/>
          </a:ln>
        </p:spPr>
        <p:txBody>
          <a:bodyPr wrap="square" lIns="0" tIns="0" rIns="0" bIns="0" rtlCol="0" anchor="ctr">
            <a:noAutofit/>
          </a:bodyPr>
          <a:lstStyle/>
          <a:p>
            <a:pPr algn="ctr" defTabSz="623853" rtl="0" fontAlgn="base">
              <a:spcBef>
                <a:spcPct val="0"/>
              </a:spcBef>
              <a:spcAft>
                <a:spcPct val="0"/>
              </a:spcAft>
              <a:buClr>
                <a:srgbClr val="000000"/>
              </a:buClr>
            </a:pPr>
            <a:r>
              <a:rPr lang="en-US" sz="1200" b="1" kern="1200" dirty="0">
                <a:solidFill>
                  <a:schemeClr val="bg1"/>
                </a:solidFill>
                <a:latin typeface="Arial" charset="0"/>
                <a:ea typeface="+mn-ea"/>
                <a:cs typeface="Times New Roman" pitchFamily="18" charset="0"/>
              </a:rPr>
              <a:t>1</a:t>
            </a:r>
          </a:p>
        </p:txBody>
      </p:sp>
      <p:sp>
        <p:nvSpPr>
          <p:cNvPr id="59" name="Oval 58">
            <a:extLst>
              <a:ext uri="{FF2B5EF4-FFF2-40B4-BE49-F238E27FC236}">
                <a16:creationId xmlns:a16="http://schemas.microsoft.com/office/drawing/2014/main" id="{1590A66E-BE3C-49FB-8BDD-B80DC4C62045}"/>
              </a:ext>
            </a:extLst>
          </p:cNvPr>
          <p:cNvSpPr/>
          <p:nvPr/>
        </p:nvSpPr>
        <p:spPr bwMode="auto">
          <a:xfrm>
            <a:off x="10926142" y="831857"/>
            <a:ext cx="230106" cy="230212"/>
          </a:xfrm>
          <a:prstGeom prst="ellipse">
            <a:avLst/>
          </a:prstGeom>
          <a:solidFill>
            <a:schemeClr val="bg1">
              <a:lumMod val="75000"/>
            </a:schemeClr>
          </a:solidFill>
          <a:ln>
            <a:noFill/>
          </a:ln>
        </p:spPr>
        <p:txBody>
          <a:bodyPr wrap="square" lIns="0" tIns="0" rIns="0" bIns="0" rtlCol="0" anchor="ctr">
            <a:noAutofit/>
          </a:bodyPr>
          <a:lstStyle/>
          <a:p>
            <a:pPr algn="ctr" defTabSz="623853" rtl="0" fontAlgn="base">
              <a:spcBef>
                <a:spcPct val="0"/>
              </a:spcBef>
              <a:spcAft>
                <a:spcPct val="0"/>
              </a:spcAft>
              <a:buClr>
                <a:srgbClr val="000000"/>
              </a:buClr>
            </a:pPr>
            <a:r>
              <a:rPr lang="en-US" sz="1200" b="1" kern="1200" dirty="0">
                <a:solidFill>
                  <a:schemeClr val="bg1"/>
                </a:solidFill>
                <a:latin typeface="Arial" charset="0"/>
                <a:ea typeface="+mn-ea"/>
                <a:cs typeface="Times New Roman" pitchFamily="18" charset="0"/>
              </a:rPr>
              <a:t>2</a:t>
            </a:r>
          </a:p>
        </p:txBody>
      </p:sp>
      <p:sp>
        <p:nvSpPr>
          <p:cNvPr id="60" name="Oval 59">
            <a:extLst>
              <a:ext uri="{FF2B5EF4-FFF2-40B4-BE49-F238E27FC236}">
                <a16:creationId xmlns:a16="http://schemas.microsoft.com/office/drawing/2014/main" id="{9794A7D0-48FE-48C0-A685-AEF0BF9D09CC}"/>
              </a:ext>
            </a:extLst>
          </p:cNvPr>
          <p:cNvSpPr/>
          <p:nvPr/>
        </p:nvSpPr>
        <p:spPr bwMode="auto">
          <a:xfrm>
            <a:off x="11252447" y="953268"/>
            <a:ext cx="230106" cy="230212"/>
          </a:xfrm>
          <a:prstGeom prst="ellipse">
            <a:avLst/>
          </a:prstGeom>
          <a:solidFill>
            <a:schemeClr val="bg1">
              <a:lumMod val="75000"/>
            </a:schemeClr>
          </a:solidFill>
          <a:ln>
            <a:noFill/>
          </a:ln>
        </p:spPr>
        <p:txBody>
          <a:bodyPr wrap="square" lIns="0" tIns="0" rIns="0" bIns="0" rtlCol="0" anchor="ctr">
            <a:noAutofit/>
          </a:bodyPr>
          <a:lstStyle/>
          <a:p>
            <a:pPr algn="ctr" defTabSz="623853" rtl="0" fontAlgn="base">
              <a:spcBef>
                <a:spcPct val="0"/>
              </a:spcBef>
              <a:spcAft>
                <a:spcPct val="0"/>
              </a:spcAft>
              <a:buClr>
                <a:srgbClr val="000000"/>
              </a:buClr>
            </a:pPr>
            <a:r>
              <a:rPr lang="en-US" sz="1200" b="1" kern="1200" dirty="0">
                <a:solidFill>
                  <a:schemeClr val="bg1"/>
                </a:solidFill>
                <a:latin typeface="Arial" charset="0"/>
                <a:ea typeface="+mn-ea"/>
                <a:cs typeface="Times New Roman" pitchFamily="18" charset="0"/>
              </a:rPr>
              <a:t>3</a:t>
            </a:r>
          </a:p>
        </p:txBody>
      </p:sp>
      <p:pic>
        <p:nvPicPr>
          <p:cNvPr id="4" name="Picture 3">
            <a:extLst>
              <a:ext uri="{FF2B5EF4-FFF2-40B4-BE49-F238E27FC236}">
                <a16:creationId xmlns:a16="http://schemas.microsoft.com/office/drawing/2014/main" id="{C9129EFF-F5D1-453F-B618-277778828FFB}"/>
              </a:ext>
            </a:extLst>
          </p:cNvPr>
          <p:cNvPicPr>
            <a:picLocks noChangeAspect="1"/>
          </p:cNvPicPr>
          <p:nvPr/>
        </p:nvPicPr>
        <p:blipFill>
          <a:blip r:embed="rId7"/>
          <a:stretch>
            <a:fillRect/>
          </a:stretch>
        </p:blipFill>
        <p:spPr>
          <a:xfrm>
            <a:off x="10234634" y="546003"/>
            <a:ext cx="1352529" cy="729565"/>
          </a:xfrm>
          <a:prstGeom prst="rect">
            <a:avLst/>
          </a:prstGeom>
        </p:spPr>
      </p:pic>
      <p:pic>
        <p:nvPicPr>
          <p:cNvPr id="68" name="Picture 67">
            <a:extLst>
              <a:ext uri="{FF2B5EF4-FFF2-40B4-BE49-F238E27FC236}">
                <a16:creationId xmlns:a16="http://schemas.microsoft.com/office/drawing/2014/main" id="{BD688009-7250-4315-BA14-A797B06789D1}"/>
              </a:ext>
            </a:extLst>
          </p:cNvPr>
          <p:cNvPicPr>
            <a:picLocks noChangeAspect="1"/>
          </p:cNvPicPr>
          <p:nvPr/>
        </p:nvPicPr>
        <p:blipFill>
          <a:blip r:embed="rId8"/>
          <a:stretch>
            <a:fillRect/>
          </a:stretch>
        </p:blipFill>
        <p:spPr>
          <a:xfrm>
            <a:off x="7728928" y="3042670"/>
            <a:ext cx="3079098" cy="1585232"/>
          </a:xfrm>
          <a:prstGeom prst="rect">
            <a:avLst/>
          </a:prstGeom>
        </p:spPr>
      </p:pic>
      <p:pic>
        <p:nvPicPr>
          <p:cNvPr id="69" name="Picture 68">
            <a:extLst>
              <a:ext uri="{FF2B5EF4-FFF2-40B4-BE49-F238E27FC236}">
                <a16:creationId xmlns:a16="http://schemas.microsoft.com/office/drawing/2014/main" id="{D782ED0E-F4DD-4886-BD68-4EEDE89D9F3F}"/>
              </a:ext>
            </a:extLst>
          </p:cNvPr>
          <p:cNvPicPr>
            <a:picLocks noChangeAspect="1"/>
          </p:cNvPicPr>
          <p:nvPr/>
        </p:nvPicPr>
        <p:blipFill>
          <a:blip r:embed="rId9"/>
          <a:stretch>
            <a:fillRect/>
          </a:stretch>
        </p:blipFill>
        <p:spPr>
          <a:xfrm>
            <a:off x="7816566" y="4750365"/>
            <a:ext cx="2903822" cy="1361894"/>
          </a:xfrm>
          <a:prstGeom prst="rect">
            <a:avLst/>
          </a:prstGeom>
        </p:spPr>
      </p:pic>
      <p:sp>
        <p:nvSpPr>
          <p:cNvPr id="71" name="Rounded Rectangular Callout 19">
            <a:extLst>
              <a:ext uri="{FF2B5EF4-FFF2-40B4-BE49-F238E27FC236}">
                <a16:creationId xmlns:a16="http://schemas.microsoft.com/office/drawing/2014/main" id="{DDF286C5-C029-4F6B-8071-3B94354EA7DC}"/>
              </a:ext>
            </a:extLst>
          </p:cNvPr>
          <p:cNvSpPr/>
          <p:nvPr/>
        </p:nvSpPr>
        <p:spPr bwMode="auto">
          <a:xfrm>
            <a:off x="4074880" y="3429000"/>
            <a:ext cx="2484518" cy="1454150"/>
          </a:xfrm>
          <a:prstGeom prst="wedgeRoundRectCallout">
            <a:avLst>
              <a:gd name="adj1" fmla="val 74141"/>
              <a:gd name="adj2" fmla="val 29953"/>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latin typeface="Arial" charset="0"/>
                <a:cs typeface="Times New Roman" pitchFamily="18" charset="0"/>
              </a:rPr>
              <a:t>Replace this images by images of your own deliverables, so your stakeholders can better imagine what will be done</a:t>
            </a:r>
          </a:p>
        </p:txBody>
      </p:sp>
    </p:spTree>
    <p:extLst>
      <p:ext uri="{BB962C8B-B14F-4D97-AF65-F5344CB8AC3E}">
        <p14:creationId xmlns:p14="http://schemas.microsoft.com/office/powerpoint/2010/main" val="33142263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12">
            <a:extLst>
              <a:ext uri="{FF2B5EF4-FFF2-40B4-BE49-F238E27FC236}">
                <a16:creationId xmlns:a16="http://schemas.microsoft.com/office/drawing/2014/main" id="{475377D9-5C08-4AAE-B21C-2F839044D9B6}"/>
              </a:ext>
            </a:extLst>
          </p:cNvPr>
          <p:cNvSpPr>
            <a:spLocks noChangeArrowheads="1"/>
          </p:cNvSpPr>
          <p:nvPr/>
        </p:nvSpPr>
        <p:spPr bwMode="auto">
          <a:xfrm>
            <a:off x="623888" y="1709669"/>
            <a:ext cx="10956981" cy="851330"/>
          </a:xfrm>
          <a:prstGeom prst="rect">
            <a:avLst/>
          </a:prstGeom>
          <a:solidFill>
            <a:schemeClr val="bg1"/>
          </a:solidFill>
          <a:ln w="19050" algn="ctr">
            <a:noFill/>
            <a:miter lim="800000"/>
            <a:headEnd type="none" w="sm" len="sm"/>
            <a:tailEnd type="none" w="sm" len="sm"/>
          </a:ln>
        </p:spPr>
        <p:txBody>
          <a:bodyPr lIns="54000" tIns="54000" rIns="54000" bIns="54000"/>
          <a:lstStyle/>
          <a:p>
            <a:pPr marL="0" lvl="1" defTabSz="787400" eaLnBrk="0" hangingPunct="0">
              <a:spcBef>
                <a:spcPts val="100"/>
              </a:spcBef>
              <a:spcAft>
                <a:spcPts val="100"/>
              </a:spcAft>
              <a:buClr>
                <a:schemeClr val="tx1"/>
              </a:buClr>
            </a:pPr>
            <a:r>
              <a:rPr lang="en-US" altLang="ja-JP" sz="1100" b="1" dirty="0">
                <a:ea typeface="MS PGothic" pitchFamily="34" charset="-128"/>
              </a:rPr>
              <a:t>Objectives</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by your own text</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by your own text</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by your own text</a:t>
            </a:r>
          </a:p>
        </p:txBody>
      </p:sp>
      <p:sp>
        <p:nvSpPr>
          <p:cNvPr id="66" name="Rectangle 12">
            <a:extLst>
              <a:ext uri="{FF2B5EF4-FFF2-40B4-BE49-F238E27FC236}">
                <a16:creationId xmlns:a16="http://schemas.microsoft.com/office/drawing/2014/main" id="{B9C097C4-A883-4434-ACD2-3944AEB2A025}"/>
              </a:ext>
            </a:extLst>
          </p:cNvPr>
          <p:cNvSpPr>
            <a:spLocks noChangeArrowheads="1"/>
          </p:cNvSpPr>
          <p:nvPr/>
        </p:nvSpPr>
        <p:spPr bwMode="auto">
          <a:xfrm>
            <a:off x="6931742" y="2615264"/>
            <a:ext cx="4655973" cy="3740400"/>
          </a:xfrm>
          <a:prstGeom prst="rect">
            <a:avLst/>
          </a:prstGeom>
          <a:solidFill>
            <a:schemeClr val="bg1"/>
          </a:solidFill>
          <a:ln w="19050" algn="ctr">
            <a:noFill/>
            <a:miter lim="800000"/>
            <a:headEnd type="none" w="sm" len="sm"/>
            <a:tailEnd type="none" w="sm" len="sm"/>
          </a:ln>
        </p:spPr>
        <p:txBody>
          <a:bodyPr lIns="54000" tIns="54000" rIns="54000" bIns="54000"/>
          <a:lstStyle/>
          <a:p>
            <a:pPr marL="0" lvl="1" algn="ctr" defTabSz="787400" eaLnBrk="0" hangingPunct="0">
              <a:spcBef>
                <a:spcPts val="100"/>
              </a:spcBef>
              <a:spcAft>
                <a:spcPts val="100"/>
              </a:spcAft>
              <a:buClr>
                <a:schemeClr val="tx1"/>
              </a:buClr>
            </a:pPr>
            <a:r>
              <a:rPr lang="en-US" altLang="ja-JP" sz="1100" b="1" dirty="0">
                <a:solidFill>
                  <a:schemeClr val="accent1"/>
                </a:solidFill>
                <a:ea typeface="MS PGothic" pitchFamily="34" charset="-128"/>
              </a:rPr>
              <a:t>Deliverable examples</a:t>
            </a:r>
          </a:p>
          <a:p>
            <a:pPr marL="92075" lvl="1" indent="-92075" defTabSz="787400" eaLnBrk="0" hangingPunct="0">
              <a:spcBef>
                <a:spcPts val="100"/>
              </a:spcBef>
              <a:spcAft>
                <a:spcPts val="100"/>
              </a:spcAft>
              <a:buClr>
                <a:schemeClr val="tx1"/>
              </a:buClr>
              <a:buFont typeface="Wingdings 2" pitchFamily="18" charset="2"/>
              <a:buChar char="¡"/>
            </a:pPr>
            <a:endParaRPr lang="en-US" altLang="ja-JP" sz="1050" dirty="0">
              <a:solidFill>
                <a:srgbClr val="002060"/>
              </a:solidFill>
              <a:ea typeface="MS PGothic" pitchFamily="34" charset="-128"/>
            </a:endParaRPr>
          </a:p>
        </p:txBody>
      </p:sp>
      <p:sp>
        <p:nvSpPr>
          <p:cNvPr id="65" name="Rectangle 12">
            <a:extLst>
              <a:ext uri="{FF2B5EF4-FFF2-40B4-BE49-F238E27FC236}">
                <a16:creationId xmlns:a16="http://schemas.microsoft.com/office/drawing/2014/main" id="{BC5FC136-0217-4A15-A8FD-FD2FDB081517}"/>
              </a:ext>
            </a:extLst>
          </p:cNvPr>
          <p:cNvSpPr>
            <a:spLocks noChangeArrowheads="1"/>
          </p:cNvSpPr>
          <p:nvPr/>
        </p:nvSpPr>
        <p:spPr bwMode="auto">
          <a:xfrm>
            <a:off x="623888" y="2615264"/>
            <a:ext cx="6241795" cy="1033429"/>
          </a:xfrm>
          <a:prstGeom prst="rect">
            <a:avLst/>
          </a:prstGeom>
          <a:solidFill>
            <a:schemeClr val="bg1"/>
          </a:solidFill>
          <a:ln w="19050" algn="ctr">
            <a:noFill/>
            <a:miter lim="800000"/>
            <a:headEnd type="none" w="sm" len="sm"/>
            <a:tailEnd type="none" w="sm" len="sm"/>
          </a:ln>
        </p:spPr>
        <p:txBody>
          <a:bodyPr lIns="54000" tIns="54000" rIns="54000" bIns="54000"/>
          <a:lstStyle/>
          <a:p>
            <a:pPr marL="0" lvl="1" defTabSz="787400" eaLnBrk="0" hangingPunct="0">
              <a:spcBef>
                <a:spcPts val="100"/>
              </a:spcBef>
              <a:spcAft>
                <a:spcPts val="100"/>
              </a:spcAft>
              <a:buClr>
                <a:schemeClr val="tx1"/>
              </a:buClr>
            </a:pPr>
            <a:r>
              <a:rPr lang="en-US" altLang="ja-JP" sz="1100" b="1" dirty="0">
                <a:ea typeface="MS PGothic" pitchFamily="34" charset="-128"/>
              </a:rPr>
              <a:t>Key Business Outcomes</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by your own text</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by your own text</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by your own text</a:t>
            </a:r>
          </a:p>
        </p:txBody>
      </p:sp>
      <p:sp>
        <p:nvSpPr>
          <p:cNvPr id="67" name="Rectangle 12">
            <a:extLst>
              <a:ext uri="{FF2B5EF4-FFF2-40B4-BE49-F238E27FC236}">
                <a16:creationId xmlns:a16="http://schemas.microsoft.com/office/drawing/2014/main" id="{015AE19F-ED64-47BE-9C2A-D907FFEE8692}"/>
              </a:ext>
            </a:extLst>
          </p:cNvPr>
          <p:cNvSpPr>
            <a:spLocks noChangeArrowheads="1"/>
          </p:cNvSpPr>
          <p:nvPr/>
        </p:nvSpPr>
        <p:spPr bwMode="auto">
          <a:xfrm>
            <a:off x="623888" y="5402830"/>
            <a:ext cx="6241795" cy="953935"/>
          </a:xfrm>
          <a:prstGeom prst="rect">
            <a:avLst/>
          </a:prstGeom>
          <a:solidFill>
            <a:schemeClr val="bg1"/>
          </a:solidFill>
          <a:ln w="19050" algn="ctr">
            <a:noFill/>
            <a:miter lim="800000"/>
            <a:headEnd type="none" w="sm" len="sm"/>
            <a:tailEnd type="none" w="sm" len="sm"/>
          </a:ln>
        </p:spPr>
        <p:txBody>
          <a:bodyPr lIns="54000" tIns="54000" rIns="54000" bIns="54000"/>
          <a:lstStyle/>
          <a:p>
            <a:pPr marL="0" lvl="1" defTabSz="787400" eaLnBrk="0" hangingPunct="0">
              <a:spcBef>
                <a:spcPts val="100"/>
              </a:spcBef>
              <a:spcAft>
                <a:spcPts val="100"/>
              </a:spcAft>
              <a:buClr>
                <a:schemeClr val="tx1"/>
              </a:buClr>
            </a:pPr>
            <a:r>
              <a:rPr lang="en-US" altLang="ja-JP" sz="1100" b="1" dirty="0">
                <a:ea typeface="MS PGothic" pitchFamily="34" charset="-128"/>
              </a:rPr>
              <a:t>Key Deliverables</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by your own text</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by your own text</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by your own text</a:t>
            </a:r>
          </a:p>
        </p:txBody>
      </p:sp>
      <p:sp>
        <p:nvSpPr>
          <p:cNvPr id="70" name="Rectangle 69">
            <a:extLst>
              <a:ext uri="{FF2B5EF4-FFF2-40B4-BE49-F238E27FC236}">
                <a16:creationId xmlns:a16="http://schemas.microsoft.com/office/drawing/2014/main" id="{B9B30A09-FD1E-4E9C-849A-B9A8393B6CF4}"/>
              </a:ext>
            </a:extLst>
          </p:cNvPr>
          <p:cNvSpPr>
            <a:spLocks noChangeArrowheads="1"/>
          </p:cNvSpPr>
          <p:nvPr/>
        </p:nvSpPr>
        <p:spPr bwMode="auto">
          <a:xfrm>
            <a:off x="623888" y="3702958"/>
            <a:ext cx="6241795" cy="1645607"/>
          </a:xfrm>
          <a:prstGeom prst="rect">
            <a:avLst/>
          </a:prstGeom>
          <a:solidFill>
            <a:schemeClr val="bg1"/>
          </a:solidFill>
          <a:ln w="19050" algn="ctr">
            <a:noFill/>
            <a:miter lim="800000"/>
            <a:headEnd type="none" w="sm" len="sm"/>
            <a:tailEnd type="none" w="sm" len="sm"/>
          </a:ln>
        </p:spPr>
        <p:txBody>
          <a:bodyPr lIns="54000" tIns="54000" rIns="54000" bIns="54000"/>
          <a:lstStyle/>
          <a:p>
            <a:pPr marL="0" lvl="1" defTabSz="787400" eaLnBrk="0" hangingPunct="0">
              <a:spcBef>
                <a:spcPts val="100"/>
              </a:spcBef>
              <a:spcAft>
                <a:spcPts val="100"/>
              </a:spcAft>
              <a:buClr>
                <a:schemeClr val="tx1"/>
              </a:buClr>
            </a:pPr>
            <a:r>
              <a:rPr lang="en-US" altLang="ja-JP" sz="1100" b="1" dirty="0">
                <a:ea typeface="MS PGothic" pitchFamily="34" charset="-128"/>
              </a:rPr>
              <a:t>Key Activities &amp; Milestones</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by your own text</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by your own text</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by your own text</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by your own text</a:t>
            </a:r>
          </a:p>
        </p:txBody>
      </p:sp>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2713" name="think-cell Slide" r:id="rId5" imgW="344" imgH="344" progId="TCLayout.ActiveDocument.1">
                  <p:embed/>
                </p:oleObj>
              </mc:Choice>
              <mc:Fallback>
                <p:oleObj name="think-cell Slide" r:id="rId5"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US" kern="0" dirty="0"/>
              <a:t>Project Deliverables and Business Outcomes</a:t>
            </a:r>
            <a:br>
              <a:rPr lang="en-US" kern="0" dirty="0"/>
            </a:br>
            <a:r>
              <a:rPr lang="en-US" b="0" kern="0" dirty="0"/>
              <a:t>Zoom on phase 2</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22</a:t>
            </a:fld>
            <a:endParaRPr lang="en-US" sz="1000" dirty="0">
              <a:solidFill>
                <a:srgbClr val="ADAFBB"/>
              </a:solidFill>
            </a:endParaRPr>
          </a:p>
        </p:txBody>
      </p:sp>
      <p:sp>
        <p:nvSpPr>
          <p:cNvPr id="58" name="Oval 57">
            <a:extLst>
              <a:ext uri="{FF2B5EF4-FFF2-40B4-BE49-F238E27FC236}">
                <a16:creationId xmlns:a16="http://schemas.microsoft.com/office/drawing/2014/main" id="{350E1C5E-74D1-496A-8421-7248DCEDD849}"/>
              </a:ext>
            </a:extLst>
          </p:cNvPr>
          <p:cNvSpPr/>
          <p:nvPr/>
        </p:nvSpPr>
        <p:spPr bwMode="auto">
          <a:xfrm>
            <a:off x="10587534" y="714906"/>
            <a:ext cx="230106" cy="230212"/>
          </a:xfrm>
          <a:prstGeom prst="ellipse">
            <a:avLst/>
          </a:prstGeom>
          <a:solidFill>
            <a:schemeClr val="bg1">
              <a:lumMod val="75000"/>
            </a:schemeClr>
          </a:solidFill>
          <a:ln>
            <a:noFill/>
          </a:ln>
        </p:spPr>
        <p:txBody>
          <a:bodyPr wrap="square" lIns="0" tIns="0" rIns="0" bIns="0" rtlCol="0" anchor="ctr">
            <a:noAutofit/>
          </a:bodyPr>
          <a:lstStyle/>
          <a:p>
            <a:pPr algn="ctr" defTabSz="623853" fontAlgn="base">
              <a:spcBef>
                <a:spcPct val="0"/>
              </a:spcBef>
              <a:spcAft>
                <a:spcPct val="0"/>
              </a:spcAft>
              <a:buClr>
                <a:srgbClr val="000000"/>
              </a:buClr>
            </a:pPr>
            <a:r>
              <a:rPr lang="en-US" sz="1200" b="1" dirty="0">
                <a:solidFill>
                  <a:schemeClr val="bg1"/>
                </a:solidFill>
                <a:latin typeface="Arial" charset="0"/>
                <a:cs typeface="Times New Roman" pitchFamily="18" charset="0"/>
              </a:rPr>
              <a:t>1</a:t>
            </a:r>
          </a:p>
        </p:txBody>
      </p:sp>
      <p:sp>
        <p:nvSpPr>
          <p:cNvPr id="59" name="Oval 58">
            <a:extLst>
              <a:ext uri="{FF2B5EF4-FFF2-40B4-BE49-F238E27FC236}">
                <a16:creationId xmlns:a16="http://schemas.microsoft.com/office/drawing/2014/main" id="{1590A66E-BE3C-49FB-8BDD-B80DC4C62045}"/>
              </a:ext>
            </a:extLst>
          </p:cNvPr>
          <p:cNvSpPr/>
          <p:nvPr/>
        </p:nvSpPr>
        <p:spPr bwMode="auto">
          <a:xfrm>
            <a:off x="10926142" y="831857"/>
            <a:ext cx="230106" cy="230212"/>
          </a:xfrm>
          <a:prstGeom prst="ellipse">
            <a:avLst/>
          </a:prstGeom>
          <a:solidFill>
            <a:schemeClr val="tx1"/>
          </a:solidFill>
          <a:ln>
            <a:noFill/>
          </a:ln>
        </p:spPr>
        <p:txBody>
          <a:bodyPr wrap="square" lIns="0" tIns="0" rIns="0" bIns="0" rtlCol="0" anchor="ctr">
            <a:noAutofit/>
          </a:bodyPr>
          <a:lstStyle/>
          <a:p>
            <a:pPr algn="ctr" defTabSz="623853" fontAlgn="base">
              <a:spcBef>
                <a:spcPct val="0"/>
              </a:spcBef>
              <a:spcAft>
                <a:spcPct val="0"/>
              </a:spcAft>
              <a:buClr>
                <a:srgbClr val="000000"/>
              </a:buClr>
            </a:pPr>
            <a:r>
              <a:rPr lang="en-US" sz="1200" b="1" dirty="0">
                <a:solidFill>
                  <a:schemeClr val="bg1"/>
                </a:solidFill>
                <a:latin typeface="Arial" charset="0"/>
                <a:cs typeface="Times New Roman" pitchFamily="18" charset="0"/>
              </a:rPr>
              <a:t>2</a:t>
            </a:r>
          </a:p>
        </p:txBody>
      </p:sp>
      <p:sp>
        <p:nvSpPr>
          <p:cNvPr id="60" name="Oval 59">
            <a:extLst>
              <a:ext uri="{FF2B5EF4-FFF2-40B4-BE49-F238E27FC236}">
                <a16:creationId xmlns:a16="http://schemas.microsoft.com/office/drawing/2014/main" id="{9794A7D0-48FE-48C0-A685-AEF0BF9D09CC}"/>
              </a:ext>
            </a:extLst>
          </p:cNvPr>
          <p:cNvSpPr/>
          <p:nvPr/>
        </p:nvSpPr>
        <p:spPr bwMode="auto">
          <a:xfrm>
            <a:off x="11252447" y="953268"/>
            <a:ext cx="230106" cy="230212"/>
          </a:xfrm>
          <a:prstGeom prst="ellipse">
            <a:avLst/>
          </a:prstGeom>
          <a:solidFill>
            <a:schemeClr val="bg1">
              <a:lumMod val="75000"/>
            </a:schemeClr>
          </a:solidFill>
          <a:ln>
            <a:noFill/>
          </a:ln>
        </p:spPr>
        <p:txBody>
          <a:bodyPr wrap="square" lIns="0" tIns="0" rIns="0" bIns="0" rtlCol="0" anchor="ctr">
            <a:noAutofit/>
          </a:bodyPr>
          <a:lstStyle/>
          <a:p>
            <a:pPr algn="ctr" defTabSz="623853" rtl="0" fontAlgn="base">
              <a:spcBef>
                <a:spcPct val="0"/>
              </a:spcBef>
              <a:spcAft>
                <a:spcPct val="0"/>
              </a:spcAft>
              <a:buClr>
                <a:srgbClr val="000000"/>
              </a:buClr>
            </a:pPr>
            <a:r>
              <a:rPr lang="en-US" sz="1200" b="1" kern="1200" dirty="0">
                <a:solidFill>
                  <a:schemeClr val="bg1"/>
                </a:solidFill>
                <a:latin typeface="Arial" charset="0"/>
                <a:ea typeface="+mn-ea"/>
                <a:cs typeface="Times New Roman" pitchFamily="18" charset="0"/>
              </a:rPr>
              <a:t>3</a:t>
            </a:r>
          </a:p>
        </p:txBody>
      </p:sp>
      <p:pic>
        <p:nvPicPr>
          <p:cNvPr id="4" name="Picture 3">
            <a:extLst>
              <a:ext uri="{FF2B5EF4-FFF2-40B4-BE49-F238E27FC236}">
                <a16:creationId xmlns:a16="http://schemas.microsoft.com/office/drawing/2014/main" id="{C9129EFF-F5D1-453F-B618-277778828FFB}"/>
              </a:ext>
            </a:extLst>
          </p:cNvPr>
          <p:cNvPicPr>
            <a:picLocks noChangeAspect="1"/>
          </p:cNvPicPr>
          <p:nvPr/>
        </p:nvPicPr>
        <p:blipFill>
          <a:blip r:embed="rId7"/>
          <a:stretch>
            <a:fillRect/>
          </a:stretch>
        </p:blipFill>
        <p:spPr>
          <a:xfrm>
            <a:off x="10234634" y="546003"/>
            <a:ext cx="1352529" cy="729565"/>
          </a:xfrm>
          <a:prstGeom prst="rect">
            <a:avLst/>
          </a:prstGeom>
        </p:spPr>
      </p:pic>
      <p:pic>
        <p:nvPicPr>
          <p:cNvPr id="68" name="Picture 67">
            <a:extLst>
              <a:ext uri="{FF2B5EF4-FFF2-40B4-BE49-F238E27FC236}">
                <a16:creationId xmlns:a16="http://schemas.microsoft.com/office/drawing/2014/main" id="{BD688009-7250-4315-BA14-A797B06789D1}"/>
              </a:ext>
            </a:extLst>
          </p:cNvPr>
          <p:cNvPicPr>
            <a:picLocks noChangeAspect="1"/>
          </p:cNvPicPr>
          <p:nvPr/>
        </p:nvPicPr>
        <p:blipFill>
          <a:blip r:embed="rId8"/>
          <a:stretch>
            <a:fillRect/>
          </a:stretch>
        </p:blipFill>
        <p:spPr>
          <a:xfrm>
            <a:off x="7728928" y="3042670"/>
            <a:ext cx="3079098" cy="1585232"/>
          </a:xfrm>
          <a:prstGeom prst="rect">
            <a:avLst/>
          </a:prstGeom>
        </p:spPr>
      </p:pic>
      <p:pic>
        <p:nvPicPr>
          <p:cNvPr id="69" name="Picture 68">
            <a:extLst>
              <a:ext uri="{FF2B5EF4-FFF2-40B4-BE49-F238E27FC236}">
                <a16:creationId xmlns:a16="http://schemas.microsoft.com/office/drawing/2014/main" id="{D782ED0E-F4DD-4886-BD68-4EEDE89D9F3F}"/>
              </a:ext>
            </a:extLst>
          </p:cNvPr>
          <p:cNvPicPr>
            <a:picLocks noChangeAspect="1"/>
          </p:cNvPicPr>
          <p:nvPr/>
        </p:nvPicPr>
        <p:blipFill>
          <a:blip r:embed="rId9"/>
          <a:stretch>
            <a:fillRect/>
          </a:stretch>
        </p:blipFill>
        <p:spPr>
          <a:xfrm>
            <a:off x="7816566" y="4750365"/>
            <a:ext cx="2903822" cy="1361894"/>
          </a:xfrm>
          <a:prstGeom prst="rect">
            <a:avLst/>
          </a:prstGeom>
        </p:spPr>
      </p:pic>
    </p:spTree>
    <p:extLst>
      <p:ext uri="{BB962C8B-B14F-4D97-AF65-F5344CB8AC3E}">
        <p14:creationId xmlns:p14="http://schemas.microsoft.com/office/powerpoint/2010/main" val="31865690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12">
            <a:extLst>
              <a:ext uri="{FF2B5EF4-FFF2-40B4-BE49-F238E27FC236}">
                <a16:creationId xmlns:a16="http://schemas.microsoft.com/office/drawing/2014/main" id="{475377D9-5C08-4AAE-B21C-2F839044D9B6}"/>
              </a:ext>
            </a:extLst>
          </p:cNvPr>
          <p:cNvSpPr>
            <a:spLocks noChangeArrowheads="1"/>
          </p:cNvSpPr>
          <p:nvPr/>
        </p:nvSpPr>
        <p:spPr bwMode="auto">
          <a:xfrm>
            <a:off x="623888" y="1709669"/>
            <a:ext cx="10956981" cy="851330"/>
          </a:xfrm>
          <a:prstGeom prst="rect">
            <a:avLst/>
          </a:prstGeom>
          <a:solidFill>
            <a:schemeClr val="bg1"/>
          </a:solidFill>
          <a:ln w="19050" algn="ctr">
            <a:noFill/>
            <a:miter lim="800000"/>
            <a:headEnd type="none" w="sm" len="sm"/>
            <a:tailEnd type="none" w="sm" len="sm"/>
          </a:ln>
        </p:spPr>
        <p:txBody>
          <a:bodyPr lIns="54000" tIns="54000" rIns="54000" bIns="54000"/>
          <a:lstStyle/>
          <a:p>
            <a:pPr marL="0" lvl="1" defTabSz="787400" eaLnBrk="0" hangingPunct="0">
              <a:spcBef>
                <a:spcPts val="100"/>
              </a:spcBef>
              <a:spcAft>
                <a:spcPts val="100"/>
              </a:spcAft>
              <a:buClr>
                <a:schemeClr val="tx1"/>
              </a:buClr>
            </a:pPr>
            <a:r>
              <a:rPr lang="en-US" altLang="ja-JP" sz="1100" b="1" dirty="0">
                <a:ea typeface="MS PGothic" pitchFamily="34" charset="-128"/>
              </a:rPr>
              <a:t>Objectives</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by your own text</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by your own text</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by your own text</a:t>
            </a:r>
          </a:p>
        </p:txBody>
      </p:sp>
      <p:sp>
        <p:nvSpPr>
          <p:cNvPr id="66" name="Rectangle 12">
            <a:extLst>
              <a:ext uri="{FF2B5EF4-FFF2-40B4-BE49-F238E27FC236}">
                <a16:creationId xmlns:a16="http://schemas.microsoft.com/office/drawing/2014/main" id="{B9C097C4-A883-4434-ACD2-3944AEB2A025}"/>
              </a:ext>
            </a:extLst>
          </p:cNvPr>
          <p:cNvSpPr>
            <a:spLocks noChangeArrowheads="1"/>
          </p:cNvSpPr>
          <p:nvPr/>
        </p:nvSpPr>
        <p:spPr bwMode="auto">
          <a:xfrm>
            <a:off x="6931742" y="2615264"/>
            <a:ext cx="4655973" cy="3740400"/>
          </a:xfrm>
          <a:prstGeom prst="rect">
            <a:avLst/>
          </a:prstGeom>
          <a:solidFill>
            <a:schemeClr val="bg1"/>
          </a:solidFill>
          <a:ln w="19050" algn="ctr">
            <a:noFill/>
            <a:miter lim="800000"/>
            <a:headEnd type="none" w="sm" len="sm"/>
            <a:tailEnd type="none" w="sm" len="sm"/>
          </a:ln>
        </p:spPr>
        <p:txBody>
          <a:bodyPr lIns="54000" tIns="54000" rIns="54000" bIns="54000"/>
          <a:lstStyle/>
          <a:p>
            <a:pPr marL="0" lvl="1" algn="ctr" defTabSz="787400" eaLnBrk="0" hangingPunct="0">
              <a:spcBef>
                <a:spcPts val="100"/>
              </a:spcBef>
              <a:spcAft>
                <a:spcPts val="100"/>
              </a:spcAft>
              <a:buClr>
                <a:schemeClr val="tx1"/>
              </a:buClr>
            </a:pPr>
            <a:r>
              <a:rPr lang="en-US" altLang="ja-JP" sz="1100" b="1" dirty="0">
                <a:solidFill>
                  <a:schemeClr val="accent1"/>
                </a:solidFill>
                <a:ea typeface="MS PGothic" pitchFamily="34" charset="-128"/>
              </a:rPr>
              <a:t>Deliverable examples</a:t>
            </a:r>
          </a:p>
          <a:p>
            <a:pPr marL="92075" lvl="1" indent="-92075" defTabSz="787400" eaLnBrk="0" hangingPunct="0">
              <a:spcBef>
                <a:spcPts val="100"/>
              </a:spcBef>
              <a:spcAft>
                <a:spcPts val="100"/>
              </a:spcAft>
              <a:buClr>
                <a:schemeClr val="tx1"/>
              </a:buClr>
              <a:buFont typeface="Wingdings 2" pitchFamily="18" charset="2"/>
              <a:buChar char="¡"/>
            </a:pPr>
            <a:endParaRPr lang="en-US" altLang="ja-JP" sz="1050" dirty="0">
              <a:solidFill>
                <a:srgbClr val="002060"/>
              </a:solidFill>
              <a:ea typeface="MS PGothic" pitchFamily="34" charset="-128"/>
            </a:endParaRPr>
          </a:p>
        </p:txBody>
      </p:sp>
      <p:sp>
        <p:nvSpPr>
          <p:cNvPr id="65" name="Rectangle 12">
            <a:extLst>
              <a:ext uri="{FF2B5EF4-FFF2-40B4-BE49-F238E27FC236}">
                <a16:creationId xmlns:a16="http://schemas.microsoft.com/office/drawing/2014/main" id="{BC5FC136-0217-4A15-A8FD-FD2FDB081517}"/>
              </a:ext>
            </a:extLst>
          </p:cNvPr>
          <p:cNvSpPr>
            <a:spLocks noChangeArrowheads="1"/>
          </p:cNvSpPr>
          <p:nvPr/>
        </p:nvSpPr>
        <p:spPr bwMode="auto">
          <a:xfrm>
            <a:off x="623888" y="2615264"/>
            <a:ext cx="6241795" cy="1033429"/>
          </a:xfrm>
          <a:prstGeom prst="rect">
            <a:avLst/>
          </a:prstGeom>
          <a:solidFill>
            <a:schemeClr val="bg1"/>
          </a:solidFill>
          <a:ln w="19050" algn="ctr">
            <a:noFill/>
            <a:miter lim="800000"/>
            <a:headEnd type="none" w="sm" len="sm"/>
            <a:tailEnd type="none" w="sm" len="sm"/>
          </a:ln>
        </p:spPr>
        <p:txBody>
          <a:bodyPr lIns="54000" tIns="54000" rIns="54000" bIns="54000"/>
          <a:lstStyle/>
          <a:p>
            <a:pPr marL="0" lvl="1" defTabSz="787400" eaLnBrk="0" hangingPunct="0">
              <a:spcBef>
                <a:spcPts val="100"/>
              </a:spcBef>
              <a:spcAft>
                <a:spcPts val="100"/>
              </a:spcAft>
              <a:buClr>
                <a:schemeClr val="tx1"/>
              </a:buClr>
            </a:pPr>
            <a:r>
              <a:rPr lang="en-US" altLang="ja-JP" sz="1100" b="1" dirty="0">
                <a:ea typeface="MS PGothic" pitchFamily="34" charset="-128"/>
              </a:rPr>
              <a:t>Key Business Outcomes</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by your own text</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by your own text</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by your own text</a:t>
            </a:r>
          </a:p>
        </p:txBody>
      </p:sp>
      <p:sp>
        <p:nvSpPr>
          <p:cNvPr id="67" name="Rectangle 12">
            <a:extLst>
              <a:ext uri="{FF2B5EF4-FFF2-40B4-BE49-F238E27FC236}">
                <a16:creationId xmlns:a16="http://schemas.microsoft.com/office/drawing/2014/main" id="{015AE19F-ED64-47BE-9C2A-D907FFEE8692}"/>
              </a:ext>
            </a:extLst>
          </p:cNvPr>
          <p:cNvSpPr>
            <a:spLocks noChangeArrowheads="1"/>
          </p:cNvSpPr>
          <p:nvPr/>
        </p:nvSpPr>
        <p:spPr bwMode="auto">
          <a:xfrm>
            <a:off x="623888" y="5402830"/>
            <a:ext cx="6241795" cy="953935"/>
          </a:xfrm>
          <a:prstGeom prst="rect">
            <a:avLst/>
          </a:prstGeom>
          <a:solidFill>
            <a:schemeClr val="bg1"/>
          </a:solidFill>
          <a:ln w="19050" algn="ctr">
            <a:noFill/>
            <a:miter lim="800000"/>
            <a:headEnd type="none" w="sm" len="sm"/>
            <a:tailEnd type="none" w="sm" len="sm"/>
          </a:ln>
        </p:spPr>
        <p:txBody>
          <a:bodyPr lIns="54000" tIns="54000" rIns="54000" bIns="54000"/>
          <a:lstStyle/>
          <a:p>
            <a:pPr marL="0" lvl="1" defTabSz="787400" eaLnBrk="0" hangingPunct="0">
              <a:spcBef>
                <a:spcPts val="100"/>
              </a:spcBef>
              <a:spcAft>
                <a:spcPts val="100"/>
              </a:spcAft>
              <a:buClr>
                <a:schemeClr val="tx1"/>
              </a:buClr>
            </a:pPr>
            <a:r>
              <a:rPr lang="en-US" altLang="ja-JP" sz="1100" b="1" dirty="0">
                <a:ea typeface="MS PGothic" pitchFamily="34" charset="-128"/>
              </a:rPr>
              <a:t>Key Deliverables</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by your own text</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by your own text</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by your own text</a:t>
            </a:r>
          </a:p>
        </p:txBody>
      </p:sp>
      <p:sp>
        <p:nvSpPr>
          <p:cNvPr id="70" name="Rectangle 69">
            <a:extLst>
              <a:ext uri="{FF2B5EF4-FFF2-40B4-BE49-F238E27FC236}">
                <a16:creationId xmlns:a16="http://schemas.microsoft.com/office/drawing/2014/main" id="{B9B30A09-FD1E-4E9C-849A-B9A8393B6CF4}"/>
              </a:ext>
            </a:extLst>
          </p:cNvPr>
          <p:cNvSpPr>
            <a:spLocks noChangeArrowheads="1"/>
          </p:cNvSpPr>
          <p:nvPr/>
        </p:nvSpPr>
        <p:spPr bwMode="auto">
          <a:xfrm>
            <a:off x="623888" y="3702958"/>
            <a:ext cx="6241795" cy="1645607"/>
          </a:xfrm>
          <a:prstGeom prst="rect">
            <a:avLst/>
          </a:prstGeom>
          <a:solidFill>
            <a:schemeClr val="bg1"/>
          </a:solidFill>
          <a:ln w="19050" algn="ctr">
            <a:noFill/>
            <a:miter lim="800000"/>
            <a:headEnd type="none" w="sm" len="sm"/>
            <a:tailEnd type="none" w="sm" len="sm"/>
          </a:ln>
        </p:spPr>
        <p:txBody>
          <a:bodyPr lIns="54000" tIns="54000" rIns="54000" bIns="54000"/>
          <a:lstStyle/>
          <a:p>
            <a:pPr marL="0" lvl="1" defTabSz="787400" eaLnBrk="0" hangingPunct="0">
              <a:spcBef>
                <a:spcPts val="100"/>
              </a:spcBef>
              <a:spcAft>
                <a:spcPts val="100"/>
              </a:spcAft>
              <a:buClr>
                <a:schemeClr val="tx1"/>
              </a:buClr>
            </a:pPr>
            <a:r>
              <a:rPr lang="en-US" altLang="ja-JP" sz="1100" b="1" dirty="0">
                <a:ea typeface="MS PGothic" pitchFamily="34" charset="-128"/>
              </a:rPr>
              <a:t>Key Activities &amp; Milestones</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by your own text</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by your own text</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by your own text</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by your own text</a:t>
            </a:r>
          </a:p>
        </p:txBody>
      </p:sp>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3737" name="think-cell Slide" r:id="rId5" imgW="344" imgH="344" progId="TCLayout.ActiveDocument.1">
                  <p:embed/>
                </p:oleObj>
              </mc:Choice>
              <mc:Fallback>
                <p:oleObj name="think-cell Slide" r:id="rId5"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US" kern="0" dirty="0"/>
              <a:t>Project Deliverables and Business Outcomes</a:t>
            </a:r>
            <a:br>
              <a:rPr lang="en-US" kern="0" dirty="0"/>
            </a:br>
            <a:r>
              <a:rPr lang="en-US" b="0" kern="0" dirty="0"/>
              <a:t>Zoom on phase 3</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23</a:t>
            </a:fld>
            <a:endParaRPr lang="en-US" sz="1000" dirty="0">
              <a:solidFill>
                <a:srgbClr val="ADAFBB"/>
              </a:solidFill>
            </a:endParaRPr>
          </a:p>
        </p:txBody>
      </p:sp>
      <p:sp>
        <p:nvSpPr>
          <p:cNvPr id="58" name="Oval 57">
            <a:extLst>
              <a:ext uri="{FF2B5EF4-FFF2-40B4-BE49-F238E27FC236}">
                <a16:creationId xmlns:a16="http://schemas.microsoft.com/office/drawing/2014/main" id="{350E1C5E-74D1-496A-8421-7248DCEDD849}"/>
              </a:ext>
            </a:extLst>
          </p:cNvPr>
          <p:cNvSpPr/>
          <p:nvPr/>
        </p:nvSpPr>
        <p:spPr bwMode="auto">
          <a:xfrm>
            <a:off x="10587534" y="714906"/>
            <a:ext cx="230106" cy="230212"/>
          </a:xfrm>
          <a:prstGeom prst="ellipse">
            <a:avLst/>
          </a:prstGeom>
          <a:solidFill>
            <a:schemeClr val="bg1">
              <a:lumMod val="75000"/>
            </a:schemeClr>
          </a:solidFill>
          <a:ln>
            <a:noFill/>
          </a:ln>
        </p:spPr>
        <p:txBody>
          <a:bodyPr wrap="square" lIns="0" tIns="0" rIns="0" bIns="0" rtlCol="0" anchor="ctr">
            <a:noAutofit/>
          </a:bodyPr>
          <a:lstStyle/>
          <a:p>
            <a:pPr algn="ctr" defTabSz="623853" fontAlgn="base">
              <a:spcBef>
                <a:spcPct val="0"/>
              </a:spcBef>
              <a:spcAft>
                <a:spcPct val="0"/>
              </a:spcAft>
              <a:buClr>
                <a:srgbClr val="000000"/>
              </a:buClr>
            </a:pPr>
            <a:r>
              <a:rPr lang="en-US" sz="1200" b="1" dirty="0">
                <a:solidFill>
                  <a:schemeClr val="bg1"/>
                </a:solidFill>
                <a:latin typeface="Arial" charset="0"/>
                <a:cs typeface="Times New Roman" pitchFamily="18" charset="0"/>
              </a:rPr>
              <a:t>1</a:t>
            </a:r>
          </a:p>
        </p:txBody>
      </p:sp>
      <p:sp>
        <p:nvSpPr>
          <p:cNvPr id="59" name="Oval 58">
            <a:extLst>
              <a:ext uri="{FF2B5EF4-FFF2-40B4-BE49-F238E27FC236}">
                <a16:creationId xmlns:a16="http://schemas.microsoft.com/office/drawing/2014/main" id="{1590A66E-BE3C-49FB-8BDD-B80DC4C62045}"/>
              </a:ext>
            </a:extLst>
          </p:cNvPr>
          <p:cNvSpPr/>
          <p:nvPr/>
        </p:nvSpPr>
        <p:spPr bwMode="auto">
          <a:xfrm>
            <a:off x="10926142" y="831857"/>
            <a:ext cx="230106" cy="230212"/>
          </a:xfrm>
          <a:prstGeom prst="ellipse">
            <a:avLst/>
          </a:prstGeom>
          <a:solidFill>
            <a:schemeClr val="bg1">
              <a:lumMod val="75000"/>
            </a:schemeClr>
          </a:solidFill>
          <a:ln>
            <a:noFill/>
          </a:ln>
        </p:spPr>
        <p:txBody>
          <a:bodyPr wrap="square" lIns="0" tIns="0" rIns="0" bIns="0" rtlCol="0" anchor="ctr">
            <a:noAutofit/>
          </a:bodyPr>
          <a:lstStyle/>
          <a:p>
            <a:pPr algn="ctr" defTabSz="623853" fontAlgn="base">
              <a:spcBef>
                <a:spcPct val="0"/>
              </a:spcBef>
              <a:spcAft>
                <a:spcPct val="0"/>
              </a:spcAft>
              <a:buClr>
                <a:srgbClr val="000000"/>
              </a:buClr>
            </a:pPr>
            <a:r>
              <a:rPr lang="en-US" sz="1200" b="1">
                <a:solidFill>
                  <a:schemeClr val="bg1"/>
                </a:solidFill>
                <a:latin typeface="Arial" charset="0"/>
                <a:cs typeface="Times New Roman" pitchFamily="18" charset="0"/>
              </a:rPr>
              <a:t>2</a:t>
            </a:r>
            <a:endParaRPr lang="en-US" sz="1200" b="1" dirty="0">
              <a:solidFill>
                <a:schemeClr val="bg1"/>
              </a:solidFill>
              <a:latin typeface="Arial" charset="0"/>
              <a:cs typeface="Times New Roman" pitchFamily="18" charset="0"/>
            </a:endParaRPr>
          </a:p>
        </p:txBody>
      </p:sp>
      <p:sp>
        <p:nvSpPr>
          <p:cNvPr id="60" name="Oval 59">
            <a:extLst>
              <a:ext uri="{FF2B5EF4-FFF2-40B4-BE49-F238E27FC236}">
                <a16:creationId xmlns:a16="http://schemas.microsoft.com/office/drawing/2014/main" id="{9794A7D0-48FE-48C0-A685-AEF0BF9D09CC}"/>
              </a:ext>
            </a:extLst>
          </p:cNvPr>
          <p:cNvSpPr/>
          <p:nvPr/>
        </p:nvSpPr>
        <p:spPr bwMode="auto">
          <a:xfrm>
            <a:off x="11252447" y="953268"/>
            <a:ext cx="230106" cy="230212"/>
          </a:xfrm>
          <a:prstGeom prst="ellipse">
            <a:avLst/>
          </a:prstGeom>
          <a:solidFill>
            <a:schemeClr val="tx1"/>
          </a:solidFill>
          <a:ln>
            <a:noFill/>
          </a:ln>
        </p:spPr>
        <p:txBody>
          <a:bodyPr wrap="square" lIns="0" tIns="0" rIns="0" bIns="0" rtlCol="0" anchor="ctr">
            <a:noAutofit/>
          </a:bodyPr>
          <a:lstStyle/>
          <a:p>
            <a:pPr algn="ctr" defTabSz="623853" fontAlgn="base">
              <a:spcBef>
                <a:spcPct val="0"/>
              </a:spcBef>
              <a:spcAft>
                <a:spcPct val="0"/>
              </a:spcAft>
              <a:buClr>
                <a:srgbClr val="000000"/>
              </a:buClr>
            </a:pPr>
            <a:r>
              <a:rPr lang="en-US" sz="1200" b="1" dirty="0">
                <a:solidFill>
                  <a:schemeClr val="bg1"/>
                </a:solidFill>
                <a:latin typeface="Arial" charset="0"/>
                <a:cs typeface="Times New Roman" pitchFamily="18" charset="0"/>
              </a:rPr>
              <a:t>3</a:t>
            </a:r>
          </a:p>
        </p:txBody>
      </p:sp>
      <p:pic>
        <p:nvPicPr>
          <p:cNvPr id="4" name="Picture 3">
            <a:extLst>
              <a:ext uri="{FF2B5EF4-FFF2-40B4-BE49-F238E27FC236}">
                <a16:creationId xmlns:a16="http://schemas.microsoft.com/office/drawing/2014/main" id="{C9129EFF-F5D1-453F-B618-277778828FFB}"/>
              </a:ext>
            </a:extLst>
          </p:cNvPr>
          <p:cNvPicPr>
            <a:picLocks noChangeAspect="1"/>
          </p:cNvPicPr>
          <p:nvPr/>
        </p:nvPicPr>
        <p:blipFill>
          <a:blip r:embed="rId7"/>
          <a:stretch>
            <a:fillRect/>
          </a:stretch>
        </p:blipFill>
        <p:spPr>
          <a:xfrm>
            <a:off x="10234634" y="546003"/>
            <a:ext cx="1352529" cy="729565"/>
          </a:xfrm>
          <a:prstGeom prst="rect">
            <a:avLst/>
          </a:prstGeom>
        </p:spPr>
      </p:pic>
      <p:pic>
        <p:nvPicPr>
          <p:cNvPr id="68" name="Picture 67">
            <a:extLst>
              <a:ext uri="{FF2B5EF4-FFF2-40B4-BE49-F238E27FC236}">
                <a16:creationId xmlns:a16="http://schemas.microsoft.com/office/drawing/2014/main" id="{BD688009-7250-4315-BA14-A797B06789D1}"/>
              </a:ext>
            </a:extLst>
          </p:cNvPr>
          <p:cNvPicPr>
            <a:picLocks noChangeAspect="1"/>
          </p:cNvPicPr>
          <p:nvPr/>
        </p:nvPicPr>
        <p:blipFill>
          <a:blip r:embed="rId8"/>
          <a:stretch>
            <a:fillRect/>
          </a:stretch>
        </p:blipFill>
        <p:spPr>
          <a:xfrm>
            <a:off x="7728928" y="3042670"/>
            <a:ext cx="3079098" cy="1585232"/>
          </a:xfrm>
          <a:prstGeom prst="rect">
            <a:avLst/>
          </a:prstGeom>
        </p:spPr>
      </p:pic>
      <p:pic>
        <p:nvPicPr>
          <p:cNvPr id="69" name="Picture 68">
            <a:extLst>
              <a:ext uri="{FF2B5EF4-FFF2-40B4-BE49-F238E27FC236}">
                <a16:creationId xmlns:a16="http://schemas.microsoft.com/office/drawing/2014/main" id="{D782ED0E-F4DD-4886-BD68-4EEDE89D9F3F}"/>
              </a:ext>
            </a:extLst>
          </p:cNvPr>
          <p:cNvPicPr>
            <a:picLocks noChangeAspect="1"/>
          </p:cNvPicPr>
          <p:nvPr/>
        </p:nvPicPr>
        <p:blipFill>
          <a:blip r:embed="rId9"/>
          <a:stretch>
            <a:fillRect/>
          </a:stretch>
        </p:blipFill>
        <p:spPr>
          <a:xfrm>
            <a:off x="7816566" y="4750365"/>
            <a:ext cx="2903822" cy="1361894"/>
          </a:xfrm>
          <a:prstGeom prst="rect">
            <a:avLst/>
          </a:prstGeom>
        </p:spPr>
      </p:pic>
    </p:spTree>
    <p:extLst>
      <p:ext uri="{BB962C8B-B14F-4D97-AF65-F5344CB8AC3E}">
        <p14:creationId xmlns:p14="http://schemas.microsoft.com/office/powerpoint/2010/main" val="2145189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58B7AFD-01BB-4A7B-A3BF-F54B179CB4EC}"/>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4758" name="think-cell Slide" r:id="rId5" imgW="344" imgH="344" progId="TCLayout.ActiveDocument.1">
                  <p:embed/>
                </p:oleObj>
              </mc:Choice>
              <mc:Fallback>
                <p:oleObj name="think-cell Slide" r:id="rId5" imgW="344" imgH="344" progId="TCLayout.ActiveDocument.1">
                  <p:embed/>
                  <p:pic>
                    <p:nvPicPr>
                      <p:cNvPr id="7" name="Object 6" hidden="1">
                        <a:extLst>
                          <a:ext uri="{FF2B5EF4-FFF2-40B4-BE49-F238E27FC236}">
                            <a16:creationId xmlns:a16="http://schemas.microsoft.com/office/drawing/2014/main" id="{B58B7AFD-01BB-4A7B-A3BF-F54B179CB4E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6A848D05-FE2C-45F5-8AF0-7706FBA5A627}"/>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8205034-64E8-4435-BFA1-43956B7507D0}"/>
              </a:ext>
            </a:extLst>
          </p:cNvPr>
          <p:cNvSpPr>
            <a:spLocks noGrp="1"/>
          </p:cNvSpPr>
          <p:nvPr>
            <p:ph type="title"/>
          </p:nvPr>
        </p:nvSpPr>
        <p:spPr/>
        <p:txBody>
          <a:bodyPr>
            <a:normAutofit/>
          </a:bodyPr>
          <a:lstStyle/>
          <a:p>
            <a:r>
              <a:rPr lang="en-US" sz="2400" dirty="0"/>
              <a:t>Table of Contents</a:t>
            </a:r>
          </a:p>
        </p:txBody>
      </p:sp>
      <p:sp>
        <p:nvSpPr>
          <p:cNvPr id="3" name="Text Placeholder 2">
            <a:extLst>
              <a:ext uri="{FF2B5EF4-FFF2-40B4-BE49-F238E27FC236}">
                <a16:creationId xmlns:a16="http://schemas.microsoft.com/office/drawing/2014/main" id="{5A344048-DBDE-413B-8AF9-F87D45AC158E}"/>
              </a:ext>
            </a:extLst>
          </p:cNvPr>
          <p:cNvSpPr>
            <a:spLocks noGrp="1"/>
          </p:cNvSpPr>
          <p:nvPr>
            <p:ph type="body" sz="quarter" idx="10"/>
          </p:nvPr>
        </p:nvSpPr>
        <p:spPr>
          <a:xfrm>
            <a:off x="1037492" y="1899144"/>
            <a:ext cx="9729788" cy="4524315"/>
          </a:xfrm>
        </p:spPr>
        <p:txBody>
          <a:bodyPr>
            <a:spAutoFit/>
          </a:bodyPr>
          <a:lstStyle/>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Executive Summary</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Business Opportunity &amp; Suggested Solution</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Project Objectives, Scope &amp; Approach</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Project Deliverables &amp; Business Outcomes</a:t>
            </a:r>
          </a:p>
          <a:p>
            <a:pPr marL="457200" lvl="0" indent="-342900" defTabSz="914400">
              <a:lnSpc>
                <a:spcPct val="100000"/>
              </a:lnSpc>
              <a:spcBef>
                <a:spcPts val="400"/>
              </a:spcBef>
              <a:spcAft>
                <a:spcPts val="400"/>
              </a:spcAft>
              <a:buFont typeface="+mj-lt"/>
              <a:buAutoNum type="arabicPeriod"/>
              <a:defRPr/>
            </a:pPr>
            <a:r>
              <a:rPr lang="en-US" sz="1600" b="1" dirty="0">
                <a:solidFill>
                  <a:schemeClr val="tx1"/>
                </a:solidFill>
                <a:latin typeface="Arial"/>
                <a:cs typeface="+mn-cs"/>
              </a:rPr>
              <a:t>Strategic Alignment</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Dependencies &amp; Constraints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Risk Assessment &amp; Mitigation</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Change Impact Assessment</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Project Costs </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Benefits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Net Present Value</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Key Success Factors &amp; KPIs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Exhibits</a:t>
            </a:r>
          </a:p>
        </p:txBody>
      </p:sp>
      <p:pic>
        <p:nvPicPr>
          <p:cNvPr id="5" name="Graphic 4" descr="List">
            <a:extLst>
              <a:ext uri="{FF2B5EF4-FFF2-40B4-BE49-F238E27FC236}">
                <a16:creationId xmlns:a16="http://schemas.microsoft.com/office/drawing/2014/main" id="{56B1C362-96F1-4BC9-AC8E-F365FD8F8E8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828137" y="511345"/>
            <a:ext cx="914400" cy="914400"/>
          </a:xfrm>
          <a:prstGeom prst="rect">
            <a:avLst/>
          </a:prstGeom>
        </p:spPr>
      </p:pic>
      <p:sp>
        <p:nvSpPr>
          <p:cNvPr id="8" name="Slide Number Placeholder 7">
            <a:extLst>
              <a:ext uri="{FF2B5EF4-FFF2-40B4-BE49-F238E27FC236}">
                <a16:creationId xmlns:a16="http://schemas.microsoft.com/office/drawing/2014/main" id="{A76A0507-70F3-4E48-940C-8D8560D8E8CC}"/>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24</a:t>
            </a:fld>
            <a:endParaRPr lang="en-US" sz="1000" dirty="0">
              <a:solidFill>
                <a:srgbClr val="ADAFBB"/>
              </a:solidFill>
            </a:endParaRPr>
          </a:p>
        </p:txBody>
      </p:sp>
      <p:sp>
        <p:nvSpPr>
          <p:cNvPr id="9" name="Rectangle 8">
            <a:extLst>
              <a:ext uri="{FF2B5EF4-FFF2-40B4-BE49-F238E27FC236}">
                <a16:creationId xmlns:a16="http://schemas.microsoft.com/office/drawing/2014/main" id="{C16D4792-989E-4B70-8D7E-99B843B78114}"/>
              </a:ext>
            </a:extLst>
          </p:cNvPr>
          <p:cNvSpPr/>
          <p:nvPr/>
        </p:nvSpPr>
        <p:spPr>
          <a:xfrm>
            <a:off x="890954" y="1927644"/>
            <a:ext cx="146538" cy="44958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Tree>
    <p:extLst>
      <p:ext uri="{BB962C8B-B14F-4D97-AF65-F5344CB8AC3E}">
        <p14:creationId xmlns:p14="http://schemas.microsoft.com/office/powerpoint/2010/main" val="16682958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5784" name="think-cell Slide" r:id="rId5" imgW="344" imgH="344" progId="TCLayout.ActiveDocument.1">
                  <p:embed/>
                </p:oleObj>
              </mc:Choice>
              <mc:Fallback>
                <p:oleObj name="think-cell Slide" r:id="rId5"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US" kern="0" dirty="0"/>
              <a:t>Strategic Alignment</a:t>
            </a:r>
            <a:br>
              <a:rPr lang="en-US" kern="0" dirty="0"/>
            </a:br>
            <a:r>
              <a:rPr lang="en-US" b="0" kern="0" dirty="0"/>
              <a:t>Replace this text by the key takeaway of this slide</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25</a:t>
            </a:fld>
            <a:endParaRPr lang="en-US" sz="1000" dirty="0">
              <a:solidFill>
                <a:srgbClr val="ADAFBB"/>
              </a:solidFill>
            </a:endParaRPr>
          </a:p>
        </p:txBody>
      </p:sp>
      <p:sp>
        <p:nvSpPr>
          <p:cNvPr id="18" name="Rectangle: Rounded Corners 17">
            <a:extLst>
              <a:ext uri="{FF2B5EF4-FFF2-40B4-BE49-F238E27FC236}">
                <a16:creationId xmlns:a16="http://schemas.microsoft.com/office/drawing/2014/main" id="{CE7CA8CE-59F3-41DE-B372-C735B8175331}"/>
              </a:ext>
            </a:extLst>
          </p:cNvPr>
          <p:cNvSpPr/>
          <p:nvPr/>
        </p:nvSpPr>
        <p:spPr bwMode="auto">
          <a:xfrm>
            <a:off x="9114641" y="758385"/>
            <a:ext cx="2473074" cy="304800"/>
          </a:xfrm>
          <a:prstGeom prst="roundRect">
            <a:avLst/>
          </a:prstGeom>
          <a:solidFill>
            <a:srgbClr val="E5F4D4"/>
          </a:solidFill>
          <a:ln>
            <a:noFill/>
          </a:ln>
        </p:spPr>
        <p:txBody>
          <a:bodyPr wrap="square" lIns="0" tIns="45715" rIns="0" bIns="45715" rtlCol="0" anchor="ctr">
            <a:noAutofit/>
          </a:bodyPr>
          <a:lstStyle/>
          <a:p>
            <a:pPr algn="ctr">
              <a:spcBef>
                <a:spcPct val="50000"/>
              </a:spcBef>
            </a:pPr>
            <a:r>
              <a:rPr lang="en-US" altLang="en-US" sz="900">
                <a:solidFill>
                  <a:schemeClr val="tx2"/>
                </a:solidFill>
                <a:latin typeface="Arial" panose="020B0604020202020204" pitchFamily="34" charset="0"/>
              </a:rPr>
              <a:t>Strategic Objectives the Project is aligned with</a:t>
            </a:r>
            <a:endParaRPr lang="en-US" altLang="en-US" sz="900" dirty="0">
              <a:solidFill>
                <a:schemeClr val="tx2"/>
              </a:solidFill>
              <a:latin typeface="Arial" panose="020B0604020202020204" pitchFamily="34" charset="0"/>
            </a:endParaRPr>
          </a:p>
        </p:txBody>
      </p:sp>
      <p:sp>
        <p:nvSpPr>
          <p:cNvPr id="19" name="TextBox 18">
            <a:extLst>
              <a:ext uri="{FF2B5EF4-FFF2-40B4-BE49-F238E27FC236}">
                <a16:creationId xmlns:a16="http://schemas.microsoft.com/office/drawing/2014/main" id="{018BCC4C-AE94-4F19-82EC-10973681B969}"/>
              </a:ext>
            </a:extLst>
          </p:cNvPr>
          <p:cNvSpPr txBox="1"/>
          <p:nvPr/>
        </p:nvSpPr>
        <p:spPr>
          <a:xfrm>
            <a:off x="8390740" y="779980"/>
            <a:ext cx="762000" cy="261610"/>
          </a:xfrm>
          <a:prstGeom prst="rect">
            <a:avLst/>
          </a:prstGeom>
          <a:noFill/>
        </p:spPr>
        <p:txBody>
          <a:bodyPr wrap="square" rtlCol="0">
            <a:spAutoFit/>
          </a:bodyPr>
          <a:lstStyle/>
          <a:p>
            <a:r>
              <a:rPr lang="en-US" sz="1100" b="1" dirty="0"/>
              <a:t>Caption:</a:t>
            </a:r>
          </a:p>
        </p:txBody>
      </p:sp>
      <p:sp>
        <p:nvSpPr>
          <p:cNvPr id="20" name="Rectangle 19">
            <a:extLst>
              <a:ext uri="{FF2B5EF4-FFF2-40B4-BE49-F238E27FC236}">
                <a16:creationId xmlns:a16="http://schemas.microsoft.com/office/drawing/2014/main" id="{A124AF06-FBC6-413E-911E-4EF6502D7B0F}"/>
              </a:ext>
            </a:extLst>
          </p:cNvPr>
          <p:cNvSpPr/>
          <p:nvPr/>
        </p:nvSpPr>
        <p:spPr>
          <a:xfrm>
            <a:off x="633952" y="3594142"/>
            <a:ext cx="1371829" cy="284309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b="1" dirty="0">
                <a:solidFill>
                  <a:schemeClr val="bg1"/>
                </a:solidFill>
              </a:rPr>
              <a:t>Strategic Objectives</a:t>
            </a:r>
          </a:p>
        </p:txBody>
      </p:sp>
      <p:sp>
        <p:nvSpPr>
          <p:cNvPr id="21" name="Rectangle 20">
            <a:extLst>
              <a:ext uri="{FF2B5EF4-FFF2-40B4-BE49-F238E27FC236}">
                <a16:creationId xmlns:a16="http://schemas.microsoft.com/office/drawing/2014/main" id="{CB34AF07-F47D-46F9-BDAF-D7FF673ACC36}"/>
              </a:ext>
            </a:extLst>
          </p:cNvPr>
          <p:cNvSpPr/>
          <p:nvPr/>
        </p:nvSpPr>
        <p:spPr>
          <a:xfrm>
            <a:off x="2094271" y="3594142"/>
            <a:ext cx="9492892" cy="284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a:solidFill>
                <a:schemeClr val="tx2"/>
              </a:solidFill>
            </a:endParaRPr>
          </a:p>
        </p:txBody>
      </p:sp>
      <p:sp>
        <p:nvSpPr>
          <p:cNvPr id="26" name="Rectangle 25">
            <a:extLst>
              <a:ext uri="{FF2B5EF4-FFF2-40B4-BE49-F238E27FC236}">
                <a16:creationId xmlns:a16="http://schemas.microsoft.com/office/drawing/2014/main" id="{35E90DA6-1F1C-4116-95D3-DEFC22D47E7E}"/>
              </a:ext>
            </a:extLst>
          </p:cNvPr>
          <p:cNvSpPr/>
          <p:nvPr/>
        </p:nvSpPr>
        <p:spPr>
          <a:xfrm>
            <a:off x="633952" y="1679316"/>
            <a:ext cx="1371829" cy="8668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b="1" dirty="0">
                <a:solidFill>
                  <a:schemeClr val="bg1"/>
                </a:solidFill>
              </a:rPr>
              <a:t>Mission</a:t>
            </a:r>
          </a:p>
        </p:txBody>
      </p:sp>
      <p:sp>
        <p:nvSpPr>
          <p:cNvPr id="27" name="Rectangle 26">
            <a:extLst>
              <a:ext uri="{FF2B5EF4-FFF2-40B4-BE49-F238E27FC236}">
                <a16:creationId xmlns:a16="http://schemas.microsoft.com/office/drawing/2014/main" id="{6E54850A-9769-4206-9D81-427E930F5C03}"/>
              </a:ext>
            </a:extLst>
          </p:cNvPr>
          <p:cNvSpPr/>
          <p:nvPr/>
        </p:nvSpPr>
        <p:spPr>
          <a:xfrm>
            <a:off x="633952" y="2636729"/>
            <a:ext cx="1371829" cy="867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b="1" dirty="0">
                <a:solidFill>
                  <a:schemeClr val="bg1"/>
                </a:solidFill>
              </a:rPr>
              <a:t>Vision</a:t>
            </a:r>
          </a:p>
        </p:txBody>
      </p:sp>
      <p:sp>
        <p:nvSpPr>
          <p:cNvPr id="28" name="Rectangle 27">
            <a:extLst>
              <a:ext uri="{FF2B5EF4-FFF2-40B4-BE49-F238E27FC236}">
                <a16:creationId xmlns:a16="http://schemas.microsoft.com/office/drawing/2014/main" id="{98E821A2-6113-481F-A323-64EBA1FE483D}"/>
              </a:ext>
            </a:extLst>
          </p:cNvPr>
          <p:cNvSpPr/>
          <p:nvPr/>
        </p:nvSpPr>
        <p:spPr>
          <a:xfrm>
            <a:off x="2094271" y="2636729"/>
            <a:ext cx="9492892" cy="867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Insert your Vision statement</a:t>
            </a:r>
            <a:endParaRPr lang="en-AU" sz="1600" dirty="0">
              <a:solidFill>
                <a:schemeClr val="tx1"/>
              </a:solidFill>
            </a:endParaRPr>
          </a:p>
        </p:txBody>
      </p:sp>
      <p:sp>
        <p:nvSpPr>
          <p:cNvPr id="29" name="Rectangle 28">
            <a:extLst>
              <a:ext uri="{FF2B5EF4-FFF2-40B4-BE49-F238E27FC236}">
                <a16:creationId xmlns:a16="http://schemas.microsoft.com/office/drawing/2014/main" id="{85415B8C-D0D4-4689-97E9-404521B43DFF}"/>
              </a:ext>
            </a:extLst>
          </p:cNvPr>
          <p:cNvSpPr/>
          <p:nvPr/>
        </p:nvSpPr>
        <p:spPr>
          <a:xfrm>
            <a:off x="2094271" y="1679316"/>
            <a:ext cx="9492892" cy="867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Insert your Mission statement</a:t>
            </a:r>
          </a:p>
        </p:txBody>
      </p:sp>
      <p:sp>
        <p:nvSpPr>
          <p:cNvPr id="22" name="Rectangle: Rounded Corners 21">
            <a:extLst>
              <a:ext uri="{FF2B5EF4-FFF2-40B4-BE49-F238E27FC236}">
                <a16:creationId xmlns:a16="http://schemas.microsoft.com/office/drawing/2014/main" id="{6FA1F5E4-6F1C-45EC-9A0D-CFCD2EAB7424}"/>
              </a:ext>
            </a:extLst>
          </p:cNvPr>
          <p:cNvSpPr/>
          <p:nvPr/>
        </p:nvSpPr>
        <p:spPr bwMode="auto">
          <a:xfrm>
            <a:off x="2227516" y="5559971"/>
            <a:ext cx="2154051" cy="705093"/>
          </a:xfrm>
          <a:prstGeom prst="roundRect">
            <a:avLst/>
          </a:prstGeom>
          <a:solidFill>
            <a:schemeClr val="bg1"/>
          </a:solidFill>
          <a:ln>
            <a:solidFill>
              <a:schemeClr val="tx2"/>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1100" dirty="0">
                <a:solidFill>
                  <a:srgbClr val="002060"/>
                </a:solidFill>
                <a:latin typeface="Arial" panose="020B0604020202020204"/>
                <a:cs typeface="Times New Roman" pitchFamily="18" charset="0"/>
              </a:rPr>
              <a:t>Insert the name of a Strategic Objective</a:t>
            </a:r>
          </a:p>
        </p:txBody>
      </p:sp>
      <p:sp>
        <p:nvSpPr>
          <p:cNvPr id="23" name="Rectangle: Rounded Corners 22">
            <a:extLst>
              <a:ext uri="{FF2B5EF4-FFF2-40B4-BE49-F238E27FC236}">
                <a16:creationId xmlns:a16="http://schemas.microsoft.com/office/drawing/2014/main" id="{627923F9-1E47-44FE-A630-41CC32C128AD}"/>
              </a:ext>
            </a:extLst>
          </p:cNvPr>
          <p:cNvSpPr/>
          <p:nvPr/>
        </p:nvSpPr>
        <p:spPr bwMode="auto">
          <a:xfrm>
            <a:off x="4582242" y="5559971"/>
            <a:ext cx="2154051" cy="705093"/>
          </a:xfrm>
          <a:prstGeom prst="roundRect">
            <a:avLst/>
          </a:prstGeom>
          <a:solidFill>
            <a:schemeClr val="bg1"/>
          </a:solidFill>
          <a:ln>
            <a:solidFill>
              <a:schemeClr val="tx2"/>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1100" dirty="0">
                <a:solidFill>
                  <a:srgbClr val="002060"/>
                </a:solidFill>
                <a:latin typeface="Arial" panose="020B0604020202020204"/>
                <a:cs typeface="Times New Roman" pitchFamily="18" charset="0"/>
              </a:rPr>
              <a:t>Insert the name of a Strategic Objective</a:t>
            </a:r>
          </a:p>
        </p:txBody>
      </p:sp>
      <p:sp>
        <p:nvSpPr>
          <p:cNvPr id="24" name="Rectangle: Rounded Corners 23">
            <a:extLst>
              <a:ext uri="{FF2B5EF4-FFF2-40B4-BE49-F238E27FC236}">
                <a16:creationId xmlns:a16="http://schemas.microsoft.com/office/drawing/2014/main" id="{AA495756-B641-4FB9-AC28-9568D0E9178E}"/>
              </a:ext>
            </a:extLst>
          </p:cNvPr>
          <p:cNvSpPr/>
          <p:nvPr/>
        </p:nvSpPr>
        <p:spPr bwMode="auto">
          <a:xfrm>
            <a:off x="6945142" y="5559971"/>
            <a:ext cx="2154051" cy="705093"/>
          </a:xfrm>
          <a:prstGeom prst="roundRect">
            <a:avLst/>
          </a:prstGeom>
          <a:solidFill>
            <a:schemeClr val="bg1"/>
          </a:solidFill>
          <a:ln>
            <a:solidFill>
              <a:schemeClr val="tx2"/>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1100" dirty="0">
                <a:solidFill>
                  <a:srgbClr val="002060"/>
                </a:solidFill>
                <a:latin typeface="Arial" panose="020B0604020202020204"/>
                <a:cs typeface="Times New Roman" pitchFamily="18" charset="0"/>
              </a:rPr>
              <a:t>Insert the name of a Strategic Objective</a:t>
            </a:r>
          </a:p>
        </p:txBody>
      </p:sp>
      <p:sp>
        <p:nvSpPr>
          <p:cNvPr id="25" name="Rectangle: Rounded Corners 24">
            <a:extLst>
              <a:ext uri="{FF2B5EF4-FFF2-40B4-BE49-F238E27FC236}">
                <a16:creationId xmlns:a16="http://schemas.microsoft.com/office/drawing/2014/main" id="{6ABBEB77-FA23-4F03-958E-61EB1194E9F9}"/>
              </a:ext>
            </a:extLst>
          </p:cNvPr>
          <p:cNvSpPr/>
          <p:nvPr/>
        </p:nvSpPr>
        <p:spPr bwMode="auto">
          <a:xfrm>
            <a:off x="9299867" y="5559971"/>
            <a:ext cx="2154051" cy="705093"/>
          </a:xfrm>
          <a:prstGeom prst="roundRect">
            <a:avLst/>
          </a:prstGeom>
          <a:solidFill>
            <a:schemeClr val="bg1"/>
          </a:solidFill>
          <a:ln>
            <a:solidFill>
              <a:schemeClr val="tx2"/>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1100" dirty="0">
                <a:solidFill>
                  <a:srgbClr val="002060"/>
                </a:solidFill>
                <a:latin typeface="Arial" panose="020B0604020202020204"/>
                <a:cs typeface="Times New Roman" pitchFamily="18" charset="0"/>
              </a:rPr>
              <a:t>Insert the name of a Strategic Objective</a:t>
            </a:r>
          </a:p>
        </p:txBody>
      </p:sp>
      <p:sp>
        <p:nvSpPr>
          <p:cNvPr id="30" name="Rectangle: Rounded Corners 29">
            <a:extLst>
              <a:ext uri="{FF2B5EF4-FFF2-40B4-BE49-F238E27FC236}">
                <a16:creationId xmlns:a16="http://schemas.microsoft.com/office/drawing/2014/main" id="{C8141BB5-818A-49B8-B2F3-B2B8DCE2F9A9}"/>
              </a:ext>
            </a:extLst>
          </p:cNvPr>
          <p:cNvSpPr/>
          <p:nvPr/>
        </p:nvSpPr>
        <p:spPr bwMode="auto">
          <a:xfrm>
            <a:off x="2227516" y="4663596"/>
            <a:ext cx="2154051" cy="705093"/>
          </a:xfrm>
          <a:prstGeom prst="roundRect">
            <a:avLst/>
          </a:prstGeom>
          <a:solidFill>
            <a:schemeClr val="bg1"/>
          </a:solidFill>
          <a:ln>
            <a:solidFill>
              <a:schemeClr val="tx2"/>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1100" dirty="0">
                <a:solidFill>
                  <a:srgbClr val="002060"/>
                </a:solidFill>
                <a:latin typeface="Arial" panose="020B0604020202020204"/>
                <a:cs typeface="Times New Roman" pitchFamily="18" charset="0"/>
              </a:rPr>
              <a:t>Insert the name of a Strategic Objective</a:t>
            </a:r>
          </a:p>
        </p:txBody>
      </p:sp>
      <p:sp>
        <p:nvSpPr>
          <p:cNvPr id="31" name="Rectangle: Rounded Corners 30">
            <a:extLst>
              <a:ext uri="{FF2B5EF4-FFF2-40B4-BE49-F238E27FC236}">
                <a16:creationId xmlns:a16="http://schemas.microsoft.com/office/drawing/2014/main" id="{B8DF46F7-21C0-41B9-9807-9D73A18B224F}"/>
              </a:ext>
            </a:extLst>
          </p:cNvPr>
          <p:cNvSpPr/>
          <p:nvPr/>
        </p:nvSpPr>
        <p:spPr bwMode="auto">
          <a:xfrm>
            <a:off x="4582242" y="4663596"/>
            <a:ext cx="2154051" cy="705093"/>
          </a:xfrm>
          <a:prstGeom prst="roundRect">
            <a:avLst/>
          </a:prstGeom>
          <a:solidFill>
            <a:srgbClr val="E5F4D4"/>
          </a:solidFill>
          <a:ln>
            <a:no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1100">
                <a:solidFill>
                  <a:srgbClr val="002060"/>
                </a:solidFill>
                <a:latin typeface="Arial" panose="020B0604020202020204"/>
                <a:cs typeface="Times New Roman" pitchFamily="18" charset="0"/>
              </a:rPr>
              <a:t>Insert the name of a Strategic Objective</a:t>
            </a:r>
            <a:endParaRPr lang="en-US" sz="1100" dirty="0">
              <a:solidFill>
                <a:srgbClr val="002060"/>
              </a:solidFill>
              <a:latin typeface="Arial" panose="020B0604020202020204"/>
              <a:cs typeface="Times New Roman" pitchFamily="18" charset="0"/>
            </a:endParaRPr>
          </a:p>
        </p:txBody>
      </p:sp>
      <p:sp>
        <p:nvSpPr>
          <p:cNvPr id="32" name="Rectangle: Rounded Corners 31">
            <a:extLst>
              <a:ext uri="{FF2B5EF4-FFF2-40B4-BE49-F238E27FC236}">
                <a16:creationId xmlns:a16="http://schemas.microsoft.com/office/drawing/2014/main" id="{215C97D7-9462-4E75-B910-8547A5CC0F8F}"/>
              </a:ext>
            </a:extLst>
          </p:cNvPr>
          <p:cNvSpPr/>
          <p:nvPr/>
        </p:nvSpPr>
        <p:spPr bwMode="auto">
          <a:xfrm>
            <a:off x="6945142" y="4663596"/>
            <a:ext cx="2154051" cy="705093"/>
          </a:xfrm>
          <a:prstGeom prst="roundRect">
            <a:avLst/>
          </a:prstGeom>
          <a:solidFill>
            <a:schemeClr val="bg1"/>
          </a:solidFill>
          <a:ln>
            <a:solidFill>
              <a:schemeClr val="tx2"/>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1100" dirty="0">
                <a:solidFill>
                  <a:srgbClr val="002060"/>
                </a:solidFill>
                <a:latin typeface="Arial" panose="020B0604020202020204"/>
                <a:cs typeface="Times New Roman" pitchFamily="18" charset="0"/>
              </a:rPr>
              <a:t>Insert the name of a Strategic Objective</a:t>
            </a:r>
          </a:p>
        </p:txBody>
      </p:sp>
      <p:sp>
        <p:nvSpPr>
          <p:cNvPr id="33" name="Rectangle: Rounded Corners 32">
            <a:extLst>
              <a:ext uri="{FF2B5EF4-FFF2-40B4-BE49-F238E27FC236}">
                <a16:creationId xmlns:a16="http://schemas.microsoft.com/office/drawing/2014/main" id="{21C38DF5-815F-4B60-B3A0-C4699220BF6F}"/>
              </a:ext>
            </a:extLst>
          </p:cNvPr>
          <p:cNvSpPr/>
          <p:nvPr/>
        </p:nvSpPr>
        <p:spPr bwMode="auto">
          <a:xfrm>
            <a:off x="9299867" y="4663596"/>
            <a:ext cx="2154051" cy="705093"/>
          </a:xfrm>
          <a:prstGeom prst="roundRect">
            <a:avLst/>
          </a:prstGeom>
          <a:solidFill>
            <a:srgbClr val="E5F4D4"/>
          </a:solidFill>
          <a:ln>
            <a:no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1100">
                <a:solidFill>
                  <a:srgbClr val="002060"/>
                </a:solidFill>
                <a:latin typeface="Arial" panose="020B0604020202020204"/>
                <a:cs typeface="Times New Roman" pitchFamily="18" charset="0"/>
              </a:rPr>
              <a:t>Insert the name of a Strategic Objective</a:t>
            </a:r>
            <a:endParaRPr lang="en-US" sz="1100" dirty="0">
              <a:solidFill>
                <a:srgbClr val="002060"/>
              </a:solidFill>
              <a:latin typeface="Arial" panose="020B0604020202020204"/>
              <a:cs typeface="Times New Roman" pitchFamily="18" charset="0"/>
            </a:endParaRPr>
          </a:p>
        </p:txBody>
      </p:sp>
      <p:sp>
        <p:nvSpPr>
          <p:cNvPr id="34" name="Rectangle: Rounded Corners 33">
            <a:extLst>
              <a:ext uri="{FF2B5EF4-FFF2-40B4-BE49-F238E27FC236}">
                <a16:creationId xmlns:a16="http://schemas.microsoft.com/office/drawing/2014/main" id="{CCBCCD01-1A8C-4CE4-9D35-D5B80BA96E10}"/>
              </a:ext>
            </a:extLst>
          </p:cNvPr>
          <p:cNvSpPr/>
          <p:nvPr/>
        </p:nvSpPr>
        <p:spPr bwMode="auto">
          <a:xfrm>
            <a:off x="2227516" y="3767221"/>
            <a:ext cx="2154051" cy="705093"/>
          </a:xfrm>
          <a:prstGeom prst="roundRect">
            <a:avLst/>
          </a:prstGeom>
          <a:solidFill>
            <a:schemeClr val="bg1"/>
          </a:solidFill>
          <a:ln>
            <a:solidFill>
              <a:schemeClr val="tx2"/>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1100" dirty="0">
                <a:solidFill>
                  <a:srgbClr val="002060"/>
                </a:solidFill>
                <a:latin typeface="Arial" panose="020B0604020202020204"/>
                <a:cs typeface="Times New Roman" pitchFamily="18" charset="0"/>
              </a:rPr>
              <a:t>Insert the name of a Strategic Objective</a:t>
            </a:r>
          </a:p>
        </p:txBody>
      </p:sp>
      <p:sp>
        <p:nvSpPr>
          <p:cNvPr id="35" name="Rectangle: Rounded Corners 34">
            <a:extLst>
              <a:ext uri="{FF2B5EF4-FFF2-40B4-BE49-F238E27FC236}">
                <a16:creationId xmlns:a16="http://schemas.microsoft.com/office/drawing/2014/main" id="{B22976A4-469A-4F28-9D3C-295D07D059D9}"/>
              </a:ext>
            </a:extLst>
          </p:cNvPr>
          <p:cNvSpPr/>
          <p:nvPr/>
        </p:nvSpPr>
        <p:spPr bwMode="auto">
          <a:xfrm>
            <a:off x="4584966" y="3767221"/>
            <a:ext cx="2154051" cy="705093"/>
          </a:xfrm>
          <a:prstGeom prst="roundRect">
            <a:avLst/>
          </a:prstGeom>
          <a:solidFill>
            <a:srgbClr val="E5F4D4"/>
          </a:solidFill>
          <a:ln>
            <a:no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1100" dirty="0">
                <a:solidFill>
                  <a:srgbClr val="002060"/>
                </a:solidFill>
                <a:latin typeface="Arial" panose="020B0604020202020204"/>
                <a:cs typeface="Times New Roman" pitchFamily="18" charset="0"/>
              </a:rPr>
              <a:t>Insert the name of a Strategic Objective</a:t>
            </a:r>
          </a:p>
        </p:txBody>
      </p:sp>
      <p:sp>
        <p:nvSpPr>
          <p:cNvPr id="36" name="Rectangle: Rounded Corners 35">
            <a:extLst>
              <a:ext uri="{FF2B5EF4-FFF2-40B4-BE49-F238E27FC236}">
                <a16:creationId xmlns:a16="http://schemas.microsoft.com/office/drawing/2014/main" id="{7B9AD7D2-2E8A-4E10-BE6A-B3718EF6CC2D}"/>
              </a:ext>
            </a:extLst>
          </p:cNvPr>
          <p:cNvSpPr/>
          <p:nvPr/>
        </p:nvSpPr>
        <p:spPr bwMode="auto">
          <a:xfrm>
            <a:off x="6942416" y="3767221"/>
            <a:ext cx="2154051" cy="705093"/>
          </a:xfrm>
          <a:prstGeom prst="roundRect">
            <a:avLst/>
          </a:prstGeom>
          <a:solidFill>
            <a:schemeClr val="bg1"/>
          </a:solidFill>
          <a:ln>
            <a:solidFill>
              <a:schemeClr val="tx2"/>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1100" dirty="0">
                <a:solidFill>
                  <a:srgbClr val="002060"/>
                </a:solidFill>
                <a:latin typeface="Arial" panose="020B0604020202020204"/>
                <a:cs typeface="Times New Roman" pitchFamily="18" charset="0"/>
              </a:rPr>
              <a:t>Insert the name of a Strategic Objective</a:t>
            </a:r>
          </a:p>
        </p:txBody>
      </p:sp>
      <p:sp>
        <p:nvSpPr>
          <p:cNvPr id="37" name="Rectangle: Rounded Corners 36">
            <a:extLst>
              <a:ext uri="{FF2B5EF4-FFF2-40B4-BE49-F238E27FC236}">
                <a16:creationId xmlns:a16="http://schemas.microsoft.com/office/drawing/2014/main" id="{F77A1A61-DF64-4FB7-BE27-CA619111F814}"/>
              </a:ext>
            </a:extLst>
          </p:cNvPr>
          <p:cNvSpPr/>
          <p:nvPr/>
        </p:nvSpPr>
        <p:spPr bwMode="auto">
          <a:xfrm>
            <a:off x="9299867" y="3767221"/>
            <a:ext cx="2154051" cy="705093"/>
          </a:xfrm>
          <a:prstGeom prst="roundRect">
            <a:avLst/>
          </a:prstGeom>
          <a:solidFill>
            <a:schemeClr val="bg1"/>
          </a:solidFill>
          <a:ln>
            <a:solidFill>
              <a:schemeClr val="tx2"/>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1100" dirty="0">
                <a:solidFill>
                  <a:srgbClr val="002060"/>
                </a:solidFill>
                <a:latin typeface="Arial" panose="020B0604020202020204"/>
                <a:cs typeface="Times New Roman" pitchFamily="18" charset="0"/>
              </a:rPr>
              <a:t>Insert the name of a Strategic Objective</a:t>
            </a:r>
          </a:p>
        </p:txBody>
      </p:sp>
      <p:sp>
        <p:nvSpPr>
          <p:cNvPr id="44" name="Rounded Rectangular Callout 19">
            <a:extLst>
              <a:ext uri="{FF2B5EF4-FFF2-40B4-BE49-F238E27FC236}">
                <a16:creationId xmlns:a16="http://schemas.microsoft.com/office/drawing/2014/main" id="{7E90E0BA-4B39-49AF-BE48-5B17B7BC5892}"/>
              </a:ext>
            </a:extLst>
          </p:cNvPr>
          <p:cNvSpPr/>
          <p:nvPr/>
        </p:nvSpPr>
        <p:spPr bwMode="auto">
          <a:xfrm>
            <a:off x="4916129" y="1628314"/>
            <a:ext cx="2484518" cy="1454150"/>
          </a:xfrm>
          <a:prstGeom prst="wedgeRoundRectCallout">
            <a:avLst>
              <a:gd name="adj1" fmla="val 74141"/>
              <a:gd name="adj2" fmla="val 29953"/>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latin typeface="Arial" charset="0"/>
                <a:cs typeface="Times New Roman" pitchFamily="18" charset="0"/>
              </a:rPr>
              <a:t>Your company or your client should have </a:t>
            </a:r>
            <a:r>
              <a:rPr lang="en-US" sz="1050" b="1">
                <a:latin typeface="Arial" charset="0"/>
                <a:cs typeface="Times New Roman" pitchFamily="18" charset="0"/>
              </a:rPr>
              <a:t>a “Strategy on </a:t>
            </a:r>
            <a:r>
              <a:rPr lang="en-US" sz="1050" b="1" dirty="0">
                <a:latin typeface="Arial" charset="0"/>
                <a:cs typeface="Times New Roman" pitchFamily="18" charset="0"/>
              </a:rPr>
              <a:t>a page” including the main Strategic Objectives. If not, feel free to reuse this slide.</a:t>
            </a:r>
          </a:p>
        </p:txBody>
      </p:sp>
      <p:sp>
        <p:nvSpPr>
          <p:cNvPr id="45" name="Rounded Rectangular Callout 19">
            <a:extLst>
              <a:ext uri="{FF2B5EF4-FFF2-40B4-BE49-F238E27FC236}">
                <a16:creationId xmlns:a16="http://schemas.microsoft.com/office/drawing/2014/main" id="{22203CAA-4EF5-4F23-9154-D135C1BD209F}"/>
              </a:ext>
            </a:extLst>
          </p:cNvPr>
          <p:cNvSpPr/>
          <p:nvPr/>
        </p:nvSpPr>
        <p:spPr bwMode="auto">
          <a:xfrm>
            <a:off x="8174636" y="1628314"/>
            <a:ext cx="2484518" cy="1454150"/>
          </a:xfrm>
          <a:prstGeom prst="wedgeRoundRectCallout">
            <a:avLst>
              <a:gd name="adj1" fmla="val 46843"/>
              <a:gd name="adj2" fmla="val -77488"/>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latin typeface="Arial" charset="0"/>
                <a:cs typeface="Times New Roman" pitchFamily="18" charset="0"/>
              </a:rPr>
              <a:t>If there is not clear Strategic alignment between the project and the Vision and Strategy of the Company, the Project should not go ahead.</a:t>
            </a:r>
          </a:p>
        </p:txBody>
      </p:sp>
    </p:spTree>
    <p:extLst>
      <p:ext uri="{BB962C8B-B14F-4D97-AF65-F5344CB8AC3E}">
        <p14:creationId xmlns:p14="http://schemas.microsoft.com/office/powerpoint/2010/main" val="21823991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58B7AFD-01BB-4A7B-A3BF-F54B179CB4EC}"/>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6806" name="think-cell Slide" r:id="rId5" imgW="344" imgH="344" progId="TCLayout.ActiveDocument.1">
                  <p:embed/>
                </p:oleObj>
              </mc:Choice>
              <mc:Fallback>
                <p:oleObj name="think-cell Slide" r:id="rId5" imgW="344" imgH="344" progId="TCLayout.ActiveDocument.1">
                  <p:embed/>
                  <p:pic>
                    <p:nvPicPr>
                      <p:cNvPr id="7" name="Object 6" hidden="1">
                        <a:extLst>
                          <a:ext uri="{FF2B5EF4-FFF2-40B4-BE49-F238E27FC236}">
                            <a16:creationId xmlns:a16="http://schemas.microsoft.com/office/drawing/2014/main" id="{B58B7AFD-01BB-4A7B-A3BF-F54B179CB4E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6A848D05-FE2C-45F5-8AF0-7706FBA5A627}"/>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8205034-64E8-4435-BFA1-43956B7507D0}"/>
              </a:ext>
            </a:extLst>
          </p:cNvPr>
          <p:cNvSpPr>
            <a:spLocks noGrp="1"/>
          </p:cNvSpPr>
          <p:nvPr>
            <p:ph type="title"/>
          </p:nvPr>
        </p:nvSpPr>
        <p:spPr/>
        <p:txBody>
          <a:bodyPr>
            <a:normAutofit/>
          </a:bodyPr>
          <a:lstStyle/>
          <a:p>
            <a:r>
              <a:rPr lang="en-US" sz="2400" dirty="0"/>
              <a:t>Table of Contents</a:t>
            </a:r>
          </a:p>
        </p:txBody>
      </p:sp>
      <p:sp>
        <p:nvSpPr>
          <p:cNvPr id="3" name="Text Placeholder 2">
            <a:extLst>
              <a:ext uri="{FF2B5EF4-FFF2-40B4-BE49-F238E27FC236}">
                <a16:creationId xmlns:a16="http://schemas.microsoft.com/office/drawing/2014/main" id="{5A344048-DBDE-413B-8AF9-F87D45AC158E}"/>
              </a:ext>
            </a:extLst>
          </p:cNvPr>
          <p:cNvSpPr>
            <a:spLocks noGrp="1"/>
          </p:cNvSpPr>
          <p:nvPr>
            <p:ph type="body" sz="quarter" idx="10"/>
          </p:nvPr>
        </p:nvSpPr>
        <p:spPr>
          <a:xfrm>
            <a:off x="1037492" y="1899144"/>
            <a:ext cx="9729788" cy="4524315"/>
          </a:xfrm>
        </p:spPr>
        <p:txBody>
          <a:bodyPr>
            <a:spAutoFit/>
          </a:bodyPr>
          <a:lstStyle/>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Executive Summary</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Business Opportunity &amp; Suggested Solution</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Project Objectives, Scope &amp; Approach</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Project Deliverables &amp; Business Outcomes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Strategic Alignment</a:t>
            </a:r>
          </a:p>
          <a:p>
            <a:pPr marL="457200" lvl="0" indent="-342900" defTabSz="914400">
              <a:lnSpc>
                <a:spcPct val="100000"/>
              </a:lnSpc>
              <a:spcBef>
                <a:spcPts val="400"/>
              </a:spcBef>
              <a:spcAft>
                <a:spcPts val="400"/>
              </a:spcAft>
              <a:buFont typeface="+mj-lt"/>
              <a:buAutoNum type="arabicPeriod"/>
              <a:defRPr/>
            </a:pPr>
            <a:r>
              <a:rPr lang="en-US" sz="1600" b="1" dirty="0">
                <a:solidFill>
                  <a:schemeClr val="tx1"/>
                </a:solidFill>
                <a:latin typeface="Arial"/>
                <a:cs typeface="+mn-cs"/>
              </a:rPr>
              <a:t>Dependencies &amp; Constraints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Risk Assessment &amp; Mitigation</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Change Impact Assessment</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Project Costs </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Benefits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Net Present Value</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Key Success Factors &amp; KPIs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Exhibits</a:t>
            </a:r>
          </a:p>
        </p:txBody>
      </p:sp>
      <p:pic>
        <p:nvPicPr>
          <p:cNvPr id="5" name="Graphic 4" descr="List">
            <a:extLst>
              <a:ext uri="{FF2B5EF4-FFF2-40B4-BE49-F238E27FC236}">
                <a16:creationId xmlns:a16="http://schemas.microsoft.com/office/drawing/2014/main" id="{56B1C362-96F1-4BC9-AC8E-F365FD8F8E8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828137" y="511345"/>
            <a:ext cx="914400" cy="914400"/>
          </a:xfrm>
          <a:prstGeom prst="rect">
            <a:avLst/>
          </a:prstGeom>
        </p:spPr>
      </p:pic>
      <p:sp>
        <p:nvSpPr>
          <p:cNvPr id="8" name="Slide Number Placeholder 7">
            <a:extLst>
              <a:ext uri="{FF2B5EF4-FFF2-40B4-BE49-F238E27FC236}">
                <a16:creationId xmlns:a16="http://schemas.microsoft.com/office/drawing/2014/main" id="{A76A0507-70F3-4E48-940C-8D8560D8E8CC}"/>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26</a:t>
            </a:fld>
            <a:endParaRPr lang="en-US" sz="1000" dirty="0">
              <a:solidFill>
                <a:srgbClr val="ADAFBB"/>
              </a:solidFill>
            </a:endParaRPr>
          </a:p>
        </p:txBody>
      </p:sp>
      <p:sp>
        <p:nvSpPr>
          <p:cNvPr id="9" name="Rectangle 8">
            <a:extLst>
              <a:ext uri="{FF2B5EF4-FFF2-40B4-BE49-F238E27FC236}">
                <a16:creationId xmlns:a16="http://schemas.microsoft.com/office/drawing/2014/main" id="{C16D4792-989E-4B70-8D7E-99B843B78114}"/>
              </a:ext>
            </a:extLst>
          </p:cNvPr>
          <p:cNvSpPr/>
          <p:nvPr/>
        </p:nvSpPr>
        <p:spPr>
          <a:xfrm>
            <a:off x="890954" y="1927644"/>
            <a:ext cx="146538" cy="44958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Tree>
    <p:extLst>
      <p:ext uri="{BB962C8B-B14F-4D97-AF65-F5344CB8AC3E}">
        <p14:creationId xmlns:p14="http://schemas.microsoft.com/office/powerpoint/2010/main" val="9639106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7833" name="think-cell Slide" r:id="rId5" imgW="344" imgH="344" progId="TCLayout.ActiveDocument.1">
                  <p:embed/>
                </p:oleObj>
              </mc:Choice>
              <mc:Fallback>
                <p:oleObj name="think-cell Slide" r:id="rId5"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US" kern="0" dirty="0"/>
              <a:t>Dependencies</a:t>
            </a:r>
            <a:br>
              <a:rPr lang="en-US" kern="0" dirty="0"/>
            </a:br>
            <a:r>
              <a:rPr lang="en-US" b="0" kern="0" dirty="0"/>
              <a:t>Replace this text by the key takeaway of this slide</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27</a:t>
            </a:fld>
            <a:endParaRPr lang="en-US" sz="1000" dirty="0">
              <a:solidFill>
                <a:srgbClr val="ADAFBB"/>
              </a:solidFill>
            </a:endParaRPr>
          </a:p>
        </p:txBody>
      </p:sp>
      <p:graphicFrame>
        <p:nvGraphicFramePr>
          <p:cNvPr id="38" name="Table 37">
            <a:extLst>
              <a:ext uri="{FF2B5EF4-FFF2-40B4-BE49-F238E27FC236}">
                <a16:creationId xmlns:a16="http://schemas.microsoft.com/office/drawing/2014/main" id="{78D4F031-D625-4840-AFA6-E623F30EDD63}"/>
              </a:ext>
            </a:extLst>
          </p:cNvPr>
          <p:cNvGraphicFramePr>
            <a:graphicFrameLocks noGrp="1"/>
          </p:cNvGraphicFramePr>
          <p:nvPr>
            <p:extLst>
              <p:ext uri="{D42A27DB-BD31-4B8C-83A1-F6EECF244321}">
                <p14:modId xmlns:p14="http://schemas.microsoft.com/office/powerpoint/2010/main" val="750602773"/>
              </p:ext>
            </p:extLst>
          </p:nvPr>
        </p:nvGraphicFramePr>
        <p:xfrm>
          <a:off x="623888" y="1691146"/>
          <a:ext cx="10963275" cy="4709652"/>
        </p:xfrm>
        <a:graphic>
          <a:graphicData uri="http://schemas.openxmlformats.org/drawingml/2006/table">
            <a:tbl>
              <a:tblPr firstRow="1" bandRow="1">
                <a:tableStyleId>{5C22544A-7EE6-4342-B048-85BDC9FD1C3A}</a:tableStyleId>
              </a:tblPr>
              <a:tblGrid>
                <a:gridCol w="598899">
                  <a:extLst>
                    <a:ext uri="{9D8B030D-6E8A-4147-A177-3AD203B41FA5}">
                      <a16:colId xmlns:a16="http://schemas.microsoft.com/office/drawing/2014/main" val="3251365807"/>
                    </a:ext>
                  </a:extLst>
                </a:gridCol>
                <a:gridCol w="2119295">
                  <a:extLst>
                    <a:ext uri="{9D8B030D-6E8A-4147-A177-3AD203B41FA5}">
                      <a16:colId xmlns:a16="http://schemas.microsoft.com/office/drawing/2014/main" val="1628469395"/>
                    </a:ext>
                  </a:extLst>
                </a:gridCol>
                <a:gridCol w="2119295">
                  <a:extLst>
                    <a:ext uri="{9D8B030D-6E8A-4147-A177-3AD203B41FA5}">
                      <a16:colId xmlns:a16="http://schemas.microsoft.com/office/drawing/2014/main" val="2283986259"/>
                    </a:ext>
                  </a:extLst>
                </a:gridCol>
                <a:gridCol w="2119295">
                  <a:extLst>
                    <a:ext uri="{9D8B030D-6E8A-4147-A177-3AD203B41FA5}">
                      <a16:colId xmlns:a16="http://schemas.microsoft.com/office/drawing/2014/main" val="327924555"/>
                    </a:ext>
                  </a:extLst>
                </a:gridCol>
                <a:gridCol w="2281084">
                  <a:extLst>
                    <a:ext uri="{9D8B030D-6E8A-4147-A177-3AD203B41FA5}">
                      <a16:colId xmlns:a16="http://schemas.microsoft.com/office/drawing/2014/main" val="365157272"/>
                    </a:ext>
                  </a:extLst>
                </a:gridCol>
                <a:gridCol w="1725407">
                  <a:extLst>
                    <a:ext uri="{9D8B030D-6E8A-4147-A177-3AD203B41FA5}">
                      <a16:colId xmlns:a16="http://schemas.microsoft.com/office/drawing/2014/main" val="2953793566"/>
                    </a:ext>
                  </a:extLst>
                </a:gridCol>
              </a:tblGrid>
              <a:tr h="519080">
                <a:tc>
                  <a:txBody>
                    <a:bodyPr/>
                    <a:lstStyle/>
                    <a:p>
                      <a:pPr algn="ctr"/>
                      <a:r>
                        <a:rPr lang="en-US" sz="1200" dirty="0">
                          <a:latin typeface="+mn-lt"/>
                        </a:rPr>
                        <a:t>ID</a:t>
                      </a:r>
                    </a:p>
                  </a:txBody>
                  <a:tcPr anchor="ctr">
                    <a:lnL w="9525"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solidFill>
                      <a:schemeClr val="tx1"/>
                    </a:solidFill>
                  </a:tcPr>
                </a:tc>
                <a:tc>
                  <a:txBody>
                    <a:bodyPr/>
                    <a:lstStyle/>
                    <a:p>
                      <a:pPr algn="ctr"/>
                      <a:r>
                        <a:rPr lang="en-US" sz="1200" dirty="0">
                          <a:latin typeface="+mn-lt"/>
                        </a:rPr>
                        <a:t>Description</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solidFill>
                      <a:schemeClr val="tx1"/>
                    </a:solidFill>
                  </a:tcPr>
                </a:tc>
                <a:tc>
                  <a:txBody>
                    <a:bodyPr/>
                    <a:lstStyle/>
                    <a:p>
                      <a:pPr algn="ctr"/>
                      <a:r>
                        <a:rPr lang="en-US" sz="1200" dirty="0">
                          <a:latin typeface="+mn-lt"/>
                        </a:rPr>
                        <a:t>Impact</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solidFill>
                      <a:schemeClr val="tx1"/>
                    </a:solidFill>
                  </a:tcPr>
                </a:tc>
                <a:tc>
                  <a:txBody>
                    <a:bodyPr/>
                    <a:lstStyle/>
                    <a:p>
                      <a:pPr algn="ctr"/>
                      <a:r>
                        <a:rPr lang="en-US" sz="1200" dirty="0">
                          <a:latin typeface="+mn-lt"/>
                        </a:rPr>
                        <a:t>Dependency Deliverer</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solidFill>
                      <a:schemeClr val="tx1"/>
                    </a:solidFill>
                  </a:tcPr>
                </a:tc>
                <a:tc>
                  <a:txBody>
                    <a:bodyPr/>
                    <a:lstStyle/>
                    <a:p>
                      <a:pPr algn="ctr"/>
                      <a:r>
                        <a:rPr lang="en-US" sz="1200" dirty="0">
                          <a:latin typeface="+mn-lt"/>
                        </a:rPr>
                        <a:t>Agreed Action</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solidFill>
                      <a:schemeClr val="tx1"/>
                    </a:solidFill>
                  </a:tcPr>
                </a:tc>
                <a:tc>
                  <a:txBody>
                    <a:bodyPr/>
                    <a:lstStyle/>
                    <a:p>
                      <a:pPr algn="ctr"/>
                      <a:r>
                        <a:rPr lang="en-US" sz="1200" dirty="0">
                          <a:latin typeface="+mn-lt"/>
                        </a:rPr>
                        <a:t>Agreed Delivery Date</a:t>
                      </a:r>
                    </a:p>
                  </a:txBody>
                  <a:tcPr anchor="ctr">
                    <a:lnL w="9525" cap="flat" cmpd="sng" algn="ctr">
                      <a:solidFill>
                        <a:schemeClr val="bg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solidFill>
                      <a:schemeClr val="tx1"/>
                    </a:solidFill>
                  </a:tcPr>
                </a:tc>
                <a:extLst>
                  <a:ext uri="{0D108BD9-81ED-4DB2-BD59-A6C34878D82A}">
                    <a16:rowId xmlns:a16="http://schemas.microsoft.com/office/drawing/2014/main" val="1457937666"/>
                  </a:ext>
                </a:extLst>
              </a:tr>
              <a:tr h="557012">
                <a:tc>
                  <a:txBody>
                    <a:bodyPr/>
                    <a:lstStyle/>
                    <a:p>
                      <a:r>
                        <a:rPr lang="en-US" sz="1100" b="1" dirty="0">
                          <a:solidFill>
                            <a:schemeClr val="tx1"/>
                          </a:solidFill>
                          <a:latin typeface="+mn-lt"/>
                        </a:rPr>
                        <a:t>D1</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The project require the delivery of customer data from project XYZ</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If data delivery not one time, the whole project will be delayed</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John Doe (IT Manager)</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The project XYZ will deliver the data before the agreed delivery date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June 20</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564386847"/>
                  </a:ext>
                </a:extLst>
              </a:tr>
              <a:tr h="519080">
                <a:tc>
                  <a:txBody>
                    <a:bodyPr/>
                    <a:lstStyle/>
                    <a:p>
                      <a:r>
                        <a:rPr lang="en-US" sz="1100" b="1" dirty="0">
                          <a:solidFill>
                            <a:schemeClr val="tx1"/>
                          </a:solidFill>
                          <a:latin typeface="+mn-lt"/>
                        </a:rPr>
                        <a:t>D2</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148803941"/>
                  </a:ext>
                </a:extLst>
              </a:tr>
              <a:tr h="519080">
                <a:tc>
                  <a:txBody>
                    <a:bodyPr/>
                    <a:lstStyle/>
                    <a:p>
                      <a:r>
                        <a:rPr lang="en-US" sz="1100" b="1" dirty="0">
                          <a:solidFill>
                            <a:schemeClr val="tx1"/>
                          </a:solidFill>
                          <a:latin typeface="+mn-lt"/>
                        </a:rPr>
                        <a:t>D3</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482841164"/>
                  </a:ext>
                </a:extLst>
              </a:tr>
              <a:tr h="519080">
                <a:tc>
                  <a:txBody>
                    <a:bodyPr/>
                    <a:lstStyle/>
                    <a:p>
                      <a:r>
                        <a:rPr lang="en-US" sz="1100" b="1" dirty="0">
                          <a:solidFill>
                            <a:schemeClr val="tx1"/>
                          </a:solidFill>
                          <a:latin typeface="+mn-lt"/>
                        </a:rPr>
                        <a:t>D4</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775206295"/>
                  </a:ext>
                </a:extLst>
              </a:tr>
              <a:tr h="519080">
                <a:tc>
                  <a:txBody>
                    <a:bodyPr/>
                    <a:lstStyle/>
                    <a:p>
                      <a:r>
                        <a:rPr lang="en-US" sz="1100" b="1" dirty="0">
                          <a:solidFill>
                            <a:schemeClr val="tx1"/>
                          </a:solidFill>
                          <a:latin typeface="+mn-lt"/>
                        </a:rPr>
                        <a:t>D5</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93474886"/>
                  </a:ext>
                </a:extLst>
              </a:tr>
              <a:tr h="519080">
                <a:tc>
                  <a:txBody>
                    <a:bodyPr/>
                    <a:lstStyle/>
                    <a:p>
                      <a:r>
                        <a:rPr lang="en-US" sz="1100" b="1" dirty="0">
                          <a:solidFill>
                            <a:schemeClr val="tx1"/>
                          </a:solidFill>
                          <a:latin typeface="+mn-lt"/>
                        </a:rPr>
                        <a:t>D6</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967522626"/>
                  </a:ext>
                </a:extLst>
              </a:tr>
              <a:tr h="519080">
                <a:tc>
                  <a:txBody>
                    <a:bodyPr/>
                    <a:lstStyle/>
                    <a:p>
                      <a:r>
                        <a:rPr lang="en-US" sz="1100" b="1" dirty="0">
                          <a:solidFill>
                            <a:schemeClr val="tx1"/>
                          </a:solidFill>
                          <a:latin typeface="+mn-lt"/>
                        </a:rPr>
                        <a:t>D7</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705145473"/>
                  </a:ext>
                </a:extLst>
              </a:tr>
              <a:tr h="519080">
                <a:tc>
                  <a:txBody>
                    <a:bodyPr/>
                    <a:lstStyle/>
                    <a:p>
                      <a:r>
                        <a:rPr lang="en-US" sz="1100" b="1" dirty="0">
                          <a:solidFill>
                            <a:schemeClr val="tx1"/>
                          </a:solidFill>
                          <a:latin typeface="+mn-lt"/>
                        </a:rPr>
                        <a:t>D8</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662351"/>
                  </a:ext>
                </a:extLst>
              </a:tr>
            </a:tbl>
          </a:graphicData>
        </a:graphic>
      </p:graphicFrame>
    </p:spTree>
    <p:extLst>
      <p:ext uri="{BB962C8B-B14F-4D97-AF65-F5344CB8AC3E}">
        <p14:creationId xmlns:p14="http://schemas.microsoft.com/office/powerpoint/2010/main" val="31549512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8856" name="think-cell Slide" r:id="rId5" imgW="344" imgH="344" progId="TCLayout.ActiveDocument.1">
                  <p:embed/>
                </p:oleObj>
              </mc:Choice>
              <mc:Fallback>
                <p:oleObj name="think-cell Slide" r:id="rId5"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US" kern="0" dirty="0"/>
              <a:t>Constraints</a:t>
            </a:r>
            <a:br>
              <a:rPr lang="en-US" kern="0" dirty="0"/>
            </a:br>
            <a:r>
              <a:rPr lang="en-US" b="0" kern="0" dirty="0"/>
              <a:t>Replace this text by the key takeaway of this slide</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28</a:t>
            </a:fld>
            <a:endParaRPr lang="en-US" sz="1000" dirty="0">
              <a:solidFill>
                <a:srgbClr val="ADAFBB"/>
              </a:solidFill>
            </a:endParaRPr>
          </a:p>
        </p:txBody>
      </p:sp>
      <p:graphicFrame>
        <p:nvGraphicFramePr>
          <p:cNvPr id="38" name="Table 37">
            <a:extLst>
              <a:ext uri="{FF2B5EF4-FFF2-40B4-BE49-F238E27FC236}">
                <a16:creationId xmlns:a16="http://schemas.microsoft.com/office/drawing/2014/main" id="{78D4F031-D625-4840-AFA6-E623F30EDD63}"/>
              </a:ext>
            </a:extLst>
          </p:cNvPr>
          <p:cNvGraphicFramePr>
            <a:graphicFrameLocks noGrp="1"/>
          </p:cNvGraphicFramePr>
          <p:nvPr>
            <p:extLst>
              <p:ext uri="{D42A27DB-BD31-4B8C-83A1-F6EECF244321}">
                <p14:modId xmlns:p14="http://schemas.microsoft.com/office/powerpoint/2010/main" val="2169213441"/>
              </p:ext>
            </p:extLst>
          </p:nvPr>
        </p:nvGraphicFramePr>
        <p:xfrm>
          <a:off x="623888" y="1691146"/>
          <a:ext cx="10963275" cy="4709652"/>
        </p:xfrm>
        <a:graphic>
          <a:graphicData uri="http://schemas.openxmlformats.org/drawingml/2006/table">
            <a:tbl>
              <a:tblPr firstRow="1" bandRow="1">
                <a:tableStyleId>{5C22544A-7EE6-4342-B048-85BDC9FD1C3A}</a:tableStyleId>
              </a:tblPr>
              <a:tblGrid>
                <a:gridCol w="598899">
                  <a:extLst>
                    <a:ext uri="{9D8B030D-6E8A-4147-A177-3AD203B41FA5}">
                      <a16:colId xmlns:a16="http://schemas.microsoft.com/office/drawing/2014/main" val="3251365807"/>
                    </a:ext>
                  </a:extLst>
                </a:gridCol>
                <a:gridCol w="2119295">
                  <a:extLst>
                    <a:ext uri="{9D8B030D-6E8A-4147-A177-3AD203B41FA5}">
                      <a16:colId xmlns:a16="http://schemas.microsoft.com/office/drawing/2014/main" val="1628469395"/>
                    </a:ext>
                  </a:extLst>
                </a:gridCol>
                <a:gridCol w="8245081">
                  <a:extLst>
                    <a:ext uri="{9D8B030D-6E8A-4147-A177-3AD203B41FA5}">
                      <a16:colId xmlns:a16="http://schemas.microsoft.com/office/drawing/2014/main" val="2283986259"/>
                    </a:ext>
                  </a:extLst>
                </a:gridCol>
              </a:tblGrid>
              <a:tr h="519080">
                <a:tc>
                  <a:txBody>
                    <a:bodyPr/>
                    <a:lstStyle/>
                    <a:p>
                      <a:pPr algn="ctr"/>
                      <a:r>
                        <a:rPr lang="en-US" sz="1200" dirty="0">
                          <a:latin typeface="+mn-lt"/>
                        </a:rPr>
                        <a:t>ID</a:t>
                      </a:r>
                    </a:p>
                  </a:txBody>
                  <a:tcPr anchor="ctr">
                    <a:lnL w="9525"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solidFill>
                      <a:schemeClr val="tx1"/>
                    </a:solidFill>
                  </a:tcPr>
                </a:tc>
                <a:tc>
                  <a:txBody>
                    <a:bodyPr/>
                    <a:lstStyle/>
                    <a:p>
                      <a:pPr algn="ctr"/>
                      <a:r>
                        <a:rPr lang="en-US" sz="1200" dirty="0">
                          <a:latin typeface="+mn-lt"/>
                        </a:rPr>
                        <a:t>Constraints Name</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solidFill>
                      <a:schemeClr val="tx1"/>
                    </a:solidFill>
                  </a:tcPr>
                </a:tc>
                <a:tc>
                  <a:txBody>
                    <a:bodyPr/>
                    <a:lstStyle/>
                    <a:p>
                      <a:pPr algn="ctr"/>
                      <a:r>
                        <a:rPr lang="en-US" sz="1200" dirty="0">
                          <a:latin typeface="+mn-lt"/>
                        </a:rPr>
                        <a:t>Description</a:t>
                      </a:r>
                    </a:p>
                  </a:txBody>
                  <a:tcPr anchor="ctr">
                    <a:lnL w="9525" cap="flat" cmpd="sng" algn="ctr">
                      <a:solidFill>
                        <a:schemeClr val="bg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solidFill>
                      <a:schemeClr val="tx1"/>
                    </a:solidFill>
                  </a:tcPr>
                </a:tc>
                <a:extLst>
                  <a:ext uri="{0D108BD9-81ED-4DB2-BD59-A6C34878D82A}">
                    <a16:rowId xmlns:a16="http://schemas.microsoft.com/office/drawing/2014/main" val="1457937666"/>
                  </a:ext>
                </a:extLst>
              </a:tr>
              <a:tr h="557012">
                <a:tc>
                  <a:txBody>
                    <a:bodyPr/>
                    <a:lstStyle/>
                    <a:p>
                      <a:r>
                        <a:rPr lang="en-US" sz="1100" b="1" dirty="0">
                          <a:solidFill>
                            <a:schemeClr val="tx2"/>
                          </a:solidFill>
                        </a:rPr>
                        <a:t>C1</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100" b="1" kern="1200" noProof="0" dirty="0">
                          <a:solidFill>
                            <a:schemeClr val="tx2"/>
                          </a:solidFill>
                          <a:latin typeface="+mn-lt"/>
                          <a:ea typeface="+mn-ea"/>
                          <a:cs typeface="+mn-cs"/>
                        </a:rPr>
                        <a:t>E.g. Availability of fund</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No more than $10M can be allocated to this project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564386847"/>
                  </a:ext>
                </a:extLst>
              </a:tr>
              <a:tr h="519080">
                <a:tc>
                  <a:txBody>
                    <a:bodyPr/>
                    <a:lstStyle/>
                    <a:p>
                      <a:r>
                        <a:rPr lang="en-US" sz="1100" b="1" dirty="0">
                          <a:solidFill>
                            <a:schemeClr val="tx2"/>
                          </a:solidFill>
                        </a:rPr>
                        <a:t>C2</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100" b="1" kern="1200" noProof="0" dirty="0">
                          <a:solidFill>
                            <a:schemeClr val="tx2"/>
                          </a:solidFill>
                          <a:latin typeface="+mn-lt"/>
                          <a:ea typeface="+mn-ea"/>
                          <a:cs typeface="+mn-cs"/>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148803941"/>
                  </a:ext>
                </a:extLst>
              </a:tr>
              <a:tr h="519080">
                <a:tc>
                  <a:txBody>
                    <a:bodyPr/>
                    <a:lstStyle/>
                    <a:p>
                      <a:r>
                        <a:rPr lang="en-US" sz="1100" b="1" dirty="0">
                          <a:solidFill>
                            <a:schemeClr val="tx2"/>
                          </a:solidFill>
                        </a:rPr>
                        <a:t>C3</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100" b="1" kern="1200" noProof="0" dirty="0">
                          <a:solidFill>
                            <a:schemeClr val="tx2"/>
                          </a:solidFill>
                          <a:latin typeface="+mn-lt"/>
                          <a:ea typeface="+mn-ea"/>
                          <a:cs typeface="+mn-cs"/>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482841164"/>
                  </a:ext>
                </a:extLst>
              </a:tr>
              <a:tr h="519080">
                <a:tc>
                  <a:txBody>
                    <a:bodyPr/>
                    <a:lstStyle/>
                    <a:p>
                      <a:r>
                        <a:rPr lang="en-US" sz="1100" b="1" dirty="0">
                          <a:solidFill>
                            <a:schemeClr val="tx2"/>
                          </a:solidFill>
                        </a:rPr>
                        <a:t>C4</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100" b="1" kern="1200" noProof="0" dirty="0">
                          <a:solidFill>
                            <a:schemeClr val="tx2"/>
                          </a:solidFill>
                          <a:latin typeface="+mn-lt"/>
                          <a:ea typeface="+mn-ea"/>
                          <a:cs typeface="+mn-cs"/>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775206295"/>
                  </a:ext>
                </a:extLst>
              </a:tr>
              <a:tr h="519080">
                <a:tc>
                  <a:txBody>
                    <a:bodyPr/>
                    <a:lstStyle/>
                    <a:p>
                      <a:r>
                        <a:rPr lang="en-US" sz="1100" b="1" dirty="0">
                          <a:solidFill>
                            <a:schemeClr val="tx2"/>
                          </a:solidFill>
                        </a:rPr>
                        <a:t>C5</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100" b="1" kern="1200" noProof="0" dirty="0">
                          <a:solidFill>
                            <a:schemeClr val="tx2"/>
                          </a:solidFill>
                          <a:latin typeface="+mn-lt"/>
                          <a:ea typeface="+mn-ea"/>
                          <a:cs typeface="+mn-cs"/>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93474886"/>
                  </a:ext>
                </a:extLst>
              </a:tr>
              <a:tr h="519080">
                <a:tc>
                  <a:txBody>
                    <a:bodyPr/>
                    <a:lstStyle/>
                    <a:p>
                      <a:r>
                        <a:rPr lang="en-US" sz="1100" b="1" dirty="0">
                          <a:solidFill>
                            <a:schemeClr val="tx2"/>
                          </a:solidFill>
                        </a:rPr>
                        <a:t>C6</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100" b="1" kern="1200" noProof="0" dirty="0">
                          <a:solidFill>
                            <a:schemeClr val="tx2"/>
                          </a:solidFill>
                          <a:latin typeface="+mn-lt"/>
                          <a:ea typeface="+mn-ea"/>
                          <a:cs typeface="+mn-cs"/>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967522626"/>
                  </a:ext>
                </a:extLst>
              </a:tr>
              <a:tr h="519080">
                <a:tc>
                  <a:txBody>
                    <a:bodyPr/>
                    <a:lstStyle/>
                    <a:p>
                      <a:r>
                        <a:rPr lang="en-US" sz="1100" b="1" dirty="0">
                          <a:solidFill>
                            <a:schemeClr val="tx2"/>
                          </a:solidFill>
                        </a:rPr>
                        <a:t>C7</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100" b="1" kern="1200" noProof="0" dirty="0">
                          <a:solidFill>
                            <a:schemeClr val="tx2"/>
                          </a:solidFill>
                          <a:latin typeface="+mn-lt"/>
                          <a:ea typeface="+mn-ea"/>
                          <a:cs typeface="+mn-cs"/>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705145473"/>
                  </a:ext>
                </a:extLst>
              </a:tr>
              <a:tr h="519080">
                <a:tc>
                  <a:txBody>
                    <a:bodyPr/>
                    <a:lstStyle/>
                    <a:p>
                      <a:r>
                        <a:rPr lang="en-US" sz="1100" b="1" dirty="0">
                          <a:solidFill>
                            <a:schemeClr val="tx2"/>
                          </a:solidFill>
                        </a:rPr>
                        <a:t>C8</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100" b="1" kern="1200" noProof="0" dirty="0">
                          <a:solidFill>
                            <a:schemeClr val="tx2"/>
                          </a:solidFill>
                          <a:latin typeface="+mn-lt"/>
                          <a:ea typeface="+mn-ea"/>
                          <a:cs typeface="+mn-cs"/>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662351"/>
                  </a:ext>
                </a:extLst>
              </a:tr>
            </a:tbl>
          </a:graphicData>
        </a:graphic>
      </p:graphicFrame>
    </p:spTree>
    <p:extLst>
      <p:ext uri="{BB962C8B-B14F-4D97-AF65-F5344CB8AC3E}">
        <p14:creationId xmlns:p14="http://schemas.microsoft.com/office/powerpoint/2010/main" val="13138561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58B7AFD-01BB-4A7B-A3BF-F54B179CB4EC}"/>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9878" name="think-cell Slide" r:id="rId5" imgW="344" imgH="344" progId="TCLayout.ActiveDocument.1">
                  <p:embed/>
                </p:oleObj>
              </mc:Choice>
              <mc:Fallback>
                <p:oleObj name="think-cell Slide" r:id="rId5" imgW="344" imgH="344" progId="TCLayout.ActiveDocument.1">
                  <p:embed/>
                  <p:pic>
                    <p:nvPicPr>
                      <p:cNvPr id="7" name="Object 6" hidden="1">
                        <a:extLst>
                          <a:ext uri="{FF2B5EF4-FFF2-40B4-BE49-F238E27FC236}">
                            <a16:creationId xmlns:a16="http://schemas.microsoft.com/office/drawing/2014/main" id="{B58B7AFD-01BB-4A7B-A3BF-F54B179CB4E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6A848D05-FE2C-45F5-8AF0-7706FBA5A627}"/>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8205034-64E8-4435-BFA1-43956B7507D0}"/>
              </a:ext>
            </a:extLst>
          </p:cNvPr>
          <p:cNvSpPr>
            <a:spLocks noGrp="1"/>
          </p:cNvSpPr>
          <p:nvPr>
            <p:ph type="title"/>
          </p:nvPr>
        </p:nvSpPr>
        <p:spPr/>
        <p:txBody>
          <a:bodyPr>
            <a:normAutofit/>
          </a:bodyPr>
          <a:lstStyle/>
          <a:p>
            <a:r>
              <a:rPr lang="en-US" sz="2400" dirty="0"/>
              <a:t>Table of Contents</a:t>
            </a:r>
          </a:p>
        </p:txBody>
      </p:sp>
      <p:sp>
        <p:nvSpPr>
          <p:cNvPr id="3" name="Text Placeholder 2">
            <a:extLst>
              <a:ext uri="{FF2B5EF4-FFF2-40B4-BE49-F238E27FC236}">
                <a16:creationId xmlns:a16="http://schemas.microsoft.com/office/drawing/2014/main" id="{5A344048-DBDE-413B-8AF9-F87D45AC158E}"/>
              </a:ext>
            </a:extLst>
          </p:cNvPr>
          <p:cNvSpPr>
            <a:spLocks noGrp="1"/>
          </p:cNvSpPr>
          <p:nvPr>
            <p:ph type="body" sz="quarter" idx="10"/>
          </p:nvPr>
        </p:nvSpPr>
        <p:spPr>
          <a:xfrm>
            <a:off x="1037492" y="1899144"/>
            <a:ext cx="9729788" cy="4524315"/>
          </a:xfrm>
        </p:spPr>
        <p:txBody>
          <a:bodyPr>
            <a:spAutoFit/>
          </a:bodyPr>
          <a:lstStyle/>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Executive Summary</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Business Opportunity &amp; Suggested Solution</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Project Objectives, Scope &amp; Approach</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Project Deliverables &amp; Business Outcomes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Strategic Alignment</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Dependencies &amp; Constraints</a:t>
            </a:r>
          </a:p>
          <a:p>
            <a:pPr marL="457200" lvl="0" indent="-342900" defTabSz="914400">
              <a:lnSpc>
                <a:spcPct val="100000"/>
              </a:lnSpc>
              <a:spcBef>
                <a:spcPts val="400"/>
              </a:spcBef>
              <a:spcAft>
                <a:spcPts val="400"/>
              </a:spcAft>
              <a:buFont typeface="+mj-lt"/>
              <a:buAutoNum type="arabicPeriod"/>
              <a:defRPr/>
            </a:pPr>
            <a:r>
              <a:rPr lang="en-US" sz="1600" b="1" dirty="0">
                <a:solidFill>
                  <a:schemeClr val="tx1"/>
                </a:solidFill>
                <a:latin typeface="Arial"/>
                <a:cs typeface="+mn-cs"/>
              </a:rPr>
              <a:t>Risk Assessment &amp; Mitigation</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Change Impact Assessment</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Project Costs </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Benefits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Net Present Value</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Key Success Factors &amp; KPIs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Exhibits</a:t>
            </a:r>
          </a:p>
        </p:txBody>
      </p:sp>
      <p:pic>
        <p:nvPicPr>
          <p:cNvPr id="5" name="Graphic 4" descr="List">
            <a:extLst>
              <a:ext uri="{FF2B5EF4-FFF2-40B4-BE49-F238E27FC236}">
                <a16:creationId xmlns:a16="http://schemas.microsoft.com/office/drawing/2014/main" id="{56B1C362-96F1-4BC9-AC8E-F365FD8F8E8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828137" y="511345"/>
            <a:ext cx="914400" cy="914400"/>
          </a:xfrm>
          <a:prstGeom prst="rect">
            <a:avLst/>
          </a:prstGeom>
        </p:spPr>
      </p:pic>
      <p:sp>
        <p:nvSpPr>
          <p:cNvPr id="8" name="Slide Number Placeholder 7">
            <a:extLst>
              <a:ext uri="{FF2B5EF4-FFF2-40B4-BE49-F238E27FC236}">
                <a16:creationId xmlns:a16="http://schemas.microsoft.com/office/drawing/2014/main" id="{A76A0507-70F3-4E48-940C-8D8560D8E8CC}"/>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29</a:t>
            </a:fld>
            <a:endParaRPr lang="en-US" sz="1000" dirty="0">
              <a:solidFill>
                <a:srgbClr val="ADAFBB"/>
              </a:solidFill>
            </a:endParaRPr>
          </a:p>
        </p:txBody>
      </p:sp>
      <p:sp>
        <p:nvSpPr>
          <p:cNvPr id="9" name="Rectangle 8">
            <a:extLst>
              <a:ext uri="{FF2B5EF4-FFF2-40B4-BE49-F238E27FC236}">
                <a16:creationId xmlns:a16="http://schemas.microsoft.com/office/drawing/2014/main" id="{C16D4792-989E-4B70-8D7E-99B843B78114}"/>
              </a:ext>
            </a:extLst>
          </p:cNvPr>
          <p:cNvSpPr/>
          <p:nvPr/>
        </p:nvSpPr>
        <p:spPr>
          <a:xfrm>
            <a:off x="890954" y="1927644"/>
            <a:ext cx="146538" cy="44958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Tree>
    <p:extLst>
      <p:ext uri="{BB962C8B-B14F-4D97-AF65-F5344CB8AC3E}">
        <p14:creationId xmlns:p14="http://schemas.microsoft.com/office/powerpoint/2010/main" val="2306618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3813" name="think-cell Slide" r:id="rId5" imgW="344" imgH="344" progId="TCLayout.ActiveDocument.1">
                  <p:embed/>
                </p:oleObj>
              </mc:Choice>
              <mc:Fallback>
                <p:oleObj name="think-cell Slide" r:id="rId5"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US" kern="0" dirty="0"/>
              <a:t>Document Audience</a:t>
            </a:r>
            <a:endParaRPr lang="en-US" b="0" kern="0" dirty="0"/>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3</a:t>
            </a:fld>
            <a:endParaRPr lang="en-US" sz="1000" dirty="0">
              <a:solidFill>
                <a:srgbClr val="ADAFBB"/>
              </a:solidFill>
            </a:endParaRPr>
          </a:p>
        </p:txBody>
      </p:sp>
      <p:graphicFrame>
        <p:nvGraphicFramePr>
          <p:cNvPr id="8" name="Table 7">
            <a:extLst>
              <a:ext uri="{FF2B5EF4-FFF2-40B4-BE49-F238E27FC236}">
                <a16:creationId xmlns:a16="http://schemas.microsoft.com/office/drawing/2014/main" id="{59F7F30A-7502-4F94-B486-472C0393EBBC}"/>
              </a:ext>
            </a:extLst>
          </p:cNvPr>
          <p:cNvGraphicFramePr>
            <a:graphicFrameLocks noGrp="1"/>
          </p:cNvGraphicFramePr>
          <p:nvPr>
            <p:extLst>
              <p:ext uri="{D42A27DB-BD31-4B8C-83A1-F6EECF244321}">
                <p14:modId xmlns:p14="http://schemas.microsoft.com/office/powerpoint/2010/main" val="981969807"/>
              </p:ext>
            </p:extLst>
          </p:nvPr>
        </p:nvGraphicFramePr>
        <p:xfrm>
          <a:off x="639097" y="1671483"/>
          <a:ext cx="10948068" cy="4601504"/>
        </p:xfrm>
        <a:graphic>
          <a:graphicData uri="http://schemas.openxmlformats.org/drawingml/2006/table">
            <a:tbl>
              <a:tblPr firstRow="1" bandRow="1">
                <a:tableStyleId>{5C22544A-7EE6-4342-B048-85BDC9FD1C3A}</a:tableStyleId>
              </a:tblPr>
              <a:tblGrid>
                <a:gridCol w="3649356">
                  <a:extLst>
                    <a:ext uri="{9D8B030D-6E8A-4147-A177-3AD203B41FA5}">
                      <a16:colId xmlns:a16="http://schemas.microsoft.com/office/drawing/2014/main" val="3251365807"/>
                    </a:ext>
                  </a:extLst>
                </a:gridCol>
                <a:gridCol w="3649356">
                  <a:extLst>
                    <a:ext uri="{9D8B030D-6E8A-4147-A177-3AD203B41FA5}">
                      <a16:colId xmlns:a16="http://schemas.microsoft.com/office/drawing/2014/main" val="1628469395"/>
                    </a:ext>
                  </a:extLst>
                </a:gridCol>
                <a:gridCol w="3649356">
                  <a:extLst>
                    <a:ext uri="{9D8B030D-6E8A-4147-A177-3AD203B41FA5}">
                      <a16:colId xmlns:a16="http://schemas.microsoft.com/office/drawing/2014/main" val="2283986259"/>
                    </a:ext>
                  </a:extLst>
                </a:gridCol>
              </a:tblGrid>
              <a:tr h="575188">
                <a:tc>
                  <a:txBody>
                    <a:bodyPr/>
                    <a:lstStyle/>
                    <a:p>
                      <a:pPr algn="ctr"/>
                      <a:r>
                        <a:rPr lang="en-US" sz="1600" dirty="0"/>
                        <a:t>Name</a:t>
                      </a:r>
                    </a:p>
                  </a:txBody>
                  <a:tcPr anchor="ctr">
                    <a:lnL w="9525"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solidFill>
                      <a:schemeClr val="tx1"/>
                    </a:solidFill>
                  </a:tcPr>
                </a:tc>
                <a:tc>
                  <a:txBody>
                    <a:bodyPr/>
                    <a:lstStyle/>
                    <a:p>
                      <a:pPr algn="ctr"/>
                      <a:r>
                        <a:rPr lang="en-US" sz="1600" dirty="0"/>
                        <a:t>Role</a:t>
                      </a:r>
                    </a:p>
                  </a:txBody>
                  <a:tcPr anchor="ctr">
                    <a:lnT w="9525" cap="flat" cmpd="sng" algn="ctr">
                      <a:solidFill>
                        <a:schemeClr val="tx1"/>
                      </a:solidFill>
                      <a:prstDash val="solid"/>
                      <a:round/>
                      <a:headEnd type="none" w="med" len="med"/>
                      <a:tailEnd type="none" w="med" len="med"/>
                    </a:lnT>
                    <a:solidFill>
                      <a:schemeClr val="tx1"/>
                    </a:solidFill>
                  </a:tcPr>
                </a:tc>
                <a:tc>
                  <a:txBody>
                    <a:bodyPr/>
                    <a:lstStyle/>
                    <a:p>
                      <a:pPr algn="ctr"/>
                      <a:r>
                        <a:rPr lang="en-US" sz="1600" dirty="0"/>
                        <a:t>Required / Optional</a:t>
                      </a:r>
                    </a:p>
                  </a:txBody>
                  <a:tcPr anchor="ctr">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solidFill>
                      <a:schemeClr val="tx1"/>
                    </a:solidFill>
                  </a:tcPr>
                </a:tc>
                <a:extLst>
                  <a:ext uri="{0D108BD9-81ED-4DB2-BD59-A6C34878D82A}">
                    <a16:rowId xmlns:a16="http://schemas.microsoft.com/office/drawing/2014/main" val="1457937666"/>
                  </a:ext>
                </a:extLst>
              </a:tr>
              <a:tr h="575188">
                <a:tc>
                  <a:txBody>
                    <a:bodyPr/>
                    <a:lstStyle/>
                    <a:p>
                      <a:r>
                        <a:rPr lang="en-US" sz="1400" b="1" dirty="0">
                          <a:solidFill>
                            <a:schemeClr val="tx1"/>
                          </a:solidFill>
                        </a:rPr>
                        <a:t>John Doe</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noFill/>
                  </a:tcPr>
                </a:tc>
                <a:tc>
                  <a:txBody>
                    <a:bodyPr/>
                    <a:lstStyle/>
                    <a:p>
                      <a:r>
                        <a:rPr lang="en-US" sz="1400" dirty="0">
                          <a:solidFill>
                            <a:schemeClr val="tx1"/>
                          </a:solidFill>
                        </a:rPr>
                        <a:t>Project Sponsor</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noFill/>
                  </a:tcPr>
                </a:tc>
                <a:tc>
                  <a:txBody>
                    <a:bodyPr/>
                    <a:lstStyle/>
                    <a:p>
                      <a:r>
                        <a:rPr lang="en-US" sz="1400" dirty="0">
                          <a:solidFill>
                            <a:schemeClr val="tx1"/>
                          </a:solidFill>
                        </a:rPr>
                        <a:t>Required</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564386847"/>
                  </a:ext>
                </a:extLst>
              </a:tr>
              <a:tr h="575188">
                <a:tc>
                  <a:txBody>
                    <a:bodyPr/>
                    <a:lstStyle/>
                    <a:p>
                      <a:r>
                        <a:rPr lang="en-US" sz="1400" b="1" dirty="0">
                          <a:solidFill>
                            <a:schemeClr val="tx1"/>
                          </a:solidFill>
                        </a:rPr>
                        <a:t>Insert Name</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sz="1400" dirty="0">
                          <a:solidFill>
                            <a:schemeClr val="tx1"/>
                          </a:solidFill>
                        </a:rPr>
                        <a:t>Insert role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sz="1400" dirty="0">
                          <a:solidFill>
                            <a:schemeClr val="tx1"/>
                          </a:solidFill>
                        </a:rPr>
                        <a:t>Insert Required or Optional</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148803941"/>
                  </a:ext>
                </a:extLst>
              </a:tr>
              <a:tr h="575188">
                <a:tc>
                  <a:txBody>
                    <a:bodyPr/>
                    <a:lstStyle/>
                    <a:p>
                      <a:r>
                        <a:rPr lang="en-US" sz="1400" b="1" dirty="0">
                          <a:solidFill>
                            <a:schemeClr val="tx1"/>
                          </a:solidFill>
                        </a:rPr>
                        <a:t>Insert Name</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sz="1400" dirty="0">
                          <a:solidFill>
                            <a:schemeClr val="tx1"/>
                          </a:solidFill>
                        </a:rPr>
                        <a:t>Insert role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sz="1400" dirty="0">
                          <a:solidFill>
                            <a:schemeClr val="tx1"/>
                          </a:solidFill>
                        </a:rPr>
                        <a:t>Insert Required or Optional</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482841164"/>
                  </a:ext>
                </a:extLst>
              </a:tr>
              <a:tr h="575188">
                <a:tc>
                  <a:txBody>
                    <a:bodyPr/>
                    <a:lstStyle/>
                    <a:p>
                      <a:r>
                        <a:rPr lang="en-US" sz="1400" b="1" dirty="0">
                          <a:solidFill>
                            <a:schemeClr val="tx1"/>
                          </a:solidFill>
                        </a:rPr>
                        <a:t>Insert Name</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sz="1400" dirty="0">
                          <a:solidFill>
                            <a:schemeClr val="tx1"/>
                          </a:solidFill>
                        </a:rPr>
                        <a:t>Insert role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sz="1400" dirty="0">
                          <a:solidFill>
                            <a:schemeClr val="tx1"/>
                          </a:solidFill>
                        </a:rPr>
                        <a:t>Insert Required or Optional</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775206295"/>
                  </a:ext>
                </a:extLst>
              </a:tr>
              <a:tr h="575188">
                <a:tc>
                  <a:txBody>
                    <a:bodyPr/>
                    <a:lstStyle/>
                    <a:p>
                      <a:r>
                        <a:rPr lang="en-US" sz="1400" b="1" dirty="0">
                          <a:solidFill>
                            <a:schemeClr val="tx1"/>
                          </a:solidFill>
                        </a:rPr>
                        <a:t>Insert Name</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sz="1400" dirty="0">
                          <a:solidFill>
                            <a:schemeClr val="tx1"/>
                          </a:solidFill>
                        </a:rPr>
                        <a:t>Insert role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sz="1400" dirty="0">
                          <a:solidFill>
                            <a:schemeClr val="tx1"/>
                          </a:solidFill>
                        </a:rPr>
                        <a:t>Insert Required or Optional</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93474886"/>
                  </a:ext>
                </a:extLst>
              </a:tr>
              <a:tr h="575188">
                <a:tc>
                  <a:txBody>
                    <a:bodyPr/>
                    <a:lstStyle/>
                    <a:p>
                      <a:r>
                        <a:rPr lang="en-US" sz="1400" b="1" dirty="0">
                          <a:solidFill>
                            <a:schemeClr val="tx1"/>
                          </a:solidFill>
                        </a:rPr>
                        <a:t>Insert Name</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sz="1400" dirty="0">
                          <a:solidFill>
                            <a:schemeClr val="tx1"/>
                          </a:solidFill>
                        </a:rPr>
                        <a:t>Insert role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sz="1400" dirty="0">
                          <a:solidFill>
                            <a:schemeClr val="tx1"/>
                          </a:solidFill>
                        </a:rPr>
                        <a:t>Insert Required or Optional</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967522626"/>
                  </a:ext>
                </a:extLst>
              </a:tr>
              <a:tr h="575188">
                <a:tc>
                  <a:txBody>
                    <a:bodyPr/>
                    <a:lstStyle/>
                    <a:p>
                      <a:r>
                        <a:rPr lang="en-US" sz="1400" b="1" dirty="0">
                          <a:solidFill>
                            <a:schemeClr val="tx1"/>
                          </a:solidFill>
                        </a:rPr>
                        <a:t>Insert Name</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Insert role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Insert Required or Optional</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05145473"/>
                  </a:ext>
                </a:extLst>
              </a:tr>
            </a:tbl>
          </a:graphicData>
        </a:graphic>
      </p:graphicFrame>
    </p:spTree>
    <p:extLst>
      <p:ext uri="{BB962C8B-B14F-4D97-AF65-F5344CB8AC3E}">
        <p14:creationId xmlns:p14="http://schemas.microsoft.com/office/powerpoint/2010/main" val="25448682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50905" name="think-cell Slide" r:id="rId5" imgW="344" imgH="344" progId="TCLayout.ActiveDocument.1">
                  <p:embed/>
                </p:oleObj>
              </mc:Choice>
              <mc:Fallback>
                <p:oleObj name="think-cell Slide" r:id="rId5"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US" kern="0" dirty="0"/>
              <a:t>Risk Assessment and Mitigation</a:t>
            </a:r>
            <a:br>
              <a:rPr lang="en-US" kern="0" dirty="0"/>
            </a:br>
            <a:r>
              <a:rPr lang="en-US" b="0" kern="0" dirty="0"/>
              <a:t>Replace this text by the key takeaway of this slide</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30</a:t>
            </a:fld>
            <a:endParaRPr lang="en-US" sz="1000" dirty="0">
              <a:solidFill>
                <a:srgbClr val="ADAFBB"/>
              </a:solidFill>
            </a:endParaRPr>
          </a:p>
        </p:txBody>
      </p:sp>
      <p:graphicFrame>
        <p:nvGraphicFramePr>
          <p:cNvPr id="7" name="Table 6">
            <a:extLst>
              <a:ext uri="{FF2B5EF4-FFF2-40B4-BE49-F238E27FC236}">
                <a16:creationId xmlns:a16="http://schemas.microsoft.com/office/drawing/2014/main" id="{4FA82499-1D34-4EF8-807C-4EAFC284462C}"/>
              </a:ext>
            </a:extLst>
          </p:cNvPr>
          <p:cNvGraphicFramePr>
            <a:graphicFrameLocks noGrp="1"/>
          </p:cNvGraphicFramePr>
          <p:nvPr>
            <p:extLst>
              <p:ext uri="{D42A27DB-BD31-4B8C-83A1-F6EECF244321}">
                <p14:modId xmlns:p14="http://schemas.microsoft.com/office/powerpoint/2010/main" val="1759094809"/>
              </p:ext>
            </p:extLst>
          </p:nvPr>
        </p:nvGraphicFramePr>
        <p:xfrm>
          <a:off x="623887" y="1691146"/>
          <a:ext cx="10963275" cy="4639349"/>
        </p:xfrm>
        <a:graphic>
          <a:graphicData uri="http://schemas.openxmlformats.org/drawingml/2006/table">
            <a:tbl>
              <a:tblPr firstRow="1" bandRow="1">
                <a:tableStyleId>{5C22544A-7EE6-4342-B048-85BDC9FD1C3A}</a:tableStyleId>
              </a:tblPr>
              <a:tblGrid>
                <a:gridCol w="697040">
                  <a:extLst>
                    <a:ext uri="{9D8B030D-6E8A-4147-A177-3AD203B41FA5}">
                      <a16:colId xmlns:a16="http://schemas.microsoft.com/office/drawing/2014/main" val="1351976690"/>
                    </a:ext>
                  </a:extLst>
                </a:gridCol>
                <a:gridCol w="1551873">
                  <a:extLst>
                    <a:ext uri="{9D8B030D-6E8A-4147-A177-3AD203B41FA5}">
                      <a16:colId xmlns:a16="http://schemas.microsoft.com/office/drawing/2014/main" val="3088616597"/>
                    </a:ext>
                  </a:extLst>
                </a:gridCol>
                <a:gridCol w="2864996">
                  <a:extLst>
                    <a:ext uri="{9D8B030D-6E8A-4147-A177-3AD203B41FA5}">
                      <a16:colId xmlns:a16="http://schemas.microsoft.com/office/drawing/2014/main" val="3529697046"/>
                    </a:ext>
                  </a:extLst>
                </a:gridCol>
                <a:gridCol w="1313123">
                  <a:extLst>
                    <a:ext uri="{9D8B030D-6E8A-4147-A177-3AD203B41FA5}">
                      <a16:colId xmlns:a16="http://schemas.microsoft.com/office/drawing/2014/main" val="1634568748"/>
                    </a:ext>
                  </a:extLst>
                </a:gridCol>
                <a:gridCol w="1313123">
                  <a:extLst>
                    <a:ext uri="{9D8B030D-6E8A-4147-A177-3AD203B41FA5}">
                      <a16:colId xmlns:a16="http://schemas.microsoft.com/office/drawing/2014/main" val="4163964310"/>
                    </a:ext>
                  </a:extLst>
                </a:gridCol>
                <a:gridCol w="3223120">
                  <a:extLst>
                    <a:ext uri="{9D8B030D-6E8A-4147-A177-3AD203B41FA5}">
                      <a16:colId xmlns:a16="http://schemas.microsoft.com/office/drawing/2014/main" val="4168862341"/>
                    </a:ext>
                  </a:extLst>
                </a:gridCol>
              </a:tblGrid>
              <a:tr h="518400">
                <a:tc>
                  <a:txBody>
                    <a:bodyPr/>
                    <a:lstStyle/>
                    <a:p>
                      <a:pPr algn="ctr"/>
                      <a:r>
                        <a:rPr lang="en-US" sz="1200" dirty="0"/>
                        <a:t>Risk #</a:t>
                      </a:r>
                    </a:p>
                  </a:txBody>
                  <a:tcPr anchor="ctr">
                    <a:lnL w="9525"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solidFill>
                  </a:tcPr>
                </a:tc>
                <a:tc>
                  <a:txBody>
                    <a:bodyPr/>
                    <a:lstStyle/>
                    <a:p>
                      <a:pPr algn="ctr"/>
                      <a:r>
                        <a:rPr lang="en-US" sz="1200" dirty="0"/>
                        <a:t>Risk Title</a:t>
                      </a:r>
                    </a:p>
                  </a:txBody>
                  <a:tcPr anchor="ctr">
                    <a:lnT w="9525" cap="flat" cmpd="sng" algn="ctr">
                      <a:solidFill>
                        <a:schemeClr val="tx1"/>
                      </a:solidFill>
                      <a:prstDash val="solid"/>
                      <a:round/>
                      <a:headEnd type="none" w="med" len="med"/>
                      <a:tailEnd type="none" w="med" len="med"/>
                    </a:lnT>
                    <a:lnB w="38100" cmpd="sng">
                      <a:noFill/>
                    </a:lnB>
                    <a:solidFill>
                      <a:schemeClr val="tx1"/>
                    </a:solidFill>
                  </a:tcPr>
                </a:tc>
                <a:tc>
                  <a:txBody>
                    <a:bodyPr/>
                    <a:lstStyle/>
                    <a:p>
                      <a:pPr algn="ctr"/>
                      <a:r>
                        <a:rPr lang="en-US" sz="1200" dirty="0"/>
                        <a:t>Risk description</a:t>
                      </a:r>
                    </a:p>
                  </a:txBody>
                  <a:tcPr anchor="ctr">
                    <a:lnT w="9525" cap="flat" cmpd="sng" algn="ctr">
                      <a:solidFill>
                        <a:schemeClr val="tx1"/>
                      </a:solidFill>
                      <a:prstDash val="solid"/>
                      <a:round/>
                      <a:headEnd type="none" w="med" len="med"/>
                      <a:tailEnd type="none" w="med" len="med"/>
                    </a:lnT>
                    <a:lnB w="38100" cmpd="sng">
                      <a:noFill/>
                    </a:lnB>
                    <a:solidFill>
                      <a:schemeClr val="tx1"/>
                    </a:solidFill>
                  </a:tcPr>
                </a:tc>
                <a:tc>
                  <a:txBody>
                    <a:bodyPr/>
                    <a:lstStyle/>
                    <a:p>
                      <a:pPr algn="ctr"/>
                      <a:r>
                        <a:rPr lang="en-US" sz="1200" dirty="0"/>
                        <a:t>Probability</a:t>
                      </a:r>
                    </a:p>
                  </a:txBody>
                  <a:tcPr anchor="ctr">
                    <a:lnT w="9525" cap="flat" cmpd="sng" algn="ctr">
                      <a:solidFill>
                        <a:schemeClr val="tx1"/>
                      </a:solidFill>
                      <a:prstDash val="solid"/>
                      <a:round/>
                      <a:headEnd type="none" w="med" len="med"/>
                      <a:tailEnd type="none" w="med" len="med"/>
                    </a:lnT>
                    <a:lnB w="38100" cmpd="sng">
                      <a:noFill/>
                    </a:lnB>
                    <a:solidFill>
                      <a:schemeClr val="tx1"/>
                    </a:solidFill>
                  </a:tcPr>
                </a:tc>
                <a:tc>
                  <a:txBody>
                    <a:bodyPr/>
                    <a:lstStyle/>
                    <a:p>
                      <a:pPr algn="ctr"/>
                      <a:r>
                        <a:rPr lang="en-US" sz="1200" dirty="0"/>
                        <a:t>Impact</a:t>
                      </a:r>
                    </a:p>
                  </a:txBody>
                  <a:tcPr anchor="ctr">
                    <a:lnT w="9525" cap="flat" cmpd="sng" algn="ctr">
                      <a:solidFill>
                        <a:schemeClr val="tx1"/>
                      </a:solidFill>
                      <a:prstDash val="solid"/>
                      <a:round/>
                      <a:headEnd type="none" w="med" len="med"/>
                      <a:tailEnd type="none" w="med" len="med"/>
                    </a:lnT>
                    <a:lnB w="38100" cmpd="sng">
                      <a:noFill/>
                    </a:lnB>
                    <a:solidFill>
                      <a:schemeClr val="tx1"/>
                    </a:solidFill>
                  </a:tcPr>
                </a:tc>
                <a:tc>
                  <a:txBody>
                    <a:bodyPr/>
                    <a:lstStyle/>
                    <a:p>
                      <a:pPr algn="ctr"/>
                      <a:r>
                        <a:rPr lang="en-US" sz="1200" dirty="0"/>
                        <a:t>Mitigation</a:t>
                      </a:r>
                    </a:p>
                  </a:txBody>
                  <a:tcPr anchor="ctr">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38100" cmpd="sng">
                      <a:noFill/>
                    </a:lnB>
                    <a:solidFill>
                      <a:schemeClr val="tx1"/>
                    </a:solidFill>
                  </a:tcPr>
                </a:tc>
                <a:extLst>
                  <a:ext uri="{0D108BD9-81ED-4DB2-BD59-A6C34878D82A}">
                    <a16:rowId xmlns:a16="http://schemas.microsoft.com/office/drawing/2014/main" val="1039923419"/>
                  </a:ext>
                </a:extLst>
              </a:tr>
              <a:tr h="588707">
                <a:tc>
                  <a:txBody>
                    <a:bodyPr/>
                    <a:lstStyle/>
                    <a:p>
                      <a:pPr algn="ctr"/>
                      <a:r>
                        <a:rPr lang="en-US" sz="1800" b="1" dirty="0">
                          <a:solidFill>
                            <a:schemeClr val="bg1"/>
                          </a:solidFill>
                        </a:rPr>
                        <a:t>1</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000" b="1" dirty="0">
                          <a:solidFill>
                            <a:schemeClr val="tx1"/>
                          </a:solidFill>
                        </a:rPr>
                        <a:t>Lower website speed</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mpd="sng">
                      <a:noFill/>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900" dirty="0">
                          <a:solidFill>
                            <a:schemeClr val="tx1"/>
                          </a:solidFill>
                        </a:rPr>
                        <a:t>Improving the resolution of our images will increase the size of our images, which may lower our website page loading time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mpd="sng">
                      <a:noFill/>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solidFill>
                            <a:schemeClr val="tx1"/>
                          </a:solidFill>
                        </a:rPr>
                        <a:t>Likely</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mpd="sng">
                      <a:noFill/>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solidFill>
                            <a:schemeClr val="tx1"/>
                          </a:solidFill>
                        </a:rPr>
                        <a:t>Major</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mpd="sng">
                      <a:noFill/>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900" dirty="0">
                          <a:solidFill>
                            <a:schemeClr val="tx1"/>
                          </a:solidFill>
                        </a:rPr>
                        <a:t>Find a tool that compresses the image size without altering quality</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38100" cmpd="sng">
                      <a:noFill/>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33700245"/>
                  </a:ext>
                </a:extLst>
              </a:tr>
              <a:tr h="588707">
                <a:tc>
                  <a:txBody>
                    <a:bodyPr/>
                    <a:lstStyle/>
                    <a:p>
                      <a:pPr algn="ctr"/>
                      <a:r>
                        <a:rPr lang="en-US" sz="1800" b="1" dirty="0">
                          <a:solidFill>
                            <a:schemeClr val="bg1"/>
                          </a:solidFill>
                        </a:rPr>
                        <a:t>2</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000" b="1" dirty="0">
                          <a:solidFill>
                            <a:schemeClr val="tx1"/>
                          </a:solidFill>
                        </a:rPr>
                        <a:t>Insert your risk title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900" dirty="0">
                          <a:solidFill>
                            <a:schemeClr val="tx1"/>
                          </a:solidFill>
                        </a:rPr>
                        <a:t>Insert your risk description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solidFill>
                            <a:schemeClr val="tx1"/>
                          </a:solidFill>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solidFill>
                            <a:schemeClr val="tx1"/>
                          </a:solidFill>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900" dirty="0">
                          <a:solidFill>
                            <a:schemeClr val="tx1"/>
                          </a:solidFill>
                        </a:rPr>
                        <a:t>Insert your risk description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6416472"/>
                  </a:ext>
                </a:extLst>
              </a:tr>
              <a:tr h="588707">
                <a:tc>
                  <a:txBody>
                    <a:bodyPr/>
                    <a:lstStyle/>
                    <a:p>
                      <a:pPr algn="ctr"/>
                      <a:r>
                        <a:rPr lang="en-US" sz="1800" b="1" dirty="0">
                          <a:solidFill>
                            <a:schemeClr val="bg1"/>
                          </a:solidFill>
                        </a:rPr>
                        <a:t>3</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000" b="1" dirty="0">
                          <a:solidFill>
                            <a:schemeClr val="tx1"/>
                          </a:solidFill>
                        </a:rPr>
                        <a:t>Insert your risk title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900" dirty="0">
                          <a:solidFill>
                            <a:schemeClr val="tx1"/>
                          </a:solidFill>
                        </a:rPr>
                        <a:t>Insert your risk description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solidFill>
                            <a:schemeClr val="tx1"/>
                          </a:solidFill>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solidFill>
                            <a:schemeClr val="tx1"/>
                          </a:solidFill>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900" dirty="0">
                          <a:solidFill>
                            <a:schemeClr val="tx1"/>
                          </a:solidFill>
                        </a:rPr>
                        <a:t>Insert your risk description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42074618"/>
                  </a:ext>
                </a:extLst>
              </a:tr>
              <a:tr h="588707">
                <a:tc>
                  <a:txBody>
                    <a:bodyPr/>
                    <a:lstStyle/>
                    <a:p>
                      <a:pPr algn="ctr"/>
                      <a:r>
                        <a:rPr lang="en-US" sz="1800" b="1" dirty="0">
                          <a:solidFill>
                            <a:schemeClr val="bg1"/>
                          </a:solidFill>
                        </a:rPr>
                        <a:t>4</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000" b="1" dirty="0">
                          <a:solidFill>
                            <a:schemeClr val="tx1"/>
                          </a:solidFill>
                        </a:rPr>
                        <a:t>Insert your risk title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900" dirty="0">
                          <a:solidFill>
                            <a:schemeClr val="tx1"/>
                          </a:solidFill>
                        </a:rPr>
                        <a:t>Insert your risk description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solidFill>
                            <a:schemeClr val="tx1"/>
                          </a:solidFill>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solidFill>
                            <a:schemeClr val="tx1"/>
                          </a:solidFill>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900" dirty="0">
                          <a:solidFill>
                            <a:schemeClr val="tx1"/>
                          </a:solidFill>
                        </a:rPr>
                        <a:t>Insert your risk description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51533836"/>
                  </a:ext>
                </a:extLst>
              </a:tr>
              <a:tr h="588707">
                <a:tc>
                  <a:txBody>
                    <a:bodyPr/>
                    <a:lstStyle/>
                    <a:p>
                      <a:pPr algn="ctr"/>
                      <a:r>
                        <a:rPr lang="en-US" sz="1800" b="1" dirty="0">
                          <a:solidFill>
                            <a:schemeClr val="bg1"/>
                          </a:solidFill>
                        </a:rPr>
                        <a:t>5</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000" b="1" dirty="0">
                          <a:solidFill>
                            <a:schemeClr val="tx1"/>
                          </a:solidFill>
                        </a:rPr>
                        <a:t>Insert your risk title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900" dirty="0">
                          <a:solidFill>
                            <a:schemeClr val="tx1"/>
                          </a:solidFill>
                        </a:rPr>
                        <a:t>Insert your risk description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solidFill>
                            <a:schemeClr val="tx1"/>
                          </a:solidFill>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solidFill>
                            <a:schemeClr val="tx1"/>
                          </a:solidFill>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900" dirty="0">
                          <a:solidFill>
                            <a:schemeClr val="tx1"/>
                          </a:solidFill>
                        </a:rPr>
                        <a:t>Insert your risk description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89498327"/>
                  </a:ext>
                </a:extLst>
              </a:tr>
              <a:tr h="588707">
                <a:tc>
                  <a:txBody>
                    <a:bodyPr/>
                    <a:lstStyle/>
                    <a:p>
                      <a:pPr algn="ctr"/>
                      <a:r>
                        <a:rPr lang="en-US" sz="1800" b="1" dirty="0">
                          <a:solidFill>
                            <a:schemeClr val="bg1"/>
                          </a:solidFill>
                        </a:rPr>
                        <a:t>6</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000" b="1" dirty="0">
                          <a:solidFill>
                            <a:schemeClr val="tx1"/>
                          </a:solidFill>
                        </a:rPr>
                        <a:t>Insert your risk title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900" dirty="0">
                          <a:solidFill>
                            <a:schemeClr val="tx1"/>
                          </a:solidFill>
                        </a:rPr>
                        <a:t>Insert your risk description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solidFill>
                            <a:schemeClr val="tx1"/>
                          </a:solidFill>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solidFill>
                            <a:schemeClr val="tx1"/>
                          </a:solidFill>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900" dirty="0">
                          <a:solidFill>
                            <a:schemeClr val="tx1"/>
                          </a:solidFill>
                        </a:rPr>
                        <a:t>Insert your risk description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4275694"/>
                  </a:ext>
                </a:extLst>
              </a:tr>
              <a:tr h="588707">
                <a:tc>
                  <a:txBody>
                    <a:bodyPr/>
                    <a:lstStyle/>
                    <a:p>
                      <a:pPr algn="ctr"/>
                      <a:r>
                        <a:rPr lang="en-US" sz="1800" b="1" dirty="0">
                          <a:solidFill>
                            <a:schemeClr val="bg1"/>
                          </a:solidFill>
                        </a:rPr>
                        <a:t>7</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000" b="1" dirty="0">
                          <a:solidFill>
                            <a:schemeClr val="tx1"/>
                          </a:solidFill>
                        </a:rPr>
                        <a:t>Insert your risk title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900" dirty="0">
                          <a:solidFill>
                            <a:schemeClr val="tx1"/>
                          </a:solidFill>
                        </a:rPr>
                        <a:t>Insert your risk description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solidFill>
                            <a:schemeClr val="tx1"/>
                          </a:solidFill>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solidFill>
                            <a:schemeClr val="tx1"/>
                          </a:solidFill>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900" dirty="0">
                          <a:solidFill>
                            <a:schemeClr val="tx1"/>
                          </a:solidFill>
                        </a:rPr>
                        <a:t>Insert your risk description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39142500"/>
                  </a:ext>
                </a:extLst>
              </a:tr>
            </a:tbl>
          </a:graphicData>
        </a:graphic>
      </p:graphicFrame>
      <p:sp>
        <p:nvSpPr>
          <p:cNvPr id="8" name="Rounded Rectangular Callout 19">
            <a:extLst>
              <a:ext uri="{FF2B5EF4-FFF2-40B4-BE49-F238E27FC236}">
                <a16:creationId xmlns:a16="http://schemas.microsoft.com/office/drawing/2014/main" id="{4B4FC1F0-7594-498D-8272-4836F6703552}"/>
              </a:ext>
            </a:extLst>
          </p:cNvPr>
          <p:cNvSpPr/>
          <p:nvPr/>
        </p:nvSpPr>
        <p:spPr bwMode="auto">
          <a:xfrm>
            <a:off x="4168877" y="3283745"/>
            <a:ext cx="2484518" cy="1454150"/>
          </a:xfrm>
          <a:prstGeom prst="wedgeRoundRectCallout">
            <a:avLst>
              <a:gd name="adj1" fmla="val 74141"/>
              <a:gd name="adj2" fmla="val 29953"/>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latin typeface="Arial" charset="0"/>
                <a:cs typeface="Times New Roman" pitchFamily="18" charset="0"/>
              </a:rPr>
              <a:t>In the next 2 slides, we added a scale to help you identify the probability and impact of a risk. Based on the expertise of your stakeholders, you may decide to add the next 2 slides in the exhibit section of your Business Case Template</a:t>
            </a:r>
          </a:p>
        </p:txBody>
      </p:sp>
    </p:spTree>
    <p:extLst>
      <p:ext uri="{BB962C8B-B14F-4D97-AF65-F5344CB8AC3E}">
        <p14:creationId xmlns:p14="http://schemas.microsoft.com/office/powerpoint/2010/main" val="39135876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51927" name="think-cell Slide" r:id="rId5" imgW="344" imgH="344" progId="TCLayout.ActiveDocument.1">
                  <p:embed/>
                </p:oleObj>
              </mc:Choice>
              <mc:Fallback>
                <p:oleObj name="think-cell Slide" r:id="rId5"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US" kern="0" dirty="0"/>
              <a:t>Risk Assessment Matrix </a:t>
            </a:r>
            <a:br>
              <a:rPr lang="en-US" kern="0" dirty="0"/>
            </a:br>
            <a:r>
              <a:rPr lang="en-US" b="0" kern="0" dirty="0"/>
              <a:t>The scale below can be used to assess the probability of a risk to happen</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31</a:t>
            </a:fld>
            <a:endParaRPr lang="en-US" sz="1000" dirty="0">
              <a:solidFill>
                <a:srgbClr val="ADAFBB"/>
              </a:solidFill>
            </a:endParaRPr>
          </a:p>
        </p:txBody>
      </p:sp>
      <p:sp>
        <p:nvSpPr>
          <p:cNvPr id="9" name="Rectangle 8">
            <a:extLst>
              <a:ext uri="{FF2B5EF4-FFF2-40B4-BE49-F238E27FC236}">
                <a16:creationId xmlns:a16="http://schemas.microsoft.com/office/drawing/2014/main" id="{B67ADCAC-10CF-40CD-B3A6-2EA2B052C6DF}"/>
              </a:ext>
            </a:extLst>
          </p:cNvPr>
          <p:cNvSpPr/>
          <p:nvPr/>
        </p:nvSpPr>
        <p:spPr bwMode="auto">
          <a:xfrm>
            <a:off x="623887" y="4116480"/>
            <a:ext cx="3197581" cy="669600"/>
          </a:xfrm>
          <a:prstGeom prst="rect">
            <a:avLst/>
          </a:prstGeom>
          <a:solidFill>
            <a:srgbClr val="FFF2C9"/>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b="1" dirty="0">
                <a:cs typeface="Arial" charset="0"/>
              </a:rPr>
              <a:t>Possible</a:t>
            </a:r>
          </a:p>
        </p:txBody>
      </p:sp>
      <p:sp>
        <p:nvSpPr>
          <p:cNvPr id="10" name="Rectangle 9">
            <a:extLst>
              <a:ext uri="{FF2B5EF4-FFF2-40B4-BE49-F238E27FC236}">
                <a16:creationId xmlns:a16="http://schemas.microsoft.com/office/drawing/2014/main" id="{63CA0030-E446-4AFA-B717-828613F37F1F}"/>
              </a:ext>
            </a:extLst>
          </p:cNvPr>
          <p:cNvSpPr/>
          <p:nvPr/>
        </p:nvSpPr>
        <p:spPr bwMode="auto">
          <a:xfrm>
            <a:off x="623887" y="4921295"/>
            <a:ext cx="3197581" cy="669600"/>
          </a:xfrm>
          <a:prstGeom prst="rect">
            <a:avLst/>
          </a:prstGeom>
          <a:solidFill>
            <a:srgbClr val="EBF6DE"/>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b="1" dirty="0">
                <a:cs typeface="Arial" charset="0"/>
              </a:rPr>
              <a:t>Unlikely</a:t>
            </a:r>
          </a:p>
        </p:txBody>
      </p:sp>
      <p:sp>
        <p:nvSpPr>
          <p:cNvPr id="11" name="Rectangle 10">
            <a:extLst>
              <a:ext uri="{FF2B5EF4-FFF2-40B4-BE49-F238E27FC236}">
                <a16:creationId xmlns:a16="http://schemas.microsoft.com/office/drawing/2014/main" id="{17A0744E-1F5B-4510-B6A9-B4E757C2D259}"/>
              </a:ext>
            </a:extLst>
          </p:cNvPr>
          <p:cNvSpPr/>
          <p:nvPr/>
        </p:nvSpPr>
        <p:spPr bwMode="auto">
          <a:xfrm>
            <a:off x="623887" y="5726108"/>
            <a:ext cx="3197581" cy="669600"/>
          </a:xfrm>
          <a:prstGeom prst="rect">
            <a:avLst/>
          </a:prstGeom>
          <a:solidFill>
            <a:srgbClr val="D3EFCE"/>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b="1">
                <a:cs typeface="Arial" charset="0"/>
              </a:rPr>
              <a:t>Rare</a:t>
            </a:r>
            <a:endParaRPr kumimoji="0" lang="en-AU" b="1" i="0" u="none" strike="noStrike" cap="none" normalizeH="0" baseline="0" dirty="0">
              <a:ln>
                <a:noFill/>
              </a:ln>
              <a:effectLst/>
              <a:cs typeface="Arial" charset="0"/>
            </a:endParaRPr>
          </a:p>
        </p:txBody>
      </p:sp>
      <p:sp>
        <p:nvSpPr>
          <p:cNvPr id="12" name="Rectangle 11">
            <a:extLst>
              <a:ext uri="{FF2B5EF4-FFF2-40B4-BE49-F238E27FC236}">
                <a16:creationId xmlns:a16="http://schemas.microsoft.com/office/drawing/2014/main" id="{D9AFF773-913E-4D64-8971-CE146EF1EC6F}"/>
              </a:ext>
            </a:extLst>
          </p:cNvPr>
          <p:cNvSpPr/>
          <p:nvPr/>
        </p:nvSpPr>
        <p:spPr bwMode="auto">
          <a:xfrm>
            <a:off x="623887" y="2506850"/>
            <a:ext cx="3197581" cy="669600"/>
          </a:xfrm>
          <a:prstGeom prst="rect">
            <a:avLst/>
          </a:prstGeom>
          <a:solidFill>
            <a:srgbClr val="FFA7A9"/>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b="1" dirty="0">
                <a:cs typeface="Arial" charset="0"/>
              </a:rPr>
              <a:t>Almost certain</a:t>
            </a:r>
            <a:endParaRPr kumimoji="0" lang="en-AU" b="1" i="0" u="none" strike="noStrike" cap="none" normalizeH="0" baseline="0" dirty="0">
              <a:ln>
                <a:noFill/>
              </a:ln>
              <a:effectLst/>
              <a:cs typeface="Arial" charset="0"/>
            </a:endParaRPr>
          </a:p>
        </p:txBody>
      </p:sp>
      <p:sp>
        <p:nvSpPr>
          <p:cNvPr id="13" name="Rectangle 12">
            <a:extLst>
              <a:ext uri="{FF2B5EF4-FFF2-40B4-BE49-F238E27FC236}">
                <a16:creationId xmlns:a16="http://schemas.microsoft.com/office/drawing/2014/main" id="{C2BF1AF3-A0DB-4E6E-BE47-C9F726ACA8C1}"/>
              </a:ext>
            </a:extLst>
          </p:cNvPr>
          <p:cNvSpPr/>
          <p:nvPr/>
        </p:nvSpPr>
        <p:spPr bwMode="auto">
          <a:xfrm>
            <a:off x="623887" y="3311665"/>
            <a:ext cx="3197581" cy="669600"/>
          </a:xfrm>
          <a:prstGeom prst="rect">
            <a:avLst/>
          </a:prstGeom>
          <a:solidFill>
            <a:srgbClr val="FFD1D2"/>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b="1" dirty="0">
                <a:cs typeface="Arial" charset="0"/>
              </a:rPr>
              <a:t>Likely</a:t>
            </a:r>
          </a:p>
        </p:txBody>
      </p:sp>
      <p:sp>
        <p:nvSpPr>
          <p:cNvPr id="15" name="Rectangle 14">
            <a:extLst>
              <a:ext uri="{FF2B5EF4-FFF2-40B4-BE49-F238E27FC236}">
                <a16:creationId xmlns:a16="http://schemas.microsoft.com/office/drawing/2014/main" id="{615DB893-FB23-4283-8634-711C489AFC14}"/>
              </a:ext>
            </a:extLst>
          </p:cNvPr>
          <p:cNvSpPr/>
          <p:nvPr/>
        </p:nvSpPr>
        <p:spPr bwMode="auto">
          <a:xfrm>
            <a:off x="4019838" y="4116480"/>
            <a:ext cx="7567324" cy="669600"/>
          </a:xfrm>
          <a:prstGeom prst="rect">
            <a:avLst/>
          </a:prstGeom>
          <a:solidFill>
            <a:srgbClr val="FFF2C9"/>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b="1" dirty="0">
                <a:cs typeface="Arial" charset="0"/>
              </a:rPr>
              <a:t>Between 20% and 60% of chances to happen</a:t>
            </a:r>
            <a:endParaRPr lang="en-AU" b="1" u="sng" dirty="0">
              <a:cs typeface="Arial" charset="0"/>
            </a:endParaRPr>
          </a:p>
        </p:txBody>
      </p:sp>
      <p:sp>
        <p:nvSpPr>
          <p:cNvPr id="18" name="Rectangle 17">
            <a:extLst>
              <a:ext uri="{FF2B5EF4-FFF2-40B4-BE49-F238E27FC236}">
                <a16:creationId xmlns:a16="http://schemas.microsoft.com/office/drawing/2014/main" id="{2BBFDFFF-A1CB-40C0-A69D-963BEBA842B4}"/>
              </a:ext>
            </a:extLst>
          </p:cNvPr>
          <p:cNvSpPr/>
          <p:nvPr/>
        </p:nvSpPr>
        <p:spPr bwMode="auto">
          <a:xfrm>
            <a:off x="4019838" y="4921295"/>
            <a:ext cx="7567324" cy="669600"/>
          </a:xfrm>
          <a:prstGeom prst="rect">
            <a:avLst/>
          </a:prstGeom>
          <a:solidFill>
            <a:srgbClr val="EBF6DE"/>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b="1" dirty="0">
                <a:cs typeface="Arial" charset="0"/>
              </a:rPr>
              <a:t>Between 5% and 20% of chances to happen</a:t>
            </a:r>
            <a:endParaRPr lang="en-AU" b="1" u="sng" dirty="0">
              <a:cs typeface="Arial" charset="0"/>
            </a:endParaRPr>
          </a:p>
        </p:txBody>
      </p:sp>
      <p:sp>
        <p:nvSpPr>
          <p:cNvPr id="19" name="Rectangle 18">
            <a:extLst>
              <a:ext uri="{FF2B5EF4-FFF2-40B4-BE49-F238E27FC236}">
                <a16:creationId xmlns:a16="http://schemas.microsoft.com/office/drawing/2014/main" id="{4C206790-C738-494C-A4C4-D5F027995948}"/>
              </a:ext>
            </a:extLst>
          </p:cNvPr>
          <p:cNvSpPr/>
          <p:nvPr/>
        </p:nvSpPr>
        <p:spPr bwMode="auto">
          <a:xfrm>
            <a:off x="4019838" y="5726108"/>
            <a:ext cx="7567324" cy="669600"/>
          </a:xfrm>
          <a:prstGeom prst="rect">
            <a:avLst/>
          </a:prstGeom>
          <a:solidFill>
            <a:srgbClr val="D3EFCE"/>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b="1">
                <a:cs typeface="Arial" charset="0"/>
              </a:rPr>
              <a:t>Less than 5% of chances to happen</a:t>
            </a:r>
            <a:endParaRPr lang="en-AU" b="1" u="sng" dirty="0">
              <a:cs typeface="Arial" charset="0"/>
            </a:endParaRPr>
          </a:p>
        </p:txBody>
      </p:sp>
      <p:sp>
        <p:nvSpPr>
          <p:cNvPr id="20" name="Rectangle 19">
            <a:extLst>
              <a:ext uri="{FF2B5EF4-FFF2-40B4-BE49-F238E27FC236}">
                <a16:creationId xmlns:a16="http://schemas.microsoft.com/office/drawing/2014/main" id="{63C556A2-293A-4986-AD5C-8EEAE0729D09}"/>
              </a:ext>
            </a:extLst>
          </p:cNvPr>
          <p:cNvSpPr/>
          <p:nvPr/>
        </p:nvSpPr>
        <p:spPr bwMode="auto">
          <a:xfrm>
            <a:off x="4019838" y="2506850"/>
            <a:ext cx="7567324" cy="669600"/>
          </a:xfrm>
          <a:prstGeom prst="rect">
            <a:avLst/>
          </a:prstGeom>
          <a:solidFill>
            <a:srgbClr val="FFA7A9"/>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436688" rtl="0" eaLnBrk="1" fontAlgn="base" latinLnBrk="0" hangingPunct="1">
              <a:lnSpc>
                <a:spcPct val="100000"/>
              </a:lnSpc>
              <a:spcBef>
                <a:spcPct val="0"/>
              </a:spcBef>
              <a:spcAft>
                <a:spcPct val="0"/>
              </a:spcAft>
              <a:buClrTx/>
              <a:buSzTx/>
              <a:buFontTx/>
              <a:buNone/>
              <a:tabLst/>
            </a:pPr>
            <a:r>
              <a:rPr kumimoji="0" lang="en-AU" b="1" i="0" u="none" strike="noStrike" cap="none" normalizeH="0" baseline="0" dirty="0">
                <a:ln>
                  <a:noFill/>
                </a:ln>
                <a:effectLst/>
                <a:cs typeface="Arial" charset="0"/>
              </a:rPr>
              <a:t>Above 90% of chances to happen</a:t>
            </a:r>
            <a:endParaRPr kumimoji="0" lang="en-AU" b="1" i="0" u="sng" strike="noStrike" cap="none" normalizeH="0" baseline="0" dirty="0">
              <a:ln>
                <a:noFill/>
              </a:ln>
              <a:effectLst/>
              <a:cs typeface="Arial" charset="0"/>
            </a:endParaRPr>
          </a:p>
        </p:txBody>
      </p:sp>
      <p:sp>
        <p:nvSpPr>
          <p:cNvPr id="21" name="Rectangle 20">
            <a:extLst>
              <a:ext uri="{FF2B5EF4-FFF2-40B4-BE49-F238E27FC236}">
                <a16:creationId xmlns:a16="http://schemas.microsoft.com/office/drawing/2014/main" id="{8D77281A-EB48-4EB4-BD2D-CC10BA9B1B57}"/>
              </a:ext>
            </a:extLst>
          </p:cNvPr>
          <p:cNvSpPr/>
          <p:nvPr/>
        </p:nvSpPr>
        <p:spPr bwMode="auto">
          <a:xfrm>
            <a:off x="4019838" y="3311665"/>
            <a:ext cx="7567324" cy="669600"/>
          </a:xfrm>
          <a:prstGeom prst="rect">
            <a:avLst/>
          </a:prstGeom>
          <a:solidFill>
            <a:srgbClr val="FFD1D2"/>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b="1" dirty="0">
                <a:cs typeface="Arial" charset="0"/>
              </a:rPr>
              <a:t>Between 60% and 90% of chances to happen</a:t>
            </a:r>
            <a:endParaRPr lang="en-AU" b="1" u="sng" dirty="0">
              <a:cs typeface="Arial" charset="0"/>
            </a:endParaRPr>
          </a:p>
        </p:txBody>
      </p:sp>
      <p:sp>
        <p:nvSpPr>
          <p:cNvPr id="22" name="Rectangle 21">
            <a:extLst>
              <a:ext uri="{FF2B5EF4-FFF2-40B4-BE49-F238E27FC236}">
                <a16:creationId xmlns:a16="http://schemas.microsoft.com/office/drawing/2014/main" id="{A5C8E851-2878-48A3-A27D-908E50ABDD4C}"/>
              </a:ext>
            </a:extLst>
          </p:cNvPr>
          <p:cNvSpPr/>
          <p:nvPr/>
        </p:nvSpPr>
        <p:spPr bwMode="auto">
          <a:xfrm>
            <a:off x="623887" y="2018737"/>
            <a:ext cx="3197581" cy="405620"/>
          </a:xfrm>
          <a:prstGeom prst="rect">
            <a:avLst/>
          </a:prstGeom>
          <a:solidFill>
            <a:schemeClr val="tx2"/>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b="1" dirty="0">
                <a:solidFill>
                  <a:schemeClr val="bg1"/>
                </a:solidFill>
                <a:cs typeface="Arial" charset="0"/>
              </a:rPr>
              <a:t>Probability Scale </a:t>
            </a:r>
            <a:endParaRPr kumimoji="0" lang="en-AU" b="1" i="0" u="none" strike="noStrike" cap="none" normalizeH="0" baseline="0" dirty="0">
              <a:ln>
                <a:noFill/>
              </a:ln>
              <a:solidFill>
                <a:schemeClr val="bg1"/>
              </a:solidFill>
              <a:effectLst/>
              <a:cs typeface="Arial" charset="0"/>
            </a:endParaRPr>
          </a:p>
        </p:txBody>
      </p:sp>
      <p:sp>
        <p:nvSpPr>
          <p:cNvPr id="23" name="Rectangle 22">
            <a:extLst>
              <a:ext uri="{FF2B5EF4-FFF2-40B4-BE49-F238E27FC236}">
                <a16:creationId xmlns:a16="http://schemas.microsoft.com/office/drawing/2014/main" id="{13C9470E-E9B3-48A3-90EA-D82E373F4913}"/>
              </a:ext>
            </a:extLst>
          </p:cNvPr>
          <p:cNvSpPr/>
          <p:nvPr/>
        </p:nvSpPr>
        <p:spPr bwMode="auto">
          <a:xfrm>
            <a:off x="4019838" y="2018737"/>
            <a:ext cx="7567324" cy="405620"/>
          </a:xfrm>
          <a:prstGeom prst="rect">
            <a:avLst/>
          </a:prstGeom>
          <a:solidFill>
            <a:schemeClr val="tx2"/>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436688" rtl="0" eaLnBrk="1" fontAlgn="base" latinLnBrk="0" hangingPunct="1">
              <a:lnSpc>
                <a:spcPct val="100000"/>
              </a:lnSpc>
              <a:spcBef>
                <a:spcPct val="0"/>
              </a:spcBef>
              <a:spcAft>
                <a:spcPct val="0"/>
              </a:spcAft>
              <a:buClrTx/>
              <a:buSzTx/>
              <a:buFontTx/>
              <a:buNone/>
              <a:tabLst/>
            </a:pPr>
            <a:r>
              <a:rPr kumimoji="0" lang="en-AU" b="1" i="0" u="none" strike="noStrike" cap="none" normalizeH="0" baseline="0" dirty="0">
                <a:ln>
                  <a:noFill/>
                </a:ln>
                <a:solidFill>
                  <a:schemeClr val="bg1"/>
                </a:solidFill>
                <a:effectLst/>
                <a:cs typeface="Arial" charset="0"/>
              </a:rPr>
              <a:t>Definition</a:t>
            </a:r>
          </a:p>
        </p:txBody>
      </p:sp>
      <p:sp>
        <p:nvSpPr>
          <p:cNvPr id="24" name="TextBox 23">
            <a:extLst>
              <a:ext uri="{FF2B5EF4-FFF2-40B4-BE49-F238E27FC236}">
                <a16:creationId xmlns:a16="http://schemas.microsoft.com/office/drawing/2014/main" id="{9AA0E744-480C-4302-8D2E-B5E69F437FDC}"/>
              </a:ext>
            </a:extLst>
          </p:cNvPr>
          <p:cNvSpPr txBox="1"/>
          <p:nvPr/>
        </p:nvSpPr>
        <p:spPr>
          <a:xfrm>
            <a:off x="3268952" y="1582994"/>
            <a:ext cx="5673144" cy="369332"/>
          </a:xfrm>
          <a:prstGeom prst="rect">
            <a:avLst/>
          </a:prstGeom>
          <a:noFill/>
        </p:spPr>
        <p:txBody>
          <a:bodyPr wrap="square" rtlCol="0">
            <a:spAutoFit/>
          </a:bodyPr>
          <a:lstStyle/>
          <a:p>
            <a:pPr algn="ctr"/>
            <a:r>
              <a:rPr lang="en-US" b="1" dirty="0"/>
              <a:t>Probability Scale &amp; Definition</a:t>
            </a:r>
          </a:p>
        </p:txBody>
      </p:sp>
    </p:spTree>
    <p:extLst>
      <p:ext uri="{BB962C8B-B14F-4D97-AF65-F5344CB8AC3E}">
        <p14:creationId xmlns:p14="http://schemas.microsoft.com/office/powerpoint/2010/main" val="31944170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52950" name="think-cell Slide" r:id="rId5" imgW="344" imgH="344" progId="TCLayout.ActiveDocument.1">
                  <p:embed/>
                </p:oleObj>
              </mc:Choice>
              <mc:Fallback>
                <p:oleObj name="think-cell Slide" r:id="rId5"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US" kern="0" dirty="0"/>
              <a:t>Risk Assessment Matrix </a:t>
            </a:r>
            <a:br>
              <a:rPr lang="en-US" kern="0" dirty="0"/>
            </a:br>
            <a:r>
              <a:rPr lang="en-US" b="0" kern="0" dirty="0"/>
              <a:t>The scale below can be used to assess the potential impact of a risk</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32</a:t>
            </a:fld>
            <a:endParaRPr lang="en-US" sz="1000" dirty="0">
              <a:solidFill>
                <a:srgbClr val="ADAFBB"/>
              </a:solidFill>
            </a:endParaRPr>
          </a:p>
        </p:txBody>
      </p:sp>
      <p:sp>
        <p:nvSpPr>
          <p:cNvPr id="9" name="Rectangle 8">
            <a:extLst>
              <a:ext uri="{FF2B5EF4-FFF2-40B4-BE49-F238E27FC236}">
                <a16:creationId xmlns:a16="http://schemas.microsoft.com/office/drawing/2014/main" id="{B67ADCAC-10CF-40CD-B3A6-2EA2B052C6DF}"/>
              </a:ext>
            </a:extLst>
          </p:cNvPr>
          <p:cNvSpPr/>
          <p:nvPr/>
        </p:nvSpPr>
        <p:spPr bwMode="auto">
          <a:xfrm>
            <a:off x="623887" y="4116480"/>
            <a:ext cx="3197581" cy="669600"/>
          </a:xfrm>
          <a:prstGeom prst="rect">
            <a:avLst/>
          </a:prstGeom>
          <a:solidFill>
            <a:srgbClr val="FFF2C9"/>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b="1" dirty="0">
                <a:cs typeface="Arial" charset="0"/>
              </a:rPr>
              <a:t>Moderate</a:t>
            </a:r>
          </a:p>
        </p:txBody>
      </p:sp>
      <p:sp>
        <p:nvSpPr>
          <p:cNvPr id="10" name="Rectangle 9">
            <a:extLst>
              <a:ext uri="{FF2B5EF4-FFF2-40B4-BE49-F238E27FC236}">
                <a16:creationId xmlns:a16="http://schemas.microsoft.com/office/drawing/2014/main" id="{63CA0030-E446-4AFA-B717-828613F37F1F}"/>
              </a:ext>
            </a:extLst>
          </p:cNvPr>
          <p:cNvSpPr/>
          <p:nvPr/>
        </p:nvSpPr>
        <p:spPr bwMode="auto">
          <a:xfrm>
            <a:off x="623887" y="4921295"/>
            <a:ext cx="3197581" cy="669600"/>
          </a:xfrm>
          <a:prstGeom prst="rect">
            <a:avLst/>
          </a:prstGeom>
          <a:solidFill>
            <a:srgbClr val="EBF6DE"/>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b="1" dirty="0">
                <a:cs typeface="Arial" charset="0"/>
              </a:rPr>
              <a:t>Minor</a:t>
            </a:r>
          </a:p>
        </p:txBody>
      </p:sp>
      <p:sp>
        <p:nvSpPr>
          <p:cNvPr id="11" name="Rectangle 10">
            <a:extLst>
              <a:ext uri="{FF2B5EF4-FFF2-40B4-BE49-F238E27FC236}">
                <a16:creationId xmlns:a16="http://schemas.microsoft.com/office/drawing/2014/main" id="{17A0744E-1F5B-4510-B6A9-B4E757C2D259}"/>
              </a:ext>
            </a:extLst>
          </p:cNvPr>
          <p:cNvSpPr/>
          <p:nvPr/>
        </p:nvSpPr>
        <p:spPr bwMode="auto">
          <a:xfrm>
            <a:off x="623887" y="5726108"/>
            <a:ext cx="3197581" cy="669600"/>
          </a:xfrm>
          <a:prstGeom prst="rect">
            <a:avLst/>
          </a:prstGeom>
          <a:solidFill>
            <a:srgbClr val="D3EFCE"/>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b="1" dirty="0">
                <a:cs typeface="Arial" charset="0"/>
              </a:rPr>
              <a:t>Marginal</a:t>
            </a:r>
          </a:p>
        </p:txBody>
      </p:sp>
      <p:sp>
        <p:nvSpPr>
          <p:cNvPr id="12" name="Rectangle 11">
            <a:extLst>
              <a:ext uri="{FF2B5EF4-FFF2-40B4-BE49-F238E27FC236}">
                <a16:creationId xmlns:a16="http://schemas.microsoft.com/office/drawing/2014/main" id="{D9AFF773-913E-4D64-8971-CE146EF1EC6F}"/>
              </a:ext>
            </a:extLst>
          </p:cNvPr>
          <p:cNvSpPr/>
          <p:nvPr/>
        </p:nvSpPr>
        <p:spPr bwMode="auto">
          <a:xfrm>
            <a:off x="623887" y="2506850"/>
            <a:ext cx="3197581" cy="669600"/>
          </a:xfrm>
          <a:prstGeom prst="rect">
            <a:avLst/>
          </a:prstGeom>
          <a:solidFill>
            <a:srgbClr val="FFA7A9"/>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b="1" dirty="0">
                <a:cs typeface="Arial" charset="0"/>
              </a:rPr>
              <a:t>Severe</a:t>
            </a:r>
          </a:p>
        </p:txBody>
      </p:sp>
      <p:sp>
        <p:nvSpPr>
          <p:cNvPr id="13" name="Rectangle 12">
            <a:extLst>
              <a:ext uri="{FF2B5EF4-FFF2-40B4-BE49-F238E27FC236}">
                <a16:creationId xmlns:a16="http://schemas.microsoft.com/office/drawing/2014/main" id="{C2BF1AF3-A0DB-4E6E-BE47-C9F726ACA8C1}"/>
              </a:ext>
            </a:extLst>
          </p:cNvPr>
          <p:cNvSpPr/>
          <p:nvPr/>
        </p:nvSpPr>
        <p:spPr bwMode="auto">
          <a:xfrm>
            <a:off x="623887" y="3311665"/>
            <a:ext cx="3197581" cy="669600"/>
          </a:xfrm>
          <a:prstGeom prst="rect">
            <a:avLst/>
          </a:prstGeom>
          <a:solidFill>
            <a:srgbClr val="FFD1D2"/>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b="1" dirty="0">
                <a:cs typeface="Arial" charset="0"/>
              </a:rPr>
              <a:t>Major</a:t>
            </a:r>
          </a:p>
        </p:txBody>
      </p:sp>
      <p:sp>
        <p:nvSpPr>
          <p:cNvPr id="15" name="Rectangle 14">
            <a:extLst>
              <a:ext uri="{FF2B5EF4-FFF2-40B4-BE49-F238E27FC236}">
                <a16:creationId xmlns:a16="http://schemas.microsoft.com/office/drawing/2014/main" id="{615DB893-FB23-4283-8634-711C489AFC14}"/>
              </a:ext>
            </a:extLst>
          </p:cNvPr>
          <p:cNvSpPr/>
          <p:nvPr/>
        </p:nvSpPr>
        <p:spPr bwMode="auto">
          <a:xfrm>
            <a:off x="4019838" y="4116480"/>
            <a:ext cx="7567324" cy="669600"/>
          </a:xfrm>
          <a:prstGeom prst="rect">
            <a:avLst/>
          </a:prstGeom>
          <a:solidFill>
            <a:srgbClr val="FFF2C9"/>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US" b="1" dirty="0">
                <a:cs typeface="Arial" charset="0"/>
              </a:rPr>
              <a:t>Risk may impact project success or company success</a:t>
            </a:r>
          </a:p>
        </p:txBody>
      </p:sp>
      <p:sp>
        <p:nvSpPr>
          <p:cNvPr id="18" name="Rectangle 17">
            <a:extLst>
              <a:ext uri="{FF2B5EF4-FFF2-40B4-BE49-F238E27FC236}">
                <a16:creationId xmlns:a16="http://schemas.microsoft.com/office/drawing/2014/main" id="{2BBFDFFF-A1CB-40C0-A69D-963BEBA842B4}"/>
              </a:ext>
            </a:extLst>
          </p:cNvPr>
          <p:cNvSpPr/>
          <p:nvPr/>
        </p:nvSpPr>
        <p:spPr bwMode="auto">
          <a:xfrm>
            <a:off x="4019838" y="4921295"/>
            <a:ext cx="7567324" cy="669600"/>
          </a:xfrm>
          <a:prstGeom prst="rect">
            <a:avLst/>
          </a:prstGeom>
          <a:solidFill>
            <a:srgbClr val="EBF6DE"/>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US" b="1" dirty="0">
                <a:cs typeface="Arial" charset="0"/>
              </a:rPr>
              <a:t>Barely no impact on project success or company success</a:t>
            </a:r>
          </a:p>
        </p:txBody>
      </p:sp>
      <p:sp>
        <p:nvSpPr>
          <p:cNvPr id="19" name="Rectangle 18">
            <a:extLst>
              <a:ext uri="{FF2B5EF4-FFF2-40B4-BE49-F238E27FC236}">
                <a16:creationId xmlns:a16="http://schemas.microsoft.com/office/drawing/2014/main" id="{4C206790-C738-494C-A4C4-D5F027995948}"/>
              </a:ext>
            </a:extLst>
          </p:cNvPr>
          <p:cNvSpPr/>
          <p:nvPr/>
        </p:nvSpPr>
        <p:spPr bwMode="auto">
          <a:xfrm>
            <a:off x="4019838" y="5726108"/>
            <a:ext cx="7567324" cy="669600"/>
          </a:xfrm>
          <a:prstGeom prst="rect">
            <a:avLst/>
          </a:prstGeom>
          <a:solidFill>
            <a:srgbClr val="D3EFCE"/>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US" b="1" dirty="0">
                <a:cs typeface="Arial" charset="0"/>
              </a:rPr>
              <a:t>No impact on project success or company success</a:t>
            </a:r>
          </a:p>
        </p:txBody>
      </p:sp>
      <p:sp>
        <p:nvSpPr>
          <p:cNvPr id="20" name="Rectangle 19">
            <a:extLst>
              <a:ext uri="{FF2B5EF4-FFF2-40B4-BE49-F238E27FC236}">
                <a16:creationId xmlns:a16="http://schemas.microsoft.com/office/drawing/2014/main" id="{63C556A2-293A-4986-AD5C-8EEAE0729D09}"/>
              </a:ext>
            </a:extLst>
          </p:cNvPr>
          <p:cNvSpPr/>
          <p:nvPr/>
        </p:nvSpPr>
        <p:spPr bwMode="auto">
          <a:xfrm>
            <a:off x="4019838" y="2506850"/>
            <a:ext cx="7567324" cy="669600"/>
          </a:xfrm>
          <a:prstGeom prst="rect">
            <a:avLst/>
          </a:prstGeom>
          <a:solidFill>
            <a:srgbClr val="FFA7A9"/>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US" b="1" dirty="0">
                <a:cs typeface="Arial" charset="0"/>
              </a:rPr>
              <a:t>Risk will cause Project failure or Company failure</a:t>
            </a:r>
          </a:p>
        </p:txBody>
      </p:sp>
      <p:sp>
        <p:nvSpPr>
          <p:cNvPr id="21" name="Rectangle 20">
            <a:extLst>
              <a:ext uri="{FF2B5EF4-FFF2-40B4-BE49-F238E27FC236}">
                <a16:creationId xmlns:a16="http://schemas.microsoft.com/office/drawing/2014/main" id="{8D77281A-EB48-4EB4-BD2D-CC10BA9B1B57}"/>
              </a:ext>
            </a:extLst>
          </p:cNvPr>
          <p:cNvSpPr/>
          <p:nvPr/>
        </p:nvSpPr>
        <p:spPr bwMode="auto">
          <a:xfrm>
            <a:off x="4019838" y="3311665"/>
            <a:ext cx="7567324" cy="669600"/>
          </a:xfrm>
          <a:prstGeom prst="rect">
            <a:avLst/>
          </a:prstGeom>
          <a:solidFill>
            <a:srgbClr val="FFD1D2"/>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US" b="1" dirty="0">
                <a:cs typeface="Arial" charset="0"/>
              </a:rPr>
              <a:t>Risk will impact project success or company success</a:t>
            </a:r>
          </a:p>
        </p:txBody>
      </p:sp>
      <p:sp>
        <p:nvSpPr>
          <p:cNvPr id="22" name="Rectangle 21">
            <a:extLst>
              <a:ext uri="{FF2B5EF4-FFF2-40B4-BE49-F238E27FC236}">
                <a16:creationId xmlns:a16="http://schemas.microsoft.com/office/drawing/2014/main" id="{A5C8E851-2878-48A3-A27D-908E50ABDD4C}"/>
              </a:ext>
            </a:extLst>
          </p:cNvPr>
          <p:cNvSpPr/>
          <p:nvPr/>
        </p:nvSpPr>
        <p:spPr bwMode="auto">
          <a:xfrm>
            <a:off x="623887" y="2018737"/>
            <a:ext cx="3197581" cy="405620"/>
          </a:xfrm>
          <a:prstGeom prst="rect">
            <a:avLst/>
          </a:prstGeom>
          <a:solidFill>
            <a:schemeClr val="tx2"/>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b="1" dirty="0">
                <a:solidFill>
                  <a:schemeClr val="bg1"/>
                </a:solidFill>
                <a:cs typeface="Arial" charset="0"/>
              </a:rPr>
              <a:t>Impact Scale </a:t>
            </a:r>
          </a:p>
        </p:txBody>
      </p:sp>
      <p:sp>
        <p:nvSpPr>
          <p:cNvPr id="23" name="Rectangle 22">
            <a:extLst>
              <a:ext uri="{FF2B5EF4-FFF2-40B4-BE49-F238E27FC236}">
                <a16:creationId xmlns:a16="http://schemas.microsoft.com/office/drawing/2014/main" id="{13C9470E-E9B3-48A3-90EA-D82E373F4913}"/>
              </a:ext>
            </a:extLst>
          </p:cNvPr>
          <p:cNvSpPr/>
          <p:nvPr/>
        </p:nvSpPr>
        <p:spPr bwMode="auto">
          <a:xfrm>
            <a:off x="4019838" y="2018737"/>
            <a:ext cx="7567324" cy="405620"/>
          </a:xfrm>
          <a:prstGeom prst="rect">
            <a:avLst/>
          </a:prstGeom>
          <a:solidFill>
            <a:schemeClr val="tx2"/>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436688" rtl="0" eaLnBrk="1" fontAlgn="base" latinLnBrk="0" hangingPunct="1">
              <a:lnSpc>
                <a:spcPct val="100000"/>
              </a:lnSpc>
              <a:spcBef>
                <a:spcPct val="0"/>
              </a:spcBef>
              <a:spcAft>
                <a:spcPct val="0"/>
              </a:spcAft>
              <a:buClrTx/>
              <a:buSzTx/>
              <a:buFontTx/>
              <a:buNone/>
              <a:tabLst/>
            </a:pPr>
            <a:r>
              <a:rPr kumimoji="0" lang="en-AU" b="1" i="0" u="none" strike="noStrike" cap="none" normalizeH="0" baseline="0" dirty="0">
                <a:ln>
                  <a:noFill/>
                </a:ln>
                <a:solidFill>
                  <a:schemeClr val="bg1"/>
                </a:solidFill>
                <a:effectLst/>
                <a:cs typeface="Arial" charset="0"/>
              </a:rPr>
              <a:t>Definition</a:t>
            </a:r>
          </a:p>
        </p:txBody>
      </p:sp>
      <p:sp>
        <p:nvSpPr>
          <p:cNvPr id="24" name="TextBox 23">
            <a:extLst>
              <a:ext uri="{FF2B5EF4-FFF2-40B4-BE49-F238E27FC236}">
                <a16:creationId xmlns:a16="http://schemas.microsoft.com/office/drawing/2014/main" id="{9AA0E744-480C-4302-8D2E-B5E69F437FDC}"/>
              </a:ext>
            </a:extLst>
          </p:cNvPr>
          <p:cNvSpPr txBox="1"/>
          <p:nvPr/>
        </p:nvSpPr>
        <p:spPr>
          <a:xfrm>
            <a:off x="3268952" y="1582994"/>
            <a:ext cx="5673144" cy="369332"/>
          </a:xfrm>
          <a:prstGeom prst="rect">
            <a:avLst/>
          </a:prstGeom>
          <a:noFill/>
        </p:spPr>
        <p:txBody>
          <a:bodyPr wrap="square" rtlCol="0">
            <a:spAutoFit/>
          </a:bodyPr>
          <a:lstStyle/>
          <a:p>
            <a:pPr algn="ctr"/>
            <a:r>
              <a:rPr lang="en-US" b="1" dirty="0"/>
              <a:t>“Impact” Scale &amp; Definition</a:t>
            </a:r>
          </a:p>
        </p:txBody>
      </p:sp>
    </p:spTree>
    <p:extLst>
      <p:ext uri="{BB962C8B-B14F-4D97-AF65-F5344CB8AC3E}">
        <p14:creationId xmlns:p14="http://schemas.microsoft.com/office/powerpoint/2010/main" val="23997325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58B7AFD-01BB-4A7B-A3BF-F54B179CB4EC}"/>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53974" name="think-cell Slide" r:id="rId5" imgW="344" imgH="344" progId="TCLayout.ActiveDocument.1">
                  <p:embed/>
                </p:oleObj>
              </mc:Choice>
              <mc:Fallback>
                <p:oleObj name="think-cell Slide" r:id="rId5" imgW="344" imgH="344" progId="TCLayout.ActiveDocument.1">
                  <p:embed/>
                  <p:pic>
                    <p:nvPicPr>
                      <p:cNvPr id="7" name="Object 6" hidden="1">
                        <a:extLst>
                          <a:ext uri="{FF2B5EF4-FFF2-40B4-BE49-F238E27FC236}">
                            <a16:creationId xmlns:a16="http://schemas.microsoft.com/office/drawing/2014/main" id="{B58B7AFD-01BB-4A7B-A3BF-F54B179CB4E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6A848D05-FE2C-45F5-8AF0-7706FBA5A627}"/>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8205034-64E8-4435-BFA1-43956B7507D0}"/>
              </a:ext>
            </a:extLst>
          </p:cNvPr>
          <p:cNvSpPr>
            <a:spLocks noGrp="1"/>
          </p:cNvSpPr>
          <p:nvPr>
            <p:ph type="title"/>
          </p:nvPr>
        </p:nvSpPr>
        <p:spPr/>
        <p:txBody>
          <a:bodyPr>
            <a:normAutofit/>
          </a:bodyPr>
          <a:lstStyle/>
          <a:p>
            <a:r>
              <a:rPr lang="en-US" sz="2400" dirty="0"/>
              <a:t>Table of Contents</a:t>
            </a:r>
          </a:p>
        </p:txBody>
      </p:sp>
      <p:sp>
        <p:nvSpPr>
          <p:cNvPr id="3" name="Text Placeholder 2">
            <a:extLst>
              <a:ext uri="{FF2B5EF4-FFF2-40B4-BE49-F238E27FC236}">
                <a16:creationId xmlns:a16="http://schemas.microsoft.com/office/drawing/2014/main" id="{5A344048-DBDE-413B-8AF9-F87D45AC158E}"/>
              </a:ext>
            </a:extLst>
          </p:cNvPr>
          <p:cNvSpPr>
            <a:spLocks noGrp="1"/>
          </p:cNvSpPr>
          <p:nvPr>
            <p:ph type="body" sz="quarter" idx="10"/>
          </p:nvPr>
        </p:nvSpPr>
        <p:spPr>
          <a:xfrm>
            <a:off x="1037492" y="1899144"/>
            <a:ext cx="9729788" cy="4524315"/>
          </a:xfrm>
        </p:spPr>
        <p:txBody>
          <a:bodyPr>
            <a:spAutoFit/>
          </a:bodyPr>
          <a:lstStyle/>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Executive Summary</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Business Opportunity &amp; Suggested Solution</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Project Objectives, Scope &amp; Approach</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Project Deliverables &amp; Business Outcomes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Strategic Alignment</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Dependencies &amp; Constraints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Risk Assessment &amp; Mitigation</a:t>
            </a:r>
          </a:p>
          <a:p>
            <a:pPr marL="457200" lvl="0" indent="-342900" defTabSz="914400">
              <a:lnSpc>
                <a:spcPct val="100000"/>
              </a:lnSpc>
              <a:spcBef>
                <a:spcPts val="400"/>
              </a:spcBef>
              <a:spcAft>
                <a:spcPts val="400"/>
              </a:spcAft>
              <a:buFont typeface="+mj-lt"/>
              <a:buAutoNum type="arabicPeriod"/>
              <a:defRPr/>
            </a:pPr>
            <a:r>
              <a:rPr lang="en-US" sz="1600" b="1" dirty="0">
                <a:solidFill>
                  <a:schemeClr val="tx1"/>
                </a:solidFill>
                <a:latin typeface="Arial"/>
                <a:cs typeface="+mn-cs"/>
              </a:rPr>
              <a:t>Change Impact Assessment</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Project Costs </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Benefits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Net Present Value</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Key Success Factors &amp; KPIs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Exhibits</a:t>
            </a:r>
          </a:p>
        </p:txBody>
      </p:sp>
      <p:pic>
        <p:nvPicPr>
          <p:cNvPr id="5" name="Graphic 4" descr="List">
            <a:extLst>
              <a:ext uri="{FF2B5EF4-FFF2-40B4-BE49-F238E27FC236}">
                <a16:creationId xmlns:a16="http://schemas.microsoft.com/office/drawing/2014/main" id="{56B1C362-96F1-4BC9-AC8E-F365FD8F8E8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828137" y="511345"/>
            <a:ext cx="914400" cy="914400"/>
          </a:xfrm>
          <a:prstGeom prst="rect">
            <a:avLst/>
          </a:prstGeom>
        </p:spPr>
      </p:pic>
      <p:sp>
        <p:nvSpPr>
          <p:cNvPr id="8" name="Slide Number Placeholder 7">
            <a:extLst>
              <a:ext uri="{FF2B5EF4-FFF2-40B4-BE49-F238E27FC236}">
                <a16:creationId xmlns:a16="http://schemas.microsoft.com/office/drawing/2014/main" id="{A76A0507-70F3-4E48-940C-8D8560D8E8CC}"/>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33</a:t>
            </a:fld>
            <a:endParaRPr lang="en-US" sz="1000" dirty="0">
              <a:solidFill>
                <a:srgbClr val="ADAFBB"/>
              </a:solidFill>
            </a:endParaRPr>
          </a:p>
        </p:txBody>
      </p:sp>
      <p:sp>
        <p:nvSpPr>
          <p:cNvPr id="9" name="Rectangle 8">
            <a:extLst>
              <a:ext uri="{FF2B5EF4-FFF2-40B4-BE49-F238E27FC236}">
                <a16:creationId xmlns:a16="http://schemas.microsoft.com/office/drawing/2014/main" id="{C16D4792-989E-4B70-8D7E-99B843B78114}"/>
              </a:ext>
            </a:extLst>
          </p:cNvPr>
          <p:cNvSpPr/>
          <p:nvPr/>
        </p:nvSpPr>
        <p:spPr>
          <a:xfrm>
            <a:off x="890954" y="1927644"/>
            <a:ext cx="146538" cy="44958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Tree>
    <p:extLst>
      <p:ext uri="{BB962C8B-B14F-4D97-AF65-F5344CB8AC3E}">
        <p14:creationId xmlns:p14="http://schemas.microsoft.com/office/powerpoint/2010/main" val="7980836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9568" name="think-cell Slide" r:id="rId5" imgW="344" imgH="344" progId="TCLayout.ActiveDocument.1">
                  <p:embed/>
                </p:oleObj>
              </mc:Choice>
              <mc:Fallback>
                <p:oleObj name="think-cell Slide" r:id="rId5"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a:noFill/>
        </p:spPr>
        <p:txBody>
          <a:bodyPr vert="horz" lIns="91440" tIns="45720" rIns="91440" bIns="45720" rtlCol="0" anchor="ctr">
            <a:normAutofit/>
          </a:bodyPr>
          <a:lstStyle/>
          <a:p>
            <a:r>
              <a:rPr lang="en-US" kern="0" dirty="0"/>
              <a:t>Change Impact Assessment</a:t>
            </a:r>
            <a:br>
              <a:rPr lang="en-US" dirty="0"/>
            </a:br>
            <a:r>
              <a:rPr lang="en-US" b="0" dirty="0"/>
              <a:t>Replace this text by the key takeaway of this slide</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34</a:t>
            </a:fld>
            <a:endParaRPr lang="en-US" sz="1000" dirty="0">
              <a:solidFill>
                <a:srgbClr val="ADAFBB"/>
              </a:solidFill>
            </a:endParaRPr>
          </a:p>
        </p:txBody>
      </p:sp>
      <p:sp>
        <p:nvSpPr>
          <p:cNvPr id="25" name="Rectangle 24">
            <a:extLst>
              <a:ext uri="{FF2B5EF4-FFF2-40B4-BE49-F238E27FC236}">
                <a16:creationId xmlns:a16="http://schemas.microsoft.com/office/drawing/2014/main" id="{4060B680-2BAF-486D-9006-299A17C944A6}"/>
              </a:ext>
            </a:extLst>
          </p:cNvPr>
          <p:cNvSpPr/>
          <p:nvPr/>
        </p:nvSpPr>
        <p:spPr>
          <a:xfrm>
            <a:off x="7718504" y="763109"/>
            <a:ext cx="3868659" cy="295352"/>
          </a:xfrm>
          <a:prstGeom prst="rect">
            <a:avLst/>
          </a:prstGeom>
          <a:solidFill>
            <a:schemeClr val="bg1">
              <a:lumMod val="95000"/>
            </a:schemeClr>
          </a:solidFill>
          <a:ln w="6350" cap="flat">
            <a:solidFill>
              <a:schemeClr val="tx1"/>
            </a:solidFill>
            <a:prstDash val="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3152" tIns="91440" rIns="73152" bIns="73152" numCol="1" spcCol="0" rtlCol="0" fromWordArt="0" anchor="ctr" anchorCtr="0" forceAA="0" compatLnSpc="1">
            <a:prstTxWarp prst="textNoShape">
              <a:avLst/>
            </a:prstTxWarp>
            <a:noAutofit/>
          </a:bodyPr>
          <a:lstStyle/>
          <a:p>
            <a:pPr>
              <a:lnSpc>
                <a:spcPct val="90000"/>
              </a:lnSpc>
              <a:spcBef>
                <a:spcPts val="900"/>
              </a:spcBef>
            </a:pPr>
            <a:r>
              <a:rPr lang="en-AU" sz="800" b="1" dirty="0">
                <a:solidFill>
                  <a:schemeClr val="tx1"/>
                </a:solidFill>
                <a:cs typeface="Arial" pitchFamily="34" charset="0"/>
              </a:rPr>
              <a:t>Caption:</a:t>
            </a:r>
          </a:p>
        </p:txBody>
      </p:sp>
      <p:sp>
        <p:nvSpPr>
          <p:cNvPr id="26" name="Rounded Rectangle 115">
            <a:extLst>
              <a:ext uri="{FF2B5EF4-FFF2-40B4-BE49-F238E27FC236}">
                <a16:creationId xmlns:a16="http://schemas.microsoft.com/office/drawing/2014/main" id="{DC9A60C8-4038-41CD-A021-3333A4F8BC0A}"/>
              </a:ext>
            </a:extLst>
          </p:cNvPr>
          <p:cNvSpPr/>
          <p:nvPr/>
        </p:nvSpPr>
        <p:spPr bwMode="auto">
          <a:xfrm>
            <a:off x="8281400" y="827168"/>
            <a:ext cx="562302" cy="167234"/>
          </a:xfrm>
          <a:prstGeom prst="roundRect">
            <a:avLst>
              <a:gd name="adj" fmla="val 3792"/>
            </a:avLst>
          </a:prstGeom>
          <a:solidFill>
            <a:srgbClr val="D3EFCE"/>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Low</a:t>
            </a:r>
          </a:p>
        </p:txBody>
      </p:sp>
      <p:sp>
        <p:nvSpPr>
          <p:cNvPr id="27" name="Rounded Rectangle 117">
            <a:extLst>
              <a:ext uri="{FF2B5EF4-FFF2-40B4-BE49-F238E27FC236}">
                <a16:creationId xmlns:a16="http://schemas.microsoft.com/office/drawing/2014/main" id="{90B16F2B-A516-42E5-990B-A0580475F4B2}"/>
              </a:ext>
            </a:extLst>
          </p:cNvPr>
          <p:cNvSpPr/>
          <p:nvPr/>
        </p:nvSpPr>
        <p:spPr bwMode="auto">
          <a:xfrm>
            <a:off x="8952875" y="827168"/>
            <a:ext cx="562302" cy="167234"/>
          </a:xfrm>
          <a:prstGeom prst="roundRect">
            <a:avLst>
              <a:gd name="adj" fmla="val 3792"/>
            </a:avLst>
          </a:prstGeom>
          <a:solidFill>
            <a:srgbClr val="EBF6DE"/>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Moderate</a:t>
            </a:r>
          </a:p>
        </p:txBody>
      </p:sp>
      <p:sp>
        <p:nvSpPr>
          <p:cNvPr id="28" name="Rounded Rectangle 131">
            <a:extLst>
              <a:ext uri="{FF2B5EF4-FFF2-40B4-BE49-F238E27FC236}">
                <a16:creationId xmlns:a16="http://schemas.microsoft.com/office/drawing/2014/main" id="{825ADA18-5FAB-4E0F-A43E-7802E157AD3F}"/>
              </a:ext>
            </a:extLst>
          </p:cNvPr>
          <p:cNvSpPr/>
          <p:nvPr/>
        </p:nvSpPr>
        <p:spPr bwMode="auto">
          <a:xfrm>
            <a:off x="9624350" y="827168"/>
            <a:ext cx="562302" cy="167234"/>
          </a:xfrm>
          <a:prstGeom prst="roundRect">
            <a:avLst>
              <a:gd name="adj" fmla="val 3792"/>
            </a:avLst>
          </a:prstGeom>
          <a:solidFill>
            <a:srgbClr val="FFF2C9"/>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600" kern="0" dirty="0"/>
              <a:t>Medium</a:t>
            </a:r>
          </a:p>
        </p:txBody>
      </p:sp>
      <p:sp>
        <p:nvSpPr>
          <p:cNvPr id="29" name="Rounded Rectangle 149">
            <a:extLst>
              <a:ext uri="{FF2B5EF4-FFF2-40B4-BE49-F238E27FC236}">
                <a16:creationId xmlns:a16="http://schemas.microsoft.com/office/drawing/2014/main" id="{34342317-6BFD-4DBB-8BE4-F8F7E501B577}"/>
              </a:ext>
            </a:extLst>
          </p:cNvPr>
          <p:cNvSpPr/>
          <p:nvPr/>
        </p:nvSpPr>
        <p:spPr bwMode="auto">
          <a:xfrm>
            <a:off x="10295824" y="827168"/>
            <a:ext cx="562302" cy="167234"/>
          </a:xfrm>
          <a:prstGeom prst="roundRect">
            <a:avLst>
              <a:gd name="adj" fmla="val 3792"/>
            </a:avLst>
          </a:prstGeom>
          <a:solidFill>
            <a:srgbClr val="FFD1D2"/>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High</a:t>
            </a:r>
          </a:p>
        </p:txBody>
      </p:sp>
      <p:sp>
        <p:nvSpPr>
          <p:cNvPr id="30" name="Rounded Rectangle 150">
            <a:extLst>
              <a:ext uri="{FF2B5EF4-FFF2-40B4-BE49-F238E27FC236}">
                <a16:creationId xmlns:a16="http://schemas.microsoft.com/office/drawing/2014/main" id="{7843652E-2934-4013-A32D-EE2F739DF53F}"/>
              </a:ext>
            </a:extLst>
          </p:cNvPr>
          <p:cNvSpPr/>
          <p:nvPr/>
        </p:nvSpPr>
        <p:spPr bwMode="auto">
          <a:xfrm>
            <a:off x="10967297" y="827168"/>
            <a:ext cx="562302" cy="167234"/>
          </a:xfrm>
          <a:prstGeom prst="roundRect">
            <a:avLst>
              <a:gd name="adj" fmla="val 3792"/>
            </a:avLst>
          </a:prstGeom>
          <a:solidFill>
            <a:srgbClr val="FFA7A9"/>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Extreme</a:t>
            </a:r>
          </a:p>
        </p:txBody>
      </p:sp>
      <p:sp>
        <p:nvSpPr>
          <p:cNvPr id="82" name="Rounded Rectangle 7">
            <a:extLst>
              <a:ext uri="{FF2B5EF4-FFF2-40B4-BE49-F238E27FC236}">
                <a16:creationId xmlns:a16="http://schemas.microsoft.com/office/drawing/2014/main" id="{81F46325-6A7C-4E6C-A68E-32177F03DC5E}"/>
              </a:ext>
            </a:extLst>
          </p:cNvPr>
          <p:cNvSpPr/>
          <p:nvPr/>
        </p:nvSpPr>
        <p:spPr bwMode="auto">
          <a:xfrm>
            <a:off x="623887" y="1661652"/>
            <a:ext cx="10963275" cy="195632"/>
          </a:xfrm>
          <a:prstGeom prst="rect">
            <a:avLst/>
          </a:prstGeom>
          <a:solidFill>
            <a:schemeClr val="tx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AU" sz="1000" b="1" kern="0" dirty="0">
                <a:solidFill>
                  <a:schemeClr val="bg1"/>
                </a:solidFill>
              </a:rPr>
              <a:t>I. Executive Summary</a:t>
            </a:r>
            <a:endParaRPr lang="en-US" sz="1000" b="1" kern="0" dirty="0">
              <a:solidFill>
                <a:schemeClr val="bg1"/>
              </a:solidFill>
            </a:endParaRPr>
          </a:p>
        </p:txBody>
      </p:sp>
      <p:sp>
        <p:nvSpPr>
          <p:cNvPr id="83" name="Rounded Rectangle 15">
            <a:extLst>
              <a:ext uri="{FF2B5EF4-FFF2-40B4-BE49-F238E27FC236}">
                <a16:creationId xmlns:a16="http://schemas.microsoft.com/office/drawing/2014/main" id="{12097215-AF9B-406B-8460-99ADCF9E6739}"/>
              </a:ext>
            </a:extLst>
          </p:cNvPr>
          <p:cNvSpPr/>
          <p:nvPr/>
        </p:nvSpPr>
        <p:spPr bwMode="auto">
          <a:xfrm>
            <a:off x="623890" y="2947572"/>
            <a:ext cx="812184" cy="326569"/>
          </a:xfrm>
          <a:prstGeom prst="rect">
            <a:avLst/>
          </a:prstGeom>
          <a:solidFill>
            <a:schemeClr val="bg1">
              <a:lumMod val="85000"/>
            </a:schemeClr>
          </a:solidFill>
          <a:ln>
            <a:noFill/>
          </a:ln>
          <a:effectLst/>
        </p:spPr>
        <p:txBody>
          <a:bodyPr wrap="square" lIns="0" tIns="45715" rIns="0" bIns="45715" rtlCol="0" anchor="ctr">
            <a:noAutofit/>
          </a:bodyPr>
          <a:lstStyle/>
          <a:p>
            <a:pPr lvl="0" algn="ctr" defTabSz="623853">
              <a:spcBef>
                <a:spcPts val="300"/>
              </a:spcBef>
              <a:spcAft>
                <a:spcPts val="300"/>
              </a:spcAft>
              <a:buClr>
                <a:srgbClr val="000000"/>
              </a:buClr>
              <a:defRPr/>
            </a:pPr>
            <a:r>
              <a:rPr lang="en-US" sz="800" b="1" kern="0" dirty="0"/>
              <a:t>Type of </a:t>
            </a:r>
            <a:br>
              <a:rPr lang="en-US" sz="800" b="1" kern="0" dirty="0"/>
            </a:br>
            <a:r>
              <a:rPr lang="en-US" sz="800" b="1" kern="0" dirty="0"/>
              <a:t>change</a:t>
            </a:r>
          </a:p>
        </p:txBody>
      </p:sp>
      <p:sp>
        <p:nvSpPr>
          <p:cNvPr id="84" name="Rounded Rectangle 16">
            <a:extLst>
              <a:ext uri="{FF2B5EF4-FFF2-40B4-BE49-F238E27FC236}">
                <a16:creationId xmlns:a16="http://schemas.microsoft.com/office/drawing/2014/main" id="{C949F0D4-B834-4667-B7F6-3F535737B801}"/>
              </a:ext>
            </a:extLst>
          </p:cNvPr>
          <p:cNvSpPr/>
          <p:nvPr/>
        </p:nvSpPr>
        <p:spPr bwMode="auto">
          <a:xfrm>
            <a:off x="623890" y="2708840"/>
            <a:ext cx="5391405" cy="197272"/>
          </a:xfrm>
          <a:prstGeom prst="rect">
            <a:avLst/>
          </a:prstGeom>
          <a:solidFill>
            <a:schemeClr val="tx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AU" sz="1000" b="1" kern="0" dirty="0">
                <a:solidFill>
                  <a:schemeClr val="bg1"/>
                </a:solidFill>
              </a:rPr>
              <a:t>II. What will be impacted by the change? </a:t>
            </a:r>
          </a:p>
        </p:txBody>
      </p:sp>
      <p:sp>
        <p:nvSpPr>
          <p:cNvPr id="85" name="Rounded Rectangle 22">
            <a:extLst>
              <a:ext uri="{FF2B5EF4-FFF2-40B4-BE49-F238E27FC236}">
                <a16:creationId xmlns:a16="http://schemas.microsoft.com/office/drawing/2014/main" id="{9C1B623E-93B7-41F0-B7C5-CE2F88A18DF2}"/>
              </a:ext>
            </a:extLst>
          </p:cNvPr>
          <p:cNvSpPr/>
          <p:nvPr/>
        </p:nvSpPr>
        <p:spPr bwMode="auto">
          <a:xfrm>
            <a:off x="5341630" y="2947572"/>
            <a:ext cx="673665" cy="326569"/>
          </a:xfrm>
          <a:prstGeom prst="rect">
            <a:avLst/>
          </a:prstGeom>
          <a:solidFill>
            <a:schemeClr val="bg1">
              <a:lumMod val="85000"/>
            </a:schemeClr>
          </a:solidFill>
          <a:ln>
            <a:noFill/>
          </a:ln>
          <a:effectLst/>
        </p:spPr>
        <p:txBody>
          <a:bodyPr wrap="square" lIns="36000" tIns="45715" rIns="36000" bIns="45715" rtlCol="0" anchor="ctr">
            <a:noAutofit/>
          </a:bodyPr>
          <a:lstStyle/>
          <a:p>
            <a:pPr lvl="0" algn="ctr" defTabSz="623853">
              <a:spcBef>
                <a:spcPts val="300"/>
              </a:spcBef>
              <a:spcAft>
                <a:spcPts val="300"/>
              </a:spcAft>
              <a:buClr>
                <a:srgbClr val="000000"/>
              </a:buClr>
              <a:defRPr/>
            </a:pPr>
            <a:r>
              <a:rPr lang="en-US" sz="800" b="1" kern="0" dirty="0"/>
              <a:t>Impact intensity</a:t>
            </a:r>
          </a:p>
        </p:txBody>
      </p:sp>
      <p:sp>
        <p:nvSpPr>
          <p:cNvPr id="86" name="Rounded Rectangle 119">
            <a:extLst>
              <a:ext uri="{FF2B5EF4-FFF2-40B4-BE49-F238E27FC236}">
                <a16:creationId xmlns:a16="http://schemas.microsoft.com/office/drawing/2014/main" id="{E6CC9F9F-1F6C-4E0C-AA80-55C6DEDAF11B}"/>
              </a:ext>
            </a:extLst>
          </p:cNvPr>
          <p:cNvSpPr/>
          <p:nvPr/>
        </p:nvSpPr>
        <p:spPr bwMode="auto">
          <a:xfrm>
            <a:off x="623890" y="1895362"/>
            <a:ext cx="1173154" cy="356600"/>
          </a:xfrm>
          <a:prstGeom prst="rect">
            <a:avLst/>
          </a:prstGeom>
          <a:solidFill>
            <a:schemeClr val="bg1">
              <a:lumMod val="85000"/>
            </a:schemeClr>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800" b="1" kern="0" dirty="0"/>
              <a:t>Complexity of the change</a:t>
            </a:r>
          </a:p>
        </p:txBody>
      </p:sp>
      <p:sp>
        <p:nvSpPr>
          <p:cNvPr id="87" name="Rounded Rectangle 122">
            <a:extLst>
              <a:ext uri="{FF2B5EF4-FFF2-40B4-BE49-F238E27FC236}">
                <a16:creationId xmlns:a16="http://schemas.microsoft.com/office/drawing/2014/main" id="{3F9A17E1-B8DE-4388-B6DB-EF0B9354C6F8}"/>
              </a:ext>
            </a:extLst>
          </p:cNvPr>
          <p:cNvSpPr/>
          <p:nvPr/>
        </p:nvSpPr>
        <p:spPr bwMode="auto">
          <a:xfrm>
            <a:off x="10906863" y="1895362"/>
            <a:ext cx="680299" cy="356600"/>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1000" b="1" kern="0" dirty="0"/>
          </a:p>
        </p:txBody>
      </p:sp>
      <p:sp>
        <p:nvSpPr>
          <p:cNvPr id="88" name="Rounded Rectangle 125">
            <a:extLst>
              <a:ext uri="{FF2B5EF4-FFF2-40B4-BE49-F238E27FC236}">
                <a16:creationId xmlns:a16="http://schemas.microsoft.com/office/drawing/2014/main" id="{37C5E573-1B56-486D-9F18-A04242B275C5}"/>
              </a:ext>
            </a:extLst>
          </p:cNvPr>
          <p:cNvSpPr/>
          <p:nvPr/>
        </p:nvSpPr>
        <p:spPr bwMode="auto">
          <a:xfrm>
            <a:off x="623890" y="2290210"/>
            <a:ext cx="1173154" cy="356600"/>
          </a:xfrm>
          <a:prstGeom prst="rect">
            <a:avLst/>
          </a:prstGeom>
          <a:solidFill>
            <a:schemeClr val="bg1">
              <a:lumMod val="85000"/>
            </a:schemeClr>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800" b="1" kern="0" dirty="0"/>
              <a:t>Size of the change</a:t>
            </a:r>
          </a:p>
        </p:txBody>
      </p:sp>
      <p:sp>
        <p:nvSpPr>
          <p:cNvPr id="89" name="Rounded Rectangle 127">
            <a:extLst>
              <a:ext uri="{FF2B5EF4-FFF2-40B4-BE49-F238E27FC236}">
                <a16:creationId xmlns:a16="http://schemas.microsoft.com/office/drawing/2014/main" id="{9FC642B8-5285-4F8D-9143-D76DBC644A8E}"/>
              </a:ext>
            </a:extLst>
          </p:cNvPr>
          <p:cNvSpPr/>
          <p:nvPr/>
        </p:nvSpPr>
        <p:spPr bwMode="auto">
          <a:xfrm>
            <a:off x="10906863" y="2290210"/>
            <a:ext cx="680299" cy="356600"/>
          </a:xfrm>
          <a:prstGeom prst="rect">
            <a:avLst/>
          </a:prstGeom>
          <a:solidFill>
            <a:srgbClr val="EBF6DE"/>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1000" b="1" kern="0" dirty="0"/>
          </a:p>
        </p:txBody>
      </p:sp>
      <p:sp>
        <p:nvSpPr>
          <p:cNvPr id="90" name="Rounded Rectangle 118">
            <a:extLst>
              <a:ext uri="{FF2B5EF4-FFF2-40B4-BE49-F238E27FC236}">
                <a16:creationId xmlns:a16="http://schemas.microsoft.com/office/drawing/2014/main" id="{79E39D1F-5E1B-491D-AAC2-67AE589F9C35}"/>
              </a:ext>
            </a:extLst>
          </p:cNvPr>
          <p:cNvSpPr/>
          <p:nvPr/>
        </p:nvSpPr>
        <p:spPr bwMode="auto">
          <a:xfrm>
            <a:off x="1858799" y="1895362"/>
            <a:ext cx="8986308" cy="356600"/>
          </a:xfrm>
          <a:prstGeom prst="rect">
            <a:avLst/>
          </a:prstGeom>
          <a:solidFill>
            <a:schemeClr val="bg1"/>
          </a:solidFill>
          <a:ln>
            <a:noFill/>
          </a:ln>
          <a:effectLst/>
        </p:spPr>
        <p:txBody>
          <a:bodyPr wrap="square" lIns="91428" tIns="45715" rIns="91428" bIns="45715" rtlCol="0" anchor="ctr">
            <a:noAutofit/>
          </a:bodyPr>
          <a:lstStyle/>
          <a:p>
            <a:pPr defTabSz="623853">
              <a:buClr>
                <a:srgbClr val="000000"/>
              </a:buClr>
              <a:defRPr/>
            </a:pPr>
            <a:r>
              <a:rPr lang="en-US" sz="800" kern="0" dirty="0"/>
              <a:t>Insert in this grey box a summary of what will be impacted by the change</a:t>
            </a:r>
          </a:p>
        </p:txBody>
      </p:sp>
      <p:sp>
        <p:nvSpPr>
          <p:cNvPr id="91" name="Rounded Rectangle 120">
            <a:extLst>
              <a:ext uri="{FF2B5EF4-FFF2-40B4-BE49-F238E27FC236}">
                <a16:creationId xmlns:a16="http://schemas.microsoft.com/office/drawing/2014/main" id="{52971D7C-A9B9-4C74-8D53-BF384585B7B9}"/>
              </a:ext>
            </a:extLst>
          </p:cNvPr>
          <p:cNvSpPr/>
          <p:nvPr/>
        </p:nvSpPr>
        <p:spPr bwMode="auto">
          <a:xfrm>
            <a:off x="1858799" y="2290210"/>
            <a:ext cx="8986308" cy="356600"/>
          </a:xfrm>
          <a:prstGeom prst="rect">
            <a:avLst/>
          </a:prstGeom>
          <a:solidFill>
            <a:schemeClr val="bg1"/>
          </a:solidFill>
          <a:ln>
            <a:noFill/>
          </a:ln>
          <a:effectLst/>
        </p:spPr>
        <p:txBody>
          <a:bodyPr wrap="square" lIns="91428" tIns="45715" rIns="91428" bIns="45715" rtlCol="0" anchor="ctr">
            <a:noAutofit/>
          </a:bodyPr>
          <a:lstStyle/>
          <a:p>
            <a:pPr defTabSz="623853">
              <a:buClr>
                <a:srgbClr val="000000"/>
              </a:buClr>
            </a:pPr>
            <a:r>
              <a:rPr lang="en-US" sz="800" kern="0" dirty="0"/>
              <a:t>Insert a summary of </a:t>
            </a:r>
            <a:r>
              <a:rPr lang="en-AU" sz="800" kern="0" dirty="0"/>
              <a:t>which groups of people will be impacted by the change</a:t>
            </a:r>
            <a:r>
              <a:rPr lang="en-US" sz="800" kern="0" dirty="0"/>
              <a:t> </a:t>
            </a:r>
          </a:p>
        </p:txBody>
      </p:sp>
      <p:sp>
        <p:nvSpPr>
          <p:cNvPr id="92" name="Rounded Rectangle 101">
            <a:extLst>
              <a:ext uri="{FF2B5EF4-FFF2-40B4-BE49-F238E27FC236}">
                <a16:creationId xmlns:a16="http://schemas.microsoft.com/office/drawing/2014/main" id="{38657655-FB10-4EB6-8336-9EC8BE193BDC}"/>
              </a:ext>
            </a:extLst>
          </p:cNvPr>
          <p:cNvSpPr/>
          <p:nvPr/>
        </p:nvSpPr>
        <p:spPr bwMode="auto">
          <a:xfrm>
            <a:off x="6189122" y="2947572"/>
            <a:ext cx="812184" cy="326569"/>
          </a:xfrm>
          <a:prstGeom prst="rect">
            <a:avLst/>
          </a:prstGeom>
          <a:solidFill>
            <a:schemeClr val="bg1">
              <a:lumMod val="85000"/>
            </a:schemeClr>
          </a:solidFill>
          <a:ln>
            <a:noFill/>
          </a:ln>
          <a:effectLst/>
        </p:spPr>
        <p:txBody>
          <a:bodyPr wrap="square" lIns="0" tIns="45715" rIns="0" bIns="45715" rtlCol="0" anchor="ctr">
            <a:noAutofit/>
          </a:bodyPr>
          <a:lstStyle/>
          <a:p>
            <a:pPr lvl="0" algn="ctr" defTabSz="623853">
              <a:spcBef>
                <a:spcPts val="300"/>
              </a:spcBef>
              <a:spcAft>
                <a:spcPts val="300"/>
              </a:spcAft>
              <a:buClr>
                <a:srgbClr val="000000"/>
              </a:buClr>
              <a:defRPr/>
            </a:pPr>
            <a:r>
              <a:rPr lang="en-US" sz="800" b="1" kern="0" dirty="0"/>
              <a:t>Group name</a:t>
            </a:r>
          </a:p>
        </p:txBody>
      </p:sp>
      <p:sp>
        <p:nvSpPr>
          <p:cNvPr id="93" name="Rounded Rectangle 103">
            <a:extLst>
              <a:ext uri="{FF2B5EF4-FFF2-40B4-BE49-F238E27FC236}">
                <a16:creationId xmlns:a16="http://schemas.microsoft.com/office/drawing/2014/main" id="{FED9AA7B-36B6-45F7-A399-B00E9DA7B646}"/>
              </a:ext>
            </a:extLst>
          </p:cNvPr>
          <p:cNvSpPr/>
          <p:nvPr/>
        </p:nvSpPr>
        <p:spPr bwMode="auto">
          <a:xfrm>
            <a:off x="6189122" y="2708840"/>
            <a:ext cx="5391405" cy="197272"/>
          </a:xfrm>
          <a:prstGeom prst="rect">
            <a:avLst/>
          </a:prstGeom>
          <a:solidFill>
            <a:schemeClr val="tx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AU" sz="1000" b="1" kern="0" dirty="0">
                <a:solidFill>
                  <a:schemeClr val="bg1"/>
                </a:solidFill>
              </a:rPr>
              <a:t>III. Which groups of people will be impacted by the change?</a:t>
            </a:r>
          </a:p>
        </p:txBody>
      </p:sp>
      <p:sp>
        <p:nvSpPr>
          <p:cNvPr id="94" name="Rounded Rectangle 152">
            <a:extLst>
              <a:ext uri="{FF2B5EF4-FFF2-40B4-BE49-F238E27FC236}">
                <a16:creationId xmlns:a16="http://schemas.microsoft.com/office/drawing/2014/main" id="{C925DB34-BF71-41E0-9D69-2DA2B50C9119}"/>
              </a:ext>
            </a:extLst>
          </p:cNvPr>
          <p:cNvSpPr/>
          <p:nvPr/>
        </p:nvSpPr>
        <p:spPr bwMode="auto">
          <a:xfrm>
            <a:off x="10906863" y="2947572"/>
            <a:ext cx="673665" cy="326569"/>
          </a:xfrm>
          <a:prstGeom prst="rect">
            <a:avLst/>
          </a:prstGeom>
          <a:solidFill>
            <a:schemeClr val="bg1">
              <a:lumMod val="85000"/>
            </a:schemeClr>
          </a:solidFill>
          <a:ln>
            <a:noFill/>
          </a:ln>
          <a:effectLst/>
        </p:spPr>
        <p:txBody>
          <a:bodyPr wrap="square" lIns="36000" tIns="45715" rIns="36000" bIns="45715" rtlCol="0" anchor="ctr">
            <a:noAutofit/>
          </a:bodyPr>
          <a:lstStyle/>
          <a:p>
            <a:pPr lvl="0" algn="ctr" defTabSz="623853">
              <a:spcBef>
                <a:spcPts val="300"/>
              </a:spcBef>
              <a:spcAft>
                <a:spcPts val="300"/>
              </a:spcAft>
              <a:buClr>
                <a:srgbClr val="000000"/>
              </a:buClr>
              <a:defRPr/>
            </a:pPr>
            <a:r>
              <a:rPr lang="en-US" sz="800" b="1" kern="0" dirty="0"/>
              <a:t>Impact intensity</a:t>
            </a:r>
          </a:p>
        </p:txBody>
      </p:sp>
      <p:sp>
        <p:nvSpPr>
          <p:cNvPr id="95" name="Rounded Rectangle 17">
            <a:extLst>
              <a:ext uri="{FF2B5EF4-FFF2-40B4-BE49-F238E27FC236}">
                <a16:creationId xmlns:a16="http://schemas.microsoft.com/office/drawing/2014/main" id="{8222F187-23FD-45CF-AC1D-BC2DB09786B2}"/>
              </a:ext>
            </a:extLst>
          </p:cNvPr>
          <p:cNvSpPr/>
          <p:nvPr/>
        </p:nvSpPr>
        <p:spPr bwMode="auto">
          <a:xfrm>
            <a:off x="623890" y="3830635"/>
            <a:ext cx="812184" cy="492280"/>
          </a:xfrm>
          <a:prstGeom prst="rect">
            <a:avLst/>
          </a:prstGeom>
          <a:solidFill>
            <a:schemeClr val="bg1">
              <a:lumMod val="85000"/>
            </a:schemeClr>
          </a:solidFill>
          <a:ln>
            <a:noFill/>
          </a:ln>
          <a:effectLst/>
        </p:spPr>
        <p:txBody>
          <a:bodyPr wrap="square" lIns="0" tIns="45715" rIns="0" bIns="45715" rtlCol="0" anchor="ctr">
            <a:noAutofit/>
          </a:bodyPr>
          <a:lstStyle/>
          <a:p>
            <a:pPr lvl="0" algn="ctr" defTabSz="623853">
              <a:spcBef>
                <a:spcPts val="300"/>
              </a:spcBef>
              <a:spcAft>
                <a:spcPts val="300"/>
              </a:spcAft>
              <a:buClr>
                <a:srgbClr val="000000"/>
              </a:buClr>
              <a:defRPr/>
            </a:pPr>
            <a:r>
              <a:rPr lang="en-US" sz="800" b="1" kern="0" dirty="0"/>
              <a:t>System</a:t>
            </a:r>
          </a:p>
        </p:txBody>
      </p:sp>
      <p:sp>
        <p:nvSpPr>
          <p:cNvPr id="96" name="Rounded Rectangle 18">
            <a:extLst>
              <a:ext uri="{FF2B5EF4-FFF2-40B4-BE49-F238E27FC236}">
                <a16:creationId xmlns:a16="http://schemas.microsoft.com/office/drawing/2014/main" id="{0B461CFB-531C-4BED-8713-40288C85FE27}"/>
              </a:ext>
            </a:extLst>
          </p:cNvPr>
          <p:cNvSpPr/>
          <p:nvPr/>
        </p:nvSpPr>
        <p:spPr bwMode="auto">
          <a:xfrm>
            <a:off x="623890" y="4355022"/>
            <a:ext cx="812184" cy="492280"/>
          </a:xfrm>
          <a:prstGeom prst="rect">
            <a:avLst/>
          </a:prstGeom>
          <a:solidFill>
            <a:schemeClr val="bg1">
              <a:lumMod val="85000"/>
            </a:schemeClr>
          </a:solidFill>
          <a:ln>
            <a:noFill/>
          </a:ln>
          <a:effectLst/>
        </p:spPr>
        <p:txBody>
          <a:bodyPr wrap="square" lIns="0" tIns="45715" rIns="0" bIns="45715" rtlCol="0" anchor="ctr">
            <a:noAutofit/>
          </a:bodyPr>
          <a:lstStyle/>
          <a:p>
            <a:pPr lvl="0" algn="ctr" defTabSz="623853">
              <a:spcBef>
                <a:spcPts val="300"/>
              </a:spcBef>
              <a:spcAft>
                <a:spcPts val="300"/>
              </a:spcAft>
              <a:buClr>
                <a:srgbClr val="000000"/>
              </a:buClr>
              <a:defRPr/>
            </a:pPr>
            <a:r>
              <a:rPr lang="en-US" sz="800" b="1" kern="0" dirty="0"/>
              <a:t>Process</a:t>
            </a:r>
          </a:p>
        </p:txBody>
      </p:sp>
      <p:sp>
        <p:nvSpPr>
          <p:cNvPr id="97" name="Rounded Rectangle 20">
            <a:extLst>
              <a:ext uri="{FF2B5EF4-FFF2-40B4-BE49-F238E27FC236}">
                <a16:creationId xmlns:a16="http://schemas.microsoft.com/office/drawing/2014/main" id="{7C5B91C6-8293-4F99-BCA8-ACF9B5524A61}"/>
              </a:ext>
            </a:extLst>
          </p:cNvPr>
          <p:cNvSpPr/>
          <p:nvPr/>
        </p:nvSpPr>
        <p:spPr bwMode="auto">
          <a:xfrm>
            <a:off x="623890" y="5403796"/>
            <a:ext cx="812184" cy="492280"/>
          </a:xfrm>
          <a:prstGeom prst="rect">
            <a:avLst/>
          </a:prstGeom>
          <a:solidFill>
            <a:schemeClr val="bg1">
              <a:lumMod val="85000"/>
            </a:schemeClr>
          </a:solidFill>
          <a:ln>
            <a:noFill/>
          </a:ln>
          <a:effectLst/>
        </p:spPr>
        <p:txBody>
          <a:bodyPr wrap="square" lIns="0" tIns="45715" rIns="0" bIns="45715" rtlCol="0" anchor="ctr">
            <a:noAutofit/>
          </a:bodyPr>
          <a:lstStyle/>
          <a:p>
            <a:pPr lvl="0" algn="ctr" defTabSz="623853">
              <a:spcBef>
                <a:spcPts val="300"/>
              </a:spcBef>
              <a:spcAft>
                <a:spcPts val="300"/>
              </a:spcAft>
              <a:buClr>
                <a:srgbClr val="000000"/>
              </a:buClr>
              <a:defRPr/>
            </a:pPr>
            <a:r>
              <a:rPr lang="en-US" sz="800" b="1" kern="0" dirty="0"/>
              <a:t>Structure</a:t>
            </a:r>
          </a:p>
        </p:txBody>
      </p:sp>
      <p:sp>
        <p:nvSpPr>
          <p:cNvPr id="98" name="Rounded Rectangle 23">
            <a:extLst>
              <a:ext uri="{FF2B5EF4-FFF2-40B4-BE49-F238E27FC236}">
                <a16:creationId xmlns:a16="http://schemas.microsoft.com/office/drawing/2014/main" id="{AEDC221B-3BCE-4CB2-8C47-363B06B587B4}"/>
              </a:ext>
            </a:extLst>
          </p:cNvPr>
          <p:cNvSpPr/>
          <p:nvPr/>
        </p:nvSpPr>
        <p:spPr bwMode="auto">
          <a:xfrm>
            <a:off x="623890" y="3306248"/>
            <a:ext cx="812184" cy="492280"/>
          </a:xfrm>
          <a:prstGeom prst="rect">
            <a:avLst/>
          </a:prstGeom>
          <a:solidFill>
            <a:schemeClr val="bg1">
              <a:lumMod val="85000"/>
            </a:schemeClr>
          </a:solidFill>
          <a:ln>
            <a:noFill/>
          </a:ln>
          <a:effectLst/>
        </p:spPr>
        <p:txBody>
          <a:bodyPr wrap="square" lIns="0" tIns="45715" rIns="0" bIns="45715" rtlCol="0" anchor="ctr">
            <a:noAutofit/>
          </a:bodyPr>
          <a:lstStyle/>
          <a:p>
            <a:pPr lvl="0" algn="ctr" defTabSz="623853">
              <a:spcBef>
                <a:spcPts val="300"/>
              </a:spcBef>
              <a:spcAft>
                <a:spcPts val="300"/>
              </a:spcAft>
              <a:buClr>
                <a:srgbClr val="000000"/>
              </a:buClr>
              <a:defRPr/>
            </a:pPr>
            <a:r>
              <a:rPr lang="en-US" sz="800" b="1" kern="0" dirty="0"/>
              <a:t>People </a:t>
            </a:r>
            <a:br>
              <a:rPr lang="en-US" sz="800" b="1" kern="0" dirty="0"/>
            </a:br>
            <a:r>
              <a:rPr lang="en-US" sz="800" b="1" kern="0" dirty="0"/>
              <a:t>increase / reduction</a:t>
            </a:r>
          </a:p>
        </p:txBody>
      </p:sp>
      <p:sp>
        <p:nvSpPr>
          <p:cNvPr id="99" name="Rounded Rectangle 24">
            <a:extLst>
              <a:ext uri="{FF2B5EF4-FFF2-40B4-BE49-F238E27FC236}">
                <a16:creationId xmlns:a16="http://schemas.microsoft.com/office/drawing/2014/main" id="{6253EB11-48BA-41DD-954C-0CC1D60094D9}"/>
              </a:ext>
            </a:extLst>
          </p:cNvPr>
          <p:cNvSpPr/>
          <p:nvPr/>
        </p:nvSpPr>
        <p:spPr bwMode="auto">
          <a:xfrm>
            <a:off x="623890" y="5928185"/>
            <a:ext cx="812184" cy="492280"/>
          </a:xfrm>
          <a:prstGeom prst="rect">
            <a:avLst/>
          </a:prstGeom>
          <a:solidFill>
            <a:schemeClr val="bg1">
              <a:lumMod val="85000"/>
            </a:schemeClr>
          </a:solidFill>
          <a:ln>
            <a:noFill/>
          </a:ln>
          <a:effectLst/>
        </p:spPr>
        <p:txBody>
          <a:bodyPr wrap="square" lIns="0" tIns="45715" rIns="0" bIns="45715" rtlCol="0" anchor="ctr">
            <a:noAutofit/>
          </a:bodyPr>
          <a:lstStyle/>
          <a:p>
            <a:pPr lvl="0" algn="ctr" defTabSz="623853">
              <a:spcBef>
                <a:spcPts val="300"/>
              </a:spcBef>
              <a:spcAft>
                <a:spcPts val="300"/>
              </a:spcAft>
              <a:buClr>
                <a:srgbClr val="000000"/>
              </a:buClr>
              <a:defRPr/>
            </a:pPr>
            <a:r>
              <a:rPr lang="en-US" sz="800" b="1" kern="0" dirty="0"/>
              <a:t>Culture</a:t>
            </a:r>
          </a:p>
        </p:txBody>
      </p:sp>
      <p:sp>
        <p:nvSpPr>
          <p:cNvPr id="100" name="Rounded Rectangle 38">
            <a:extLst>
              <a:ext uri="{FF2B5EF4-FFF2-40B4-BE49-F238E27FC236}">
                <a16:creationId xmlns:a16="http://schemas.microsoft.com/office/drawing/2014/main" id="{7198373C-3335-4E99-BF28-67C5CB0E7355}"/>
              </a:ext>
            </a:extLst>
          </p:cNvPr>
          <p:cNvSpPr/>
          <p:nvPr/>
        </p:nvSpPr>
        <p:spPr bwMode="auto">
          <a:xfrm>
            <a:off x="5341630" y="3830635"/>
            <a:ext cx="673665" cy="492280"/>
          </a:xfrm>
          <a:prstGeom prst="rect">
            <a:avLst/>
          </a:prstGeom>
          <a:solidFill>
            <a:srgbClr val="D3EFCE"/>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700" kern="0" dirty="0"/>
          </a:p>
        </p:txBody>
      </p:sp>
      <p:sp>
        <p:nvSpPr>
          <p:cNvPr id="101" name="Rounded Rectangle 41">
            <a:extLst>
              <a:ext uri="{FF2B5EF4-FFF2-40B4-BE49-F238E27FC236}">
                <a16:creationId xmlns:a16="http://schemas.microsoft.com/office/drawing/2014/main" id="{33E18D56-B9C3-4CD8-8F84-65B8F5C74F39}"/>
              </a:ext>
            </a:extLst>
          </p:cNvPr>
          <p:cNvSpPr/>
          <p:nvPr/>
        </p:nvSpPr>
        <p:spPr bwMode="auto">
          <a:xfrm>
            <a:off x="5341630" y="5403796"/>
            <a:ext cx="673665" cy="492280"/>
          </a:xfrm>
          <a:prstGeom prst="rect">
            <a:avLst/>
          </a:prstGeom>
          <a:solidFill>
            <a:srgbClr val="92D050"/>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800" kern="0" dirty="0"/>
          </a:p>
        </p:txBody>
      </p:sp>
      <p:sp>
        <p:nvSpPr>
          <p:cNvPr id="102" name="Rounded Rectangle 42">
            <a:extLst>
              <a:ext uri="{FF2B5EF4-FFF2-40B4-BE49-F238E27FC236}">
                <a16:creationId xmlns:a16="http://schemas.microsoft.com/office/drawing/2014/main" id="{09E0C50E-527C-4DF5-BFF6-FBC4413A35E0}"/>
              </a:ext>
            </a:extLst>
          </p:cNvPr>
          <p:cNvSpPr/>
          <p:nvPr/>
        </p:nvSpPr>
        <p:spPr bwMode="auto">
          <a:xfrm>
            <a:off x="5341630" y="3306248"/>
            <a:ext cx="673665" cy="492280"/>
          </a:xfrm>
          <a:prstGeom prst="rect">
            <a:avLst/>
          </a:prstGeom>
          <a:solidFill>
            <a:srgbClr val="EBF6DE"/>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700" kern="0" dirty="0"/>
          </a:p>
        </p:txBody>
      </p:sp>
      <p:sp>
        <p:nvSpPr>
          <p:cNvPr id="103" name="Rounded Rectangle 43">
            <a:extLst>
              <a:ext uri="{FF2B5EF4-FFF2-40B4-BE49-F238E27FC236}">
                <a16:creationId xmlns:a16="http://schemas.microsoft.com/office/drawing/2014/main" id="{1A2ACA32-8E73-42F7-A789-C0570A17D56D}"/>
              </a:ext>
            </a:extLst>
          </p:cNvPr>
          <p:cNvSpPr/>
          <p:nvPr/>
        </p:nvSpPr>
        <p:spPr bwMode="auto">
          <a:xfrm>
            <a:off x="5341630" y="5928185"/>
            <a:ext cx="673665" cy="492280"/>
          </a:xfrm>
          <a:prstGeom prst="rect">
            <a:avLst/>
          </a:prstGeom>
          <a:solidFill>
            <a:srgbClr val="FFA7A9"/>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700" kern="0" dirty="0"/>
          </a:p>
        </p:txBody>
      </p:sp>
      <p:sp>
        <p:nvSpPr>
          <p:cNvPr id="104" name="Rounded Rectangle 114">
            <a:extLst>
              <a:ext uri="{FF2B5EF4-FFF2-40B4-BE49-F238E27FC236}">
                <a16:creationId xmlns:a16="http://schemas.microsoft.com/office/drawing/2014/main" id="{86ACBC92-1E6F-4CAB-94A1-955704733123}"/>
              </a:ext>
            </a:extLst>
          </p:cNvPr>
          <p:cNvSpPr/>
          <p:nvPr/>
        </p:nvSpPr>
        <p:spPr bwMode="auto">
          <a:xfrm>
            <a:off x="5341630" y="4355022"/>
            <a:ext cx="673665" cy="492280"/>
          </a:xfrm>
          <a:prstGeom prst="rect">
            <a:avLst/>
          </a:prstGeom>
          <a:solidFill>
            <a:srgbClr val="FFF2C9"/>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endParaRPr lang="en-US" sz="700" kern="0" dirty="0"/>
          </a:p>
        </p:txBody>
      </p:sp>
      <p:sp>
        <p:nvSpPr>
          <p:cNvPr id="105" name="Rounded Rectangle 116">
            <a:extLst>
              <a:ext uri="{FF2B5EF4-FFF2-40B4-BE49-F238E27FC236}">
                <a16:creationId xmlns:a16="http://schemas.microsoft.com/office/drawing/2014/main" id="{554CA44E-2782-460F-A24A-13A83C95D70F}"/>
              </a:ext>
            </a:extLst>
          </p:cNvPr>
          <p:cNvSpPr/>
          <p:nvPr/>
        </p:nvSpPr>
        <p:spPr bwMode="auto">
          <a:xfrm>
            <a:off x="623890" y="4879409"/>
            <a:ext cx="812184" cy="492280"/>
          </a:xfrm>
          <a:prstGeom prst="rect">
            <a:avLst/>
          </a:prstGeom>
          <a:solidFill>
            <a:schemeClr val="bg1">
              <a:lumMod val="85000"/>
            </a:schemeClr>
          </a:solidFill>
          <a:ln>
            <a:noFill/>
          </a:ln>
          <a:effectLst/>
        </p:spPr>
        <p:txBody>
          <a:bodyPr wrap="square" lIns="0" tIns="45715" rIns="0" bIns="45715" rtlCol="0" anchor="ctr">
            <a:noAutofit/>
          </a:bodyPr>
          <a:lstStyle/>
          <a:p>
            <a:pPr algn="ctr" defTabSz="623853">
              <a:spcBef>
                <a:spcPts val="300"/>
              </a:spcBef>
              <a:spcAft>
                <a:spcPts val="300"/>
              </a:spcAft>
              <a:buClr>
                <a:srgbClr val="000000"/>
              </a:buClr>
              <a:defRPr/>
            </a:pPr>
            <a:r>
              <a:rPr lang="en-US" sz="800" b="1" kern="0" dirty="0"/>
              <a:t>Role</a:t>
            </a:r>
          </a:p>
        </p:txBody>
      </p:sp>
      <p:sp>
        <p:nvSpPr>
          <p:cNvPr id="106" name="Rounded Rectangle 21">
            <a:extLst>
              <a:ext uri="{FF2B5EF4-FFF2-40B4-BE49-F238E27FC236}">
                <a16:creationId xmlns:a16="http://schemas.microsoft.com/office/drawing/2014/main" id="{BB3B384B-BF44-4B19-90FC-6C82BA3FCC18}"/>
              </a:ext>
            </a:extLst>
          </p:cNvPr>
          <p:cNvSpPr/>
          <p:nvPr/>
        </p:nvSpPr>
        <p:spPr bwMode="auto">
          <a:xfrm>
            <a:off x="1468974" y="2947572"/>
            <a:ext cx="3839757" cy="326569"/>
          </a:xfrm>
          <a:prstGeom prst="rect">
            <a:avLst/>
          </a:prstGeom>
          <a:solidFill>
            <a:schemeClr val="bg1">
              <a:lumMod val="85000"/>
            </a:schemeClr>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800" b="1" kern="0" dirty="0"/>
              <a:t>Description</a:t>
            </a:r>
          </a:p>
        </p:txBody>
      </p:sp>
      <p:sp>
        <p:nvSpPr>
          <p:cNvPr id="107" name="Rounded Rectangle 32">
            <a:extLst>
              <a:ext uri="{FF2B5EF4-FFF2-40B4-BE49-F238E27FC236}">
                <a16:creationId xmlns:a16="http://schemas.microsoft.com/office/drawing/2014/main" id="{E84C5E50-B3AF-48A7-89E9-804BBED6C61D}"/>
              </a:ext>
            </a:extLst>
          </p:cNvPr>
          <p:cNvSpPr/>
          <p:nvPr/>
        </p:nvSpPr>
        <p:spPr bwMode="auto">
          <a:xfrm>
            <a:off x="1468974" y="3830635"/>
            <a:ext cx="3839757" cy="492280"/>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108" name="Rounded Rectangle 33">
            <a:extLst>
              <a:ext uri="{FF2B5EF4-FFF2-40B4-BE49-F238E27FC236}">
                <a16:creationId xmlns:a16="http://schemas.microsoft.com/office/drawing/2014/main" id="{B1912E82-49D2-4E8F-BC0F-73E9A7EE0DBC}"/>
              </a:ext>
            </a:extLst>
          </p:cNvPr>
          <p:cNvSpPr/>
          <p:nvPr/>
        </p:nvSpPr>
        <p:spPr bwMode="auto">
          <a:xfrm>
            <a:off x="1468974" y="4355022"/>
            <a:ext cx="3839757" cy="492280"/>
          </a:xfrm>
          <a:prstGeom prst="rect">
            <a:avLst/>
          </a:prstGeom>
          <a:solidFill>
            <a:schemeClr val="bg1"/>
          </a:solidFill>
          <a:ln>
            <a:noFill/>
          </a:ln>
          <a:effectLst/>
        </p:spPr>
        <p:txBody>
          <a:bodyPr wrap="square" lIns="36000" tIns="45715" rIns="36000" bIns="45715" rtlCol="0" anchor="ctr">
            <a:noAutofit/>
          </a:bodyPr>
          <a:lstStyle/>
          <a:p>
            <a:pPr indent="-90488" defTabSz="623853">
              <a:buClr>
                <a:srgbClr val="000000"/>
              </a:buClr>
              <a:defRPr/>
            </a:pPr>
            <a:r>
              <a:rPr lang="en-US" sz="800" kern="0" dirty="0"/>
              <a:t>Insert your own description</a:t>
            </a:r>
          </a:p>
        </p:txBody>
      </p:sp>
      <p:sp>
        <p:nvSpPr>
          <p:cNvPr id="109" name="Rounded Rectangle 35">
            <a:extLst>
              <a:ext uri="{FF2B5EF4-FFF2-40B4-BE49-F238E27FC236}">
                <a16:creationId xmlns:a16="http://schemas.microsoft.com/office/drawing/2014/main" id="{19C99475-2E67-4543-A19F-572491498DE2}"/>
              </a:ext>
            </a:extLst>
          </p:cNvPr>
          <p:cNvSpPr/>
          <p:nvPr/>
        </p:nvSpPr>
        <p:spPr bwMode="auto">
          <a:xfrm>
            <a:off x="1468974" y="5403796"/>
            <a:ext cx="3839757" cy="492280"/>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110" name="Rounded Rectangle 36">
            <a:extLst>
              <a:ext uri="{FF2B5EF4-FFF2-40B4-BE49-F238E27FC236}">
                <a16:creationId xmlns:a16="http://schemas.microsoft.com/office/drawing/2014/main" id="{2365E919-F043-4605-96C5-86C1663BBF1B}"/>
              </a:ext>
            </a:extLst>
          </p:cNvPr>
          <p:cNvSpPr/>
          <p:nvPr/>
        </p:nvSpPr>
        <p:spPr bwMode="auto">
          <a:xfrm>
            <a:off x="1468974" y="3306248"/>
            <a:ext cx="3839757" cy="492280"/>
          </a:xfrm>
          <a:prstGeom prst="rect">
            <a:avLst/>
          </a:prstGeom>
          <a:solidFill>
            <a:schemeClr val="bg1"/>
          </a:solidFill>
          <a:ln>
            <a:noFill/>
          </a:ln>
          <a:effectLst/>
        </p:spPr>
        <p:txBody>
          <a:bodyPr wrap="square" lIns="36000" tIns="45715" rIns="36000" bIns="45715" rtlCol="0" anchor="ctr">
            <a:noAutofit/>
          </a:bodyPr>
          <a:lstStyle/>
          <a:p>
            <a:pPr lvl="0" defTabSz="623853">
              <a:buClr>
                <a:srgbClr val="000000"/>
              </a:buClr>
              <a:defRPr/>
            </a:pPr>
            <a:r>
              <a:rPr lang="en-US" sz="800" kern="0" dirty="0"/>
              <a:t>Insert your own description</a:t>
            </a:r>
          </a:p>
        </p:txBody>
      </p:sp>
      <p:sp>
        <p:nvSpPr>
          <p:cNvPr id="111" name="Rounded Rectangle 37">
            <a:extLst>
              <a:ext uri="{FF2B5EF4-FFF2-40B4-BE49-F238E27FC236}">
                <a16:creationId xmlns:a16="http://schemas.microsoft.com/office/drawing/2014/main" id="{469048C2-9947-4A03-AB02-12B9D69B26F2}"/>
              </a:ext>
            </a:extLst>
          </p:cNvPr>
          <p:cNvSpPr/>
          <p:nvPr/>
        </p:nvSpPr>
        <p:spPr bwMode="auto">
          <a:xfrm>
            <a:off x="1468974" y="5928185"/>
            <a:ext cx="3839757" cy="492280"/>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112" name="Rounded Rectangle 121">
            <a:extLst>
              <a:ext uri="{FF2B5EF4-FFF2-40B4-BE49-F238E27FC236}">
                <a16:creationId xmlns:a16="http://schemas.microsoft.com/office/drawing/2014/main" id="{1BFB005A-2DF1-4B91-AA63-111AA73F37B3}"/>
              </a:ext>
            </a:extLst>
          </p:cNvPr>
          <p:cNvSpPr/>
          <p:nvPr/>
        </p:nvSpPr>
        <p:spPr bwMode="auto">
          <a:xfrm>
            <a:off x="1468974" y="4879409"/>
            <a:ext cx="3839757" cy="492280"/>
          </a:xfrm>
          <a:prstGeom prst="rect">
            <a:avLst/>
          </a:prstGeom>
          <a:solidFill>
            <a:schemeClr val="bg1"/>
          </a:solidFill>
          <a:ln>
            <a:noFill/>
          </a:ln>
          <a:effectLst/>
        </p:spPr>
        <p:txBody>
          <a:bodyPr wrap="square" lIns="36000" tIns="45715" rIns="36000" bIns="45715" rtlCol="0" anchor="ctr">
            <a:noAutofit/>
          </a:bodyPr>
          <a:lstStyle/>
          <a:p>
            <a:pPr indent="-90488" defTabSz="623853">
              <a:buClr>
                <a:srgbClr val="000000"/>
              </a:buClr>
              <a:defRPr/>
            </a:pPr>
            <a:r>
              <a:rPr lang="en-US" sz="800" kern="0" dirty="0"/>
              <a:t>Insert your own description</a:t>
            </a:r>
          </a:p>
        </p:txBody>
      </p:sp>
      <p:sp>
        <p:nvSpPr>
          <p:cNvPr id="113" name="Rounded Rectangle 124">
            <a:extLst>
              <a:ext uri="{FF2B5EF4-FFF2-40B4-BE49-F238E27FC236}">
                <a16:creationId xmlns:a16="http://schemas.microsoft.com/office/drawing/2014/main" id="{CB1466D2-9DC2-4F76-B68A-335A81281AEE}"/>
              </a:ext>
            </a:extLst>
          </p:cNvPr>
          <p:cNvSpPr/>
          <p:nvPr/>
        </p:nvSpPr>
        <p:spPr bwMode="auto">
          <a:xfrm>
            <a:off x="5341630" y="4879409"/>
            <a:ext cx="673665" cy="492280"/>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800" kern="0" dirty="0"/>
          </a:p>
        </p:txBody>
      </p:sp>
      <p:sp>
        <p:nvSpPr>
          <p:cNvPr id="114" name="Rounded Rectangle 104">
            <a:extLst>
              <a:ext uri="{FF2B5EF4-FFF2-40B4-BE49-F238E27FC236}">
                <a16:creationId xmlns:a16="http://schemas.microsoft.com/office/drawing/2014/main" id="{0C54F012-BE77-4B3E-9AF7-4EB4B5556C14}"/>
              </a:ext>
            </a:extLst>
          </p:cNvPr>
          <p:cNvSpPr/>
          <p:nvPr/>
        </p:nvSpPr>
        <p:spPr bwMode="auto">
          <a:xfrm>
            <a:off x="6189122" y="3830635"/>
            <a:ext cx="812184" cy="492280"/>
          </a:xfrm>
          <a:prstGeom prst="rect">
            <a:avLst/>
          </a:prstGeom>
          <a:solidFill>
            <a:schemeClr val="bg1">
              <a:lumMod val="85000"/>
            </a:schemeClr>
          </a:solidFill>
          <a:ln>
            <a:noFill/>
          </a:ln>
          <a:effectLst/>
        </p:spPr>
        <p:txBody>
          <a:bodyPr wrap="square" lIns="36000" tIns="45715" rIns="36000" bIns="45715" rtlCol="0" anchor="ctr">
            <a:noAutofit/>
          </a:bodyPr>
          <a:lstStyle/>
          <a:p>
            <a:pPr algn="ctr" defTabSz="623853">
              <a:spcBef>
                <a:spcPts val="300"/>
              </a:spcBef>
              <a:spcAft>
                <a:spcPts val="300"/>
              </a:spcAft>
              <a:buClr>
                <a:srgbClr val="000000"/>
              </a:buClr>
            </a:pPr>
            <a:r>
              <a:rPr lang="en-US" sz="800" b="1" kern="0" dirty="0"/>
              <a:t>Business </a:t>
            </a:r>
            <a:br>
              <a:rPr lang="en-US" sz="800" b="1" kern="0" dirty="0"/>
            </a:br>
            <a:r>
              <a:rPr lang="en-US" sz="800" b="1" kern="0" dirty="0"/>
              <a:t>unit 2</a:t>
            </a:r>
          </a:p>
        </p:txBody>
      </p:sp>
      <p:sp>
        <p:nvSpPr>
          <p:cNvPr id="115" name="Rounded Rectangle 105">
            <a:extLst>
              <a:ext uri="{FF2B5EF4-FFF2-40B4-BE49-F238E27FC236}">
                <a16:creationId xmlns:a16="http://schemas.microsoft.com/office/drawing/2014/main" id="{6372A579-E760-48F3-8D46-0B23ED05809D}"/>
              </a:ext>
            </a:extLst>
          </p:cNvPr>
          <p:cNvSpPr/>
          <p:nvPr/>
        </p:nvSpPr>
        <p:spPr bwMode="auto">
          <a:xfrm>
            <a:off x="6189122" y="4355022"/>
            <a:ext cx="812184" cy="492280"/>
          </a:xfrm>
          <a:prstGeom prst="rect">
            <a:avLst/>
          </a:prstGeom>
          <a:solidFill>
            <a:schemeClr val="bg1">
              <a:lumMod val="85000"/>
            </a:schemeClr>
          </a:solidFill>
          <a:ln>
            <a:noFill/>
          </a:ln>
          <a:effectLst/>
        </p:spPr>
        <p:txBody>
          <a:bodyPr wrap="square" lIns="36000" tIns="45715" rIns="36000" bIns="45715" rtlCol="0" anchor="ctr">
            <a:noAutofit/>
          </a:bodyPr>
          <a:lstStyle/>
          <a:p>
            <a:pPr algn="ctr" defTabSz="623853">
              <a:spcBef>
                <a:spcPts val="300"/>
              </a:spcBef>
              <a:spcAft>
                <a:spcPts val="300"/>
              </a:spcAft>
              <a:buClr>
                <a:srgbClr val="000000"/>
              </a:buClr>
            </a:pPr>
            <a:r>
              <a:rPr lang="en-US" sz="800" b="1" kern="0" dirty="0"/>
              <a:t>Business </a:t>
            </a:r>
            <a:br>
              <a:rPr lang="en-US" sz="800" b="1" kern="0" dirty="0"/>
            </a:br>
            <a:r>
              <a:rPr lang="en-US" sz="800" b="1" kern="0" dirty="0"/>
              <a:t>unit 3</a:t>
            </a:r>
          </a:p>
        </p:txBody>
      </p:sp>
      <p:sp>
        <p:nvSpPr>
          <p:cNvPr id="116" name="Rounded Rectangle 129">
            <a:extLst>
              <a:ext uri="{FF2B5EF4-FFF2-40B4-BE49-F238E27FC236}">
                <a16:creationId xmlns:a16="http://schemas.microsoft.com/office/drawing/2014/main" id="{8D63B731-42DC-4ED2-B7B5-F913A6F21B96}"/>
              </a:ext>
            </a:extLst>
          </p:cNvPr>
          <p:cNvSpPr/>
          <p:nvPr/>
        </p:nvSpPr>
        <p:spPr bwMode="auto">
          <a:xfrm>
            <a:off x="6189122" y="5403796"/>
            <a:ext cx="812184" cy="492280"/>
          </a:xfrm>
          <a:prstGeom prst="rect">
            <a:avLst/>
          </a:prstGeom>
          <a:solidFill>
            <a:schemeClr val="bg1">
              <a:lumMod val="85000"/>
            </a:schemeClr>
          </a:solidFill>
          <a:ln>
            <a:noFill/>
          </a:ln>
          <a:effectLst/>
        </p:spPr>
        <p:txBody>
          <a:bodyPr wrap="square" lIns="36000" tIns="45715" rIns="36000" bIns="45715" rtlCol="0" anchor="ctr">
            <a:noAutofit/>
          </a:bodyPr>
          <a:lstStyle/>
          <a:p>
            <a:pPr algn="ctr" defTabSz="623853">
              <a:spcBef>
                <a:spcPts val="300"/>
              </a:spcBef>
              <a:spcAft>
                <a:spcPts val="300"/>
              </a:spcAft>
              <a:buClr>
                <a:srgbClr val="000000"/>
              </a:buClr>
            </a:pPr>
            <a:r>
              <a:rPr lang="en-US" sz="800" b="1" kern="0" dirty="0"/>
              <a:t>Business </a:t>
            </a:r>
            <a:br>
              <a:rPr lang="en-US" sz="800" b="1" kern="0" dirty="0"/>
            </a:br>
            <a:r>
              <a:rPr lang="en-US" sz="800" b="1" kern="0" dirty="0"/>
              <a:t>unit 5</a:t>
            </a:r>
          </a:p>
        </p:txBody>
      </p:sp>
      <p:sp>
        <p:nvSpPr>
          <p:cNvPr id="117" name="Rounded Rectangle 153">
            <a:extLst>
              <a:ext uri="{FF2B5EF4-FFF2-40B4-BE49-F238E27FC236}">
                <a16:creationId xmlns:a16="http://schemas.microsoft.com/office/drawing/2014/main" id="{115CB55E-882A-4552-B595-0310D6C4FED1}"/>
              </a:ext>
            </a:extLst>
          </p:cNvPr>
          <p:cNvSpPr/>
          <p:nvPr/>
        </p:nvSpPr>
        <p:spPr bwMode="auto">
          <a:xfrm>
            <a:off x="6189122" y="3306248"/>
            <a:ext cx="812184" cy="492280"/>
          </a:xfrm>
          <a:prstGeom prst="rect">
            <a:avLst/>
          </a:prstGeom>
          <a:solidFill>
            <a:schemeClr val="bg1">
              <a:lumMod val="85000"/>
            </a:schemeClr>
          </a:solidFill>
          <a:ln>
            <a:noFill/>
          </a:ln>
          <a:effectLst/>
        </p:spPr>
        <p:txBody>
          <a:bodyPr wrap="square" lIns="36000" tIns="45715" rIns="36000" bIns="45715" rtlCol="0" anchor="ctr">
            <a:noAutofit/>
          </a:bodyPr>
          <a:lstStyle/>
          <a:p>
            <a:pPr lvl="0" algn="ctr" defTabSz="623853">
              <a:spcBef>
                <a:spcPts val="300"/>
              </a:spcBef>
              <a:spcAft>
                <a:spcPts val="300"/>
              </a:spcAft>
              <a:buClr>
                <a:srgbClr val="000000"/>
              </a:buClr>
              <a:defRPr/>
            </a:pPr>
            <a:r>
              <a:rPr lang="en-US" sz="800" b="1" kern="0" dirty="0"/>
              <a:t>Business </a:t>
            </a:r>
            <a:br>
              <a:rPr lang="en-US" sz="800" b="1" kern="0" dirty="0"/>
            </a:br>
            <a:r>
              <a:rPr lang="en-US" sz="800" b="1" kern="0" dirty="0"/>
              <a:t>unit 1</a:t>
            </a:r>
          </a:p>
        </p:txBody>
      </p:sp>
      <p:sp>
        <p:nvSpPr>
          <p:cNvPr id="118" name="Rounded Rectangle 154">
            <a:extLst>
              <a:ext uri="{FF2B5EF4-FFF2-40B4-BE49-F238E27FC236}">
                <a16:creationId xmlns:a16="http://schemas.microsoft.com/office/drawing/2014/main" id="{CB9FF3FA-60C9-434E-866C-91A36D64E03D}"/>
              </a:ext>
            </a:extLst>
          </p:cNvPr>
          <p:cNvSpPr/>
          <p:nvPr/>
        </p:nvSpPr>
        <p:spPr bwMode="auto">
          <a:xfrm>
            <a:off x="6189122" y="5928185"/>
            <a:ext cx="812184" cy="492280"/>
          </a:xfrm>
          <a:prstGeom prst="rect">
            <a:avLst/>
          </a:prstGeom>
          <a:solidFill>
            <a:schemeClr val="bg1">
              <a:lumMod val="85000"/>
            </a:schemeClr>
          </a:solidFill>
          <a:ln>
            <a:noFill/>
          </a:ln>
          <a:effectLst/>
        </p:spPr>
        <p:txBody>
          <a:bodyPr wrap="square" lIns="36000" tIns="45715" rIns="36000" bIns="45715" rtlCol="0" anchor="ctr">
            <a:noAutofit/>
          </a:bodyPr>
          <a:lstStyle/>
          <a:p>
            <a:pPr algn="ctr" defTabSz="623853">
              <a:spcBef>
                <a:spcPts val="300"/>
              </a:spcBef>
              <a:spcAft>
                <a:spcPts val="300"/>
              </a:spcAft>
              <a:buClr>
                <a:srgbClr val="000000"/>
              </a:buClr>
            </a:pPr>
            <a:r>
              <a:rPr lang="en-US" sz="800" b="1" kern="0" dirty="0"/>
              <a:t>Business </a:t>
            </a:r>
            <a:br>
              <a:rPr lang="en-US" sz="800" b="1" kern="0" dirty="0"/>
            </a:br>
            <a:r>
              <a:rPr lang="en-US" sz="800" b="1" kern="0" dirty="0"/>
              <a:t>unit 6</a:t>
            </a:r>
          </a:p>
        </p:txBody>
      </p:sp>
      <p:sp>
        <p:nvSpPr>
          <p:cNvPr id="119" name="Rounded Rectangle 160">
            <a:extLst>
              <a:ext uri="{FF2B5EF4-FFF2-40B4-BE49-F238E27FC236}">
                <a16:creationId xmlns:a16="http://schemas.microsoft.com/office/drawing/2014/main" id="{C133B98A-2ED7-4A47-9E4F-C2433DB3B4CE}"/>
              </a:ext>
            </a:extLst>
          </p:cNvPr>
          <p:cNvSpPr/>
          <p:nvPr/>
        </p:nvSpPr>
        <p:spPr bwMode="auto">
          <a:xfrm>
            <a:off x="10906863" y="3830635"/>
            <a:ext cx="673665" cy="492280"/>
          </a:xfrm>
          <a:prstGeom prst="rect">
            <a:avLst/>
          </a:prstGeom>
          <a:solidFill>
            <a:srgbClr val="FFA7A9"/>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700" kern="0" dirty="0"/>
          </a:p>
        </p:txBody>
      </p:sp>
      <p:sp>
        <p:nvSpPr>
          <p:cNvPr id="120" name="Rounded Rectangle 161">
            <a:extLst>
              <a:ext uri="{FF2B5EF4-FFF2-40B4-BE49-F238E27FC236}">
                <a16:creationId xmlns:a16="http://schemas.microsoft.com/office/drawing/2014/main" id="{2A01A879-EC2E-41C3-BE17-4AF24BF76BE4}"/>
              </a:ext>
            </a:extLst>
          </p:cNvPr>
          <p:cNvSpPr/>
          <p:nvPr/>
        </p:nvSpPr>
        <p:spPr bwMode="auto">
          <a:xfrm>
            <a:off x="10906863" y="5403796"/>
            <a:ext cx="673665" cy="492280"/>
          </a:xfrm>
          <a:prstGeom prst="rect">
            <a:avLst/>
          </a:prstGeom>
          <a:solidFill>
            <a:srgbClr val="FFA7A9"/>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800" kern="0" dirty="0"/>
          </a:p>
        </p:txBody>
      </p:sp>
      <p:sp>
        <p:nvSpPr>
          <p:cNvPr id="121" name="Rounded Rectangle 162">
            <a:extLst>
              <a:ext uri="{FF2B5EF4-FFF2-40B4-BE49-F238E27FC236}">
                <a16:creationId xmlns:a16="http://schemas.microsoft.com/office/drawing/2014/main" id="{A31E2B21-219B-4E80-ADEF-D4F99569CEDD}"/>
              </a:ext>
            </a:extLst>
          </p:cNvPr>
          <p:cNvSpPr/>
          <p:nvPr/>
        </p:nvSpPr>
        <p:spPr bwMode="auto">
          <a:xfrm>
            <a:off x="10906863" y="3306248"/>
            <a:ext cx="673665" cy="492280"/>
          </a:xfrm>
          <a:prstGeom prst="rect">
            <a:avLst/>
          </a:prstGeom>
          <a:solidFill>
            <a:srgbClr val="FFF2C9"/>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700" kern="0" dirty="0"/>
          </a:p>
        </p:txBody>
      </p:sp>
      <p:sp>
        <p:nvSpPr>
          <p:cNvPr id="122" name="Rounded Rectangle 163">
            <a:extLst>
              <a:ext uri="{FF2B5EF4-FFF2-40B4-BE49-F238E27FC236}">
                <a16:creationId xmlns:a16="http://schemas.microsoft.com/office/drawing/2014/main" id="{80F2B19C-EB52-4899-A91C-F6495C4F99BC}"/>
              </a:ext>
            </a:extLst>
          </p:cNvPr>
          <p:cNvSpPr/>
          <p:nvPr/>
        </p:nvSpPr>
        <p:spPr bwMode="auto">
          <a:xfrm>
            <a:off x="10906863" y="5928185"/>
            <a:ext cx="673665" cy="492280"/>
          </a:xfrm>
          <a:prstGeom prst="rect">
            <a:avLst/>
          </a:prstGeom>
          <a:solidFill>
            <a:srgbClr val="FFA7A9"/>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700" kern="0" dirty="0"/>
          </a:p>
        </p:txBody>
      </p:sp>
      <p:sp>
        <p:nvSpPr>
          <p:cNvPr id="123" name="Rounded Rectangle 164">
            <a:extLst>
              <a:ext uri="{FF2B5EF4-FFF2-40B4-BE49-F238E27FC236}">
                <a16:creationId xmlns:a16="http://schemas.microsoft.com/office/drawing/2014/main" id="{C645AAE4-730A-4671-A688-CFEE8BC0C85A}"/>
              </a:ext>
            </a:extLst>
          </p:cNvPr>
          <p:cNvSpPr/>
          <p:nvPr/>
        </p:nvSpPr>
        <p:spPr bwMode="auto">
          <a:xfrm>
            <a:off x="10906863" y="4355022"/>
            <a:ext cx="673665" cy="492280"/>
          </a:xfrm>
          <a:prstGeom prst="rect">
            <a:avLst/>
          </a:prstGeom>
          <a:solidFill>
            <a:srgbClr val="FFA7A9"/>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endParaRPr lang="en-US" sz="700" kern="0" dirty="0"/>
          </a:p>
        </p:txBody>
      </p:sp>
      <p:sp>
        <p:nvSpPr>
          <p:cNvPr id="124" name="Rounded Rectangle 165">
            <a:extLst>
              <a:ext uri="{FF2B5EF4-FFF2-40B4-BE49-F238E27FC236}">
                <a16:creationId xmlns:a16="http://schemas.microsoft.com/office/drawing/2014/main" id="{4169DF69-345F-449A-B92A-548C50E00F21}"/>
              </a:ext>
            </a:extLst>
          </p:cNvPr>
          <p:cNvSpPr/>
          <p:nvPr/>
        </p:nvSpPr>
        <p:spPr bwMode="auto">
          <a:xfrm>
            <a:off x="6189122" y="4879409"/>
            <a:ext cx="812184" cy="492280"/>
          </a:xfrm>
          <a:prstGeom prst="rect">
            <a:avLst/>
          </a:prstGeom>
          <a:solidFill>
            <a:schemeClr val="bg1">
              <a:lumMod val="85000"/>
            </a:schemeClr>
          </a:solidFill>
          <a:ln>
            <a:noFill/>
          </a:ln>
          <a:effectLst/>
        </p:spPr>
        <p:txBody>
          <a:bodyPr wrap="square" lIns="36000" tIns="45715" rIns="36000" bIns="45715" rtlCol="0" anchor="ctr">
            <a:noAutofit/>
          </a:bodyPr>
          <a:lstStyle/>
          <a:p>
            <a:pPr algn="ctr" defTabSz="623853">
              <a:spcBef>
                <a:spcPts val="300"/>
              </a:spcBef>
              <a:spcAft>
                <a:spcPts val="300"/>
              </a:spcAft>
              <a:buClr>
                <a:srgbClr val="000000"/>
              </a:buClr>
            </a:pPr>
            <a:r>
              <a:rPr lang="en-US" sz="800" b="1" kern="0" dirty="0"/>
              <a:t>Business </a:t>
            </a:r>
            <a:br>
              <a:rPr lang="en-US" sz="800" b="1" kern="0" dirty="0"/>
            </a:br>
            <a:r>
              <a:rPr lang="en-US" sz="800" b="1" kern="0" dirty="0"/>
              <a:t>unit 4</a:t>
            </a:r>
          </a:p>
        </p:txBody>
      </p:sp>
      <p:sp>
        <p:nvSpPr>
          <p:cNvPr id="125" name="Rounded Rectangle 133">
            <a:extLst>
              <a:ext uri="{FF2B5EF4-FFF2-40B4-BE49-F238E27FC236}">
                <a16:creationId xmlns:a16="http://schemas.microsoft.com/office/drawing/2014/main" id="{B312F487-0994-4CA3-BE88-D9E6B1B7DD7B}"/>
              </a:ext>
            </a:extLst>
          </p:cNvPr>
          <p:cNvSpPr/>
          <p:nvPr/>
        </p:nvSpPr>
        <p:spPr bwMode="auto">
          <a:xfrm>
            <a:off x="7044776" y="2947572"/>
            <a:ext cx="3818618" cy="326569"/>
          </a:xfrm>
          <a:prstGeom prst="rect">
            <a:avLst/>
          </a:prstGeom>
          <a:solidFill>
            <a:schemeClr val="bg1">
              <a:lumMod val="85000"/>
            </a:schemeClr>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800" b="1" kern="0" dirty="0"/>
              <a:t>Description</a:t>
            </a:r>
          </a:p>
        </p:txBody>
      </p:sp>
      <p:sp>
        <p:nvSpPr>
          <p:cNvPr id="126" name="Rounded Rectangle 155">
            <a:extLst>
              <a:ext uri="{FF2B5EF4-FFF2-40B4-BE49-F238E27FC236}">
                <a16:creationId xmlns:a16="http://schemas.microsoft.com/office/drawing/2014/main" id="{6AAD9B07-BC57-4A97-815F-FC2999489216}"/>
              </a:ext>
            </a:extLst>
          </p:cNvPr>
          <p:cNvSpPr/>
          <p:nvPr/>
        </p:nvSpPr>
        <p:spPr bwMode="auto">
          <a:xfrm>
            <a:off x="7044776" y="3830635"/>
            <a:ext cx="3818618" cy="492280"/>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127" name="Rounded Rectangle 156">
            <a:extLst>
              <a:ext uri="{FF2B5EF4-FFF2-40B4-BE49-F238E27FC236}">
                <a16:creationId xmlns:a16="http://schemas.microsoft.com/office/drawing/2014/main" id="{4C08FDDD-A45A-4A6C-AE31-BE508423CC07}"/>
              </a:ext>
            </a:extLst>
          </p:cNvPr>
          <p:cNvSpPr/>
          <p:nvPr/>
        </p:nvSpPr>
        <p:spPr bwMode="auto">
          <a:xfrm>
            <a:off x="7044776" y="4355022"/>
            <a:ext cx="3818618" cy="492280"/>
          </a:xfrm>
          <a:prstGeom prst="rect">
            <a:avLst/>
          </a:prstGeom>
          <a:solidFill>
            <a:schemeClr val="bg1"/>
          </a:solidFill>
          <a:ln>
            <a:noFill/>
          </a:ln>
          <a:effectLst/>
        </p:spPr>
        <p:txBody>
          <a:bodyPr wrap="square" lIns="36000" tIns="45715" rIns="36000" bIns="45715" rtlCol="0" anchor="ctr">
            <a:noAutofit/>
          </a:bodyPr>
          <a:lstStyle/>
          <a:p>
            <a:pPr indent="-90488" defTabSz="623853">
              <a:buClr>
                <a:srgbClr val="000000"/>
              </a:buClr>
              <a:defRPr/>
            </a:pPr>
            <a:r>
              <a:rPr lang="en-US" sz="800" kern="0" dirty="0"/>
              <a:t>Insert your own description</a:t>
            </a:r>
          </a:p>
        </p:txBody>
      </p:sp>
      <p:sp>
        <p:nvSpPr>
          <p:cNvPr id="128" name="Rounded Rectangle 157">
            <a:extLst>
              <a:ext uri="{FF2B5EF4-FFF2-40B4-BE49-F238E27FC236}">
                <a16:creationId xmlns:a16="http://schemas.microsoft.com/office/drawing/2014/main" id="{A1DC2AAF-139B-4368-A963-F485667910F7}"/>
              </a:ext>
            </a:extLst>
          </p:cNvPr>
          <p:cNvSpPr/>
          <p:nvPr/>
        </p:nvSpPr>
        <p:spPr bwMode="auto">
          <a:xfrm>
            <a:off x="7044776" y="5403796"/>
            <a:ext cx="3818618" cy="492280"/>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129" name="Rounded Rectangle 158">
            <a:extLst>
              <a:ext uri="{FF2B5EF4-FFF2-40B4-BE49-F238E27FC236}">
                <a16:creationId xmlns:a16="http://schemas.microsoft.com/office/drawing/2014/main" id="{652DD849-ED46-4152-A210-7329B362B0E1}"/>
              </a:ext>
            </a:extLst>
          </p:cNvPr>
          <p:cNvSpPr/>
          <p:nvPr/>
        </p:nvSpPr>
        <p:spPr bwMode="auto">
          <a:xfrm>
            <a:off x="7044776" y="3306248"/>
            <a:ext cx="3818618" cy="492280"/>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130" name="Rounded Rectangle 159">
            <a:extLst>
              <a:ext uri="{FF2B5EF4-FFF2-40B4-BE49-F238E27FC236}">
                <a16:creationId xmlns:a16="http://schemas.microsoft.com/office/drawing/2014/main" id="{41C2C84E-75D4-460D-87BD-D6F56336F2BF}"/>
              </a:ext>
            </a:extLst>
          </p:cNvPr>
          <p:cNvSpPr/>
          <p:nvPr/>
        </p:nvSpPr>
        <p:spPr bwMode="auto">
          <a:xfrm>
            <a:off x="7044776" y="5928185"/>
            <a:ext cx="3818618" cy="492280"/>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131" name="Rounded Rectangle 171">
            <a:extLst>
              <a:ext uri="{FF2B5EF4-FFF2-40B4-BE49-F238E27FC236}">
                <a16:creationId xmlns:a16="http://schemas.microsoft.com/office/drawing/2014/main" id="{CB5D3D08-D292-4718-9402-71B8CC3CF1C7}"/>
              </a:ext>
            </a:extLst>
          </p:cNvPr>
          <p:cNvSpPr/>
          <p:nvPr/>
        </p:nvSpPr>
        <p:spPr bwMode="auto">
          <a:xfrm>
            <a:off x="7044776" y="4879409"/>
            <a:ext cx="3818618" cy="492280"/>
          </a:xfrm>
          <a:prstGeom prst="rect">
            <a:avLst/>
          </a:prstGeom>
          <a:solidFill>
            <a:schemeClr val="bg1"/>
          </a:solidFill>
          <a:ln>
            <a:noFill/>
          </a:ln>
          <a:effectLst/>
        </p:spPr>
        <p:txBody>
          <a:bodyPr wrap="square" lIns="36000" tIns="45715" rIns="36000" bIns="45715" rtlCol="0" anchor="ctr">
            <a:noAutofit/>
          </a:bodyPr>
          <a:lstStyle/>
          <a:p>
            <a:pPr indent="-90488" defTabSz="623853">
              <a:buClr>
                <a:srgbClr val="000000"/>
              </a:buClr>
              <a:defRPr/>
            </a:pPr>
            <a:r>
              <a:rPr lang="en-US" sz="800" kern="0" dirty="0"/>
              <a:t>Insert your own description</a:t>
            </a:r>
          </a:p>
        </p:txBody>
      </p:sp>
      <p:sp>
        <p:nvSpPr>
          <p:cNvPr id="132" name="Rounded Rectangle 172">
            <a:extLst>
              <a:ext uri="{FF2B5EF4-FFF2-40B4-BE49-F238E27FC236}">
                <a16:creationId xmlns:a16="http://schemas.microsoft.com/office/drawing/2014/main" id="{616657DA-5FB8-4A09-B8FE-A85300B80705}"/>
              </a:ext>
            </a:extLst>
          </p:cNvPr>
          <p:cNvSpPr/>
          <p:nvPr/>
        </p:nvSpPr>
        <p:spPr bwMode="auto">
          <a:xfrm>
            <a:off x="10906863" y="4879409"/>
            <a:ext cx="673665" cy="492280"/>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800" kern="0" dirty="0"/>
          </a:p>
        </p:txBody>
      </p:sp>
    </p:spTree>
    <p:extLst>
      <p:ext uri="{BB962C8B-B14F-4D97-AF65-F5344CB8AC3E}">
        <p14:creationId xmlns:p14="http://schemas.microsoft.com/office/powerpoint/2010/main" val="29509137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80593" name="think-cell Slide" r:id="rId17" imgW="344" imgH="344" progId="TCLayout.ActiveDocument.1">
                  <p:embed/>
                </p:oleObj>
              </mc:Choice>
              <mc:Fallback>
                <p:oleObj name="think-cell Slide" r:id="rId17"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a:noFill/>
        </p:spPr>
        <p:txBody>
          <a:bodyPr vert="horz" lIns="91440" tIns="45720" rIns="91440" bIns="45720" rtlCol="0" anchor="ctr">
            <a:normAutofit/>
          </a:bodyPr>
          <a:lstStyle/>
          <a:p>
            <a:r>
              <a:rPr lang="en-US" kern="0" dirty="0"/>
              <a:t>Change Impact Assessment</a:t>
            </a:r>
            <a:br>
              <a:rPr lang="en-US" kern="0" dirty="0"/>
            </a:br>
            <a:r>
              <a:rPr lang="en-US" b="0" dirty="0"/>
              <a:t>Replace this text by the key takeaway of this slide</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35</a:t>
            </a:fld>
            <a:endParaRPr lang="en-US" sz="1000" dirty="0">
              <a:solidFill>
                <a:srgbClr val="ADAFBB"/>
              </a:solidFill>
            </a:endParaRPr>
          </a:p>
        </p:txBody>
      </p:sp>
      <p:sp>
        <p:nvSpPr>
          <p:cNvPr id="7" name="Rectangle 6">
            <a:extLst>
              <a:ext uri="{FF2B5EF4-FFF2-40B4-BE49-F238E27FC236}">
                <a16:creationId xmlns:a16="http://schemas.microsoft.com/office/drawing/2014/main" id="{3FA163D0-2F1E-488E-B008-A3C1816E7CAC}"/>
              </a:ext>
            </a:extLst>
          </p:cNvPr>
          <p:cNvSpPr/>
          <p:nvPr/>
        </p:nvSpPr>
        <p:spPr>
          <a:xfrm>
            <a:off x="7718504" y="716559"/>
            <a:ext cx="3868659" cy="388452"/>
          </a:xfrm>
          <a:prstGeom prst="rect">
            <a:avLst/>
          </a:prstGeom>
          <a:solidFill>
            <a:schemeClr val="bg1">
              <a:lumMod val="95000"/>
            </a:schemeClr>
          </a:solidFill>
          <a:ln w="6350" cap="flat">
            <a:solidFill>
              <a:schemeClr val="tx1"/>
            </a:solidFill>
            <a:prstDash val="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3152" tIns="91440" rIns="73152" bIns="73152" numCol="1" spcCol="0" rtlCol="0" fromWordArt="0" anchor="ctr" anchorCtr="0" forceAA="0" compatLnSpc="1">
            <a:prstTxWarp prst="textNoShape">
              <a:avLst/>
            </a:prstTxWarp>
            <a:noAutofit/>
          </a:bodyPr>
          <a:lstStyle/>
          <a:p>
            <a:pPr>
              <a:lnSpc>
                <a:spcPct val="90000"/>
              </a:lnSpc>
              <a:spcBef>
                <a:spcPts val="900"/>
              </a:spcBef>
            </a:pPr>
            <a:r>
              <a:rPr lang="en-AU" sz="800" b="1" dirty="0">
                <a:solidFill>
                  <a:schemeClr val="tx1"/>
                </a:solidFill>
                <a:cs typeface="Arial" pitchFamily="34" charset="0"/>
              </a:rPr>
              <a:t>Caption:</a:t>
            </a:r>
          </a:p>
        </p:txBody>
      </p:sp>
      <p:sp>
        <p:nvSpPr>
          <p:cNvPr id="8" name="Rounded Rectangle 115">
            <a:extLst>
              <a:ext uri="{FF2B5EF4-FFF2-40B4-BE49-F238E27FC236}">
                <a16:creationId xmlns:a16="http://schemas.microsoft.com/office/drawing/2014/main" id="{81498D46-57BF-4276-BA2F-66CA45B544F3}"/>
              </a:ext>
            </a:extLst>
          </p:cNvPr>
          <p:cNvSpPr/>
          <p:nvPr/>
        </p:nvSpPr>
        <p:spPr bwMode="auto">
          <a:xfrm>
            <a:off x="8281400" y="797186"/>
            <a:ext cx="562302" cy="227198"/>
          </a:xfrm>
          <a:prstGeom prst="roundRect">
            <a:avLst>
              <a:gd name="adj" fmla="val 3792"/>
            </a:avLst>
          </a:prstGeom>
          <a:solidFill>
            <a:srgbClr val="D3EFCE"/>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Low Impact</a:t>
            </a:r>
          </a:p>
        </p:txBody>
      </p:sp>
      <p:sp>
        <p:nvSpPr>
          <p:cNvPr id="9" name="Rounded Rectangle 117">
            <a:extLst>
              <a:ext uri="{FF2B5EF4-FFF2-40B4-BE49-F238E27FC236}">
                <a16:creationId xmlns:a16="http://schemas.microsoft.com/office/drawing/2014/main" id="{945B3547-F9CA-4080-A3A4-BEF255656698}"/>
              </a:ext>
            </a:extLst>
          </p:cNvPr>
          <p:cNvSpPr/>
          <p:nvPr/>
        </p:nvSpPr>
        <p:spPr bwMode="auto">
          <a:xfrm>
            <a:off x="8952875" y="797186"/>
            <a:ext cx="562302" cy="227198"/>
          </a:xfrm>
          <a:prstGeom prst="roundRect">
            <a:avLst>
              <a:gd name="adj" fmla="val 3792"/>
            </a:avLst>
          </a:prstGeom>
          <a:solidFill>
            <a:srgbClr val="EBF6DE"/>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Moderate Impact</a:t>
            </a:r>
          </a:p>
        </p:txBody>
      </p:sp>
      <p:sp>
        <p:nvSpPr>
          <p:cNvPr id="10" name="Rounded Rectangle 131">
            <a:extLst>
              <a:ext uri="{FF2B5EF4-FFF2-40B4-BE49-F238E27FC236}">
                <a16:creationId xmlns:a16="http://schemas.microsoft.com/office/drawing/2014/main" id="{78916CE4-91B9-49B5-BB1B-BE2492CF0ABE}"/>
              </a:ext>
            </a:extLst>
          </p:cNvPr>
          <p:cNvSpPr/>
          <p:nvPr/>
        </p:nvSpPr>
        <p:spPr bwMode="auto">
          <a:xfrm>
            <a:off x="9624350" y="797186"/>
            <a:ext cx="562302" cy="227198"/>
          </a:xfrm>
          <a:prstGeom prst="roundRect">
            <a:avLst>
              <a:gd name="adj" fmla="val 3792"/>
            </a:avLst>
          </a:prstGeom>
          <a:solidFill>
            <a:srgbClr val="FFF2C9"/>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600" kern="0" dirty="0"/>
              <a:t>Medium Impact</a:t>
            </a:r>
          </a:p>
        </p:txBody>
      </p:sp>
      <p:sp>
        <p:nvSpPr>
          <p:cNvPr id="11" name="Rounded Rectangle 149">
            <a:extLst>
              <a:ext uri="{FF2B5EF4-FFF2-40B4-BE49-F238E27FC236}">
                <a16:creationId xmlns:a16="http://schemas.microsoft.com/office/drawing/2014/main" id="{CAD4944B-CAB0-42DE-9EA4-174547AA49C4}"/>
              </a:ext>
            </a:extLst>
          </p:cNvPr>
          <p:cNvSpPr/>
          <p:nvPr/>
        </p:nvSpPr>
        <p:spPr bwMode="auto">
          <a:xfrm>
            <a:off x="10295824" y="797186"/>
            <a:ext cx="562302" cy="227198"/>
          </a:xfrm>
          <a:prstGeom prst="roundRect">
            <a:avLst>
              <a:gd name="adj" fmla="val 3792"/>
            </a:avLst>
          </a:prstGeom>
          <a:solidFill>
            <a:srgbClr val="FFD1D2"/>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High Impact</a:t>
            </a:r>
          </a:p>
        </p:txBody>
      </p:sp>
      <p:sp>
        <p:nvSpPr>
          <p:cNvPr id="12" name="Rounded Rectangle 150">
            <a:extLst>
              <a:ext uri="{FF2B5EF4-FFF2-40B4-BE49-F238E27FC236}">
                <a16:creationId xmlns:a16="http://schemas.microsoft.com/office/drawing/2014/main" id="{9CB20395-048E-4BD9-B9E3-FD9A00695778}"/>
              </a:ext>
            </a:extLst>
          </p:cNvPr>
          <p:cNvSpPr/>
          <p:nvPr/>
        </p:nvSpPr>
        <p:spPr bwMode="auto">
          <a:xfrm>
            <a:off x="10967297" y="797186"/>
            <a:ext cx="562302" cy="227198"/>
          </a:xfrm>
          <a:prstGeom prst="roundRect">
            <a:avLst>
              <a:gd name="adj" fmla="val 3792"/>
            </a:avLst>
          </a:prstGeom>
          <a:solidFill>
            <a:srgbClr val="FFA7A9"/>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Extreme Impact</a:t>
            </a:r>
          </a:p>
        </p:txBody>
      </p:sp>
      <p:sp>
        <p:nvSpPr>
          <p:cNvPr id="52" name="Rectangle 39">
            <a:extLst>
              <a:ext uri="{FF2B5EF4-FFF2-40B4-BE49-F238E27FC236}">
                <a16:creationId xmlns:a16="http://schemas.microsoft.com/office/drawing/2014/main" id="{E2695372-6CC4-45B6-9360-FE9772BCAACA}"/>
              </a:ext>
            </a:extLst>
          </p:cNvPr>
          <p:cNvSpPr>
            <a:spLocks noChangeArrowheads="1"/>
          </p:cNvSpPr>
          <p:nvPr>
            <p:custDataLst>
              <p:tags r:id="rId4"/>
            </p:custDataLst>
          </p:nvPr>
        </p:nvSpPr>
        <p:spPr bwMode="auto">
          <a:xfrm rot="16200000">
            <a:off x="-735492" y="3419595"/>
            <a:ext cx="3212418" cy="456535"/>
          </a:xfrm>
          <a:prstGeom prst="rect">
            <a:avLst/>
          </a:prstGeom>
          <a:noFill/>
          <a:ln w="9525">
            <a:noFill/>
            <a:miter lim="800000"/>
            <a:headEnd/>
            <a:tailEnd/>
          </a:ln>
          <a:effectLst/>
        </p:spPr>
        <p:txBody>
          <a:bodyPr wrap="none" lIns="180975" tIns="88900" rIns="180975" bIns="88900" anchor="ctr" anchorCtr="0">
            <a:spAutoFit/>
          </a:bodyPr>
          <a:lstStyle/>
          <a:p>
            <a:pPr defTabSz="3489325"/>
            <a:r>
              <a:rPr lang="en-GB" b="1" dirty="0"/>
              <a:t>Complexity of the Change</a:t>
            </a:r>
          </a:p>
        </p:txBody>
      </p:sp>
      <p:sp>
        <p:nvSpPr>
          <p:cNvPr id="53" name="Rectangle 39">
            <a:extLst>
              <a:ext uri="{FF2B5EF4-FFF2-40B4-BE49-F238E27FC236}">
                <a16:creationId xmlns:a16="http://schemas.microsoft.com/office/drawing/2014/main" id="{C9960CCC-C266-4050-8836-E76D515A8794}"/>
              </a:ext>
            </a:extLst>
          </p:cNvPr>
          <p:cNvSpPr>
            <a:spLocks noChangeArrowheads="1"/>
          </p:cNvSpPr>
          <p:nvPr>
            <p:custDataLst>
              <p:tags r:id="rId5"/>
            </p:custDataLst>
          </p:nvPr>
        </p:nvSpPr>
        <p:spPr bwMode="auto">
          <a:xfrm>
            <a:off x="5594005" y="5924831"/>
            <a:ext cx="2494273" cy="456535"/>
          </a:xfrm>
          <a:prstGeom prst="rect">
            <a:avLst/>
          </a:prstGeom>
          <a:noFill/>
          <a:ln w="9525">
            <a:noFill/>
            <a:miter lim="800000"/>
            <a:headEnd/>
            <a:tailEnd/>
          </a:ln>
          <a:effectLst/>
        </p:spPr>
        <p:txBody>
          <a:bodyPr wrap="none" lIns="180975" tIns="88900" rIns="180975" bIns="88900" anchor="ctr" anchorCtr="0">
            <a:spAutoFit/>
          </a:bodyPr>
          <a:lstStyle/>
          <a:p>
            <a:pPr defTabSz="3489325"/>
            <a:r>
              <a:rPr lang="en-GB" b="1" dirty="0"/>
              <a:t>Size of the Change </a:t>
            </a:r>
          </a:p>
        </p:txBody>
      </p:sp>
      <p:sp>
        <p:nvSpPr>
          <p:cNvPr id="84" name="Rectangle 34">
            <a:extLst>
              <a:ext uri="{FF2B5EF4-FFF2-40B4-BE49-F238E27FC236}">
                <a16:creationId xmlns:a16="http://schemas.microsoft.com/office/drawing/2014/main" id="{02B8AC2D-8CB0-4EB1-9AD7-96B09A291CAE}"/>
              </a:ext>
            </a:extLst>
          </p:cNvPr>
          <p:cNvSpPr>
            <a:spLocks noChangeArrowheads="1"/>
          </p:cNvSpPr>
          <p:nvPr>
            <p:custDataLst>
              <p:tags r:id="rId6"/>
            </p:custDataLst>
          </p:nvPr>
        </p:nvSpPr>
        <p:spPr bwMode="auto">
          <a:xfrm>
            <a:off x="2170841" y="5645787"/>
            <a:ext cx="1800000" cy="254558"/>
          </a:xfrm>
          <a:prstGeom prst="rect">
            <a:avLst/>
          </a:prstGeom>
          <a:noFill/>
          <a:ln w="9525">
            <a:noFill/>
            <a:miter lim="800000"/>
            <a:headEnd/>
            <a:tailEnd/>
          </a:ln>
          <a:effectLst/>
        </p:spPr>
        <p:txBody>
          <a:bodyPr wrap="square" lIns="92075" tIns="46038" rIns="92075" bIns="46038" anchor="ctr" anchorCtr="0">
            <a:spAutoFit/>
          </a:bodyPr>
          <a:lstStyle/>
          <a:p>
            <a:pPr algn="ctr"/>
            <a:r>
              <a:rPr lang="en-GB" sz="1050" dirty="0"/>
              <a:t>1 team impacted</a:t>
            </a:r>
          </a:p>
        </p:txBody>
      </p:sp>
      <p:sp>
        <p:nvSpPr>
          <p:cNvPr id="85" name="Rectangle 34">
            <a:extLst>
              <a:ext uri="{FF2B5EF4-FFF2-40B4-BE49-F238E27FC236}">
                <a16:creationId xmlns:a16="http://schemas.microsoft.com/office/drawing/2014/main" id="{0B2592BD-AE78-494E-AA25-9F5F64ED4085}"/>
              </a:ext>
            </a:extLst>
          </p:cNvPr>
          <p:cNvSpPr>
            <a:spLocks noChangeArrowheads="1"/>
          </p:cNvSpPr>
          <p:nvPr>
            <p:custDataLst>
              <p:tags r:id="rId7"/>
            </p:custDataLst>
          </p:nvPr>
        </p:nvSpPr>
        <p:spPr bwMode="auto">
          <a:xfrm>
            <a:off x="9711440" y="5645787"/>
            <a:ext cx="1800000" cy="262252"/>
          </a:xfrm>
          <a:prstGeom prst="rect">
            <a:avLst/>
          </a:prstGeom>
          <a:noFill/>
          <a:ln w="9525">
            <a:noFill/>
            <a:miter lim="800000"/>
            <a:headEnd/>
            <a:tailEnd/>
          </a:ln>
          <a:effectLst/>
        </p:spPr>
        <p:txBody>
          <a:bodyPr wrap="square" lIns="92075" tIns="46038" rIns="92075" bIns="46038" anchor="ctr" anchorCtr="0">
            <a:spAutoFit/>
          </a:bodyPr>
          <a:lstStyle/>
          <a:p>
            <a:pPr algn="ctr"/>
            <a:r>
              <a:rPr lang="en-GB" sz="1050" dirty="0"/>
              <a:t>Extreme</a:t>
            </a:r>
          </a:p>
        </p:txBody>
      </p:sp>
      <p:sp>
        <p:nvSpPr>
          <p:cNvPr id="86" name="Rectangle 34">
            <a:extLst>
              <a:ext uri="{FF2B5EF4-FFF2-40B4-BE49-F238E27FC236}">
                <a16:creationId xmlns:a16="http://schemas.microsoft.com/office/drawing/2014/main" id="{F251DCC2-D839-4D3C-B06D-208E066BE835}"/>
              </a:ext>
            </a:extLst>
          </p:cNvPr>
          <p:cNvSpPr>
            <a:spLocks noChangeArrowheads="1"/>
          </p:cNvSpPr>
          <p:nvPr>
            <p:custDataLst>
              <p:tags r:id="rId8"/>
            </p:custDataLst>
          </p:nvPr>
        </p:nvSpPr>
        <p:spPr bwMode="auto">
          <a:xfrm>
            <a:off x="5941141" y="5645787"/>
            <a:ext cx="1800000" cy="254558"/>
          </a:xfrm>
          <a:prstGeom prst="rect">
            <a:avLst/>
          </a:prstGeom>
          <a:noFill/>
          <a:ln w="9525">
            <a:noFill/>
            <a:miter lim="800000"/>
            <a:headEnd/>
            <a:tailEnd/>
          </a:ln>
          <a:effectLst/>
        </p:spPr>
        <p:txBody>
          <a:bodyPr wrap="square" lIns="92075" tIns="46038" rIns="92075" bIns="46038" anchor="ctr" anchorCtr="0">
            <a:spAutoFit/>
          </a:bodyPr>
          <a:lstStyle/>
          <a:p>
            <a:pPr algn="ctr"/>
            <a:r>
              <a:rPr lang="en-GB" sz="1050" dirty="0"/>
              <a:t>1 Division</a:t>
            </a:r>
          </a:p>
        </p:txBody>
      </p:sp>
      <p:sp>
        <p:nvSpPr>
          <p:cNvPr id="87" name="Rectangle 34">
            <a:extLst>
              <a:ext uri="{FF2B5EF4-FFF2-40B4-BE49-F238E27FC236}">
                <a16:creationId xmlns:a16="http://schemas.microsoft.com/office/drawing/2014/main" id="{8CA116D3-AFF5-4342-B9F0-D3C27F3A7E6E}"/>
              </a:ext>
            </a:extLst>
          </p:cNvPr>
          <p:cNvSpPr>
            <a:spLocks noChangeArrowheads="1"/>
          </p:cNvSpPr>
          <p:nvPr>
            <p:custDataLst>
              <p:tags r:id="rId9"/>
            </p:custDataLst>
          </p:nvPr>
        </p:nvSpPr>
        <p:spPr bwMode="auto">
          <a:xfrm>
            <a:off x="4055991" y="5645787"/>
            <a:ext cx="1800000" cy="254558"/>
          </a:xfrm>
          <a:prstGeom prst="rect">
            <a:avLst/>
          </a:prstGeom>
          <a:noFill/>
          <a:ln w="9525">
            <a:noFill/>
            <a:miter lim="800000"/>
            <a:headEnd/>
            <a:tailEnd/>
          </a:ln>
          <a:effectLst/>
        </p:spPr>
        <p:txBody>
          <a:bodyPr wrap="square" lIns="92075" tIns="46038" rIns="92075" bIns="46038" anchor="ctr" anchorCtr="0">
            <a:spAutoFit/>
          </a:bodyPr>
          <a:lstStyle/>
          <a:p>
            <a:pPr algn="ctr"/>
            <a:r>
              <a:rPr lang="en-GB" sz="1050" dirty="0"/>
              <a:t>1 Business Unit</a:t>
            </a:r>
          </a:p>
        </p:txBody>
      </p:sp>
      <p:sp>
        <p:nvSpPr>
          <p:cNvPr id="80" name="Rectangle 34">
            <a:extLst>
              <a:ext uri="{FF2B5EF4-FFF2-40B4-BE49-F238E27FC236}">
                <a16:creationId xmlns:a16="http://schemas.microsoft.com/office/drawing/2014/main" id="{79E0868D-24CA-40EA-8091-B70894FC3020}"/>
              </a:ext>
            </a:extLst>
          </p:cNvPr>
          <p:cNvSpPr>
            <a:spLocks noChangeArrowheads="1"/>
          </p:cNvSpPr>
          <p:nvPr>
            <p:custDataLst>
              <p:tags r:id="rId10"/>
            </p:custDataLst>
          </p:nvPr>
        </p:nvSpPr>
        <p:spPr bwMode="auto">
          <a:xfrm>
            <a:off x="1372799" y="3516737"/>
            <a:ext cx="687688" cy="262252"/>
          </a:xfrm>
          <a:prstGeom prst="rect">
            <a:avLst/>
          </a:prstGeom>
          <a:noFill/>
          <a:ln w="9525">
            <a:noFill/>
            <a:miter lim="800000"/>
            <a:headEnd/>
            <a:tailEnd/>
          </a:ln>
          <a:effectLst/>
        </p:spPr>
        <p:txBody>
          <a:bodyPr wrap="none" lIns="92075" tIns="46038" rIns="92075" bIns="46038" anchor="ctr" anchorCtr="0">
            <a:spAutoFit/>
          </a:bodyPr>
          <a:lstStyle/>
          <a:p>
            <a:pPr algn="r"/>
            <a:r>
              <a:rPr lang="en-AU" sz="1100" dirty="0"/>
              <a:t>Medium</a:t>
            </a:r>
            <a:endParaRPr lang="en-GB" sz="1100" dirty="0"/>
          </a:p>
        </p:txBody>
      </p:sp>
      <p:sp>
        <p:nvSpPr>
          <p:cNvPr id="56" name="Rectangle 55">
            <a:extLst>
              <a:ext uri="{FF2B5EF4-FFF2-40B4-BE49-F238E27FC236}">
                <a16:creationId xmlns:a16="http://schemas.microsoft.com/office/drawing/2014/main" id="{396FA129-B005-487E-AA43-AFA71F8F822F}"/>
              </a:ext>
            </a:extLst>
          </p:cNvPr>
          <p:cNvSpPr/>
          <p:nvPr/>
        </p:nvSpPr>
        <p:spPr bwMode="auto">
          <a:xfrm>
            <a:off x="2133600" y="3259111"/>
            <a:ext cx="1874483" cy="777505"/>
          </a:xfrm>
          <a:prstGeom prst="rect">
            <a:avLst/>
          </a:prstGeom>
          <a:solidFill>
            <a:srgbClr val="EBF6DE"/>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63" name="Rectangle 62">
            <a:extLst>
              <a:ext uri="{FF2B5EF4-FFF2-40B4-BE49-F238E27FC236}">
                <a16:creationId xmlns:a16="http://schemas.microsoft.com/office/drawing/2014/main" id="{EA4DAD3B-12E1-46A0-8962-54AB5BA57A3A}"/>
              </a:ext>
            </a:extLst>
          </p:cNvPr>
          <p:cNvSpPr/>
          <p:nvPr/>
        </p:nvSpPr>
        <p:spPr bwMode="auto">
          <a:xfrm>
            <a:off x="9674199" y="3259111"/>
            <a:ext cx="1874483" cy="777505"/>
          </a:xfrm>
          <a:prstGeom prst="rect">
            <a:avLst/>
          </a:prstGeom>
          <a:solidFill>
            <a:srgbClr val="FFD1D2"/>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effectLst/>
              <a:cs typeface="Arial" charset="0"/>
            </a:endParaRPr>
          </a:p>
        </p:txBody>
      </p:sp>
      <p:sp>
        <p:nvSpPr>
          <p:cNvPr id="54" name="Rectangle 53">
            <a:extLst>
              <a:ext uri="{FF2B5EF4-FFF2-40B4-BE49-F238E27FC236}">
                <a16:creationId xmlns:a16="http://schemas.microsoft.com/office/drawing/2014/main" id="{9C667535-F9F2-47A8-8DAF-2432C75C126D}"/>
              </a:ext>
            </a:extLst>
          </p:cNvPr>
          <p:cNvSpPr/>
          <p:nvPr/>
        </p:nvSpPr>
        <p:spPr bwMode="auto">
          <a:xfrm>
            <a:off x="5903900" y="3259111"/>
            <a:ext cx="1874483" cy="777505"/>
          </a:xfrm>
          <a:prstGeom prst="rect">
            <a:avLst/>
          </a:prstGeom>
          <a:solidFill>
            <a:srgbClr val="FFF2C9"/>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55" name="Rectangle 54">
            <a:extLst>
              <a:ext uri="{FF2B5EF4-FFF2-40B4-BE49-F238E27FC236}">
                <a16:creationId xmlns:a16="http://schemas.microsoft.com/office/drawing/2014/main" id="{399C8951-A27E-49B8-9BB6-664D0454E624}"/>
              </a:ext>
            </a:extLst>
          </p:cNvPr>
          <p:cNvSpPr/>
          <p:nvPr/>
        </p:nvSpPr>
        <p:spPr bwMode="auto">
          <a:xfrm>
            <a:off x="4003873" y="3259111"/>
            <a:ext cx="1904237" cy="777505"/>
          </a:xfrm>
          <a:prstGeom prst="rect">
            <a:avLst/>
          </a:prstGeom>
          <a:solidFill>
            <a:srgbClr val="EBF6DE"/>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64" name="Rectangle 63">
            <a:extLst>
              <a:ext uri="{FF2B5EF4-FFF2-40B4-BE49-F238E27FC236}">
                <a16:creationId xmlns:a16="http://schemas.microsoft.com/office/drawing/2014/main" id="{0E76E836-2CA2-4F08-83B4-BF721CDBDC67}"/>
              </a:ext>
            </a:extLst>
          </p:cNvPr>
          <p:cNvSpPr/>
          <p:nvPr/>
        </p:nvSpPr>
        <p:spPr bwMode="auto">
          <a:xfrm>
            <a:off x="7774173" y="3259111"/>
            <a:ext cx="1904237" cy="777505"/>
          </a:xfrm>
          <a:prstGeom prst="rect">
            <a:avLst/>
          </a:prstGeom>
          <a:solidFill>
            <a:srgbClr val="FFD1D2"/>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79" name="Rectangle 34">
            <a:extLst>
              <a:ext uri="{FF2B5EF4-FFF2-40B4-BE49-F238E27FC236}">
                <a16:creationId xmlns:a16="http://schemas.microsoft.com/office/drawing/2014/main" id="{9BD3E661-55F3-46B8-8AB4-CA4DCF33A730}"/>
              </a:ext>
            </a:extLst>
          </p:cNvPr>
          <p:cNvSpPr>
            <a:spLocks noChangeArrowheads="1"/>
          </p:cNvSpPr>
          <p:nvPr>
            <p:custDataLst>
              <p:tags r:id="rId11"/>
            </p:custDataLst>
          </p:nvPr>
        </p:nvSpPr>
        <p:spPr bwMode="auto">
          <a:xfrm>
            <a:off x="1279824" y="4292397"/>
            <a:ext cx="780663" cy="262252"/>
          </a:xfrm>
          <a:prstGeom prst="rect">
            <a:avLst/>
          </a:prstGeom>
          <a:noFill/>
          <a:ln w="9525">
            <a:noFill/>
            <a:miter lim="800000"/>
            <a:headEnd/>
            <a:tailEnd/>
          </a:ln>
          <a:effectLst/>
        </p:spPr>
        <p:txBody>
          <a:bodyPr wrap="none" lIns="92075" tIns="46038" rIns="92075" bIns="46038" anchor="ctr" anchorCtr="0">
            <a:spAutoFit/>
          </a:bodyPr>
          <a:lstStyle/>
          <a:p>
            <a:pPr algn="r"/>
            <a:r>
              <a:rPr lang="en-AU" sz="1100" dirty="0"/>
              <a:t>Moderate</a:t>
            </a:r>
            <a:endParaRPr lang="en-GB" sz="1100" dirty="0"/>
          </a:p>
        </p:txBody>
      </p:sp>
      <p:sp>
        <p:nvSpPr>
          <p:cNvPr id="59" name="Rectangle 58">
            <a:extLst>
              <a:ext uri="{FF2B5EF4-FFF2-40B4-BE49-F238E27FC236}">
                <a16:creationId xmlns:a16="http://schemas.microsoft.com/office/drawing/2014/main" id="{6FBFF0CF-E7CA-4ECC-8EAC-470CEC0F69FF}"/>
              </a:ext>
            </a:extLst>
          </p:cNvPr>
          <p:cNvSpPr/>
          <p:nvPr/>
        </p:nvSpPr>
        <p:spPr bwMode="auto">
          <a:xfrm>
            <a:off x="2133600" y="4034771"/>
            <a:ext cx="1874483" cy="777505"/>
          </a:xfrm>
          <a:prstGeom prst="rect">
            <a:avLst/>
          </a:prstGeom>
          <a:solidFill>
            <a:srgbClr val="D3EFCE"/>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65" name="Rectangle 64">
            <a:extLst>
              <a:ext uri="{FF2B5EF4-FFF2-40B4-BE49-F238E27FC236}">
                <a16:creationId xmlns:a16="http://schemas.microsoft.com/office/drawing/2014/main" id="{0C258FA6-B08C-4CCF-898F-E7F983F94C1D}"/>
              </a:ext>
            </a:extLst>
          </p:cNvPr>
          <p:cNvSpPr/>
          <p:nvPr/>
        </p:nvSpPr>
        <p:spPr bwMode="auto">
          <a:xfrm>
            <a:off x="9674199" y="4034771"/>
            <a:ext cx="1874483" cy="777505"/>
          </a:xfrm>
          <a:prstGeom prst="rect">
            <a:avLst/>
          </a:prstGeom>
          <a:solidFill>
            <a:srgbClr val="FFD1D2"/>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effectLst/>
              <a:cs typeface="Arial" charset="0"/>
            </a:endParaRPr>
          </a:p>
        </p:txBody>
      </p:sp>
      <p:sp>
        <p:nvSpPr>
          <p:cNvPr id="57" name="Rectangle 56">
            <a:extLst>
              <a:ext uri="{FF2B5EF4-FFF2-40B4-BE49-F238E27FC236}">
                <a16:creationId xmlns:a16="http://schemas.microsoft.com/office/drawing/2014/main" id="{7A9E8D77-CBDE-462C-B18E-AEFD265E5599}"/>
              </a:ext>
            </a:extLst>
          </p:cNvPr>
          <p:cNvSpPr/>
          <p:nvPr/>
        </p:nvSpPr>
        <p:spPr bwMode="auto">
          <a:xfrm>
            <a:off x="5903900" y="4034771"/>
            <a:ext cx="1874483" cy="777505"/>
          </a:xfrm>
          <a:prstGeom prst="rect">
            <a:avLst/>
          </a:prstGeom>
          <a:solidFill>
            <a:srgbClr val="EBF6DE"/>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58" name="Rectangle 57">
            <a:extLst>
              <a:ext uri="{FF2B5EF4-FFF2-40B4-BE49-F238E27FC236}">
                <a16:creationId xmlns:a16="http://schemas.microsoft.com/office/drawing/2014/main" id="{9DE283A4-7809-4E98-88CD-FC2E02751879}"/>
              </a:ext>
            </a:extLst>
          </p:cNvPr>
          <p:cNvSpPr/>
          <p:nvPr/>
        </p:nvSpPr>
        <p:spPr bwMode="auto">
          <a:xfrm>
            <a:off x="4003873" y="4034771"/>
            <a:ext cx="1904237" cy="777505"/>
          </a:xfrm>
          <a:prstGeom prst="rect">
            <a:avLst/>
          </a:prstGeom>
          <a:solidFill>
            <a:srgbClr val="EBF6DE"/>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66" name="Rectangle 65">
            <a:extLst>
              <a:ext uri="{FF2B5EF4-FFF2-40B4-BE49-F238E27FC236}">
                <a16:creationId xmlns:a16="http://schemas.microsoft.com/office/drawing/2014/main" id="{DBE7BF4D-21F7-4679-B609-2BCE163ADAF9}"/>
              </a:ext>
            </a:extLst>
          </p:cNvPr>
          <p:cNvSpPr/>
          <p:nvPr/>
        </p:nvSpPr>
        <p:spPr bwMode="auto">
          <a:xfrm>
            <a:off x="7774173" y="4034771"/>
            <a:ext cx="1904237" cy="777505"/>
          </a:xfrm>
          <a:prstGeom prst="rect">
            <a:avLst/>
          </a:prstGeom>
          <a:solidFill>
            <a:srgbClr val="FFF2C9"/>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effectLst/>
              <a:cs typeface="Arial" charset="0"/>
            </a:endParaRPr>
          </a:p>
        </p:txBody>
      </p:sp>
      <p:sp>
        <p:nvSpPr>
          <p:cNvPr id="83" name="Rectangle 34">
            <a:extLst>
              <a:ext uri="{FF2B5EF4-FFF2-40B4-BE49-F238E27FC236}">
                <a16:creationId xmlns:a16="http://schemas.microsoft.com/office/drawing/2014/main" id="{2078C441-BD2F-42C7-89F2-664E387835D5}"/>
              </a:ext>
            </a:extLst>
          </p:cNvPr>
          <p:cNvSpPr>
            <a:spLocks noChangeArrowheads="1"/>
          </p:cNvSpPr>
          <p:nvPr>
            <p:custDataLst>
              <p:tags r:id="rId12"/>
            </p:custDataLst>
          </p:nvPr>
        </p:nvSpPr>
        <p:spPr bwMode="auto">
          <a:xfrm>
            <a:off x="1614852" y="5071555"/>
            <a:ext cx="445635" cy="262252"/>
          </a:xfrm>
          <a:prstGeom prst="rect">
            <a:avLst/>
          </a:prstGeom>
          <a:noFill/>
          <a:ln w="9525">
            <a:noFill/>
            <a:miter lim="800000"/>
            <a:headEnd/>
            <a:tailEnd/>
          </a:ln>
          <a:effectLst/>
        </p:spPr>
        <p:txBody>
          <a:bodyPr wrap="none" lIns="92075" tIns="46038" rIns="92075" bIns="46038" anchor="ctr" anchorCtr="0">
            <a:spAutoFit/>
          </a:bodyPr>
          <a:lstStyle/>
          <a:p>
            <a:pPr algn="r"/>
            <a:r>
              <a:rPr lang="en-AU" sz="1100" dirty="0"/>
              <a:t>Low</a:t>
            </a:r>
            <a:endParaRPr lang="en-GB" sz="1100" dirty="0"/>
          </a:p>
        </p:txBody>
      </p:sp>
      <p:sp>
        <p:nvSpPr>
          <p:cNvPr id="62" name="Rectangle 61">
            <a:extLst>
              <a:ext uri="{FF2B5EF4-FFF2-40B4-BE49-F238E27FC236}">
                <a16:creationId xmlns:a16="http://schemas.microsoft.com/office/drawing/2014/main" id="{D085D326-F8C4-4F03-BC82-DC85F00248A1}"/>
              </a:ext>
            </a:extLst>
          </p:cNvPr>
          <p:cNvSpPr/>
          <p:nvPr/>
        </p:nvSpPr>
        <p:spPr bwMode="auto">
          <a:xfrm>
            <a:off x="2133600" y="4810430"/>
            <a:ext cx="1874483" cy="784502"/>
          </a:xfrm>
          <a:prstGeom prst="rect">
            <a:avLst/>
          </a:prstGeom>
          <a:solidFill>
            <a:srgbClr val="D3EFCE"/>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effectLst/>
              <a:cs typeface="Arial" charset="0"/>
            </a:endParaRPr>
          </a:p>
        </p:txBody>
      </p:sp>
      <p:sp>
        <p:nvSpPr>
          <p:cNvPr id="67" name="Rectangle 66">
            <a:extLst>
              <a:ext uri="{FF2B5EF4-FFF2-40B4-BE49-F238E27FC236}">
                <a16:creationId xmlns:a16="http://schemas.microsoft.com/office/drawing/2014/main" id="{674E0393-054C-4892-B841-AC1F7840AC4A}"/>
              </a:ext>
            </a:extLst>
          </p:cNvPr>
          <p:cNvSpPr/>
          <p:nvPr/>
        </p:nvSpPr>
        <p:spPr bwMode="auto">
          <a:xfrm>
            <a:off x="9674199" y="4810430"/>
            <a:ext cx="1874483" cy="784502"/>
          </a:xfrm>
          <a:prstGeom prst="rect">
            <a:avLst/>
          </a:prstGeom>
          <a:solidFill>
            <a:srgbClr val="FFF2C9"/>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effectLst/>
              <a:cs typeface="Arial" charset="0"/>
            </a:endParaRPr>
          </a:p>
        </p:txBody>
      </p:sp>
      <p:sp>
        <p:nvSpPr>
          <p:cNvPr id="60" name="Rectangle 59">
            <a:extLst>
              <a:ext uri="{FF2B5EF4-FFF2-40B4-BE49-F238E27FC236}">
                <a16:creationId xmlns:a16="http://schemas.microsoft.com/office/drawing/2014/main" id="{60337472-361A-42BA-A897-5804FA05D05D}"/>
              </a:ext>
            </a:extLst>
          </p:cNvPr>
          <p:cNvSpPr/>
          <p:nvPr/>
        </p:nvSpPr>
        <p:spPr bwMode="auto">
          <a:xfrm>
            <a:off x="5903900" y="4810430"/>
            <a:ext cx="1874483" cy="784502"/>
          </a:xfrm>
          <a:prstGeom prst="rect">
            <a:avLst/>
          </a:prstGeom>
          <a:solidFill>
            <a:srgbClr val="EBF6DE"/>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61" name="Rectangle 60">
            <a:extLst>
              <a:ext uri="{FF2B5EF4-FFF2-40B4-BE49-F238E27FC236}">
                <a16:creationId xmlns:a16="http://schemas.microsoft.com/office/drawing/2014/main" id="{63DDE3DA-DB30-4943-86A4-0F19C63F663F}"/>
              </a:ext>
            </a:extLst>
          </p:cNvPr>
          <p:cNvSpPr/>
          <p:nvPr/>
        </p:nvSpPr>
        <p:spPr bwMode="auto">
          <a:xfrm>
            <a:off x="4003873" y="4810430"/>
            <a:ext cx="1904237" cy="784502"/>
          </a:xfrm>
          <a:prstGeom prst="rect">
            <a:avLst/>
          </a:prstGeom>
          <a:solidFill>
            <a:srgbClr val="D3EFCE"/>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68" name="Rectangle 67">
            <a:extLst>
              <a:ext uri="{FF2B5EF4-FFF2-40B4-BE49-F238E27FC236}">
                <a16:creationId xmlns:a16="http://schemas.microsoft.com/office/drawing/2014/main" id="{594420A4-2161-44B2-9860-271540A64B0F}"/>
              </a:ext>
            </a:extLst>
          </p:cNvPr>
          <p:cNvSpPr/>
          <p:nvPr/>
        </p:nvSpPr>
        <p:spPr bwMode="auto">
          <a:xfrm>
            <a:off x="7774173" y="4810430"/>
            <a:ext cx="1904237" cy="784502"/>
          </a:xfrm>
          <a:prstGeom prst="rect">
            <a:avLst/>
          </a:prstGeom>
          <a:solidFill>
            <a:srgbClr val="EBF6DE"/>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82" name="Rectangle 34">
            <a:extLst>
              <a:ext uri="{FF2B5EF4-FFF2-40B4-BE49-F238E27FC236}">
                <a16:creationId xmlns:a16="http://schemas.microsoft.com/office/drawing/2014/main" id="{B92E6E30-C641-4986-B6A0-7780493DA2F8}"/>
              </a:ext>
            </a:extLst>
          </p:cNvPr>
          <p:cNvSpPr>
            <a:spLocks noChangeArrowheads="1"/>
          </p:cNvSpPr>
          <p:nvPr>
            <p:custDataLst>
              <p:tags r:id="rId13"/>
            </p:custDataLst>
          </p:nvPr>
        </p:nvSpPr>
        <p:spPr bwMode="auto">
          <a:xfrm>
            <a:off x="1350356" y="1965417"/>
            <a:ext cx="710131" cy="262252"/>
          </a:xfrm>
          <a:prstGeom prst="rect">
            <a:avLst/>
          </a:prstGeom>
          <a:noFill/>
          <a:ln w="9525">
            <a:noFill/>
            <a:miter lim="800000"/>
            <a:headEnd/>
            <a:tailEnd/>
          </a:ln>
          <a:effectLst/>
        </p:spPr>
        <p:txBody>
          <a:bodyPr wrap="none" lIns="92075" tIns="46038" rIns="92075" bIns="46038" anchor="ctr" anchorCtr="0">
            <a:spAutoFit/>
          </a:bodyPr>
          <a:lstStyle/>
          <a:p>
            <a:pPr algn="r"/>
            <a:r>
              <a:rPr lang="en-AU" sz="1100" dirty="0"/>
              <a:t>Extreme</a:t>
            </a:r>
            <a:endParaRPr lang="en-GB" sz="1100" dirty="0"/>
          </a:p>
        </p:txBody>
      </p:sp>
      <p:sp>
        <p:nvSpPr>
          <p:cNvPr id="71" name="Rectangle 70">
            <a:extLst>
              <a:ext uri="{FF2B5EF4-FFF2-40B4-BE49-F238E27FC236}">
                <a16:creationId xmlns:a16="http://schemas.microsoft.com/office/drawing/2014/main" id="{0C97467D-1CC0-437E-9EB4-85CD2886EB97}"/>
              </a:ext>
            </a:extLst>
          </p:cNvPr>
          <p:cNvSpPr/>
          <p:nvPr/>
        </p:nvSpPr>
        <p:spPr bwMode="auto">
          <a:xfrm>
            <a:off x="2133600" y="1707791"/>
            <a:ext cx="1874483" cy="777505"/>
          </a:xfrm>
          <a:prstGeom prst="rect">
            <a:avLst/>
          </a:prstGeom>
          <a:solidFill>
            <a:srgbClr val="FFF2C9"/>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effectLst/>
              <a:cs typeface="Arial" charset="0"/>
            </a:endParaRPr>
          </a:p>
        </p:txBody>
      </p:sp>
      <p:sp>
        <p:nvSpPr>
          <p:cNvPr id="75" name="Rectangle 74">
            <a:extLst>
              <a:ext uri="{FF2B5EF4-FFF2-40B4-BE49-F238E27FC236}">
                <a16:creationId xmlns:a16="http://schemas.microsoft.com/office/drawing/2014/main" id="{6F199EA0-D53D-4CB6-B8AC-E50E9592B12F}"/>
              </a:ext>
            </a:extLst>
          </p:cNvPr>
          <p:cNvSpPr/>
          <p:nvPr/>
        </p:nvSpPr>
        <p:spPr bwMode="auto">
          <a:xfrm>
            <a:off x="9674199" y="1707791"/>
            <a:ext cx="1874483" cy="777505"/>
          </a:xfrm>
          <a:prstGeom prst="rect">
            <a:avLst/>
          </a:prstGeom>
          <a:solidFill>
            <a:srgbClr val="FFA7A9"/>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effectLst/>
              <a:cs typeface="Arial" charset="0"/>
            </a:endParaRPr>
          </a:p>
        </p:txBody>
      </p:sp>
      <p:sp>
        <p:nvSpPr>
          <p:cNvPr id="69" name="Rectangle 68">
            <a:extLst>
              <a:ext uri="{FF2B5EF4-FFF2-40B4-BE49-F238E27FC236}">
                <a16:creationId xmlns:a16="http://schemas.microsoft.com/office/drawing/2014/main" id="{D6AEACEA-0CE2-41CA-8F02-00E09ABD72FC}"/>
              </a:ext>
            </a:extLst>
          </p:cNvPr>
          <p:cNvSpPr/>
          <p:nvPr/>
        </p:nvSpPr>
        <p:spPr bwMode="auto">
          <a:xfrm>
            <a:off x="5903900" y="1707791"/>
            <a:ext cx="1874483" cy="777505"/>
          </a:xfrm>
          <a:prstGeom prst="rect">
            <a:avLst/>
          </a:prstGeom>
          <a:solidFill>
            <a:srgbClr val="FFD1D2"/>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70" name="Rectangle 69">
            <a:extLst>
              <a:ext uri="{FF2B5EF4-FFF2-40B4-BE49-F238E27FC236}">
                <a16:creationId xmlns:a16="http://schemas.microsoft.com/office/drawing/2014/main" id="{63A4A638-141F-43E6-9950-D1FDFA5962B4}"/>
              </a:ext>
            </a:extLst>
          </p:cNvPr>
          <p:cNvSpPr/>
          <p:nvPr/>
        </p:nvSpPr>
        <p:spPr bwMode="auto">
          <a:xfrm>
            <a:off x="4003873" y="1707791"/>
            <a:ext cx="1904237" cy="777505"/>
          </a:xfrm>
          <a:prstGeom prst="rect">
            <a:avLst/>
          </a:prstGeom>
          <a:solidFill>
            <a:srgbClr val="FFD1D2"/>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76" name="Rectangle 75">
            <a:extLst>
              <a:ext uri="{FF2B5EF4-FFF2-40B4-BE49-F238E27FC236}">
                <a16:creationId xmlns:a16="http://schemas.microsoft.com/office/drawing/2014/main" id="{9C892867-E18A-4150-A627-8874A21F096E}"/>
              </a:ext>
            </a:extLst>
          </p:cNvPr>
          <p:cNvSpPr/>
          <p:nvPr/>
        </p:nvSpPr>
        <p:spPr bwMode="auto">
          <a:xfrm>
            <a:off x="7774173" y="1707791"/>
            <a:ext cx="1904237" cy="777505"/>
          </a:xfrm>
          <a:prstGeom prst="rect">
            <a:avLst/>
          </a:prstGeom>
          <a:solidFill>
            <a:srgbClr val="FFA7A9"/>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effectLst/>
              <a:cs typeface="Arial" charset="0"/>
            </a:endParaRPr>
          </a:p>
        </p:txBody>
      </p:sp>
      <p:sp>
        <p:nvSpPr>
          <p:cNvPr id="81" name="Rectangle 34">
            <a:extLst>
              <a:ext uri="{FF2B5EF4-FFF2-40B4-BE49-F238E27FC236}">
                <a16:creationId xmlns:a16="http://schemas.microsoft.com/office/drawing/2014/main" id="{31914BEA-FDAC-4491-94AA-26169EE08366}"/>
              </a:ext>
            </a:extLst>
          </p:cNvPr>
          <p:cNvSpPr>
            <a:spLocks noChangeArrowheads="1"/>
          </p:cNvSpPr>
          <p:nvPr>
            <p:custDataLst>
              <p:tags r:id="rId14"/>
            </p:custDataLst>
          </p:nvPr>
        </p:nvSpPr>
        <p:spPr bwMode="auto">
          <a:xfrm>
            <a:off x="1582793" y="2741077"/>
            <a:ext cx="477695" cy="262252"/>
          </a:xfrm>
          <a:prstGeom prst="rect">
            <a:avLst/>
          </a:prstGeom>
          <a:noFill/>
          <a:ln w="9525">
            <a:noFill/>
            <a:miter lim="800000"/>
            <a:headEnd/>
            <a:tailEnd/>
          </a:ln>
          <a:effectLst/>
        </p:spPr>
        <p:txBody>
          <a:bodyPr wrap="none" lIns="92075" tIns="46038" rIns="92075" bIns="46038" anchor="ctr" anchorCtr="0">
            <a:spAutoFit/>
          </a:bodyPr>
          <a:lstStyle/>
          <a:p>
            <a:pPr algn="r"/>
            <a:r>
              <a:rPr lang="en-AU" sz="1100" dirty="0"/>
              <a:t>High</a:t>
            </a:r>
            <a:endParaRPr lang="en-GB" sz="1100" dirty="0"/>
          </a:p>
        </p:txBody>
      </p:sp>
      <p:sp>
        <p:nvSpPr>
          <p:cNvPr id="74" name="Rectangle 73">
            <a:extLst>
              <a:ext uri="{FF2B5EF4-FFF2-40B4-BE49-F238E27FC236}">
                <a16:creationId xmlns:a16="http://schemas.microsoft.com/office/drawing/2014/main" id="{3C4CD916-376B-4B30-A0C1-A8690D8476EA}"/>
              </a:ext>
            </a:extLst>
          </p:cNvPr>
          <p:cNvSpPr/>
          <p:nvPr/>
        </p:nvSpPr>
        <p:spPr bwMode="auto">
          <a:xfrm>
            <a:off x="2133600" y="2483451"/>
            <a:ext cx="1874483" cy="777505"/>
          </a:xfrm>
          <a:prstGeom prst="rect">
            <a:avLst/>
          </a:prstGeom>
          <a:solidFill>
            <a:srgbClr val="EBF6DE"/>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77" name="Rectangle 76">
            <a:extLst>
              <a:ext uri="{FF2B5EF4-FFF2-40B4-BE49-F238E27FC236}">
                <a16:creationId xmlns:a16="http://schemas.microsoft.com/office/drawing/2014/main" id="{F2195248-E6B6-4C58-8193-E84790EF45CF}"/>
              </a:ext>
            </a:extLst>
          </p:cNvPr>
          <p:cNvSpPr/>
          <p:nvPr/>
        </p:nvSpPr>
        <p:spPr bwMode="auto">
          <a:xfrm>
            <a:off x="9674199" y="2483451"/>
            <a:ext cx="1874483" cy="777505"/>
          </a:xfrm>
          <a:prstGeom prst="rect">
            <a:avLst/>
          </a:prstGeom>
          <a:solidFill>
            <a:srgbClr val="FFA7A9"/>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72" name="Rectangle 71">
            <a:extLst>
              <a:ext uri="{FF2B5EF4-FFF2-40B4-BE49-F238E27FC236}">
                <a16:creationId xmlns:a16="http://schemas.microsoft.com/office/drawing/2014/main" id="{F2DAFB10-142F-4240-8A26-DE150F114C88}"/>
              </a:ext>
            </a:extLst>
          </p:cNvPr>
          <p:cNvSpPr/>
          <p:nvPr/>
        </p:nvSpPr>
        <p:spPr bwMode="auto">
          <a:xfrm>
            <a:off x="5903900" y="2483451"/>
            <a:ext cx="1874483" cy="777505"/>
          </a:xfrm>
          <a:prstGeom prst="rect">
            <a:avLst/>
          </a:prstGeom>
          <a:solidFill>
            <a:srgbClr val="FFD1D2"/>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73" name="Rectangle 72">
            <a:extLst>
              <a:ext uri="{FF2B5EF4-FFF2-40B4-BE49-F238E27FC236}">
                <a16:creationId xmlns:a16="http://schemas.microsoft.com/office/drawing/2014/main" id="{252C3802-324D-4BA7-8976-2048E2244F59}"/>
              </a:ext>
            </a:extLst>
          </p:cNvPr>
          <p:cNvSpPr/>
          <p:nvPr/>
        </p:nvSpPr>
        <p:spPr bwMode="auto">
          <a:xfrm>
            <a:off x="4003873" y="2483451"/>
            <a:ext cx="1904237" cy="777505"/>
          </a:xfrm>
          <a:prstGeom prst="rect">
            <a:avLst/>
          </a:prstGeom>
          <a:solidFill>
            <a:srgbClr val="FFF2C9"/>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r>
              <a:rPr lang="en-AU" sz="900" dirty="0">
                <a:cs typeface="Arial" charset="0"/>
              </a:rPr>
              <a:t>Insert name of the Change</a:t>
            </a:r>
          </a:p>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effectLst/>
              <a:cs typeface="Arial" charset="0"/>
            </a:endParaRPr>
          </a:p>
        </p:txBody>
      </p:sp>
      <p:sp>
        <p:nvSpPr>
          <p:cNvPr id="78" name="Rectangle 77">
            <a:extLst>
              <a:ext uri="{FF2B5EF4-FFF2-40B4-BE49-F238E27FC236}">
                <a16:creationId xmlns:a16="http://schemas.microsoft.com/office/drawing/2014/main" id="{FEE1C6D7-8DA4-4931-AB6B-4FDC3FEE7FDD}"/>
              </a:ext>
            </a:extLst>
          </p:cNvPr>
          <p:cNvSpPr/>
          <p:nvPr/>
        </p:nvSpPr>
        <p:spPr bwMode="auto">
          <a:xfrm>
            <a:off x="7774173" y="2483451"/>
            <a:ext cx="1904237" cy="777505"/>
          </a:xfrm>
          <a:prstGeom prst="rect">
            <a:avLst/>
          </a:prstGeom>
          <a:solidFill>
            <a:srgbClr val="FFD1D2"/>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88" name="Rectangle 34">
            <a:extLst>
              <a:ext uri="{FF2B5EF4-FFF2-40B4-BE49-F238E27FC236}">
                <a16:creationId xmlns:a16="http://schemas.microsoft.com/office/drawing/2014/main" id="{E94F6BCD-0990-4CF5-8FC4-C1B5CCBB0DCB}"/>
              </a:ext>
            </a:extLst>
          </p:cNvPr>
          <p:cNvSpPr>
            <a:spLocks noChangeArrowheads="1"/>
          </p:cNvSpPr>
          <p:nvPr>
            <p:custDataLst>
              <p:tags r:id="rId15"/>
            </p:custDataLst>
          </p:nvPr>
        </p:nvSpPr>
        <p:spPr bwMode="auto">
          <a:xfrm>
            <a:off x="7826291" y="5645787"/>
            <a:ext cx="1800000" cy="254558"/>
          </a:xfrm>
          <a:prstGeom prst="rect">
            <a:avLst/>
          </a:prstGeom>
          <a:noFill/>
          <a:ln w="9525">
            <a:noFill/>
            <a:miter lim="800000"/>
            <a:headEnd/>
            <a:tailEnd/>
          </a:ln>
          <a:effectLst/>
        </p:spPr>
        <p:txBody>
          <a:bodyPr wrap="square" lIns="92075" tIns="46038" rIns="92075" bIns="46038">
            <a:spAutoFit/>
          </a:bodyPr>
          <a:lstStyle/>
          <a:p>
            <a:pPr algn="ctr"/>
            <a:r>
              <a:rPr lang="en-GB" sz="1050" dirty="0"/>
              <a:t>Half of the Company</a:t>
            </a:r>
          </a:p>
        </p:txBody>
      </p:sp>
      <p:sp>
        <p:nvSpPr>
          <p:cNvPr id="49" name="Rounded Rectangular Callout 19">
            <a:extLst>
              <a:ext uri="{FF2B5EF4-FFF2-40B4-BE49-F238E27FC236}">
                <a16:creationId xmlns:a16="http://schemas.microsoft.com/office/drawing/2014/main" id="{1FAB5CE6-035A-4F94-B9F7-DE30262E2A05}"/>
              </a:ext>
            </a:extLst>
          </p:cNvPr>
          <p:cNvSpPr/>
          <p:nvPr/>
        </p:nvSpPr>
        <p:spPr bwMode="auto">
          <a:xfrm>
            <a:off x="3926550" y="3191331"/>
            <a:ext cx="2484518" cy="1454150"/>
          </a:xfrm>
          <a:prstGeom prst="wedgeRoundRectCallout">
            <a:avLst>
              <a:gd name="adj1" fmla="val 74141"/>
              <a:gd name="adj2" fmla="val 29953"/>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latin typeface="Arial" charset="0"/>
                <a:cs typeface="Times New Roman" pitchFamily="18" charset="0"/>
              </a:rPr>
              <a:t>In the next slide, we added a scale to help you identify the probability and impact of a risk. Based on the expertise of your stakeholders, you may decide to add the next 2 slides in the exhibit section of your Business Case Template</a:t>
            </a:r>
          </a:p>
        </p:txBody>
      </p:sp>
    </p:spTree>
    <p:extLst>
      <p:ext uri="{BB962C8B-B14F-4D97-AF65-F5344CB8AC3E}">
        <p14:creationId xmlns:p14="http://schemas.microsoft.com/office/powerpoint/2010/main" val="18120344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57045" name="think-cell Slide" r:id="rId5" imgW="344" imgH="344" progId="TCLayout.ActiveDocument.1">
                  <p:embed/>
                </p:oleObj>
              </mc:Choice>
              <mc:Fallback>
                <p:oleObj name="think-cell Slide" r:id="rId5"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US" kern="0" dirty="0"/>
              <a:t>Change Impact Assessment</a:t>
            </a:r>
            <a:br>
              <a:rPr lang="en-US" kern="0" dirty="0"/>
            </a:br>
            <a:r>
              <a:rPr lang="en-US" b="0" kern="0" dirty="0"/>
              <a:t>Scale</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36</a:t>
            </a:fld>
            <a:endParaRPr lang="en-US" sz="1000" dirty="0">
              <a:solidFill>
                <a:srgbClr val="ADAFBB"/>
              </a:solidFill>
            </a:endParaRPr>
          </a:p>
        </p:txBody>
      </p:sp>
      <p:sp>
        <p:nvSpPr>
          <p:cNvPr id="32" name="Rounded Rectangle 125">
            <a:extLst>
              <a:ext uri="{FF2B5EF4-FFF2-40B4-BE49-F238E27FC236}">
                <a16:creationId xmlns:a16="http://schemas.microsoft.com/office/drawing/2014/main" id="{F2D95B8F-2BDC-4046-A6CC-49FEBDDAF100}"/>
              </a:ext>
            </a:extLst>
          </p:cNvPr>
          <p:cNvSpPr/>
          <p:nvPr/>
        </p:nvSpPr>
        <p:spPr bwMode="auto">
          <a:xfrm>
            <a:off x="623887" y="2282670"/>
            <a:ext cx="980455" cy="519562"/>
          </a:xfrm>
          <a:prstGeom prst="rect">
            <a:avLst/>
          </a:prstGeom>
          <a:solidFill>
            <a:schemeClr val="tx1"/>
          </a:solidFill>
          <a:ln>
            <a:solidFill>
              <a:schemeClr val="accent1"/>
            </a:solidFill>
          </a:ln>
          <a:effectLst/>
        </p:spPr>
        <p:txBody>
          <a:bodyPr wrap="square" lIns="91428" tIns="45715" rIns="91428" bIns="45715" rtlCol="0" anchor="ctr">
            <a:noAutofit/>
          </a:bodyPr>
          <a:lstStyle/>
          <a:p>
            <a:pPr defTabSz="623853">
              <a:spcBef>
                <a:spcPts val="300"/>
              </a:spcBef>
              <a:spcAft>
                <a:spcPts val="300"/>
              </a:spcAft>
              <a:buClr>
                <a:srgbClr val="000000"/>
              </a:buClr>
              <a:defRPr/>
            </a:pPr>
            <a:r>
              <a:rPr lang="en-US" sz="800" b="1" kern="0" dirty="0">
                <a:solidFill>
                  <a:schemeClr val="bg1"/>
                </a:solidFill>
              </a:rPr>
              <a:t>Complexity of the change</a:t>
            </a:r>
          </a:p>
        </p:txBody>
      </p:sp>
      <p:sp>
        <p:nvSpPr>
          <p:cNvPr id="44" name="Rounded Rectangle 152">
            <a:extLst>
              <a:ext uri="{FF2B5EF4-FFF2-40B4-BE49-F238E27FC236}">
                <a16:creationId xmlns:a16="http://schemas.microsoft.com/office/drawing/2014/main" id="{9E16890A-253D-4690-853A-E4B1B705B732}"/>
              </a:ext>
            </a:extLst>
          </p:cNvPr>
          <p:cNvSpPr/>
          <p:nvPr/>
        </p:nvSpPr>
        <p:spPr bwMode="auto">
          <a:xfrm>
            <a:off x="1700980" y="2282670"/>
            <a:ext cx="9876541" cy="519562"/>
          </a:xfrm>
          <a:prstGeom prst="rect">
            <a:avLst/>
          </a:prstGeom>
          <a:solidFill>
            <a:schemeClr val="bg1"/>
          </a:solidFill>
          <a:ln>
            <a:noFill/>
          </a:ln>
          <a:effectLst/>
        </p:spPr>
        <p:txBody>
          <a:bodyPr wrap="square" lIns="91428" tIns="45715" rIns="91428" bIns="45715" rtlCol="0" anchor="ctr">
            <a:noAutofit/>
          </a:bodyPr>
          <a:lstStyle/>
          <a:p>
            <a:pPr lvl="0" algn="ctr" defTabSz="623853">
              <a:buClr>
                <a:srgbClr val="000000"/>
              </a:buClr>
              <a:defRPr/>
            </a:pPr>
            <a:r>
              <a:rPr lang="en-AU" sz="900" kern="0" dirty="0"/>
              <a:t>The </a:t>
            </a:r>
            <a:r>
              <a:rPr lang="en-US" sz="900" kern="0" dirty="0"/>
              <a:t>Complexity of the change depends on how we rated the impact intensity of the “</a:t>
            </a:r>
            <a:r>
              <a:rPr lang="en-US" sz="900" b="1" kern="0" dirty="0"/>
              <a:t>People increase / reduction” change, “System” change, “Process” change, “Organization structure” change and “Culture” change </a:t>
            </a:r>
            <a:r>
              <a:rPr lang="en-US" sz="900" kern="0" dirty="0"/>
              <a:t>(see below)</a:t>
            </a:r>
          </a:p>
        </p:txBody>
      </p:sp>
      <p:sp>
        <p:nvSpPr>
          <p:cNvPr id="26" name="Rounded Rectangle 17">
            <a:extLst>
              <a:ext uri="{FF2B5EF4-FFF2-40B4-BE49-F238E27FC236}">
                <a16:creationId xmlns:a16="http://schemas.microsoft.com/office/drawing/2014/main" id="{B6979995-859E-46FF-9D61-27AE070F0AB8}"/>
              </a:ext>
            </a:extLst>
          </p:cNvPr>
          <p:cNvSpPr/>
          <p:nvPr/>
        </p:nvSpPr>
        <p:spPr bwMode="auto">
          <a:xfrm>
            <a:off x="623887" y="3584874"/>
            <a:ext cx="980455" cy="693616"/>
          </a:xfrm>
          <a:prstGeom prst="rect">
            <a:avLst/>
          </a:prstGeom>
          <a:solidFill>
            <a:schemeClr val="tx1"/>
          </a:solidFill>
          <a:ln>
            <a:solidFill>
              <a:schemeClr val="accent1"/>
            </a:solidFill>
          </a:ln>
          <a:effectLst/>
        </p:spPr>
        <p:txBody>
          <a:bodyPr wrap="square" lIns="91428" tIns="45715" rIns="91428" bIns="45715" rtlCol="0" anchor="ctr">
            <a:noAutofit/>
          </a:bodyPr>
          <a:lstStyle/>
          <a:p>
            <a:pPr marL="117475" lvl="0" indent="-117475" defTabSz="623853">
              <a:spcBef>
                <a:spcPts val="300"/>
              </a:spcBef>
              <a:spcAft>
                <a:spcPts val="300"/>
              </a:spcAft>
              <a:buClr>
                <a:srgbClr val="000000"/>
              </a:buClr>
              <a:defRPr/>
            </a:pPr>
            <a:r>
              <a:rPr lang="en-US" sz="800" b="1" kern="0" dirty="0">
                <a:solidFill>
                  <a:schemeClr val="bg1"/>
                </a:solidFill>
              </a:rPr>
              <a:t>2. System change</a:t>
            </a:r>
          </a:p>
        </p:txBody>
      </p:sp>
      <p:sp>
        <p:nvSpPr>
          <p:cNvPr id="27" name="Rounded Rectangle 18">
            <a:extLst>
              <a:ext uri="{FF2B5EF4-FFF2-40B4-BE49-F238E27FC236}">
                <a16:creationId xmlns:a16="http://schemas.microsoft.com/office/drawing/2014/main" id="{79EAC542-F4D5-410A-B7A4-E2BC9EFB69D6}"/>
              </a:ext>
            </a:extLst>
          </p:cNvPr>
          <p:cNvSpPr/>
          <p:nvPr/>
        </p:nvSpPr>
        <p:spPr bwMode="auto">
          <a:xfrm>
            <a:off x="623887" y="4323003"/>
            <a:ext cx="980455" cy="693616"/>
          </a:xfrm>
          <a:prstGeom prst="rect">
            <a:avLst/>
          </a:prstGeom>
          <a:solidFill>
            <a:schemeClr val="tx1"/>
          </a:solidFill>
          <a:ln>
            <a:solidFill>
              <a:schemeClr val="accent1"/>
            </a:solidFill>
          </a:ln>
          <a:effectLst/>
        </p:spPr>
        <p:txBody>
          <a:bodyPr wrap="square" lIns="91428" tIns="45715" rIns="91428" bIns="45715" rtlCol="0" anchor="ctr">
            <a:noAutofit/>
          </a:bodyPr>
          <a:lstStyle/>
          <a:p>
            <a:pPr marL="117475" lvl="0" indent="-117475" defTabSz="623853">
              <a:spcBef>
                <a:spcPts val="300"/>
              </a:spcBef>
              <a:spcAft>
                <a:spcPts val="300"/>
              </a:spcAft>
              <a:buClr>
                <a:srgbClr val="000000"/>
              </a:buClr>
              <a:defRPr/>
            </a:pPr>
            <a:r>
              <a:rPr lang="en-US" sz="800" b="1" kern="0" dirty="0">
                <a:solidFill>
                  <a:schemeClr val="bg1"/>
                </a:solidFill>
              </a:rPr>
              <a:t>3. Process change</a:t>
            </a:r>
          </a:p>
        </p:txBody>
      </p:sp>
      <p:sp>
        <p:nvSpPr>
          <p:cNvPr id="28" name="Rounded Rectangle 20">
            <a:extLst>
              <a:ext uri="{FF2B5EF4-FFF2-40B4-BE49-F238E27FC236}">
                <a16:creationId xmlns:a16="http://schemas.microsoft.com/office/drawing/2014/main" id="{81459C6F-1A6C-48A6-BB23-C731FBB2BEF2}"/>
              </a:ext>
            </a:extLst>
          </p:cNvPr>
          <p:cNvSpPr/>
          <p:nvPr/>
        </p:nvSpPr>
        <p:spPr bwMode="auto">
          <a:xfrm>
            <a:off x="623887" y="5061132"/>
            <a:ext cx="980455" cy="693616"/>
          </a:xfrm>
          <a:prstGeom prst="rect">
            <a:avLst/>
          </a:prstGeom>
          <a:solidFill>
            <a:schemeClr val="tx1"/>
          </a:solidFill>
          <a:ln>
            <a:solidFill>
              <a:schemeClr val="accent1"/>
            </a:solidFill>
          </a:ln>
          <a:effectLst/>
        </p:spPr>
        <p:txBody>
          <a:bodyPr wrap="square" lIns="91428" tIns="45715" rIns="91428" bIns="45715" rtlCol="0" anchor="ctr">
            <a:noAutofit/>
          </a:bodyPr>
          <a:lstStyle/>
          <a:p>
            <a:pPr marL="117475" lvl="0" indent="-117475" defTabSz="623853">
              <a:spcBef>
                <a:spcPts val="300"/>
              </a:spcBef>
              <a:spcAft>
                <a:spcPts val="300"/>
              </a:spcAft>
              <a:buClr>
                <a:srgbClr val="000000"/>
              </a:buClr>
              <a:defRPr/>
            </a:pPr>
            <a:r>
              <a:rPr lang="en-US" sz="800" b="1" kern="0" dirty="0">
                <a:solidFill>
                  <a:schemeClr val="bg1"/>
                </a:solidFill>
              </a:rPr>
              <a:t>4. Organization structure change</a:t>
            </a:r>
          </a:p>
        </p:txBody>
      </p:sp>
      <p:sp>
        <p:nvSpPr>
          <p:cNvPr id="29" name="Rounded Rectangle 23">
            <a:extLst>
              <a:ext uri="{FF2B5EF4-FFF2-40B4-BE49-F238E27FC236}">
                <a16:creationId xmlns:a16="http://schemas.microsoft.com/office/drawing/2014/main" id="{0E555AB7-40A7-4CCF-9AE2-707110FF2377}"/>
              </a:ext>
            </a:extLst>
          </p:cNvPr>
          <p:cNvSpPr/>
          <p:nvPr/>
        </p:nvSpPr>
        <p:spPr bwMode="auto">
          <a:xfrm>
            <a:off x="623887" y="2846745"/>
            <a:ext cx="980455" cy="693616"/>
          </a:xfrm>
          <a:prstGeom prst="rect">
            <a:avLst/>
          </a:prstGeom>
          <a:solidFill>
            <a:schemeClr val="tx1"/>
          </a:solidFill>
          <a:ln>
            <a:solidFill>
              <a:schemeClr val="accent1"/>
            </a:solidFill>
          </a:ln>
          <a:effectLst/>
        </p:spPr>
        <p:txBody>
          <a:bodyPr wrap="square" lIns="91428" tIns="45715" rIns="91428" bIns="45715" rtlCol="0" anchor="ctr">
            <a:noAutofit/>
          </a:bodyPr>
          <a:lstStyle/>
          <a:p>
            <a:pPr marL="107950" lvl="0" indent="-107950" defTabSz="623853">
              <a:spcBef>
                <a:spcPts val="300"/>
              </a:spcBef>
              <a:spcAft>
                <a:spcPts val="300"/>
              </a:spcAft>
              <a:buClr>
                <a:srgbClr val="000000"/>
              </a:buClr>
              <a:defRPr/>
            </a:pPr>
            <a:r>
              <a:rPr lang="en-US" sz="800" b="1" kern="0" dirty="0">
                <a:solidFill>
                  <a:schemeClr val="bg1"/>
                </a:solidFill>
              </a:rPr>
              <a:t>1. People increase / reduction change</a:t>
            </a:r>
          </a:p>
        </p:txBody>
      </p:sp>
      <p:sp>
        <p:nvSpPr>
          <p:cNvPr id="30" name="Rounded Rectangle 24">
            <a:extLst>
              <a:ext uri="{FF2B5EF4-FFF2-40B4-BE49-F238E27FC236}">
                <a16:creationId xmlns:a16="http://schemas.microsoft.com/office/drawing/2014/main" id="{558C3BAA-2E8C-4525-B6F7-5C8D7D78E857}"/>
              </a:ext>
            </a:extLst>
          </p:cNvPr>
          <p:cNvSpPr/>
          <p:nvPr/>
        </p:nvSpPr>
        <p:spPr bwMode="auto">
          <a:xfrm>
            <a:off x="623887" y="5799259"/>
            <a:ext cx="980455" cy="693616"/>
          </a:xfrm>
          <a:prstGeom prst="rect">
            <a:avLst/>
          </a:prstGeom>
          <a:solidFill>
            <a:schemeClr val="tx1"/>
          </a:solidFill>
          <a:ln>
            <a:solidFill>
              <a:schemeClr val="accent1"/>
            </a:solidFill>
          </a:ln>
          <a:effectLst/>
        </p:spPr>
        <p:txBody>
          <a:bodyPr wrap="square" lIns="91428" tIns="45715" rIns="91428" bIns="45715" rtlCol="0" anchor="ctr">
            <a:noAutofit/>
          </a:bodyPr>
          <a:lstStyle/>
          <a:p>
            <a:pPr marL="117475" lvl="0" indent="-117475" defTabSz="623853">
              <a:spcBef>
                <a:spcPts val="300"/>
              </a:spcBef>
              <a:spcAft>
                <a:spcPts val="300"/>
              </a:spcAft>
              <a:buClr>
                <a:srgbClr val="000000"/>
              </a:buClr>
              <a:defRPr/>
            </a:pPr>
            <a:r>
              <a:rPr lang="en-US" sz="800" b="1" kern="0" dirty="0">
                <a:solidFill>
                  <a:schemeClr val="bg1"/>
                </a:solidFill>
              </a:rPr>
              <a:t>5. Culture change</a:t>
            </a:r>
          </a:p>
        </p:txBody>
      </p:sp>
      <p:sp>
        <p:nvSpPr>
          <p:cNvPr id="31" name="Rounded Rectangle 119">
            <a:extLst>
              <a:ext uri="{FF2B5EF4-FFF2-40B4-BE49-F238E27FC236}">
                <a16:creationId xmlns:a16="http://schemas.microsoft.com/office/drawing/2014/main" id="{4EC855F6-9960-4E1D-841E-6A26886C56D4}"/>
              </a:ext>
            </a:extLst>
          </p:cNvPr>
          <p:cNvSpPr/>
          <p:nvPr/>
        </p:nvSpPr>
        <p:spPr bwMode="auto">
          <a:xfrm>
            <a:off x="623887" y="1843950"/>
            <a:ext cx="980455" cy="394207"/>
          </a:xfrm>
          <a:prstGeom prst="rect">
            <a:avLst/>
          </a:prstGeom>
          <a:solidFill>
            <a:schemeClr val="tx1"/>
          </a:solidFill>
          <a:ln>
            <a:solidFill>
              <a:schemeClr val="accent1"/>
            </a:solidFill>
          </a:ln>
          <a:effectLst/>
        </p:spPr>
        <p:txBody>
          <a:bodyPr wrap="square" lIns="91428" tIns="45715" rIns="91428" bIns="45715" rtlCol="0" anchor="ctr">
            <a:noAutofit/>
          </a:bodyPr>
          <a:lstStyle/>
          <a:p>
            <a:pPr lvl="0" defTabSz="623853">
              <a:spcBef>
                <a:spcPts val="300"/>
              </a:spcBef>
              <a:spcAft>
                <a:spcPts val="300"/>
              </a:spcAft>
              <a:buClr>
                <a:srgbClr val="000000"/>
              </a:buClr>
              <a:defRPr/>
            </a:pPr>
            <a:r>
              <a:rPr lang="en-US" sz="800" b="1" kern="0" dirty="0">
                <a:solidFill>
                  <a:schemeClr val="bg1"/>
                </a:solidFill>
              </a:rPr>
              <a:t>Size of the change</a:t>
            </a:r>
          </a:p>
        </p:txBody>
      </p:sp>
      <p:sp>
        <p:nvSpPr>
          <p:cNvPr id="33" name="Rounded Rectangle 123">
            <a:extLst>
              <a:ext uri="{FF2B5EF4-FFF2-40B4-BE49-F238E27FC236}">
                <a16:creationId xmlns:a16="http://schemas.microsoft.com/office/drawing/2014/main" id="{5546C166-34B0-4156-B3A9-6CDEB5B1B10C}"/>
              </a:ext>
            </a:extLst>
          </p:cNvPr>
          <p:cNvSpPr/>
          <p:nvPr/>
        </p:nvSpPr>
        <p:spPr bwMode="auto">
          <a:xfrm>
            <a:off x="1700979" y="1621351"/>
            <a:ext cx="1951200" cy="178086"/>
          </a:xfrm>
          <a:prstGeom prst="roundRect">
            <a:avLst>
              <a:gd name="adj" fmla="val 3792"/>
            </a:avLst>
          </a:prstGeom>
          <a:solidFill>
            <a:srgbClr val="D3EFCE"/>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900" b="1" kern="0" dirty="0"/>
              <a:t>Low</a:t>
            </a:r>
          </a:p>
        </p:txBody>
      </p:sp>
      <p:sp>
        <p:nvSpPr>
          <p:cNvPr id="38" name="Rounded Rectangle 146">
            <a:extLst>
              <a:ext uri="{FF2B5EF4-FFF2-40B4-BE49-F238E27FC236}">
                <a16:creationId xmlns:a16="http://schemas.microsoft.com/office/drawing/2014/main" id="{B20526B2-9EBA-4227-9AEA-81CB39349384}"/>
              </a:ext>
            </a:extLst>
          </p:cNvPr>
          <p:cNvSpPr/>
          <p:nvPr/>
        </p:nvSpPr>
        <p:spPr bwMode="auto">
          <a:xfrm>
            <a:off x="1700979" y="3584874"/>
            <a:ext cx="1951200" cy="693616"/>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Almost no change </a:t>
            </a:r>
            <a:endParaRPr lang="en-US" sz="700" b="1" kern="0" dirty="0"/>
          </a:p>
        </p:txBody>
      </p:sp>
      <p:sp>
        <p:nvSpPr>
          <p:cNvPr id="39" name="Rounded Rectangle 147">
            <a:extLst>
              <a:ext uri="{FF2B5EF4-FFF2-40B4-BE49-F238E27FC236}">
                <a16:creationId xmlns:a16="http://schemas.microsoft.com/office/drawing/2014/main" id="{11DBCB70-E48C-40BD-A50F-CEF6FFB747A0}"/>
              </a:ext>
            </a:extLst>
          </p:cNvPr>
          <p:cNvSpPr/>
          <p:nvPr/>
        </p:nvSpPr>
        <p:spPr bwMode="auto">
          <a:xfrm>
            <a:off x="1700979" y="4323003"/>
            <a:ext cx="1951200" cy="693616"/>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Almost no change to current processes</a:t>
            </a:r>
            <a:endParaRPr lang="en-US" sz="700" b="1" kern="0" dirty="0"/>
          </a:p>
        </p:txBody>
      </p:sp>
      <p:sp>
        <p:nvSpPr>
          <p:cNvPr id="40" name="Rounded Rectangle 148">
            <a:extLst>
              <a:ext uri="{FF2B5EF4-FFF2-40B4-BE49-F238E27FC236}">
                <a16:creationId xmlns:a16="http://schemas.microsoft.com/office/drawing/2014/main" id="{C4F9A6EE-907E-4924-8EFF-5AE7FF079B24}"/>
              </a:ext>
            </a:extLst>
          </p:cNvPr>
          <p:cNvSpPr/>
          <p:nvPr/>
        </p:nvSpPr>
        <p:spPr bwMode="auto">
          <a:xfrm>
            <a:off x="1700979" y="5061132"/>
            <a:ext cx="1951200" cy="693616"/>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AU" sz="700" dirty="0"/>
              <a:t>There is almost no change to structural environment</a:t>
            </a:r>
            <a:endParaRPr lang="en-US" sz="700" dirty="0"/>
          </a:p>
        </p:txBody>
      </p:sp>
      <p:sp>
        <p:nvSpPr>
          <p:cNvPr id="41" name="Rounded Rectangle 149">
            <a:extLst>
              <a:ext uri="{FF2B5EF4-FFF2-40B4-BE49-F238E27FC236}">
                <a16:creationId xmlns:a16="http://schemas.microsoft.com/office/drawing/2014/main" id="{482173F1-8627-4DAB-BF5B-412C58D63F75}"/>
              </a:ext>
            </a:extLst>
          </p:cNvPr>
          <p:cNvSpPr/>
          <p:nvPr/>
        </p:nvSpPr>
        <p:spPr bwMode="auto">
          <a:xfrm>
            <a:off x="1700979" y="2846745"/>
            <a:ext cx="1951200" cy="693616"/>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There are low reductions in headcount predicted (~1 FTE), but natural attrition will account for the numbers</a:t>
            </a:r>
            <a:endParaRPr lang="en-US" sz="700" dirty="0"/>
          </a:p>
        </p:txBody>
      </p:sp>
      <p:sp>
        <p:nvSpPr>
          <p:cNvPr id="42" name="Rounded Rectangle 150">
            <a:extLst>
              <a:ext uri="{FF2B5EF4-FFF2-40B4-BE49-F238E27FC236}">
                <a16:creationId xmlns:a16="http://schemas.microsoft.com/office/drawing/2014/main" id="{AE846041-4DFB-4A08-954C-41E07008342A}"/>
              </a:ext>
            </a:extLst>
          </p:cNvPr>
          <p:cNvSpPr/>
          <p:nvPr/>
        </p:nvSpPr>
        <p:spPr bwMode="auto">
          <a:xfrm>
            <a:off x="1700979" y="5799259"/>
            <a:ext cx="1951200" cy="693616"/>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AU" sz="700" dirty="0"/>
              <a:t>Almost no culture change required</a:t>
            </a:r>
            <a:endParaRPr lang="en-US" sz="700" dirty="0"/>
          </a:p>
        </p:txBody>
      </p:sp>
      <p:sp>
        <p:nvSpPr>
          <p:cNvPr id="43" name="Rounded Rectangle 151">
            <a:extLst>
              <a:ext uri="{FF2B5EF4-FFF2-40B4-BE49-F238E27FC236}">
                <a16:creationId xmlns:a16="http://schemas.microsoft.com/office/drawing/2014/main" id="{2A8CE2DC-8951-44D0-8B90-44ABB6BB79FE}"/>
              </a:ext>
            </a:extLst>
          </p:cNvPr>
          <p:cNvSpPr/>
          <p:nvPr/>
        </p:nvSpPr>
        <p:spPr bwMode="auto">
          <a:xfrm>
            <a:off x="1700979" y="1843950"/>
            <a:ext cx="1951200" cy="394207"/>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900" kern="0" dirty="0"/>
              <a:t>1 team impacted</a:t>
            </a:r>
            <a:endParaRPr lang="en-US" sz="900" b="1" kern="0" dirty="0"/>
          </a:p>
        </p:txBody>
      </p:sp>
      <p:sp>
        <p:nvSpPr>
          <p:cNvPr id="34" name="Rounded Rectangle 124">
            <a:extLst>
              <a:ext uri="{FF2B5EF4-FFF2-40B4-BE49-F238E27FC236}">
                <a16:creationId xmlns:a16="http://schemas.microsoft.com/office/drawing/2014/main" id="{0AD355D6-91B7-4778-84ED-995CD4CFCD74}"/>
              </a:ext>
            </a:extLst>
          </p:cNvPr>
          <p:cNvSpPr/>
          <p:nvPr/>
        </p:nvSpPr>
        <p:spPr bwMode="auto">
          <a:xfrm>
            <a:off x="3684835" y="1621351"/>
            <a:ext cx="1951200" cy="178086"/>
          </a:xfrm>
          <a:prstGeom prst="roundRect">
            <a:avLst>
              <a:gd name="adj" fmla="val 3792"/>
            </a:avLst>
          </a:prstGeom>
          <a:solidFill>
            <a:srgbClr val="EBF6DE"/>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900" b="1" kern="0" dirty="0"/>
              <a:t>Moderate</a:t>
            </a:r>
          </a:p>
        </p:txBody>
      </p:sp>
      <p:sp>
        <p:nvSpPr>
          <p:cNvPr id="45" name="Rounded Rectangle 153">
            <a:extLst>
              <a:ext uri="{FF2B5EF4-FFF2-40B4-BE49-F238E27FC236}">
                <a16:creationId xmlns:a16="http://schemas.microsoft.com/office/drawing/2014/main" id="{CC6AC4E3-95F3-41A0-94AC-911638271064}"/>
              </a:ext>
            </a:extLst>
          </p:cNvPr>
          <p:cNvSpPr/>
          <p:nvPr/>
        </p:nvSpPr>
        <p:spPr bwMode="auto">
          <a:xfrm>
            <a:off x="3684835" y="3584874"/>
            <a:ext cx="1951200" cy="693616"/>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Minor changes/enhancements to functionality in an existing system, that is low risk and non critical</a:t>
            </a:r>
            <a:endParaRPr lang="en-US" sz="700" b="1" kern="0" dirty="0"/>
          </a:p>
        </p:txBody>
      </p:sp>
      <p:sp>
        <p:nvSpPr>
          <p:cNvPr id="46" name="Rounded Rectangle 154">
            <a:extLst>
              <a:ext uri="{FF2B5EF4-FFF2-40B4-BE49-F238E27FC236}">
                <a16:creationId xmlns:a16="http://schemas.microsoft.com/office/drawing/2014/main" id="{09AD37F9-B63F-4AF9-A5FA-7571FAD388C7}"/>
              </a:ext>
            </a:extLst>
          </p:cNvPr>
          <p:cNvSpPr/>
          <p:nvPr/>
        </p:nvSpPr>
        <p:spPr bwMode="auto">
          <a:xfrm>
            <a:off x="3684835" y="4323003"/>
            <a:ext cx="1951200" cy="693616"/>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Some change to current processes, however the change is only minor and the processes are low risk, non-critical and have no impact to customers. </a:t>
            </a:r>
            <a:endParaRPr lang="en-US" sz="700" b="1" kern="0" dirty="0"/>
          </a:p>
        </p:txBody>
      </p:sp>
      <p:sp>
        <p:nvSpPr>
          <p:cNvPr id="47" name="Rounded Rectangle 155">
            <a:extLst>
              <a:ext uri="{FF2B5EF4-FFF2-40B4-BE49-F238E27FC236}">
                <a16:creationId xmlns:a16="http://schemas.microsoft.com/office/drawing/2014/main" id="{9913077C-5417-4793-A7C9-66030AAA7402}"/>
              </a:ext>
            </a:extLst>
          </p:cNvPr>
          <p:cNvSpPr/>
          <p:nvPr/>
        </p:nvSpPr>
        <p:spPr bwMode="auto">
          <a:xfrm>
            <a:off x="3684835" y="5061132"/>
            <a:ext cx="1951200" cy="693616"/>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AU" sz="700" dirty="0"/>
              <a:t>There are minor changes to team structure</a:t>
            </a:r>
            <a:endParaRPr lang="en-US" sz="700" dirty="0"/>
          </a:p>
        </p:txBody>
      </p:sp>
      <p:sp>
        <p:nvSpPr>
          <p:cNvPr id="48" name="Rounded Rectangle 156">
            <a:extLst>
              <a:ext uri="{FF2B5EF4-FFF2-40B4-BE49-F238E27FC236}">
                <a16:creationId xmlns:a16="http://schemas.microsoft.com/office/drawing/2014/main" id="{676E5490-753E-4EAC-B163-F9F7A174511D}"/>
              </a:ext>
            </a:extLst>
          </p:cNvPr>
          <p:cNvSpPr/>
          <p:nvPr/>
        </p:nvSpPr>
        <p:spPr bwMode="auto">
          <a:xfrm>
            <a:off x="3684835" y="2846745"/>
            <a:ext cx="1951200" cy="693616"/>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There are reductions in headcount predicted, but natural attrition will account for the numbers</a:t>
            </a:r>
            <a:endParaRPr lang="en-US" sz="700" dirty="0"/>
          </a:p>
        </p:txBody>
      </p:sp>
      <p:sp>
        <p:nvSpPr>
          <p:cNvPr id="49" name="Rounded Rectangle 157">
            <a:extLst>
              <a:ext uri="{FF2B5EF4-FFF2-40B4-BE49-F238E27FC236}">
                <a16:creationId xmlns:a16="http://schemas.microsoft.com/office/drawing/2014/main" id="{981D95C8-08D8-4EDA-8BBD-BCD1CA78F4C9}"/>
              </a:ext>
            </a:extLst>
          </p:cNvPr>
          <p:cNvSpPr/>
          <p:nvPr/>
        </p:nvSpPr>
        <p:spPr bwMode="auto">
          <a:xfrm>
            <a:off x="3684835" y="5799259"/>
            <a:ext cx="1951200" cy="693616"/>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AU" sz="700" dirty="0"/>
              <a:t>There are some aspects of the team culture that need to be changed to support this initiative</a:t>
            </a:r>
            <a:endParaRPr lang="en-US" sz="700" dirty="0"/>
          </a:p>
        </p:txBody>
      </p:sp>
      <p:sp>
        <p:nvSpPr>
          <p:cNvPr id="50" name="Rounded Rectangle 158">
            <a:extLst>
              <a:ext uri="{FF2B5EF4-FFF2-40B4-BE49-F238E27FC236}">
                <a16:creationId xmlns:a16="http://schemas.microsoft.com/office/drawing/2014/main" id="{A9BED639-65BA-4B94-AD8E-ECADB0B61D7A}"/>
              </a:ext>
            </a:extLst>
          </p:cNvPr>
          <p:cNvSpPr/>
          <p:nvPr/>
        </p:nvSpPr>
        <p:spPr bwMode="auto">
          <a:xfrm>
            <a:off x="3684835" y="1843950"/>
            <a:ext cx="1951200" cy="394207"/>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900" kern="0" dirty="0"/>
              <a:t>1 Business Unit</a:t>
            </a:r>
            <a:endParaRPr lang="en-US" sz="900" b="1" kern="0" dirty="0"/>
          </a:p>
        </p:txBody>
      </p:sp>
      <p:sp>
        <p:nvSpPr>
          <p:cNvPr id="35" name="Rounded Rectangle 129">
            <a:extLst>
              <a:ext uri="{FF2B5EF4-FFF2-40B4-BE49-F238E27FC236}">
                <a16:creationId xmlns:a16="http://schemas.microsoft.com/office/drawing/2014/main" id="{70999564-50A9-463B-83D4-3D4142E485FF}"/>
              </a:ext>
            </a:extLst>
          </p:cNvPr>
          <p:cNvSpPr/>
          <p:nvPr/>
        </p:nvSpPr>
        <p:spPr bwMode="auto">
          <a:xfrm>
            <a:off x="5668691" y="1621351"/>
            <a:ext cx="1951200" cy="178086"/>
          </a:xfrm>
          <a:prstGeom prst="roundRect">
            <a:avLst>
              <a:gd name="adj" fmla="val 3792"/>
            </a:avLst>
          </a:prstGeom>
          <a:solidFill>
            <a:srgbClr val="FFF2C9"/>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900" b="1" kern="0" dirty="0"/>
              <a:t>Medium</a:t>
            </a:r>
          </a:p>
        </p:txBody>
      </p:sp>
      <p:sp>
        <p:nvSpPr>
          <p:cNvPr id="51" name="Rounded Rectangle 160">
            <a:extLst>
              <a:ext uri="{FF2B5EF4-FFF2-40B4-BE49-F238E27FC236}">
                <a16:creationId xmlns:a16="http://schemas.microsoft.com/office/drawing/2014/main" id="{F418DE47-43AD-4CDF-AB36-469695799BD3}"/>
              </a:ext>
            </a:extLst>
          </p:cNvPr>
          <p:cNvSpPr/>
          <p:nvPr/>
        </p:nvSpPr>
        <p:spPr bwMode="auto">
          <a:xfrm>
            <a:off x="5668691" y="3584874"/>
            <a:ext cx="1951200" cy="693616"/>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Major changes/enhancements to functionality in an existing system that is business critical but not customer facing</a:t>
            </a:r>
            <a:endParaRPr lang="en-US" sz="700" b="1" kern="0" dirty="0"/>
          </a:p>
        </p:txBody>
      </p:sp>
      <p:sp>
        <p:nvSpPr>
          <p:cNvPr id="52" name="Rounded Rectangle 161">
            <a:extLst>
              <a:ext uri="{FF2B5EF4-FFF2-40B4-BE49-F238E27FC236}">
                <a16:creationId xmlns:a16="http://schemas.microsoft.com/office/drawing/2014/main" id="{9A508566-BBB3-4C83-B9D0-B88997D98F0B}"/>
              </a:ext>
            </a:extLst>
          </p:cNvPr>
          <p:cNvSpPr/>
          <p:nvPr/>
        </p:nvSpPr>
        <p:spPr bwMode="auto">
          <a:xfrm>
            <a:off x="5668691" y="4323003"/>
            <a:ext cx="1951200" cy="693616"/>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Significant change to a number of current processes, however the change is not complex and processes are low risk, non-critical and have a low impact to customers or colleagues</a:t>
            </a:r>
            <a:endParaRPr lang="en-US" sz="700" b="1" kern="0" dirty="0"/>
          </a:p>
        </p:txBody>
      </p:sp>
      <p:sp>
        <p:nvSpPr>
          <p:cNvPr id="53" name="Rounded Rectangle 162">
            <a:extLst>
              <a:ext uri="{FF2B5EF4-FFF2-40B4-BE49-F238E27FC236}">
                <a16:creationId xmlns:a16="http://schemas.microsoft.com/office/drawing/2014/main" id="{A3CE06E4-CBFB-4D61-AD00-90B0B3033C67}"/>
              </a:ext>
            </a:extLst>
          </p:cNvPr>
          <p:cNvSpPr/>
          <p:nvPr/>
        </p:nvSpPr>
        <p:spPr bwMode="auto">
          <a:xfrm>
            <a:off x="5668691" y="5061132"/>
            <a:ext cx="1951200" cy="693616"/>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AU" sz="700" dirty="0"/>
              <a:t>There are some changes to team structure, which will bring a mixed reaction.</a:t>
            </a:r>
            <a:endParaRPr lang="en-US" sz="700" dirty="0"/>
          </a:p>
        </p:txBody>
      </p:sp>
      <p:sp>
        <p:nvSpPr>
          <p:cNvPr id="54" name="Rounded Rectangle 163">
            <a:extLst>
              <a:ext uri="{FF2B5EF4-FFF2-40B4-BE49-F238E27FC236}">
                <a16:creationId xmlns:a16="http://schemas.microsoft.com/office/drawing/2014/main" id="{67FBF443-AA28-4F03-8FA0-8C88088C34FA}"/>
              </a:ext>
            </a:extLst>
          </p:cNvPr>
          <p:cNvSpPr/>
          <p:nvPr/>
        </p:nvSpPr>
        <p:spPr bwMode="auto">
          <a:xfrm>
            <a:off x="5668691" y="2846745"/>
            <a:ext cx="1951200" cy="693616"/>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There are reductions in headcount predicted but contractors will account for the numbers</a:t>
            </a:r>
            <a:endParaRPr lang="en-US" sz="700" dirty="0"/>
          </a:p>
        </p:txBody>
      </p:sp>
      <p:sp>
        <p:nvSpPr>
          <p:cNvPr id="55" name="Rounded Rectangle 164">
            <a:extLst>
              <a:ext uri="{FF2B5EF4-FFF2-40B4-BE49-F238E27FC236}">
                <a16:creationId xmlns:a16="http://schemas.microsoft.com/office/drawing/2014/main" id="{8499FA85-233F-429C-9D0B-329FEF08A64F}"/>
              </a:ext>
            </a:extLst>
          </p:cNvPr>
          <p:cNvSpPr/>
          <p:nvPr/>
        </p:nvSpPr>
        <p:spPr bwMode="auto">
          <a:xfrm>
            <a:off x="5668691" y="5799259"/>
            <a:ext cx="1951200" cy="693616"/>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AU" sz="700" dirty="0"/>
              <a:t>There is a significant cultural shift required in the impacted areas to support this change</a:t>
            </a:r>
            <a:endParaRPr lang="en-US" sz="700" dirty="0"/>
          </a:p>
        </p:txBody>
      </p:sp>
      <p:sp>
        <p:nvSpPr>
          <p:cNvPr id="56" name="Rounded Rectangle 165">
            <a:extLst>
              <a:ext uri="{FF2B5EF4-FFF2-40B4-BE49-F238E27FC236}">
                <a16:creationId xmlns:a16="http://schemas.microsoft.com/office/drawing/2014/main" id="{F7E09E1F-AA7E-4F6A-B30B-0AF6BF278907}"/>
              </a:ext>
            </a:extLst>
          </p:cNvPr>
          <p:cNvSpPr/>
          <p:nvPr/>
        </p:nvSpPr>
        <p:spPr bwMode="auto">
          <a:xfrm>
            <a:off x="5668691" y="1843950"/>
            <a:ext cx="1951200" cy="394207"/>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900" kern="0" dirty="0"/>
              <a:t>1 Division</a:t>
            </a:r>
            <a:endParaRPr lang="en-US" sz="900" b="1" kern="0" dirty="0"/>
          </a:p>
        </p:txBody>
      </p:sp>
      <p:sp>
        <p:nvSpPr>
          <p:cNvPr id="36" name="Rounded Rectangle 130">
            <a:extLst>
              <a:ext uri="{FF2B5EF4-FFF2-40B4-BE49-F238E27FC236}">
                <a16:creationId xmlns:a16="http://schemas.microsoft.com/office/drawing/2014/main" id="{F48FA3A3-487D-4698-A8FC-084CAA39EF7E}"/>
              </a:ext>
            </a:extLst>
          </p:cNvPr>
          <p:cNvSpPr/>
          <p:nvPr/>
        </p:nvSpPr>
        <p:spPr bwMode="auto">
          <a:xfrm>
            <a:off x="7652547" y="1621351"/>
            <a:ext cx="1951200" cy="178086"/>
          </a:xfrm>
          <a:prstGeom prst="roundRect">
            <a:avLst>
              <a:gd name="adj" fmla="val 3792"/>
            </a:avLst>
          </a:prstGeom>
          <a:solidFill>
            <a:srgbClr val="FFD1D2"/>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900" b="1" kern="0" dirty="0"/>
              <a:t>High</a:t>
            </a:r>
          </a:p>
        </p:txBody>
      </p:sp>
      <p:sp>
        <p:nvSpPr>
          <p:cNvPr id="57" name="Rounded Rectangle 167">
            <a:extLst>
              <a:ext uri="{FF2B5EF4-FFF2-40B4-BE49-F238E27FC236}">
                <a16:creationId xmlns:a16="http://schemas.microsoft.com/office/drawing/2014/main" id="{FEEFD6B2-6587-4A8E-A08B-062AEFEB8ED2}"/>
              </a:ext>
            </a:extLst>
          </p:cNvPr>
          <p:cNvSpPr/>
          <p:nvPr/>
        </p:nvSpPr>
        <p:spPr bwMode="auto">
          <a:xfrm>
            <a:off x="7652547" y="3584874"/>
            <a:ext cx="1951200" cy="693616"/>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New technology is being introduced, but the key concepts and functionality are not too dissimilar to the old system. System is customer facing and has the potential to create external exposure if the change is managed poorly</a:t>
            </a:r>
            <a:endParaRPr lang="en-US" sz="700" b="1" kern="0" dirty="0"/>
          </a:p>
        </p:txBody>
      </p:sp>
      <p:sp>
        <p:nvSpPr>
          <p:cNvPr id="58" name="Rounded Rectangle 168">
            <a:extLst>
              <a:ext uri="{FF2B5EF4-FFF2-40B4-BE49-F238E27FC236}">
                <a16:creationId xmlns:a16="http://schemas.microsoft.com/office/drawing/2014/main" id="{832D8CB8-DB86-4843-A0C1-26AFB41DB370}"/>
              </a:ext>
            </a:extLst>
          </p:cNvPr>
          <p:cNvSpPr/>
          <p:nvPr/>
        </p:nvSpPr>
        <p:spPr bwMode="auto">
          <a:xfrm>
            <a:off x="7652547" y="4323003"/>
            <a:ext cx="1951200" cy="693616"/>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Significant change to a number of business critical processes, with some of the change being quite complex. Change will be negatively visible to colleagues, and customers if things go wrong.</a:t>
            </a:r>
            <a:endParaRPr lang="en-US" sz="700" b="1" kern="0" dirty="0"/>
          </a:p>
        </p:txBody>
      </p:sp>
      <p:sp>
        <p:nvSpPr>
          <p:cNvPr id="59" name="Rounded Rectangle 169">
            <a:extLst>
              <a:ext uri="{FF2B5EF4-FFF2-40B4-BE49-F238E27FC236}">
                <a16:creationId xmlns:a16="http://schemas.microsoft.com/office/drawing/2014/main" id="{A87AB2BB-3A03-42B1-B9B4-F42FF724DC59}"/>
              </a:ext>
            </a:extLst>
          </p:cNvPr>
          <p:cNvSpPr/>
          <p:nvPr/>
        </p:nvSpPr>
        <p:spPr bwMode="auto">
          <a:xfrm>
            <a:off x="7652547" y="5061132"/>
            <a:ext cx="1951200" cy="693616"/>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AU" sz="700" dirty="0"/>
              <a:t>There are significant changes to team structure, which is likely to be disruptive and may be considered a negative change by many</a:t>
            </a:r>
            <a:endParaRPr lang="en-US" sz="700" dirty="0"/>
          </a:p>
        </p:txBody>
      </p:sp>
      <p:sp>
        <p:nvSpPr>
          <p:cNvPr id="60" name="Rounded Rectangle 170">
            <a:extLst>
              <a:ext uri="{FF2B5EF4-FFF2-40B4-BE49-F238E27FC236}">
                <a16:creationId xmlns:a16="http://schemas.microsoft.com/office/drawing/2014/main" id="{C46F5F69-FC93-4AC1-B6F4-C5EA2DAEDDD8}"/>
              </a:ext>
            </a:extLst>
          </p:cNvPr>
          <p:cNvSpPr/>
          <p:nvPr/>
        </p:nvSpPr>
        <p:spPr bwMode="auto">
          <a:xfrm>
            <a:off x="7652547" y="2846745"/>
            <a:ext cx="1951200" cy="693616"/>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There is a significant reduction in headcount predicted. Redeployment &amp; redundancies will need to be factored in</a:t>
            </a:r>
            <a:endParaRPr lang="en-US" sz="700" dirty="0"/>
          </a:p>
        </p:txBody>
      </p:sp>
      <p:sp>
        <p:nvSpPr>
          <p:cNvPr id="61" name="Rounded Rectangle 171">
            <a:extLst>
              <a:ext uri="{FF2B5EF4-FFF2-40B4-BE49-F238E27FC236}">
                <a16:creationId xmlns:a16="http://schemas.microsoft.com/office/drawing/2014/main" id="{C9EDB60B-33D0-4E6A-8DFF-93254FC09A8D}"/>
              </a:ext>
            </a:extLst>
          </p:cNvPr>
          <p:cNvSpPr/>
          <p:nvPr/>
        </p:nvSpPr>
        <p:spPr bwMode="auto">
          <a:xfrm>
            <a:off x="7652547" y="5799259"/>
            <a:ext cx="1951200" cy="693616"/>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AU" sz="700" dirty="0"/>
              <a:t>There is a major cultural change across many teams required to support this change</a:t>
            </a:r>
            <a:endParaRPr lang="en-US" sz="700" dirty="0"/>
          </a:p>
        </p:txBody>
      </p:sp>
      <p:sp>
        <p:nvSpPr>
          <p:cNvPr id="62" name="Rounded Rectangle 172">
            <a:extLst>
              <a:ext uri="{FF2B5EF4-FFF2-40B4-BE49-F238E27FC236}">
                <a16:creationId xmlns:a16="http://schemas.microsoft.com/office/drawing/2014/main" id="{E671D110-1A44-4B83-B031-7C56A805E4D3}"/>
              </a:ext>
            </a:extLst>
          </p:cNvPr>
          <p:cNvSpPr/>
          <p:nvPr/>
        </p:nvSpPr>
        <p:spPr bwMode="auto">
          <a:xfrm>
            <a:off x="7652547" y="1843950"/>
            <a:ext cx="1951200" cy="394207"/>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900" kern="0" dirty="0"/>
              <a:t>Half of the Company</a:t>
            </a:r>
            <a:endParaRPr lang="en-US" sz="900" b="1" kern="0" dirty="0"/>
          </a:p>
        </p:txBody>
      </p:sp>
      <p:sp>
        <p:nvSpPr>
          <p:cNvPr id="37" name="Rounded Rectangle 133">
            <a:extLst>
              <a:ext uri="{FF2B5EF4-FFF2-40B4-BE49-F238E27FC236}">
                <a16:creationId xmlns:a16="http://schemas.microsoft.com/office/drawing/2014/main" id="{6C61EC34-28AD-4F71-9D77-5BDD43AABACE}"/>
              </a:ext>
            </a:extLst>
          </p:cNvPr>
          <p:cNvSpPr/>
          <p:nvPr/>
        </p:nvSpPr>
        <p:spPr bwMode="auto">
          <a:xfrm>
            <a:off x="9636403" y="1621351"/>
            <a:ext cx="1951200" cy="178086"/>
          </a:xfrm>
          <a:prstGeom prst="roundRect">
            <a:avLst>
              <a:gd name="adj" fmla="val 3792"/>
            </a:avLst>
          </a:prstGeom>
          <a:solidFill>
            <a:srgbClr val="FFA7A9"/>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900" b="1" kern="0" dirty="0"/>
              <a:t>Extreme</a:t>
            </a:r>
          </a:p>
        </p:txBody>
      </p:sp>
      <p:sp>
        <p:nvSpPr>
          <p:cNvPr id="63" name="Rounded Rectangle 174">
            <a:extLst>
              <a:ext uri="{FF2B5EF4-FFF2-40B4-BE49-F238E27FC236}">
                <a16:creationId xmlns:a16="http://schemas.microsoft.com/office/drawing/2014/main" id="{6B2127C9-AB71-433D-BBF0-C7C60C91588F}"/>
              </a:ext>
            </a:extLst>
          </p:cNvPr>
          <p:cNvSpPr/>
          <p:nvPr/>
        </p:nvSpPr>
        <p:spPr bwMode="auto">
          <a:xfrm>
            <a:off x="9636403" y="3584874"/>
            <a:ext cx="1951200" cy="693616"/>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AU" sz="700" dirty="0"/>
              <a:t>New technology is being introduced which requires bringing a new way of thinking to an existing task. System is customer facing and has the potential to create external exposure if the change is managed poorly</a:t>
            </a:r>
            <a:endParaRPr lang="en-US" sz="700" dirty="0"/>
          </a:p>
        </p:txBody>
      </p:sp>
      <p:sp>
        <p:nvSpPr>
          <p:cNvPr id="64" name="Rounded Rectangle 175">
            <a:extLst>
              <a:ext uri="{FF2B5EF4-FFF2-40B4-BE49-F238E27FC236}">
                <a16:creationId xmlns:a16="http://schemas.microsoft.com/office/drawing/2014/main" id="{6DB0FE98-2DE0-4746-98CD-F0B8A3D6013B}"/>
              </a:ext>
            </a:extLst>
          </p:cNvPr>
          <p:cNvSpPr/>
          <p:nvPr/>
        </p:nvSpPr>
        <p:spPr bwMode="auto">
          <a:xfrm>
            <a:off x="9636403" y="4323003"/>
            <a:ext cx="1951200" cy="693616"/>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Radical change to a number of core business processes. Colleagues and external parties will need to take on new skills to execute processes. Previously automated processes will become manual or vice versa </a:t>
            </a:r>
            <a:endParaRPr lang="en-US" sz="700" b="1" kern="0" dirty="0"/>
          </a:p>
        </p:txBody>
      </p:sp>
      <p:sp>
        <p:nvSpPr>
          <p:cNvPr id="65" name="Rounded Rectangle 176">
            <a:extLst>
              <a:ext uri="{FF2B5EF4-FFF2-40B4-BE49-F238E27FC236}">
                <a16:creationId xmlns:a16="http://schemas.microsoft.com/office/drawing/2014/main" id="{F0F57ABE-4EAF-4DC6-B5FB-26FC85EBBF1A}"/>
              </a:ext>
            </a:extLst>
          </p:cNvPr>
          <p:cNvSpPr/>
          <p:nvPr/>
        </p:nvSpPr>
        <p:spPr bwMode="auto">
          <a:xfrm>
            <a:off x="9636403" y="5061132"/>
            <a:ext cx="1951200" cy="693616"/>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AU" sz="700" dirty="0"/>
              <a:t>There is significant change to structure. This change will be perceived negatively by most. There is a risk of staff attrition as a result</a:t>
            </a:r>
            <a:endParaRPr lang="en-US" sz="700" dirty="0"/>
          </a:p>
        </p:txBody>
      </p:sp>
      <p:sp>
        <p:nvSpPr>
          <p:cNvPr id="66" name="Rounded Rectangle 177">
            <a:extLst>
              <a:ext uri="{FF2B5EF4-FFF2-40B4-BE49-F238E27FC236}">
                <a16:creationId xmlns:a16="http://schemas.microsoft.com/office/drawing/2014/main" id="{713A85DD-FD7B-49C6-918B-79698A39D1B2}"/>
              </a:ext>
            </a:extLst>
          </p:cNvPr>
          <p:cNvSpPr/>
          <p:nvPr/>
        </p:nvSpPr>
        <p:spPr bwMode="auto">
          <a:xfrm>
            <a:off x="9636403" y="2846745"/>
            <a:ext cx="1951200" cy="693616"/>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There is a large headcount reduction required as part of this change. Significant effort will need to be invested in redeployment / redundancy</a:t>
            </a:r>
            <a:endParaRPr lang="en-US" sz="700" dirty="0"/>
          </a:p>
        </p:txBody>
      </p:sp>
      <p:sp>
        <p:nvSpPr>
          <p:cNvPr id="67" name="Rounded Rectangle 178">
            <a:extLst>
              <a:ext uri="{FF2B5EF4-FFF2-40B4-BE49-F238E27FC236}">
                <a16:creationId xmlns:a16="http://schemas.microsoft.com/office/drawing/2014/main" id="{B8734A3C-3C1F-4AAC-B97A-A4F7FA34FFD4}"/>
              </a:ext>
            </a:extLst>
          </p:cNvPr>
          <p:cNvSpPr/>
          <p:nvPr/>
        </p:nvSpPr>
        <p:spPr bwMode="auto">
          <a:xfrm>
            <a:off x="9636403" y="5799259"/>
            <a:ext cx="1951200" cy="693616"/>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AU" sz="700" dirty="0"/>
              <a:t>Culture Change required in all impacted groups to support this initiative</a:t>
            </a:r>
            <a:endParaRPr lang="en-US" sz="700" dirty="0"/>
          </a:p>
        </p:txBody>
      </p:sp>
      <p:sp>
        <p:nvSpPr>
          <p:cNvPr id="68" name="Rounded Rectangle 179">
            <a:extLst>
              <a:ext uri="{FF2B5EF4-FFF2-40B4-BE49-F238E27FC236}">
                <a16:creationId xmlns:a16="http://schemas.microsoft.com/office/drawing/2014/main" id="{C320257D-AD49-41C7-8D6D-F79A7C8DA251}"/>
              </a:ext>
            </a:extLst>
          </p:cNvPr>
          <p:cNvSpPr/>
          <p:nvPr/>
        </p:nvSpPr>
        <p:spPr bwMode="auto">
          <a:xfrm>
            <a:off x="9636403" y="1843950"/>
            <a:ext cx="1951200" cy="394207"/>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900" kern="0" dirty="0"/>
              <a:t>Every employee</a:t>
            </a:r>
            <a:endParaRPr lang="en-US" sz="900" b="1" kern="0" dirty="0"/>
          </a:p>
        </p:txBody>
      </p:sp>
    </p:spTree>
    <p:extLst>
      <p:ext uri="{BB962C8B-B14F-4D97-AF65-F5344CB8AC3E}">
        <p14:creationId xmlns:p14="http://schemas.microsoft.com/office/powerpoint/2010/main" val="26340803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58B7AFD-01BB-4A7B-A3BF-F54B179CB4EC}"/>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58069" name="think-cell Slide" r:id="rId5" imgW="344" imgH="344" progId="TCLayout.ActiveDocument.1">
                  <p:embed/>
                </p:oleObj>
              </mc:Choice>
              <mc:Fallback>
                <p:oleObj name="think-cell Slide" r:id="rId5" imgW="344" imgH="344" progId="TCLayout.ActiveDocument.1">
                  <p:embed/>
                  <p:pic>
                    <p:nvPicPr>
                      <p:cNvPr id="7" name="Object 6" hidden="1">
                        <a:extLst>
                          <a:ext uri="{FF2B5EF4-FFF2-40B4-BE49-F238E27FC236}">
                            <a16:creationId xmlns:a16="http://schemas.microsoft.com/office/drawing/2014/main" id="{B58B7AFD-01BB-4A7B-A3BF-F54B179CB4E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6A848D05-FE2C-45F5-8AF0-7706FBA5A627}"/>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8205034-64E8-4435-BFA1-43956B7507D0}"/>
              </a:ext>
            </a:extLst>
          </p:cNvPr>
          <p:cNvSpPr>
            <a:spLocks noGrp="1"/>
          </p:cNvSpPr>
          <p:nvPr>
            <p:ph type="title"/>
          </p:nvPr>
        </p:nvSpPr>
        <p:spPr/>
        <p:txBody>
          <a:bodyPr>
            <a:normAutofit/>
          </a:bodyPr>
          <a:lstStyle/>
          <a:p>
            <a:r>
              <a:rPr lang="en-US" sz="2400" dirty="0"/>
              <a:t>Table of Contents</a:t>
            </a:r>
          </a:p>
        </p:txBody>
      </p:sp>
      <p:sp>
        <p:nvSpPr>
          <p:cNvPr id="3" name="Text Placeholder 2">
            <a:extLst>
              <a:ext uri="{FF2B5EF4-FFF2-40B4-BE49-F238E27FC236}">
                <a16:creationId xmlns:a16="http://schemas.microsoft.com/office/drawing/2014/main" id="{5A344048-DBDE-413B-8AF9-F87D45AC158E}"/>
              </a:ext>
            </a:extLst>
          </p:cNvPr>
          <p:cNvSpPr>
            <a:spLocks noGrp="1"/>
          </p:cNvSpPr>
          <p:nvPr>
            <p:ph type="body" sz="quarter" idx="10"/>
          </p:nvPr>
        </p:nvSpPr>
        <p:spPr>
          <a:xfrm>
            <a:off x="1037492" y="1899144"/>
            <a:ext cx="9729788" cy="4524315"/>
          </a:xfrm>
        </p:spPr>
        <p:txBody>
          <a:bodyPr>
            <a:spAutoFit/>
          </a:bodyPr>
          <a:lstStyle/>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Executive Summary</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Business Opportunity &amp; Suggested Solution</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Project Objectives, Scope &amp; Approach</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Project Deliverables &amp; Business Outcomes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Strategic Alignment</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Dependencies &amp; Constraints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Risk Assessment &amp; Mitigation</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Change Impact Assessment</a:t>
            </a:r>
          </a:p>
          <a:p>
            <a:pPr marL="457200" lvl="0" indent="-342900" defTabSz="914400">
              <a:lnSpc>
                <a:spcPct val="100000"/>
              </a:lnSpc>
              <a:spcBef>
                <a:spcPts val="400"/>
              </a:spcBef>
              <a:spcAft>
                <a:spcPts val="400"/>
              </a:spcAft>
              <a:buFont typeface="+mj-lt"/>
              <a:buAutoNum type="arabicPeriod"/>
              <a:defRPr/>
            </a:pPr>
            <a:r>
              <a:rPr lang="en-US" sz="1600" b="1" dirty="0">
                <a:solidFill>
                  <a:schemeClr val="tx1"/>
                </a:solidFill>
                <a:latin typeface="Arial"/>
                <a:cs typeface="+mn-cs"/>
              </a:rPr>
              <a:t>Project Costs </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Benefits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Net Present Value</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Key Success Factors &amp; KPIs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Exhibits</a:t>
            </a:r>
          </a:p>
        </p:txBody>
      </p:sp>
      <p:pic>
        <p:nvPicPr>
          <p:cNvPr id="5" name="Graphic 4" descr="List">
            <a:extLst>
              <a:ext uri="{FF2B5EF4-FFF2-40B4-BE49-F238E27FC236}">
                <a16:creationId xmlns:a16="http://schemas.microsoft.com/office/drawing/2014/main" id="{56B1C362-96F1-4BC9-AC8E-F365FD8F8E8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828137" y="511345"/>
            <a:ext cx="914400" cy="914400"/>
          </a:xfrm>
          <a:prstGeom prst="rect">
            <a:avLst/>
          </a:prstGeom>
        </p:spPr>
      </p:pic>
      <p:sp>
        <p:nvSpPr>
          <p:cNvPr id="8" name="Slide Number Placeholder 7">
            <a:extLst>
              <a:ext uri="{FF2B5EF4-FFF2-40B4-BE49-F238E27FC236}">
                <a16:creationId xmlns:a16="http://schemas.microsoft.com/office/drawing/2014/main" id="{A76A0507-70F3-4E48-940C-8D8560D8E8CC}"/>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37</a:t>
            </a:fld>
            <a:endParaRPr lang="en-US" sz="1000" dirty="0">
              <a:solidFill>
                <a:srgbClr val="ADAFBB"/>
              </a:solidFill>
            </a:endParaRPr>
          </a:p>
        </p:txBody>
      </p:sp>
      <p:sp>
        <p:nvSpPr>
          <p:cNvPr id="9" name="Rectangle 8">
            <a:extLst>
              <a:ext uri="{FF2B5EF4-FFF2-40B4-BE49-F238E27FC236}">
                <a16:creationId xmlns:a16="http://schemas.microsoft.com/office/drawing/2014/main" id="{C16D4792-989E-4B70-8D7E-99B843B78114}"/>
              </a:ext>
            </a:extLst>
          </p:cNvPr>
          <p:cNvSpPr/>
          <p:nvPr/>
        </p:nvSpPr>
        <p:spPr>
          <a:xfrm>
            <a:off x="890954" y="1927644"/>
            <a:ext cx="146538" cy="44958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Tree>
    <p:extLst>
      <p:ext uri="{BB962C8B-B14F-4D97-AF65-F5344CB8AC3E}">
        <p14:creationId xmlns:p14="http://schemas.microsoft.com/office/powerpoint/2010/main" val="12496219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81617"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Project Costs</a:t>
            </a:r>
            <a:br>
              <a:rPr lang="en-US" sz="2400" b="0" kern="0" dirty="0"/>
            </a:br>
            <a:r>
              <a:rPr lang="en-US" sz="2400" b="0" kern="0" dirty="0"/>
              <a:t>Replace this text by the key takeaway of this slide</a:t>
            </a:r>
          </a:p>
        </p:txBody>
      </p:sp>
      <p:sp>
        <p:nvSpPr>
          <p:cNvPr id="2" name="Slide Number Placeholder 1">
            <a:extLst>
              <a:ext uri="{FF2B5EF4-FFF2-40B4-BE49-F238E27FC236}">
                <a16:creationId xmlns:a16="http://schemas.microsoft.com/office/drawing/2014/main" id="{53E8B6F0-3356-4810-B737-2BBE621ED679}"/>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38</a:t>
            </a:fld>
            <a:endParaRPr lang="en-US" sz="1000" dirty="0">
              <a:solidFill>
                <a:srgbClr val="ADAFBB"/>
              </a:solidFill>
            </a:endParaRPr>
          </a:p>
        </p:txBody>
      </p:sp>
      <p:pic>
        <p:nvPicPr>
          <p:cNvPr id="8" name="Picture 7">
            <a:extLst>
              <a:ext uri="{FF2B5EF4-FFF2-40B4-BE49-F238E27FC236}">
                <a16:creationId xmlns:a16="http://schemas.microsoft.com/office/drawing/2014/main" id="{BEE1287E-9125-4E6C-AA08-19FDC196DFF8}"/>
              </a:ext>
            </a:extLst>
          </p:cNvPr>
          <p:cNvPicPr>
            <a:picLocks noChangeAspect="1"/>
          </p:cNvPicPr>
          <p:nvPr/>
        </p:nvPicPr>
        <p:blipFill>
          <a:blip r:embed="rId6"/>
          <a:stretch>
            <a:fillRect/>
          </a:stretch>
        </p:blipFill>
        <p:spPr>
          <a:xfrm>
            <a:off x="753109" y="1650565"/>
            <a:ext cx="10636657" cy="3086044"/>
          </a:xfrm>
          <a:prstGeom prst="rect">
            <a:avLst/>
          </a:prstGeom>
        </p:spPr>
      </p:pic>
      <p:sp>
        <p:nvSpPr>
          <p:cNvPr id="7" name="Rectangle 6">
            <a:extLst>
              <a:ext uri="{FF2B5EF4-FFF2-40B4-BE49-F238E27FC236}">
                <a16:creationId xmlns:a16="http://schemas.microsoft.com/office/drawing/2014/main" id="{5161036D-E91E-481F-906D-48F23685EDBE}"/>
              </a:ext>
            </a:extLst>
          </p:cNvPr>
          <p:cNvSpPr/>
          <p:nvPr/>
        </p:nvSpPr>
        <p:spPr>
          <a:xfrm>
            <a:off x="606713" y="5051398"/>
            <a:ext cx="10980450" cy="1246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marL="0" marR="0" lvl="0" indent="0" algn="l" defTabSz="914400" rtl="0" eaLnBrk="1" fontAlgn="auto" latinLnBrk="0" hangingPunct="1">
              <a:lnSpc>
                <a:spcPct val="100000"/>
              </a:lnSpc>
              <a:spcBef>
                <a:spcPts val="500"/>
              </a:spcBef>
              <a:spcAft>
                <a:spcPts val="500"/>
              </a:spcAft>
              <a:buClrTx/>
              <a:buSzTx/>
              <a:buFontTx/>
              <a:buNone/>
              <a:tabLst/>
              <a:defRPr/>
            </a:pPr>
            <a:r>
              <a:rPr kumimoji="0" lang="en-US" sz="1400" b="1" i="0" u="none" strike="noStrike" kern="1200" cap="none" spc="0" normalizeH="0" baseline="0" noProof="0" dirty="0">
                <a:ln>
                  <a:noFill/>
                </a:ln>
                <a:solidFill>
                  <a:srgbClr val="002060"/>
                </a:solidFill>
                <a:effectLst/>
                <a:uLnTx/>
                <a:uFillTx/>
                <a:latin typeface="Arial" panose="020B0604020202020204"/>
                <a:ea typeface="+mn-ea"/>
                <a:cs typeface="+mn-cs"/>
              </a:rPr>
              <a:t>Key Assumptions</a:t>
            </a:r>
          </a:p>
          <a:p>
            <a:pPr marL="115888" marR="0" lvl="0" indent="-115888" fontAlgn="auto">
              <a:lnSpc>
                <a:spcPct val="100000"/>
              </a:lnSpc>
              <a:spcBef>
                <a:spcPts val="500"/>
              </a:spcBef>
              <a:spcAft>
                <a:spcPts val="500"/>
              </a:spcAft>
              <a:buClrTx/>
              <a:buSzTx/>
              <a:buFont typeface="Arial" panose="020B0604020202020204" pitchFamily="34" charset="0"/>
              <a:buChar char="•"/>
              <a:tabLst/>
              <a:defRPr/>
            </a:pPr>
            <a:r>
              <a:rPr lang="en-US" sz="1400" dirty="0">
                <a:solidFill>
                  <a:schemeClr val="tx1"/>
                </a:solidFill>
              </a:rPr>
              <a:t>Insert key assumption which you used to estimate the project costs</a:t>
            </a:r>
          </a:p>
          <a:p>
            <a:pPr marL="115888" marR="0" lvl="0" indent="-115888" fontAlgn="auto">
              <a:lnSpc>
                <a:spcPct val="100000"/>
              </a:lnSpc>
              <a:spcBef>
                <a:spcPts val="500"/>
              </a:spcBef>
              <a:spcAft>
                <a:spcPts val="500"/>
              </a:spcAft>
              <a:buClrTx/>
              <a:buSzTx/>
              <a:buFont typeface="Arial" panose="020B0604020202020204" pitchFamily="34" charset="0"/>
              <a:buChar char="•"/>
              <a:tabLst/>
              <a:defRPr/>
            </a:pPr>
            <a:r>
              <a:rPr lang="en-US" sz="1400" dirty="0">
                <a:solidFill>
                  <a:schemeClr val="tx1"/>
                </a:solidFill>
              </a:rPr>
              <a:t>Insert key assumption which you used to estimate the project costs</a:t>
            </a:r>
          </a:p>
          <a:p>
            <a:pPr marL="115888" marR="0" lvl="0" indent="-115888" fontAlgn="auto">
              <a:lnSpc>
                <a:spcPct val="100000"/>
              </a:lnSpc>
              <a:spcBef>
                <a:spcPts val="500"/>
              </a:spcBef>
              <a:spcAft>
                <a:spcPts val="500"/>
              </a:spcAft>
              <a:buClrTx/>
              <a:buSzTx/>
              <a:buFont typeface="Arial" panose="020B0604020202020204" pitchFamily="34" charset="0"/>
              <a:buChar char="•"/>
              <a:tabLst/>
              <a:defRPr/>
            </a:pPr>
            <a:r>
              <a:rPr lang="en-US" sz="1400" dirty="0">
                <a:solidFill>
                  <a:schemeClr val="tx1"/>
                </a:solidFill>
              </a:rPr>
              <a:t>Insert key assumption which you used to estimate the project costs</a:t>
            </a:r>
          </a:p>
        </p:txBody>
      </p:sp>
      <p:sp>
        <p:nvSpPr>
          <p:cNvPr id="9" name="Rounded Rectangular Callout 19">
            <a:extLst>
              <a:ext uri="{FF2B5EF4-FFF2-40B4-BE49-F238E27FC236}">
                <a16:creationId xmlns:a16="http://schemas.microsoft.com/office/drawing/2014/main" id="{81E801E2-E345-4FF6-8C80-97E027D5E1D9}"/>
              </a:ext>
            </a:extLst>
          </p:cNvPr>
          <p:cNvSpPr/>
          <p:nvPr/>
        </p:nvSpPr>
        <p:spPr bwMode="auto">
          <a:xfrm>
            <a:off x="7184579" y="3140075"/>
            <a:ext cx="3613697" cy="3352800"/>
          </a:xfrm>
          <a:prstGeom prst="wedgeRoundRectCallout">
            <a:avLst>
              <a:gd name="adj1" fmla="val 37909"/>
              <a:gd name="adj2" fmla="val -86181"/>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latin typeface="Arial" charset="0"/>
                <a:cs typeface="Times New Roman" pitchFamily="18" charset="0"/>
              </a:rPr>
              <a:t>The best practice to create all your financial tables and charts in an Excel document. Feel free to reuse the Excel document “Business Case - Simple Financial Model Template”.</a:t>
            </a:r>
          </a:p>
          <a:p>
            <a:pPr defTabSz="623853" fontAlgn="base">
              <a:spcBef>
                <a:spcPts val="300"/>
              </a:spcBef>
              <a:spcAft>
                <a:spcPts val="300"/>
              </a:spcAft>
              <a:buClr>
                <a:srgbClr val="000000"/>
              </a:buClr>
            </a:pPr>
            <a:r>
              <a:rPr lang="en-US" sz="1050" b="1" dirty="0">
                <a:latin typeface="Arial" charset="0"/>
                <a:cs typeface="Times New Roman" pitchFamily="18" charset="0"/>
              </a:rPr>
              <a:t>To make your life easy, this Excel includes many formulas that will automatically update other tables and charts.</a:t>
            </a:r>
          </a:p>
          <a:p>
            <a:pPr defTabSz="623853" fontAlgn="base">
              <a:spcBef>
                <a:spcPts val="300"/>
              </a:spcBef>
              <a:spcAft>
                <a:spcPts val="300"/>
              </a:spcAft>
              <a:buClr>
                <a:srgbClr val="000000"/>
              </a:buClr>
            </a:pPr>
            <a:endParaRPr lang="en-US" sz="1050" b="1" dirty="0">
              <a:latin typeface="Arial" charset="0"/>
              <a:cs typeface="Times New Roman" pitchFamily="18" charset="0"/>
            </a:endParaRPr>
          </a:p>
          <a:p>
            <a:pPr defTabSz="623853" fontAlgn="base">
              <a:spcBef>
                <a:spcPts val="300"/>
              </a:spcBef>
              <a:spcAft>
                <a:spcPts val="300"/>
              </a:spcAft>
              <a:buClr>
                <a:srgbClr val="000000"/>
              </a:buClr>
            </a:pPr>
            <a:r>
              <a:rPr lang="en-US" sz="1050" b="1" dirty="0">
                <a:latin typeface="Arial" charset="0"/>
                <a:cs typeface="Times New Roman" pitchFamily="18" charset="0"/>
              </a:rPr>
              <a:t>Then you can copy paste the table in the </a:t>
            </a:r>
            <a:r>
              <a:rPr lang="en-US" sz="1050" b="1" dirty="0" err="1">
                <a:latin typeface="Arial" charset="0"/>
                <a:cs typeface="Times New Roman" pitchFamily="18" charset="0"/>
              </a:rPr>
              <a:t>Powerpoint</a:t>
            </a:r>
            <a:r>
              <a:rPr lang="en-US" sz="1050" b="1" dirty="0">
                <a:latin typeface="Arial" charset="0"/>
                <a:cs typeface="Times New Roman" pitchFamily="18" charset="0"/>
              </a:rPr>
              <a:t> by using the paste option “Picture” or, for better quality, “Picture enhanced metafile”</a:t>
            </a:r>
          </a:p>
        </p:txBody>
      </p:sp>
      <p:sp>
        <p:nvSpPr>
          <p:cNvPr id="10" name="Rounded Rectangular Callout 19">
            <a:extLst>
              <a:ext uri="{FF2B5EF4-FFF2-40B4-BE49-F238E27FC236}">
                <a16:creationId xmlns:a16="http://schemas.microsoft.com/office/drawing/2014/main" id="{0EF46E07-EFA1-4392-8C7B-DFC650DF4C63}"/>
              </a:ext>
            </a:extLst>
          </p:cNvPr>
          <p:cNvSpPr/>
          <p:nvPr/>
        </p:nvSpPr>
        <p:spPr bwMode="auto">
          <a:xfrm>
            <a:off x="2391697" y="5522224"/>
            <a:ext cx="2484518" cy="1090458"/>
          </a:xfrm>
          <a:prstGeom prst="wedgeRoundRectCallout">
            <a:avLst>
              <a:gd name="adj1" fmla="val -36630"/>
              <a:gd name="adj2" fmla="val -73790"/>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latin typeface="Arial" charset="0"/>
                <a:cs typeface="Times New Roman" pitchFamily="18" charset="0"/>
              </a:rPr>
              <a:t>Don’t forget to mention all the key assumptions that you used.</a:t>
            </a:r>
          </a:p>
        </p:txBody>
      </p:sp>
    </p:spTree>
    <p:extLst>
      <p:ext uri="{BB962C8B-B14F-4D97-AF65-F5344CB8AC3E}">
        <p14:creationId xmlns:p14="http://schemas.microsoft.com/office/powerpoint/2010/main" val="14522913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60116" name="think-cell Slide" r:id="rId5" imgW="344" imgH="344" progId="TCLayout.ActiveDocument.1">
                  <p:embed/>
                </p:oleObj>
              </mc:Choice>
              <mc:Fallback>
                <p:oleObj name="think-cell Slide" r:id="rId5"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endParaRPr lang="en-US" b="0" kern="0" dirty="0"/>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39</a:t>
            </a:fld>
            <a:endParaRPr lang="en-US" sz="1000" dirty="0">
              <a:solidFill>
                <a:srgbClr val="ADAFBB"/>
              </a:solidFill>
            </a:endParaRPr>
          </a:p>
        </p:txBody>
      </p:sp>
      <p:sp>
        <p:nvSpPr>
          <p:cNvPr id="7" name="Rounded Rectangular Callout 19">
            <a:extLst>
              <a:ext uri="{FF2B5EF4-FFF2-40B4-BE49-F238E27FC236}">
                <a16:creationId xmlns:a16="http://schemas.microsoft.com/office/drawing/2014/main" id="{6497E934-689F-4A16-A236-4CF0A599A850}"/>
              </a:ext>
            </a:extLst>
          </p:cNvPr>
          <p:cNvSpPr/>
          <p:nvPr/>
        </p:nvSpPr>
        <p:spPr bwMode="auto">
          <a:xfrm>
            <a:off x="3309212" y="1981200"/>
            <a:ext cx="5482851" cy="3352800"/>
          </a:xfrm>
          <a:prstGeom prst="wedgeRoundRectCallout">
            <a:avLst>
              <a:gd name="adj1" fmla="val 37093"/>
              <a:gd name="adj2" fmla="val -94979"/>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latin typeface="Arial" charset="0"/>
                <a:cs typeface="Times New Roman" pitchFamily="18" charset="0"/>
              </a:rPr>
              <a:t>For most of the projects, a simple Financial model like the one presented in the Excel document “Business Case - Simple Financial Model Template” will do the job.</a:t>
            </a:r>
          </a:p>
          <a:p>
            <a:pPr defTabSz="623853" fontAlgn="base">
              <a:spcBef>
                <a:spcPts val="300"/>
              </a:spcBef>
              <a:spcAft>
                <a:spcPts val="300"/>
              </a:spcAft>
              <a:buClr>
                <a:srgbClr val="000000"/>
              </a:buClr>
            </a:pPr>
            <a:endParaRPr lang="en-US" sz="1050" b="1" dirty="0">
              <a:latin typeface="Arial" charset="0"/>
              <a:cs typeface="Times New Roman" pitchFamily="18" charset="0"/>
            </a:endParaRPr>
          </a:p>
          <a:p>
            <a:pPr defTabSz="623853" fontAlgn="base">
              <a:spcBef>
                <a:spcPts val="300"/>
              </a:spcBef>
              <a:spcAft>
                <a:spcPts val="300"/>
              </a:spcAft>
              <a:buClr>
                <a:srgbClr val="000000"/>
              </a:buClr>
            </a:pPr>
            <a:r>
              <a:rPr lang="en-US" sz="1050" b="1" dirty="0">
                <a:latin typeface="Arial" charset="0"/>
                <a:cs typeface="Times New Roman" pitchFamily="18" charset="0"/>
              </a:rPr>
              <a:t>However, in some cases you may need a more sophisticated Financial Model, like the one presented in the document “Business Case - Complex Financial Model Template”. If you use this one, do not hesitate to check the Financial Model tutorial in </a:t>
            </a:r>
            <a:r>
              <a:rPr lang="en-US" sz="1050" b="1">
                <a:latin typeface="Arial" charset="0"/>
                <a:cs typeface="Times New Roman" pitchFamily="18" charset="0"/>
              </a:rPr>
              <a:t>the Powerpoint</a:t>
            </a:r>
            <a:r>
              <a:rPr lang="en-US" sz="1050" b="1" dirty="0">
                <a:latin typeface="Arial" charset="0"/>
                <a:cs typeface="Times New Roman" pitchFamily="18" charset="0"/>
              </a:rPr>
              <a:t> document “Business Case - Financial Model Tutorial”</a:t>
            </a:r>
          </a:p>
        </p:txBody>
      </p:sp>
    </p:spTree>
    <p:extLst>
      <p:ext uri="{BB962C8B-B14F-4D97-AF65-F5344CB8AC3E}">
        <p14:creationId xmlns:p14="http://schemas.microsoft.com/office/powerpoint/2010/main" val="936166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58B7AFD-01BB-4A7B-A3BF-F54B179CB4EC}"/>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6573" name="think-cell Slide" r:id="rId5" imgW="344" imgH="344" progId="TCLayout.ActiveDocument.1">
                  <p:embed/>
                </p:oleObj>
              </mc:Choice>
              <mc:Fallback>
                <p:oleObj name="think-cell Slide" r:id="rId5" imgW="344" imgH="344" progId="TCLayout.ActiveDocument.1">
                  <p:embed/>
                  <p:pic>
                    <p:nvPicPr>
                      <p:cNvPr id="7" name="Object 6" hidden="1">
                        <a:extLst>
                          <a:ext uri="{FF2B5EF4-FFF2-40B4-BE49-F238E27FC236}">
                            <a16:creationId xmlns:a16="http://schemas.microsoft.com/office/drawing/2014/main" id="{B58B7AFD-01BB-4A7B-A3BF-F54B179CB4E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6A848D05-FE2C-45F5-8AF0-7706FBA5A627}"/>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8205034-64E8-4435-BFA1-43956B7507D0}"/>
              </a:ext>
            </a:extLst>
          </p:cNvPr>
          <p:cNvSpPr>
            <a:spLocks noGrp="1"/>
          </p:cNvSpPr>
          <p:nvPr>
            <p:ph type="title"/>
          </p:nvPr>
        </p:nvSpPr>
        <p:spPr/>
        <p:txBody>
          <a:bodyPr>
            <a:normAutofit/>
          </a:bodyPr>
          <a:lstStyle/>
          <a:p>
            <a:r>
              <a:rPr lang="en-US" sz="2400" dirty="0"/>
              <a:t>Table of Contents</a:t>
            </a:r>
          </a:p>
        </p:txBody>
      </p:sp>
      <p:sp>
        <p:nvSpPr>
          <p:cNvPr id="3" name="Text Placeholder 2">
            <a:extLst>
              <a:ext uri="{FF2B5EF4-FFF2-40B4-BE49-F238E27FC236}">
                <a16:creationId xmlns:a16="http://schemas.microsoft.com/office/drawing/2014/main" id="{5A344048-DBDE-413B-8AF9-F87D45AC158E}"/>
              </a:ext>
            </a:extLst>
          </p:cNvPr>
          <p:cNvSpPr>
            <a:spLocks noGrp="1"/>
          </p:cNvSpPr>
          <p:nvPr>
            <p:ph type="body" sz="quarter" idx="10"/>
          </p:nvPr>
        </p:nvSpPr>
        <p:spPr>
          <a:xfrm>
            <a:off x="1037492" y="1899144"/>
            <a:ext cx="9729788" cy="4524315"/>
          </a:xfrm>
        </p:spPr>
        <p:txBody>
          <a:bodyPr>
            <a:spAutoFit/>
          </a:bodyPr>
          <a:lstStyle/>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Executive Summary</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Business Opportunity &amp; Suggested Solution</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Project Objectives, Scope &amp; Approach</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Project Deliverables &amp; Business Outcomes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Strategic Alignment</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Dependencies &amp; Constraints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Risk Assessment &amp; Mitigation</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Change Impact Assessment</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Project Costs </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Benefits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Net Present Value</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Key Success Factors &amp; KPIs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Exhibits</a:t>
            </a:r>
          </a:p>
        </p:txBody>
      </p:sp>
      <p:sp>
        <p:nvSpPr>
          <p:cNvPr id="4" name="Rectangle 3">
            <a:extLst>
              <a:ext uri="{FF2B5EF4-FFF2-40B4-BE49-F238E27FC236}">
                <a16:creationId xmlns:a16="http://schemas.microsoft.com/office/drawing/2014/main" id="{255F0877-572A-45D9-B70B-77449C9C1013}"/>
              </a:ext>
            </a:extLst>
          </p:cNvPr>
          <p:cNvSpPr/>
          <p:nvPr/>
        </p:nvSpPr>
        <p:spPr>
          <a:xfrm>
            <a:off x="890954" y="1927644"/>
            <a:ext cx="146538" cy="44958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5" name="Graphic 4" descr="List">
            <a:extLst>
              <a:ext uri="{FF2B5EF4-FFF2-40B4-BE49-F238E27FC236}">
                <a16:creationId xmlns:a16="http://schemas.microsoft.com/office/drawing/2014/main" id="{56B1C362-96F1-4BC9-AC8E-F365FD8F8E8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828137" y="511345"/>
            <a:ext cx="914400" cy="914400"/>
          </a:xfrm>
          <a:prstGeom prst="rect">
            <a:avLst/>
          </a:prstGeom>
        </p:spPr>
      </p:pic>
      <p:sp>
        <p:nvSpPr>
          <p:cNvPr id="8" name="Slide Number Placeholder 7">
            <a:extLst>
              <a:ext uri="{FF2B5EF4-FFF2-40B4-BE49-F238E27FC236}">
                <a16:creationId xmlns:a16="http://schemas.microsoft.com/office/drawing/2014/main" id="{A76A0507-70F3-4E48-940C-8D8560D8E8CC}"/>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4</a:t>
            </a:fld>
            <a:endParaRPr lang="en-US" sz="1000" dirty="0">
              <a:solidFill>
                <a:srgbClr val="ADAFBB"/>
              </a:solidFill>
            </a:endParaRPr>
          </a:p>
        </p:txBody>
      </p:sp>
    </p:spTree>
    <p:extLst>
      <p:ext uri="{BB962C8B-B14F-4D97-AF65-F5344CB8AC3E}">
        <p14:creationId xmlns:p14="http://schemas.microsoft.com/office/powerpoint/2010/main" val="26743110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58B7AFD-01BB-4A7B-A3BF-F54B179CB4EC}"/>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61140" name="think-cell Slide" r:id="rId5" imgW="344" imgH="344" progId="TCLayout.ActiveDocument.1">
                  <p:embed/>
                </p:oleObj>
              </mc:Choice>
              <mc:Fallback>
                <p:oleObj name="think-cell Slide" r:id="rId5" imgW="344" imgH="344" progId="TCLayout.ActiveDocument.1">
                  <p:embed/>
                  <p:pic>
                    <p:nvPicPr>
                      <p:cNvPr id="7" name="Object 6" hidden="1">
                        <a:extLst>
                          <a:ext uri="{FF2B5EF4-FFF2-40B4-BE49-F238E27FC236}">
                            <a16:creationId xmlns:a16="http://schemas.microsoft.com/office/drawing/2014/main" id="{B58B7AFD-01BB-4A7B-A3BF-F54B179CB4E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6A848D05-FE2C-45F5-8AF0-7706FBA5A627}"/>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8205034-64E8-4435-BFA1-43956B7507D0}"/>
              </a:ext>
            </a:extLst>
          </p:cNvPr>
          <p:cNvSpPr>
            <a:spLocks noGrp="1"/>
          </p:cNvSpPr>
          <p:nvPr>
            <p:ph type="title"/>
          </p:nvPr>
        </p:nvSpPr>
        <p:spPr/>
        <p:txBody>
          <a:bodyPr>
            <a:normAutofit/>
          </a:bodyPr>
          <a:lstStyle/>
          <a:p>
            <a:r>
              <a:rPr lang="en-US" sz="2400" dirty="0"/>
              <a:t>Table of Contents</a:t>
            </a:r>
          </a:p>
        </p:txBody>
      </p:sp>
      <p:sp>
        <p:nvSpPr>
          <p:cNvPr id="3" name="Text Placeholder 2">
            <a:extLst>
              <a:ext uri="{FF2B5EF4-FFF2-40B4-BE49-F238E27FC236}">
                <a16:creationId xmlns:a16="http://schemas.microsoft.com/office/drawing/2014/main" id="{5A344048-DBDE-413B-8AF9-F87D45AC158E}"/>
              </a:ext>
            </a:extLst>
          </p:cNvPr>
          <p:cNvSpPr>
            <a:spLocks noGrp="1"/>
          </p:cNvSpPr>
          <p:nvPr>
            <p:ph type="body" sz="quarter" idx="10"/>
          </p:nvPr>
        </p:nvSpPr>
        <p:spPr>
          <a:xfrm>
            <a:off x="1037492" y="1899144"/>
            <a:ext cx="9729788" cy="4524315"/>
          </a:xfrm>
        </p:spPr>
        <p:txBody>
          <a:bodyPr>
            <a:spAutoFit/>
          </a:bodyPr>
          <a:lstStyle/>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Executive Summary</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Business Opportunity &amp; Suggested Solution</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Project Objectives, Scope &amp; Approach</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Project Deliverables &amp; Business Outcomes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Strategic Alignment</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Dependencies &amp; Constraints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Risk Assessment &amp; Mitigation</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Change Impact Assessment</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Project Costs </a:t>
            </a:r>
          </a:p>
          <a:p>
            <a:pPr marL="457200" lvl="0" indent="-342900" defTabSz="914400">
              <a:lnSpc>
                <a:spcPct val="100000"/>
              </a:lnSpc>
              <a:spcBef>
                <a:spcPts val="400"/>
              </a:spcBef>
              <a:spcAft>
                <a:spcPts val="400"/>
              </a:spcAft>
              <a:buFont typeface="+mj-lt"/>
              <a:buAutoNum type="arabicPeriod"/>
              <a:defRPr/>
            </a:pPr>
            <a:r>
              <a:rPr lang="en-US" sz="1600" b="1" dirty="0">
                <a:solidFill>
                  <a:schemeClr val="tx1"/>
                </a:solidFill>
                <a:latin typeface="Arial"/>
                <a:cs typeface="+mn-cs"/>
              </a:rPr>
              <a:t>Benefits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Net Present Value</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Key Success Factors &amp; KPIs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Exhibits</a:t>
            </a:r>
          </a:p>
        </p:txBody>
      </p:sp>
      <p:pic>
        <p:nvPicPr>
          <p:cNvPr id="5" name="Graphic 4" descr="List">
            <a:extLst>
              <a:ext uri="{FF2B5EF4-FFF2-40B4-BE49-F238E27FC236}">
                <a16:creationId xmlns:a16="http://schemas.microsoft.com/office/drawing/2014/main" id="{56B1C362-96F1-4BC9-AC8E-F365FD8F8E8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828137" y="511345"/>
            <a:ext cx="914400" cy="914400"/>
          </a:xfrm>
          <a:prstGeom prst="rect">
            <a:avLst/>
          </a:prstGeom>
        </p:spPr>
      </p:pic>
      <p:sp>
        <p:nvSpPr>
          <p:cNvPr id="8" name="Slide Number Placeholder 7">
            <a:extLst>
              <a:ext uri="{FF2B5EF4-FFF2-40B4-BE49-F238E27FC236}">
                <a16:creationId xmlns:a16="http://schemas.microsoft.com/office/drawing/2014/main" id="{A76A0507-70F3-4E48-940C-8D8560D8E8CC}"/>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40</a:t>
            </a:fld>
            <a:endParaRPr lang="en-US" sz="1000" dirty="0">
              <a:solidFill>
                <a:srgbClr val="ADAFBB"/>
              </a:solidFill>
            </a:endParaRPr>
          </a:p>
        </p:txBody>
      </p:sp>
      <p:sp>
        <p:nvSpPr>
          <p:cNvPr id="9" name="Rectangle 8">
            <a:extLst>
              <a:ext uri="{FF2B5EF4-FFF2-40B4-BE49-F238E27FC236}">
                <a16:creationId xmlns:a16="http://schemas.microsoft.com/office/drawing/2014/main" id="{C16D4792-989E-4B70-8D7E-99B843B78114}"/>
              </a:ext>
            </a:extLst>
          </p:cNvPr>
          <p:cNvSpPr/>
          <p:nvPr/>
        </p:nvSpPr>
        <p:spPr>
          <a:xfrm>
            <a:off x="890954" y="1927644"/>
            <a:ext cx="146538" cy="44958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Tree>
    <p:extLst>
      <p:ext uri="{BB962C8B-B14F-4D97-AF65-F5344CB8AC3E}">
        <p14:creationId xmlns:p14="http://schemas.microsoft.com/office/powerpoint/2010/main" val="28636178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82641"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a:lnSpc>
                <a:spcPct val="90000"/>
              </a:lnSpc>
            </a:pPr>
            <a:r>
              <a:rPr lang="en-US" sz="2400" kern="0" dirty="0"/>
              <a:t>Driver Tree</a:t>
            </a:r>
            <a:br>
              <a:rPr lang="en-US" sz="2400" b="0" kern="0" dirty="0"/>
            </a:br>
            <a:r>
              <a:rPr lang="en-US" sz="2400" b="0" kern="0" dirty="0"/>
              <a:t>Replace this text by the key takeaway of this slide</a:t>
            </a:r>
          </a:p>
        </p:txBody>
      </p:sp>
      <p:sp>
        <p:nvSpPr>
          <p:cNvPr id="2" name="Slide Number Placeholder 1">
            <a:extLst>
              <a:ext uri="{FF2B5EF4-FFF2-40B4-BE49-F238E27FC236}">
                <a16:creationId xmlns:a16="http://schemas.microsoft.com/office/drawing/2014/main" id="{53E8B6F0-3356-4810-B737-2BBE621ED679}"/>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41</a:t>
            </a:fld>
            <a:endParaRPr lang="en-US" sz="1000" dirty="0">
              <a:solidFill>
                <a:srgbClr val="ADAFBB"/>
              </a:solidFill>
            </a:endParaRPr>
          </a:p>
        </p:txBody>
      </p:sp>
      <p:sp>
        <p:nvSpPr>
          <p:cNvPr id="113" name="Rectangle 112">
            <a:extLst>
              <a:ext uri="{FF2B5EF4-FFF2-40B4-BE49-F238E27FC236}">
                <a16:creationId xmlns:a16="http://schemas.microsoft.com/office/drawing/2014/main" id="{51447FAD-0F7A-45B7-B429-110434B32275}"/>
              </a:ext>
            </a:extLst>
          </p:cNvPr>
          <p:cNvSpPr>
            <a:spLocks noChangeArrowheads="1"/>
          </p:cNvSpPr>
          <p:nvPr/>
        </p:nvSpPr>
        <p:spPr bwMode="auto">
          <a:xfrm>
            <a:off x="644769" y="3463964"/>
            <a:ext cx="1828800" cy="1097280"/>
          </a:xfrm>
          <a:prstGeom prst="rect">
            <a:avLst/>
          </a:prstGeom>
          <a:solidFill>
            <a:schemeClr val="tx1"/>
          </a:solidFill>
          <a:ln w="6350" algn="ctr">
            <a:solidFill>
              <a:schemeClr val="tx2"/>
            </a:solidFill>
            <a:miter lim="800000"/>
            <a:headEnd type="none" w="sm" len="sm"/>
            <a:tailEnd type="none" w="med" len="lg"/>
          </a:ln>
          <a:effectLst/>
        </p:spPr>
        <p:txBody>
          <a:bodyPr lIns="18000" tIns="18000" rIns="18000" bIns="18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altLang="ja-JP" sz="1100" b="1" i="0" u="none" strike="noStrike" kern="1200" cap="none" spc="0" normalizeH="0" baseline="0" noProof="0" dirty="0">
                <a:ln>
                  <a:noFill/>
                </a:ln>
                <a:solidFill>
                  <a:srgbClr val="FFFFFF"/>
                </a:solidFill>
                <a:effectLst/>
                <a:uLnTx/>
                <a:uFillTx/>
                <a:latin typeface="Arial" panose="020B0604020202020204"/>
                <a:ea typeface="ＭＳ Ｐゴシック" pitchFamily="50" charset="-128"/>
                <a:cs typeface="+mn-cs"/>
              </a:rPr>
              <a:t>Project Tangible Benefits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altLang="ja-JP" sz="1100" b="1" i="0" u="none" strike="noStrike" kern="1200" cap="none" spc="0" normalizeH="0" baseline="0" noProof="0" dirty="0">
                <a:ln>
                  <a:noFill/>
                </a:ln>
                <a:solidFill>
                  <a:srgbClr val="FFFFFF"/>
                </a:solidFill>
                <a:effectLst/>
                <a:uLnTx/>
                <a:uFillTx/>
                <a:latin typeface="Arial" panose="020B0604020202020204"/>
                <a:ea typeface="ＭＳ Ｐゴシック" pitchFamily="50" charset="-128"/>
                <a:cs typeface="+mn-cs"/>
              </a:rPr>
              <a:t>$8M</a:t>
            </a:r>
          </a:p>
        </p:txBody>
      </p:sp>
      <p:sp>
        <p:nvSpPr>
          <p:cNvPr id="114" name="Rectangle 113">
            <a:extLst>
              <a:ext uri="{FF2B5EF4-FFF2-40B4-BE49-F238E27FC236}">
                <a16:creationId xmlns:a16="http://schemas.microsoft.com/office/drawing/2014/main" id="{896CA3E0-804C-4B81-9856-9591C478DBF2}"/>
              </a:ext>
            </a:extLst>
          </p:cNvPr>
          <p:cNvSpPr>
            <a:spLocks noChangeArrowheads="1"/>
          </p:cNvSpPr>
          <p:nvPr/>
        </p:nvSpPr>
        <p:spPr bwMode="auto">
          <a:xfrm>
            <a:off x="3366339" y="2202923"/>
            <a:ext cx="1828800" cy="1097280"/>
          </a:xfrm>
          <a:prstGeom prst="rect">
            <a:avLst/>
          </a:prstGeom>
          <a:solidFill>
            <a:schemeClr val="bg1"/>
          </a:solidFill>
          <a:ln w="6350" algn="ctr">
            <a:solidFill>
              <a:schemeClr val="tx1"/>
            </a:solidFill>
            <a:miter lim="800000"/>
            <a:headEnd type="none" w="sm" len="sm"/>
            <a:tailEnd type="none" w="med" len="lg"/>
          </a:ln>
          <a:effectLst/>
        </p:spPr>
        <p:txBody>
          <a:bodyPr lIns="91440" tIns="18000" rIns="18000" bIns="18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ja-JP" sz="1100" b="1" i="0" u="none" strike="noStrike" kern="1200" cap="none" spc="0" normalizeH="0" baseline="0" noProof="0" dirty="0">
                <a:ln>
                  <a:noFill/>
                </a:ln>
                <a:solidFill>
                  <a:srgbClr val="002060"/>
                </a:solidFill>
                <a:effectLst/>
                <a:uLnTx/>
                <a:uFillTx/>
                <a:latin typeface="Arial" panose="020B0604020202020204"/>
                <a:ea typeface="ＭＳ Ｐゴシック" pitchFamily="50" charset="-128"/>
                <a:cs typeface="+mn-cs"/>
              </a:rPr>
              <a:t>Additional Revenue Generated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ja-JP" sz="1100" b="1" i="0" u="none" strike="noStrike" kern="1200" cap="none" spc="0" normalizeH="0" baseline="0" noProof="0" dirty="0">
                <a:ln>
                  <a:noFill/>
                </a:ln>
                <a:solidFill>
                  <a:srgbClr val="002060"/>
                </a:solidFill>
                <a:effectLst/>
                <a:uLnTx/>
                <a:uFillTx/>
                <a:latin typeface="Arial" panose="020B0604020202020204"/>
                <a:ea typeface="ＭＳ Ｐゴシック" pitchFamily="50" charset="-128"/>
                <a:cs typeface="+mn-cs"/>
              </a:rPr>
              <a:t>$4M</a:t>
            </a:r>
            <a:endParaRPr kumimoji="0" lang="en-GB" altLang="ja-JP" sz="1100" b="1" i="0" u="none" strike="noStrike" kern="1200" cap="none" spc="0" normalizeH="0" baseline="0" noProof="0" dirty="0">
              <a:ln>
                <a:noFill/>
              </a:ln>
              <a:solidFill>
                <a:srgbClr val="002060"/>
              </a:solidFill>
              <a:effectLst/>
              <a:uLnTx/>
              <a:uFillTx/>
              <a:latin typeface="Arial" panose="020B0604020202020204"/>
              <a:ea typeface="ＭＳ Ｐゴシック" pitchFamily="50" charset="-128"/>
              <a:cs typeface="+mn-cs"/>
            </a:endParaRPr>
          </a:p>
        </p:txBody>
      </p:sp>
      <p:sp>
        <p:nvSpPr>
          <p:cNvPr id="115" name="Rectangle 114">
            <a:extLst>
              <a:ext uri="{FF2B5EF4-FFF2-40B4-BE49-F238E27FC236}">
                <a16:creationId xmlns:a16="http://schemas.microsoft.com/office/drawing/2014/main" id="{3DFA247B-07F8-4D8C-8AC0-FFB8CBF1B7DE}"/>
              </a:ext>
            </a:extLst>
          </p:cNvPr>
          <p:cNvSpPr>
            <a:spLocks noChangeArrowheads="1"/>
          </p:cNvSpPr>
          <p:nvPr/>
        </p:nvSpPr>
        <p:spPr bwMode="auto">
          <a:xfrm>
            <a:off x="3366339" y="4725006"/>
            <a:ext cx="1828800" cy="1097280"/>
          </a:xfrm>
          <a:prstGeom prst="rect">
            <a:avLst/>
          </a:prstGeom>
          <a:solidFill>
            <a:schemeClr val="bg1"/>
          </a:solidFill>
          <a:ln w="6350" algn="ctr">
            <a:solidFill>
              <a:schemeClr val="tx1"/>
            </a:solidFill>
            <a:miter lim="800000"/>
            <a:headEnd type="none" w="sm" len="sm"/>
            <a:tailEnd type="none" w="med" len="lg"/>
          </a:ln>
          <a:effectLst/>
        </p:spPr>
        <p:txBody>
          <a:bodyPr lIns="91440" tIns="18000" rIns="18000" bIns="18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ja-JP" sz="1100" b="1" i="0" u="none" strike="noStrike" kern="1200" cap="none" spc="0" normalizeH="0" baseline="0" noProof="0" dirty="0">
                <a:ln>
                  <a:noFill/>
                </a:ln>
                <a:solidFill>
                  <a:srgbClr val="002060"/>
                </a:solidFill>
                <a:effectLst/>
                <a:uLnTx/>
                <a:uFillTx/>
                <a:latin typeface="Arial" panose="020B0604020202020204"/>
                <a:ea typeface="ＭＳ Ｐゴシック" pitchFamily="50" charset="-128"/>
                <a:cs typeface="+mn-cs"/>
              </a:rPr>
              <a:t>Cost Saving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ja-JP" sz="1100" b="1" i="0" u="none" strike="noStrike" kern="1200" cap="none" spc="0" normalizeH="0" baseline="0" noProof="0" dirty="0">
                <a:ln>
                  <a:noFill/>
                </a:ln>
                <a:solidFill>
                  <a:srgbClr val="002060"/>
                </a:solidFill>
                <a:effectLst/>
                <a:uLnTx/>
                <a:uFillTx/>
                <a:latin typeface="Arial" panose="020B0604020202020204"/>
                <a:ea typeface="ＭＳ Ｐゴシック" pitchFamily="50" charset="-128"/>
                <a:cs typeface="+mn-cs"/>
              </a:rPr>
              <a:t>$4M</a:t>
            </a:r>
            <a:endParaRPr kumimoji="0" lang="en-GB" altLang="ja-JP" sz="1100" b="1" i="0" u="none" strike="noStrike" kern="1200" cap="none" spc="0" normalizeH="0" baseline="0" noProof="0" dirty="0">
              <a:ln>
                <a:noFill/>
              </a:ln>
              <a:solidFill>
                <a:srgbClr val="002060"/>
              </a:solidFill>
              <a:effectLst/>
              <a:uLnTx/>
              <a:uFillTx/>
              <a:latin typeface="Arial" panose="020B0604020202020204"/>
              <a:ea typeface="ＭＳ Ｐゴシック" pitchFamily="50" charset="-128"/>
              <a:cs typeface="+mn-cs"/>
            </a:endParaRPr>
          </a:p>
        </p:txBody>
      </p:sp>
      <p:cxnSp>
        <p:nvCxnSpPr>
          <p:cNvPr id="116" name="AutoShape 8">
            <a:extLst>
              <a:ext uri="{FF2B5EF4-FFF2-40B4-BE49-F238E27FC236}">
                <a16:creationId xmlns:a16="http://schemas.microsoft.com/office/drawing/2014/main" id="{20BB124E-6551-4EF2-A2E5-200CF23B7953}"/>
              </a:ext>
            </a:extLst>
          </p:cNvPr>
          <p:cNvCxnSpPr>
            <a:cxnSpLocks noChangeShapeType="1"/>
            <a:stCxn id="113" idx="3"/>
            <a:endCxn id="114" idx="1"/>
          </p:cNvCxnSpPr>
          <p:nvPr/>
        </p:nvCxnSpPr>
        <p:spPr bwMode="auto">
          <a:xfrm flipV="1">
            <a:off x="2473569" y="2751563"/>
            <a:ext cx="892770" cy="1261041"/>
          </a:xfrm>
          <a:prstGeom prst="bentConnector3">
            <a:avLst>
              <a:gd name="adj1" fmla="val 50000"/>
            </a:avLst>
          </a:prstGeom>
          <a:noFill/>
          <a:ln w="6350">
            <a:solidFill>
              <a:schemeClr val="bg1">
                <a:lumMod val="50000"/>
              </a:schemeClr>
            </a:solidFill>
            <a:miter lim="800000"/>
            <a:headEnd type="none" w="sm" len="sm"/>
            <a:tailEnd type="none" w="sm" len="sm"/>
          </a:ln>
        </p:spPr>
      </p:cxnSp>
      <p:cxnSp>
        <p:nvCxnSpPr>
          <p:cNvPr id="117" name="AutoShape 9">
            <a:extLst>
              <a:ext uri="{FF2B5EF4-FFF2-40B4-BE49-F238E27FC236}">
                <a16:creationId xmlns:a16="http://schemas.microsoft.com/office/drawing/2014/main" id="{B8942D1E-8A10-4D84-9CFB-223716891E4D}"/>
              </a:ext>
            </a:extLst>
          </p:cNvPr>
          <p:cNvCxnSpPr>
            <a:cxnSpLocks noChangeShapeType="1"/>
            <a:stCxn id="113" idx="3"/>
            <a:endCxn id="115" idx="1"/>
          </p:cNvCxnSpPr>
          <p:nvPr/>
        </p:nvCxnSpPr>
        <p:spPr bwMode="auto">
          <a:xfrm>
            <a:off x="2473569" y="4012604"/>
            <a:ext cx="892770" cy="1261042"/>
          </a:xfrm>
          <a:prstGeom prst="bentConnector3">
            <a:avLst>
              <a:gd name="adj1" fmla="val 50000"/>
            </a:avLst>
          </a:prstGeom>
          <a:noFill/>
          <a:ln w="6350">
            <a:solidFill>
              <a:schemeClr val="bg1">
                <a:lumMod val="50000"/>
              </a:schemeClr>
            </a:solidFill>
            <a:miter lim="800000"/>
            <a:headEnd type="none" w="sm" len="sm"/>
            <a:tailEnd type="none" w="sm" len="sm"/>
          </a:ln>
        </p:spPr>
      </p:cxnSp>
      <p:cxnSp>
        <p:nvCxnSpPr>
          <p:cNvPr id="119" name="AutoShape 14">
            <a:extLst>
              <a:ext uri="{FF2B5EF4-FFF2-40B4-BE49-F238E27FC236}">
                <a16:creationId xmlns:a16="http://schemas.microsoft.com/office/drawing/2014/main" id="{21AB626D-5AB9-40A4-A657-90D2A7D05751}"/>
              </a:ext>
            </a:extLst>
          </p:cNvPr>
          <p:cNvCxnSpPr>
            <a:cxnSpLocks noChangeShapeType="1"/>
            <a:stCxn id="114" idx="3"/>
            <a:endCxn id="118" idx="1"/>
          </p:cNvCxnSpPr>
          <p:nvPr/>
        </p:nvCxnSpPr>
        <p:spPr bwMode="auto">
          <a:xfrm flipV="1">
            <a:off x="5195139" y="2121042"/>
            <a:ext cx="892770" cy="630521"/>
          </a:xfrm>
          <a:prstGeom prst="bentConnector3">
            <a:avLst>
              <a:gd name="adj1" fmla="val 50000"/>
            </a:avLst>
          </a:prstGeom>
          <a:noFill/>
          <a:ln w="6350">
            <a:solidFill>
              <a:schemeClr val="bg1">
                <a:lumMod val="50000"/>
              </a:schemeClr>
            </a:solidFill>
            <a:miter lim="800000"/>
            <a:headEnd type="none" w="sm" len="sm"/>
            <a:tailEnd type="none" w="sm" len="sm"/>
          </a:ln>
        </p:spPr>
      </p:cxnSp>
      <p:sp>
        <p:nvSpPr>
          <p:cNvPr id="120" name="Rectangle 119">
            <a:extLst>
              <a:ext uri="{FF2B5EF4-FFF2-40B4-BE49-F238E27FC236}">
                <a16:creationId xmlns:a16="http://schemas.microsoft.com/office/drawing/2014/main" id="{78752404-E0B8-4B93-AC3F-1A3725B66D28}"/>
              </a:ext>
            </a:extLst>
          </p:cNvPr>
          <p:cNvSpPr>
            <a:spLocks noChangeArrowheads="1"/>
          </p:cNvSpPr>
          <p:nvPr/>
        </p:nvSpPr>
        <p:spPr bwMode="auto">
          <a:xfrm>
            <a:off x="8809478" y="1883785"/>
            <a:ext cx="2777684" cy="215352"/>
          </a:xfrm>
          <a:prstGeom prst="rect">
            <a:avLst/>
          </a:prstGeom>
          <a:solidFill>
            <a:schemeClr val="bg1"/>
          </a:solidFill>
          <a:ln w="6350" algn="ctr">
            <a:solidFill>
              <a:schemeClr val="tx1"/>
            </a:solidFill>
            <a:miter lim="800000"/>
            <a:headEnd type="none" w="sm" len="sm"/>
            <a:tailEnd type="none" w="med" len="lg"/>
          </a:ln>
          <a:effectLst/>
        </p:spPr>
        <p:txBody>
          <a:bodyPr lIns="91440" tIns="18000" rIns="18000" bIns="18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ja-JP" sz="1100" b="0" i="0" u="none" strike="noStrike" kern="1200" cap="none" spc="0" normalizeH="0" baseline="0" noProof="0" dirty="0">
                <a:ln>
                  <a:noFill/>
                </a:ln>
                <a:solidFill>
                  <a:srgbClr val="002060"/>
                </a:solidFill>
                <a:effectLst/>
                <a:uLnTx/>
                <a:uFillTx/>
                <a:latin typeface="Arial" panose="020B0604020202020204"/>
                <a:ea typeface="ＭＳ Ｐゴシック" pitchFamily="50" charset="-128"/>
                <a:cs typeface="+mn-cs"/>
              </a:rPr>
              <a:t>Your text</a:t>
            </a:r>
            <a:endParaRPr kumimoji="0" lang="en-GB" altLang="ja-JP" sz="1100" b="0" i="0" u="none" strike="noStrike" kern="1200" cap="none" spc="0" normalizeH="0" baseline="0" noProof="0" dirty="0">
              <a:ln>
                <a:noFill/>
              </a:ln>
              <a:solidFill>
                <a:srgbClr val="002060"/>
              </a:solidFill>
              <a:effectLst/>
              <a:uLnTx/>
              <a:uFillTx/>
              <a:latin typeface="Arial" panose="020B0604020202020204"/>
              <a:ea typeface="ＭＳ Ｐゴシック" pitchFamily="50" charset="-128"/>
              <a:cs typeface="+mn-cs"/>
            </a:endParaRPr>
          </a:p>
        </p:txBody>
      </p:sp>
      <p:sp>
        <p:nvSpPr>
          <p:cNvPr id="121" name="Rectangle 120">
            <a:extLst>
              <a:ext uri="{FF2B5EF4-FFF2-40B4-BE49-F238E27FC236}">
                <a16:creationId xmlns:a16="http://schemas.microsoft.com/office/drawing/2014/main" id="{AE256954-BA97-4630-82BA-9890E6856A7C}"/>
              </a:ext>
            </a:extLst>
          </p:cNvPr>
          <p:cNvSpPr>
            <a:spLocks noChangeArrowheads="1"/>
          </p:cNvSpPr>
          <p:nvPr/>
        </p:nvSpPr>
        <p:spPr bwMode="auto">
          <a:xfrm>
            <a:off x="8809478" y="2142947"/>
            <a:ext cx="2777684" cy="215352"/>
          </a:xfrm>
          <a:prstGeom prst="rect">
            <a:avLst/>
          </a:prstGeom>
          <a:solidFill>
            <a:schemeClr val="bg1"/>
          </a:solidFill>
          <a:ln w="6350" algn="ctr">
            <a:solidFill>
              <a:schemeClr val="tx1"/>
            </a:solidFill>
            <a:miter lim="800000"/>
            <a:headEnd type="none" w="sm" len="sm"/>
            <a:tailEnd type="none" w="med" len="lg"/>
          </a:ln>
          <a:effectLst/>
        </p:spPr>
        <p:txBody>
          <a:bodyPr lIns="91440" tIns="18000" rIns="18000" bIns="18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ja-JP" sz="1100" b="0" i="0" u="none" strike="noStrike" kern="1200" cap="none" spc="0" normalizeH="0" baseline="0" noProof="0" dirty="0">
                <a:ln>
                  <a:noFill/>
                </a:ln>
                <a:solidFill>
                  <a:srgbClr val="002060"/>
                </a:solidFill>
                <a:effectLst/>
                <a:uLnTx/>
                <a:uFillTx/>
                <a:latin typeface="Arial" panose="020B0604020202020204"/>
                <a:ea typeface="ＭＳ Ｐゴシック" pitchFamily="50" charset="-128"/>
                <a:cs typeface="+mn-cs"/>
              </a:rPr>
              <a:t>Your text</a:t>
            </a:r>
            <a:endParaRPr kumimoji="0" lang="en-GB" altLang="ja-JP" sz="1100" b="0" i="0" u="none" strike="noStrike" kern="1200" cap="none" spc="0" normalizeH="0" baseline="0" noProof="0" dirty="0">
              <a:ln>
                <a:noFill/>
              </a:ln>
              <a:solidFill>
                <a:srgbClr val="002060"/>
              </a:solidFill>
              <a:effectLst/>
              <a:uLnTx/>
              <a:uFillTx/>
              <a:latin typeface="Arial" panose="020B0604020202020204"/>
              <a:ea typeface="ＭＳ Ｐゴシック" pitchFamily="50" charset="-128"/>
              <a:cs typeface="+mn-cs"/>
            </a:endParaRPr>
          </a:p>
        </p:txBody>
      </p:sp>
      <p:cxnSp>
        <p:nvCxnSpPr>
          <p:cNvPr id="122" name="Elbow Connector 15">
            <a:extLst>
              <a:ext uri="{FF2B5EF4-FFF2-40B4-BE49-F238E27FC236}">
                <a16:creationId xmlns:a16="http://schemas.microsoft.com/office/drawing/2014/main" id="{DD685C23-D928-4246-B470-5FF5B96C4D16}"/>
              </a:ext>
            </a:extLst>
          </p:cNvPr>
          <p:cNvCxnSpPr>
            <a:stCxn id="118" idx="3"/>
            <a:endCxn id="120" idx="1"/>
          </p:cNvCxnSpPr>
          <p:nvPr/>
        </p:nvCxnSpPr>
        <p:spPr>
          <a:xfrm flipV="1">
            <a:off x="7916709" y="1991461"/>
            <a:ext cx="892769" cy="129581"/>
          </a:xfrm>
          <a:prstGeom prst="bentConnector3">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3" name="Elbow Connector 17">
            <a:extLst>
              <a:ext uri="{FF2B5EF4-FFF2-40B4-BE49-F238E27FC236}">
                <a16:creationId xmlns:a16="http://schemas.microsoft.com/office/drawing/2014/main" id="{B3E48365-D94A-4D55-BED5-DD161D2B3630}"/>
              </a:ext>
            </a:extLst>
          </p:cNvPr>
          <p:cNvCxnSpPr>
            <a:stCxn id="118" idx="3"/>
            <a:endCxn id="121" idx="1"/>
          </p:cNvCxnSpPr>
          <p:nvPr/>
        </p:nvCxnSpPr>
        <p:spPr>
          <a:xfrm>
            <a:off x="7916709" y="2121042"/>
            <a:ext cx="892769" cy="129581"/>
          </a:xfrm>
          <a:prstGeom prst="bentConnector3">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4" name="Rectangle 123">
            <a:extLst>
              <a:ext uri="{FF2B5EF4-FFF2-40B4-BE49-F238E27FC236}">
                <a16:creationId xmlns:a16="http://schemas.microsoft.com/office/drawing/2014/main" id="{484ED8DD-8EF2-46EB-B4B9-0389AD178BCE}"/>
              </a:ext>
            </a:extLst>
          </p:cNvPr>
          <p:cNvSpPr>
            <a:spLocks noChangeArrowheads="1"/>
          </p:cNvSpPr>
          <p:nvPr/>
        </p:nvSpPr>
        <p:spPr bwMode="auto">
          <a:xfrm>
            <a:off x="8809478" y="2402109"/>
            <a:ext cx="2777684" cy="215352"/>
          </a:xfrm>
          <a:prstGeom prst="rect">
            <a:avLst/>
          </a:prstGeom>
          <a:solidFill>
            <a:schemeClr val="bg1"/>
          </a:solidFill>
          <a:ln w="6350" algn="ctr">
            <a:solidFill>
              <a:schemeClr val="tx1"/>
            </a:solidFill>
            <a:miter lim="800000"/>
            <a:headEnd type="none" w="sm" len="sm"/>
            <a:tailEnd type="none" w="med" len="lg"/>
          </a:ln>
          <a:effectLst/>
        </p:spPr>
        <p:txBody>
          <a:bodyPr lIns="91440" tIns="18000" rIns="18000" bIns="18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ja-JP" sz="1100" b="0" i="0" u="none" strike="noStrike" kern="1200" cap="none" spc="0" normalizeH="0" baseline="0" noProof="0" dirty="0">
                <a:ln>
                  <a:noFill/>
                </a:ln>
                <a:solidFill>
                  <a:srgbClr val="002060"/>
                </a:solidFill>
                <a:effectLst/>
                <a:uLnTx/>
                <a:uFillTx/>
                <a:latin typeface="Arial" panose="020B0604020202020204"/>
                <a:ea typeface="ＭＳ Ｐゴシック" pitchFamily="50" charset="-128"/>
                <a:cs typeface="+mn-cs"/>
              </a:rPr>
              <a:t>Your text</a:t>
            </a:r>
            <a:endParaRPr kumimoji="0" lang="en-GB" altLang="ja-JP" sz="1100" b="0" i="0" u="none" strike="noStrike" kern="1200" cap="none" spc="0" normalizeH="0" baseline="0" noProof="0" dirty="0">
              <a:ln>
                <a:noFill/>
              </a:ln>
              <a:solidFill>
                <a:srgbClr val="002060"/>
              </a:solidFill>
              <a:effectLst/>
              <a:uLnTx/>
              <a:uFillTx/>
              <a:latin typeface="Arial" panose="020B0604020202020204"/>
              <a:ea typeface="ＭＳ Ｐゴシック" pitchFamily="50" charset="-128"/>
              <a:cs typeface="+mn-cs"/>
            </a:endParaRPr>
          </a:p>
        </p:txBody>
      </p:sp>
      <p:sp>
        <p:nvSpPr>
          <p:cNvPr id="125" name="Rectangle 124">
            <a:extLst>
              <a:ext uri="{FF2B5EF4-FFF2-40B4-BE49-F238E27FC236}">
                <a16:creationId xmlns:a16="http://schemas.microsoft.com/office/drawing/2014/main" id="{F6743E62-F9A0-420B-A6C3-78AAA896A1BA}"/>
              </a:ext>
            </a:extLst>
          </p:cNvPr>
          <p:cNvSpPr>
            <a:spLocks noChangeArrowheads="1"/>
          </p:cNvSpPr>
          <p:nvPr/>
        </p:nvSpPr>
        <p:spPr bwMode="auto">
          <a:xfrm>
            <a:off x="8809478" y="1624623"/>
            <a:ext cx="2777684" cy="215352"/>
          </a:xfrm>
          <a:prstGeom prst="rect">
            <a:avLst/>
          </a:prstGeom>
          <a:solidFill>
            <a:schemeClr val="bg1"/>
          </a:solidFill>
          <a:ln w="6350" algn="ctr">
            <a:solidFill>
              <a:schemeClr val="tx1"/>
            </a:solidFill>
            <a:miter lim="800000"/>
            <a:headEnd type="none" w="sm" len="sm"/>
            <a:tailEnd type="none" w="med" len="lg"/>
          </a:ln>
          <a:effectLst/>
        </p:spPr>
        <p:txBody>
          <a:bodyPr lIns="91440" tIns="18000" rIns="18000" bIns="18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ja-JP" sz="1100" b="0" i="0" u="none" strike="noStrike" kern="1200" cap="none" spc="0" normalizeH="0" baseline="0" noProof="0" dirty="0">
                <a:ln>
                  <a:noFill/>
                </a:ln>
                <a:solidFill>
                  <a:srgbClr val="002060"/>
                </a:solidFill>
                <a:effectLst/>
                <a:uLnTx/>
                <a:uFillTx/>
                <a:latin typeface="Arial" panose="020B0604020202020204"/>
                <a:ea typeface="ＭＳ Ｐゴシック" pitchFamily="50" charset="-128"/>
                <a:cs typeface="+mn-cs"/>
              </a:rPr>
              <a:t>Your text</a:t>
            </a:r>
            <a:endParaRPr kumimoji="0" lang="en-GB" altLang="ja-JP" sz="1100" b="0" i="0" u="none" strike="noStrike" kern="1200" cap="none" spc="0" normalizeH="0" baseline="0" noProof="0" dirty="0">
              <a:ln>
                <a:noFill/>
              </a:ln>
              <a:solidFill>
                <a:srgbClr val="002060"/>
              </a:solidFill>
              <a:effectLst/>
              <a:uLnTx/>
              <a:uFillTx/>
              <a:latin typeface="Arial" panose="020B0604020202020204"/>
              <a:ea typeface="ＭＳ Ｐゴシック" pitchFamily="50" charset="-128"/>
              <a:cs typeface="+mn-cs"/>
            </a:endParaRPr>
          </a:p>
        </p:txBody>
      </p:sp>
      <p:cxnSp>
        <p:nvCxnSpPr>
          <p:cNvPr id="126" name="Elbow Connector 4">
            <a:extLst>
              <a:ext uri="{FF2B5EF4-FFF2-40B4-BE49-F238E27FC236}">
                <a16:creationId xmlns:a16="http://schemas.microsoft.com/office/drawing/2014/main" id="{0F0AF508-FE8C-42B2-8462-8E14D164DF1E}"/>
              </a:ext>
            </a:extLst>
          </p:cNvPr>
          <p:cNvCxnSpPr>
            <a:stCxn id="118" idx="3"/>
            <a:endCxn id="125" idx="1"/>
          </p:cNvCxnSpPr>
          <p:nvPr/>
        </p:nvCxnSpPr>
        <p:spPr>
          <a:xfrm flipV="1">
            <a:off x="7916709" y="1732299"/>
            <a:ext cx="892769" cy="388743"/>
          </a:xfrm>
          <a:prstGeom prst="bentConnector3">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7" name="Elbow Connector 8">
            <a:extLst>
              <a:ext uri="{FF2B5EF4-FFF2-40B4-BE49-F238E27FC236}">
                <a16:creationId xmlns:a16="http://schemas.microsoft.com/office/drawing/2014/main" id="{09C193E2-EB03-430D-B5BD-5DC4FCC9B029}"/>
              </a:ext>
            </a:extLst>
          </p:cNvPr>
          <p:cNvCxnSpPr>
            <a:stCxn id="118" idx="3"/>
            <a:endCxn id="124" idx="1"/>
          </p:cNvCxnSpPr>
          <p:nvPr/>
        </p:nvCxnSpPr>
        <p:spPr>
          <a:xfrm>
            <a:off x="7916709" y="2121042"/>
            <a:ext cx="892769" cy="388743"/>
          </a:xfrm>
          <a:prstGeom prst="bentConnector3">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9" name="Rectangle 128">
            <a:extLst>
              <a:ext uri="{FF2B5EF4-FFF2-40B4-BE49-F238E27FC236}">
                <a16:creationId xmlns:a16="http://schemas.microsoft.com/office/drawing/2014/main" id="{883E83B7-C927-42C6-A794-1DBA97D2D88A}"/>
              </a:ext>
            </a:extLst>
          </p:cNvPr>
          <p:cNvSpPr>
            <a:spLocks noChangeArrowheads="1"/>
          </p:cNvSpPr>
          <p:nvPr/>
        </p:nvSpPr>
        <p:spPr bwMode="auto">
          <a:xfrm>
            <a:off x="8809478" y="3144826"/>
            <a:ext cx="2777684" cy="215352"/>
          </a:xfrm>
          <a:prstGeom prst="rect">
            <a:avLst/>
          </a:prstGeom>
          <a:solidFill>
            <a:schemeClr val="bg1"/>
          </a:solidFill>
          <a:ln w="6350" algn="ctr">
            <a:solidFill>
              <a:schemeClr val="tx1"/>
            </a:solidFill>
            <a:miter lim="800000"/>
            <a:headEnd type="none" w="sm" len="sm"/>
            <a:tailEnd type="none" w="med" len="lg"/>
          </a:ln>
          <a:effectLst/>
        </p:spPr>
        <p:txBody>
          <a:bodyPr lIns="91440" tIns="18000" rIns="18000" bIns="18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ja-JP" sz="1100" b="0" i="0" u="none" strike="noStrike" kern="1200" cap="none" spc="0" normalizeH="0" baseline="0" noProof="0" dirty="0">
                <a:ln>
                  <a:noFill/>
                </a:ln>
                <a:solidFill>
                  <a:srgbClr val="002060"/>
                </a:solidFill>
                <a:effectLst/>
                <a:uLnTx/>
                <a:uFillTx/>
                <a:latin typeface="Arial" panose="020B0604020202020204"/>
                <a:ea typeface="ＭＳ Ｐゴシック" pitchFamily="50" charset="-128"/>
                <a:cs typeface="+mn-cs"/>
              </a:rPr>
              <a:t>Your text</a:t>
            </a:r>
            <a:endParaRPr kumimoji="0" lang="en-GB" altLang="ja-JP" sz="1100" b="0" i="0" u="none" strike="noStrike" kern="1200" cap="none" spc="0" normalizeH="0" baseline="0" noProof="0" dirty="0">
              <a:ln>
                <a:noFill/>
              </a:ln>
              <a:solidFill>
                <a:srgbClr val="002060"/>
              </a:solidFill>
              <a:effectLst/>
              <a:uLnTx/>
              <a:uFillTx/>
              <a:latin typeface="Arial" panose="020B0604020202020204"/>
              <a:ea typeface="ＭＳ Ｐゴシック" pitchFamily="50" charset="-128"/>
              <a:cs typeface="+mn-cs"/>
            </a:endParaRPr>
          </a:p>
        </p:txBody>
      </p:sp>
      <p:sp>
        <p:nvSpPr>
          <p:cNvPr id="130" name="Rectangle 129">
            <a:extLst>
              <a:ext uri="{FF2B5EF4-FFF2-40B4-BE49-F238E27FC236}">
                <a16:creationId xmlns:a16="http://schemas.microsoft.com/office/drawing/2014/main" id="{9CB63C0D-12F8-4781-A5DD-36A3AAE5FDA9}"/>
              </a:ext>
            </a:extLst>
          </p:cNvPr>
          <p:cNvSpPr>
            <a:spLocks noChangeArrowheads="1"/>
          </p:cNvSpPr>
          <p:nvPr/>
        </p:nvSpPr>
        <p:spPr bwMode="auto">
          <a:xfrm>
            <a:off x="8809478" y="3403988"/>
            <a:ext cx="2777684" cy="215352"/>
          </a:xfrm>
          <a:prstGeom prst="rect">
            <a:avLst/>
          </a:prstGeom>
          <a:solidFill>
            <a:schemeClr val="bg1"/>
          </a:solidFill>
          <a:ln w="6350" algn="ctr">
            <a:solidFill>
              <a:schemeClr val="tx1"/>
            </a:solidFill>
            <a:miter lim="800000"/>
            <a:headEnd type="none" w="sm" len="sm"/>
            <a:tailEnd type="none" w="med" len="lg"/>
          </a:ln>
          <a:effectLst/>
        </p:spPr>
        <p:txBody>
          <a:bodyPr lIns="91440" tIns="18000" rIns="18000" bIns="18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ja-JP" sz="1100" b="0" i="0" u="none" strike="noStrike" kern="1200" cap="none" spc="0" normalizeH="0" baseline="0" noProof="0" dirty="0">
                <a:ln>
                  <a:noFill/>
                </a:ln>
                <a:solidFill>
                  <a:srgbClr val="002060"/>
                </a:solidFill>
                <a:effectLst/>
                <a:uLnTx/>
                <a:uFillTx/>
                <a:latin typeface="Arial" panose="020B0604020202020204"/>
                <a:ea typeface="ＭＳ Ｐゴシック" pitchFamily="50" charset="-128"/>
                <a:cs typeface="+mn-cs"/>
              </a:rPr>
              <a:t>Your text</a:t>
            </a:r>
            <a:endParaRPr kumimoji="0" lang="en-GB" altLang="ja-JP" sz="1100" b="0" i="0" u="none" strike="noStrike" kern="1200" cap="none" spc="0" normalizeH="0" baseline="0" noProof="0" dirty="0">
              <a:ln>
                <a:noFill/>
              </a:ln>
              <a:solidFill>
                <a:srgbClr val="002060"/>
              </a:solidFill>
              <a:effectLst/>
              <a:uLnTx/>
              <a:uFillTx/>
              <a:latin typeface="Arial" panose="020B0604020202020204"/>
              <a:ea typeface="ＭＳ Ｐゴシック" pitchFamily="50" charset="-128"/>
              <a:cs typeface="+mn-cs"/>
            </a:endParaRPr>
          </a:p>
        </p:txBody>
      </p:sp>
      <p:cxnSp>
        <p:nvCxnSpPr>
          <p:cNvPr id="131" name="Elbow Connector 55">
            <a:extLst>
              <a:ext uri="{FF2B5EF4-FFF2-40B4-BE49-F238E27FC236}">
                <a16:creationId xmlns:a16="http://schemas.microsoft.com/office/drawing/2014/main" id="{7CE04B64-1BE5-4AB8-BC7C-F4901C71B58E}"/>
              </a:ext>
            </a:extLst>
          </p:cNvPr>
          <p:cNvCxnSpPr>
            <a:stCxn id="128" idx="3"/>
            <a:endCxn id="129" idx="1"/>
          </p:cNvCxnSpPr>
          <p:nvPr/>
        </p:nvCxnSpPr>
        <p:spPr>
          <a:xfrm flipV="1">
            <a:off x="7916709" y="3252502"/>
            <a:ext cx="892769" cy="129581"/>
          </a:xfrm>
          <a:prstGeom prst="bentConnector3">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2" name="Elbow Connector 56">
            <a:extLst>
              <a:ext uri="{FF2B5EF4-FFF2-40B4-BE49-F238E27FC236}">
                <a16:creationId xmlns:a16="http://schemas.microsoft.com/office/drawing/2014/main" id="{D6BE3420-6FCB-4E11-97E3-1C0463AA23D9}"/>
              </a:ext>
            </a:extLst>
          </p:cNvPr>
          <p:cNvCxnSpPr>
            <a:stCxn id="128" idx="3"/>
            <a:endCxn id="130" idx="1"/>
          </p:cNvCxnSpPr>
          <p:nvPr/>
        </p:nvCxnSpPr>
        <p:spPr>
          <a:xfrm>
            <a:off x="7916709" y="3382083"/>
            <a:ext cx="892769" cy="129581"/>
          </a:xfrm>
          <a:prstGeom prst="bentConnector3">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3" name="Rectangle 132">
            <a:extLst>
              <a:ext uri="{FF2B5EF4-FFF2-40B4-BE49-F238E27FC236}">
                <a16:creationId xmlns:a16="http://schemas.microsoft.com/office/drawing/2014/main" id="{840F5C95-B058-4AE4-AD00-77061F0DAC36}"/>
              </a:ext>
            </a:extLst>
          </p:cNvPr>
          <p:cNvSpPr>
            <a:spLocks noChangeArrowheads="1"/>
          </p:cNvSpPr>
          <p:nvPr/>
        </p:nvSpPr>
        <p:spPr bwMode="auto">
          <a:xfrm>
            <a:off x="8809478" y="3663150"/>
            <a:ext cx="2777684" cy="215352"/>
          </a:xfrm>
          <a:prstGeom prst="rect">
            <a:avLst/>
          </a:prstGeom>
          <a:solidFill>
            <a:schemeClr val="bg1"/>
          </a:solidFill>
          <a:ln w="6350" algn="ctr">
            <a:solidFill>
              <a:schemeClr val="tx1"/>
            </a:solidFill>
            <a:miter lim="800000"/>
            <a:headEnd type="none" w="sm" len="sm"/>
            <a:tailEnd type="none" w="med" len="lg"/>
          </a:ln>
          <a:effectLst/>
        </p:spPr>
        <p:txBody>
          <a:bodyPr lIns="91440" tIns="18000" rIns="18000" bIns="18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ja-JP" sz="1100" b="0" i="0" u="none" strike="noStrike" kern="1200" cap="none" spc="0" normalizeH="0" baseline="0" noProof="0" dirty="0">
                <a:ln>
                  <a:noFill/>
                </a:ln>
                <a:solidFill>
                  <a:srgbClr val="002060"/>
                </a:solidFill>
                <a:effectLst/>
                <a:uLnTx/>
                <a:uFillTx/>
                <a:latin typeface="Arial" panose="020B0604020202020204"/>
                <a:ea typeface="ＭＳ Ｐゴシック" pitchFamily="50" charset="-128"/>
                <a:cs typeface="+mn-cs"/>
              </a:rPr>
              <a:t>Your text</a:t>
            </a:r>
            <a:endParaRPr kumimoji="0" lang="en-GB" altLang="ja-JP" sz="1100" b="0" i="0" u="none" strike="noStrike" kern="1200" cap="none" spc="0" normalizeH="0" baseline="0" noProof="0" dirty="0">
              <a:ln>
                <a:noFill/>
              </a:ln>
              <a:solidFill>
                <a:srgbClr val="002060"/>
              </a:solidFill>
              <a:effectLst/>
              <a:uLnTx/>
              <a:uFillTx/>
              <a:latin typeface="Arial" panose="020B0604020202020204"/>
              <a:ea typeface="ＭＳ Ｐゴシック" pitchFamily="50" charset="-128"/>
              <a:cs typeface="+mn-cs"/>
            </a:endParaRPr>
          </a:p>
        </p:txBody>
      </p:sp>
      <p:sp>
        <p:nvSpPr>
          <p:cNvPr id="134" name="Rectangle 133">
            <a:extLst>
              <a:ext uri="{FF2B5EF4-FFF2-40B4-BE49-F238E27FC236}">
                <a16:creationId xmlns:a16="http://schemas.microsoft.com/office/drawing/2014/main" id="{8F1BF136-6AB2-4907-B63A-D8624F1B383D}"/>
              </a:ext>
            </a:extLst>
          </p:cNvPr>
          <p:cNvSpPr>
            <a:spLocks noChangeArrowheads="1"/>
          </p:cNvSpPr>
          <p:nvPr/>
        </p:nvSpPr>
        <p:spPr bwMode="auto">
          <a:xfrm>
            <a:off x="8809478" y="2885664"/>
            <a:ext cx="2777684" cy="215352"/>
          </a:xfrm>
          <a:prstGeom prst="rect">
            <a:avLst/>
          </a:prstGeom>
          <a:solidFill>
            <a:schemeClr val="bg1"/>
          </a:solidFill>
          <a:ln w="6350" algn="ctr">
            <a:solidFill>
              <a:schemeClr val="tx1"/>
            </a:solidFill>
            <a:miter lim="800000"/>
            <a:headEnd type="none" w="sm" len="sm"/>
            <a:tailEnd type="none" w="med" len="lg"/>
          </a:ln>
          <a:effectLst/>
        </p:spPr>
        <p:txBody>
          <a:bodyPr lIns="91440" tIns="18000" rIns="18000" bIns="18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ja-JP" sz="1100" b="0" i="0" u="none" strike="noStrike" kern="1200" cap="none" spc="0" normalizeH="0" baseline="0" noProof="0" dirty="0">
                <a:ln>
                  <a:noFill/>
                </a:ln>
                <a:solidFill>
                  <a:srgbClr val="002060"/>
                </a:solidFill>
                <a:effectLst/>
                <a:uLnTx/>
                <a:uFillTx/>
                <a:latin typeface="Arial" panose="020B0604020202020204"/>
                <a:ea typeface="ＭＳ Ｐゴシック" pitchFamily="50" charset="-128"/>
                <a:cs typeface="+mn-cs"/>
              </a:rPr>
              <a:t>Your text</a:t>
            </a:r>
            <a:endParaRPr kumimoji="0" lang="en-GB" altLang="ja-JP" sz="1100" b="0" i="0" u="none" strike="noStrike" kern="1200" cap="none" spc="0" normalizeH="0" baseline="0" noProof="0" dirty="0">
              <a:ln>
                <a:noFill/>
              </a:ln>
              <a:solidFill>
                <a:srgbClr val="002060"/>
              </a:solidFill>
              <a:effectLst/>
              <a:uLnTx/>
              <a:uFillTx/>
              <a:latin typeface="Arial" panose="020B0604020202020204"/>
              <a:ea typeface="ＭＳ Ｐゴシック" pitchFamily="50" charset="-128"/>
              <a:cs typeface="+mn-cs"/>
            </a:endParaRPr>
          </a:p>
        </p:txBody>
      </p:sp>
      <p:cxnSp>
        <p:nvCxnSpPr>
          <p:cNvPr id="135" name="Elbow Connector 59">
            <a:extLst>
              <a:ext uri="{FF2B5EF4-FFF2-40B4-BE49-F238E27FC236}">
                <a16:creationId xmlns:a16="http://schemas.microsoft.com/office/drawing/2014/main" id="{2D39A5D5-BFC9-473A-95F9-2329D609E990}"/>
              </a:ext>
            </a:extLst>
          </p:cNvPr>
          <p:cNvCxnSpPr>
            <a:stCxn id="128" idx="3"/>
            <a:endCxn id="134" idx="1"/>
          </p:cNvCxnSpPr>
          <p:nvPr/>
        </p:nvCxnSpPr>
        <p:spPr>
          <a:xfrm flipV="1">
            <a:off x="7916709" y="2993340"/>
            <a:ext cx="892769" cy="388743"/>
          </a:xfrm>
          <a:prstGeom prst="bentConnector3">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6" name="Elbow Connector 60">
            <a:extLst>
              <a:ext uri="{FF2B5EF4-FFF2-40B4-BE49-F238E27FC236}">
                <a16:creationId xmlns:a16="http://schemas.microsoft.com/office/drawing/2014/main" id="{B3AF658E-D14D-4ADE-B53B-CE0F40AD0AB3}"/>
              </a:ext>
            </a:extLst>
          </p:cNvPr>
          <p:cNvCxnSpPr>
            <a:stCxn id="128" idx="3"/>
            <a:endCxn id="133" idx="1"/>
          </p:cNvCxnSpPr>
          <p:nvPr/>
        </p:nvCxnSpPr>
        <p:spPr>
          <a:xfrm>
            <a:off x="7916709" y="3382083"/>
            <a:ext cx="892769" cy="388743"/>
          </a:xfrm>
          <a:prstGeom prst="bentConnector3">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7" name="Elbow Connector 12">
            <a:extLst>
              <a:ext uri="{FF2B5EF4-FFF2-40B4-BE49-F238E27FC236}">
                <a16:creationId xmlns:a16="http://schemas.microsoft.com/office/drawing/2014/main" id="{37E68624-A3E0-4788-95D7-3A7D991753C4}"/>
              </a:ext>
            </a:extLst>
          </p:cNvPr>
          <p:cNvCxnSpPr>
            <a:stCxn id="114" idx="3"/>
            <a:endCxn id="128" idx="1"/>
          </p:cNvCxnSpPr>
          <p:nvPr/>
        </p:nvCxnSpPr>
        <p:spPr>
          <a:xfrm>
            <a:off x="5195139" y="2751563"/>
            <a:ext cx="892770" cy="630520"/>
          </a:xfrm>
          <a:prstGeom prst="bentConnector3">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9" name="Rectangle 138">
            <a:extLst>
              <a:ext uri="{FF2B5EF4-FFF2-40B4-BE49-F238E27FC236}">
                <a16:creationId xmlns:a16="http://schemas.microsoft.com/office/drawing/2014/main" id="{DB873700-1E86-437C-A114-66AAF01DC835}"/>
              </a:ext>
            </a:extLst>
          </p:cNvPr>
          <p:cNvSpPr>
            <a:spLocks noChangeArrowheads="1"/>
          </p:cNvSpPr>
          <p:nvPr/>
        </p:nvSpPr>
        <p:spPr bwMode="auto">
          <a:xfrm>
            <a:off x="8809478" y="4405867"/>
            <a:ext cx="2777684" cy="215352"/>
          </a:xfrm>
          <a:prstGeom prst="rect">
            <a:avLst/>
          </a:prstGeom>
          <a:solidFill>
            <a:schemeClr val="bg1"/>
          </a:solidFill>
          <a:ln w="6350" algn="ctr">
            <a:solidFill>
              <a:schemeClr val="tx1"/>
            </a:solidFill>
            <a:miter lim="800000"/>
            <a:headEnd type="none" w="sm" len="sm"/>
            <a:tailEnd type="none" w="med" len="lg"/>
          </a:ln>
          <a:effectLst/>
        </p:spPr>
        <p:txBody>
          <a:bodyPr lIns="91440" tIns="18000" rIns="18000" bIns="18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ja-JP" sz="1100" b="0" i="0" u="none" strike="noStrike" kern="1200" cap="none" spc="0" normalizeH="0" baseline="0" noProof="0" dirty="0">
                <a:ln>
                  <a:noFill/>
                </a:ln>
                <a:solidFill>
                  <a:srgbClr val="002060"/>
                </a:solidFill>
                <a:effectLst/>
                <a:uLnTx/>
                <a:uFillTx/>
                <a:latin typeface="Arial" panose="020B0604020202020204"/>
                <a:ea typeface="ＭＳ Ｐゴシック" pitchFamily="50" charset="-128"/>
                <a:cs typeface="+mn-cs"/>
              </a:rPr>
              <a:t>Your text</a:t>
            </a:r>
            <a:endParaRPr kumimoji="0" lang="en-GB" altLang="ja-JP" sz="1100" b="0" i="0" u="none" strike="noStrike" kern="1200" cap="none" spc="0" normalizeH="0" baseline="0" noProof="0" dirty="0">
              <a:ln>
                <a:noFill/>
              </a:ln>
              <a:solidFill>
                <a:srgbClr val="002060"/>
              </a:solidFill>
              <a:effectLst/>
              <a:uLnTx/>
              <a:uFillTx/>
              <a:latin typeface="Arial" panose="020B0604020202020204"/>
              <a:ea typeface="ＭＳ Ｐゴシック" pitchFamily="50" charset="-128"/>
              <a:cs typeface="+mn-cs"/>
            </a:endParaRPr>
          </a:p>
        </p:txBody>
      </p:sp>
      <p:sp>
        <p:nvSpPr>
          <p:cNvPr id="140" name="Rectangle 139">
            <a:extLst>
              <a:ext uri="{FF2B5EF4-FFF2-40B4-BE49-F238E27FC236}">
                <a16:creationId xmlns:a16="http://schemas.microsoft.com/office/drawing/2014/main" id="{C9E729B6-C2F1-4B58-A353-ED8D83DA2108}"/>
              </a:ext>
            </a:extLst>
          </p:cNvPr>
          <p:cNvSpPr>
            <a:spLocks noChangeArrowheads="1"/>
          </p:cNvSpPr>
          <p:nvPr/>
        </p:nvSpPr>
        <p:spPr bwMode="auto">
          <a:xfrm>
            <a:off x="8809478" y="4665029"/>
            <a:ext cx="2777684" cy="215352"/>
          </a:xfrm>
          <a:prstGeom prst="rect">
            <a:avLst/>
          </a:prstGeom>
          <a:solidFill>
            <a:schemeClr val="bg1"/>
          </a:solidFill>
          <a:ln w="6350" algn="ctr">
            <a:solidFill>
              <a:schemeClr val="tx1"/>
            </a:solidFill>
            <a:miter lim="800000"/>
            <a:headEnd type="none" w="sm" len="sm"/>
            <a:tailEnd type="none" w="med" len="lg"/>
          </a:ln>
          <a:effectLst/>
        </p:spPr>
        <p:txBody>
          <a:bodyPr lIns="91440" tIns="18000" rIns="18000" bIns="18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ja-JP" sz="1100" b="0" i="0" u="none" strike="noStrike" kern="1200" cap="none" spc="0" normalizeH="0" baseline="0" noProof="0" dirty="0">
                <a:ln>
                  <a:noFill/>
                </a:ln>
                <a:solidFill>
                  <a:srgbClr val="002060"/>
                </a:solidFill>
                <a:effectLst/>
                <a:uLnTx/>
                <a:uFillTx/>
                <a:latin typeface="Arial" panose="020B0604020202020204"/>
                <a:ea typeface="ＭＳ Ｐゴシック" pitchFamily="50" charset="-128"/>
                <a:cs typeface="+mn-cs"/>
              </a:rPr>
              <a:t>Your text</a:t>
            </a:r>
            <a:endParaRPr kumimoji="0" lang="en-GB" altLang="ja-JP" sz="1100" b="0" i="0" u="none" strike="noStrike" kern="1200" cap="none" spc="0" normalizeH="0" baseline="0" noProof="0" dirty="0">
              <a:ln>
                <a:noFill/>
              </a:ln>
              <a:solidFill>
                <a:srgbClr val="002060"/>
              </a:solidFill>
              <a:effectLst/>
              <a:uLnTx/>
              <a:uFillTx/>
              <a:latin typeface="Arial" panose="020B0604020202020204"/>
              <a:ea typeface="ＭＳ Ｐゴシック" pitchFamily="50" charset="-128"/>
              <a:cs typeface="+mn-cs"/>
            </a:endParaRPr>
          </a:p>
        </p:txBody>
      </p:sp>
      <p:cxnSp>
        <p:nvCxnSpPr>
          <p:cNvPr id="141" name="Elbow Connector 69">
            <a:extLst>
              <a:ext uri="{FF2B5EF4-FFF2-40B4-BE49-F238E27FC236}">
                <a16:creationId xmlns:a16="http://schemas.microsoft.com/office/drawing/2014/main" id="{57D2B290-B4DF-4C76-8716-1A485CC51BFB}"/>
              </a:ext>
            </a:extLst>
          </p:cNvPr>
          <p:cNvCxnSpPr>
            <a:stCxn id="138" idx="3"/>
            <a:endCxn id="139" idx="1"/>
          </p:cNvCxnSpPr>
          <p:nvPr/>
        </p:nvCxnSpPr>
        <p:spPr>
          <a:xfrm flipV="1">
            <a:off x="7916709" y="4513543"/>
            <a:ext cx="892769" cy="129581"/>
          </a:xfrm>
          <a:prstGeom prst="bentConnector3">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2" name="Elbow Connector 70">
            <a:extLst>
              <a:ext uri="{FF2B5EF4-FFF2-40B4-BE49-F238E27FC236}">
                <a16:creationId xmlns:a16="http://schemas.microsoft.com/office/drawing/2014/main" id="{61549CE4-8381-4D14-A008-F9D7D3578B31}"/>
              </a:ext>
            </a:extLst>
          </p:cNvPr>
          <p:cNvCxnSpPr>
            <a:stCxn id="138" idx="3"/>
            <a:endCxn id="140" idx="1"/>
          </p:cNvCxnSpPr>
          <p:nvPr/>
        </p:nvCxnSpPr>
        <p:spPr>
          <a:xfrm>
            <a:off x="7916709" y="4643124"/>
            <a:ext cx="892769" cy="129581"/>
          </a:xfrm>
          <a:prstGeom prst="bentConnector3">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3" name="Rectangle 142">
            <a:extLst>
              <a:ext uri="{FF2B5EF4-FFF2-40B4-BE49-F238E27FC236}">
                <a16:creationId xmlns:a16="http://schemas.microsoft.com/office/drawing/2014/main" id="{EEC91FD8-D6AE-48C3-B65B-33418FA8C642}"/>
              </a:ext>
            </a:extLst>
          </p:cNvPr>
          <p:cNvSpPr>
            <a:spLocks noChangeArrowheads="1"/>
          </p:cNvSpPr>
          <p:nvPr/>
        </p:nvSpPr>
        <p:spPr bwMode="auto">
          <a:xfrm>
            <a:off x="8809478" y="4924191"/>
            <a:ext cx="2777684" cy="215352"/>
          </a:xfrm>
          <a:prstGeom prst="rect">
            <a:avLst/>
          </a:prstGeom>
          <a:solidFill>
            <a:schemeClr val="bg1"/>
          </a:solidFill>
          <a:ln w="6350" algn="ctr">
            <a:solidFill>
              <a:schemeClr val="tx1"/>
            </a:solidFill>
            <a:miter lim="800000"/>
            <a:headEnd type="none" w="sm" len="sm"/>
            <a:tailEnd type="none" w="med" len="lg"/>
          </a:ln>
          <a:effectLst/>
        </p:spPr>
        <p:txBody>
          <a:bodyPr lIns="91440" tIns="18000" rIns="18000" bIns="18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ja-JP" sz="1100" b="0" i="0" u="none" strike="noStrike" kern="1200" cap="none" spc="0" normalizeH="0" baseline="0" noProof="0" dirty="0">
                <a:ln>
                  <a:noFill/>
                </a:ln>
                <a:solidFill>
                  <a:srgbClr val="002060"/>
                </a:solidFill>
                <a:effectLst/>
                <a:uLnTx/>
                <a:uFillTx/>
                <a:latin typeface="Arial" panose="020B0604020202020204"/>
                <a:ea typeface="ＭＳ Ｐゴシック" pitchFamily="50" charset="-128"/>
                <a:cs typeface="+mn-cs"/>
              </a:rPr>
              <a:t>Your text</a:t>
            </a:r>
            <a:endParaRPr kumimoji="0" lang="en-GB" altLang="ja-JP" sz="1100" b="0" i="0" u="none" strike="noStrike" kern="1200" cap="none" spc="0" normalizeH="0" baseline="0" noProof="0" dirty="0">
              <a:ln>
                <a:noFill/>
              </a:ln>
              <a:solidFill>
                <a:srgbClr val="002060"/>
              </a:solidFill>
              <a:effectLst/>
              <a:uLnTx/>
              <a:uFillTx/>
              <a:latin typeface="Arial" panose="020B0604020202020204"/>
              <a:ea typeface="ＭＳ Ｐゴシック" pitchFamily="50" charset="-128"/>
              <a:cs typeface="+mn-cs"/>
            </a:endParaRPr>
          </a:p>
        </p:txBody>
      </p:sp>
      <p:sp>
        <p:nvSpPr>
          <p:cNvPr id="144" name="Rectangle 143">
            <a:extLst>
              <a:ext uri="{FF2B5EF4-FFF2-40B4-BE49-F238E27FC236}">
                <a16:creationId xmlns:a16="http://schemas.microsoft.com/office/drawing/2014/main" id="{F658E6E5-7462-41B2-8E76-EC0F67549CF1}"/>
              </a:ext>
            </a:extLst>
          </p:cNvPr>
          <p:cNvSpPr>
            <a:spLocks noChangeArrowheads="1"/>
          </p:cNvSpPr>
          <p:nvPr/>
        </p:nvSpPr>
        <p:spPr bwMode="auto">
          <a:xfrm>
            <a:off x="8809478" y="4146705"/>
            <a:ext cx="2777684" cy="215352"/>
          </a:xfrm>
          <a:prstGeom prst="rect">
            <a:avLst/>
          </a:prstGeom>
          <a:solidFill>
            <a:schemeClr val="bg1"/>
          </a:solidFill>
          <a:ln w="6350" algn="ctr">
            <a:solidFill>
              <a:schemeClr val="tx1"/>
            </a:solidFill>
            <a:miter lim="800000"/>
            <a:headEnd type="none" w="sm" len="sm"/>
            <a:tailEnd type="none" w="med" len="lg"/>
          </a:ln>
          <a:effectLst/>
        </p:spPr>
        <p:txBody>
          <a:bodyPr lIns="91440" tIns="18000" rIns="18000" bIns="18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ja-JP" sz="1100" b="0" i="0" u="none" strike="noStrike" kern="1200" cap="none" spc="0" normalizeH="0" baseline="0" noProof="0" dirty="0">
                <a:ln>
                  <a:noFill/>
                </a:ln>
                <a:solidFill>
                  <a:srgbClr val="002060"/>
                </a:solidFill>
                <a:effectLst/>
                <a:uLnTx/>
                <a:uFillTx/>
                <a:latin typeface="Arial" panose="020B0604020202020204"/>
                <a:ea typeface="ＭＳ Ｐゴシック" pitchFamily="50" charset="-128"/>
                <a:cs typeface="+mn-cs"/>
              </a:rPr>
              <a:t>Your text</a:t>
            </a:r>
            <a:endParaRPr kumimoji="0" lang="en-GB" altLang="ja-JP" sz="1100" b="0" i="0" u="none" strike="noStrike" kern="1200" cap="none" spc="0" normalizeH="0" baseline="0" noProof="0" dirty="0">
              <a:ln>
                <a:noFill/>
              </a:ln>
              <a:solidFill>
                <a:srgbClr val="002060"/>
              </a:solidFill>
              <a:effectLst/>
              <a:uLnTx/>
              <a:uFillTx/>
              <a:latin typeface="Arial" panose="020B0604020202020204"/>
              <a:ea typeface="ＭＳ Ｐゴシック" pitchFamily="50" charset="-128"/>
              <a:cs typeface="+mn-cs"/>
            </a:endParaRPr>
          </a:p>
        </p:txBody>
      </p:sp>
      <p:cxnSp>
        <p:nvCxnSpPr>
          <p:cNvPr id="145" name="Elbow Connector 73">
            <a:extLst>
              <a:ext uri="{FF2B5EF4-FFF2-40B4-BE49-F238E27FC236}">
                <a16:creationId xmlns:a16="http://schemas.microsoft.com/office/drawing/2014/main" id="{128D9174-34A3-4FD5-8B12-B022B671C088}"/>
              </a:ext>
            </a:extLst>
          </p:cNvPr>
          <p:cNvCxnSpPr>
            <a:stCxn id="138" idx="3"/>
            <a:endCxn id="144" idx="1"/>
          </p:cNvCxnSpPr>
          <p:nvPr/>
        </p:nvCxnSpPr>
        <p:spPr>
          <a:xfrm flipV="1">
            <a:off x="7916709" y="4254381"/>
            <a:ext cx="892769" cy="388743"/>
          </a:xfrm>
          <a:prstGeom prst="bentConnector3">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6" name="Elbow Connector 74">
            <a:extLst>
              <a:ext uri="{FF2B5EF4-FFF2-40B4-BE49-F238E27FC236}">
                <a16:creationId xmlns:a16="http://schemas.microsoft.com/office/drawing/2014/main" id="{AD75D640-6619-4869-83EF-F9879730FB2E}"/>
              </a:ext>
            </a:extLst>
          </p:cNvPr>
          <p:cNvCxnSpPr>
            <a:stCxn id="138" idx="3"/>
            <a:endCxn id="143" idx="1"/>
          </p:cNvCxnSpPr>
          <p:nvPr/>
        </p:nvCxnSpPr>
        <p:spPr>
          <a:xfrm>
            <a:off x="7916709" y="4643124"/>
            <a:ext cx="892769" cy="388743"/>
          </a:xfrm>
          <a:prstGeom prst="bentConnector3">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18" name="Rectangle 117">
            <a:extLst>
              <a:ext uri="{FF2B5EF4-FFF2-40B4-BE49-F238E27FC236}">
                <a16:creationId xmlns:a16="http://schemas.microsoft.com/office/drawing/2014/main" id="{AD2D7509-9CF8-476F-BB93-AC5EF93ED637}"/>
              </a:ext>
            </a:extLst>
          </p:cNvPr>
          <p:cNvSpPr>
            <a:spLocks noChangeArrowheads="1"/>
          </p:cNvSpPr>
          <p:nvPr/>
        </p:nvSpPr>
        <p:spPr bwMode="auto">
          <a:xfrm>
            <a:off x="6087909" y="1903447"/>
            <a:ext cx="1828800" cy="435190"/>
          </a:xfrm>
          <a:prstGeom prst="rect">
            <a:avLst/>
          </a:prstGeom>
          <a:solidFill>
            <a:schemeClr val="bg1"/>
          </a:solidFill>
          <a:ln w="6350" algn="ctr">
            <a:solidFill>
              <a:schemeClr val="tx1"/>
            </a:solidFill>
            <a:miter lim="800000"/>
            <a:headEnd type="none" w="sm" len="sm"/>
            <a:tailEnd type="none" w="med" len="lg"/>
          </a:ln>
          <a:effectLst/>
        </p:spPr>
        <p:txBody>
          <a:bodyPr lIns="91440" tIns="18000" rIns="18000" bIns="18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ja-JP" sz="1100" b="0" i="0" u="none" strike="noStrike" kern="1200" cap="none" spc="0" normalizeH="0" baseline="0" noProof="0" dirty="0">
                <a:ln>
                  <a:noFill/>
                </a:ln>
                <a:solidFill>
                  <a:srgbClr val="002060"/>
                </a:solidFill>
                <a:effectLst/>
                <a:uLnTx/>
                <a:uFillTx/>
                <a:latin typeface="Arial" panose="020B0604020202020204"/>
                <a:ea typeface="ＭＳ Ｐゴシック" pitchFamily="50" charset="-128"/>
                <a:cs typeface="+mn-cs"/>
              </a:rPr>
              <a:t>Your text</a:t>
            </a:r>
            <a:endParaRPr kumimoji="0" lang="en-GB" altLang="ja-JP" sz="1100" b="0" i="0" u="none" strike="noStrike" kern="1200" cap="none" spc="0" normalizeH="0" baseline="0" noProof="0" dirty="0">
              <a:ln>
                <a:noFill/>
              </a:ln>
              <a:solidFill>
                <a:srgbClr val="002060"/>
              </a:solidFill>
              <a:effectLst/>
              <a:uLnTx/>
              <a:uFillTx/>
              <a:latin typeface="Arial" panose="020B0604020202020204"/>
              <a:ea typeface="ＭＳ Ｐゴシック" pitchFamily="50" charset="-128"/>
              <a:cs typeface="+mn-cs"/>
            </a:endParaRPr>
          </a:p>
        </p:txBody>
      </p:sp>
      <p:sp>
        <p:nvSpPr>
          <p:cNvPr id="128" name="Rectangle 127">
            <a:extLst>
              <a:ext uri="{FF2B5EF4-FFF2-40B4-BE49-F238E27FC236}">
                <a16:creationId xmlns:a16="http://schemas.microsoft.com/office/drawing/2014/main" id="{F0DF7410-990E-4C64-902A-775B879CA44C}"/>
              </a:ext>
            </a:extLst>
          </p:cNvPr>
          <p:cNvSpPr>
            <a:spLocks noChangeArrowheads="1"/>
          </p:cNvSpPr>
          <p:nvPr/>
        </p:nvSpPr>
        <p:spPr bwMode="auto">
          <a:xfrm>
            <a:off x="6087909" y="3164488"/>
            <a:ext cx="1828800" cy="435190"/>
          </a:xfrm>
          <a:prstGeom prst="rect">
            <a:avLst/>
          </a:prstGeom>
          <a:solidFill>
            <a:schemeClr val="bg1"/>
          </a:solidFill>
          <a:ln w="6350" algn="ctr">
            <a:solidFill>
              <a:schemeClr val="tx1"/>
            </a:solidFill>
            <a:miter lim="800000"/>
            <a:headEnd type="none" w="sm" len="sm"/>
            <a:tailEnd type="none" w="med" len="lg"/>
          </a:ln>
          <a:effectLst/>
        </p:spPr>
        <p:txBody>
          <a:bodyPr lIns="91440" tIns="18000" rIns="18000" bIns="18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ja-JP" sz="1100" b="0" i="0" u="none" strike="noStrike" kern="1200" cap="none" spc="0" normalizeH="0" baseline="0" noProof="0" dirty="0">
                <a:ln>
                  <a:noFill/>
                </a:ln>
                <a:solidFill>
                  <a:srgbClr val="002060"/>
                </a:solidFill>
                <a:effectLst/>
                <a:uLnTx/>
                <a:uFillTx/>
                <a:latin typeface="Arial" panose="020B0604020202020204"/>
                <a:ea typeface="ＭＳ Ｐゴシック" pitchFamily="50" charset="-128"/>
                <a:cs typeface="+mn-cs"/>
              </a:rPr>
              <a:t>Your text</a:t>
            </a:r>
            <a:endParaRPr kumimoji="0" lang="en-GB" altLang="ja-JP" sz="1100" b="0" i="0" u="none" strike="noStrike" kern="1200" cap="none" spc="0" normalizeH="0" baseline="0" noProof="0" dirty="0">
              <a:ln>
                <a:noFill/>
              </a:ln>
              <a:solidFill>
                <a:srgbClr val="002060"/>
              </a:solidFill>
              <a:effectLst/>
              <a:uLnTx/>
              <a:uFillTx/>
              <a:latin typeface="Arial" panose="020B0604020202020204"/>
              <a:ea typeface="ＭＳ Ｐゴシック" pitchFamily="50" charset="-128"/>
              <a:cs typeface="+mn-cs"/>
            </a:endParaRPr>
          </a:p>
        </p:txBody>
      </p:sp>
      <p:sp>
        <p:nvSpPr>
          <p:cNvPr id="138" name="Rectangle 137">
            <a:extLst>
              <a:ext uri="{FF2B5EF4-FFF2-40B4-BE49-F238E27FC236}">
                <a16:creationId xmlns:a16="http://schemas.microsoft.com/office/drawing/2014/main" id="{6215736B-037D-4D7B-B3A8-8C49F3C06E35}"/>
              </a:ext>
            </a:extLst>
          </p:cNvPr>
          <p:cNvSpPr>
            <a:spLocks noChangeArrowheads="1"/>
          </p:cNvSpPr>
          <p:nvPr/>
        </p:nvSpPr>
        <p:spPr bwMode="auto">
          <a:xfrm>
            <a:off x="6087909" y="4425529"/>
            <a:ext cx="1828800" cy="435190"/>
          </a:xfrm>
          <a:prstGeom prst="rect">
            <a:avLst/>
          </a:prstGeom>
          <a:solidFill>
            <a:schemeClr val="bg1"/>
          </a:solidFill>
          <a:ln w="6350" algn="ctr">
            <a:solidFill>
              <a:schemeClr val="tx1"/>
            </a:solidFill>
            <a:miter lim="800000"/>
            <a:headEnd type="none" w="sm" len="sm"/>
            <a:tailEnd type="none" w="med" len="lg"/>
          </a:ln>
          <a:effectLst/>
        </p:spPr>
        <p:txBody>
          <a:bodyPr lIns="91440" tIns="18000" rIns="18000" bIns="18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ja-JP" sz="1100" b="0" i="0" u="none" strike="noStrike" kern="1200" cap="none" spc="0" normalizeH="0" baseline="0" noProof="0" dirty="0">
                <a:ln>
                  <a:noFill/>
                </a:ln>
                <a:solidFill>
                  <a:srgbClr val="002060"/>
                </a:solidFill>
                <a:effectLst/>
                <a:uLnTx/>
                <a:uFillTx/>
                <a:latin typeface="Arial" panose="020B0604020202020204"/>
                <a:ea typeface="ＭＳ Ｐゴシック" pitchFamily="50" charset="-128"/>
                <a:cs typeface="+mn-cs"/>
              </a:rPr>
              <a:t>Your text</a:t>
            </a:r>
            <a:endParaRPr kumimoji="0" lang="en-GB" altLang="ja-JP" sz="1100" b="0" i="0" u="none" strike="noStrike" kern="1200" cap="none" spc="0" normalizeH="0" baseline="0" noProof="0" dirty="0">
              <a:ln>
                <a:noFill/>
              </a:ln>
              <a:solidFill>
                <a:srgbClr val="002060"/>
              </a:solidFill>
              <a:effectLst/>
              <a:uLnTx/>
              <a:uFillTx/>
              <a:latin typeface="Arial" panose="020B0604020202020204"/>
              <a:ea typeface="ＭＳ Ｐゴシック" pitchFamily="50" charset="-128"/>
              <a:cs typeface="+mn-cs"/>
            </a:endParaRPr>
          </a:p>
        </p:txBody>
      </p:sp>
      <p:sp>
        <p:nvSpPr>
          <p:cNvPr id="147" name="Rectangle 146">
            <a:extLst>
              <a:ext uri="{FF2B5EF4-FFF2-40B4-BE49-F238E27FC236}">
                <a16:creationId xmlns:a16="http://schemas.microsoft.com/office/drawing/2014/main" id="{02688BA9-1D02-44BF-91BA-14C2EA1132CE}"/>
              </a:ext>
            </a:extLst>
          </p:cNvPr>
          <p:cNvSpPr>
            <a:spLocks noChangeArrowheads="1"/>
          </p:cNvSpPr>
          <p:nvPr/>
        </p:nvSpPr>
        <p:spPr bwMode="auto">
          <a:xfrm>
            <a:off x="6087909" y="5686573"/>
            <a:ext cx="1828800" cy="435190"/>
          </a:xfrm>
          <a:prstGeom prst="rect">
            <a:avLst/>
          </a:prstGeom>
          <a:solidFill>
            <a:schemeClr val="bg1"/>
          </a:solidFill>
          <a:ln w="6350" algn="ctr">
            <a:solidFill>
              <a:schemeClr val="tx1"/>
            </a:solidFill>
            <a:miter lim="800000"/>
            <a:headEnd type="none" w="sm" len="sm"/>
            <a:tailEnd type="none" w="med" len="lg"/>
          </a:ln>
          <a:effectLst/>
        </p:spPr>
        <p:txBody>
          <a:bodyPr lIns="91440" tIns="18000" rIns="18000" bIns="18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ja-JP" sz="1100" b="0" i="0" u="none" strike="noStrike" kern="1200" cap="none" spc="0" normalizeH="0" baseline="0" noProof="0" dirty="0">
                <a:ln>
                  <a:noFill/>
                </a:ln>
                <a:solidFill>
                  <a:srgbClr val="002060"/>
                </a:solidFill>
                <a:effectLst/>
                <a:uLnTx/>
                <a:uFillTx/>
                <a:latin typeface="Arial" panose="020B0604020202020204"/>
                <a:ea typeface="ＭＳ Ｐゴシック" pitchFamily="50" charset="-128"/>
                <a:cs typeface="+mn-cs"/>
              </a:rPr>
              <a:t>Your text</a:t>
            </a:r>
            <a:endParaRPr kumimoji="0" lang="en-GB" altLang="ja-JP" sz="1100" b="0" i="0" u="none" strike="noStrike" kern="1200" cap="none" spc="0" normalizeH="0" baseline="0" noProof="0" dirty="0">
              <a:ln>
                <a:noFill/>
              </a:ln>
              <a:solidFill>
                <a:srgbClr val="002060"/>
              </a:solidFill>
              <a:effectLst/>
              <a:uLnTx/>
              <a:uFillTx/>
              <a:latin typeface="Arial" panose="020B0604020202020204"/>
              <a:ea typeface="ＭＳ Ｐゴシック" pitchFamily="50" charset="-128"/>
              <a:cs typeface="+mn-cs"/>
            </a:endParaRPr>
          </a:p>
        </p:txBody>
      </p:sp>
      <p:sp>
        <p:nvSpPr>
          <p:cNvPr id="148" name="Rectangle 147">
            <a:extLst>
              <a:ext uri="{FF2B5EF4-FFF2-40B4-BE49-F238E27FC236}">
                <a16:creationId xmlns:a16="http://schemas.microsoft.com/office/drawing/2014/main" id="{AFD461CA-FC32-4B2D-9877-D87B123D7187}"/>
              </a:ext>
            </a:extLst>
          </p:cNvPr>
          <p:cNvSpPr>
            <a:spLocks noChangeArrowheads="1"/>
          </p:cNvSpPr>
          <p:nvPr/>
        </p:nvSpPr>
        <p:spPr bwMode="auto">
          <a:xfrm>
            <a:off x="8809478" y="5666908"/>
            <a:ext cx="2777684" cy="215352"/>
          </a:xfrm>
          <a:prstGeom prst="rect">
            <a:avLst/>
          </a:prstGeom>
          <a:solidFill>
            <a:schemeClr val="bg1"/>
          </a:solidFill>
          <a:ln w="6350" algn="ctr">
            <a:solidFill>
              <a:schemeClr val="tx1"/>
            </a:solidFill>
            <a:miter lim="800000"/>
            <a:headEnd type="none" w="sm" len="sm"/>
            <a:tailEnd type="none" w="med" len="lg"/>
          </a:ln>
          <a:effectLst/>
        </p:spPr>
        <p:txBody>
          <a:bodyPr lIns="91440" tIns="18000" rIns="18000" bIns="18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ja-JP" sz="1100" b="0" i="0" u="none" strike="noStrike" kern="1200" cap="none" spc="0" normalizeH="0" baseline="0" noProof="0" dirty="0">
                <a:ln>
                  <a:noFill/>
                </a:ln>
                <a:solidFill>
                  <a:srgbClr val="002060"/>
                </a:solidFill>
                <a:effectLst/>
                <a:uLnTx/>
                <a:uFillTx/>
                <a:latin typeface="Arial" panose="020B0604020202020204"/>
                <a:ea typeface="ＭＳ Ｐゴシック" pitchFamily="50" charset="-128"/>
                <a:cs typeface="+mn-cs"/>
              </a:rPr>
              <a:t>Your text</a:t>
            </a:r>
            <a:endParaRPr kumimoji="0" lang="en-GB" altLang="ja-JP" sz="1100" b="0" i="0" u="none" strike="noStrike" kern="1200" cap="none" spc="0" normalizeH="0" baseline="0" noProof="0" dirty="0">
              <a:ln>
                <a:noFill/>
              </a:ln>
              <a:solidFill>
                <a:srgbClr val="002060"/>
              </a:solidFill>
              <a:effectLst/>
              <a:uLnTx/>
              <a:uFillTx/>
              <a:latin typeface="Arial" panose="020B0604020202020204"/>
              <a:ea typeface="ＭＳ Ｐゴシック" pitchFamily="50" charset="-128"/>
              <a:cs typeface="+mn-cs"/>
            </a:endParaRPr>
          </a:p>
        </p:txBody>
      </p:sp>
      <p:sp>
        <p:nvSpPr>
          <p:cNvPr id="149" name="Rectangle 148">
            <a:extLst>
              <a:ext uri="{FF2B5EF4-FFF2-40B4-BE49-F238E27FC236}">
                <a16:creationId xmlns:a16="http://schemas.microsoft.com/office/drawing/2014/main" id="{2400C4D4-1E12-4103-A501-8A16AF6F76A0}"/>
              </a:ext>
            </a:extLst>
          </p:cNvPr>
          <p:cNvSpPr>
            <a:spLocks noChangeArrowheads="1"/>
          </p:cNvSpPr>
          <p:nvPr/>
        </p:nvSpPr>
        <p:spPr bwMode="auto">
          <a:xfrm>
            <a:off x="8809478" y="5926070"/>
            <a:ext cx="2777684" cy="215352"/>
          </a:xfrm>
          <a:prstGeom prst="rect">
            <a:avLst/>
          </a:prstGeom>
          <a:solidFill>
            <a:schemeClr val="bg1"/>
          </a:solidFill>
          <a:ln w="6350" algn="ctr">
            <a:solidFill>
              <a:schemeClr val="tx1"/>
            </a:solidFill>
            <a:miter lim="800000"/>
            <a:headEnd type="none" w="sm" len="sm"/>
            <a:tailEnd type="none" w="med" len="lg"/>
          </a:ln>
          <a:effectLst/>
        </p:spPr>
        <p:txBody>
          <a:bodyPr lIns="91440" tIns="18000" rIns="18000" bIns="18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ja-JP" sz="1100" b="0" i="0" u="none" strike="noStrike" kern="1200" cap="none" spc="0" normalizeH="0" baseline="0" noProof="0" dirty="0">
                <a:ln>
                  <a:noFill/>
                </a:ln>
                <a:solidFill>
                  <a:srgbClr val="002060"/>
                </a:solidFill>
                <a:effectLst/>
                <a:uLnTx/>
                <a:uFillTx/>
                <a:latin typeface="Arial" panose="020B0604020202020204"/>
                <a:ea typeface="ＭＳ Ｐゴシック" pitchFamily="50" charset="-128"/>
                <a:cs typeface="+mn-cs"/>
              </a:rPr>
              <a:t>Your text</a:t>
            </a:r>
            <a:endParaRPr kumimoji="0" lang="en-GB" altLang="ja-JP" sz="1100" b="0" i="0" u="none" strike="noStrike" kern="1200" cap="none" spc="0" normalizeH="0" baseline="0" noProof="0" dirty="0">
              <a:ln>
                <a:noFill/>
              </a:ln>
              <a:solidFill>
                <a:srgbClr val="002060"/>
              </a:solidFill>
              <a:effectLst/>
              <a:uLnTx/>
              <a:uFillTx/>
              <a:latin typeface="Arial" panose="020B0604020202020204"/>
              <a:ea typeface="ＭＳ Ｐゴシック" pitchFamily="50" charset="-128"/>
              <a:cs typeface="+mn-cs"/>
            </a:endParaRPr>
          </a:p>
        </p:txBody>
      </p:sp>
      <p:cxnSp>
        <p:nvCxnSpPr>
          <p:cNvPr id="150" name="Elbow Connector 78">
            <a:extLst>
              <a:ext uri="{FF2B5EF4-FFF2-40B4-BE49-F238E27FC236}">
                <a16:creationId xmlns:a16="http://schemas.microsoft.com/office/drawing/2014/main" id="{15FC0875-DB31-41EA-BFEC-B72680786C99}"/>
              </a:ext>
            </a:extLst>
          </p:cNvPr>
          <p:cNvCxnSpPr>
            <a:stCxn id="147" idx="3"/>
            <a:endCxn id="148" idx="1"/>
          </p:cNvCxnSpPr>
          <p:nvPr/>
        </p:nvCxnSpPr>
        <p:spPr>
          <a:xfrm flipV="1">
            <a:off x="7916709" y="5774584"/>
            <a:ext cx="892769" cy="129584"/>
          </a:xfrm>
          <a:prstGeom prst="bentConnector3">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1" name="Elbow Connector 81">
            <a:extLst>
              <a:ext uri="{FF2B5EF4-FFF2-40B4-BE49-F238E27FC236}">
                <a16:creationId xmlns:a16="http://schemas.microsoft.com/office/drawing/2014/main" id="{AE58FBDF-F84E-4BA7-B7FA-9A6546FDD672}"/>
              </a:ext>
            </a:extLst>
          </p:cNvPr>
          <p:cNvCxnSpPr>
            <a:stCxn id="147" idx="3"/>
            <a:endCxn id="149" idx="1"/>
          </p:cNvCxnSpPr>
          <p:nvPr/>
        </p:nvCxnSpPr>
        <p:spPr>
          <a:xfrm>
            <a:off x="7916709" y="5904168"/>
            <a:ext cx="892769" cy="129578"/>
          </a:xfrm>
          <a:prstGeom prst="bentConnector3">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52" name="Rectangle 151">
            <a:extLst>
              <a:ext uri="{FF2B5EF4-FFF2-40B4-BE49-F238E27FC236}">
                <a16:creationId xmlns:a16="http://schemas.microsoft.com/office/drawing/2014/main" id="{0A69D876-680D-42EF-A307-F6AAF6EACEB6}"/>
              </a:ext>
            </a:extLst>
          </p:cNvPr>
          <p:cNvSpPr>
            <a:spLocks noChangeArrowheads="1"/>
          </p:cNvSpPr>
          <p:nvPr/>
        </p:nvSpPr>
        <p:spPr bwMode="auto">
          <a:xfrm>
            <a:off x="8809478" y="6185238"/>
            <a:ext cx="2777684" cy="215352"/>
          </a:xfrm>
          <a:prstGeom prst="rect">
            <a:avLst/>
          </a:prstGeom>
          <a:solidFill>
            <a:schemeClr val="bg1"/>
          </a:solidFill>
          <a:ln w="6350" algn="ctr">
            <a:solidFill>
              <a:schemeClr val="tx1"/>
            </a:solidFill>
            <a:miter lim="800000"/>
            <a:headEnd type="none" w="sm" len="sm"/>
            <a:tailEnd type="none" w="med" len="lg"/>
          </a:ln>
          <a:effectLst/>
        </p:spPr>
        <p:txBody>
          <a:bodyPr lIns="91440" tIns="18000" rIns="18000" bIns="18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ja-JP" sz="1100" b="0" i="0" u="none" strike="noStrike" kern="1200" cap="none" spc="0" normalizeH="0" baseline="0" noProof="0" dirty="0">
                <a:ln>
                  <a:noFill/>
                </a:ln>
                <a:solidFill>
                  <a:srgbClr val="002060"/>
                </a:solidFill>
                <a:effectLst/>
                <a:uLnTx/>
                <a:uFillTx/>
                <a:latin typeface="Arial" panose="020B0604020202020204"/>
                <a:ea typeface="ＭＳ Ｐゴシック" pitchFamily="50" charset="-128"/>
                <a:cs typeface="+mn-cs"/>
              </a:rPr>
              <a:t>Your text</a:t>
            </a:r>
            <a:endParaRPr kumimoji="0" lang="en-GB" altLang="ja-JP" sz="1100" b="0" i="0" u="none" strike="noStrike" kern="1200" cap="none" spc="0" normalizeH="0" baseline="0" noProof="0" dirty="0">
              <a:ln>
                <a:noFill/>
              </a:ln>
              <a:solidFill>
                <a:srgbClr val="002060"/>
              </a:solidFill>
              <a:effectLst/>
              <a:uLnTx/>
              <a:uFillTx/>
              <a:latin typeface="Arial" panose="020B0604020202020204"/>
              <a:ea typeface="ＭＳ Ｐゴシック" pitchFamily="50" charset="-128"/>
              <a:cs typeface="+mn-cs"/>
            </a:endParaRPr>
          </a:p>
        </p:txBody>
      </p:sp>
      <p:sp>
        <p:nvSpPr>
          <p:cNvPr id="153" name="Rectangle 152">
            <a:extLst>
              <a:ext uri="{FF2B5EF4-FFF2-40B4-BE49-F238E27FC236}">
                <a16:creationId xmlns:a16="http://schemas.microsoft.com/office/drawing/2014/main" id="{A8518DF4-E61B-4E36-80D4-F63CF9E1D093}"/>
              </a:ext>
            </a:extLst>
          </p:cNvPr>
          <p:cNvSpPr>
            <a:spLocks noChangeArrowheads="1"/>
          </p:cNvSpPr>
          <p:nvPr/>
        </p:nvSpPr>
        <p:spPr bwMode="auto">
          <a:xfrm>
            <a:off x="8809478" y="5407746"/>
            <a:ext cx="2777684" cy="215352"/>
          </a:xfrm>
          <a:prstGeom prst="rect">
            <a:avLst/>
          </a:prstGeom>
          <a:solidFill>
            <a:schemeClr val="bg1"/>
          </a:solidFill>
          <a:ln w="6350" algn="ctr">
            <a:solidFill>
              <a:schemeClr val="tx1"/>
            </a:solidFill>
            <a:miter lim="800000"/>
            <a:headEnd type="none" w="sm" len="sm"/>
            <a:tailEnd type="none" w="med" len="lg"/>
          </a:ln>
          <a:effectLst/>
        </p:spPr>
        <p:txBody>
          <a:bodyPr lIns="91440" tIns="18000" rIns="18000" bIns="18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ja-JP" sz="1100" b="0" i="0" u="none" strike="noStrike" kern="1200" cap="none" spc="0" normalizeH="0" baseline="0" noProof="0" dirty="0">
                <a:ln>
                  <a:noFill/>
                </a:ln>
                <a:solidFill>
                  <a:srgbClr val="002060"/>
                </a:solidFill>
                <a:effectLst/>
                <a:uLnTx/>
                <a:uFillTx/>
                <a:latin typeface="Arial" panose="020B0604020202020204"/>
                <a:ea typeface="ＭＳ Ｐゴシック" pitchFamily="50" charset="-128"/>
                <a:cs typeface="+mn-cs"/>
              </a:rPr>
              <a:t>Your text</a:t>
            </a:r>
            <a:endParaRPr kumimoji="0" lang="en-GB" altLang="ja-JP" sz="1100" b="0" i="0" u="none" strike="noStrike" kern="1200" cap="none" spc="0" normalizeH="0" baseline="0" noProof="0" dirty="0">
              <a:ln>
                <a:noFill/>
              </a:ln>
              <a:solidFill>
                <a:srgbClr val="002060"/>
              </a:solidFill>
              <a:effectLst/>
              <a:uLnTx/>
              <a:uFillTx/>
              <a:latin typeface="Arial" panose="020B0604020202020204"/>
              <a:ea typeface="ＭＳ Ｐゴシック" pitchFamily="50" charset="-128"/>
              <a:cs typeface="+mn-cs"/>
            </a:endParaRPr>
          </a:p>
        </p:txBody>
      </p:sp>
      <p:cxnSp>
        <p:nvCxnSpPr>
          <p:cNvPr id="154" name="Elbow Connector 84">
            <a:extLst>
              <a:ext uri="{FF2B5EF4-FFF2-40B4-BE49-F238E27FC236}">
                <a16:creationId xmlns:a16="http://schemas.microsoft.com/office/drawing/2014/main" id="{4E0C9EBC-2713-4CAB-9564-33AE07EA31CE}"/>
              </a:ext>
            </a:extLst>
          </p:cNvPr>
          <p:cNvCxnSpPr>
            <a:stCxn id="147" idx="3"/>
            <a:endCxn id="153" idx="1"/>
          </p:cNvCxnSpPr>
          <p:nvPr/>
        </p:nvCxnSpPr>
        <p:spPr>
          <a:xfrm flipV="1">
            <a:off x="7916709" y="5515422"/>
            <a:ext cx="892769" cy="388746"/>
          </a:xfrm>
          <a:prstGeom prst="bentConnector3">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5" name="Elbow Connector 85">
            <a:extLst>
              <a:ext uri="{FF2B5EF4-FFF2-40B4-BE49-F238E27FC236}">
                <a16:creationId xmlns:a16="http://schemas.microsoft.com/office/drawing/2014/main" id="{45A70A5B-620C-445B-8791-C1036EC280F7}"/>
              </a:ext>
            </a:extLst>
          </p:cNvPr>
          <p:cNvCxnSpPr>
            <a:stCxn id="147" idx="3"/>
            <a:endCxn id="152" idx="1"/>
          </p:cNvCxnSpPr>
          <p:nvPr/>
        </p:nvCxnSpPr>
        <p:spPr>
          <a:xfrm>
            <a:off x="7916709" y="5904168"/>
            <a:ext cx="892769" cy="388746"/>
          </a:xfrm>
          <a:prstGeom prst="bentConnector3">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6" name="Elbow Connector 18">
            <a:extLst>
              <a:ext uri="{FF2B5EF4-FFF2-40B4-BE49-F238E27FC236}">
                <a16:creationId xmlns:a16="http://schemas.microsoft.com/office/drawing/2014/main" id="{5F70A600-9005-4541-884D-D7CEADE64133}"/>
              </a:ext>
            </a:extLst>
          </p:cNvPr>
          <p:cNvCxnSpPr>
            <a:stCxn id="115" idx="3"/>
            <a:endCxn id="138" idx="1"/>
          </p:cNvCxnSpPr>
          <p:nvPr/>
        </p:nvCxnSpPr>
        <p:spPr>
          <a:xfrm flipV="1">
            <a:off x="5195139" y="4643124"/>
            <a:ext cx="892770" cy="630522"/>
          </a:xfrm>
          <a:prstGeom prst="bentConnector3">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7" name="Elbow Connector 20">
            <a:extLst>
              <a:ext uri="{FF2B5EF4-FFF2-40B4-BE49-F238E27FC236}">
                <a16:creationId xmlns:a16="http://schemas.microsoft.com/office/drawing/2014/main" id="{323C290E-6909-41A2-945E-633A92E5D798}"/>
              </a:ext>
            </a:extLst>
          </p:cNvPr>
          <p:cNvCxnSpPr>
            <a:stCxn id="115" idx="3"/>
            <a:endCxn id="147" idx="1"/>
          </p:cNvCxnSpPr>
          <p:nvPr/>
        </p:nvCxnSpPr>
        <p:spPr>
          <a:xfrm>
            <a:off x="5195139" y="5273646"/>
            <a:ext cx="892770" cy="630522"/>
          </a:xfrm>
          <a:prstGeom prst="bentConnector3">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Rounded Rectangular Callout 19">
            <a:extLst>
              <a:ext uri="{FF2B5EF4-FFF2-40B4-BE49-F238E27FC236}">
                <a16:creationId xmlns:a16="http://schemas.microsoft.com/office/drawing/2014/main" id="{E2451AB2-507C-4B08-A868-72497D9DA4BE}"/>
              </a:ext>
            </a:extLst>
          </p:cNvPr>
          <p:cNvSpPr/>
          <p:nvPr/>
        </p:nvSpPr>
        <p:spPr bwMode="auto">
          <a:xfrm>
            <a:off x="7233913" y="3898013"/>
            <a:ext cx="2484518" cy="1454150"/>
          </a:xfrm>
          <a:prstGeom prst="wedgeRoundRectCallout">
            <a:avLst>
              <a:gd name="adj1" fmla="val 8089"/>
              <a:gd name="adj2" fmla="val -89565"/>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latin typeface="Arial" charset="0"/>
                <a:cs typeface="Times New Roman" pitchFamily="18" charset="0"/>
              </a:rPr>
              <a:t>The driver tree will help you identify the key drivers contributing to the project benefits. The financial model that will help you calculate the project benefit should be more or less aligned with the Driver tree</a:t>
            </a:r>
          </a:p>
        </p:txBody>
      </p:sp>
    </p:spTree>
    <p:extLst>
      <p:ext uri="{BB962C8B-B14F-4D97-AF65-F5344CB8AC3E}">
        <p14:creationId xmlns:p14="http://schemas.microsoft.com/office/powerpoint/2010/main" val="5803447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83666"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112" name="Picture 111">
            <a:extLst>
              <a:ext uri="{FF2B5EF4-FFF2-40B4-BE49-F238E27FC236}">
                <a16:creationId xmlns:a16="http://schemas.microsoft.com/office/drawing/2014/main" id="{17793E88-5451-41EA-B94E-7F89BF8EFD33}"/>
              </a:ext>
            </a:extLst>
          </p:cNvPr>
          <p:cNvPicPr>
            <a:picLocks noChangeAspect="1"/>
          </p:cNvPicPr>
          <p:nvPr/>
        </p:nvPicPr>
        <p:blipFill>
          <a:blip r:embed="rId6"/>
          <a:stretch>
            <a:fillRect/>
          </a:stretch>
        </p:blipFill>
        <p:spPr>
          <a:xfrm>
            <a:off x="753109" y="1650565"/>
            <a:ext cx="10636657" cy="3086044"/>
          </a:xfrm>
          <a:prstGeom prst="rect">
            <a:avLst/>
          </a:prstGeom>
        </p:spPr>
      </p:pic>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a:lnSpc>
                <a:spcPct val="90000"/>
              </a:lnSpc>
            </a:pPr>
            <a:r>
              <a:rPr lang="en-US" sz="2400" kern="0" dirty="0"/>
              <a:t>Additional Revenue Generated</a:t>
            </a:r>
            <a:br>
              <a:rPr lang="en-US" sz="2400" b="0" kern="0" dirty="0"/>
            </a:br>
            <a:r>
              <a:rPr lang="en-US" sz="2400" b="0" kern="0" dirty="0"/>
              <a:t>Replace this text by the key takeaway of this slide</a:t>
            </a:r>
          </a:p>
        </p:txBody>
      </p:sp>
      <p:sp>
        <p:nvSpPr>
          <p:cNvPr id="2" name="Slide Number Placeholder 1">
            <a:extLst>
              <a:ext uri="{FF2B5EF4-FFF2-40B4-BE49-F238E27FC236}">
                <a16:creationId xmlns:a16="http://schemas.microsoft.com/office/drawing/2014/main" id="{53E8B6F0-3356-4810-B737-2BBE621ED679}"/>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42</a:t>
            </a:fld>
            <a:endParaRPr lang="en-US" sz="1000" dirty="0">
              <a:solidFill>
                <a:srgbClr val="ADAFBB"/>
              </a:solidFill>
            </a:endParaRPr>
          </a:p>
        </p:txBody>
      </p:sp>
      <p:sp>
        <p:nvSpPr>
          <p:cNvPr id="109" name="Rectangle 108">
            <a:extLst>
              <a:ext uri="{FF2B5EF4-FFF2-40B4-BE49-F238E27FC236}">
                <a16:creationId xmlns:a16="http://schemas.microsoft.com/office/drawing/2014/main" id="{5BC730D8-A722-42FE-B216-1F4742FB54C7}"/>
              </a:ext>
            </a:extLst>
          </p:cNvPr>
          <p:cNvSpPr/>
          <p:nvPr/>
        </p:nvSpPr>
        <p:spPr>
          <a:xfrm>
            <a:off x="606713" y="5051398"/>
            <a:ext cx="10980450" cy="1246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marL="0" marR="0" lvl="0" indent="0" algn="l" defTabSz="914400" rtl="0" eaLnBrk="1" fontAlgn="auto" latinLnBrk="0" hangingPunct="1">
              <a:lnSpc>
                <a:spcPct val="100000"/>
              </a:lnSpc>
              <a:spcBef>
                <a:spcPts val="500"/>
              </a:spcBef>
              <a:spcAft>
                <a:spcPts val="500"/>
              </a:spcAft>
              <a:buClrTx/>
              <a:buSzTx/>
              <a:buFontTx/>
              <a:buNone/>
              <a:tabLst/>
              <a:defRPr/>
            </a:pPr>
            <a:r>
              <a:rPr kumimoji="0" lang="en-US" sz="1400" b="1" i="0" u="none" strike="noStrike" kern="1200" cap="none" spc="0" normalizeH="0" baseline="0" noProof="0" dirty="0">
                <a:ln>
                  <a:noFill/>
                </a:ln>
                <a:solidFill>
                  <a:srgbClr val="002060"/>
                </a:solidFill>
                <a:effectLst/>
                <a:uLnTx/>
                <a:uFillTx/>
                <a:latin typeface="Arial" panose="020B0604020202020204"/>
                <a:ea typeface="+mn-ea"/>
                <a:cs typeface="+mn-cs"/>
              </a:rPr>
              <a:t>Key Assumptions</a:t>
            </a:r>
          </a:p>
          <a:p>
            <a:pPr marL="115888" marR="0" lvl="0" indent="-115888" fontAlgn="auto">
              <a:lnSpc>
                <a:spcPct val="100000"/>
              </a:lnSpc>
              <a:spcBef>
                <a:spcPts val="500"/>
              </a:spcBef>
              <a:spcAft>
                <a:spcPts val="500"/>
              </a:spcAft>
              <a:buClrTx/>
              <a:buSzTx/>
              <a:buFont typeface="Arial" panose="020B0604020202020204" pitchFamily="34" charset="0"/>
              <a:buChar char="•"/>
              <a:tabLst/>
              <a:defRPr/>
            </a:pPr>
            <a:r>
              <a:rPr lang="en-US" sz="1400" dirty="0">
                <a:solidFill>
                  <a:schemeClr val="tx1"/>
                </a:solidFill>
              </a:rPr>
              <a:t>Insert key assumption which you used to estimate the additional revenue generated </a:t>
            </a:r>
          </a:p>
          <a:p>
            <a:pPr marL="115888" marR="0" lvl="0" indent="-115888" fontAlgn="auto">
              <a:lnSpc>
                <a:spcPct val="100000"/>
              </a:lnSpc>
              <a:spcBef>
                <a:spcPts val="500"/>
              </a:spcBef>
              <a:spcAft>
                <a:spcPts val="500"/>
              </a:spcAft>
              <a:buClrTx/>
              <a:buSzTx/>
              <a:buFont typeface="Arial" panose="020B0604020202020204" pitchFamily="34" charset="0"/>
              <a:buChar char="•"/>
              <a:tabLst/>
              <a:defRPr/>
            </a:pPr>
            <a:r>
              <a:rPr lang="en-US" sz="1400" dirty="0">
                <a:solidFill>
                  <a:schemeClr val="tx1"/>
                </a:solidFill>
              </a:rPr>
              <a:t>Insert key assumption which you used to estimate the additional revenue generated </a:t>
            </a:r>
          </a:p>
          <a:p>
            <a:pPr marL="115888" marR="0" lvl="0" indent="-115888" fontAlgn="auto">
              <a:lnSpc>
                <a:spcPct val="100000"/>
              </a:lnSpc>
              <a:spcBef>
                <a:spcPts val="500"/>
              </a:spcBef>
              <a:spcAft>
                <a:spcPts val="500"/>
              </a:spcAft>
              <a:buClrTx/>
              <a:buSzTx/>
              <a:buFont typeface="Arial" panose="020B0604020202020204" pitchFamily="34" charset="0"/>
              <a:buChar char="•"/>
              <a:tabLst/>
              <a:defRPr/>
            </a:pPr>
            <a:r>
              <a:rPr lang="en-US" sz="1400" dirty="0">
                <a:solidFill>
                  <a:schemeClr val="tx1"/>
                </a:solidFill>
              </a:rPr>
              <a:t>Insert key assumption which you used to estimate the additional revenue generated </a:t>
            </a:r>
          </a:p>
        </p:txBody>
      </p:sp>
      <p:sp>
        <p:nvSpPr>
          <p:cNvPr id="7" name="Rounded Rectangular Callout 19">
            <a:extLst>
              <a:ext uri="{FF2B5EF4-FFF2-40B4-BE49-F238E27FC236}">
                <a16:creationId xmlns:a16="http://schemas.microsoft.com/office/drawing/2014/main" id="{EBCC83A6-4938-4EF2-A4F0-8418F5FC2666}"/>
              </a:ext>
            </a:extLst>
          </p:cNvPr>
          <p:cNvSpPr/>
          <p:nvPr/>
        </p:nvSpPr>
        <p:spPr bwMode="auto">
          <a:xfrm>
            <a:off x="3261851" y="4197807"/>
            <a:ext cx="4353128" cy="2100086"/>
          </a:xfrm>
          <a:prstGeom prst="wedgeRoundRectCallout">
            <a:avLst>
              <a:gd name="adj1" fmla="val 5379"/>
              <a:gd name="adj2" fmla="val -76456"/>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latin typeface="Arial" charset="0"/>
                <a:cs typeface="Times New Roman" pitchFamily="18" charset="0"/>
              </a:rPr>
              <a:t>The Additional Revenue of an item is usually calculated by:</a:t>
            </a:r>
          </a:p>
          <a:p>
            <a:pPr marL="228600" indent="-228600" defTabSz="623853" fontAlgn="base">
              <a:spcBef>
                <a:spcPts val="300"/>
              </a:spcBef>
              <a:spcAft>
                <a:spcPts val="300"/>
              </a:spcAft>
              <a:buClr>
                <a:schemeClr val="tx1"/>
              </a:buClr>
              <a:buFont typeface="+mj-lt"/>
              <a:buAutoNum type="arabicPeriod"/>
            </a:pPr>
            <a:r>
              <a:rPr lang="en-US" sz="1050" b="1" dirty="0">
                <a:latin typeface="Arial" charset="0"/>
                <a:cs typeface="Times New Roman" pitchFamily="18" charset="0"/>
              </a:rPr>
              <a:t>Creating a baseline where you estimate the future revenue of the company without the project being implemented</a:t>
            </a:r>
          </a:p>
          <a:p>
            <a:pPr marL="228600" indent="-228600" defTabSz="623853" fontAlgn="base">
              <a:spcBef>
                <a:spcPts val="300"/>
              </a:spcBef>
              <a:spcAft>
                <a:spcPts val="300"/>
              </a:spcAft>
              <a:buClr>
                <a:schemeClr val="tx1"/>
              </a:buClr>
              <a:buFont typeface="+mj-lt"/>
              <a:buAutoNum type="arabicPeriod"/>
            </a:pPr>
            <a:r>
              <a:rPr lang="en-US" sz="1050" b="1" dirty="0">
                <a:latin typeface="Arial" charset="0"/>
                <a:cs typeface="Times New Roman" pitchFamily="18" charset="0"/>
              </a:rPr>
              <a:t>Estimating the future revenue of the company with the project being implemented</a:t>
            </a:r>
          </a:p>
          <a:p>
            <a:pPr marL="228600" indent="-228600" defTabSz="623853" fontAlgn="base">
              <a:spcBef>
                <a:spcPts val="300"/>
              </a:spcBef>
              <a:spcAft>
                <a:spcPts val="300"/>
              </a:spcAft>
              <a:buClr>
                <a:schemeClr val="tx1"/>
              </a:buClr>
              <a:buFont typeface="+mj-lt"/>
              <a:buAutoNum type="arabicPeriod"/>
            </a:pPr>
            <a:r>
              <a:rPr lang="en-US" sz="1050" b="1" dirty="0">
                <a:latin typeface="Arial" charset="0"/>
                <a:cs typeface="Times New Roman" pitchFamily="18" charset="0"/>
              </a:rPr>
              <a:t>Comparing the 2 estimates</a:t>
            </a:r>
          </a:p>
        </p:txBody>
      </p:sp>
    </p:spTree>
    <p:extLst>
      <p:ext uri="{BB962C8B-B14F-4D97-AF65-F5344CB8AC3E}">
        <p14:creationId xmlns:p14="http://schemas.microsoft.com/office/powerpoint/2010/main" val="11657968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84690"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a:lnSpc>
                <a:spcPct val="90000"/>
              </a:lnSpc>
            </a:pPr>
            <a:r>
              <a:rPr lang="en-US" sz="2400" kern="0" dirty="0"/>
              <a:t>Cost Savings</a:t>
            </a:r>
            <a:br>
              <a:rPr lang="en-US" sz="2400" b="0" kern="0" dirty="0"/>
            </a:br>
            <a:r>
              <a:rPr lang="en-US" sz="2400" b="0" kern="0" dirty="0"/>
              <a:t>Replace this text by the key takeaway of this slide</a:t>
            </a:r>
          </a:p>
        </p:txBody>
      </p:sp>
      <p:sp>
        <p:nvSpPr>
          <p:cNvPr id="2" name="Slide Number Placeholder 1">
            <a:extLst>
              <a:ext uri="{FF2B5EF4-FFF2-40B4-BE49-F238E27FC236}">
                <a16:creationId xmlns:a16="http://schemas.microsoft.com/office/drawing/2014/main" id="{53E8B6F0-3356-4810-B737-2BBE621ED679}"/>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43</a:t>
            </a:fld>
            <a:endParaRPr lang="en-US" sz="1000" dirty="0">
              <a:solidFill>
                <a:srgbClr val="ADAFBB"/>
              </a:solidFill>
            </a:endParaRPr>
          </a:p>
        </p:txBody>
      </p:sp>
      <p:pic>
        <p:nvPicPr>
          <p:cNvPr id="111" name="Picture 110">
            <a:extLst>
              <a:ext uri="{FF2B5EF4-FFF2-40B4-BE49-F238E27FC236}">
                <a16:creationId xmlns:a16="http://schemas.microsoft.com/office/drawing/2014/main" id="{6B0144A2-72A7-40EE-B3A0-F40E0C1C340F}"/>
              </a:ext>
            </a:extLst>
          </p:cNvPr>
          <p:cNvPicPr>
            <a:picLocks noChangeAspect="1"/>
          </p:cNvPicPr>
          <p:nvPr/>
        </p:nvPicPr>
        <p:blipFill>
          <a:blip r:embed="rId6"/>
          <a:stretch>
            <a:fillRect/>
          </a:stretch>
        </p:blipFill>
        <p:spPr>
          <a:xfrm>
            <a:off x="753109" y="1650565"/>
            <a:ext cx="10636655" cy="3086044"/>
          </a:xfrm>
          <a:prstGeom prst="rect">
            <a:avLst/>
          </a:prstGeom>
        </p:spPr>
      </p:pic>
      <p:sp>
        <p:nvSpPr>
          <p:cNvPr id="7" name="Rectangle 6">
            <a:extLst>
              <a:ext uri="{FF2B5EF4-FFF2-40B4-BE49-F238E27FC236}">
                <a16:creationId xmlns:a16="http://schemas.microsoft.com/office/drawing/2014/main" id="{97218CD0-0471-4FE9-AB99-999D4FE5860B}"/>
              </a:ext>
            </a:extLst>
          </p:cNvPr>
          <p:cNvSpPr/>
          <p:nvPr/>
        </p:nvSpPr>
        <p:spPr>
          <a:xfrm>
            <a:off x="606713" y="5051398"/>
            <a:ext cx="10980450" cy="1246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marL="0" marR="0" lvl="0" indent="0" algn="l" defTabSz="914400" rtl="0" eaLnBrk="1" fontAlgn="auto" latinLnBrk="0" hangingPunct="1">
              <a:lnSpc>
                <a:spcPct val="100000"/>
              </a:lnSpc>
              <a:spcBef>
                <a:spcPts val="500"/>
              </a:spcBef>
              <a:spcAft>
                <a:spcPts val="500"/>
              </a:spcAft>
              <a:buClrTx/>
              <a:buSzTx/>
              <a:buFontTx/>
              <a:buNone/>
              <a:tabLst/>
              <a:defRPr/>
            </a:pPr>
            <a:r>
              <a:rPr kumimoji="0" lang="en-US" sz="1400" b="1" i="0" u="none" strike="noStrike" kern="1200" cap="none" spc="0" normalizeH="0" baseline="0" noProof="0" dirty="0">
                <a:ln>
                  <a:noFill/>
                </a:ln>
                <a:solidFill>
                  <a:srgbClr val="002060"/>
                </a:solidFill>
                <a:effectLst/>
                <a:uLnTx/>
                <a:uFillTx/>
                <a:latin typeface="Arial" panose="020B0604020202020204"/>
                <a:ea typeface="+mn-ea"/>
                <a:cs typeface="+mn-cs"/>
              </a:rPr>
              <a:t>Key Assumptions</a:t>
            </a:r>
          </a:p>
          <a:p>
            <a:pPr marL="115888" marR="0" lvl="0" indent="-115888" fontAlgn="auto">
              <a:lnSpc>
                <a:spcPct val="100000"/>
              </a:lnSpc>
              <a:spcBef>
                <a:spcPts val="500"/>
              </a:spcBef>
              <a:spcAft>
                <a:spcPts val="500"/>
              </a:spcAft>
              <a:buClrTx/>
              <a:buSzTx/>
              <a:buFont typeface="Arial" panose="020B0604020202020204" pitchFamily="34" charset="0"/>
              <a:buChar char="•"/>
              <a:tabLst/>
              <a:defRPr/>
            </a:pPr>
            <a:r>
              <a:rPr lang="en-US" sz="1400" dirty="0">
                <a:solidFill>
                  <a:schemeClr val="tx1"/>
                </a:solidFill>
              </a:rPr>
              <a:t>Insert key assumption which you used to estimate the cost savings</a:t>
            </a:r>
          </a:p>
          <a:p>
            <a:pPr marL="115888" marR="0" lvl="0" indent="-115888" fontAlgn="auto">
              <a:lnSpc>
                <a:spcPct val="100000"/>
              </a:lnSpc>
              <a:spcBef>
                <a:spcPts val="500"/>
              </a:spcBef>
              <a:spcAft>
                <a:spcPts val="500"/>
              </a:spcAft>
              <a:buClrTx/>
              <a:buSzTx/>
              <a:buFont typeface="Arial" panose="020B0604020202020204" pitchFamily="34" charset="0"/>
              <a:buChar char="•"/>
              <a:tabLst/>
              <a:defRPr/>
            </a:pPr>
            <a:r>
              <a:rPr lang="en-US" sz="1400" dirty="0">
                <a:solidFill>
                  <a:schemeClr val="tx1"/>
                </a:solidFill>
              </a:rPr>
              <a:t>Insert key assumption which you used to estimate the cost savings</a:t>
            </a:r>
          </a:p>
          <a:p>
            <a:pPr marL="115888" marR="0" lvl="0" indent="-115888" fontAlgn="auto">
              <a:lnSpc>
                <a:spcPct val="100000"/>
              </a:lnSpc>
              <a:spcBef>
                <a:spcPts val="500"/>
              </a:spcBef>
              <a:spcAft>
                <a:spcPts val="500"/>
              </a:spcAft>
              <a:buClrTx/>
              <a:buSzTx/>
              <a:buFont typeface="Arial" panose="020B0604020202020204" pitchFamily="34" charset="0"/>
              <a:buChar char="•"/>
              <a:tabLst/>
              <a:defRPr/>
            </a:pPr>
            <a:r>
              <a:rPr lang="en-US" sz="1400" dirty="0">
                <a:solidFill>
                  <a:schemeClr val="tx1"/>
                </a:solidFill>
              </a:rPr>
              <a:t>Insert key assumption which you used to estimate the cost savings</a:t>
            </a:r>
          </a:p>
        </p:txBody>
      </p:sp>
    </p:spTree>
    <p:extLst>
      <p:ext uri="{BB962C8B-B14F-4D97-AF65-F5344CB8AC3E}">
        <p14:creationId xmlns:p14="http://schemas.microsoft.com/office/powerpoint/2010/main" val="41300906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85714"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a:lnSpc>
                <a:spcPct val="90000"/>
              </a:lnSpc>
            </a:pPr>
            <a:r>
              <a:rPr lang="en-US" sz="2400" kern="0" dirty="0"/>
              <a:t>Intangible Benefits</a:t>
            </a:r>
            <a:br>
              <a:rPr lang="en-US" sz="2400" b="0" kern="0" dirty="0"/>
            </a:br>
            <a:r>
              <a:rPr lang="en-US" sz="2400" b="0" kern="0" dirty="0"/>
              <a:t>Replace this text by the key takeaway of this slide</a:t>
            </a:r>
          </a:p>
        </p:txBody>
      </p:sp>
      <p:sp>
        <p:nvSpPr>
          <p:cNvPr id="2" name="Slide Number Placeholder 1">
            <a:extLst>
              <a:ext uri="{FF2B5EF4-FFF2-40B4-BE49-F238E27FC236}">
                <a16:creationId xmlns:a16="http://schemas.microsoft.com/office/drawing/2014/main" id="{53E8B6F0-3356-4810-B737-2BBE621ED679}"/>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44</a:t>
            </a:fld>
            <a:endParaRPr lang="en-US" sz="1000" dirty="0">
              <a:solidFill>
                <a:srgbClr val="ADAFBB"/>
              </a:solidFill>
            </a:endParaRPr>
          </a:p>
        </p:txBody>
      </p:sp>
      <p:sp>
        <p:nvSpPr>
          <p:cNvPr id="90" name="Oval 40">
            <a:extLst>
              <a:ext uri="{FF2B5EF4-FFF2-40B4-BE49-F238E27FC236}">
                <a16:creationId xmlns:a16="http://schemas.microsoft.com/office/drawing/2014/main" id="{533CDC0E-3189-4958-8B2E-5CABFED8A2CA}"/>
              </a:ext>
            </a:extLst>
          </p:cNvPr>
          <p:cNvSpPr>
            <a:spLocks noChangeArrowheads="1"/>
          </p:cNvSpPr>
          <p:nvPr/>
        </p:nvSpPr>
        <p:spPr bwMode="blackWhite">
          <a:xfrm>
            <a:off x="623888" y="1609967"/>
            <a:ext cx="1999274" cy="736093"/>
          </a:xfrm>
          <a:prstGeom prst="rect">
            <a:avLst/>
          </a:prstGeom>
          <a:solidFill>
            <a:schemeClr val="tx1"/>
          </a:solidFill>
          <a:ln w="12700">
            <a:noFill/>
            <a:round/>
            <a:headEnd/>
            <a:tailEnd/>
          </a:ln>
          <a:effectLst/>
        </p:spPr>
        <p:txBody>
          <a:bodyPr wrap="square" lIns="91440" tIns="0" rIns="0" bIns="91440" anchor="ctr"/>
          <a:lstStyle/>
          <a:p>
            <a:pPr marL="53975" marR="0" lvl="0" indent="0" algn="l" defTabSz="914400" rtl="0" eaLnBrk="1" fontAlgn="base" latinLnBrk="0" hangingPunct="1">
              <a:lnSpc>
                <a:spcPct val="100000"/>
              </a:lnSpc>
              <a:spcBef>
                <a:spcPts val="900"/>
              </a:spcBef>
              <a:spcAft>
                <a:spcPts val="600"/>
              </a:spcAft>
              <a:buClr>
                <a:srgbClr val="000000"/>
              </a:buClr>
              <a:buSzTx/>
              <a:buFontTx/>
              <a:buNone/>
              <a:tabLst/>
              <a:defRPr/>
            </a:pPr>
            <a:r>
              <a:rPr kumimoji="0" lang="en-US" sz="1200" b="1" i="0" u="none" strike="noStrike" kern="1200" cap="none" spc="0" normalizeH="0" baseline="0" noProof="0" dirty="0">
                <a:ln>
                  <a:noFill/>
                </a:ln>
                <a:solidFill>
                  <a:srgbClr val="FFFFFF"/>
                </a:solidFill>
                <a:effectLst/>
                <a:uLnTx/>
                <a:uFillTx/>
                <a:latin typeface="Arial" panose="020B0604020202020204"/>
                <a:ea typeface="+mn-ea"/>
                <a:cs typeface="+mn-cs"/>
              </a:rPr>
              <a:t>Insert intangible benefit</a:t>
            </a:r>
          </a:p>
        </p:txBody>
      </p:sp>
      <p:sp>
        <p:nvSpPr>
          <p:cNvPr id="91" name="Oval 40">
            <a:extLst>
              <a:ext uri="{FF2B5EF4-FFF2-40B4-BE49-F238E27FC236}">
                <a16:creationId xmlns:a16="http://schemas.microsoft.com/office/drawing/2014/main" id="{87BBC7D3-8B39-4BEF-8A4A-3A623BB382C7}"/>
              </a:ext>
            </a:extLst>
          </p:cNvPr>
          <p:cNvSpPr>
            <a:spLocks noChangeArrowheads="1"/>
          </p:cNvSpPr>
          <p:nvPr/>
        </p:nvSpPr>
        <p:spPr bwMode="blackWhite">
          <a:xfrm>
            <a:off x="2664069" y="1609967"/>
            <a:ext cx="8923093" cy="736093"/>
          </a:xfrm>
          <a:prstGeom prst="rect">
            <a:avLst/>
          </a:prstGeom>
          <a:solidFill>
            <a:schemeClr val="bg1">
              <a:lumMod val="95000"/>
            </a:schemeClr>
          </a:solidFill>
          <a:ln w="12700">
            <a:noFill/>
            <a:round/>
            <a:headEnd/>
            <a:tailEnd/>
          </a:ln>
          <a:effectLst/>
        </p:spPr>
        <p:txBody>
          <a:bodyPr wrap="square" lIns="91440" tIns="91440" rIns="91440" bIns="91440" anchor="t"/>
          <a:lstStyle/>
          <a:p>
            <a:pPr marL="53975" marR="0" lvl="0" indent="0" algn="l" defTabSz="914400" rtl="0" eaLnBrk="1" fontAlgn="auto" latinLnBrk="0" hangingPunct="1">
              <a:lnSpc>
                <a:spcPct val="100000"/>
              </a:lnSpc>
              <a:spcBef>
                <a:spcPts val="900"/>
              </a:spcBef>
              <a:spcAft>
                <a:spcPts val="0"/>
              </a:spcAft>
              <a:buClrTx/>
              <a:buSzTx/>
              <a:buFontTx/>
              <a:buNone/>
              <a:tabLst/>
              <a:defRPr/>
            </a:pPr>
            <a:r>
              <a:rPr kumimoji="0" lang="en-US" sz="1200" b="0" i="0" u="none" strike="noStrike" kern="1200" cap="none" spc="0" normalizeH="0" baseline="0" noProof="0" dirty="0">
                <a:ln>
                  <a:noFill/>
                </a:ln>
                <a:solidFill>
                  <a:srgbClr val="002060"/>
                </a:solidFill>
                <a:effectLst/>
                <a:uLnTx/>
                <a:uFillTx/>
                <a:latin typeface="Arial" panose="020B0604020202020204"/>
                <a:ea typeface="+mn-ea"/>
                <a:cs typeface="+mn-cs"/>
              </a:rPr>
              <a:t>Insert your own text</a:t>
            </a:r>
          </a:p>
        </p:txBody>
      </p:sp>
      <p:sp>
        <p:nvSpPr>
          <p:cNvPr id="93" name="Oval 40">
            <a:extLst>
              <a:ext uri="{FF2B5EF4-FFF2-40B4-BE49-F238E27FC236}">
                <a16:creationId xmlns:a16="http://schemas.microsoft.com/office/drawing/2014/main" id="{533CDC0E-3189-4958-8B2E-5CABFED8A2CA}"/>
              </a:ext>
            </a:extLst>
          </p:cNvPr>
          <p:cNvSpPr>
            <a:spLocks noChangeArrowheads="1"/>
          </p:cNvSpPr>
          <p:nvPr/>
        </p:nvSpPr>
        <p:spPr bwMode="blackWhite">
          <a:xfrm>
            <a:off x="623888" y="2413295"/>
            <a:ext cx="1999274" cy="736093"/>
          </a:xfrm>
          <a:prstGeom prst="rect">
            <a:avLst/>
          </a:prstGeom>
          <a:solidFill>
            <a:schemeClr val="tx1"/>
          </a:solidFill>
          <a:ln w="12700">
            <a:noFill/>
            <a:round/>
            <a:headEnd/>
            <a:tailEnd/>
          </a:ln>
          <a:effectLst/>
        </p:spPr>
        <p:txBody>
          <a:bodyPr wrap="square" lIns="91440" tIns="0" rIns="0" bIns="91440" anchor="ctr"/>
          <a:lstStyle/>
          <a:p>
            <a:pPr marL="53975" marR="0" lvl="0" indent="0" algn="l" defTabSz="914400" rtl="0" eaLnBrk="1" fontAlgn="base" latinLnBrk="0" hangingPunct="1">
              <a:lnSpc>
                <a:spcPct val="100000"/>
              </a:lnSpc>
              <a:spcBef>
                <a:spcPts val="900"/>
              </a:spcBef>
              <a:spcAft>
                <a:spcPts val="600"/>
              </a:spcAft>
              <a:buClr>
                <a:srgbClr val="000000"/>
              </a:buClr>
              <a:buSzTx/>
              <a:buFontTx/>
              <a:buNone/>
              <a:tabLst/>
              <a:defRPr/>
            </a:pPr>
            <a:r>
              <a:rPr kumimoji="0" lang="en-US" sz="1200" b="1" i="0" u="none" strike="noStrike" kern="1200" cap="none" spc="0" normalizeH="0" baseline="0" noProof="0" dirty="0">
                <a:ln>
                  <a:noFill/>
                </a:ln>
                <a:solidFill>
                  <a:srgbClr val="FFFFFF"/>
                </a:solidFill>
                <a:effectLst/>
                <a:uLnTx/>
                <a:uFillTx/>
                <a:latin typeface="Arial" panose="020B0604020202020204"/>
                <a:ea typeface="+mn-ea"/>
                <a:cs typeface="+mn-cs"/>
              </a:rPr>
              <a:t>Insert intangible benefit</a:t>
            </a:r>
          </a:p>
        </p:txBody>
      </p:sp>
      <p:sp>
        <p:nvSpPr>
          <p:cNvPr id="94" name="Oval 40">
            <a:extLst>
              <a:ext uri="{FF2B5EF4-FFF2-40B4-BE49-F238E27FC236}">
                <a16:creationId xmlns:a16="http://schemas.microsoft.com/office/drawing/2014/main" id="{87BBC7D3-8B39-4BEF-8A4A-3A623BB382C7}"/>
              </a:ext>
            </a:extLst>
          </p:cNvPr>
          <p:cNvSpPr>
            <a:spLocks noChangeArrowheads="1"/>
          </p:cNvSpPr>
          <p:nvPr/>
        </p:nvSpPr>
        <p:spPr bwMode="blackWhite">
          <a:xfrm>
            <a:off x="2664069" y="2413295"/>
            <a:ext cx="8923093" cy="736093"/>
          </a:xfrm>
          <a:prstGeom prst="rect">
            <a:avLst/>
          </a:prstGeom>
          <a:solidFill>
            <a:schemeClr val="bg1">
              <a:lumMod val="95000"/>
            </a:schemeClr>
          </a:solidFill>
          <a:ln w="12700">
            <a:noFill/>
            <a:round/>
            <a:headEnd/>
            <a:tailEnd/>
          </a:ln>
          <a:effectLst/>
        </p:spPr>
        <p:txBody>
          <a:bodyPr wrap="square" lIns="91440" tIns="91440" rIns="91440" bIns="91440" anchor="t"/>
          <a:lstStyle/>
          <a:p>
            <a:pPr marL="53975" marR="0" lvl="0" indent="0" algn="l" defTabSz="914400" rtl="0" eaLnBrk="1" fontAlgn="auto" latinLnBrk="0" hangingPunct="1">
              <a:lnSpc>
                <a:spcPct val="100000"/>
              </a:lnSpc>
              <a:spcBef>
                <a:spcPts val="900"/>
              </a:spcBef>
              <a:spcAft>
                <a:spcPts val="0"/>
              </a:spcAft>
              <a:buClrTx/>
              <a:buSzTx/>
              <a:buFontTx/>
              <a:buNone/>
              <a:tabLst/>
              <a:defRPr/>
            </a:pPr>
            <a:r>
              <a:rPr kumimoji="0" lang="en-US" sz="1200" b="0" i="0" u="none" strike="noStrike" kern="1200" cap="none" spc="0" normalizeH="0" baseline="0" noProof="0" dirty="0">
                <a:ln>
                  <a:noFill/>
                </a:ln>
                <a:solidFill>
                  <a:srgbClr val="002060"/>
                </a:solidFill>
                <a:effectLst/>
                <a:uLnTx/>
                <a:uFillTx/>
                <a:latin typeface="Arial" panose="020B0604020202020204"/>
                <a:ea typeface="+mn-ea"/>
                <a:cs typeface="+mn-cs"/>
              </a:rPr>
              <a:t>Insert your own text</a:t>
            </a:r>
          </a:p>
        </p:txBody>
      </p:sp>
      <p:sp>
        <p:nvSpPr>
          <p:cNvPr id="96" name="Oval 40">
            <a:extLst>
              <a:ext uri="{FF2B5EF4-FFF2-40B4-BE49-F238E27FC236}">
                <a16:creationId xmlns:a16="http://schemas.microsoft.com/office/drawing/2014/main" id="{533CDC0E-3189-4958-8B2E-5CABFED8A2CA}"/>
              </a:ext>
            </a:extLst>
          </p:cNvPr>
          <p:cNvSpPr>
            <a:spLocks noChangeArrowheads="1"/>
          </p:cNvSpPr>
          <p:nvPr/>
        </p:nvSpPr>
        <p:spPr bwMode="blackWhite">
          <a:xfrm>
            <a:off x="623888" y="3216623"/>
            <a:ext cx="1999274" cy="736093"/>
          </a:xfrm>
          <a:prstGeom prst="rect">
            <a:avLst/>
          </a:prstGeom>
          <a:solidFill>
            <a:schemeClr val="tx1"/>
          </a:solidFill>
          <a:ln w="12700">
            <a:noFill/>
            <a:round/>
            <a:headEnd/>
            <a:tailEnd/>
          </a:ln>
          <a:effectLst/>
        </p:spPr>
        <p:txBody>
          <a:bodyPr wrap="square" lIns="91440" tIns="0" rIns="0" bIns="91440" anchor="ctr"/>
          <a:lstStyle/>
          <a:p>
            <a:pPr marL="53975" marR="0" lvl="0" indent="0" algn="l" defTabSz="914400" rtl="0" eaLnBrk="1" fontAlgn="base" latinLnBrk="0" hangingPunct="1">
              <a:lnSpc>
                <a:spcPct val="100000"/>
              </a:lnSpc>
              <a:spcBef>
                <a:spcPts val="900"/>
              </a:spcBef>
              <a:spcAft>
                <a:spcPts val="600"/>
              </a:spcAft>
              <a:buClr>
                <a:srgbClr val="000000"/>
              </a:buClr>
              <a:buSzTx/>
              <a:buFontTx/>
              <a:buNone/>
              <a:tabLst/>
              <a:defRPr/>
            </a:pPr>
            <a:r>
              <a:rPr kumimoji="0" lang="en-US" sz="1200" b="1" i="0" u="none" strike="noStrike" kern="1200" cap="none" spc="0" normalizeH="0" baseline="0" noProof="0" dirty="0">
                <a:ln>
                  <a:noFill/>
                </a:ln>
                <a:solidFill>
                  <a:srgbClr val="FFFFFF"/>
                </a:solidFill>
                <a:effectLst/>
                <a:uLnTx/>
                <a:uFillTx/>
                <a:latin typeface="Arial" panose="020B0604020202020204"/>
                <a:ea typeface="+mn-ea"/>
                <a:cs typeface="+mn-cs"/>
              </a:rPr>
              <a:t>Insert intangible benefit</a:t>
            </a:r>
          </a:p>
        </p:txBody>
      </p:sp>
      <p:sp>
        <p:nvSpPr>
          <p:cNvPr id="97" name="Oval 40">
            <a:extLst>
              <a:ext uri="{FF2B5EF4-FFF2-40B4-BE49-F238E27FC236}">
                <a16:creationId xmlns:a16="http://schemas.microsoft.com/office/drawing/2014/main" id="{87BBC7D3-8B39-4BEF-8A4A-3A623BB382C7}"/>
              </a:ext>
            </a:extLst>
          </p:cNvPr>
          <p:cNvSpPr>
            <a:spLocks noChangeArrowheads="1"/>
          </p:cNvSpPr>
          <p:nvPr/>
        </p:nvSpPr>
        <p:spPr bwMode="blackWhite">
          <a:xfrm>
            <a:off x="2664069" y="3216623"/>
            <a:ext cx="8923093" cy="736093"/>
          </a:xfrm>
          <a:prstGeom prst="rect">
            <a:avLst/>
          </a:prstGeom>
          <a:solidFill>
            <a:schemeClr val="bg1">
              <a:lumMod val="95000"/>
            </a:schemeClr>
          </a:solidFill>
          <a:ln w="12700">
            <a:noFill/>
            <a:round/>
            <a:headEnd/>
            <a:tailEnd/>
          </a:ln>
          <a:effectLst/>
        </p:spPr>
        <p:txBody>
          <a:bodyPr wrap="square" lIns="91440" tIns="91440" rIns="91440" bIns="91440" anchor="t"/>
          <a:lstStyle/>
          <a:p>
            <a:pPr marL="53975" marR="0" lvl="0" indent="0" algn="l" defTabSz="914400" rtl="0" eaLnBrk="1" fontAlgn="auto" latinLnBrk="0" hangingPunct="1">
              <a:lnSpc>
                <a:spcPct val="100000"/>
              </a:lnSpc>
              <a:spcBef>
                <a:spcPts val="900"/>
              </a:spcBef>
              <a:spcAft>
                <a:spcPts val="0"/>
              </a:spcAft>
              <a:buClrTx/>
              <a:buSzTx/>
              <a:buFontTx/>
              <a:buNone/>
              <a:tabLst/>
              <a:defRPr/>
            </a:pPr>
            <a:r>
              <a:rPr kumimoji="0" lang="en-US" sz="1200" b="0" i="0" u="none" strike="noStrike" kern="1200" cap="none" spc="0" normalizeH="0" baseline="0" noProof="0" dirty="0">
                <a:ln>
                  <a:noFill/>
                </a:ln>
                <a:solidFill>
                  <a:srgbClr val="002060"/>
                </a:solidFill>
                <a:effectLst/>
                <a:uLnTx/>
                <a:uFillTx/>
                <a:latin typeface="Arial" panose="020B0604020202020204"/>
                <a:ea typeface="+mn-ea"/>
                <a:cs typeface="+mn-cs"/>
              </a:rPr>
              <a:t>Insert your own text</a:t>
            </a:r>
          </a:p>
        </p:txBody>
      </p:sp>
      <p:sp>
        <p:nvSpPr>
          <p:cNvPr id="99" name="Oval 40">
            <a:extLst>
              <a:ext uri="{FF2B5EF4-FFF2-40B4-BE49-F238E27FC236}">
                <a16:creationId xmlns:a16="http://schemas.microsoft.com/office/drawing/2014/main" id="{533CDC0E-3189-4958-8B2E-5CABFED8A2CA}"/>
              </a:ext>
            </a:extLst>
          </p:cNvPr>
          <p:cNvSpPr>
            <a:spLocks noChangeArrowheads="1"/>
          </p:cNvSpPr>
          <p:nvPr/>
        </p:nvSpPr>
        <p:spPr bwMode="blackWhite">
          <a:xfrm>
            <a:off x="623888" y="4019950"/>
            <a:ext cx="1999274" cy="736093"/>
          </a:xfrm>
          <a:prstGeom prst="rect">
            <a:avLst/>
          </a:prstGeom>
          <a:solidFill>
            <a:schemeClr val="tx1"/>
          </a:solidFill>
          <a:ln w="12700">
            <a:noFill/>
            <a:round/>
            <a:headEnd/>
            <a:tailEnd/>
          </a:ln>
          <a:effectLst/>
        </p:spPr>
        <p:txBody>
          <a:bodyPr wrap="square" lIns="91440" tIns="0" rIns="0" bIns="91440" anchor="ctr"/>
          <a:lstStyle/>
          <a:p>
            <a:pPr marL="53975" marR="0" lvl="0" indent="0" algn="l" defTabSz="914400" rtl="0" eaLnBrk="1" fontAlgn="base" latinLnBrk="0" hangingPunct="1">
              <a:lnSpc>
                <a:spcPct val="100000"/>
              </a:lnSpc>
              <a:spcBef>
                <a:spcPts val="900"/>
              </a:spcBef>
              <a:spcAft>
                <a:spcPts val="600"/>
              </a:spcAft>
              <a:buClr>
                <a:srgbClr val="000000"/>
              </a:buClr>
              <a:buSzTx/>
              <a:buFontTx/>
              <a:buNone/>
              <a:tabLst/>
              <a:defRPr/>
            </a:pPr>
            <a:r>
              <a:rPr kumimoji="0" lang="en-US" sz="1200" b="1" i="0" u="none" strike="noStrike" kern="1200" cap="none" spc="0" normalizeH="0" baseline="0" noProof="0" dirty="0">
                <a:ln>
                  <a:noFill/>
                </a:ln>
                <a:solidFill>
                  <a:srgbClr val="FFFFFF"/>
                </a:solidFill>
                <a:effectLst/>
                <a:uLnTx/>
                <a:uFillTx/>
                <a:latin typeface="Arial" panose="020B0604020202020204"/>
                <a:ea typeface="+mn-ea"/>
                <a:cs typeface="+mn-cs"/>
              </a:rPr>
              <a:t>Insert intangible benefit</a:t>
            </a:r>
          </a:p>
        </p:txBody>
      </p:sp>
      <p:sp>
        <p:nvSpPr>
          <p:cNvPr id="100" name="Oval 40">
            <a:extLst>
              <a:ext uri="{FF2B5EF4-FFF2-40B4-BE49-F238E27FC236}">
                <a16:creationId xmlns:a16="http://schemas.microsoft.com/office/drawing/2014/main" id="{87BBC7D3-8B39-4BEF-8A4A-3A623BB382C7}"/>
              </a:ext>
            </a:extLst>
          </p:cNvPr>
          <p:cNvSpPr>
            <a:spLocks noChangeArrowheads="1"/>
          </p:cNvSpPr>
          <p:nvPr/>
        </p:nvSpPr>
        <p:spPr bwMode="blackWhite">
          <a:xfrm>
            <a:off x="2664069" y="4019950"/>
            <a:ext cx="8923093" cy="736093"/>
          </a:xfrm>
          <a:prstGeom prst="rect">
            <a:avLst/>
          </a:prstGeom>
          <a:solidFill>
            <a:schemeClr val="bg1">
              <a:lumMod val="95000"/>
            </a:schemeClr>
          </a:solidFill>
          <a:ln w="12700">
            <a:noFill/>
            <a:round/>
            <a:headEnd/>
            <a:tailEnd/>
          </a:ln>
          <a:effectLst/>
        </p:spPr>
        <p:txBody>
          <a:bodyPr wrap="square" lIns="91440" tIns="91440" rIns="91440" bIns="91440" anchor="t"/>
          <a:lstStyle/>
          <a:p>
            <a:pPr marL="53975" marR="0" lvl="0" indent="0" algn="l" defTabSz="914400" rtl="0" eaLnBrk="1" fontAlgn="auto" latinLnBrk="0" hangingPunct="1">
              <a:lnSpc>
                <a:spcPct val="100000"/>
              </a:lnSpc>
              <a:spcBef>
                <a:spcPts val="900"/>
              </a:spcBef>
              <a:spcAft>
                <a:spcPts val="0"/>
              </a:spcAft>
              <a:buClrTx/>
              <a:buSzTx/>
              <a:buFontTx/>
              <a:buNone/>
              <a:tabLst/>
              <a:defRPr/>
            </a:pPr>
            <a:r>
              <a:rPr kumimoji="0" lang="en-US" sz="1200" b="0" i="0" u="none" strike="noStrike" kern="1200" cap="none" spc="0" normalizeH="0" baseline="0" noProof="0" dirty="0">
                <a:ln>
                  <a:noFill/>
                </a:ln>
                <a:solidFill>
                  <a:srgbClr val="002060"/>
                </a:solidFill>
                <a:effectLst/>
                <a:uLnTx/>
                <a:uFillTx/>
                <a:latin typeface="Arial" panose="020B0604020202020204"/>
                <a:ea typeface="+mn-ea"/>
                <a:cs typeface="+mn-cs"/>
              </a:rPr>
              <a:t>Insert your own text</a:t>
            </a:r>
          </a:p>
        </p:txBody>
      </p:sp>
      <p:sp>
        <p:nvSpPr>
          <p:cNvPr id="102" name="Oval 40">
            <a:extLst>
              <a:ext uri="{FF2B5EF4-FFF2-40B4-BE49-F238E27FC236}">
                <a16:creationId xmlns:a16="http://schemas.microsoft.com/office/drawing/2014/main" id="{533CDC0E-3189-4958-8B2E-5CABFED8A2CA}"/>
              </a:ext>
            </a:extLst>
          </p:cNvPr>
          <p:cNvSpPr>
            <a:spLocks noChangeArrowheads="1"/>
          </p:cNvSpPr>
          <p:nvPr/>
        </p:nvSpPr>
        <p:spPr bwMode="blackWhite">
          <a:xfrm>
            <a:off x="623888" y="4823278"/>
            <a:ext cx="1999274" cy="736093"/>
          </a:xfrm>
          <a:prstGeom prst="rect">
            <a:avLst/>
          </a:prstGeom>
          <a:solidFill>
            <a:schemeClr val="tx1"/>
          </a:solidFill>
          <a:ln w="12700">
            <a:noFill/>
            <a:round/>
            <a:headEnd/>
            <a:tailEnd/>
          </a:ln>
          <a:effectLst/>
        </p:spPr>
        <p:txBody>
          <a:bodyPr wrap="square" lIns="91440" tIns="0" rIns="0" bIns="91440" anchor="ctr"/>
          <a:lstStyle/>
          <a:p>
            <a:pPr marL="53975" marR="0" lvl="0" indent="0" algn="l" defTabSz="914400" rtl="0" eaLnBrk="1" fontAlgn="base" latinLnBrk="0" hangingPunct="1">
              <a:lnSpc>
                <a:spcPct val="100000"/>
              </a:lnSpc>
              <a:spcBef>
                <a:spcPts val="900"/>
              </a:spcBef>
              <a:spcAft>
                <a:spcPts val="600"/>
              </a:spcAft>
              <a:buClr>
                <a:srgbClr val="000000"/>
              </a:buClr>
              <a:buSzTx/>
              <a:buFontTx/>
              <a:buNone/>
              <a:tabLst/>
              <a:defRPr/>
            </a:pPr>
            <a:r>
              <a:rPr kumimoji="0" lang="en-US" sz="1200" b="1" i="0" u="none" strike="noStrike" kern="1200" cap="none" spc="0" normalizeH="0" baseline="0" noProof="0" dirty="0">
                <a:ln>
                  <a:noFill/>
                </a:ln>
                <a:solidFill>
                  <a:srgbClr val="FFFFFF"/>
                </a:solidFill>
                <a:effectLst/>
                <a:uLnTx/>
                <a:uFillTx/>
                <a:latin typeface="Arial" panose="020B0604020202020204"/>
                <a:ea typeface="+mn-ea"/>
                <a:cs typeface="+mn-cs"/>
              </a:rPr>
              <a:t>Insert intangible benefit</a:t>
            </a:r>
          </a:p>
        </p:txBody>
      </p:sp>
      <p:sp>
        <p:nvSpPr>
          <p:cNvPr id="103" name="Oval 40">
            <a:extLst>
              <a:ext uri="{FF2B5EF4-FFF2-40B4-BE49-F238E27FC236}">
                <a16:creationId xmlns:a16="http://schemas.microsoft.com/office/drawing/2014/main" id="{87BBC7D3-8B39-4BEF-8A4A-3A623BB382C7}"/>
              </a:ext>
            </a:extLst>
          </p:cNvPr>
          <p:cNvSpPr>
            <a:spLocks noChangeArrowheads="1"/>
          </p:cNvSpPr>
          <p:nvPr/>
        </p:nvSpPr>
        <p:spPr bwMode="blackWhite">
          <a:xfrm>
            <a:off x="2664069" y="4823278"/>
            <a:ext cx="8923093" cy="736093"/>
          </a:xfrm>
          <a:prstGeom prst="rect">
            <a:avLst/>
          </a:prstGeom>
          <a:solidFill>
            <a:schemeClr val="bg1">
              <a:lumMod val="95000"/>
            </a:schemeClr>
          </a:solidFill>
          <a:ln w="12700">
            <a:noFill/>
            <a:round/>
            <a:headEnd/>
            <a:tailEnd/>
          </a:ln>
          <a:effectLst/>
        </p:spPr>
        <p:txBody>
          <a:bodyPr wrap="square" lIns="91440" tIns="91440" rIns="91440" bIns="91440" anchor="t"/>
          <a:lstStyle/>
          <a:p>
            <a:pPr marL="53975" marR="0" lvl="0" indent="0" algn="l" defTabSz="914400" rtl="0" eaLnBrk="1" fontAlgn="auto" latinLnBrk="0" hangingPunct="1">
              <a:lnSpc>
                <a:spcPct val="100000"/>
              </a:lnSpc>
              <a:spcBef>
                <a:spcPts val="900"/>
              </a:spcBef>
              <a:spcAft>
                <a:spcPts val="0"/>
              </a:spcAft>
              <a:buClrTx/>
              <a:buSzTx/>
              <a:buFontTx/>
              <a:buNone/>
              <a:tabLst/>
              <a:defRPr/>
            </a:pPr>
            <a:r>
              <a:rPr kumimoji="0" lang="en-US" sz="1200" b="0" i="0" u="none" strike="noStrike" kern="1200" cap="none" spc="0" normalizeH="0" baseline="0" noProof="0" dirty="0">
                <a:ln>
                  <a:noFill/>
                </a:ln>
                <a:solidFill>
                  <a:srgbClr val="002060"/>
                </a:solidFill>
                <a:effectLst/>
                <a:uLnTx/>
                <a:uFillTx/>
                <a:latin typeface="Arial" panose="020B0604020202020204"/>
                <a:ea typeface="+mn-ea"/>
                <a:cs typeface="+mn-cs"/>
              </a:rPr>
              <a:t>Insert your own text</a:t>
            </a:r>
          </a:p>
        </p:txBody>
      </p:sp>
      <p:sp>
        <p:nvSpPr>
          <p:cNvPr id="105" name="Oval 40">
            <a:extLst>
              <a:ext uri="{FF2B5EF4-FFF2-40B4-BE49-F238E27FC236}">
                <a16:creationId xmlns:a16="http://schemas.microsoft.com/office/drawing/2014/main" id="{533CDC0E-3189-4958-8B2E-5CABFED8A2CA}"/>
              </a:ext>
            </a:extLst>
          </p:cNvPr>
          <p:cNvSpPr>
            <a:spLocks noChangeArrowheads="1"/>
          </p:cNvSpPr>
          <p:nvPr/>
        </p:nvSpPr>
        <p:spPr bwMode="blackWhite">
          <a:xfrm>
            <a:off x="623888" y="5626607"/>
            <a:ext cx="1999274" cy="736093"/>
          </a:xfrm>
          <a:prstGeom prst="rect">
            <a:avLst/>
          </a:prstGeom>
          <a:solidFill>
            <a:schemeClr val="tx1"/>
          </a:solidFill>
          <a:ln w="12700">
            <a:noFill/>
            <a:round/>
            <a:headEnd/>
            <a:tailEnd/>
          </a:ln>
          <a:effectLst/>
        </p:spPr>
        <p:txBody>
          <a:bodyPr wrap="square" lIns="91440" tIns="0" rIns="0" bIns="91440" anchor="ctr"/>
          <a:lstStyle/>
          <a:p>
            <a:pPr marL="53975" marR="0" lvl="0" indent="0" algn="l" defTabSz="914400" rtl="0" eaLnBrk="1" fontAlgn="base" latinLnBrk="0" hangingPunct="1">
              <a:lnSpc>
                <a:spcPct val="100000"/>
              </a:lnSpc>
              <a:spcBef>
                <a:spcPts val="900"/>
              </a:spcBef>
              <a:spcAft>
                <a:spcPts val="600"/>
              </a:spcAft>
              <a:buClr>
                <a:srgbClr val="000000"/>
              </a:buClr>
              <a:buSzTx/>
              <a:buFontTx/>
              <a:buNone/>
              <a:tabLst/>
              <a:defRPr/>
            </a:pPr>
            <a:r>
              <a:rPr kumimoji="0" lang="en-US" sz="1200" b="1" i="0" u="none" strike="noStrike" kern="1200" cap="none" spc="0" normalizeH="0" baseline="0" noProof="0" dirty="0">
                <a:ln>
                  <a:noFill/>
                </a:ln>
                <a:solidFill>
                  <a:srgbClr val="FFFFFF"/>
                </a:solidFill>
                <a:effectLst/>
                <a:uLnTx/>
                <a:uFillTx/>
                <a:latin typeface="Arial" panose="020B0604020202020204"/>
                <a:ea typeface="+mn-ea"/>
                <a:cs typeface="+mn-cs"/>
              </a:rPr>
              <a:t>Insert intangible benefit</a:t>
            </a:r>
          </a:p>
        </p:txBody>
      </p:sp>
      <p:sp>
        <p:nvSpPr>
          <p:cNvPr id="106" name="Oval 40">
            <a:extLst>
              <a:ext uri="{FF2B5EF4-FFF2-40B4-BE49-F238E27FC236}">
                <a16:creationId xmlns:a16="http://schemas.microsoft.com/office/drawing/2014/main" id="{87BBC7D3-8B39-4BEF-8A4A-3A623BB382C7}"/>
              </a:ext>
            </a:extLst>
          </p:cNvPr>
          <p:cNvSpPr>
            <a:spLocks noChangeArrowheads="1"/>
          </p:cNvSpPr>
          <p:nvPr/>
        </p:nvSpPr>
        <p:spPr bwMode="blackWhite">
          <a:xfrm>
            <a:off x="2664069" y="5626607"/>
            <a:ext cx="8923093" cy="736093"/>
          </a:xfrm>
          <a:prstGeom prst="rect">
            <a:avLst/>
          </a:prstGeom>
          <a:solidFill>
            <a:schemeClr val="bg1">
              <a:lumMod val="95000"/>
            </a:schemeClr>
          </a:solidFill>
          <a:ln w="12700">
            <a:noFill/>
            <a:round/>
            <a:headEnd/>
            <a:tailEnd/>
          </a:ln>
          <a:effectLst/>
        </p:spPr>
        <p:txBody>
          <a:bodyPr wrap="square" lIns="91440" tIns="91440" rIns="91440" bIns="91440" anchor="t"/>
          <a:lstStyle/>
          <a:p>
            <a:pPr marL="53975" marR="0" lvl="0" indent="0" algn="l" defTabSz="914400" rtl="0" eaLnBrk="1" fontAlgn="auto" latinLnBrk="0" hangingPunct="1">
              <a:lnSpc>
                <a:spcPct val="100000"/>
              </a:lnSpc>
              <a:spcBef>
                <a:spcPts val="900"/>
              </a:spcBef>
              <a:spcAft>
                <a:spcPts val="0"/>
              </a:spcAft>
              <a:buClrTx/>
              <a:buSzTx/>
              <a:buFontTx/>
              <a:buNone/>
              <a:tabLst/>
              <a:defRPr/>
            </a:pPr>
            <a:r>
              <a:rPr kumimoji="0" lang="en-US" sz="1200" b="0" i="0" u="none" strike="noStrike" kern="1200" cap="none" spc="0" normalizeH="0" baseline="0" noProof="0" dirty="0">
                <a:ln>
                  <a:noFill/>
                </a:ln>
                <a:solidFill>
                  <a:srgbClr val="002060"/>
                </a:solidFill>
                <a:effectLst/>
                <a:uLnTx/>
                <a:uFillTx/>
                <a:latin typeface="Arial" panose="020B0604020202020204"/>
                <a:ea typeface="+mn-ea"/>
                <a:cs typeface="+mn-cs"/>
              </a:rPr>
              <a:t>Insert your own text</a:t>
            </a:r>
          </a:p>
        </p:txBody>
      </p:sp>
    </p:spTree>
    <p:extLst>
      <p:ext uri="{BB962C8B-B14F-4D97-AF65-F5344CB8AC3E}">
        <p14:creationId xmlns:p14="http://schemas.microsoft.com/office/powerpoint/2010/main" val="9603071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58B7AFD-01BB-4A7B-A3BF-F54B179CB4EC}"/>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66260" name="think-cell Slide" r:id="rId5" imgW="344" imgH="344" progId="TCLayout.ActiveDocument.1">
                  <p:embed/>
                </p:oleObj>
              </mc:Choice>
              <mc:Fallback>
                <p:oleObj name="think-cell Slide" r:id="rId5" imgW="344" imgH="344" progId="TCLayout.ActiveDocument.1">
                  <p:embed/>
                  <p:pic>
                    <p:nvPicPr>
                      <p:cNvPr id="7" name="Object 6" hidden="1">
                        <a:extLst>
                          <a:ext uri="{FF2B5EF4-FFF2-40B4-BE49-F238E27FC236}">
                            <a16:creationId xmlns:a16="http://schemas.microsoft.com/office/drawing/2014/main" id="{B58B7AFD-01BB-4A7B-A3BF-F54B179CB4E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6A848D05-FE2C-45F5-8AF0-7706FBA5A627}"/>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8205034-64E8-4435-BFA1-43956B7507D0}"/>
              </a:ext>
            </a:extLst>
          </p:cNvPr>
          <p:cNvSpPr>
            <a:spLocks noGrp="1"/>
          </p:cNvSpPr>
          <p:nvPr>
            <p:ph type="title"/>
          </p:nvPr>
        </p:nvSpPr>
        <p:spPr/>
        <p:txBody>
          <a:bodyPr>
            <a:normAutofit/>
          </a:bodyPr>
          <a:lstStyle/>
          <a:p>
            <a:r>
              <a:rPr lang="en-US" sz="2400" dirty="0"/>
              <a:t>Table of Contents</a:t>
            </a:r>
          </a:p>
        </p:txBody>
      </p:sp>
      <p:sp>
        <p:nvSpPr>
          <p:cNvPr id="3" name="Text Placeholder 2">
            <a:extLst>
              <a:ext uri="{FF2B5EF4-FFF2-40B4-BE49-F238E27FC236}">
                <a16:creationId xmlns:a16="http://schemas.microsoft.com/office/drawing/2014/main" id="{5A344048-DBDE-413B-8AF9-F87D45AC158E}"/>
              </a:ext>
            </a:extLst>
          </p:cNvPr>
          <p:cNvSpPr>
            <a:spLocks noGrp="1"/>
          </p:cNvSpPr>
          <p:nvPr>
            <p:ph type="body" sz="quarter" idx="10"/>
          </p:nvPr>
        </p:nvSpPr>
        <p:spPr>
          <a:xfrm>
            <a:off x="1037492" y="1899144"/>
            <a:ext cx="9729788" cy="4524315"/>
          </a:xfrm>
        </p:spPr>
        <p:txBody>
          <a:bodyPr>
            <a:spAutoFit/>
          </a:bodyPr>
          <a:lstStyle/>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Executive Summary</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Business Opportunity &amp; Suggested Solution</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Project Objectives, Scope &amp; Approach</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Project Deliverables &amp; Business Outcomes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Strategic Alignment</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Dependencies &amp; Constraints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Risk Assessment &amp; Mitigation</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Change Impact Assessment</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Project Costs </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Benefits</a:t>
            </a:r>
          </a:p>
          <a:p>
            <a:pPr marL="457200" lvl="0" indent="-342900" defTabSz="914400">
              <a:lnSpc>
                <a:spcPct val="100000"/>
              </a:lnSpc>
              <a:spcBef>
                <a:spcPts val="400"/>
              </a:spcBef>
              <a:spcAft>
                <a:spcPts val="400"/>
              </a:spcAft>
              <a:buFont typeface="+mj-lt"/>
              <a:buAutoNum type="arabicPeriod"/>
              <a:defRPr/>
            </a:pPr>
            <a:r>
              <a:rPr lang="en-US" sz="1600" b="1" dirty="0">
                <a:solidFill>
                  <a:schemeClr val="tx1"/>
                </a:solidFill>
                <a:latin typeface="Arial"/>
                <a:cs typeface="+mn-cs"/>
              </a:rPr>
              <a:t>Net Present Value</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Key Success Factors &amp; KPIs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Exhibits</a:t>
            </a:r>
          </a:p>
        </p:txBody>
      </p:sp>
      <p:pic>
        <p:nvPicPr>
          <p:cNvPr id="5" name="Graphic 4" descr="List">
            <a:extLst>
              <a:ext uri="{FF2B5EF4-FFF2-40B4-BE49-F238E27FC236}">
                <a16:creationId xmlns:a16="http://schemas.microsoft.com/office/drawing/2014/main" id="{56B1C362-96F1-4BC9-AC8E-F365FD8F8E8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828137" y="511345"/>
            <a:ext cx="914400" cy="914400"/>
          </a:xfrm>
          <a:prstGeom prst="rect">
            <a:avLst/>
          </a:prstGeom>
        </p:spPr>
      </p:pic>
      <p:sp>
        <p:nvSpPr>
          <p:cNvPr id="8" name="Slide Number Placeholder 7">
            <a:extLst>
              <a:ext uri="{FF2B5EF4-FFF2-40B4-BE49-F238E27FC236}">
                <a16:creationId xmlns:a16="http://schemas.microsoft.com/office/drawing/2014/main" id="{A76A0507-70F3-4E48-940C-8D8560D8E8CC}"/>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45</a:t>
            </a:fld>
            <a:endParaRPr lang="en-US" sz="1000" dirty="0">
              <a:solidFill>
                <a:srgbClr val="ADAFBB"/>
              </a:solidFill>
            </a:endParaRPr>
          </a:p>
        </p:txBody>
      </p:sp>
      <p:sp>
        <p:nvSpPr>
          <p:cNvPr id="9" name="Rectangle 8">
            <a:extLst>
              <a:ext uri="{FF2B5EF4-FFF2-40B4-BE49-F238E27FC236}">
                <a16:creationId xmlns:a16="http://schemas.microsoft.com/office/drawing/2014/main" id="{C16D4792-989E-4B70-8D7E-99B843B78114}"/>
              </a:ext>
            </a:extLst>
          </p:cNvPr>
          <p:cNvSpPr/>
          <p:nvPr/>
        </p:nvSpPr>
        <p:spPr>
          <a:xfrm>
            <a:off x="890954" y="1927644"/>
            <a:ext cx="146538" cy="44958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Tree>
    <p:extLst>
      <p:ext uri="{BB962C8B-B14F-4D97-AF65-F5344CB8AC3E}">
        <p14:creationId xmlns:p14="http://schemas.microsoft.com/office/powerpoint/2010/main" val="14095895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86738"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a:lnSpc>
                <a:spcPct val="90000"/>
              </a:lnSpc>
            </a:pPr>
            <a:r>
              <a:rPr lang="en-US" sz="2400" kern="0" dirty="0"/>
              <a:t>Project Cash Flow </a:t>
            </a:r>
            <a:r>
              <a:rPr lang="en-US" sz="2400" b="0" kern="0" dirty="0"/>
              <a:t>(estimate in US$ millions)</a:t>
            </a:r>
            <a:br>
              <a:rPr lang="en-US" sz="2400" b="0" kern="0" dirty="0"/>
            </a:br>
            <a:r>
              <a:rPr lang="en-US" sz="2400" b="0" kern="0" dirty="0"/>
              <a:t>Replace this text by the key takeaway of this slide</a:t>
            </a:r>
          </a:p>
        </p:txBody>
      </p:sp>
      <p:sp>
        <p:nvSpPr>
          <p:cNvPr id="2" name="Slide Number Placeholder 1">
            <a:extLst>
              <a:ext uri="{FF2B5EF4-FFF2-40B4-BE49-F238E27FC236}">
                <a16:creationId xmlns:a16="http://schemas.microsoft.com/office/drawing/2014/main" id="{53E8B6F0-3356-4810-B737-2BBE621ED679}"/>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46</a:t>
            </a:fld>
            <a:endParaRPr lang="en-US" sz="1000" dirty="0">
              <a:solidFill>
                <a:srgbClr val="ADAFBB"/>
              </a:solidFill>
            </a:endParaRPr>
          </a:p>
        </p:txBody>
      </p:sp>
      <p:pic>
        <p:nvPicPr>
          <p:cNvPr id="89" name="Picture 88">
            <a:extLst>
              <a:ext uri="{FF2B5EF4-FFF2-40B4-BE49-F238E27FC236}">
                <a16:creationId xmlns:a16="http://schemas.microsoft.com/office/drawing/2014/main" id="{997F42B8-7847-4D60-A727-3600CD0F61E6}"/>
              </a:ext>
            </a:extLst>
          </p:cNvPr>
          <p:cNvPicPr>
            <a:picLocks noChangeAspect="1"/>
          </p:cNvPicPr>
          <p:nvPr/>
        </p:nvPicPr>
        <p:blipFill>
          <a:blip r:embed="rId6"/>
          <a:stretch>
            <a:fillRect/>
          </a:stretch>
        </p:blipFill>
        <p:spPr>
          <a:xfrm>
            <a:off x="1266331" y="1338729"/>
            <a:ext cx="9417385" cy="5024064"/>
          </a:xfrm>
          <a:prstGeom prst="rect">
            <a:avLst/>
          </a:prstGeom>
        </p:spPr>
      </p:pic>
      <p:sp>
        <p:nvSpPr>
          <p:cNvPr id="6" name="Rounded Rectangular Callout 19">
            <a:extLst>
              <a:ext uri="{FF2B5EF4-FFF2-40B4-BE49-F238E27FC236}">
                <a16:creationId xmlns:a16="http://schemas.microsoft.com/office/drawing/2014/main" id="{07EE815D-3310-4F34-8C24-F7D64CE12DBF}"/>
              </a:ext>
            </a:extLst>
          </p:cNvPr>
          <p:cNvSpPr/>
          <p:nvPr/>
        </p:nvSpPr>
        <p:spPr bwMode="auto">
          <a:xfrm>
            <a:off x="4751438" y="5095671"/>
            <a:ext cx="4353128" cy="1090613"/>
          </a:xfrm>
          <a:prstGeom prst="wedgeRoundRectCallout">
            <a:avLst>
              <a:gd name="adj1" fmla="val -37400"/>
              <a:gd name="adj2" fmla="val -85036"/>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latin typeface="Arial" charset="0"/>
                <a:cs typeface="Times New Roman" pitchFamily="18" charset="0"/>
              </a:rPr>
              <a:t>This Chart, which is located in the Excel document “Business Case - Simple Financial Model Template” will be automatically updated based on the previous table</a:t>
            </a:r>
          </a:p>
        </p:txBody>
      </p:sp>
    </p:spTree>
    <p:extLst>
      <p:ext uri="{BB962C8B-B14F-4D97-AF65-F5344CB8AC3E}">
        <p14:creationId xmlns:p14="http://schemas.microsoft.com/office/powerpoint/2010/main" val="9674951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87762"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a:lnSpc>
                <a:spcPct val="90000"/>
              </a:lnSpc>
            </a:pPr>
            <a:r>
              <a:rPr lang="en-US" sz="2400" kern="0"/>
              <a:t>Net Present Value (NPV)</a:t>
            </a:r>
            <a:br>
              <a:rPr lang="en-US" sz="2400" kern="0"/>
            </a:br>
            <a:r>
              <a:rPr lang="en-US" sz="2400" b="0" kern="0"/>
              <a:t>Replace this text by the key takeaway of this slide</a:t>
            </a:r>
            <a:endParaRPr lang="en-US" sz="2400" b="0" kern="0" dirty="0"/>
          </a:p>
        </p:txBody>
      </p:sp>
      <p:sp>
        <p:nvSpPr>
          <p:cNvPr id="2" name="Slide Number Placeholder 1">
            <a:extLst>
              <a:ext uri="{FF2B5EF4-FFF2-40B4-BE49-F238E27FC236}">
                <a16:creationId xmlns:a16="http://schemas.microsoft.com/office/drawing/2014/main" id="{53E8B6F0-3356-4810-B737-2BBE621ED679}"/>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47</a:t>
            </a:fld>
            <a:endParaRPr lang="en-US" sz="1000" dirty="0">
              <a:solidFill>
                <a:srgbClr val="ADAFBB"/>
              </a:solidFill>
            </a:endParaRPr>
          </a:p>
        </p:txBody>
      </p:sp>
      <p:sp>
        <p:nvSpPr>
          <p:cNvPr id="87" name="Rectangle 86">
            <a:extLst>
              <a:ext uri="{FF2B5EF4-FFF2-40B4-BE49-F238E27FC236}">
                <a16:creationId xmlns:a16="http://schemas.microsoft.com/office/drawing/2014/main" id="{5BC730D8-A722-42FE-B216-1F4742FB54C7}"/>
              </a:ext>
            </a:extLst>
          </p:cNvPr>
          <p:cNvSpPr/>
          <p:nvPr/>
        </p:nvSpPr>
        <p:spPr>
          <a:xfrm>
            <a:off x="606713" y="5051398"/>
            <a:ext cx="10980450" cy="13619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marL="0" marR="0" lvl="0" indent="0" algn="l" defTabSz="914400" rtl="0" eaLnBrk="1" fontAlgn="auto" latinLnBrk="0" hangingPunct="1">
              <a:lnSpc>
                <a:spcPct val="100000"/>
              </a:lnSpc>
              <a:spcBef>
                <a:spcPts val="600"/>
              </a:spcBef>
              <a:spcAft>
                <a:spcPts val="600"/>
              </a:spcAft>
              <a:buClrTx/>
              <a:buSzTx/>
              <a:buFontTx/>
              <a:buNone/>
              <a:tabLst/>
              <a:defRPr/>
            </a:pPr>
            <a:r>
              <a:rPr kumimoji="0" lang="en-US" sz="1400" b="1" i="0" u="none" strike="noStrike" kern="1200" cap="none" spc="0" normalizeH="0" baseline="0" noProof="0" dirty="0">
                <a:ln>
                  <a:noFill/>
                </a:ln>
                <a:solidFill>
                  <a:srgbClr val="002060"/>
                </a:solidFill>
                <a:effectLst/>
                <a:uLnTx/>
                <a:uFillTx/>
                <a:latin typeface="Arial" panose="020B0604020202020204"/>
                <a:ea typeface="+mn-ea"/>
                <a:cs typeface="+mn-cs"/>
              </a:rPr>
              <a:t>Key Assumptions</a:t>
            </a:r>
          </a:p>
          <a:p>
            <a:pPr marL="115888" marR="0" lvl="0" indent="-115888" fontAlgn="auto">
              <a:lnSpc>
                <a:spcPct val="100000"/>
              </a:lnSpc>
              <a:spcBef>
                <a:spcPts val="900"/>
              </a:spcBef>
              <a:spcAft>
                <a:spcPts val="300"/>
              </a:spcAft>
              <a:buClrTx/>
              <a:buSzTx/>
              <a:buFont typeface="Arial" panose="020B0604020202020204" pitchFamily="34" charset="0"/>
              <a:buChar char="•"/>
              <a:tabLst/>
              <a:defRPr/>
            </a:pPr>
            <a:r>
              <a:rPr lang="en-US" sz="1400" dirty="0">
                <a:solidFill>
                  <a:schemeClr val="tx1"/>
                </a:solidFill>
              </a:rPr>
              <a:t>Insert key assumption which you used to estimate the NPV</a:t>
            </a:r>
          </a:p>
          <a:p>
            <a:pPr marL="115888" marR="0" lvl="0" indent="-115888" fontAlgn="auto">
              <a:lnSpc>
                <a:spcPct val="100000"/>
              </a:lnSpc>
              <a:spcBef>
                <a:spcPts val="900"/>
              </a:spcBef>
              <a:spcAft>
                <a:spcPts val="300"/>
              </a:spcAft>
              <a:buClrTx/>
              <a:buSzTx/>
              <a:buFont typeface="Arial" panose="020B0604020202020204" pitchFamily="34" charset="0"/>
              <a:buChar char="•"/>
              <a:tabLst/>
              <a:defRPr/>
            </a:pPr>
            <a:r>
              <a:rPr lang="en-US" sz="1400" dirty="0">
                <a:solidFill>
                  <a:schemeClr val="tx1"/>
                </a:solidFill>
              </a:rPr>
              <a:t>Insert key assumption which you used to estimate the NPV</a:t>
            </a:r>
          </a:p>
          <a:p>
            <a:pPr marL="115888" marR="0" lvl="0" indent="-115888" fontAlgn="auto">
              <a:lnSpc>
                <a:spcPct val="100000"/>
              </a:lnSpc>
              <a:spcBef>
                <a:spcPts val="900"/>
              </a:spcBef>
              <a:spcAft>
                <a:spcPts val="300"/>
              </a:spcAft>
              <a:buClrTx/>
              <a:buSzTx/>
              <a:buFont typeface="Arial" panose="020B0604020202020204" pitchFamily="34" charset="0"/>
              <a:buChar char="•"/>
              <a:tabLst/>
              <a:defRPr/>
            </a:pPr>
            <a:r>
              <a:rPr lang="en-US" sz="1400" dirty="0">
                <a:solidFill>
                  <a:schemeClr val="tx1"/>
                </a:solidFill>
              </a:rPr>
              <a:t>Insert key assumption which you used to estimate the NPV</a:t>
            </a:r>
          </a:p>
        </p:txBody>
      </p:sp>
      <p:pic>
        <p:nvPicPr>
          <p:cNvPr id="7" name="Picture 6">
            <a:extLst>
              <a:ext uri="{FF2B5EF4-FFF2-40B4-BE49-F238E27FC236}">
                <a16:creationId xmlns:a16="http://schemas.microsoft.com/office/drawing/2014/main" id="{2859F97A-4B0C-4A0E-B3F4-64F4D7E1FF93}"/>
              </a:ext>
            </a:extLst>
          </p:cNvPr>
          <p:cNvPicPr>
            <a:picLocks noChangeAspect="1"/>
          </p:cNvPicPr>
          <p:nvPr/>
        </p:nvPicPr>
        <p:blipFill>
          <a:blip r:embed="rId6"/>
          <a:stretch>
            <a:fillRect/>
          </a:stretch>
        </p:blipFill>
        <p:spPr>
          <a:xfrm>
            <a:off x="1080982" y="1703260"/>
            <a:ext cx="9665148" cy="3069593"/>
          </a:xfrm>
          <a:prstGeom prst="rect">
            <a:avLst/>
          </a:prstGeom>
        </p:spPr>
      </p:pic>
      <p:sp>
        <p:nvSpPr>
          <p:cNvPr id="8" name="Rounded Rectangular Callout 19">
            <a:extLst>
              <a:ext uri="{FF2B5EF4-FFF2-40B4-BE49-F238E27FC236}">
                <a16:creationId xmlns:a16="http://schemas.microsoft.com/office/drawing/2014/main" id="{96D12680-4845-4267-B8E4-77121B175C93}"/>
              </a:ext>
            </a:extLst>
          </p:cNvPr>
          <p:cNvSpPr/>
          <p:nvPr/>
        </p:nvSpPr>
        <p:spPr bwMode="auto">
          <a:xfrm>
            <a:off x="5031658" y="5732353"/>
            <a:ext cx="4353128" cy="1027673"/>
          </a:xfrm>
          <a:prstGeom prst="wedgeRoundRectCallout">
            <a:avLst>
              <a:gd name="adj1" fmla="val -41376"/>
              <a:gd name="adj2" fmla="val -70430"/>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latin typeface="Arial" charset="0"/>
                <a:cs typeface="Times New Roman" pitchFamily="18" charset="0"/>
              </a:rPr>
              <a:t>The concept of NPV may not be familiar for everyone. For that reason, we added in the next 7 slides, a quick tutorial on how to calculate NPV.</a:t>
            </a:r>
          </a:p>
        </p:txBody>
      </p:sp>
      <p:sp>
        <p:nvSpPr>
          <p:cNvPr id="9" name="Rounded Rectangular Callout 19">
            <a:extLst>
              <a:ext uri="{FF2B5EF4-FFF2-40B4-BE49-F238E27FC236}">
                <a16:creationId xmlns:a16="http://schemas.microsoft.com/office/drawing/2014/main" id="{A519E705-9224-418E-BACE-B3EDF6CCB887}"/>
              </a:ext>
            </a:extLst>
          </p:cNvPr>
          <p:cNvSpPr/>
          <p:nvPr/>
        </p:nvSpPr>
        <p:spPr bwMode="auto">
          <a:xfrm>
            <a:off x="5822460" y="3745180"/>
            <a:ext cx="4353128" cy="1027673"/>
          </a:xfrm>
          <a:prstGeom prst="wedgeRoundRectCallout">
            <a:avLst>
              <a:gd name="adj1" fmla="val -37400"/>
              <a:gd name="adj2" fmla="val -85036"/>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latin typeface="Arial" charset="0"/>
                <a:cs typeface="Times New Roman" pitchFamily="18" charset="0"/>
              </a:rPr>
              <a:t>This table, which is located in the Excel document “Business Case - Simple Financial Model Template” will be automatically updated based on the previous table</a:t>
            </a:r>
          </a:p>
        </p:txBody>
      </p:sp>
    </p:spTree>
    <p:extLst>
      <p:ext uri="{BB962C8B-B14F-4D97-AF65-F5344CB8AC3E}">
        <p14:creationId xmlns:p14="http://schemas.microsoft.com/office/powerpoint/2010/main" val="14803896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69332" name="think-cell Slide" r:id="rId5" imgW="344" imgH="344" progId="TCLayout.ActiveDocument.1">
                  <p:embed/>
                </p:oleObj>
              </mc:Choice>
              <mc:Fallback>
                <p:oleObj name="think-cell Slide" r:id="rId5"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US" kern="0" dirty="0"/>
              <a:t>Net Present Value</a:t>
            </a:r>
            <a:br>
              <a:rPr lang="en-US" kern="0" dirty="0"/>
            </a:br>
            <a:r>
              <a:rPr lang="en-US" b="0" kern="0" dirty="0"/>
              <a:t>Purpose</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48</a:t>
            </a:fld>
            <a:endParaRPr lang="en-US" sz="1000" dirty="0">
              <a:solidFill>
                <a:srgbClr val="ADAFBB"/>
              </a:solidFill>
            </a:endParaRPr>
          </a:p>
        </p:txBody>
      </p:sp>
      <p:sp>
        <p:nvSpPr>
          <p:cNvPr id="18" name="AutoShape 11">
            <a:extLst>
              <a:ext uri="{FF2B5EF4-FFF2-40B4-BE49-F238E27FC236}">
                <a16:creationId xmlns:a16="http://schemas.microsoft.com/office/drawing/2014/main" id="{0A80DF88-CEF5-4ED6-B72C-47A330D8FEE7}"/>
              </a:ext>
            </a:extLst>
          </p:cNvPr>
          <p:cNvSpPr>
            <a:spLocks noChangeArrowheads="1"/>
          </p:cNvSpPr>
          <p:nvPr/>
        </p:nvSpPr>
        <p:spPr bwMode="auto">
          <a:xfrm>
            <a:off x="1441627" y="2525816"/>
            <a:ext cx="4102830" cy="3671783"/>
          </a:xfrm>
          <a:prstGeom prst="foldedCorner">
            <a:avLst>
              <a:gd name="adj" fmla="val 12500"/>
            </a:avLst>
          </a:prstGeom>
          <a:solidFill>
            <a:schemeClr val="bg1"/>
          </a:solidFill>
          <a:ln w="6350">
            <a:noFill/>
            <a:round/>
            <a:headEnd/>
            <a:tailEnd/>
          </a:ln>
          <a:effectLst/>
          <a:scene3d>
            <a:camera prst="orthographicFront">
              <a:rot lat="0" lon="0" rev="0"/>
            </a:camera>
            <a:lightRig rig="threePt" dir="t"/>
          </a:scene3d>
        </p:spPr>
        <p:txBody>
          <a:bodyPr lIns="182880" tIns="274320" rIns="182880" bIns="91440"/>
          <a:lstStyle/>
          <a:p>
            <a:pPr eaLnBrk="0" hangingPunct="0">
              <a:spcBef>
                <a:spcPts val="600"/>
              </a:spcBef>
              <a:spcAft>
                <a:spcPts val="600"/>
              </a:spcAft>
            </a:pPr>
            <a:r>
              <a:rPr lang="en-US" sz="2000" dirty="0">
                <a:cs typeface="Times New Roman" pitchFamily="18" charset="0"/>
              </a:rPr>
              <a:t>A Net Present Value (NPV) analysis will help you estimate the net current value of future cash flows that you will receive over a period of time.</a:t>
            </a:r>
          </a:p>
          <a:p>
            <a:pPr eaLnBrk="0" hangingPunct="0">
              <a:spcBef>
                <a:spcPts val="600"/>
              </a:spcBef>
              <a:spcAft>
                <a:spcPts val="600"/>
              </a:spcAft>
            </a:pPr>
            <a:r>
              <a:rPr lang="en-US" sz="2000" dirty="0">
                <a:cs typeface="Times New Roman" pitchFamily="18" charset="0"/>
              </a:rPr>
              <a:t>Because money today could be earning interest, a dollar received now is worth more than a dollar received in the future.</a:t>
            </a:r>
          </a:p>
        </p:txBody>
      </p:sp>
      <p:grpSp>
        <p:nvGrpSpPr>
          <p:cNvPr id="19" name="Group 18">
            <a:extLst>
              <a:ext uri="{FF2B5EF4-FFF2-40B4-BE49-F238E27FC236}">
                <a16:creationId xmlns:a16="http://schemas.microsoft.com/office/drawing/2014/main" id="{CC4A2CD0-8B5D-4C51-9961-BFE0FABA169E}"/>
              </a:ext>
            </a:extLst>
          </p:cNvPr>
          <p:cNvGrpSpPr/>
          <p:nvPr/>
        </p:nvGrpSpPr>
        <p:grpSpPr>
          <a:xfrm>
            <a:off x="3393257" y="2235012"/>
            <a:ext cx="199571" cy="473686"/>
            <a:chOff x="3333647" y="5812278"/>
            <a:chExt cx="199571" cy="473686"/>
          </a:xfrm>
        </p:grpSpPr>
        <p:sp>
          <p:nvSpPr>
            <p:cNvPr id="20" name="Isosceles Triangle 19">
              <a:extLst>
                <a:ext uri="{FF2B5EF4-FFF2-40B4-BE49-F238E27FC236}">
                  <a16:creationId xmlns:a16="http://schemas.microsoft.com/office/drawing/2014/main" id="{5FBD2CA4-F53A-4C3F-B6CD-B90A9354E5D4}"/>
                </a:ext>
              </a:extLst>
            </p:cNvPr>
            <p:cNvSpPr/>
            <p:nvPr/>
          </p:nvSpPr>
          <p:spPr bwMode="auto">
            <a:xfrm rot="11821990">
              <a:off x="3333647" y="5961126"/>
              <a:ext cx="80406" cy="324838"/>
            </a:xfrm>
            <a:prstGeom prst="triangl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0" scaled="1"/>
              <a:tileRect/>
            </a:gra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21" name="Oval 20">
              <a:extLst>
                <a:ext uri="{FF2B5EF4-FFF2-40B4-BE49-F238E27FC236}">
                  <a16:creationId xmlns:a16="http://schemas.microsoft.com/office/drawing/2014/main" id="{3A5630E6-7698-433A-8F52-7759611BDDD9}"/>
                </a:ext>
              </a:extLst>
            </p:cNvPr>
            <p:cNvSpPr/>
            <p:nvPr/>
          </p:nvSpPr>
          <p:spPr bwMode="auto">
            <a:xfrm>
              <a:off x="3350337" y="5812278"/>
              <a:ext cx="182881" cy="182881"/>
            </a:xfrm>
            <a:prstGeom prst="ellipse">
              <a:avLst/>
            </a:prstGeom>
            <a:solidFill>
              <a:schemeClr val="tx1"/>
            </a:solidFill>
            <a:ln>
              <a:noFill/>
            </a:ln>
            <a:effectLst/>
            <a:scene3d>
              <a:camera prst="orthographicFront">
                <a:rot lat="0" lon="0" rev="0"/>
              </a:camera>
              <a:lightRig rig="balanced" dir="t">
                <a:rot lat="0" lon="0" rev="8700000"/>
              </a:lightRig>
            </a:scene3d>
            <a:sp3d>
              <a:bevelT w="190500" h="38100"/>
            </a:sp3d>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pSp>
      <p:sp>
        <p:nvSpPr>
          <p:cNvPr id="22" name="AutoShape 11">
            <a:extLst>
              <a:ext uri="{FF2B5EF4-FFF2-40B4-BE49-F238E27FC236}">
                <a16:creationId xmlns:a16="http://schemas.microsoft.com/office/drawing/2014/main" id="{2E08A525-558F-48CD-858F-B4784D68A9D6}"/>
              </a:ext>
            </a:extLst>
          </p:cNvPr>
          <p:cNvSpPr>
            <a:spLocks noChangeArrowheads="1"/>
          </p:cNvSpPr>
          <p:nvPr/>
        </p:nvSpPr>
        <p:spPr bwMode="auto">
          <a:xfrm>
            <a:off x="6647544" y="2525816"/>
            <a:ext cx="4102830" cy="3671783"/>
          </a:xfrm>
          <a:prstGeom prst="foldedCorner">
            <a:avLst>
              <a:gd name="adj" fmla="val 12500"/>
            </a:avLst>
          </a:prstGeom>
          <a:solidFill>
            <a:schemeClr val="bg1"/>
          </a:solidFill>
          <a:ln w="6350">
            <a:noFill/>
            <a:round/>
            <a:headEnd/>
            <a:tailEnd/>
          </a:ln>
          <a:effectLst/>
          <a:scene3d>
            <a:camera prst="orthographicFront">
              <a:rot lat="0" lon="0" rev="0"/>
            </a:camera>
            <a:lightRig rig="threePt" dir="t"/>
          </a:scene3d>
        </p:spPr>
        <p:txBody>
          <a:bodyPr lIns="182880" tIns="274320" rIns="182880" bIns="91440"/>
          <a:lstStyle/>
          <a:p>
            <a:pPr eaLnBrk="0" hangingPunct="0">
              <a:spcBef>
                <a:spcPts val="600"/>
              </a:spcBef>
              <a:spcAft>
                <a:spcPts val="600"/>
              </a:spcAft>
            </a:pPr>
            <a:r>
              <a:rPr lang="en-US" sz="2000">
                <a:cs typeface="Times New Roman" pitchFamily="18" charset="0"/>
              </a:rPr>
              <a:t>A Net Present Value (NPV) analysis is very useful to estimate the financial impact of a potential investment.</a:t>
            </a:r>
          </a:p>
        </p:txBody>
      </p:sp>
      <p:grpSp>
        <p:nvGrpSpPr>
          <p:cNvPr id="23" name="Group 22">
            <a:extLst>
              <a:ext uri="{FF2B5EF4-FFF2-40B4-BE49-F238E27FC236}">
                <a16:creationId xmlns:a16="http://schemas.microsoft.com/office/drawing/2014/main" id="{62E532F3-7D5B-42B9-B308-C2B8FC2D6C8E}"/>
              </a:ext>
            </a:extLst>
          </p:cNvPr>
          <p:cNvGrpSpPr/>
          <p:nvPr/>
        </p:nvGrpSpPr>
        <p:grpSpPr>
          <a:xfrm>
            <a:off x="8599174" y="2235012"/>
            <a:ext cx="199571" cy="473686"/>
            <a:chOff x="3333647" y="5812278"/>
            <a:chExt cx="199571" cy="473686"/>
          </a:xfrm>
        </p:grpSpPr>
        <p:sp>
          <p:nvSpPr>
            <p:cNvPr id="24" name="Isosceles Triangle 23">
              <a:extLst>
                <a:ext uri="{FF2B5EF4-FFF2-40B4-BE49-F238E27FC236}">
                  <a16:creationId xmlns:a16="http://schemas.microsoft.com/office/drawing/2014/main" id="{18FD9B32-6153-4F85-8E16-C4DDEAED2AFA}"/>
                </a:ext>
              </a:extLst>
            </p:cNvPr>
            <p:cNvSpPr/>
            <p:nvPr/>
          </p:nvSpPr>
          <p:spPr bwMode="auto">
            <a:xfrm rot="11821990">
              <a:off x="3333647" y="5961126"/>
              <a:ext cx="80406" cy="324838"/>
            </a:xfrm>
            <a:prstGeom prst="triangl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0" scaled="1"/>
              <a:tileRect/>
            </a:gra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25" name="Oval 24">
              <a:extLst>
                <a:ext uri="{FF2B5EF4-FFF2-40B4-BE49-F238E27FC236}">
                  <a16:creationId xmlns:a16="http://schemas.microsoft.com/office/drawing/2014/main" id="{C1F4B1FF-AE1A-46F3-BFC2-7B5D73E9B715}"/>
                </a:ext>
              </a:extLst>
            </p:cNvPr>
            <p:cNvSpPr/>
            <p:nvPr/>
          </p:nvSpPr>
          <p:spPr bwMode="auto">
            <a:xfrm>
              <a:off x="3350337" y="5812278"/>
              <a:ext cx="182881" cy="182881"/>
            </a:xfrm>
            <a:prstGeom prst="ellipse">
              <a:avLst/>
            </a:prstGeom>
            <a:solidFill>
              <a:schemeClr val="tx1"/>
            </a:solidFill>
            <a:ln>
              <a:noFill/>
            </a:ln>
            <a:effectLst/>
            <a:scene3d>
              <a:camera prst="orthographicFront">
                <a:rot lat="0" lon="0" rev="0"/>
              </a:camera>
              <a:lightRig rig="balanced" dir="t">
                <a:rot lat="0" lon="0" rev="8700000"/>
              </a:lightRig>
            </a:scene3d>
            <a:sp3d>
              <a:bevelT w="190500" h="38100"/>
            </a:sp3d>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pSp>
    </p:spTree>
    <p:extLst>
      <p:ext uri="{BB962C8B-B14F-4D97-AF65-F5344CB8AC3E}">
        <p14:creationId xmlns:p14="http://schemas.microsoft.com/office/powerpoint/2010/main" val="25225245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0356" name="think-cell Slide" r:id="rId5" imgW="344" imgH="344" progId="TCLayout.ActiveDocument.1">
                  <p:embed/>
                </p:oleObj>
              </mc:Choice>
              <mc:Fallback>
                <p:oleObj name="think-cell Slide" r:id="rId5"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US" kern="0" dirty="0"/>
              <a:t>Net Present Value</a:t>
            </a:r>
            <a:br>
              <a:rPr lang="en-US" kern="0" dirty="0"/>
            </a:br>
            <a:r>
              <a:rPr lang="en-US" b="0" kern="0" dirty="0"/>
              <a:t>How to calculate NPV in 5 simple steps </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49</a:t>
            </a:fld>
            <a:endParaRPr lang="en-US" sz="1000" dirty="0">
              <a:solidFill>
                <a:srgbClr val="ADAFBB"/>
              </a:solidFill>
            </a:endParaRPr>
          </a:p>
        </p:txBody>
      </p:sp>
      <p:sp>
        <p:nvSpPr>
          <p:cNvPr id="18" name="Rounded Rectangle 32">
            <a:extLst>
              <a:ext uri="{FF2B5EF4-FFF2-40B4-BE49-F238E27FC236}">
                <a16:creationId xmlns:a16="http://schemas.microsoft.com/office/drawing/2014/main" id="{E0BAA077-F4BC-4FE9-B290-F11DECED951A}"/>
              </a:ext>
            </a:extLst>
          </p:cNvPr>
          <p:cNvSpPr/>
          <p:nvPr/>
        </p:nvSpPr>
        <p:spPr bwMode="auto">
          <a:xfrm>
            <a:off x="1779640" y="2666345"/>
            <a:ext cx="9807524" cy="794446"/>
          </a:xfrm>
          <a:prstGeom prst="rect">
            <a:avLst/>
          </a:prstGeom>
          <a:solidFill>
            <a:schemeClr val="bg1"/>
          </a:solidFill>
          <a:ln w="19050" algn="ctr">
            <a:noFill/>
            <a:miter lim="800000"/>
            <a:headEnd type="none" w="sm" len="sm"/>
            <a:tailEnd type="none" w="sm" len="sm"/>
          </a:ln>
        </p:spPr>
        <p:txBody>
          <a:bodyPr wrap="square" lIns="91440" tIns="91440" rIns="91440" bIns="91440" anchor="ctr"/>
          <a:lstStyle/>
          <a:p>
            <a:pPr algn="ctr"/>
            <a:r>
              <a:rPr lang="en-US" b="1" dirty="0">
                <a:ea typeface="ＭＳ Ｐゴシック" pitchFamily="50" charset="-128"/>
              </a:rPr>
              <a:t>Define Discount Rate</a:t>
            </a:r>
          </a:p>
        </p:txBody>
      </p:sp>
      <p:sp>
        <p:nvSpPr>
          <p:cNvPr id="21" name="Oval 40">
            <a:extLst>
              <a:ext uri="{FF2B5EF4-FFF2-40B4-BE49-F238E27FC236}">
                <a16:creationId xmlns:a16="http://schemas.microsoft.com/office/drawing/2014/main" id="{20876C1E-F7D4-4B22-B994-5716A8A12920}"/>
              </a:ext>
            </a:extLst>
          </p:cNvPr>
          <p:cNvSpPr>
            <a:spLocks noChangeArrowheads="1"/>
          </p:cNvSpPr>
          <p:nvPr/>
        </p:nvSpPr>
        <p:spPr bwMode="blackWhite">
          <a:xfrm>
            <a:off x="623888" y="2666345"/>
            <a:ext cx="1057428" cy="794446"/>
          </a:xfrm>
          <a:prstGeom prst="rect">
            <a:avLst/>
          </a:prstGeom>
          <a:solidFill>
            <a:schemeClr val="tx2"/>
          </a:solidFill>
          <a:ln w="12700">
            <a:noFill/>
            <a:round/>
            <a:headEnd/>
            <a:tailEnd/>
          </a:ln>
          <a:effectLst/>
        </p:spPr>
        <p:txBody>
          <a:bodyPr wrap="square" lIns="0" tIns="91440" rIns="0" bIns="91440" anchor="ctr"/>
          <a:lstStyle/>
          <a:p>
            <a:pPr lvl="0" algn="ctr">
              <a:spcBef>
                <a:spcPts val="900"/>
              </a:spcBef>
              <a:defRPr/>
            </a:pPr>
            <a:r>
              <a:rPr lang="en-US" sz="5400" b="1" dirty="0">
                <a:solidFill>
                  <a:srgbClr val="FFFFFF"/>
                </a:solidFill>
              </a:rPr>
              <a:t>2</a:t>
            </a:r>
          </a:p>
        </p:txBody>
      </p:sp>
      <p:sp>
        <p:nvSpPr>
          <p:cNvPr id="19" name="Rounded Rectangle 33">
            <a:extLst>
              <a:ext uri="{FF2B5EF4-FFF2-40B4-BE49-F238E27FC236}">
                <a16:creationId xmlns:a16="http://schemas.microsoft.com/office/drawing/2014/main" id="{8176F1FC-B73F-4C8C-863F-B4696AA24A5E}"/>
              </a:ext>
            </a:extLst>
          </p:cNvPr>
          <p:cNvSpPr/>
          <p:nvPr/>
        </p:nvSpPr>
        <p:spPr bwMode="auto">
          <a:xfrm>
            <a:off x="1779640" y="3629765"/>
            <a:ext cx="9807524" cy="794446"/>
          </a:xfrm>
          <a:prstGeom prst="rect">
            <a:avLst/>
          </a:prstGeom>
          <a:solidFill>
            <a:schemeClr val="bg1"/>
          </a:solidFill>
          <a:ln w="19050" algn="ctr">
            <a:noFill/>
            <a:miter lim="800000"/>
            <a:headEnd type="none" w="sm" len="sm"/>
            <a:tailEnd type="none" w="sm" len="sm"/>
          </a:ln>
        </p:spPr>
        <p:txBody>
          <a:bodyPr wrap="square" lIns="91440" tIns="91440" rIns="91440" bIns="91440" anchor="ctr"/>
          <a:lstStyle/>
          <a:p>
            <a:pPr algn="ctr"/>
            <a:r>
              <a:rPr lang="en-US" b="1" dirty="0">
                <a:ea typeface="ＭＳ Ｐゴシック" pitchFamily="50" charset="-128"/>
              </a:rPr>
              <a:t>Calculate the terminal value (also called the continuing value)</a:t>
            </a:r>
          </a:p>
        </p:txBody>
      </p:sp>
      <p:sp>
        <p:nvSpPr>
          <p:cNvPr id="22" name="Oval 40">
            <a:extLst>
              <a:ext uri="{FF2B5EF4-FFF2-40B4-BE49-F238E27FC236}">
                <a16:creationId xmlns:a16="http://schemas.microsoft.com/office/drawing/2014/main" id="{869DDD70-63C0-4640-AB39-118E7320AED2}"/>
              </a:ext>
            </a:extLst>
          </p:cNvPr>
          <p:cNvSpPr>
            <a:spLocks noChangeArrowheads="1"/>
          </p:cNvSpPr>
          <p:nvPr/>
        </p:nvSpPr>
        <p:spPr bwMode="blackWhite">
          <a:xfrm>
            <a:off x="623888" y="3629765"/>
            <a:ext cx="1057428" cy="794446"/>
          </a:xfrm>
          <a:prstGeom prst="rect">
            <a:avLst/>
          </a:prstGeom>
          <a:solidFill>
            <a:schemeClr val="tx2"/>
          </a:solidFill>
          <a:ln w="12700">
            <a:noFill/>
            <a:round/>
            <a:headEnd/>
            <a:tailEnd/>
          </a:ln>
          <a:effectLst/>
        </p:spPr>
        <p:txBody>
          <a:bodyPr wrap="square" lIns="0" tIns="91440" rIns="0" bIns="91440" anchor="ctr"/>
          <a:lstStyle/>
          <a:p>
            <a:pPr lvl="0" algn="ctr">
              <a:spcBef>
                <a:spcPts val="900"/>
              </a:spcBef>
              <a:defRPr/>
            </a:pPr>
            <a:r>
              <a:rPr lang="en-US" sz="5400" b="1" dirty="0">
                <a:solidFill>
                  <a:srgbClr val="FFFFFF"/>
                </a:solidFill>
              </a:rPr>
              <a:t>3</a:t>
            </a:r>
          </a:p>
        </p:txBody>
      </p:sp>
      <p:sp>
        <p:nvSpPr>
          <p:cNvPr id="20" name="Rounded Rectangle 34">
            <a:extLst>
              <a:ext uri="{FF2B5EF4-FFF2-40B4-BE49-F238E27FC236}">
                <a16:creationId xmlns:a16="http://schemas.microsoft.com/office/drawing/2014/main" id="{8265BC43-DF50-4CE0-A9DD-9E63C4BEB91A}"/>
              </a:ext>
            </a:extLst>
          </p:cNvPr>
          <p:cNvSpPr/>
          <p:nvPr/>
        </p:nvSpPr>
        <p:spPr bwMode="auto">
          <a:xfrm>
            <a:off x="1779640" y="4593185"/>
            <a:ext cx="9807524" cy="794446"/>
          </a:xfrm>
          <a:prstGeom prst="rect">
            <a:avLst/>
          </a:prstGeom>
          <a:solidFill>
            <a:schemeClr val="bg1"/>
          </a:solidFill>
          <a:ln w="19050" algn="ctr">
            <a:noFill/>
            <a:miter lim="800000"/>
            <a:headEnd type="none" w="sm" len="sm"/>
            <a:tailEnd type="none" w="sm" len="sm"/>
          </a:ln>
        </p:spPr>
        <p:txBody>
          <a:bodyPr wrap="square" lIns="91440" tIns="91440" rIns="91440" bIns="91440" anchor="ctr"/>
          <a:lstStyle/>
          <a:p>
            <a:pPr algn="ctr"/>
            <a:r>
              <a:rPr lang="en-US" b="1" dirty="0">
                <a:ea typeface="ＭＳ Ｐゴシック" pitchFamily="50" charset="-128"/>
              </a:rPr>
              <a:t>Discount all future cash flows back to present day</a:t>
            </a:r>
          </a:p>
        </p:txBody>
      </p:sp>
      <p:sp>
        <p:nvSpPr>
          <p:cNvPr id="23" name="Oval 40">
            <a:extLst>
              <a:ext uri="{FF2B5EF4-FFF2-40B4-BE49-F238E27FC236}">
                <a16:creationId xmlns:a16="http://schemas.microsoft.com/office/drawing/2014/main" id="{102396EE-FB1C-42AD-9EC4-41C4C522CAFE}"/>
              </a:ext>
            </a:extLst>
          </p:cNvPr>
          <p:cNvSpPr>
            <a:spLocks noChangeArrowheads="1"/>
          </p:cNvSpPr>
          <p:nvPr/>
        </p:nvSpPr>
        <p:spPr bwMode="blackWhite">
          <a:xfrm>
            <a:off x="623888" y="4593185"/>
            <a:ext cx="1057428" cy="794446"/>
          </a:xfrm>
          <a:prstGeom prst="rect">
            <a:avLst/>
          </a:prstGeom>
          <a:solidFill>
            <a:schemeClr val="tx2"/>
          </a:solidFill>
          <a:ln w="12700">
            <a:noFill/>
            <a:round/>
            <a:headEnd/>
            <a:tailEnd/>
          </a:ln>
          <a:effectLst/>
        </p:spPr>
        <p:txBody>
          <a:bodyPr wrap="square" lIns="0" tIns="91440" rIns="0" bIns="91440" anchor="ctr"/>
          <a:lstStyle/>
          <a:p>
            <a:pPr lvl="0" algn="ctr">
              <a:spcBef>
                <a:spcPts val="900"/>
              </a:spcBef>
              <a:defRPr/>
            </a:pPr>
            <a:r>
              <a:rPr lang="en-US" sz="5400" b="1" dirty="0">
                <a:solidFill>
                  <a:srgbClr val="FFFFFF"/>
                </a:solidFill>
              </a:rPr>
              <a:t>4</a:t>
            </a:r>
          </a:p>
        </p:txBody>
      </p:sp>
      <p:sp>
        <p:nvSpPr>
          <p:cNvPr id="24" name="Rounded Rectangle 5">
            <a:extLst>
              <a:ext uri="{FF2B5EF4-FFF2-40B4-BE49-F238E27FC236}">
                <a16:creationId xmlns:a16="http://schemas.microsoft.com/office/drawing/2014/main" id="{4816E501-586E-4EA8-9582-ED07DAFFEC24}"/>
              </a:ext>
            </a:extLst>
          </p:cNvPr>
          <p:cNvSpPr/>
          <p:nvPr/>
        </p:nvSpPr>
        <p:spPr bwMode="auto">
          <a:xfrm>
            <a:off x="1779640" y="1702925"/>
            <a:ext cx="9807524" cy="794446"/>
          </a:xfrm>
          <a:prstGeom prst="rect">
            <a:avLst/>
          </a:prstGeom>
          <a:solidFill>
            <a:schemeClr val="bg1"/>
          </a:solidFill>
          <a:ln w="19050" algn="ctr">
            <a:noFill/>
            <a:miter lim="800000"/>
            <a:headEnd type="none" w="sm" len="sm"/>
            <a:tailEnd type="none" w="sm" len="sm"/>
          </a:ln>
        </p:spPr>
        <p:txBody>
          <a:bodyPr wrap="square" lIns="91440" tIns="91440" rIns="91440" bIns="91440" anchor="ctr"/>
          <a:lstStyle/>
          <a:p>
            <a:pPr algn="ctr"/>
            <a:r>
              <a:rPr lang="en-US" b="1" dirty="0">
                <a:ea typeface="ＭＳ Ｐゴシック" pitchFamily="50" charset="-128"/>
              </a:rPr>
              <a:t>Prepare cash flow forecast</a:t>
            </a:r>
          </a:p>
        </p:txBody>
      </p:sp>
      <p:sp>
        <p:nvSpPr>
          <p:cNvPr id="25" name="Oval 40">
            <a:extLst>
              <a:ext uri="{FF2B5EF4-FFF2-40B4-BE49-F238E27FC236}">
                <a16:creationId xmlns:a16="http://schemas.microsoft.com/office/drawing/2014/main" id="{26F263EF-6573-4138-B855-2189A5BF1478}"/>
              </a:ext>
            </a:extLst>
          </p:cNvPr>
          <p:cNvSpPr>
            <a:spLocks noChangeArrowheads="1"/>
          </p:cNvSpPr>
          <p:nvPr/>
        </p:nvSpPr>
        <p:spPr bwMode="blackWhite">
          <a:xfrm>
            <a:off x="623888" y="1702925"/>
            <a:ext cx="1057428" cy="794446"/>
          </a:xfrm>
          <a:prstGeom prst="rect">
            <a:avLst/>
          </a:prstGeom>
          <a:solidFill>
            <a:schemeClr val="tx2"/>
          </a:solidFill>
          <a:ln w="12700">
            <a:noFill/>
            <a:round/>
            <a:headEnd/>
            <a:tailEnd/>
          </a:ln>
          <a:effectLst/>
        </p:spPr>
        <p:txBody>
          <a:bodyPr wrap="square" lIns="0" tIns="91440" rIns="0" bIns="91440" anchor="ctr"/>
          <a:lstStyle/>
          <a:p>
            <a:pPr lvl="0" algn="ctr">
              <a:spcBef>
                <a:spcPts val="900"/>
              </a:spcBef>
              <a:defRPr/>
            </a:pPr>
            <a:r>
              <a:rPr lang="en-US" sz="5400" b="1" dirty="0">
                <a:solidFill>
                  <a:srgbClr val="FFFFFF"/>
                </a:solidFill>
              </a:rPr>
              <a:t>1</a:t>
            </a:r>
          </a:p>
        </p:txBody>
      </p:sp>
      <p:sp>
        <p:nvSpPr>
          <p:cNvPr id="26" name="Rounded Rectangle 34">
            <a:extLst>
              <a:ext uri="{FF2B5EF4-FFF2-40B4-BE49-F238E27FC236}">
                <a16:creationId xmlns:a16="http://schemas.microsoft.com/office/drawing/2014/main" id="{E49A2BD8-5AF0-418B-9A8B-799DA2D7FB66}"/>
              </a:ext>
            </a:extLst>
          </p:cNvPr>
          <p:cNvSpPr/>
          <p:nvPr/>
        </p:nvSpPr>
        <p:spPr bwMode="auto">
          <a:xfrm>
            <a:off x="1779640" y="5556605"/>
            <a:ext cx="9807524" cy="794446"/>
          </a:xfrm>
          <a:prstGeom prst="rect">
            <a:avLst/>
          </a:prstGeom>
          <a:solidFill>
            <a:schemeClr val="bg1"/>
          </a:solidFill>
          <a:ln w="19050" algn="ctr">
            <a:noFill/>
            <a:miter lim="800000"/>
            <a:headEnd type="none" w="sm" len="sm"/>
            <a:tailEnd type="none" w="sm" len="sm"/>
          </a:ln>
        </p:spPr>
        <p:txBody>
          <a:bodyPr wrap="square" lIns="91440" tIns="91440" rIns="91440" bIns="91440" anchor="ctr"/>
          <a:lstStyle/>
          <a:p>
            <a:pPr algn="ctr"/>
            <a:r>
              <a:rPr lang="en-US" b="1" dirty="0">
                <a:ea typeface="ＭＳ Ｐゴシック" pitchFamily="50" charset="-128"/>
              </a:rPr>
              <a:t>Calculate the Total Net Present Value</a:t>
            </a:r>
          </a:p>
        </p:txBody>
      </p:sp>
      <p:sp>
        <p:nvSpPr>
          <p:cNvPr id="27" name="Oval 40">
            <a:extLst>
              <a:ext uri="{FF2B5EF4-FFF2-40B4-BE49-F238E27FC236}">
                <a16:creationId xmlns:a16="http://schemas.microsoft.com/office/drawing/2014/main" id="{B19DDE4A-269B-4406-BF0B-4BF86150433F}"/>
              </a:ext>
            </a:extLst>
          </p:cNvPr>
          <p:cNvSpPr>
            <a:spLocks noChangeArrowheads="1"/>
          </p:cNvSpPr>
          <p:nvPr/>
        </p:nvSpPr>
        <p:spPr bwMode="blackWhite">
          <a:xfrm>
            <a:off x="623888" y="5556605"/>
            <a:ext cx="1057428" cy="794446"/>
          </a:xfrm>
          <a:prstGeom prst="rect">
            <a:avLst/>
          </a:prstGeom>
          <a:solidFill>
            <a:schemeClr val="tx2"/>
          </a:solidFill>
          <a:ln w="12700">
            <a:noFill/>
            <a:round/>
            <a:headEnd/>
            <a:tailEnd/>
          </a:ln>
          <a:effectLst/>
        </p:spPr>
        <p:txBody>
          <a:bodyPr wrap="square" lIns="0" tIns="91440" rIns="0" bIns="91440" anchor="ctr"/>
          <a:lstStyle/>
          <a:p>
            <a:pPr lvl="0" algn="ctr">
              <a:spcBef>
                <a:spcPts val="900"/>
              </a:spcBef>
              <a:defRPr/>
            </a:pPr>
            <a:r>
              <a:rPr lang="en-US" sz="5400" b="1" dirty="0">
                <a:solidFill>
                  <a:srgbClr val="FFFFFF"/>
                </a:solidFill>
              </a:rPr>
              <a:t>5</a:t>
            </a:r>
          </a:p>
        </p:txBody>
      </p:sp>
    </p:spTree>
    <p:extLst>
      <p:ext uri="{BB962C8B-B14F-4D97-AF65-F5344CB8AC3E}">
        <p14:creationId xmlns:p14="http://schemas.microsoft.com/office/powerpoint/2010/main" val="3028313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58B7AFD-01BB-4A7B-A3BF-F54B179CB4EC}"/>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7597" name="think-cell Slide" r:id="rId5" imgW="344" imgH="344" progId="TCLayout.ActiveDocument.1">
                  <p:embed/>
                </p:oleObj>
              </mc:Choice>
              <mc:Fallback>
                <p:oleObj name="think-cell Slide" r:id="rId5" imgW="344" imgH="344" progId="TCLayout.ActiveDocument.1">
                  <p:embed/>
                  <p:pic>
                    <p:nvPicPr>
                      <p:cNvPr id="7" name="Object 6" hidden="1">
                        <a:extLst>
                          <a:ext uri="{FF2B5EF4-FFF2-40B4-BE49-F238E27FC236}">
                            <a16:creationId xmlns:a16="http://schemas.microsoft.com/office/drawing/2014/main" id="{B58B7AFD-01BB-4A7B-A3BF-F54B179CB4E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6A848D05-FE2C-45F5-8AF0-7706FBA5A627}"/>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8205034-64E8-4435-BFA1-43956B7507D0}"/>
              </a:ext>
            </a:extLst>
          </p:cNvPr>
          <p:cNvSpPr>
            <a:spLocks noGrp="1"/>
          </p:cNvSpPr>
          <p:nvPr>
            <p:ph type="title"/>
          </p:nvPr>
        </p:nvSpPr>
        <p:spPr/>
        <p:txBody>
          <a:bodyPr>
            <a:normAutofit/>
          </a:bodyPr>
          <a:lstStyle/>
          <a:p>
            <a:r>
              <a:rPr lang="en-US" sz="2400" dirty="0"/>
              <a:t>Table of Contents</a:t>
            </a:r>
          </a:p>
        </p:txBody>
      </p:sp>
      <p:sp>
        <p:nvSpPr>
          <p:cNvPr id="3" name="Text Placeholder 2">
            <a:extLst>
              <a:ext uri="{FF2B5EF4-FFF2-40B4-BE49-F238E27FC236}">
                <a16:creationId xmlns:a16="http://schemas.microsoft.com/office/drawing/2014/main" id="{5A344048-DBDE-413B-8AF9-F87D45AC158E}"/>
              </a:ext>
            </a:extLst>
          </p:cNvPr>
          <p:cNvSpPr>
            <a:spLocks noGrp="1"/>
          </p:cNvSpPr>
          <p:nvPr>
            <p:ph type="body" sz="quarter" idx="10"/>
          </p:nvPr>
        </p:nvSpPr>
        <p:spPr>
          <a:xfrm>
            <a:off x="1037492" y="1899144"/>
            <a:ext cx="9729788" cy="4524315"/>
          </a:xfrm>
        </p:spPr>
        <p:txBody>
          <a:bodyPr>
            <a:spAutoFit/>
          </a:bodyPr>
          <a:lstStyle/>
          <a:p>
            <a:pPr marL="457200" lvl="0" indent="-342900" defTabSz="914400">
              <a:lnSpc>
                <a:spcPct val="100000"/>
              </a:lnSpc>
              <a:spcBef>
                <a:spcPts val="400"/>
              </a:spcBef>
              <a:spcAft>
                <a:spcPts val="400"/>
              </a:spcAft>
              <a:buFont typeface="+mj-lt"/>
              <a:buAutoNum type="arabicPeriod"/>
              <a:defRPr/>
            </a:pPr>
            <a:r>
              <a:rPr lang="en-US" sz="1600" b="1" dirty="0">
                <a:solidFill>
                  <a:schemeClr val="tx1"/>
                </a:solidFill>
                <a:latin typeface="Arial"/>
                <a:cs typeface="+mn-cs"/>
              </a:rPr>
              <a:t>Executive Summary</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Business Opportunity &amp; Suggested Solution</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Project Objectives, Scope &amp; Approach</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Project Deliverables &amp; Business Outcomes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Strategic Alignment</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Dependencies &amp; Constraints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Risk Assessment &amp; Mitigation</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Change Impact Assessment</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Project Costs </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Benefits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Net Present Value</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Key Success Factors &amp; KPIs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Exhibits</a:t>
            </a:r>
          </a:p>
        </p:txBody>
      </p:sp>
      <p:pic>
        <p:nvPicPr>
          <p:cNvPr id="5" name="Graphic 4" descr="List">
            <a:extLst>
              <a:ext uri="{FF2B5EF4-FFF2-40B4-BE49-F238E27FC236}">
                <a16:creationId xmlns:a16="http://schemas.microsoft.com/office/drawing/2014/main" id="{56B1C362-96F1-4BC9-AC8E-F365FD8F8E8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828137" y="511345"/>
            <a:ext cx="914400" cy="914400"/>
          </a:xfrm>
          <a:prstGeom prst="rect">
            <a:avLst/>
          </a:prstGeom>
        </p:spPr>
      </p:pic>
      <p:sp>
        <p:nvSpPr>
          <p:cNvPr id="8" name="Slide Number Placeholder 7">
            <a:extLst>
              <a:ext uri="{FF2B5EF4-FFF2-40B4-BE49-F238E27FC236}">
                <a16:creationId xmlns:a16="http://schemas.microsoft.com/office/drawing/2014/main" id="{A76A0507-70F3-4E48-940C-8D8560D8E8CC}"/>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5</a:t>
            </a:fld>
            <a:endParaRPr lang="en-US" sz="1000" dirty="0">
              <a:solidFill>
                <a:srgbClr val="ADAFBB"/>
              </a:solidFill>
            </a:endParaRPr>
          </a:p>
        </p:txBody>
      </p:sp>
      <p:sp>
        <p:nvSpPr>
          <p:cNvPr id="9" name="Rectangle 8">
            <a:extLst>
              <a:ext uri="{FF2B5EF4-FFF2-40B4-BE49-F238E27FC236}">
                <a16:creationId xmlns:a16="http://schemas.microsoft.com/office/drawing/2014/main" id="{6306D0B9-EF21-4F6E-A578-CEDC6D246480}"/>
              </a:ext>
            </a:extLst>
          </p:cNvPr>
          <p:cNvSpPr/>
          <p:nvPr/>
        </p:nvSpPr>
        <p:spPr>
          <a:xfrm>
            <a:off x="890954" y="1927644"/>
            <a:ext cx="146538" cy="44958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Tree>
    <p:extLst>
      <p:ext uri="{BB962C8B-B14F-4D97-AF65-F5344CB8AC3E}">
        <p14:creationId xmlns:p14="http://schemas.microsoft.com/office/powerpoint/2010/main" val="434886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1383" name="think-cell Slide" r:id="rId5" imgW="344" imgH="344" progId="TCLayout.ActiveDocument.1">
                  <p:embed/>
                </p:oleObj>
              </mc:Choice>
              <mc:Fallback>
                <p:oleObj name="think-cell Slide" r:id="rId5"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US" kern="0" dirty="0"/>
              <a:t>Net Present Value</a:t>
            </a:r>
            <a:br>
              <a:rPr lang="en-US" kern="0" dirty="0"/>
            </a:br>
            <a:r>
              <a:rPr lang="en-US" b="0" kern="0" dirty="0"/>
              <a:t>Step #1: Prepare cash flow forecast</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50</a:t>
            </a:fld>
            <a:endParaRPr lang="en-US" sz="1000" dirty="0">
              <a:solidFill>
                <a:srgbClr val="ADAFBB"/>
              </a:solidFill>
            </a:endParaRPr>
          </a:p>
        </p:txBody>
      </p:sp>
      <p:sp>
        <p:nvSpPr>
          <p:cNvPr id="28" name="Rectangle 27">
            <a:extLst>
              <a:ext uri="{FF2B5EF4-FFF2-40B4-BE49-F238E27FC236}">
                <a16:creationId xmlns:a16="http://schemas.microsoft.com/office/drawing/2014/main" id="{A86F20E4-8EFF-47F7-A1EB-E0EFD26C77AA}"/>
              </a:ext>
            </a:extLst>
          </p:cNvPr>
          <p:cNvSpPr/>
          <p:nvPr/>
        </p:nvSpPr>
        <p:spPr>
          <a:xfrm>
            <a:off x="606713" y="1707028"/>
            <a:ext cx="10980450" cy="4924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lvl="0" algn="ctr">
              <a:spcBef>
                <a:spcPts val="500"/>
              </a:spcBef>
              <a:spcAft>
                <a:spcPts val="500"/>
              </a:spcAft>
              <a:defRPr/>
            </a:pPr>
            <a:r>
              <a:rPr lang="en-US" sz="1600" b="1" dirty="0">
                <a:solidFill>
                  <a:schemeClr val="tx1"/>
                </a:solidFill>
              </a:rPr>
              <a:t>Prepare cash flow forecast including investments required (cash outflow) and expected cash inflows. </a:t>
            </a:r>
            <a:br>
              <a:rPr lang="en-US" sz="1600" b="1" dirty="0">
                <a:solidFill>
                  <a:schemeClr val="tx1"/>
                </a:solidFill>
              </a:rPr>
            </a:br>
            <a:r>
              <a:rPr lang="en-US" sz="1600" b="1" dirty="0">
                <a:solidFill>
                  <a:schemeClr val="tx1"/>
                </a:solidFill>
              </a:rPr>
              <a:t>See example in table below:</a:t>
            </a:r>
          </a:p>
        </p:txBody>
      </p:sp>
      <p:pic>
        <p:nvPicPr>
          <p:cNvPr id="29" name="Picture 28">
            <a:extLst>
              <a:ext uri="{FF2B5EF4-FFF2-40B4-BE49-F238E27FC236}">
                <a16:creationId xmlns:a16="http://schemas.microsoft.com/office/drawing/2014/main" id="{EE45D9E2-21F5-4AEB-A809-89B6DA3D8F43}"/>
              </a:ext>
            </a:extLst>
          </p:cNvPr>
          <p:cNvPicPr>
            <a:picLocks noChangeAspect="1"/>
          </p:cNvPicPr>
          <p:nvPr/>
        </p:nvPicPr>
        <p:blipFill>
          <a:blip r:embed="rId7"/>
          <a:stretch>
            <a:fillRect/>
          </a:stretch>
        </p:blipFill>
        <p:spPr>
          <a:xfrm>
            <a:off x="2286000" y="2727392"/>
            <a:ext cx="7620000" cy="1738237"/>
          </a:xfrm>
          <a:prstGeom prst="rect">
            <a:avLst/>
          </a:prstGeom>
          <a:ln>
            <a:noFill/>
          </a:ln>
          <a:effectLst>
            <a:outerShdw blurRad="50800" dist="38100" dir="5400000" algn="t" rotWithShape="0">
              <a:prstClr val="black">
                <a:alpha val="40000"/>
              </a:prstClr>
            </a:outerShdw>
          </a:effectLst>
        </p:spPr>
      </p:pic>
      <p:pic>
        <p:nvPicPr>
          <p:cNvPr id="30" name="Picture 29">
            <a:extLst>
              <a:ext uri="{FF2B5EF4-FFF2-40B4-BE49-F238E27FC236}">
                <a16:creationId xmlns:a16="http://schemas.microsoft.com/office/drawing/2014/main" id="{ADB76799-FBB3-4A57-9583-984DA4F3996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345272" y="2193992"/>
            <a:ext cx="853696" cy="853696"/>
          </a:xfrm>
          <a:prstGeom prst="rect">
            <a:avLst/>
          </a:prstGeom>
        </p:spPr>
      </p:pic>
      <p:sp>
        <p:nvSpPr>
          <p:cNvPr id="31" name="TextBox 30">
            <a:extLst>
              <a:ext uri="{FF2B5EF4-FFF2-40B4-BE49-F238E27FC236}">
                <a16:creationId xmlns:a16="http://schemas.microsoft.com/office/drawing/2014/main" id="{D975ACFE-9145-47A2-937C-2A9D5D25FFFA}"/>
              </a:ext>
            </a:extLst>
          </p:cNvPr>
          <p:cNvSpPr txBox="1"/>
          <p:nvPr/>
        </p:nvSpPr>
        <p:spPr>
          <a:xfrm>
            <a:off x="604837" y="4798705"/>
            <a:ext cx="11073048" cy="1538883"/>
          </a:xfrm>
          <a:prstGeom prst="rect">
            <a:avLst/>
          </a:prstGeom>
          <a:noFill/>
        </p:spPr>
        <p:txBody>
          <a:bodyPr wrap="square" lIns="0" tIns="0" rIns="0" bIns="0" rtlCol="0">
            <a:spAutoFit/>
          </a:bodyPr>
          <a:lstStyle/>
          <a:p>
            <a:pPr marL="115888" indent="-115888">
              <a:spcBef>
                <a:spcPts val="900"/>
              </a:spcBef>
              <a:spcAft>
                <a:spcPts val="300"/>
              </a:spcAft>
              <a:buFont typeface="Arial" panose="020B0604020202020204" pitchFamily="34" charset="0"/>
              <a:buChar char="•"/>
              <a:defRPr/>
            </a:pPr>
            <a:r>
              <a:rPr lang="en-US" sz="1400" dirty="0"/>
              <a:t>Most cash flow forecasts are done on an annual basis, but you can construct quarterly or monthly cash flows if more detail is desired.</a:t>
            </a:r>
          </a:p>
          <a:p>
            <a:pPr marL="115888" indent="-115888">
              <a:spcBef>
                <a:spcPts val="900"/>
              </a:spcBef>
              <a:spcAft>
                <a:spcPts val="300"/>
              </a:spcAft>
              <a:buFont typeface="Arial" panose="020B0604020202020204" pitchFamily="34" charset="0"/>
              <a:buChar char="•"/>
              <a:defRPr/>
            </a:pPr>
            <a:r>
              <a:rPr lang="en-US" sz="1400" dirty="0"/>
              <a:t>Often, cash flows for the first 1-2 years are negative as cash must be invested into starting up</a:t>
            </a:r>
          </a:p>
          <a:p>
            <a:pPr marL="115888" indent="-115888">
              <a:spcBef>
                <a:spcPts val="900"/>
              </a:spcBef>
              <a:spcAft>
                <a:spcPts val="300"/>
              </a:spcAft>
              <a:buFont typeface="Arial" panose="020B0604020202020204" pitchFamily="34" charset="0"/>
              <a:buChar char="•"/>
              <a:defRPr/>
            </a:pPr>
            <a:r>
              <a:rPr lang="en-US" sz="1400" dirty="0"/>
              <a:t>The best practice is usually to estimate cash flow over a 3-5 year period</a:t>
            </a:r>
          </a:p>
          <a:p>
            <a:pPr marL="115888" indent="-115888">
              <a:spcBef>
                <a:spcPts val="900"/>
              </a:spcBef>
              <a:spcAft>
                <a:spcPts val="300"/>
              </a:spcAft>
              <a:buFont typeface="Arial" panose="020B0604020202020204" pitchFamily="34" charset="0"/>
              <a:buChar char="•"/>
              <a:defRPr/>
            </a:pPr>
            <a:r>
              <a:rPr lang="en-US" sz="1400" dirty="0"/>
              <a:t>Year 0 is the present day, and Year 1 is the first year. This is important because cash flows derived in Year 1 must be discounted back to year 0 to find the present value. Cash flows are generally assumed to occur at the end of the period or midway through the period</a:t>
            </a:r>
          </a:p>
        </p:txBody>
      </p:sp>
    </p:spTree>
    <p:extLst>
      <p:ext uri="{BB962C8B-B14F-4D97-AF65-F5344CB8AC3E}">
        <p14:creationId xmlns:p14="http://schemas.microsoft.com/office/powerpoint/2010/main" val="19154638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2403" name="think-cell Slide" r:id="rId5" imgW="344" imgH="344" progId="TCLayout.ActiveDocument.1">
                  <p:embed/>
                </p:oleObj>
              </mc:Choice>
              <mc:Fallback>
                <p:oleObj name="think-cell Slide" r:id="rId5"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US" kern="0" dirty="0"/>
              <a:t>Net Present Value</a:t>
            </a:r>
            <a:br>
              <a:rPr lang="en-US" kern="0" dirty="0"/>
            </a:br>
            <a:r>
              <a:rPr lang="en-US" b="0" kern="0" dirty="0"/>
              <a:t>Step #2: Define Discount Rate</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51</a:t>
            </a:fld>
            <a:endParaRPr lang="en-US" sz="1000" dirty="0">
              <a:solidFill>
                <a:srgbClr val="ADAFBB"/>
              </a:solidFill>
            </a:endParaRPr>
          </a:p>
        </p:txBody>
      </p:sp>
      <p:sp>
        <p:nvSpPr>
          <p:cNvPr id="28" name="Rectangle 27">
            <a:extLst>
              <a:ext uri="{FF2B5EF4-FFF2-40B4-BE49-F238E27FC236}">
                <a16:creationId xmlns:a16="http://schemas.microsoft.com/office/drawing/2014/main" id="{A86F20E4-8EFF-47F7-A1EB-E0EFD26C77AA}"/>
              </a:ext>
            </a:extLst>
          </p:cNvPr>
          <p:cNvSpPr/>
          <p:nvPr/>
        </p:nvSpPr>
        <p:spPr>
          <a:xfrm>
            <a:off x="606713" y="1707028"/>
            <a:ext cx="10980450" cy="14721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lvl="0">
              <a:spcBef>
                <a:spcPts val="500"/>
              </a:spcBef>
              <a:spcAft>
                <a:spcPts val="500"/>
              </a:spcAft>
              <a:defRPr/>
            </a:pPr>
            <a:r>
              <a:rPr lang="en-US" sz="1600" b="1" dirty="0">
                <a:solidFill>
                  <a:schemeClr val="tx1"/>
                </a:solidFill>
              </a:rPr>
              <a:t>Define Discount Rate, that is to say the rate used to discount net cash flows to present value.</a:t>
            </a:r>
          </a:p>
          <a:p>
            <a:pPr marL="115888" indent="-115888">
              <a:spcBef>
                <a:spcPts val="900"/>
              </a:spcBef>
              <a:spcAft>
                <a:spcPts val="300"/>
              </a:spcAft>
              <a:buFont typeface="Arial" panose="020B0604020202020204" pitchFamily="34" charset="0"/>
              <a:buChar char="•"/>
              <a:defRPr/>
            </a:pPr>
            <a:r>
              <a:rPr lang="en-US" sz="1600" dirty="0">
                <a:solidFill>
                  <a:schemeClr val="tx1"/>
                </a:solidFill>
              </a:rPr>
              <a:t>A Company usually has standard assumed Discount Rate.</a:t>
            </a:r>
          </a:p>
          <a:p>
            <a:pPr marL="115888" indent="-115888">
              <a:spcBef>
                <a:spcPts val="900"/>
              </a:spcBef>
              <a:spcAft>
                <a:spcPts val="300"/>
              </a:spcAft>
              <a:buFont typeface="Arial" panose="020B0604020202020204" pitchFamily="34" charset="0"/>
              <a:buChar char="•"/>
              <a:defRPr/>
            </a:pPr>
            <a:r>
              <a:rPr lang="en-US" sz="1600" dirty="0">
                <a:solidFill>
                  <a:schemeClr val="tx1"/>
                </a:solidFill>
              </a:rPr>
              <a:t>This Discount Rate is often calculated based on the Weighted Average Cost of Capital (WACC)</a:t>
            </a:r>
          </a:p>
          <a:p>
            <a:pPr marL="115888" indent="-115888">
              <a:spcBef>
                <a:spcPts val="900"/>
              </a:spcBef>
              <a:spcAft>
                <a:spcPts val="300"/>
              </a:spcAft>
              <a:buFont typeface="Arial" panose="020B0604020202020204" pitchFamily="34" charset="0"/>
              <a:buChar char="•"/>
              <a:defRPr/>
            </a:pPr>
            <a:r>
              <a:rPr lang="en-US" sz="1600" dirty="0">
                <a:solidFill>
                  <a:schemeClr val="tx1"/>
                </a:solidFill>
              </a:rPr>
              <a:t>In our example, the Company has a Discount Rate (R) of 9%</a:t>
            </a:r>
          </a:p>
        </p:txBody>
      </p:sp>
      <p:sp>
        <p:nvSpPr>
          <p:cNvPr id="10" name="TextBox 9">
            <a:extLst>
              <a:ext uri="{FF2B5EF4-FFF2-40B4-BE49-F238E27FC236}">
                <a16:creationId xmlns:a16="http://schemas.microsoft.com/office/drawing/2014/main" id="{49745904-2533-49B0-A81B-0C6131925B3E}"/>
              </a:ext>
            </a:extLst>
          </p:cNvPr>
          <p:cNvSpPr txBox="1"/>
          <p:nvPr/>
        </p:nvSpPr>
        <p:spPr>
          <a:xfrm>
            <a:off x="4781973" y="3883742"/>
            <a:ext cx="2629930" cy="751794"/>
          </a:xfrm>
          <a:prstGeom prst="rect">
            <a:avLst/>
          </a:prstGeom>
          <a:solidFill>
            <a:schemeClr val="tx1"/>
          </a:solidFill>
        </p:spPr>
        <p:txBody>
          <a:bodyPr wrap="square" rtlCol="0" anchor="ctr">
            <a:noAutofit/>
          </a:bodyPr>
          <a:lstStyle/>
          <a:p>
            <a:pPr algn="ctr">
              <a:spcBef>
                <a:spcPts val="300"/>
              </a:spcBef>
              <a:spcAft>
                <a:spcPts val="300"/>
              </a:spcAft>
            </a:pPr>
            <a:r>
              <a:rPr lang="en-US" sz="3600" b="1" dirty="0">
                <a:solidFill>
                  <a:schemeClr val="bg1"/>
                </a:solidFill>
                <a:ea typeface="ＭＳ Ｐゴシック" pitchFamily="50" charset="-128"/>
              </a:rPr>
              <a:t>R = 9%</a:t>
            </a:r>
            <a:endParaRPr lang="en-US" sz="4400" dirty="0">
              <a:solidFill>
                <a:schemeClr val="bg1"/>
              </a:solidFill>
            </a:endParaRPr>
          </a:p>
        </p:txBody>
      </p:sp>
    </p:spTree>
    <p:extLst>
      <p:ext uri="{BB962C8B-B14F-4D97-AF65-F5344CB8AC3E}">
        <p14:creationId xmlns:p14="http://schemas.microsoft.com/office/powerpoint/2010/main" val="2850973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3429" name="think-cell Slide" r:id="rId5" imgW="344" imgH="344" progId="TCLayout.ActiveDocument.1">
                  <p:embed/>
                </p:oleObj>
              </mc:Choice>
              <mc:Fallback>
                <p:oleObj name="think-cell Slide" r:id="rId5"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US" kern="0" dirty="0"/>
              <a:t>Net Present Value</a:t>
            </a:r>
            <a:br>
              <a:rPr lang="en-US" kern="0" dirty="0"/>
            </a:br>
            <a:r>
              <a:rPr lang="en-US" b="0" kern="0" dirty="0"/>
              <a:t>Step #3: Calculate the Terminal Value </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52</a:t>
            </a:fld>
            <a:endParaRPr lang="en-US" sz="1000" dirty="0">
              <a:solidFill>
                <a:srgbClr val="ADAFBB"/>
              </a:solidFill>
            </a:endParaRPr>
          </a:p>
        </p:txBody>
      </p:sp>
      <p:sp>
        <p:nvSpPr>
          <p:cNvPr id="28" name="Rectangle 27">
            <a:extLst>
              <a:ext uri="{FF2B5EF4-FFF2-40B4-BE49-F238E27FC236}">
                <a16:creationId xmlns:a16="http://schemas.microsoft.com/office/drawing/2014/main" id="{A86F20E4-8EFF-47F7-A1EB-E0EFD26C77AA}"/>
              </a:ext>
            </a:extLst>
          </p:cNvPr>
          <p:cNvSpPr/>
          <p:nvPr/>
        </p:nvSpPr>
        <p:spPr>
          <a:xfrm>
            <a:off x="606713" y="1707028"/>
            <a:ext cx="10980450" cy="7386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lvl="0" algn="ctr">
              <a:spcBef>
                <a:spcPts val="500"/>
              </a:spcBef>
              <a:spcAft>
                <a:spcPts val="500"/>
              </a:spcAft>
              <a:defRPr/>
            </a:pPr>
            <a:r>
              <a:rPr lang="en-US" sz="1600" b="1" dirty="0">
                <a:solidFill>
                  <a:schemeClr val="tx1"/>
                </a:solidFill>
              </a:rPr>
              <a:t>The Terminal Value, also called the Continuing Value, is used to show the remaining value of the project in </a:t>
            </a:r>
            <a:br>
              <a:rPr lang="en-US" sz="1600" b="1" dirty="0">
                <a:solidFill>
                  <a:schemeClr val="tx1"/>
                </a:solidFill>
              </a:rPr>
            </a:br>
            <a:r>
              <a:rPr lang="en-US" sz="1600" b="1" dirty="0">
                <a:solidFill>
                  <a:schemeClr val="tx1"/>
                </a:solidFill>
              </a:rPr>
              <a:t>the years beyond the last year shown in the estimated cash flows (In our example, after Year 5). </a:t>
            </a:r>
            <a:br>
              <a:rPr lang="en-US" sz="1600" b="1" dirty="0">
                <a:solidFill>
                  <a:schemeClr val="tx1"/>
                </a:solidFill>
              </a:rPr>
            </a:br>
            <a:r>
              <a:rPr lang="en-US" sz="1600" b="1" dirty="0">
                <a:solidFill>
                  <a:schemeClr val="tx1"/>
                </a:solidFill>
              </a:rPr>
              <a:t>To calculate it, apply this formula:</a:t>
            </a:r>
          </a:p>
        </p:txBody>
      </p:sp>
      <p:sp>
        <p:nvSpPr>
          <p:cNvPr id="8" name="Rectangle 7">
            <a:extLst>
              <a:ext uri="{FF2B5EF4-FFF2-40B4-BE49-F238E27FC236}">
                <a16:creationId xmlns:a16="http://schemas.microsoft.com/office/drawing/2014/main" id="{C9DABA9C-ED25-487B-AE66-1F36877622EC}"/>
              </a:ext>
            </a:extLst>
          </p:cNvPr>
          <p:cNvSpPr/>
          <p:nvPr/>
        </p:nvSpPr>
        <p:spPr>
          <a:xfrm>
            <a:off x="606713" y="5502280"/>
            <a:ext cx="10980450" cy="7386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lvl="0">
              <a:spcBef>
                <a:spcPts val="500"/>
              </a:spcBef>
              <a:spcAft>
                <a:spcPts val="500"/>
              </a:spcAft>
              <a:defRPr/>
            </a:pPr>
            <a:r>
              <a:rPr lang="en-US" sz="1600" b="1" dirty="0">
                <a:solidFill>
                  <a:schemeClr val="tx1"/>
                </a:solidFill>
              </a:rPr>
              <a:t>As you can see, the Terminal Value makes up a substantial portion of the future value of the project making the assumptions you use in the calculation particularly important. Run sensitivity analysis on your Terminal Value assumptions to understand its impact on your results.</a:t>
            </a:r>
          </a:p>
        </p:txBody>
      </p:sp>
      <p:sp>
        <p:nvSpPr>
          <p:cNvPr id="15" name="Rounded Rectangular Callout 19">
            <a:extLst>
              <a:ext uri="{FF2B5EF4-FFF2-40B4-BE49-F238E27FC236}">
                <a16:creationId xmlns:a16="http://schemas.microsoft.com/office/drawing/2014/main" id="{8DA29A77-2E1F-4189-83EA-39DFA34A2771}"/>
              </a:ext>
            </a:extLst>
          </p:cNvPr>
          <p:cNvSpPr/>
          <p:nvPr/>
        </p:nvSpPr>
        <p:spPr bwMode="auto">
          <a:xfrm>
            <a:off x="7040667" y="2570869"/>
            <a:ext cx="3216066" cy="591505"/>
          </a:xfrm>
          <a:prstGeom prst="wedgeRoundRectCallout">
            <a:avLst>
              <a:gd name="adj1" fmla="val -67551"/>
              <a:gd name="adj2" fmla="val 87872"/>
              <a:gd name="adj3" fmla="val 16667"/>
            </a:avLst>
          </a:prstGeom>
          <a:solidFill>
            <a:schemeClr val="bg1"/>
          </a:solidFill>
          <a:ln w="6350" cmpd="sng">
            <a:solidFill>
              <a:schemeClr val="accent4"/>
            </a:solidFill>
            <a:prstDash val="solid"/>
          </a:ln>
        </p:spPr>
        <p:txBody>
          <a:bodyPr wrap="square" lIns="91428" tIns="45715" rIns="91428" bIns="45715" rtlCol="0" anchor="ctr">
            <a:noAutofit/>
          </a:bodyPr>
          <a:lstStyle/>
          <a:p>
            <a:pPr defTabSz="623853" fontAlgn="base">
              <a:spcBef>
                <a:spcPts val="300"/>
              </a:spcBef>
              <a:spcAft>
                <a:spcPts val="300"/>
              </a:spcAft>
              <a:buClr>
                <a:srgbClr val="000000"/>
              </a:buClr>
            </a:pPr>
            <a:r>
              <a:rPr lang="en-US" sz="1100" dirty="0">
                <a:cs typeface="Times New Roman" pitchFamily="18" charset="0"/>
              </a:rPr>
              <a:t>Cash Flow Future (CFF) is usually the average of the last 2 years of estimated cash flows</a:t>
            </a:r>
          </a:p>
        </p:txBody>
      </p:sp>
      <p:sp>
        <p:nvSpPr>
          <p:cNvPr id="18" name="Rounded Rectangular Callout 19">
            <a:extLst>
              <a:ext uri="{FF2B5EF4-FFF2-40B4-BE49-F238E27FC236}">
                <a16:creationId xmlns:a16="http://schemas.microsoft.com/office/drawing/2014/main" id="{DD18018A-11E2-4E28-9546-2C0A0D7E93BA}"/>
              </a:ext>
            </a:extLst>
          </p:cNvPr>
          <p:cNvSpPr/>
          <p:nvPr/>
        </p:nvSpPr>
        <p:spPr bwMode="auto">
          <a:xfrm>
            <a:off x="6379878" y="4504896"/>
            <a:ext cx="4229559" cy="844940"/>
          </a:xfrm>
          <a:prstGeom prst="wedgeRoundRectCallout">
            <a:avLst>
              <a:gd name="adj1" fmla="val -42143"/>
              <a:gd name="adj2" fmla="val -92709"/>
              <a:gd name="adj3" fmla="val 16667"/>
            </a:avLst>
          </a:prstGeom>
          <a:solidFill>
            <a:schemeClr val="bg1"/>
          </a:solidFill>
          <a:ln w="6350" cmpd="sng">
            <a:solidFill>
              <a:schemeClr val="accent4"/>
            </a:solidFill>
            <a:prstDash val="solid"/>
          </a:ln>
        </p:spPr>
        <p:txBody>
          <a:bodyPr wrap="square" lIns="91428" tIns="45715" rIns="91428" bIns="45715" rtlCol="0" anchor="ctr">
            <a:noAutofit/>
          </a:bodyPr>
          <a:lstStyle/>
          <a:p>
            <a:pPr defTabSz="623853" fontAlgn="base">
              <a:spcBef>
                <a:spcPts val="300"/>
              </a:spcBef>
              <a:spcAft>
                <a:spcPts val="300"/>
              </a:spcAft>
              <a:buClr>
                <a:srgbClr val="000000"/>
              </a:buClr>
            </a:pPr>
            <a:r>
              <a:rPr lang="en-US" sz="1100" dirty="0">
                <a:cs typeface="Times New Roman" pitchFamily="18" charset="0"/>
              </a:rPr>
              <a:t>Define an assumption for the growth rate of cash flow for the foreseeable future. This assumption can be derived from analyst reports or from industry historical data. Often, the long-term rate of inflation is used. Let’s use 4% in our example</a:t>
            </a:r>
          </a:p>
        </p:txBody>
      </p:sp>
      <p:sp>
        <p:nvSpPr>
          <p:cNvPr id="9" name="TextBox 8">
            <a:extLst>
              <a:ext uri="{FF2B5EF4-FFF2-40B4-BE49-F238E27FC236}">
                <a16:creationId xmlns:a16="http://schemas.microsoft.com/office/drawing/2014/main" id="{2E022CAD-952E-4D76-8F14-E5BFD6A1F90F}"/>
              </a:ext>
            </a:extLst>
          </p:cNvPr>
          <p:cNvSpPr txBox="1"/>
          <p:nvPr/>
        </p:nvSpPr>
        <p:spPr>
          <a:xfrm>
            <a:off x="1227246" y="3550034"/>
            <a:ext cx="3184454" cy="461665"/>
          </a:xfrm>
          <a:prstGeom prst="rect">
            <a:avLst/>
          </a:prstGeom>
          <a:noFill/>
        </p:spPr>
        <p:txBody>
          <a:bodyPr wrap="square" rtlCol="0">
            <a:spAutoFit/>
          </a:bodyPr>
          <a:lstStyle/>
          <a:p>
            <a:pPr algn="ctr">
              <a:spcBef>
                <a:spcPts val="300"/>
              </a:spcBef>
              <a:spcAft>
                <a:spcPts val="300"/>
              </a:spcAft>
            </a:pPr>
            <a:r>
              <a:rPr lang="en-US" sz="2400" b="1" dirty="0">
                <a:ea typeface="ＭＳ Ｐゴシック" pitchFamily="50" charset="-128"/>
              </a:rPr>
              <a:t>Terminal Value  =</a:t>
            </a:r>
            <a:endParaRPr lang="en-US" sz="3200" dirty="0"/>
          </a:p>
        </p:txBody>
      </p:sp>
      <p:grpSp>
        <p:nvGrpSpPr>
          <p:cNvPr id="4" name="Group 3">
            <a:extLst>
              <a:ext uri="{FF2B5EF4-FFF2-40B4-BE49-F238E27FC236}">
                <a16:creationId xmlns:a16="http://schemas.microsoft.com/office/drawing/2014/main" id="{84A208AB-CECB-4FDD-A495-3139E244F0A7}"/>
              </a:ext>
            </a:extLst>
          </p:cNvPr>
          <p:cNvGrpSpPr/>
          <p:nvPr/>
        </p:nvGrpSpPr>
        <p:grpSpPr>
          <a:xfrm>
            <a:off x="4228890" y="3448204"/>
            <a:ext cx="3399367" cy="688777"/>
            <a:chOff x="4510119" y="3343644"/>
            <a:chExt cx="3399367" cy="688777"/>
          </a:xfrm>
        </p:grpSpPr>
        <p:sp>
          <p:nvSpPr>
            <p:cNvPr id="11" name="TextBox 10">
              <a:extLst>
                <a:ext uri="{FF2B5EF4-FFF2-40B4-BE49-F238E27FC236}">
                  <a16:creationId xmlns:a16="http://schemas.microsoft.com/office/drawing/2014/main" id="{7714854B-7FAD-45D3-BD0D-65D0CB258552}"/>
                </a:ext>
              </a:extLst>
            </p:cNvPr>
            <p:cNvSpPr txBox="1"/>
            <p:nvPr/>
          </p:nvSpPr>
          <p:spPr>
            <a:xfrm>
              <a:off x="4617575" y="3343644"/>
              <a:ext cx="3184454" cy="307777"/>
            </a:xfrm>
            <a:prstGeom prst="rect">
              <a:avLst/>
            </a:prstGeom>
            <a:noFill/>
          </p:spPr>
          <p:txBody>
            <a:bodyPr wrap="square" rtlCol="0">
              <a:spAutoFit/>
            </a:bodyPr>
            <a:lstStyle/>
            <a:p>
              <a:pPr algn="ctr">
                <a:spcBef>
                  <a:spcPts val="300"/>
                </a:spcBef>
                <a:spcAft>
                  <a:spcPts val="300"/>
                </a:spcAft>
              </a:pPr>
              <a:r>
                <a:rPr lang="en-US" sz="1400" dirty="0">
                  <a:ea typeface="ＭＳ Ｐゴシック" pitchFamily="50" charset="-128"/>
                </a:rPr>
                <a:t>Cash Flow Future (CFF)</a:t>
              </a:r>
              <a:endParaRPr lang="en-US" dirty="0"/>
            </a:p>
          </p:txBody>
        </p:sp>
        <p:cxnSp>
          <p:nvCxnSpPr>
            <p:cNvPr id="12" name="Straight Connector 11">
              <a:extLst>
                <a:ext uri="{FF2B5EF4-FFF2-40B4-BE49-F238E27FC236}">
                  <a16:creationId xmlns:a16="http://schemas.microsoft.com/office/drawing/2014/main" id="{DD0A2C24-B710-4D07-865E-C836B14EA571}"/>
                </a:ext>
              </a:extLst>
            </p:cNvPr>
            <p:cNvCxnSpPr>
              <a:cxnSpLocks/>
            </p:cNvCxnSpPr>
            <p:nvPr/>
          </p:nvCxnSpPr>
          <p:spPr>
            <a:xfrm>
              <a:off x="4800102" y="3699478"/>
              <a:ext cx="281940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03B1F72-7BCE-4DE6-8E43-1FBECD21E44F}"/>
                </a:ext>
              </a:extLst>
            </p:cNvPr>
            <p:cNvSpPr txBox="1"/>
            <p:nvPr/>
          </p:nvSpPr>
          <p:spPr>
            <a:xfrm>
              <a:off x="4510119" y="3724644"/>
              <a:ext cx="3399367" cy="307777"/>
            </a:xfrm>
            <a:prstGeom prst="rect">
              <a:avLst/>
            </a:prstGeom>
            <a:noFill/>
          </p:spPr>
          <p:txBody>
            <a:bodyPr wrap="square" rtlCol="0">
              <a:spAutoFit/>
            </a:bodyPr>
            <a:lstStyle/>
            <a:p>
              <a:pPr algn="ctr">
                <a:spcBef>
                  <a:spcPts val="300"/>
                </a:spcBef>
                <a:spcAft>
                  <a:spcPts val="300"/>
                </a:spcAft>
              </a:pPr>
              <a:r>
                <a:rPr lang="en-US" sz="1400" dirty="0">
                  <a:ea typeface="ＭＳ Ｐゴシック" pitchFamily="50" charset="-128"/>
                </a:rPr>
                <a:t>Discount Rate (R) - Growth rate (G)</a:t>
              </a:r>
              <a:endParaRPr lang="en-US" dirty="0"/>
            </a:p>
          </p:txBody>
        </p:sp>
      </p:grpSp>
      <p:grpSp>
        <p:nvGrpSpPr>
          <p:cNvPr id="5" name="Group 4">
            <a:extLst>
              <a:ext uri="{FF2B5EF4-FFF2-40B4-BE49-F238E27FC236}">
                <a16:creationId xmlns:a16="http://schemas.microsoft.com/office/drawing/2014/main" id="{05F6FEAC-2448-4E7E-898E-D3F768EE159C}"/>
              </a:ext>
            </a:extLst>
          </p:cNvPr>
          <p:cNvGrpSpPr/>
          <p:nvPr/>
        </p:nvGrpSpPr>
        <p:grpSpPr>
          <a:xfrm>
            <a:off x="7856290" y="3380586"/>
            <a:ext cx="1696652" cy="787172"/>
            <a:chOff x="7868248" y="3276026"/>
            <a:chExt cx="1696652" cy="787172"/>
          </a:xfrm>
        </p:grpSpPr>
        <p:sp>
          <p:nvSpPr>
            <p:cNvPr id="19" name="TextBox 18">
              <a:extLst>
                <a:ext uri="{FF2B5EF4-FFF2-40B4-BE49-F238E27FC236}">
                  <a16:creationId xmlns:a16="http://schemas.microsoft.com/office/drawing/2014/main" id="{D2BD0ACB-8DDE-43B4-8673-309299A52A7D}"/>
                </a:ext>
              </a:extLst>
            </p:cNvPr>
            <p:cNvSpPr txBox="1"/>
            <p:nvPr/>
          </p:nvSpPr>
          <p:spPr>
            <a:xfrm>
              <a:off x="7868248" y="3276026"/>
              <a:ext cx="1696652" cy="338554"/>
            </a:xfrm>
            <a:prstGeom prst="rect">
              <a:avLst/>
            </a:prstGeom>
            <a:noFill/>
          </p:spPr>
          <p:txBody>
            <a:bodyPr wrap="square" rtlCol="0">
              <a:spAutoFit/>
            </a:bodyPr>
            <a:lstStyle/>
            <a:p>
              <a:pPr algn="ctr">
                <a:spcBef>
                  <a:spcPts val="300"/>
                </a:spcBef>
                <a:spcAft>
                  <a:spcPts val="300"/>
                </a:spcAft>
              </a:pPr>
              <a:r>
                <a:rPr lang="en-US" sz="1600" dirty="0">
                  <a:ea typeface="ＭＳ Ｐゴシック" pitchFamily="50" charset="-128"/>
                </a:rPr>
                <a:t>11</a:t>
              </a:r>
              <a:endParaRPr lang="en-US" sz="2000" dirty="0"/>
            </a:p>
          </p:txBody>
        </p:sp>
        <p:cxnSp>
          <p:nvCxnSpPr>
            <p:cNvPr id="20" name="Straight Connector 19">
              <a:extLst>
                <a:ext uri="{FF2B5EF4-FFF2-40B4-BE49-F238E27FC236}">
                  <a16:creationId xmlns:a16="http://schemas.microsoft.com/office/drawing/2014/main" id="{ECC9CBF7-334C-40CC-B870-B22AF8BF8D27}"/>
                </a:ext>
              </a:extLst>
            </p:cNvPr>
            <p:cNvCxnSpPr>
              <a:cxnSpLocks/>
            </p:cNvCxnSpPr>
            <p:nvPr/>
          </p:nvCxnSpPr>
          <p:spPr>
            <a:xfrm>
              <a:off x="7985054" y="3699478"/>
              <a:ext cx="1463040"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53879AB-8CC8-413B-BDB8-083581593167}"/>
                </a:ext>
              </a:extLst>
            </p:cNvPr>
            <p:cNvSpPr txBox="1"/>
            <p:nvPr/>
          </p:nvSpPr>
          <p:spPr>
            <a:xfrm>
              <a:off x="7928677" y="3724644"/>
              <a:ext cx="1575794" cy="338554"/>
            </a:xfrm>
            <a:prstGeom prst="rect">
              <a:avLst/>
            </a:prstGeom>
            <a:noFill/>
          </p:spPr>
          <p:txBody>
            <a:bodyPr wrap="square" rtlCol="0">
              <a:spAutoFit/>
            </a:bodyPr>
            <a:lstStyle/>
            <a:p>
              <a:pPr algn="ctr">
                <a:spcBef>
                  <a:spcPts val="300"/>
                </a:spcBef>
                <a:spcAft>
                  <a:spcPts val="300"/>
                </a:spcAft>
              </a:pPr>
              <a:r>
                <a:rPr lang="en-US" sz="1600" dirty="0">
                  <a:ea typeface="ＭＳ Ｐゴシック" pitchFamily="50" charset="-128"/>
                </a:rPr>
                <a:t>9% - 4%</a:t>
              </a:r>
              <a:endParaRPr lang="en-US" sz="2000" dirty="0"/>
            </a:p>
          </p:txBody>
        </p:sp>
      </p:grpSp>
      <p:sp>
        <p:nvSpPr>
          <p:cNvPr id="22" name="TextBox 21">
            <a:extLst>
              <a:ext uri="{FF2B5EF4-FFF2-40B4-BE49-F238E27FC236}">
                <a16:creationId xmlns:a16="http://schemas.microsoft.com/office/drawing/2014/main" id="{61DFBD6B-96C9-4BD0-853B-1DCD19D116F5}"/>
              </a:ext>
            </a:extLst>
          </p:cNvPr>
          <p:cNvSpPr txBox="1"/>
          <p:nvPr/>
        </p:nvSpPr>
        <p:spPr>
          <a:xfrm>
            <a:off x="7445447" y="3550034"/>
            <a:ext cx="593653" cy="461665"/>
          </a:xfrm>
          <a:prstGeom prst="rect">
            <a:avLst/>
          </a:prstGeom>
          <a:noFill/>
        </p:spPr>
        <p:txBody>
          <a:bodyPr wrap="square" rtlCol="0">
            <a:spAutoFit/>
          </a:bodyPr>
          <a:lstStyle/>
          <a:p>
            <a:pPr algn="ctr">
              <a:spcBef>
                <a:spcPts val="300"/>
              </a:spcBef>
              <a:spcAft>
                <a:spcPts val="300"/>
              </a:spcAft>
            </a:pPr>
            <a:r>
              <a:rPr lang="en-US" sz="2400" b="1" dirty="0">
                <a:ea typeface="ＭＳ Ｐゴシック" pitchFamily="50" charset="-128"/>
              </a:rPr>
              <a:t>=</a:t>
            </a:r>
            <a:endParaRPr lang="en-US" sz="3200" dirty="0"/>
          </a:p>
        </p:txBody>
      </p:sp>
      <p:sp>
        <p:nvSpPr>
          <p:cNvPr id="23" name="TextBox 22">
            <a:extLst>
              <a:ext uri="{FF2B5EF4-FFF2-40B4-BE49-F238E27FC236}">
                <a16:creationId xmlns:a16="http://schemas.microsoft.com/office/drawing/2014/main" id="{F0033D95-665C-4C1D-85EE-EBC7A4903C24}"/>
              </a:ext>
            </a:extLst>
          </p:cNvPr>
          <p:cNvSpPr txBox="1"/>
          <p:nvPr/>
        </p:nvSpPr>
        <p:spPr>
          <a:xfrm>
            <a:off x="9370132" y="3550034"/>
            <a:ext cx="593653" cy="461665"/>
          </a:xfrm>
          <a:prstGeom prst="rect">
            <a:avLst/>
          </a:prstGeom>
          <a:noFill/>
        </p:spPr>
        <p:txBody>
          <a:bodyPr wrap="square" rtlCol="0">
            <a:spAutoFit/>
          </a:bodyPr>
          <a:lstStyle/>
          <a:p>
            <a:pPr algn="ctr">
              <a:spcBef>
                <a:spcPts val="300"/>
              </a:spcBef>
              <a:spcAft>
                <a:spcPts val="300"/>
              </a:spcAft>
            </a:pPr>
            <a:r>
              <a:rPr lang="en-US" sz="2400" b="1" dirty="0">
                <a:ea typeface="ＭＳ Ｐゴシック" pitchFamily="50" charset="-128"/>
              </a:rPr>
              <a:t>=</a:t>
            </a:r>
            <a:endParaRPr lang="en-US" sz="3200" dirty="0"/>
          </a:p>
        </p:txBody>
      </p:sp>
      <p:sp>
        <p:nvSpPr>
          <p:cNvPr id="24" name="TextBox 23">
            <a:extLst>
              <a:ext uri="{FF2B5EF4-FFF2-40B4-BE49-F238E27FC236}">
                <a16:creationId xmlns:a16="http://schemas.microsoft.com/office/drawing/2014/main" id="{0F421CA1-402C-42B3-85AF-B065A55F5463}"/>
              </a:ext>
            </a:extLst>
          </p:cNvPr>
          <p:cNvSpPr txBox="1"/>
          <p:nvPr/>
        </p:nvSpPr>
        <p:spPr>
          <a:xfrm>
            <a:off x="9780975" y="3617768"/>
            <a:ext cx="828462" cy="338554"/>
          </a:xfrm>
          <a:prstGeom prst="rect">
            <a:avLst/>
          </a:prstGeom>
          <a:noFill/>
        </p:spPr>
        <p:txBody>
          <a:bodyPr wrap="square" rtlCol="0">
            <a:spAutoFit/>
          </a:bodyPr>
          <a:lstStyle/>
          <a:p>
            <a:pPr algn="ctr">
              <a:spcBef>
                <a:spcPts val="300"/>
              </a:spcBef>
              <a:spcAft>
                <a:spcPts val="300"/>
              </a:spcAft>
            </a:pPr>
            <a:r>
              <a:rPr lang="en-US" sz="1600" b="1" dirty="0">
                <a:ea typeface="ＭＳ Ｐゴシック" pitchFamily="50" charset="-128"/>
              </a:rPr>
              <a:t>220</a:t>
            </a:r>
            <a:endParaRPr lang="en-US" sz="2000" dirty="0"/>
          </a:p>
        </p:txBody>
      </p:sp>
      <p:sp>
        <p:nvSpPr>
          <p:cNvPr id="25" name="Rounded Rectangular Callout 19">
            <a:extLst>
              <a:ext uri="{FF2B5EF4-FFF2-40B4-BE49-F238E27FC236}">
                <a16:creationId xmlns:a16="http://schemas.microsoft.com/office/drawing/2014/main" id="{90C7E512-7097-4ABF-806B-12F1A9DD21BA}"/>
              </a:ext>
            </a:extLst>
          </p:cNvPr>
          <p:cNvSpPr/>
          <p:nvPr/>
        </p:nvSpPr>
        <p:spPr bwMode="auto">
          <a:xfrm>
            <a:off x="2620857" y="4504896"/>
            <a:ext cx="3216066" cy="844940"/>
          </a:xfrm>
          <a:prstGeom prst="wedgeRoundRectCallout">
            <a:avLst>
              <a:gd name="adj1" fmla="val 33024"/>
              <a:gd name="adj2" fmla="val -91696"/>
              <a:gd name="adj3" fmla="val 16667"/>
            </a:avLst>
          </a:prstGeom>
          <a:solidFill>
            <a:schemeClr val="bg1"/>
          </a:solidFill>
          <a:ln w="6350" cmpd="sng">
            <a:solidFill>
              <a:schemeClr val="accent4"/>
            </a:solidFill>
            <a:prstDash val="solid"/>
          </a:ln>
        </p:spPr>
        <p:txBody>
          <a:bodyPr wrap="square" lIns="91428" tIns="45715" rIns="91428" bIns="45715" rtlCol="0" anchor="ctr">
            <a:noAutofit/>
          </a:bodyPr>
          <a:lstStyle/>
          <a:p>
            <a:pPr defTabSz="623853" fontAlgn="base">
              <a:spcBef>
                <a:spcPts val="300"/>
              </a:spcBef>
              <a:spcAft>
                <a:spcPts val="300"/>
              </a:spcAft>
              <a:buClr>
                <a:srgbClr val="000000"/>
              </a:buClr>
            </a:pPr>
            <a:r>
              <a:rPr lang="en-US" sz="1100" dirty="0">
                <a:cs typeface="Times New Roman" pitchFamily="18" charset="0"/>
              </a:rPr>
              <a:t>See step 2</a:t>
            </a:r>
          </a:p>
        </p:txBody>
      </p:sp>
    </p:spTree>
    <p:extLst>
      <p:ext uri="{BB962C8B-B14F-4D97-AF65-F5344CB8AC3E}">
        <p14:creationId xmlns:p14="http://schemas.microsoft.com/office/powerpoint/2010/main" val="18864656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4451" name="think-cell Slide" r:id="rId5" imgW="344" imgH="344" progId="TCLayout.ActiveDocument.1">
                  <p:embed/>
                </p:oleObj>
              </mc:Choice>
              <mc:Fallback>
                <p:oleObj name="think-cell Slide" r:id="rId5"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US" kern="0" dirty="0"/>
              <a:t>Net Present Value</a:t>
            </a:r>
            <a:br>
              <a:rPr lang="en-US" kern="0" dirty="0"/>
            </a:br>
            <a:r>
              <a:rPr lang="en-US" b="0" kern="0" dirty="0"/>
              <a:t>Step #4: Discount all future cash flows back to present day</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53</a:t>
            </a:fld>
            <a:endParaRPr lang="en-US" sz="1000" dirty="0">
              <a:solidFill>
                <a:srgbClr val="ADAFBB"/>
              </a:solidFill>
            </a:endParaRPr>
          </a:p>
        </p:txBody>
      </p:sp>
      <p:sp>
        <p:nvSpPr>
          <p:cNvPr id="28" name="Rectangle 27">
            <a:extLst>
              <a:ext uri="{FF2B5EF4-FFF2-40B4-BE49-F238E27FC236}">
                <a16:creationId xmlns:a16="http://schemas.microsoft.com/office/drawing/2014/main" id="{A86F20E4-8EFF-47F7-A1EB-E0EFD26C77AA}"/>
              </a:ext>
            </a:extLst>
          </p:cNvPr>
          <p:cNvSpPr/>
          <p:nvPr/>
        </p:nvSpPr>
        <p:spPr>
          <a:xfrm>
            <a:off x="2553298" y="2621502"/>
            <a:ext cx="7087280"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lvl="0" algn="ctr">
              <a:spcBef>
                <a:spcPts val="500"/>
              </a:spcBef>
              <a:spcAft>
                <a:spcPts val="500"/>
              </a:spcAft>
              <a:defRPr/>
            </a:pPr>
            <a:r>
              <a:rPr lang="en-US" b="1" dirty="0">
                <a:solidFill>
                  <a:schemeClr val="tx1"/>
                </a:solidFill>
              </a:rPr>
              <a:t>Here is the formula:</a:t>
            </a:r>
          </a:p>
        </p:txBody>
      </p:sp>
      <p:sp>
        <p:nvSpPr>
          <p:cNvPr id="6" name="Rectangle: Rounded Corners 5">
            <a:extLst>
              <a:ext uri="{FF2B5EF4-FFF2-40B4-BE49-F238E27FC236}">
                <a16:creationId xmlns:a16="http://schemas.microsoft.com/office/drawing/2014/main" id="{8B7F4621-39EF-47D1-97EE-830FED8572C8}"/>
              </a:ext>
            </a:extLst>
          </p:cNvPr>
          <p:cNvSpPr/>
          <p:nvPr/>
        </p:nvSpPr>
        <p:spPr>
          <a:xfrm>
            <a:off x="2531807" y="3155186"/>
            <a:ext cx="7128387" cy="154366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nvGrpSpPr>
          <p:cNvPr id="7" name="Group 6">
            <a:extLst>
              <a:ext uri="{FF2B5EF4-FFF2-40B4-BE49-F238E27FC236}">
                <a16:creationId xmlns:a16="http://schemas.microsoft.com/office/drawing/2014/main" id="{DB9C20F5-9055-4E1A-A3D4-C69C2B591BBD}"/>
              </a:ext>
            </a:extLst>
          </p:cNvPr>
          <p:cNvGrpSpPr/>
          <p:nvPr/>
        </p:nvGrpSpPr>
        <p:grpSpPr>
          <a:xfrm>
            <a:off x="2775631" y="3567241"/>
            <a:ext cx="6640739" cy="719554"/>
            <a:chOff x="1777349" y="3171724"/>
            <a:chExt cx="6640739" cy="719554"/>
          </a:xfrm>
        </p:grpSpPr>
        <p:sp>
          <p:nvSpPr>
            <p:cNvPr id="26" name="TextBox 25">
              <a:extLst>
                <a:ext uri="{FF2B5EF4-FFF2-40B4-BE49-F238E27FC236}">
                  <a16:creationId xmlns:a16="http://schemas.microsoft.com/office/drawing/2014/main" id="{F77D384B-57F2-410A-B236-5E0C4AD214B6}"/>
                </a:ext>
              </a:extLst>
            </p:cNvPr>
            <p:cNvSpPr txBox="1"/>
            <p:nvPr/>
          </p:nvSpPr>
          <p:spPr>
            <a:xfrm>
              <a:off x="1777349" y="3331724"/>
              <a:ext cx="2470025" cy="400110"/>
            </a:xfrm>
            <a:prstGeom prst="rect">
              <a:avLst/>
            </a:prstGeom>
            <a:noFill/>
          </p:spPr>
          <p:txBody>
            <a:bodyPr wrap="square" rtlCol="0">
              <a:spAutoFit/>
            </a:bodyPr>
            <a:lstStyle/>
            <a:p>
              <a:pPr algn="ctr">
                <a:spcBef>
                  <a:spcPts val="300"/>
                </a:spcBef>
                <a:spcAft>
                  <a:spcPts val="300"/>
                </a:spcAft>
              </a:pPr>
              <a:r>
                <a:rPr lang="en-US" sz="2000" b="1" dirty="0">
                  <a:ea typeface="ＭＳ Ｐゴシック" pitchFamily="50" charset="-128"/>
                </a:rPr>
                <a:t>NPV for year 1  =</a:t>
              </a:r>
              <a:endParaRPr lang="en-US" sz="2800" dirty="0"/>
            </a:p>
          </p:txBody>
        </p:sp>
        <p:sp>
          <p:nvSpPr>
            <p:cNvPr id="27" name="TextBox 26">
              <a:extLst>
                <a:ext uri="{FF2B5EF4-FFF2-40B4-BE49-F238E27FC236}">
                  <a16:creationId xmlns:a16="http://schemas.microsoft.com/office/drawing/2014/main" id="{B31AE489-0F1D-407B-AE89-B9CE0564BC35}"/>
                </a:ext>
              </a:extLst>
            </p:cNvPr>
            <p:cNvSpPr txBox="1"/>
            <p:nvPr/>
          </p:nvSpPr>
          <p:spPr>
            <a:xfrm>
              <a:off x="6278140" y="3171724"/>
              <a:ext cx="2070095" cy="338554"/>
            </a:xfrm>
            <a:prstGeom prst="rect">
              <a:avLst/>
            </a:prstGeom>
            <a:noFill/>
          </p:spPr>
          <p:txBody>
            <a:bodyPr wrap="square" rtlCol="0">
              <a:spAutoFit/>
            </a:bodyPr>
            <a:lstStyle/>
            <a:p>
              <a:pPr algn="ctr">
                <a:spcBef>
                  <a:spcPts val="300"/>
                </a:spcBef>
                <a:spcAft>
                  <a:spcPts val="300"/>
                </a:spcAft>
              </a:pPr>
              <a:r>
                <a:rPr lang="en-US" sz="1600" dirty="0">
                  <a:ea typeface="ＭＳ Ｐゴシック" pitchFamily="50" charset="-128"/>
                </a:rPr>
                <a:t>1</a:t>
              </a:r>
              <a:endParaRPr lang="en-US" sz="2000" dirty="0"/>
            </a:p>
          </p:txBody>
        </p:sp>
        <p:cxnSp>
          <p:nvCxnSpPr>
            <p:cNvPr id="29" name="Straight Connector 28">
              <a:extLst>
                <a:ext uri="{FF2B5EF4-FFF2-40B4-BE49-F238E27FC236}">
                  <a16:creationId xmlns:a16="http://schemas.microsoft.com/office/drawing/2014/main" id="{C04F88DC-FA8B-457E-8D05-27BADFF0FDAA}"/>
                </a:ext>
              </a:extLst>
            </p:cNvPr>
            <p:cNvCxnSpPr>
              <a:cxnSpLocks/>
            </p:cNvCxnSpPr>
            <p:nvPr/>
          </p:nvCxnSpPr>
          <p:spPr>
            <a:xfrm>
              <a:off x="6208287" y="3531501"/>
              <a:ext cx="2209801"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817D78A-44C4-4F34-A1DF-395F786AD028}"/>
                </a:ext>
              </a:extLst>
            </p:cNvPr>
            <p:cNvSpPr txBox="1"/>
            <p:nvPr/>
          </p:nvSpPr>
          <p:spPr>
            <a:xfrm>
              <a:off x="6208287" y="3552724"/>
              <a:ext cx="2209801" cy="338554"/>
            </a:xfrm>
            <a:prstGeom prst="rect">
              <a:avLst/>
            </a:prstGeom>
            <a:noFill/>
          </p:spPr>
          <p:txBody>
            <a:bodyPr wrap="square" rtlCol="0">
              <a:spAutoFit/>
            </a:bodyPr>
            <a:lstStyle/>
            <a:p>
              <a:pPr algn="ctr">
                <a:spcBef>
                  <a:spcPts val="300"/>
                </a:spcBef>
                <a:spcAft>
                  <a:spcPts val="300"/>
                </a:spcAft>
              </a:pPr>
              <a:r>
                <a:rPr lang="en-US" sz="1600" dirty="0">
                  <a:ea typeface="ＭＳ Ｐゴシック" pitchFamily="50" charset="-128"/>
                </a:rPr>
                <a:t>(1+ Growth rate)</a:t>
              </a:r>
              <a:r>
                <a:rPr lang="en-US" sz="1600" baseline="30000" dirty="0">
                  <a:ea typeface="ＭＳ Ｐゴシック" pitchFamily="50" charset="-128"/>
                </a:rPr>
                <a:t>Period</a:t>
              </a:r>
              <a:endParaRPr lang="en-US" sz="2000" baseline="30000" dirty="0"/>
            </a:p>
          </p:txBody>
        </p:sp>
        <p:sp>
          <p:nvSpPr>
            <p:cNvPr id="32" name="TextBox 31">
              <a:extLst>
                <a:ext uri="{FF2B5EF4-FFF2-40B4-BE49-F238E27FC236}">
                  <a16:creationId xmlns:a16="http://schemas.microsoft.com/office/drawing/2014/main" id="{C61E7C05-E370-43C4-81BF-331A81539C13}"/>
                </a:ext>
              </a:extLst>
            </p:cNvPr>
            <p:cNvSpPr txBox="1"/>
            <p:nvPr/>
          </p:nvSpPr>
          <p:spPr>
            <a:xfrm>
              <a:off x="4107668" y="3362502"/>
              <a:ext cx="2209801" cy="338554"/>
            </a:xfrm>
            <a:prstGeom prst="rect">
              <a:avLst/>
            </a:prstGeom>
            <a:noFill/>
          </p:spPr>
          <p:txBody>
            <a:bodyPr wrap="square" rtlCol="0">
              <a:spAutoFit/>
            </a:bodyPr>
            <a:lstStyle/>
            <a:p>
              <a:r>
                <a:rPr lang="en-US" sz="1600" dirty="0"/>
                <a:t>Year 1 Cash Flow X</a:t>
              </a:r>
            </a:p>
          </p:txBody>
        </p:sp>
      </p:grpSp>
      <p:sp>
        <p:nvSpPr>
          <p:cNvPr id="31" name="Rounded Rectangular Callout 19">
            <a:extLst>
              <a:ext uri="{FF2B5EF4-FFF2-40B4-BE49-F238E27FC236}">
                <a16:creationId xmlns:a16="http://schemas.microsoft.com/office/drawing/2014/main" id="{B7511792-0CCD-4E6C-9425-D58782C63E46}"/>
              </a:ext>
            </a:extLst>
          </p:cNvPr>
          <p:cNvSpPr/>
          <p:nvPr/>
        </p:nvSpPr>
        <p:spPr bwMode="auto">
          <a:xfrm>
            <a:off x="7961995" y="4545713"/>
            <a:ext cx="2438399" cy="718329"/>
          </a:xfrm>
          <a:prstGeom prst="wedgeRoundRectCallout">
            <a:avLst>
              <a:gd name="adj1" fmla="val -3784"/>
              <a:gd name="adj2" fmla="val -91220"/>
              <a:gd name="adj3" fmla="val 16667"/>
            </a:avLst>
          </a:prstGeom>
          <a:solidFill>
            <a:schemeClr val="bg1"/>
          </a:solidFill>
          <a:ln w="6350" cmpd="sng">
            <a:solidFill>
              <a:schemeClr val="accent4"/>
            </a:solidFill>
            <a:prstDash val="solid"/>
          </a:ln>
        </p:spPr>
        <p:txBody>
          <a:bodyPr wrap="square" lIns="91428" tIns="45715" rIns="91428" bIns="45715" rtlCol="0" anchor="ctr">
            <a:noAutofit/>
          </a:bodyPr>
          <a:lstStyle/>
          <a:p>
            <a:pPr defTabSz="623853" fontAlgn="base">
              <a:spcBef>
                <a:spcPts val="300"/>
              </a:spcBef>
              <a:spcAft>
                <a:spcPts val="300"/>
              </a:spcAft>
              <a:buClr>
                <a:srgbClr val="000000"/>
              </a:buClr>
            </a:pPr>
            <a:r>
              <a:rPr lang="en-US" sz="1200" dirty="0">
                <a:cs typeface="Times New Roman" pitchFamily="18" charset="0"/>
              </a:rPr>
              <a:t>Year 1 is the period #1, Year 2 is the period #2, etc.</a:t>
            </a:r>
          </a:p>
        </p:txBody>
      </p:sp>
    </p:spTree>
    <p:extLst>
      <p:ext uri="{BB962C8B-B14F-4D97-AF65-F5344CB8AC3E}">
        <p14:creationId xmlns:p14="http://schemas.microsoft.com/office/powerpoint/2010/main" val="6104800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5475" name="think-cell Slide" r:id="rId5" imgW="344" imgH="344" progId="TCLayout.ActiveDocument.1">
                  <p:embed/>
                </p:oleObj>
              </mc:Choice>
              <mc:Fallback>
                <p:oleObj name="think-cell Slide" r:id="rId5"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normAutofit/>
          </a:bodyPr>
          <a:lstStyle/>
          <a:p>
            <a:r>
              <a:rPr lang="en-US" kern="0" dirty="0"/>
              <a:t>Net Present Value</a:t>
            </a:r>
            <a:br>
              <a:rPr lang="en-US" kern="0" dirty="0"/>
            </a:br>
            <a:r>
              <a:rPr lang="en-US" b="0" kern="0" dirty="0"/>
              <a:t>Step #5: Calculate the Total Net Present Value</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54</a:t>
            </a:fld>
            <a:endParaRPr lang="en-US" sz="1000" dirty="0">
              <a:solidFill>
                <a:srgbClr val="ADAFBB"/>
              </a:solidFill>
            </a:endParaRPr>
          </a:p>
        </p:txBody>
      </p:sp>
      <p:sp>
        <p:nvSpPr>
          <p:cNvPr id="15" name="Rectangle 14">
            <a:extLst>
              <a:ext uri="{FF2B5EF4-FFF2-40B4-BE49-F238E27FC236}">
                <a16:creationId xmlns:a16="http://schemas.microsoft.com/office/drawing/2014/main" id="{9EC0BA2F-0AAA-41B4-9B5D-6CB02CFEBDCA}"/>
              </a:ext>
            </a:extLst>
          </p:cNvPr>
          <p:cNvSpPr/>
          <p:nvPr/>
        </p:nvSpPr>
        <p:spPr>
          <a:xfrm>
            <a:off x="1524000" y="1707028"/>
            <a:ext cx="9320368" cy="553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lvl="0" algn="ctr">
              <a:spcBef>
                <a:spcPts val="500"/>
              </a:spcBef>
              <a:spcAft>
                <a:spcPts val="500"/>
              </a:spcAft>
              <a:defRPr/>
            </a:pPr>
            <a:r>
              <a:rPr lang="en-US" b="1" dirty="0">
                <a:solidFill>
                  <a:schemeClr val="tx1"/>
                </a:solidFill>
              </a:rPr>
              <a:t>Add all of the present values of the individual year cash flows together to arrive at the Total Net Present Value</a:t>
            </a:r>
          </a:p>
        </p:txBody>
      </p:sp>
      <p:sp>
        <p:nvSpPr>
          <p:cNvPr id="18" name="TextBox 17">
            <a:extLst>
              <a:ext uri="{FF2B5EF4-FFF2-40B4-BE49-F238E27FC236}">
                <a16:creationId xmlns:a16="http://schemas.microsoft.com/office/drawing/2014/main" id="{51E8CE12-4C94-4E39-A96A-C40B6FAAC8D4}"/>
              </a:ext>
            </a:extLst>
          </p:cNvPr>
          <p:cNvSpPr txBox="1"/>
          <p:nvPr/>
        </p:nvSpPr>
        <p:spPr>
          <a:xfrm>
            <a:off x="5430157" y="2911349"/>
            <a:ext cx="1508054" cy="369332"/>
          </a:xfrm>
          <a:prstGeom prst="rect">
            <a:avLst/>
          </a:prstGeom>
          <a:noFill/>
        </p:spPr>
        <p:txBody>
          <a:bodyPr wrap="square" rtlCol="0">
            <a:spAutoFit/>
          </a:bodyPr>
          <a:lstStyle/>
          <a:p>
            <a:pPr algn="ctr">
              <a:spcBef>
                <a:spcPts val="300"/>
              </a:spcBef>
              <a:spcAft>
                <a:spcPts val="300"/>
              </a:spcAft>
            </a:pPr>
            <a:r>
              <a:rPr lang="en-US" b="1" dirty="0">
                <a:solidFill>
                  <a:srgbClr val="002060"/>
                </a:solidFill>
                <a:ea typeface="ＭＳ Ｐゴシック" pitchFamily="50" charset="-128"/>
              </a:rPr>
              <a:t>Total NPV</a:t>
            </a:r>
            <a:endParaRPr lang="en-US" sz="2400" dirty="0"/>
          </a:p>
        </p:txBody>
      </p:sp>
      <p:sp>
        <p:nvSpPr>
          <p:cNvPr id="20" name="TextBox 19">
            <a:extLst>
              <a:ext uri="{FF2B5EF4-FFF2-40B4-BE49-F238E27FC236}">
                <a16:creationId xmlns:a16="http://schemas.microsoft.com/office/drawing/2014/main" id="{E4B304AD-DEBF-4FA9-BA21-6BB7922831DE}"/>
              </a:ext>
            </a:extLst>
          </p:cNvPr>
          <p:cNvSpPr txBox="1"/>
          <p:nvPr/>
        </p:nvSpPr>
        <p:spPr>
          <a:xfrm>
            <a:off x="5430157" y="3405405"/>
            <a:ext cx="1508054" cy="369332"/>
          </a:xfrm>
          <a:prstGeom prst="rect">
            <a:avLst/>
          </a:prstGeom>
          <a:noFill/>
        </p:spPr>
        <p:txBody>
          <a:bodyPr wrap="square" rtlCol="0">
            <a:spAutoFit/>
          </a:bodyPr>
          <a:lstStyle/>
          <a:p>
            <a:pPr algn="ctr">
              <a:spcBef>
                <a:spcPts val="300"/>
              </a:spcBef>
              <a:spcAft>
                <a:spcPts val="300"/>
              </a:spcAft>
            </a:pPr>
            <a:r>
              <a:rPr lang="en-US" b="1" dirty="0">
                <a:solidFill>
                  <a:srgbClr val="002060"/>
                </a:solidFill>
                <a:ea typeface="ＭＳ Ｐゴシック" pitchFamily="50" charset="-128"/>
              </a:rPr>
              <a:t>=</a:t>
            </a:r>
            <a:endParaRPr lang="en-US" sz="2400" dirty="0"/>
          </a:p>
        </p:txBody>
      </p:sp>
      <p:sp>
        <p:nvSpPr>
          <p:cNvPr id="21" name="Rectangle: Rounded Corners 20">
            <a:extLst>
              <a:ext uri="{FF2B5EF4-FFF2-40B4-BE49-F238E27FC236}">
                <a16:creationId xmlns:a16="http://schemas.microsoft.com/office/drawing/2014/main" id="{E24EBB93-B53C-4CF3-9CF7-1765E737D13F}"/>
              </a:ext>
            </a:extLst>
          </p:cNvPr>
          <p:cNvSpPr/>
          <p:nvPr/>
        </p:nvSpPr>
        <p:spPr>
          <a:xfrm>
            <a:off x="623888" y="3983846"/>
            <a:ext cx="1654758" cy="7875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2060"/>
                </a:solidFill>
                <a:ea typeface="ＭＳ Ｐゴシック" pitchFamily="50" charset="-128"/>
              </a:rPr>
              <a:t>NPV for Year 1</a:t>
            </a:r>
            <a:endParaRPr lang="en-IN" sz="1600" dirty="0">
              <a:solidFill>
                <a:schemeClr val="tx1"/>
              </a:solidFill>
            </a:endParaRPr>
          </a:p>
        </p:txBody>
      </p:sp>
      <p:sp>
        <p:nvSpPr>
          <p:cNvPr id="22" name="Rectangle: Rounded Corners 21">
            <a:extLst>
              <a:ext uri="{FF2B5EF4-FFF2-40B4-BE49-F238E27FC236}">
                <a16:creationId xmlns:a16="http://schemas.microsoft.com/office/drawing/2014/main" id="{7D52F7F0-147B-432A-933A-C6900D43DF15}"/>
              </a:ext>
            </a:extLst>
          </p:cNvPr>
          <p:cNvSpPr/>
          <p:nvPr/>
        </p:nvSpPr>
        <p:spPr>
          <a:xfrm>
            <a:off x="2517055" y="3983846"/>
            <a:ext cx="1654758" cy="7875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rgbClr val="002060"/>
                </a:solidFill>
                <a:ea typeface="ＭＳ Ｐゴシック" pitchFamily="50" charset="-128"/>
              </a:rPr>
              <a:t>NPV for Year 2</a:t>
            </a:r>
            <a:endParaRPr lang="en-IN" sz="1600">
              <a:solidFill>
                <a:schemeClr val="tx1"/>
              </a:solidFill>
            </a:endParaRPr>
          </a:p>
        </p:txBody>
      </p:sp>
      <p:sp>
        <p:nvSpPr>
          <p:cNvPr id="23" name="Rectangle: Rounded Corners 22">
            <a:extLst>
              <a:ext uri="{FF2B5EF4-FFF2-40B4-BE49-F238E27FC236}">
                <a16:creationId xmlns:a16="http://schemas.microsoft.com/office/drawing/2014/main" id="{58637E90-5BA3-4AD5-840B-1AA6D70424A8}"/>
              </a:ext>
            </a:extLst>
          </p:cNvPr>
          <p:cNvSpPr/>
          <p:nvPr/>
        </p:nvSpPr>
        <p:spPr>
          <a:xfrm>
            <a:off x="4410221" y="3983846"/>
            <a:ext cx="1654758" cy="7875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rgbClr val="002060"/>
                </a:solidFill>
                <a:ea typeface="ＭＳ Ｐゴシック" pitchFamily="50" charset="-128"/>
              </a:rPr>
              <a:t>NPV for Year 3</a:t>
            </a:r>
            <a:endParaRPr lang="en-IN" sz="1600">
              <a:solidFill>
                <a:schemeClr val="tx1"/>
              </a:solidFill>
            </a:endParaRPr>
          </a:p>
        </p:txBody>
      </p:sp>
      <p:sp>
        <p:nvSpPr>
          <p:cNvPr id="24" name="Rectangle: Rounded Corners 23">
            <a:extLst>
              <a:ext uri="{FF2B5EF4-FFF2-40B4-BE49-F238E27FC236}">
                <a16:creationId xmlns:a16="http://schemas.microsoft.com/office/drawing/2014/main" id="{2BBD7896-C12F-447D-9E62-FE285FFA4F1C}"/>
              </a:ext>
            </a:extLst>
          </p:cNvPr>
          <p:cNvSpPr/>
          <p:nvPr/>
        </p:nvSpPr>
        <p:spPr>
          <a:xfrm>
            <a:off x="6303387" y="3983846"/>
            <a:ext cx="1654758" cy="7875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rgbClr val="002060"/>
                </a:solidFill>
                <a:ea typeface="ＭＳ Ｐゴシック" pitchFamily="50" charset="-128"/>
              </a:rPr>
              <a:t>NPV for Year 4</a:t>
            </a:r>
            <a:endParaRPr lang="en-IN" sz="1600">
              <a:solidFill>
                <a:schemeClr val="tx1"/>
              </a:solidFill>
            </a:endParaRPr>
          </a:p>
        </p:txBody>
      </p:sp>
      <p:sp>
        <p:nvSpPr>
          <p:cNvPr id="25" name="Rectangle: Rounded Corners 24">
            <a:extLst>
              <a:ext uri="{FF2B5EF4-FFF2-40B4-BE49-F238E27FC236}">
                <a16:creationId xmlns:a16="http://schemas.microsoft.com/office/drawing/2014/main" id="{94EE3126-97D6-486B-93EB-B07AF2BCEC15}"/>
              </a:ext>
            </a:extLst>
          </p:cNvPr>
          <p:cNvSpPr/>
          <p:nvPr/>
        </p:nvSpPr>
        <p:spPr>
          <a:xfrm>
            <a:off x="8196553" y="3983846"/>
            <a:ext cx="1654758" cy="7875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rgbClr val="002060"/>
                </a:solidFill>
                <a:ea typeface="ＭＳ Ｐゴシック" pitchFamily="50" charset="-128"/>
              </a:rPr>
              <a:t>NPV for Year 5</a:t>
            </a:r>
            <a:endParaRPr lang="en-IN" sz="1600">
              <a:solidFill>
                <a:schemeClr val="tx1"/>
              </a:solidFill>
            </a:endParaRPr>
          </a:p>
        </p:txBody>
      </p:sp>
      <p:sp>
        <p:nvSpPr>
          <p:cNvPr id="33" name="Rectangle: Rounded Corners 32">
            <a:extLst>
              <a:ext uri="{FF2B5EF4-FFF2-40B4-BE49-F238E27FC236}">
                <a16:creationId xmlns:a16="http://schemas.microsoft.com/office/drawing/2014/main" id="{4FA756FC-424D-486A-B66B-4F17530585AA}"/>
              </a:ext>
            </a:extLst>
          </p:cNvPr>
          <p:cNvSpPr/>
          <p:nvPr/>
        </p:nvSpPr>
        <p:spPr>
          <a:xfrm>
            <a:off x="10089721" y="3983846"/>
            <a:ext cx="1654758" cy="78754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rgbClr val="002060"/>
                </a:solidFill>
                <a:ea typeface="ＭＳ Ｐゴシック" pitchFamily="50" charset="-128"/>
              </a:rPr>
              <a:t>NPV for Terminal Value</a:t>
            </a:r>
            <a:endParaRPr lang="en-IN" sz="1600">
              <a:solidFill>
                <a:schemeClr val="tx1"/>
              </a:solidFill>
            </a:endParaRPr>
          </a:p>
        </p:txBody>
      </p:sp>
      <p:sp>
        <p:nvSpPr>
          <p:cNvPr id="34" name="TextBox 33">
            <a:extLst>
              <a:ext uri="{FF2B5EF4-FFF2-40B4-BE49-F238E27FC236}">
                <a16:creationId xmlns:a16="http://schemas.microsoft.com/office/drawing/2014/main" id="{E6B5A866-0B10-43B4-894B-2D81722B7EF3}"/>
              </a:ext>
            </a:extLst>
          </p:cNvPr>
          <p:cNvSpPr txBox="1"/>
          <p:nvPr/>
        </p:nvSpPr>
        <p:spPr>
          <a:xfrm>
            <a:off x="2277915" y="4192954"/>
            <a:ext cx="239872" cy="369332"/>
          </a:xfrm>
          <a:prstGeom prst="rect">
            <a:avLst/>
          </a:prstGeom>
          <a:noFill/>
        </p:spPr>
        <p:txBody>
          <a:bodyPr wrap="square" rtlCol="0">
            <a:spAutoFit/>
          </a:bodyPr>
          <a:lstStyle/>
          <a:p>
            <a:pPr algn="ctr">
              <a:spcBef>
                <a:spcPts val="300"/>
              </a:spcBef>
              <a:spcAft>
                <a:spcPts val="300"/>
              </a:spcAft>
            </a:pPr>
            <a:r>
              <a:rPr lang="en-US" b="1" dirty="0">
                <a:solidFill>
                  <a:srgbClr val="002060"/>
                </a:solidFill>
                <a:ea typeface="ＭＳ Ｐゴシック" pitchFamily="50" charset="-128"/>
              </a:rPr>
              <a:t>+</a:t>
            </a:r>
            <a:endParaRPr lang="en-US" sz="2400" dirty="0"/>
          </a:p>
        </p:txBody>
      </p:sp>
      <p:sp>
        <p:nvSpPr>
          <p:cNvPr id="35" name="TextBox 34">
            <a:extLst>
              <a:ext uri="{FF2B5EF4-FFF2-40B4-BE49-F238E27FC236}">
                <a16:creationId xmlns:a16="http://schemas.microsoft.com/office/drawing/2014/main" id="{A236790A-C926-49F2-9807-FA4102B79125}"/>
              </a:ext>
            </a:extLst>
          </p:cNvPr>
          <p:cNvSpPr txBox="1"/>
          <p:nvPr/>
        </p:nvSpPr>
        <p:spPr>
          <a:xfrm>
            <a:off x="4171081" y="4192954"/>
            <a:ext cx="239872" cy="369332"/>
          </a:xfrm>
          <a:prstGeom prst="rect">
            <a:avLst/>
          </a:prstGeom>
          <a:noFill/>
        </p:spPr>
        <p:txBody>
          <a:bodyPr wrap="square" rtlCol="0">
            <a:spAutoFit/>
          </a:bodyPr>
          <a:lstStyle/>
          <a:p>
            <a:pPr algn="ctr">
              <a:spcBef>
                <a:spcPts val="300"/>
              </a:spcBef>
              <a:spcAft>
                <a:spcPts val="300"/>
              </a:spcAft>
            </a:pPr>
            <a:r>
              <a:rPr lang="en-US" b="1" dirty="0">
                <a:solidFill>
                  <a:srgbClr val="002060"/>
                </a:solidFill>
                <a:ea typeface="ＭＳ Ｐゴシック" pitchFamily="50" charset="-128"/>
              </a:rPr>
              <a:t>+</a:t>
            </a:r>
            <a:endParaRPr lang="en-US" sz="2400" dirty="0"/>
          </a:p>
        </p:txBody>
      </p:sp>
      <p:sp>
        <p:nvSpPr>
          <p:cNvPr id="36" name="TextBox 35">
            <a:extLst>
              <a:ext uri="{FF2B5EF4-FFF2-40B4-BE49-F238E27FC236}">
                <a16:creationId xmlns:a16="http://schemas.microsoft.com/office/drawing/2014/main" id="{21C9FB54-99E8-41C0-8F86-9DD7434F1C7A}"/>
              </a:ext>
            </a:extLst>
          </p:cNvPr>
          <p:cNvSpPr txBox="1"/>
          <p:nvPr/>
        </p:nvSpPr>
        <p:spPr>
          <a:xfrm>
            <a:off x="6064247" y="4192954"/>
            <a:ext cx="239872" cy="369332"/>
          </a:xfrm>
          <a:prstGeom prst="rect">
            <a:avLst/>
          </a:prstGeom>
          <a:noFill/>
        </p:spPr>
        <p:txBody>
          <a:bodyPr wrap="square" rtlCol="0">
            <a:spAutoFit/>
          </a:bodyPr>
          <a:lstStyle/>
          <a:p>
            <a:pPr algn="ctr">
              <a:spcBef>
                <a:spcPts val="300"/>
              </a:spcBef>
              <a:spcAft>
                <a:spcPts val="300"/>
              </a:spcAft>
            </a:pPr>
            <a:r>
              <a:rPr lang="en-US" b="1" dirty="0">
                <a:solidFill>
                  <a:srgbClr val="002060"/>
                </a:solidFill>
                <a:ea typeface="ＭＳ Ｐゴシック" pitchFamily="50" charset="-128"/>
              </a:rPr>
              <a:t>+</a:t>
            </a:r>
            <a:endParaRPr lang="en-US" sz="2400" dirty="0"/>
          </a:p>
        </p:txBody>
      </p:sp>
      <p:sp>
        <p:nvSpPr>
          <p:cNvPr id="37" name="TextBox 36">
            <a:extLst>
              <a:ext uri="{FF2B5EF4-FFF2-40B4-BE49-F238E27FC236}">
                <a16:creationId xmlns:a16="http://schemas.microsoft.com/office/drawing/2014/main" id="{32F59D09-2ABD-4DF6-AF12-2A6E95857A32}"/>
              </a:ext>
            </a:extLst>
          </p:cNvPr>
          <p:cNvSpPr txBox="1"/>
          <p:nvPr/>
        </p:nvSpPr>
        <p:spPr>
          <a:xfrm>
            <a:off x="7957413" y="4192954"/>
            <a:ext cx="239872" cy="369332"/>
          </a:xfrm>
          <a:prstGeom prst="rect">
            <a:avLst/>
          </a:prstGeom>
          <a:noFill/>
        </p:spPr>
        <p:txBody>
          <a:bodyPr wrap="square" rtlCol="0">
            <a:spAutoFit/>
          </a:bodyPr>
          <a:lstStyle/>
          <a:p>
            <a:pPr algn="ctr">
              <a:spcBef>
                <a:spcPts val="300"/>
              </a:spcBef>
              <a:spcAft>
                <a:spcPts val="300"/>
              </a:spcAft>
            </a:pPr>
            <a:r>
              <a:rPr lang="en-US" b="1" dirty="0">
                <a:solidFill>
                  <a:srgbClr val="002060"/>
                </a:solidFill>
                <a:ea typeface="ＭＳ Ｐゴシック" pitchFamily="50" charset="-128"/>
              </a:rPr>
              <a:t>+</a:t>
            </a:r>
            <a:endParaRPr lang="en-US" sz="2400" dirty="0"/>
          </a:p>
        </p:txBody>
      </p:sp>
      <p:sp>
        <p:nvSpPr>
          <p:cNvPr id="38" name="TextBox 37">
            <a:extLst>
              <a:ext uri="{FF2B5EF4-FFF2-40B4-BE49-F238E27FC236}">
                <a16:creationId xmlns:a16="http://schemas.microsoft.com/office/drawing/2014/main" id="{268DFEC5-068E-4252-9F45-9DF51855D3CA}"/>
              </a:ext>
            </a:extLst>
          </p:cNvPr>
          <p:cNvSpPr txBox="1"/>
          <p:nvPr/>
        </p:nvSpPr>
        <p:spPr>
          <a:xfrm>
            <a:off x="9850582" y="4192954"/>
            <a:ext cx="239872" cy="369332"/>
          </a:xfrm>
          <a:prstGeom prst="rect">
            <a:avLst/>
          </a:prstGeom>
          <a:noFill/>
        </p:spPr>
        <p:txBody>
          <a:bodyPr wrap="square" rtlCol="0">
            <a:spAutoFit/>
          </a:bodyPr>
          <a:lstStyle/>
          <a:p>
            <a:pPr algn="ctr">
              <a:spcBef>
                <a:spcPts val="300"/>
              </a:spcBef>
              <a:spcAft>
                <a:spcPts val="300"/>
              </a:spcAft>
            </a:pPr>
            <a:r>
              <a:rPr lang="en-US" b="1" dirty="0">
                <a:solidFill>
                  <a:srgbClr val="002060"/>
                </a:solidFill>
                <a:ea typeface="ＭＳ Ｐゴシック" pitchFamily="50" charset="-128"/>
              </a:rPr>
              <a:t>+</a:t>
            </a:r>
            <a:endParaRPr lang="en-US" sz="2400" dirty="0"/>
          </a:p>
        </p:txBody>
      </p:sp>
    </p:spTree>
    <p:extLst>
      <p:ext uri="{BB962C8B-B14F-4D97-AF65-F5344CB8AC3E}">
        <p14:creationId xmlns:p14="http://schemas.microsoft.com/office/powerpoint/2010/main" val="12875306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58B7AFD-01BB-4A7B-A3BF-F54B179CB4EC}"/>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6498" name="think-cell Slide" r:id="rId5" imgW="344" imgH="344" progId="TCLayout.ActiveDocument.1">
                  <p:embed/>
                </p:oleObj>
              </mc:Choice>
              <mc:Fallback>
                <p:oleObj name="think-cell Slide" r:id="rId5" imgW="344" imgH="344" progId="TCLayout.ActiveDocument.1">
                  <p:embed/>
                  <p:pic>
                    <p:nvPicPr>
                      <p:cNvPr id="7" name="Object 6" hidden="1">
                        <a:extLst>
                          <a:ext uri="{FF2B5EF4-FFF2-40B4-BE49-F238E27FC236}">
                            <a16:creationId xmlns:a16="http://schemas.microsoft.com/office/drawing/2014/main" id="{B58B7AFD-01BB-4A7B-A3BF-F54B179CB4E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6A848D05-FE2C-45F5-8AF0-7706FBA5A627}"/>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8205034-64E8-4435-BFA1-43956B7507D0}"/>
              </a:ext>
            </a:extLst>
          </p:cNvPr>
          <p:cNvSpPr>
            <a:spLocks noGrp="1"/>
          </p:cNvSpPr>
          <p:nvPr>
            <p:ph type="title"/>
          </p:nvPr>
        </p:nvSpPr>
        <p:spPr/>
        <p:txBody>
          <a:bodyPr>
            <a:normAutofit/>
          </a:bodyPr>
          <a:lstStyle/>
          <a:p>
            <a:r>
              <a:rPr lang="en-US" sz="2400" dirty="0"/>
              <a:t>Table of Contents</a:t>
            </a:r>
          </a:p>
        </p:txBody>
      </p:sp>
      <p:sp>
        <p:nvSpPr>
          <p:cNvPr id="3" name="Text Placeholder 2">
            <a:extLst>
              <a:ext uri="{FF2B5EF4-FFF2-40B4-BE49-F238E27FC236}">
                <a16:creationId xmlns:a16="http://schemas.microsoft.com/office/drawing/2014/main" id="{5A344048-DBDE-413B-8AF9-F87D45AC158E}"/>
              </a:ext>
            </a:extLst>
          </p:cNvPr>
          <p:cNvSpPr>
            <a:spLocks noGrp="1"/>
          </p:cNvSpPr>
          <p:nvPr>
            <p:ph type="body" sz="quarter" idx="10"/>
          </p:nvPr>
        </p:nvSpPr>
        <p:spPr>
          <a:xfrm>
            <a:off x="1037492" y="1899144"/>
            <a:ext cx="9729788" cy="4524315"/>
          </a:xfrm>
        </p:spPr>
        <p:txBody>
          <a:bodyPr>
            <a:spAutoFit/>
          </a:bodyPr>
          <a:lstStyle/>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Executive Summary</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Business Opportunity &amp; Suggested Solution</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Project Objectives, Scope &amp; Approach</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Project Deliverables &amp; Business Outcomes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Strategic Alignment</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Dependencies &amp; Constraints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Risk Assessment &amp; Mitigation</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Change Impact Assessment</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Project Costs </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Benefits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Net Present Value</a:t>
            </a:r>
          </a:p>
          <a:p>
            <a:pPr marL="457200" lvl="0" indent="-342900" defTabSz="914400">
              <a:lnSpc>
                <a:spcPct val="100000"/>
              </a:lnSpc>
              <a:spcBef>
                <a:spcPts val="400"/>
              </a:spcBef>
              <a:spcAft>
                <a:spcPts val="400"/>
              </a:spcAft>
              <a:buFont typeface="+mj-lt"/>
              <a:buAutoNum type="arabicPeriod"/>
              <a:defRPr/>
            </a:pPr>
            <a:r>
              <a:rPr lang="en-US" sz="1600" b="1" dirty="0">
                <a:solidFill>
                  <a:schemeClr val="tx1"/>
                </a:solidFill>
                <a:latin typeface="Arial"/>
                <a:cs typeface="+mn-cs"/>
              </a:rPr>
              <a:t>Key Success Factors &amp; KPIs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Exhibits</a:t>
            </a:r>
          </a:p>
        </p:txBody>
      </p:sp>
      <p:pic>
        <p:nvPicPr>
          <p:cNvPr id="5" name="Graphic 4" descr="List">
            <a:extLst>
              <a:ext uri="{FF2B5EF4-FFF2-40B4-BE49-F238E27FC236}">
                <a16:creationId xmlns:a16="http://schemas.microsoft.com/office/drawing/2014/main" id="{56B1C362-96F1-4BC9-AC8E-F365FD8F8E8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828137" y="511345"/>
            <a:ext cx="914400" cy="914400"/>
          </a:xfrm>
          <a:prstGeom prst="rect">
            <a:avLst/>
          </a:prstGeom>
        </p:spPr>
      </p:pic>
      <p:sp>
        <p:nvSpPr>
          <p:cNvPr id="8" name="Slide Number Placeholder 7">
            <a:extLst>
              <a:ext uri="{FF2B5EF4-FFF2-40B4-BE49-F238E27FC236}">
                <a16:creationId xmlns:a16="http://schemas.microsoft.com/office/drawing/2014/main" id="{A76A0507-70F3-4E48-940C-8D8560D8E8CC}"/>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55</a:t>
            </a:fld>
            <a:endParaRPr lang="en-US" sz="1000" dirty="0">
              <a:solidFill>
                <a:srgbClr val="ADAFBB"/>
              </a:solidFill>
            </a:endParaRPr>
          </a:p>
        </p:txBody>
      </p:sp>
      <p:sp>
        <p:nvSpPr>
          <p:cNvPr id="9" name="Rectangle 8">
            <a:extLst>
              <a:ext uri="{FF2B5EF4-FFF2-40B4-BE49-F238E27FC236}">
                <a16:creationId xmlns:a16="http://schemas.microsoft.com/office/drawing/2014/main" id="{C16D4792-989E-4B70-8D7E-99B843B78114}"/>
              </a:ext>
            </a:extLst>
          </p:cNvPr>
          <p:cNvSpPr/>
          <p:nvPr/>
        </p:nvSpPr>
        <p:spPr>
          <a:xfrm>
            <a:off x="890954" y="1927644"/>
            <a:ext cx="146538" cy="44958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Tree>
    <p:extLst>
      <p:ext uri="{BB962C8B-B14F-4D97-AF65-F5344CB8AC3E}">
        <p14:creationId xmlns:p14="http://schemas.microsoft.com/office/powerpoint/2010/main" val="2156882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88786"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a:lnSpc>
                <a:spcPct val="90000"/>
              </a:lnSpc>
            </a:pPr>
            <a:r>
              <a:rPr lang="en-US" sz="2400" kern="0" dirty="0"/>
              <a:t>Key Success Factors &amp; KPIs</a:t>
            </a:r>
            <a:br>
              <a:rPr lang="en-US" sz="2400" kern="0" dirty="0"/>
            </a:br>
            <a:r>
              <a:rPr lang="en-US" sz="2400" b="0" kern="0" dirty="0"/>
              <a:t>Replace this text by the key takeaway of this slide</a:t>
            </a:r>
          </a:p>
        </p:txBody>
      </p:sp>
      <p:sp>
        <p:nvSpPr>
          <p:cNvPr id="2" name="Slide Number Placeholder 1">
            <a:extLst>
              <a:ext uri="{FF2B5EF4-FFF2-40B4-BE49-F238E27FC236}">
                <a16:creationId xmlns:a16="http://schemas.microsoft.com/office/drawing/2014/main" id="{53E8B6F0-3356-4810-B737-2BBE621ED679}"/>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56</a:t>
            </a:fld>
            <a:endParaRPr lang="en-US" sz="1000" dirty="0">
              <a:solidFill>
                <a:srgbClr val="ADAFBB"/>
              </a:solidFill>
            </a:endParaRPr>
          </a:p>
        </p:txBody>
      </p:sp>
      <p:sp>
        <p:nvSpPr>
          <p:cNvPr id="32" name="TextBox 31">
            <a:extLst>
              <a:ext uri="{FF2B5EF4-FFF2-40B4-BE49-F238E27FC236}">
                <a16:creationId xmlns:a16="http://schemas.microsoft.com/office/drawing/2014/main" id="{35B151D1-6C6B-4689-B2E2-81DE6E993E21}"/>
              </a:ext>
            </a:extLst>
          </p:cNvPr>
          <p:cNvSpPr txBox="1"/>
          <p:nvPr/>
        </p:nvSpPr>
        <p:spPr>
          <a:xfrm>
            <a:off x="618836" y="1684770"/>
            <a:ext cx="1096832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u="none" strike="noStrike" kern="0" cap="none" spc="0" normalizeH="0" baseline="0" noProof="0" dirty="0">
                <a:ln>
                  <a:noFill/>
                </a:ln>
                <a:solidFill>
                  <a:srgbClr val="002060"/>
                </a:solidFill>
                <a:effectLst/>
                <a:uLnTx/>
                <a:uFillTx/>
                <a:latin typeface="Arial" panose="020B0604020202020204"/>
                <a:ea typeface="+mn-ea"/>
                <a:cs typeface="+mn-cs"/>
              </a:rPr>
              <a:t>The success criteria / KPIs that will be measured post-implementation to demonstrate how the project delivered on its objectives and benefits are shown in the table below:</a:t>
            </a:r>
          </a:p>
        </p:txBody>
      </p:sp>
      <p:graphicFrame>
        <p:nvGraphicFramePr>
          <p:cNvPr id="28" name="Table 27">
            <a:extLst>
              <a:ext uri="{FF2B5EF4-FFF2-40B4-BE49-F238E27FC236}">
                <a16:creationId xmlns:a16="http://schemas.microsoft.com/office/drawing/2014/main" id="{172B33C7-6FBB-4EBB-8D2B-F9CA63513338}"/>
              </a:ext>
            </a:extLst>
          </p:cNvPr>
          <p:cNvGraphicFramePr>
            <a:graphicFrameLocks noGrp="1"/>
          </p:cNvGraphicFramePr>
          <p:nvPr>
            <p:extLst>
              <p:ext uri="{D42A27DB-BD31-4B8C-83A1-F6EECF244321}">
                <p14:modId xmlns:p14="http://schemas.microsoft.com/office/powerpoint/2010/main" val="4294249809"/>
              </p:ext>
            </p:extLst>
          </p:nvPr>
        </p:nvGraphicFramePr>
        <p:xfrm>
          <a:off x="618836" y="2437022"/>
          <a:ext cx="10968326" cy="3750040"/>
        </p:xfrm>
        <a:graphic>
          <a:graphicData uri="http://schemas.openxmlformats.org/drawingml/2006/table">
            <a:tbl>
              <a:tblPr firstRow="1" bandRow="1">
                <a:tableStyleId>{5C22544A-7EE6-4342-B048-85BDC9FD1C3A}</a:tableStyleId>
              </a:tblPr>
              <a:tblGrid>
                <a:gridCol w="5484164">
                  <a:extLst>
                    <a:ext uri="{9D8B030D-6E8A-4147-A177-3AD203B41FA5}">
                      <a16:colId xmlns:a16="http://schemas.microsoft.com/office/drawing/2014/main" val="3251365807"/>
                    </a:ext>
                  </a:extLst>
                </a:gridCol>
                <a:gridCol w="2976917">
                  <a:extLst>
                    <a:ext uri="{9D8B030D-6E8A-4147-A177-3AD203B41FA5}">
                      <a16:colId xmlns:a16="http://schemas.microsoft.com/office/drawing/2014/main" val="1628469395"/>
                    </a:ext>
                  </a:extLst>
                </a:gridCol>
                <a:gridCol w="2507245">
                  <a:extLst>
                    <a:ext uri="{9D8B030D-6E8A-4147-A177-3AD203B41FA5}">
                      <a16:colId xmlns:a16="http://schemas.microsoft.com/office/drawing/2014/main" val="2283986259"/>
                    </a:ext>
                  </a:extLst>
                </a:gridCol>
              </a:tblGrid>
              <a:tr h="429724">
                <a:tc>
                  <a:txBody>
                    <a:bodyPr/>
                    <a:lstStyle/>
                    <a:p>
                      <a:pPr algn="ctr"/>
                      <a:r>
                        <a:rPr lang="en-US" sz="1600" dirty="0">
                          <a:latin typeface="+mn-lt"/>
                        </a:rPr>
                        <a:t>KPI</a:t>
                      </a:r>
                    </a:p>
                  </a:txBody>
                  <a:tcPr anchor="ctr">
                    <a:lnL w="9525"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solidFill>
                      <a:schemeClr val="tx1"/>
                    </a:solidFill>
                  </a:tcPr>
                </a:tc>
                <a:tc>
                  <a:txBody>
                    <a:bodyPr/>
                    <a:lstStyle/>
                    <a:p>
                      <a:pPr algn="ctr"/>
                      <a:r>
                        <a:rPr lang="en-US" sz="1600" dirty="0">
                          <a:latin typeface="+mn-lt"/>
                        </a:rPr>
                        <a:t>Current State</a:t>
                      </a:r>
                    </a:p>
                  </a:txBody>
                  <a:tcPr anchor="ctr">
                    <a:lnT w="9525" cap="flat" cmpd="sng" algn="ctr">
                      <a:solidFill>
                        <a:schemeClr val="tx1"/>
                      </a:solidFill>
                      <a:prstDash val="solid"/>
                      <a:round/>
                      <a:headEnd type="none" w="med" len="med"/>
                      <a:tailEnd type="none" w="med" len="med"/>
                    </a:lnT>
                    <a:solidFill>
                      <a:schemeClr val="tx1"/>
                    </a:solidFill>
                  </a:tcPr>
                </a:tc>
                <a:tc>
                  <a:txBody>
                    <a:bodyPr/>
                    <a:lstStyle/>
                    <a:p>
                      <a:pPr algn="ctr"/>
                      <a:r>
                        <a:rPr lang="en-US" sz="1600" dirty="0">
                          <a:latin typeface="+mn-lt"/>
                        </a:rPr>
                        <a:t>Target State</a:t>
                      </a:r>
                    </a:p>
                  </a:txBody>
                  <a:tcPr anchor="ctr">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solidFill>
                      <a:schemeClr val="tx1"/>
                    </a:solidFill>
                  </a:tcPr>
                </a:tc>
                <a:extLst>
                  <a:ext uri="{0D108BD9-81ED-4DB2-BD59-A6C34878D82A}">
                    <a16:rowId xmlns:a16="http://schemas.microsoft.com/office/drawing/2014/main" val="1457937666"/>
                  </a:ext>
                </a:extLst>
              </a:tr>
              <a:tr h="553386">
                <a:tc>
                  <a:txBody>
                    <a:bodyPr/>
                    <a:lstStyle/>
                    <a:p>
                      <a:r>
                        <a:rPr lang="en-US" sz="1200" b="1" dirty="0">
                          <a:solidFill>
                            <a:schemeClr val="tx1"/>
                          </a:solidFill>
                          <a:latin typeface="+mn-lt"/>
                        </a:rPr>
                        <a:t>E.g. Increase Net Promoter Score (NPS)</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solidFill>
                          <a:effectLst/>
                          <a:uLnTx/>
                          <a:uFillTx/>
                          <a:latin typeface="+mn-lt"/>
                          <a:ea typeface="+mn-ea"/>
                          <a:cs typeface="+mn-cs"/>
                        </a:rPr>
                        <a:t>87%</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solidFill>
                          <a:effectLst/>
                          <a:uLnTx/>
                          <a:uFillTx/>
                          <a:latin typeface="+mn-lt"/>
                          <a:ea typeface="+mn-ea"/>
                          <a:cs typeface="+mn-cs"/>
                        </a:rPr>
                        <a:t>90%</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564386847"/>
                  </a:ext>
                </a:extLst>
              </a:tr>
              <a:tr h="553386">
                <a:tc>
                  <a:txBody>
                    <a:bodyPr/>
                    <a:lstStyle/>
                    <a:p>
                      <a:r>
                        <a:rPr lang="en-US" sz="1200" b="1" dirty="0">
                          <a:solidFill>
                            <a:schemeClr val="tx1"/>
                          </a:solidFill>
                          <a:latin typeface="+mn-lt"/>
                        </a:rPr>
                        <a:t>Insert your own text</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solidFill>
                          <a:effectLst/>
                          <a:uLnTx/>
                          <a:uFillTx/>
                          <a:latin typeface="+mn-lt"/>
                          <a:ea typeface="+mn-ea"/>
                          <a:cs typeface="+mn-cs"/>
                        </a:rPr>
                        <a:t>Insert your own description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solidFill>
                          <a:effectLst/>
                          <a:uLnTx/>
                          <a:uFillTx/>
                          <a:latin typeface="+mn-lt"/>
                          <a:ea typeface="+mn-ea"/>
                          <a:cs typeface="+mn-cs"/>
                        </a:rPr>
                        <a:t>Insert your own description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148803941"/>
                  </a:ext>
                </a:extLst>
              </a:tr>
              <a:tr h="553386">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mn-lt"/>
                          <a:ea typeface="+mn-ea"/>
                          <a:cs typeface="+mn-cs"/>
                        </a:rPr>
                        <a:t>Insert your own text</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solidFill>
                          <a:effectLst/>
                          <a:uLnTx/>
                          <a:uFillTx/>
                          <a:latin typeface="+mn-lt"/>
                          <a:ea typeface="+mn-ea"/>
                          <a:cs typeface="+mn-cs"/>
                        </a:rPr>
                        <a:t>Insert your own description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solidFill>
                          <a:effectLst/>
                          <a:uLnTx/>
                          <a:uFillTx/>
                          <a:latin typeface="+mn-lt"/>
                          <a:ea typeface="+mn-ea"/>
                          <a:cs typeface="+mn-cs"/>
                        </a:rPr>
                        <a:t>Insert your own description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482841164"/>
                  </a:ext>
                </a:extLst>
              </a:tr>
              <a:tr h="553386">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mn-lt"/>
                          <a:ea typeface="+mn-ea"/>
                          <a:cs typeface="+mn-cs"/>
                        </a:rPr>
                        <a:t>Insert your own text</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solidFill>
                          <a:effectLst/>
                          <a:uLnTx/>
                          <a:uFillTx/>
                          <a:latin typeface="+mn-lt"/>
                          <a:ea typeface="+mn-ea"/>
                          <a:cs typeface="+mn-cs"/>
                        </a:rPr>
                        <a:t>Insert your own description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solidFill>
                          <a:effectLst/>
                          <a:uLnTx/>
                          <a:uFillTx/>
                          <a:latin typeface="+mn-lt"/>
                          <a:ea typeface="+mn-ea"/>
                          <a:cs typeface="+mn-cs"/>
                        </a:rPr>
                        <a:t>Insert your own description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775206295"/>
                  </a:ext>
                </a:extLst>
              </a:tr>
              <a:tr h="553386">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mn-lt"/>
                          <a:ea typeface="+mn-ea"/>
                          <a:cs typeface="+mn-cs"/>
                        </a:rPr>
                        <a:t>Insert your own text</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solidFill>
                          <a:effectLst/>
                          <a:uLnTx/>
                          <a:uFillTx/>
                          <a:latin typeface="+mn-lt"/>
                          <a:ea typeface="+mn-ea"/>
                          <a:cs typeface="+mn-cs"/>
                        </a:rPr>
                        <a:t>Insert your own description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solidFill>
                          <a:effectLst/>
                          <a:uLnTx/>
                          <a:uFillTx/>
                          <a:latin typeface="+mn-lt"/>
                          <a:ea typeface="+mn-ea"/>
                          <a:cs typeface="+mn-cs"/>
                        </a:rPr>
                        <a:t>Insert your own description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93474886"/>
                  </a:ext>
                </a:extLst>
              </a:tr>
              <a:tr h="553386">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mn-lt"/>
                          <a:ea typeface="+mn-ea"/>
                          <a:cs typeface="+mn-cs"/>
                        </a:rPr>
                        <a:t>Insert your own text</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solidFill>
                          <a:effectLst/>
                          <a:uLnTx/>
                          <a:uFillTx/>
                          <a:latin typeface="+mn-lt"/>
                          <a:ea typeface="+mn-ea"/>
                          <a:cs typeface="+mn-cs"/>
                        </a:rPr>
                        <a:t>Insert your own description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solidFill>
                          <a:effectLst/>
                          <a:uLnTx/>
                          <a:uFillTx/>
                          <a:latin typeface="+mn-lt"/>
                          <a:ea typeface="+mn-ea"/>
                          <a:cs typeface="+mn-cs"/>
                        </a:rPr>
                        <a:t>Insert your own description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67522626"/>
                  </a:ext>
                </a:extLst>
              </a:tr>
            </a:tbl>
          </a:graphicData>
        </a:graphic>
      </p:graphicFrame>
    </p:spTree>
    <p:extLst>
      <p:ext uri="{BB962C8B-B14F-4D97-AF65-F5344CB8AC3E}">
        <p14:creationId xmlns:p14="http://schemas.microsoft.com/office/powerpoint/2010/main" val="3196752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58B7AFD-01BB-4A7B-A3BF-F54B179CB4EC}"/>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8546" name="think-cell Slide" r:id="rId5" imgW="344" imgH="344" progId="TCLayout.ActiveDocument.1">
                  <p:embed/>
                </p:oleObj>
              </mc:Choice>
              <mc:Fallback>
                <p:oleObj name="think-cell Slide" r:id="rId5" imgW="344" imgH="344" progId="TCLayout.ActiveDocument.1">
                  <p:embed/>
                  <p:pic>
                    <p:nvPicPr>
                      <p:cNvPr id="7" name="Object 6" hidden="1">
                        <a:extLst>
                          <a:ext uri="{FF2B5EF4-FFF2-40B4-BE49-F238E27FC236}">
                            <a16:creationId xmlns:a16="http://schemas.microsoft.com/office/drawing/2014/main" id="{B58B7AFD-01BB-4A7B-A3BF-F54B179CB4E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6A848D05-FE2C-45F5-8AF0-7706FBA5A627}"/>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8205034-64E8-4435-BFA1-43956B7507D0}"/>
              </a:ext>
            </a:extLst>
          </p:cNvPr>
          <p:cNvSpPr>
            <a:spLocks noGrp="1"/>
          </p:cNvSpPr>
          <p:nvPr>
            <p:ph type="title"/>
          </p:nvPr>
        </p:nvSpPr>
        <p:spPr/>
        <p:txBody>
          <a:bodyPr>
            <a:normAutofit/>
          </a:bodyPr>
          <a:lstStyle/>
          <a:p>
            <a:r>
              <a:rPr lang="en-US" sz="2400" dirty="0"/>
              <a:t>Table of Contents</a:t>
            </a:r>
          </a:p>
        </p:txBody>
      </p:sp>
      <p:sp>
        <p:nvSpPr>
          <p:cNvPr id="3" name="Text Placeholder 2">
            <a:extLst>
              <a:ext uri="{FF2B5EF4-FFF2-40B4-BE49-F238E27FC236}">
                <a16:creationId xmlns:a16="http://schemas.microsoft.com/office/drawing/2014/main" id="{5A344048-DBDE-413B-8AF9-F87D45AC158E}"/>
              </a:ext>
            </a:extLst>
          </p:cNvPr>
          <p:cNvSpPr>
            <a:spLocks noGrp="1"/>
          </p:cNvSpPr>
          <p:nvPr>
            <p:ph type="body" sz="quarter" idx="10"/>
          </p:nvPr>
        </p:nvSpPr>
        <p:spPr>
          <a:xfrm>
            <a:off x="1037492" y="1899144"/>
            <a:ext cx="9729788" cy="4524315"/>
          </a:xfrm>
        </p:spPr>
        <p:txBody>
          <a:bodyPr>
            <a:spAutoFit/>
          </a:bodyPr>
          <a:lstStyle/>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Executive Summary</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Business Opportunity &amp; Suggested Solution</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Project Objectives, Scope &amp; Approach</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Project Deliverables &amp; Business Outcomes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Strategic Alignment</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Dependencies &amp; Constraints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Risk Assessment &amp; Mitigation</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Change Impact Assessment</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Project Costs </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Benefits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Net Present Value</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Key Success Factors &amp; KPIs</a:t>
            </a:r>
          </a:p>
          <a:p>
            <a:pPr marL="457200" lvl="0" indent="-342900" defTabSz="914400">
              <a:lnSpc>
                <a:spcPct val="100000"/>
              </a:lnSpc>
              <a:spcBef>
                <a:spcPts val="400"/>
              </a:spcBef>
              <a:spcAft>
                <a:spcPts val="400"/>
              </a:spcAft>
              <a:buFont typeface="+mj-lt"/>
              <a:buAutoNum type="arabicPeriod"/>
              <a:defRPr/>
            </a:pPr>
            <a:r>
              <a:rPr lang="en-US" sz="1600" b="1" dirty="0">
                <a:solidFill>
                  <a:schemeClr val="tx1"/>
                </a:solidFill>
                <a:latin typeface="Arial"/>
                <a:cs typeface="+mn-cs"/>
              </a:rPr>
              <a:t>Exhibits</a:t>
            </a:r>
          </a:p>
        </p:txBody>
      </p:sp>
      <p:pic>
        <p:nvPicPr>
          <p:cNvPr id="5" name="Graphic 4" descr="List">
            <a:extLst>
              <a:ext uri="{FF2B5EF4-FFF2-40B4-BE49-F238E27FC236}">
                <a16:creationId xmlns:a16="http://schemas.microsoft.com/office/drawing/2014/main" id="{56B1C362-96F1-4BC9-AC8E-F365FD8F8E8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828137" y="511345"/>
            <a:ext cx="914400" cy="914400"/>
          </a:xfrm>
          <a:prstGeom prst="rect">
            <a:avLst/>
          </a:prstGeom>
        </p:spPr>
      </p:pic>
      <p:sp>
        <p:nvSpPr>
          <p:cNvPr id="8" name="Slide Number Placeholder 7">
            <a:extLst>
              <a:ext uri="{FF2B5EF4-FFF2-40B4-BE49-F238E27FC236}">
                <a16:creationId xmlns:a16="http://schemas.microsoft.com/office/drawing/2014/main" id="{A76A0507-70F3-4E48-940C-8D8560D8E8CC}"/>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57</a:t>
            </a:fld>
            <a:endParaRPr lang="en-US" sz="1000" dirty="0">
              <a:solidFill>
                <a:srgbClr val="ADAFBB"/>
              </a:solidFill>
            </a:endParaRPr>
          </a:p>
        </p:txBody>
      </p:sp>
      <p:sp>
        <p:nvSpPr>
          <p:cNvPr id="9" name="Rectangle 8">
            <a:extLst>
              <a:ext uri="{FF2B5EF4-FFF2-40B4-BE49-F238E27FC236}">
                <a16:creationId xmlns:a16="http://schemas.microsoft.com/office/drawing/2014/main" id="{C16D4792-989E-4B70-8D7E-99B843B78114}"/>
              </a:ext>
            </a:extLst>
          </p:cNvPr>
          <p:cNvSpPr/>
          <p:nvPr/>
        </p:nvSpPr>
        <p:spPr>
          <a:xfrm>
            <a:off x="890954" y="1927644"/>
            <a:ext cx="146538" cy="44958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Tree>
    <p:extLst>
      <p:ext uri="{BB962C8B-B14F-4D97-AF65-F5344CB8AC3E}">
        <p14:creationId xmlns:p14="http://schemas.microsoft.com/office/powerpoint/2010/main" val="41123062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8360"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Insert the title of the first Exhibit</a:t>
            </a:r>
            <a:br>
              <a:rPr lang="en-US" sz="2400" kern="0" dirty="0"/>
            </a:br>
            <a:r>
              <a:rPr lang="en-US" sz="2400" b="0" kern="0" dirty="0"/>
              <a:t>Summarize the key message of this slide</a:t>
            </a:r>
          </a:p>
        </p:txBody>
      </p:sp>
      <p:sp>
        <p:nvSpPr>
          <p:cNvPr id="2" name="Slide Number Placeholder 1">
            <a:extLst>
              <a:ext uri="{FF2B5EF4-FFF2-40B4-BE49-F238E27FC236}">
                <a16:creationId xmlns:a16="http://schemas.microsoft.com/office/drawing/2014/main" id="{768EA8B5-6F4C-41B0-9223-B33A0B274FF9}"/>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58</a:t>
            </a:fld>
            <a:endParaRPr lang="en-US" sz="1000" dirty="0">
              <a:solidFill>
                <a:srgbClr val="ADAFBB"/>
              </a:solidFill>
            </a:endParaRPr>
          </a:p>
        </p:txBody>
      </p:sp>
      <p:sp>
        <p:nvSpPr>
          <p:cNvPr id="5" name="Rounded Rectangular Callout 19">
            <a:extLst>
              <a:ext uri="{FF2B5EF4-FFF2-40B4-BE49-F238E27FC236}">
                <a16:creationId xmlns:a16="http://schemas.microsoft.com/office/drawing/2014/main" id="{59ECB697-8EA4-4056-9BEF-538E92766231}"/>
              </a:ext>
            </a:extLst>
          </p:cNvPr>
          <p:cNvSpPr/>
          <p:nvPr/>
        </p:nvSpPr>
        <p:spPr bwMode="auto">
          <a:xfrm>
            <a:off x="5079559" y="1694600"/>
            <a:ext cx="2484518" cy="2964378"/>
          </a:xfrm>
          <a:prstGeom prst="wedgeRoundRectCallout">
            <a:avLst>
              <a:gd name="adj1" fmla="val -91112"/>
              <a:gd name="adj2" fmla="val -33180"/>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Try to keep the Business Plan as succinct as possible. </a:t>
            </a:r>
          </a:p>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When a topic is not essential, put it in the Exhibit section.</a:t>
            </a:r>
          </a:p>
        </p:txBody>
      </p:sp>
    </p:spTree>
    <p:extLst>
      <p:ext uri="{BB962C8B-B14F-4D97-AF65-F5344CB8AC3E}">
        <p14:creationId xmlns:p14="http://schemas.microsoft.com/office/powerpoint/2010/main" val="14213695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9382"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Insert the title of the second Exhibit</a:t>
            </a:r>
            <a:br>
              <a:rPr lang="en-US" sz="2400" kern="0" dirty="0"/>
            </a:br>
            <a:r>
              <a:rPr lang="en-US" sz="2400" b="0" kern="0" dirty="0"/>
              <a:t>Summarize the key message of this slide</a:t>
            </a:r>
          </a:p>
        </p:txBody>
      </p:sp>
      <p:sp>
        <p:nvSpPr>
          <p:cNvPr id="2" name="Slide Number Placeholder 1">
            <a:extLst>
              <a:ext uri="{FF2B5EF4-FFF2-40B4-BE49-F238E27FC236}">
                <a16:creationId xmlns:a16="http://schemas.microsoft.com/office/drawing/2014/main" id="{916FA0ED-A493-41B6-8D44-FDE9FC86BF42}"/>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59</a:t>
            </a:fld>
            <a:endParaRPr lang="en-US" sz="1000" dirty="0">
              <a:solidFill>
                <a:srgbClr val="ADAFBB"/>
              </a:solidFill>
            </a:endParaRPr>
          </a:p>
        </p:txBody>
      </p:sp>
    </p:spTree>
    <p:extLst>
      <p:ext uri="{BB962C8B-B14F-4D97-AF65-F5344CB8AC3E}">
        <p14:creationId xmlns:p14="http://schemas.microsoft.com/office/powerpoint/2010/main" val="2147850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90D7667-6B33-4CA7-A227-B93CF99B5D49}"/>
              </a:ext>
            </a:extLst>
          </p:cNvPr>
          <p:cNvSpPr/>
          <p:nvPr/>
        </p:nvSpPr>
        <p:spPr>
          <a:xfrm>
            <a:off x="604844" y="2267064"/>
            <a:ext cx="7293600" cy="1918504"/>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E8C86F21-EBEC-4FB9-8E9F-CB8DF50AB826}"/>
              </a:ext>
            </a:extLst>
          </p:cNvPr>
          <p:cNvSpPr/>
          <p:nvPr/>
        </p:nvSpPr>
        <p:spPr>
          <a:xfrm>
            <a:off x="7991245" y="2267064"/>
            <a:ext cx="3600000" cy="2791990"/>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C56D705A-BA83-4CD4-950B-1039662B55DD}"/>
              </a:ext>
            </a:extLst>
          </p:cNvPr>
          <p:cNvSpPr txBox="1"/>
          <p:nvPr/>
        </p:nvSpPr>
        <p:spPr>
          <a:xfrm>
            <a:off x="7991245" y="2265791"/>
            <a:ext cx="3600000" cy="338554"/>
          </a:xfrm>
          <a:prstGeom prst="rect">
            <a:avLst/>
          </a:prstGeom>
          <a:noFill/>
        </p:spPr>
        <p:txBody>
          <a:bodyPr wrap="square" rtlCol="0">
            <a:spAutoFit/>
          </a:bodyPr>
          <a:lstStyle/>
          <a:p>
            <a:r>
              <a:rPr lang="en-US" sz="1600" b="1" dirty="0"/>
              <a:t>Change Impact</a:t>
            </a:r>
          </a:p>
        </p:txBody>
      </p:sp>
      <p:sp>
        <p:nvSpPr>
          <p:cNvPr id="23" name="TextBox 22">
            <a:extLst>
              <a:ext uri="{FF2B5EF4-FFF2-40B4-BE49-F238E27FC236}">
                <a16:creationId xmlns:a16="http://schemas.microsoft.com/office/drawing/2014/main" id="{DFCF6E9C-F6D4-4472-8840-5B54946EDAEA}"/>
              </a:ext>
            </a:extLst>
          </p:cNvPr>
          <p:cNvSpPr txBox="1"/>
          <p:nvPr/>
        </p:nvSpPr>
        <p:spPr>
          <a:xfrm>
            <a:off x="8183839" y="4288757"/>
            <a:ext cx="3214812" cy="369332"/>
          </a:xfrm>
          <a:prstGeom prst="rect">
            <a:avLst/>
          </a:prstGeom>
          <a:noFill/>
        </p:spPr>
        <p:txBody>
          <a:bodyPr wrap="square" rtlCol="0">
            <a:spAutoFit/>
          </a:bodyPr>
          <a:lstStyle/>
          <a:p>
            <a:pPr algn="ctr"/>
            <a:r>
              <a:rPr lang="en-US" b="1" dirty="0">
                <a:solidFill>
                  <a:srgbClr val="FF0000"/>
                </a:solidFill>
              </a:rPr>
              <a:t>High Impact</a:t>
            </a:r>
          </a:p>
        </p:txBody>
      </p:sp>
      <p:sp>
        <p:nvSpPr>
          <p:cNvPr id="13" name="Rectangle 12">
            <a:extLst>
              <a:ext uri="{FF2B5EF4-FFF2-40B4-BE49-F238E27FC236}">
                <a16:creationId xmlns:a16="http://schemas.microsoft.com/office/drawing/2014/main" id="{A6D18B1D-75D5-4491-A391-79DED82B0A60}"/>
              </a:ext>
            </a:extLst>
          </p:cNvPr>
          <p:cNvSpPr/>
          <p:nvPr/>
        </p:nvSpPr>
        <p:spPr>
          <a:xfrm>
            <a:off x="7991245" y="1610888"/>
            <a:ext cx="3600000" cy="5851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TextBox 18">
            <a:extLst>
              <a:ext uri="{FF2B5EF4-FFF2-40B4-BE49-F238E27FC236}">
                <a16:creationId xmlns:a16="http://schemas.microsoft.com/office/drawing/2014/main" id="{65DC7998-D8C5-465E-ABF3-90DE98DCE08D}"/>
              </a:ext>
            </a:extLst>
          </p:cNvPr>
          <p:cNvSpPr txBox="1"/>
          <p:nvPr/>
        </p:nvSpPr>
        <p:spPr>
          <a:xfrm>
            <a:off x="7991245" y="1611095"/>
            <a:ext cx="3600000" cy="584775"/>
          </a:xfrm>
          <a:prstGeom prst="rect">
            <a:avLst/>
          </a:prstGeom>
          <a:noFill/>
        </p:spPr>
        <p:txBody>
          <a:bodyPr wrap="square" rtlCol="0" anchor="ctr">
            <a:spAutoFit/>
          </a:bodyPr>
          <a:lstStyle/>
          <a:p>
            <a:r>
              <a:rPr lang="en-US" sz="1600" b="1" dirty="0"/>
              <a:t>Net Present Value</a:t>
            </a:r>
          </a:p>
          <a:p>
            <a:r>
              <a:rPr lang="en-US" sz="1600" dirty="0"/>
              <a:t>$8M</a:t>
            </a:r>
          </a:p>
        </p:txBody>
      </p:sp>
      <p:sp>
        <p:nvSpPr>
          <p:cNvPr id="24" name="Rectangle 23">
            <a:extLst>
              <a:ext uri="{FF2B5EF4-FFF2-40B4-BE49-F238E27FC236}">
                <a16:creationId xmlns:a16="http://schemas.microsoft.com/office/drawing/2014/main" id="{2961A9F4-4E43-4C23-96BC-5B0268C5EB3E}"/>
              </a:ext>
            </a:extLst>
          </p:cNvPr>
          <p:cNvSpPr/>
          <p:nvPr/>
        </p:nvSpPr>
        <p:spPr>
          <a:xfrm>
            <a:off x="7991245" y="5131109"/>
            <a:ext cx="3600000" cy="5851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TextBox 24">
            <a:extLst>
              <a:ext uri="{FF2B5EF4-FFF2-40B4-BE49-F238E27FC236}">
                <a16:creationId xmlns:a16="http://schemas.microsoft.com/office/drawing/2014/main" id="{3F24BE10-8372-445A-88AF-E4AB504BB9FB}"/>
              </a:ext>
            </a:extLst>
          </p:cNvPr>
          <p:cNvSpPr txBox="1"/>
          <p:nvPr/>
        </p:nvSpPr>
        <p:spPr>
          <a:xfrm>
            <a:off x="7991245" y="5130248"/>
            <a:ext cx="3600000" cy="584775"/>
          </a:xfrm>
          <a:prstGeom prst="rect">
            <a:avLst/>
          </a:prstGeom>
          <a:noFill/>
        </p:spPr>
        <p:txBody>
          <a:bodyPr wrap="square" rtlCol="0" anchor="ctr">
            <a:spAutoFit/>
          </a:bodyPr>
          <a:lstStyle/>
          <a:p>
            <a:r>
              <a:rPr lang="en-US" sz="1600" b="1" dirty="0"/>
              <a:t>Number of Resources</a:t>
            </a:r>
          </a:p>
          <a:p>
            <a:r>
              <a:rPr lang="en-US" sz="1600" dirty="0"/>
              <a:t>12</a:t>
            </a:r>
          </a:p>
        </p:txBody>
      </p:sp>
      <p:sp>
        <p:nvSpPr>
          <p:cNvPr id="28" name="Rectangle 27">
            <a:extLst>
              <a:ext uri="{FF2B5EF4-FFF2-40B4-BE49-F238E27FC236}">
                <a16:creationId xmlns:a16="http://schemas.microsoft.com/office/drawing/2014/main" id="{195A8FE9-7359-4CD1-9A4C-38AB44A708DB}"/>
              </a:ext>
            </a:extLst>
          </p:cNvPr>
          <p:cNvSpPr/>
          <p:nvPr/>
        </p:nvSpPr>
        <p:spPr>
          <a:xfrm>
            <a:off x="7991245" y="5786217"/>
            <a:ext cx="3600000" cy="583200"/>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1" name="TextBox 30">
            <a:extLst>
              <a:ext uri="{FF2B5EF4-FFF2-40B4-BE49-F238E27FC236}">
                <a16:creationId xmlns:a16="http://schemas.microsoft.com/office/drawing/2014/main" id="{F4A9B873-4ED0-405A-AF17-4A26ECFB6BE4}"/>
              </a:ext>
            </a:extLst>
          </p:cNvPr>
          <p:cNvSpPr txBox="1"/>
          <p:nvPr/>
        </p:nvSpPr>
        <p:spPr>
          <a:xfrm>
            <a:off x="7991245" y="5786217"/>
            <a:ext cx="3600000" cy="583200"/>
          </a:xfrm>
          <a:prstGeom prst="rect">
            <a:avLst/>
          </a:prstGeom>
          <a:noFill/>
        </p:spPr>
        <p:txBody>
          <a:bodyPr wrap="square" rtlCol="0" anchor="ctr">
            <a:spAutoFit/>
          </a:bodyPr>
          <a:lstStyle/>
          <a:p>
            <a:r>
              <a:rPr lang="en-US" sz="1600" b="1" dirty="0"/>
              <a:t>Change Manager</a:t>
            </a:r>
          </a:p>
          <a:p>
            <a:r>
              <a:rPr lang="en-US" sz="1600" dirty="0"/>
              <a:t>John Doe</a:t>
            </a:r>
          </a:p>
        </p:txBody>
      </p:sp>
      <p:sp>
        <p:nvSpPr>
          <p:cNvPr id="34" name="TextBox 33">
            <a:extLst>
              <a:ext uri="{FF2B5EF4-FFF2-40B4-BE49-F238E27FC236}">
                <a16:creationId xmlns:a16="http://schemas.microsoft.com/office/drawing/2014/main" id="{DAE59355-14CB-455D-833A-8D0ED4070FC1}"/>
              </a:ext>
            </a:extLst>
          </p:cNvPr>
          <p:cNvSpPr txBox="1"/>
          <p:nvPr/>
        </p:nvSpPr>
        <p:spPr>
          <a:xfrm>
            <a:off x="604844" y="2267546"/>
            <a:ext cx="7293600" cy="338554"/>
          </a:xfrm>
          <a:prstGeom prst="rect">
            <a:avLst/>
          </a:prstGeom>
          <a:noFill/>
        </p:spPr>
        <p:txBody>
          <a:bodyPr wrap="square" rtlCol="0">
            <a:spAutoFit/>
          </a:bodyPr>
          <a:lstStyle/>
          <a:p>
            <a:r>
              <a:rPr lang="en-US" sz="1600" b="1" dirty="0"/>
              <a:t>Cash Flow </a:t>
            </a:r>
            <a:r>
              <a:rPr lang="en-US" sz="1400" dirty="0"/>
              <a:t>(US $ millions)</a:t>
            </a:r>
            <a:endParaRPr lang="en-US" sz="1600" dirty="0"/>
          </a:p>
        </p:txBody>
      </p:sp>
      <p:sp>
        <p:nvSpPr>
          <p:cNvPr id="26" name="Rectangle 25">
            <a:extLst>
              <a:ext uri="{FF2B5EF4-FFF2-40B4-BE49-F238E27FC236}">
                <a16:creationId xmlns:a16="http://schemas.microsoft.com/office/drawing/2014/main" id="{DA09DD23-B2AD-4A5A-9280-9E0F167496D1}"/>
              </a:ext>
            </a:extLst>
          </p:cNvPr>
          <p:cNvSpPr/>
          <p:nvPr/>
        </p:nvSpPr>
        <p:spPr>
          <a:xfrm>
            <a:off x="604844" y="5786217"/>
            <a:ext cx="3600000" cy="583200"/>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TextBox 28">
            <a:extLst>
              <a:ext uri="{FF2B5EF4-FFF2-40B4-BE49-F238E27FC236}">
                <a16:creationId xmlns:a16="http://schemas.microsoft.com/office/drawing/2014/main" id="{877AE1A0-60C5-4B59-89C5-C569094B4758}"/>
              </a:ext>
            </a:extLst>
          </p:cNvPr>
          <p:cNvSpPr txBox="1"/>
          <p:nvPr/>
        </p:nvSpPr>
        <p:spPr>
          <a:xfrm>
            <a:off x="604844" y="5786217"/>
            <a:ext cx="3600000" cy="583200"/>
          </a:xfrm>
          <a:prstGeom prst="rect">
            <a:avLst/>
          </a:prstGeom>
          <a:noFill/>
        </p:spPr>
        <p:txBody>
          <a:bodyPr wrap="square" rtlCol="0" anchor="ctr">
            <a:spAutoFit/>
          </a:bodyPr>
          <a:lstStyle/>
          <a:p>
            <a:r>
              <a:rPr lang="en-US" sz="1600" b="1" dirty="0"/>
              <a:t>Project Sponsor</a:t>
            </a:r>
          </a:p>
          <a:p>
            <a:r>
              <a:rPr lang="en-US" sz="1600" dirty="0"/>
              <a:t>John Doe</a:t>
            </a:r>
          </a:p>
        </p:txBody>
      </p:sp>
      <p:sp>
        <p:nvSpPr>
          <p:cNvPr id="32" name="Rectangle 31">
            <a:extLst>
              <a:ext uri="{FF2B5EF4-FFF2-40B4-BE49-F238E27FC236}">
                <a16:creationId xmlns:a16="http://schemas.microsoft.com/office/drawing/2014/main" id="{8B9967BF-C555-4232-8CD0-58F1F25CF818}"/>
              </a:ext>
            </a:extLst>
          </p:cNvPr>
          <p:cNvSpPr/>
          <p:nvPr/>
        </p:nvSpPr>
        <p:spPr>
          <a:xfrm>
            <a:off x="604844" y="4252942"/>
            <a:ext cx="3600000" cy="1462081"/>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5" name="TextBox 34">
            <a:extLst>
              <a:ext uri="{FF2B5EF4-FFF2-40B4-BE49-F238E27FC236}">
                <a16:creationId xmlns:a16="http://schemas.microsoft.com/office/drawing/2014/main" id="{AE5D243D-0699-44D9-9043-5828F08D4277}"/>
              </a:ext>
            </a:extLst>
          </p:cNvPr>
          <p:cNvSpPr txBox="1"/>
          <p:nvPr/>
        </p:nvSpPr>
        <p:spPr>
          <a:xfrm>
            <a:off x="604844" y="4264874"/>
            <a:ext cx="3600000" cy="523220"/>
          </a:xfrm>
          <a:prstGeom prst="rect">
            <a:avLst/>
          </a:prstGeom>
          <a:noFill/>
        </p:spPr>
        <p:txBody>
          <a:bodyPr wrap="square" rtlCol="0">
            <a:spAutoFit/>
          </a:bodyPr>
          <a:lstStyle/>
          <a:p>
            <a:r>
              <a:rPr lang="en-US" sz="1600" b="1" dirty="0"/>
              <a:t>Intangible Benefits</a:t>
            </a:r>
          </a:p>
          <a:p>
            <a:r>
              <a:rPr lang="en-US" sz="1200" dirty="0"/>
              <a:t>Insert your own text</a:t>
            </a:r>
          </a:p>
        </p:txBody>
      </p:sp>
      <p:sp>
        <p:nvSpPr>
          <p:cNvPr id="11" name="Rectangle 10">
            <a:extLst>
              <a:ext uri="{FF2B5EF4-FFF2-40B4-BE49-F238E27FC236}">
                <a16:creationId xmlns:a16="http://schemas.microsoft.com/office/drawing/2014/main" id="{14B9B60B-6883-45DB-9D75-F27DB42759E2}"/>
              </a:ext>
            </a:extLst>
          </p:cNvPr>
          <p:cNvSpPr/>
          <p:nvPr/>
        </p:nvSpPr>
        <p:spPr>
          <a:xfrm>
            <a:off x="604844" y="1610888"/>
            <a:ext cx="3600000" cy="5851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TextBox 14">
            <a:extLst>
              <a:ext uri="{FF2B5EF4-FFF2-40B4-BE49-F238E27FC236}">
                <a16:creationId xmlns:a16="http://schemas.microsoft.com/office/drawing/2014/main" id="{D480B0C6-CC98-4779-8133-145130ABC12F}"/>
              </a:ext>
            </a:extLst>
          </p:cNvPr>
          <p:cNvSpPr txBox="1"/>
          <p:nvPr/>
        </p:nvSpPr>
        <p:spPr>
          <a:xfrm>
            <a:off x="604844" y="1611095"/>
            <a:ext cx="3600000" cy="584775"/>
          </a:xfrm>
          <a:prstGeom prst="rect">
            <a:avLst/>
          </a:prstGeom>
          <a:noFill/>
        </p:spPr>
        <p:txBody>
          <a:bodyPr wrap="square" rtlCol="0" anchor="ctr">
            <a:spAutoFit/>
          </a:bodyPr>
          <a:lstStyle/>
          <a:p>
            <a:r>
              <a:rPr lang="en-US" sz="1600" b="1" dirty="0"/>
              <a:t>Project Costs</a:t>
            </a:r>
          </a:p>
          <a:p>
            <a:r>
              <a:rPr lang="en-US" sz="1600" dirty="0"/>
              <a:t>$4M</a:t>
            </a:r>
          </a:p>
        </p:txBody>
      </p:sp>
      <p:sp>
        <p:nvSpPr>
          <p:cNvPr id="12" name="Rectangle 11">
            <a:extLst>
              <a:ext uri="{FF2B5EF4-FFF2-40B4-BE49-F238E27FC236}">
                <a16:creationId xmlns:a16="http://schemas.microsoft.com/office/drawing/2014/main" id="{0F31F4B7-425B-4B96-B9C3-DCCB0470BE2E}"/>
              </a:ext>
            </a:extLst>
          </p:cNvPr>
          <p:cNvSpPr/>
          <p:nvPr/>
        </p:nvSpPr>
        <p:spPr>
          <a:xfrm>
            <a:off x="4298045" y="1610888"/>
            <a:ext cx="3600000" cy="5851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TextBox 17">
            <a:extLst>
              <a:ext uri="{FF2B5EF4-FFF2-40B4-BE49-F238E27FC236}">
                <a16:creationId xmlns:a16="http://schemas.microsoft.com/office/drawing/2014/main" id="{270D450D-3158-4156-BE69-A0921D059602}"/>
              </a:ext>
            </a:extLst>
          </p:cNvPr>
          <p:cNvSpPr txBox="1"/>
          <p:nvPr/>
        </p:nvSpPr>
        <p:spPr>
          <a:xfrm>
            <a:off x="4298045" y="1611095"/>
            <a:ext cx="3600000" cy="584775"/>
          </a:xfrm>
          <a:prstGeom prst="rect">
            <a:avLst/>
          </a:prstGeom>
          <a:noFill/>
        </p:spPr>
        <p:txBody>
          <a:bodyPr wrap="square" rtlCol="0" anchor="ctr">
            <a:spAutoFit/>
          </a:bodyPr>
          <a:lstStyle/>
          <a:p>
            <a:r>
              <a:rPr lang="en-US" sz="1600" b="1" dirty="0"/>
              <a:t>Tangible Benefits</a:t>
            </a:r>
          </a:p>
          <a:p>
            <a:r>
              <a:rPr lang="en-US" sz="1600" dirty="0"/>
              <a:t>$14M</a:t>
            </a:r>
          </a:p>
        </p:txBody>
      </p:sp>
      <p:sp>
        <p:nvSpPr>
          <p:cNvPr id="27" name="Rectangle 26">
            <a:extLst>
              <a:ext uri="{FF2B5EF4-FFF2-40B4-BE49-F238E27FC236}">
                <a16:creationId xmlns:a16="http://schemas.microsoft.com/office/drawing/2014/main" id="{7174BECE-F900-43BF-96E0-746B302879F6}"/>
              </a:ext>
            </a:extLst>
          </p:cNvPr>
          <p:cNvSpPr/>
          <p:nvPr/>
        </p:nvSpPr>
        <p:spPr>
          <a:xfrm>
            <a:off x="4298045" y="5786217"/>
            <a:ext cx="3600000" cy="583200"/>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0" name="TextBox 29">
            <a:extLst>
              <a:ext uri="{FF2B5EF4-FFF2-40B4-BE49-F238E27FC236}">
                <a16:creationId xmlns:a16="http://schemas.microsoft.com/office/drawing/2014/main" id="{38E77BC9-0C39-4376-9C26-B567EFCA2785}"/>
              </a:ext>
            </a:extLst>
          </p:cNvPr>
          <p:cNvSpPr txBox="1"/>
          <p:nvPr/>
        </p:nvSpPr>
        <p:spPr>
          <a:xfrm>
            <a:off x="4298045" y="5786217"/>
            <a:ext cx="3600000" cy="583200"/>
          </a:xfrm>
          <a:prstGeom prst="rect">
            <a:avLst/>
          </a:prstGeom>
          <a:noFill/>
        </p:spPr>
        <p:txBody>
          <a:bodyPr wrap="square" rtlCol="0" anchor="ctr">
            <a:spAutoFit/>
          </a:bodyPr>
          <a:lstStyle/>
          <a:p>
            <a:r>
              <a:rPr lang="en-US" sz="1600" b="1" dirty="0"/>
              <a:t>Project Manager</a:t>
            </a:r>
          </a:p>
          <a:p>
            <a:r>
              <a:rPr lang="en-US" sz="1600" dirty="0"/>
              <a:t>John Doe</a:t>
            </a:r>
          </a:p>
        </p:txBody>
      </p:sp>
      <p:sp>
        <p:nvSpPr>
          <p:cNvPr id="33" name="Rectangle 32">
            <a:extLst>
              <a:ext uri="{FF2B5EF4-FFF2-40B4-BE49-F238E27FC236}">
                <a16:creationId xmlns:a16="http://schemas.microsoft.com/office/drawing/2014/main" id="{DE68D632-2DE7-433B-9DFF-ABBDE95C088D}"/>
              </a:ext>
            </a:extLst>
          </p:cNvPr>
          <p:cNvSpPr/>
          <p:nvPr/>
        </p:nvSpPr>
        <p:spPr>
          <a:xfrm>
            <a:off x="4298045" y="4252942"/>
            <a:ext cx="3600000" cy="1462081"/>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6" name="TextBox 35">
            <a:extLst>
              <a:ext uri="{FF2B5EF4-FFF2-40B4-BE49-F238E27FC236}">
                <a16:creationId xmlns:a16="http://schemas.microsoft.com/office/drawing/2014/main" id="{EAF8A67B-B257-4143-A6B7-158B7D96CEFE}"/>
              </a:ext>
            </a:extLst>
          </p:cNvPr>
          <p:cNvSpPr txBox="1"/>
          <p:nvPr/>
        </p:nvSpPr>
        <p:spPr>
          <a:xfrm>
            <a:off x="4298045" y="4264874"/>
            <a:ext cx="3600000" cy="707886"/>
          </a:xfrm>
          <a:prstGeom prst="rect">
            <a:avLst/>
          </a:prstGeom>
          <a:noFill/>
        </p:spPr>
        <p:txBody>
          <a:bodyPr wrap="square" rtlCol="0">
            <a:spAutoFit/>
          </a:bodyPr>
          <a:lstStyle/>
          <a:p>
            <a:r>
              <a:rPr lang="en-US" sz="1600" b="1" dirty="0"/>
              <a:t>Strategic Alignment</a:t>
            </a:r>
          </a:p>
          <a:p>
            <a:r>
              <a:rPr lang="en-US" sz="1200" dirty="0"/>
              <a:t>Insert the Strategic Objectives that the project is aligned with</a:t>
            </a:r>
          </a:p>
        </p:txBody>
      </p:sp>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6883" name="think-cell Slide" r:id="rId5" imgW="344" imgH="344" progId="TCLayout.ActiveDocument.1">
                  <p:embed/>
                </p:oleObj>
              </mc:Choice>
              <mc:Fallback>
                <p:oleObj name="think-cell Slide" r:id="rId5"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normAutofit/>
          </a:bodyPr>
          <a:lstStyle/>
          <a:p>
            <a:r>
              <a:rPr lang="en-US" sz="2200" kern="0" dirty="0"/>
              <a:t>Lean Business Case</a:t>
            </a:r>
            <a:br>
              <a:rPr lang="en-US" sz="2200" kern="0" dirty="0"/>
            </a:br>
            <a:r>
              <a:rPr lang="en-US" sz="2200" b="0" kern="0" dirty="0"/>
              <a:t>Project name:</a:t>
            </a:r>
            <a:br>
              <a:rPr lang="en-US" sz="2200" b="0" kern="0" dirty="0"/>
            </a:br>
            <a:r>
              <a:rPr lang="en-US" sz="2200" b="0" kern="0" dirty="0"/>
              <a:t>Project description:</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6</a:t>
            </a:fld>
            <a:endParaRPr lang="en-US" sz="1000" dirty="0">
              <a:solidFill>
                <a:srgbClr val="ADAFBB"/>
              </a:solidFill>
            </a:endParaRPr>
          </a:p>
        </p:txBody>
      </p:sp>
      <p:grpSp>
        <p:nvGrpSpPr>
          <p:cNvPr id="20" name="Group 19">
            <a:extLst>
              <a:ext uri="{FF2B5EF4-FFF2-40B4-BE49-F238E27FC236}">
                <a16:creationId xmlns:a16="http://schemas.microsoft.com/office/drawing/2014/main" id="{438F2452-F729-4242-B165-78524F8C68B1}"/>
              </a:ext>
            </a:extLst>
          </p:cNvPr>
          <p:cNvGrpSpPr/>
          <p:nvPr/>
        </p:nvGrpSpPr>
        <p:grpSpPr>
          <a:xfrm>
            <a:off x="8729045" y="3134307"/>
            <a:ext cx="2073760" cy="1199912"/>
            <a:chOff x="1927225" y="3970336"/>
            <a:chExt cx="1968500" cy="1194598"/>
          </a:xfrm>
        </p:grpSpPr>
        <p:sp>
          <p:nvSpPr>
            <p:cNvPr id="21" name="Freeform 9">
              <a:extLst>
                <a:ext uri="{FF2B5EF4-FFF2-40B4-BE49-F238E27FC236}">
                  <a16:creationId xmlns:a16="http://schemas.microsoft.com/office/drawing/2014/main" id="{4F48B3BC-9133-4E66-8FF3-22F1AD98F74E}"/>
                </a:ext>
              </a:extLst>
            </p:cNvPr>
            <p:cNvSpPr>
              <a:spLocks/>
            </p:cNvSpPr>
            <p:nvPr/>
          </p:nvSpPr>
          <p:spPr bwMode="auto">
            <a:xfrm>
              <a:off x="1927225" y="3970336"/>
              <a:ext cx="1968500" cy="865188"/>
            </a:xfrm>
            <a:custGeom>
              <a:avLst/>
              <a:gdLst>
                <a:gd name="T0" fmla="*/ 1240 w 2480"/>
                <a:gd name="T1" fmla="*/ 0 h 1090"/>
                <a:gd name="T2" fmla="*/ 1368 w 2480"/>
                <a:gd name="T3" fmla="*/ 6 h 1090"/>
                <a:gd name="T4" fmla="*/ 1493 w 2480"/>
                <a:gd name="T5" fmla="*/ 24 h 1090"/>
                <a:gd name="T6" fmla="*/ 1616 w 2480"/>
                <a:gd name="T7" fmla="*/ 53 h 1090"/>
                <a:gd name="T8" fmla="*/ 1731 w 2480"/>
                <a:gd name="T9" fmla="*/ 94 h 1090"/>
                <a:gd name="T10" fmla="*/ 1844 w 2480"/>
                <a:gd name="T11" fmla="*/ 145 h 1090"/>
                <a:gd name="T12" fmla="*/ 1949 w 2480"/>
                <a:gd name="T13" fmla="*/ 205 h 1090"/>
                <a:gd name="T14" fmla="*/ 2049 w 2480"/>
                <a:gd name="T15" fmla="*/ 275 h 1090"/>
                <a:gd name="T16" fmla="*/ 2140 w 2480"/>
                <a:gd name="T17" fmla="*/ 353 h 1090"/>
                <a:gd name="T18" fmla="*/ 2226 w 2480"/>
                <a:gd name="T19" fmla="*/ 439 h 1090"/>
                <a:gd name="T20" fmla="*/ 2302 w 2480"/>
                <a:gd name="T21" fmla="*/ 533 h 1090"/>
                <a:gd name="T22" fmla="*/ 2370 w 2480"/>
                <a:gd name="T23" fmla="*/ 632 h 1090"/>
                <a:gd name="T24" fmla="*/ 2431 w 2480"/>
                <a:gd name="T25" fmla="*/ 739 h 1090"/>
                <a:gd name="T26" fmla="*/ 2480 w 2480"/>
                <a:gd name="T27" fmla="*/ 850 h 1090"/>
                <a:gd name="T28" fmla="*/ 1860 w 2480"/>
                <a:gd name="T29" fmla="*/ 1090 h 1090"/>
                <a:gd name="T30" fmla="*/ 1826 w 2480"/>
                <a:gd name="T31" fmla="*/ 1016 h 1090"/>
                <a:gd name="T32" fmla="*/ 1786 w 2480"/>
                <a:gd name="T33" fmla="*/ 950 h 1090"/>
                <a:gd name="T34" fmla="*/ 1737 w 2480"/>
                <a:gd name="T35" fmla="*/ 887 h 1090"/>
                <a:gd name="T36" fmla="*/ 1680 w 2480"/>
                <a:gd name="T37" fmla="*/ 831 h 1090"/>
                <a:gd name="T38" fmla="*/ 1620 w 2480"/>
                <a:gd name="T39" fmla="*/ 782 h 1090"/>
                <a:gd name="T40" fmla="*/ 1552 w 2480"/>
                <a:gd name="T41" fmla="*/ 741 h 1090"/>
                <a:gd name="T42" fmla="*/ 1479 w 2480"/>
                <a:gd name="T43" fmla="*/ 708 h 1090"/>
                <a:gd name="T44" fmla="*/ 1403 w 2480"/>
                <a:gd name="T45" fmla="*/ 685 h 1090"/>
                <a:gd name="T46" fmla="*/ 1323 w 2480"/>
                <a:gd name="T47" fmla="*/ 669 h 1090"/>
                <a:gd name="T48" fmla="*/ 1240 w 2480"/>
                <a:gd name="T49" fmla="*/ 663 h 1090"/>
                <a:gd name="T50" fmla="*/ 1156 w 2480"/>
                <a:gd name="T51" fmla="*/ 669 h 1090"/>
                <a:gd name="T52" fmla="*/ 1076 w 2480"/>
                <a:gd name="T53" fmla="*/ 685 h 1090"/>
                <a:gd name="T54" fmla="*/ 998 w 2480"/>
                <a:gd name="T55" fmla="*/ 708 h 1090"/>
                <a:gd name="T56" fmla="*/ 926 w 2480"/>
                <a:gd name="T57" fmla="*/ 741 h 1090"/>
                <a:gd name="T58" fmla="*/ 859 w 2480"/>
                <a:gd name="T59" fmla="*/ 782 h 1090"/>
                <a:gd name="T60" fmla="*/ 797 w 2480"/>
                <a:gd name="T61" fmla="*/ 831 h 1090"/>
                <a:gd name="T62" fmla="*/ 742 w 2480"/>
                <a:gd name="T63" fmla="*/ 887 h 1090"/>
                <a:gd name="T64" fmla="*/ 694 w 2480"/>
                <a:gd name="T65" fmla="*/ 950 h 1090"/>
                <a:gd name="T66" fmla="*/ 653 w 2480"/>
                <a:gd name="T67" fmla="*/ 1016 h 1090"/>
                <a:gd name="T68" fmla="*/ 620 w 2480"/>
                <a:gd name="T69" fmla="*/ 1090 h 1090"/>
                <a:gd name="T70" fmla="*/ 0 w 2480"/>
                <a:gd name="T71" fmla="*/ 850 h 1090"/>
                <a:gd name="T72" fmla="*/ 48 w 2480"/>
                <a:gd name="T73" fmla="*/ 739 h 1090"/>
                <a:gd name="T74" fmla="*/ 107 w 2480"/>
                <a:gd name="T75" fmla="*/ 632 h 1090"/>
                <a:gd name="T76" fmla="*/ 175 w 2480"/>
                <a:gd name="T77" fmla="*/ 533 h 1090"/>
                <a:gd name="T78" fmla="*/ 253 w 2480"/>
                <a:gd name="T79" fmla="*/ 439 h 1090"/>
                <a:gd name="T80" fmla="*/ 337 w 2480"/>
                <a:gd name="T81" fmla="*/ 353 h 1090"/>
                <a:gd name="T82" fmla="*/ 431 w 2480"/>
                <a:gd name="T83" fmla="*/ 275 h 1090"/>
                <a:gd name="T84" fmla="*/ 530 w 2480"/>
                <a:gd name="T85" fmla="*/ 205 h 1090"/>
                <a:gd name="T86" fmla="*/ 635 w 2480"/>
                <a:gd name="T87" fmla="*/ 145 h 1090"/>
                <a:gd name="T88" fmla="*/ 746 w 2480"/>
                <a:gd name="T89" fmla="*/ 94 h 1090"/>
                <a:gd name="T90" fmla="*/ 863 w 2480"/>
                <a:gd name="T91" fmla="*/ 53 h 1090"/>
                <a:gd name="T92" fmla="*/ 984 w 2480"/>
                <a:gd name="T93" fmla="*/ 24 h 1090"/>
                <a:gd name="T94" fmla="*/ 1111 w 2480"/>
                <a:gd name="T95" fmla="*/ 6 h 1090"/>
                <a:gd name="T96" fmla="*/ 1240 w 2480"/>
                <a:gd name="T97" fmla="*/ 0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80" h="1090">
                  <a:moveTo>
                    <a:pt x="1240" y="0"/>
                  </a:moveTo>
                  <a:lnTo>
                    <a:pt x="1368" y="6"/>
                  </a:lnTo>
                  <a:lnTo>
                    <a:pt x="1493" y="24"/>
                  </a:lnTo>
                  <a:lnTo>
                    <a:pt x="1616" y="53"/>
                  </a:lnTo>
                  <a:lnTo>
                    <a:pt x="1731" y="94"/>
                  </a:lnTo>
                  <a:lnTo>
                    <a:pt x="1844" y="145"/>
                  </a:lnTo>
                  <a:lnTo>
                    <a:pt x="1949" y="205"/>
                  </a:lnTo>
                  <a:lnTo>
                    <a:pt x="2049" y="275"/>
                  </a:lnTo>
                  <a:lnTo>
                    <a:pt x="2140" y="353"/>
                  </a:lnTo>
                  <a:lnTo>
                    <a:pt x="2226" y="439"/>
                  </a:lnTo>
                  <a:lnTo>
                    <a:pt x="2302" y="533"/>
                  </a:lnTo>
                  <a:lnTo>
                    <a:pt x="2370" y="632"/>
                  </a:lnTo>
                  <a:lnTo>
                    <a:pt x="2431" y="739"/>
                  </a:lnTo>
                  <a:lnTo>
                    <a:pt x="2480" y="850"/>
                  </a:lnTo>
                  <a:lnTo>
                    <a:pt x="1860" y="1090"/>
                  </a:lnTo>
                  <a:lnTo>
                    <a:pt x="1826" y="1016"/>
                  </a:lnTo>
                  <a:lnTo>
                    <a:pt x="1786" y="950"/>
                  </a:lnTo>
                  <a:lnTo>
                    <a:pt x="1737" y="887"/>
                  </a:lnTo>
                  <a:lnTo>
                    <a:pt x="1680" y="831"/>
                  </a:lnTo>
                  <a:lnTo>
                    <a:pt x="1620" y="782"/>
                  </a:lnTo>
                  <a:lnTo>
                    <a:pt x="1552" y="741"/>
                  </a:lnTo>
                  <a:lnTo>
                    <a:pt x="1479" y="708"/>
                  </a:lnTo>
                  <a:lnTo>
                    <a:pt x="1403" y="685"/>
                  </a:lnTo>
                  <a:lnTo>
                    <a:pt x="1323" y="669"/>
                  </a:lnTo>
                  <a:lnTo>
                    <a:pt x="1240" y="663"/>
                  </a:lnTo>
                  <a:lnTo>
                    <a:pt x="1156" y="669"/>
                  </a:lnTo>
                  <a:lnTo>
                    <a:pt x="1076" y="685"/>
                  </a:lnTo>
                  <a:lnTo>
                    <a:pt x="998" y="708"/>
                  </a:lnTo>
                  <a:lnTo>
                    <a:pt x="926" y="741"/>
                  </a:lnTo>
                  <a:lnTo>
                    <a:pt x="859" y="782"/>
                  </a:lnTo>
                  <a:lnTo>
                    <a:pt x="797" y="831"/>
                  </a:lnTo>
                  <a:lnTo>
                    <a:pt x="742" y="887"/>
                  </a:lnTo>
                  <a:lnTo>
                    <a:pt x="694" y="950"/>
                  </a:lnTo>
                  <a:lnTo>
                    <a:pt x="653" y="1016"/>
                  </a:lnTo>
                  <a:lnTo>
                    <a:pt x="620" y="1090"/>
                  </a:lnTo>
                  <a:lnTo>
                    <a:pt x="0" y="850"/>
                  </a:lnTo>
                  <a:lnTo>
                    <a:pt x="48" y="739"/>
                  </a:lnTo>
                  <a:lnTo>
                    <a:pt x="107" y="632"/>
                  </a:lnTo>
                  <a:lnTo>
                    <a:pt x="175" y="533"/>
                  </a:lnTo>
                  <a:lnTo>
                    <a:pt x="253" y="439"/>
                  </a:lnTo>
                  <a:lnTo>
                    <a:pt x="337" y="353"/>
                  </a:lnTo>
                  <a:lnTo>
                    <a:pt x="431" y="275"/>
                  </a:lnTo>
                  <a:lnTo>
                    <a:pt x="530" y="205"/>
                  </a:lnTo>
                  <a:lnTo>
                    <a:pt x="635" y="145"/>
                  </a:lnTo>
                  <a:lnTo>
                    <a:pt x="746" y="94"/>
                  </a:lnTo>
                  <a:lnTo>
                    <a:pt x="863" y="53"/>
                  </a:lnTo>
                  <a:lnTo>
                    <a:pt x="984" y="24"/>
                  </a:lnTo>
                  <a:lnTo>
                    <a:pt x="1111" y="6"/>
                  </a:lnTo>
                  <a:lnTo>
                    <a:pt x="1240" y="0"/>
                  </a:lnTo>
                  <a:close/>
                </a:path>
              </a:pathLst>
            </a:custGeom>
            <a:gradFill flip="none" rotWithShape="1">
              <a:gsLst>
                <a:gs pos="53800">
                  <a:srgbClr val="FFC000"/>
                </a:gs>
                <a:gs pos="0">
                  <a:srgbClr val="00B050"/>
                </a:gs>
                <a:gs pos="100000">
                  <a:srgbClr val="FF0000"/>
                </a:gs>
              </a:gsLst>
              <a:path path="circle">
                <a:fillToRect t="100000" r="100000"/>
              </a:path>
              <a:tileRect l="-100000" b="-100000"/>
            </a:gradFill>
            <a:ln w="0">
              <a:solidFill>
                <a:srgbClr val="E9EFEE"/>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1">
              <a:extLst>
                <a:ext uri="{FF2B5EF4-FFF2-40B4-BE49-F238E27FC236}">
                  <a16:creationId xmlns:a16="http://schemas.microsoft.com/office/drawing/2014/main" id="{8E0C9131-A15F-4F8F-A341-B17FFA18F375}"/>
                </a:ext>
              </a:extLst>
            </p:cNvPr>
            <p:cNvSpPr>
              <a:spLocks/>
            </p:cNvSpPr>
            <p:nvPr/>
          </p:nvSpPr>
          <p:spPr bwMode="auto">
            <a:xfrm rot="1146663">
              <a:off x="3037443" y="4176429"/>
              <a:ext cx="576434" cy="988505"/>
            </a:xfrm>
            <a:custGeom>
              <a:avLst/>
              <a:gdLst>
                <a:gd name="T0" fmla="*/ 940 w 940"/>
                <a:gd name="T1" fmla="*/ 0 h 1456"/>
                <a:gd name="T2" fmla="*/ 113 w 940"/>
                <a:gd name="T3" fmla="*/ 1427 h 1456"/>
                <a:gd name="T4" fmla="*/ 100 w 940"/>
                <a:gd name="T5" fmla="*/ 1443 h 1456"/>
                <a:gd name="T6" fmla="*/ 84 w 940"/>
                <a:gd name="T7" fmla="*/ 1452 h 1456"/>
                <a:gd name="T8" fmla="*/ 65 w 940"/>
                <a:gd name="T9" fmla="*/ 1456 h 1456"/>
                <a:gd name="T10" fmla="*/ 45 w 940"/>
                <a:gd name="T11" fmla="*/ 1454 h 1456"/>
                <a:gd name="T12" fmla="*/ 28 w 940"/>
                <a:gd name="T13" fmla="*/ 1447 h 1456"/>
                <a:gd name="T14" fmla="*/ 10 w 940"/>
                <a:gd name="T15" fmla="*/ 1429 h 1456"/>
                <a:gd name="T16" fmla="*/ 0 w 940"/>
                <a:gd name="T17" fmla="*/ 1408 h 1456"/>
                <a:gd name="T18" fmla="*/ 0 w 940"/>
                <a:gd name="T19" fmla="*/ 1384 h 1456"/>
                <a:gd name="T20" fmla="*/ 8 w 940"/>
                <a:gd name="T21" fmla="*/ 1361 h 1456"/>
                <a:gd name="T22" fmla="*/ 940 w 940"/>
                <a:gd name="T23" fmla="*/ 0 h 1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0" h="1456">
                  <a:moveTo>
                    <a:pt x="940" y="0"/>
                  </a:moveTo>
                  <a:lnTo>
                    <a:pt x="113" y="1427"/>
                  </a:lnTo>
                  <a:lnTo>
                    <a:pt x="100" y="1443"/>
                  </a:lnTo>
                  <a:lnTo>
                    <a:pt x="84" y="1452"/>
                  </a:lnTo>
                  <a:lnTo>
                    <a:pt x="65" y="1456"/>
                  </a:lnTo>
                  <a:lnTo>
                    <a:pt x="45" y="1454"/>
                  </a:lnTo>
                  <a:lnTo>
                    <a:pt x="28" y="1447"/>
                  </a:lnTo>
                  <a:lnTo>
                    <a:pt x="10" y="1429"/>
                  </a:lnTo>
                  <a:lnTo>
                    <a:pt x="0" y="1408"/>
                  </a:lnTo>
                  <a:lnTo>
                    <a:pt x="0" y="1384"/>
                  </a:lnTo>
                  <a:lnTo>
                    <a:pt x="8" y="1361"/>
                  </a:lnTo>
                  <a:lnTo>
                    <a:pt x="94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pic>
        <p:nvPicPr>
          <p:cNvPr id="37" name="Picture 36">
            <a:extLst>
              <a:ext uri="{FF2B5EF4-FFF2-40B4-BE49-F238E27FC236}">
                <a16:creationId xmlns:a16="http://schemas.microsoft.com/office/drawing/2014/main" id="{EB7C9C2C-5174-4F95-B67D-E7E2B23B4DB0}"/>
              </a:ext>
            </a:extLst>
          </p:cNvPr>
          <p:cNvPicPr>
            <a:picLocks noChangeAspect="1"/>
          </p:cNvPicPr>
          <p:nvPr/>
        </p:nvPicPr>
        <p:blipFill>
          <a:blip r:embed="rId7"/>
          <a:stretch>
            <a:fillRect/>
          </a:stretch>
        </p:blipFill>
        <p:spPr>
          <a:xfrm>
            <a:off x="2514424" y="2299528"/>
            <a:ext cx="3474440" cy="1853576"/>
          </a:xfrm>
          <a:prstGeom prst="rect">
            <a:avLst/>
          </a:prstGeom>
        </p:spPr>
      </p:pic>
      <p:sp>
        <p:nvSpPr>
          <p:cNvPr id="42" name="Rounded Rectangular Callout 19">
            <a:extLst>
              <a:ext uri="{FF2B5EF4-FFF2-40B4-BE49-F238E27FC236}">
                <a16:creationId xmlns:a16="http://schemas.microsoft.com/office/drawing/2014/main" id="{410F92A7-CF48-4E9A-81A5-F55C6F409E02}"/>
              </a:ext>
            </a:extLst>
          </p:cNvPr>
          <p:cNvSpPr/>
          <p:nvPr/>
        </p:nvSpPr>
        <p:spPr bwMode="auto">
          <a:xfrm>
            <a:off x="6807476" y="335630"/>
            <a:ext cx="2749479" cy="1085392"/>
          </a:xfrm>
          <a:prstGeom prst="wedgeRoundRectCallout">
            <a:avLst>
              <a:gd name="adj1" fmla="val -50732"/>
              <a:gd name="adj2" fmla="val 81110"/>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This Lean Business Case is very important, as your CEO and Senior executives may not have time to deep dive into more details. It is the first section of the Business Case, but it is often done at the end.</a:t>
            </a:r>
          </a:p>
        </p:txBody>
      </p:sp>
    </p:spTree>
    <p:extLst>
      <p:ext uri="{BB962C8B-B14F-4D97-AF65-F5344CB8AC3E}">
        <p14:creationId xmlns:p14="http://schemas.microsoft.com/office/powerpoint/2010/main" val="402620761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a:xfrm>
            <a:off x="514115" y="365126"/>
            <a:ext cx="11080008" cy="1091318"/>
          </a:xfrm>
        </p:spPr>
        <p:txBody>
          <a:bodyPr>
            <a:normAutofit/>
          </a:bodyPr>
          <a:lstStyle/>
          <a:p>
            <a:r>
              <a:rPr lang="en-US" sz="2400" dirty="0">
                <a:latin typeface="Archer" charset="0"/>
              </a:rPr>
              <a:t>Interested in more Business &amp; Consulting Toolkits? Our ex-McKinsey, Deloitte &amp; BCG Consultants created 10 Toolkits including practical Frameworks, Tools &amp; Templates</a:t>
            </a:r>
          </a:p>
        </p:txBody>
      </p:sp>
      <p:sp>
        <p:nvSpPr>
          <p:cNvPr id="8" name="Rectangle 7">
            <a:extLst>
              <a:ext uri="{FF2B5EF4-FFF2-40B4-BE49-F238E27FC236}">
                <a16:creationId xmlns:a16="http://schemas.microsoft.com/office/drawing/2014/main" id="{7A1F3C2F-13AA-4F62-B01D-AF6896CE5414}"/>
              </a:ext>
            </a:extLst>
          </p:cNvPr>
          <p:cNvSpPr>
            <a:spLocks noChangeArrowheads="1"/>
          </p:cNvSpPr>
          <p:nvPr/>
        </p:nvSpPr>
        <p:spPr bwMode="auto">
          <a:xfrm>
            <a:off x="803008" y="1598488"/>
            <a:ext cx="1887415"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2060"/>
                </a:solidFill>
                <a:effectLst/>
                <a:uLnTx/>
                <a:uFillTx/>
                <a:latin typeface="Arial" panose="020B0604020202020204"/>
                <a:ea typeface="+mn-ea"/>
                <a:cs typeface="+mn-cs"/>
              </a:rPr>
              <a:t>1.Corporate &amp; Business Strategy Toolkit</a:t>
            </a:r>
          </a:p>
        </p:txBody>
      </p:sp>
      <p:sp>
        <p:nvSpPr>
          <p:cNvPr id="9" name="Rectangle 8">
            <a:extLst>
              <a:ext uri="{FF2B5EF4-FFF2-40B4-BE49-F238E27FC236}">
                <a16:creationId xmlns:a16="http://schemas.microsoft.com/office/drawing/2014/main" id="{82E10055-F4D6-4DDF-AC29-5513284C7B1F}"/>
              </a:ext>
            </a:extLst>
          </p:cNvPr>
          <p:cNvSpPr>
            <a:spLocks noChangeArrowheads="1"/>
          </p:cNvSpPr>
          <p:nvPr/>
        </p:nvSpPr>
        <p:spPr bwMode="auto">
          <a:xfrm>
            <a:off x="2964458" y="1598488"/>
            <a:ext cx="1887415"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2060"/>
                </a:solidFill>
                <a:effectLst/>
                <a:uLnTx/>
                <a:uFillTx/>
                <a:latin typeface="Arial" panose="020B0604020202020204"/>
                <a:ea typeface="+mn-ea"/>
                <a:cs typeface="+mn-cs"/>
              </a:rPr>
              <a:t>2.Management Consulting Toolkit</a:t>
            </a:r>
            <a:endParaRPr kumimoji="0" lang="en-GB" altLang="ja-JP" sz="1100" b="1" i="0" u="none" strike="noStrike" kern="1200" cap="none" spc="0" normalizeH="0" baseline="0" noProof="0" dirty="0">
              <a:ln>
                <a:noFill/>
              </a:ln>
              <a:solidFill>
                <a:srgbClr val="002060"/>
              </a:solidFill>
              <a:effectLst/>
              <a:uLnTx/>
              <a:uFillTx/>
              <a:latin typeface="Arial" panose="020B0604020202020204"/>
              <a:ea typeface="ＭＳ Ｐゴシック" panose="020B0600070205080204" pitchFamily="34" charset="-128"/>
              <a:cs typeface="+mn-cs"/>
            </a:endParaRPr>
          </a:p>
        </p:txBody>
      </p:sp>
      <p:sp>
        <p:nvSpPr>
          <p:cNvPr id="12" name="Rectangle 11">
            <a:extLst>
              <a:ext uri="{FF2B5EF4-FFF2-40B4-BE49-F238E27FC236}">
                <a16:creationId xmlns:a16="http://schemas.microsoft.com/office/drawing/2014/main" id="{4EEABCD1-EF9A-455D-BAD8-DC2534A3586F}"/>
              </a:ext>
            </a:extLst>
          </p:cNvPr>
          <p:cNvSpPr>
            <a:spLocks noChangeArrowheads="1"/>
          </p:cNvSpPr>
          <p:nvPr/>
        </p:nvSpPr>
        <p:spPr bwMode="auto">
          <a:xfrm>
            <a:off x="5125908" y="1598488"/>
            <a:ext cx="1887415"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2060"/>
                </a:solidFill>
                <a:effectLst/>
                <a:uLnTx/>
                <a:uFillTx/>
                <a:latin typeface="Arial" panose="020B0604020202020204"/>
                <a:ea typeface="+mn-ea"/>
                <a:cs typeface="+mn-cs"/>
              </a:rPr>
              <a:t>3.Change Management Toolkit</a:t>
            </a:r>
          </a:p>
        </p:txBody>
      </p:sp>
      <p:sp>
        <p:nvSpPr>
          <p:cNvPr id="14" name="Rectangle 13">
            <a:extLst>
              <a:ext uri="{FF2B5EF4-FFF2-40B4-BE49-F238E27FC236}">
                <a16:creationId xmlns:a16="http://schemas.microsoft.com/office/drawing/2014/main" id="{94283B3E-7B4B-443A-93C9-8B4B94C1F3CF}"/>
              </a:ext>
            </a:extLst>
          </p:cNvPr>
          <p:cNvSpPr>
            <a:spLocks noChangeArrowheads="1"/>
          </p:cNvSpPr>
          <p:nvPr/>
        </p:nvSpPr>
        <p:spPr bwMode="auto">
          <a:xfrm>
            <a:off x="7287358" y="1598488"/>
            <a:ext cx="1887415"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2060"/>
                </a:solidFill>
                <a:effectLst/>
                <a:uLnTx/>
                <a:uFillTx/>
                <a:latin typeface="Arial" panose="020B0604020202020204"/>
                <a:ea typeface="+mn-ea"/>
                <a:cs typeface="+mn-cs"/>
              </a:rPr>
              <a:t>4.Project Management Toolkit</a:t>
            </a:r>
          </a:p>
        </p:txBody>
      </p:sp>
      <p:sp>
        <p:nvSpPr>
          <p:cNvPr id="15" name="Rectangle 14">
            <a:extLst>
              <a:ext uri="{FF2B5EF4-FFF2-40B4-BE49-F238E27FC236}">
                <a16:creationId xmlns:a16="http://schemas.microsoft.com/office/drawing/2014/main" id="{BC5B6B0D-81A1-4C93-8174-450408B1A84E}"/>
              </a:ext>
            </a:extLst>
          </p:cNvPr>
          <p:cNvSpPr>
            <a:spLocks noChangeArrowheads="1"/>
          </p:cNvSpPr>
          <p:nvPr/>
        </p:nvSpPr>
        <p:spPr bwMode="auto">
          <a:xfrm>
            <a:off x="9448807" y="1598488"/>
            <a:ext cx="1887415"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2060"/>
                </a:solidFill>
                <a:effectLst/>
                <a:uLnTx/>
                <a:uFillTx/>
                <a:latin typeface="Arial" panose="020B0604020202020204"/>
                <a:ea typeface="+mn-ea"/>
                <a:cs typeface="+mn-cs"/>
              </a:rPr>
              <a:t>5.Sales, Marketing &amp; Communication Toolkit</a:t>
            </a:r>
          </a:p>
        </p:txBody>
      </p:sp>
      <p:sp>
        <p:nvSpPr>
          <p:cNvPr id="16" name="Rectangle 15">
            <a:extLst>
              <a:ext uri="{FF2B5EF4-FFF2-40B4-BE49-F238E27FC236}">
                <a16:creationId xmlns:a16="http://schemas.microsoft.com/office/drawing/2014/main" id="{D3A959AB-7629-4052-B494-C924D29C4DAC}"/>
              </a:ext>
            </a:extLst>
          </p:cNvPr>
          <p:cNvSpPr>
            <a:spLocks noChangeArrowheads="1"/>
          </p:cNvSpPr>
          <p:nvPr/>
        </p:nvSpPr>
        <p:spPr bwMode="auto">
          <a:xfrm>
            <a:off x="803008" y="4206874"/>
            <a:ext cx="1887415"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2060"/>
                </a:solidFill>
                <a:effectLst/>
                <a:uLnTx/>
                <a:uFillTx/>
                <a:latin typeface="Arial" panose="020B0604020202020204"/>
                <a:ea typeface="+mn-ea"/>
                <a:cs typeface="+mn-cs"/>
              </a:rPr>
              <a:t>6.Finance and Mergers &amp; Acquisitions Toolkit</a:t>
            </a:r>
          </a:p>
        </p:txBody>
      </p:sp>
      <p:sp>
        <p:nvSpPr>
          <p:cNvPr id="17" name="Rectangle 16">
            <a:extLst>
              <a:ext uri="{FF2B5EF4-FFF2-40B4-BE49-F238E27FC236}">
                <a16:creationId xmlns:a16="http://schemas.microsoft.com/office/drawing/2014/main" id="{C5E0C87D-F59B-463F-9923-3D32018B9697}"/>
              </a:ext>
            </a:extLst>
          </p:cNvPr>
          <p:cNvSpPr>
            <a:spLocks noChangeArrowheads="1"/>
          </p:cNvSpPr>
          <p:nvPr/>
        </p:nvSpPr>
        <p:spPr bwMode="auto">
          <a:xfrm>
            <a:off x="2964458" y="4206874"/>
            <a:ext cx="1887415"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2060"/>
                </a:solidFill>
                <a:effectLst/>
                <a:uLnTx/>
                <a:uFillTx/>
                <a:latin typeface="Arial" panose="020B0604020202020204"/>
                <a:ea typeface="+mn-ea"/>
                <a:cs typeface="+mn-cs"/>
              </a:rPr>
              <a:t>7.Digital Transformation Toolkit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18" name="Rectangle 17">
            <a:extLst>
              <a:ext uri="{FF2B5EF4-FFF2-40B4-BE49-F238E27FC236}">
                <a16:creationId xmlns:a16="http://schemas.microsoft.com/office/drawing/2014/main" id="{556628EC-8F0F-4E98-B415-22055B5F4BB6}"/>
              </a:ext>
            </a:extLst>
          </p:cNvPr>
          <p:cNvSpPr>
            <a:spLocks noChangeArrowheads="1"/>
          </p:cNvSpPr>
          <p:nvPr/>
        </p:nvSpPr>
        <p:spPr bwMode="auto">
          <a:xfrm>
            <a:off x="5125908" y="4206874"/>
            <a:ext cx="1887415"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2060"/>
                </a:solidFill>
                <a:effectLst/>
                <a:uLnTx/>
                <a:uFillTx/>
                <a:latin typeface="Arial" panose="020B0604020202020204"/>
                <a:ea typeface="+mn-ea"/>
                <a:cs typeface="+mn-cs"/>
              </a:rPr>
              <a:t>8.Operations &amp; Supply Chain Toolkit</a:t>
            </a:r>
          </a:p>
        </p:txBody>
      </p:sp>
      <p:sp>
        <p:nvSpPr>
          <p:cNvPr id="19" name="Rectangle 18">
            <a:extLst>
              <a:ext uri="{FF2B5EF4-FFF2-40B4-BE49-F238E27FC236}">
                <a16:creationId xmlns:a16="http://schemas.microsoft.com/office/drawing/2014/main" id="{28DC7B61-3902-4A98-A4A9-107C6EE78B44}"/>
              </a:ext>
            </a:extLst>
          </p:cNvPr>
          <p:cNvSpPr>
            <a:spLocks noChangeArrowheads="1"/>
          </p:cNvSpPr>
          <p:nvPr/>
        </p:nvSpPr>
        <p:spPr bwMode="auto">
          <a:xfrm>
            <a:off x="7287358" y="4206874"/>
            <a:ext cx="1887415"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2060"/>
                </a:solidFill>
                <a:effectLst/>
                <a:uLnTx/>
                <a:uFillTx/>
                <a:latin typeface="Arial" panose="020B0604020202020204"/>
                <a:ea typeface="+mn-ea"/>
                <a:cs typeface="+mn-cs"/>
              </a:rPr>
              <a:t>9.Leadership Skills Toolkit</a:t>
            </a:r>
          </a:p>
        </p:txBody>
      </p:sp>
      <p:sp>
        <p:nvSpPr>
          <p:cNvPr id="20" name="Rectangle 19">
            <a:extLst>
              <a:ext uri="{FF2B5EF4-FFF2-40B4-BE49-F238E27FC236}">
                <a16:creationId xmlns:a16="http://schemas.microsoft.com/office/drawing/2014/main" id="{354DBB9D-7322-4230-B777-FD12DBBFB809}"/>
              </a:ext>
            </a:extLst>
          </p:cNvPr>
          <p:cNvSpPr>
            <a:spLocks noChangeArrowheads="1"/>
          </p:cNvSpPr>
          <p:nvPr/>
        </p:nvSpPr>
        <p:spPr bwMode="auto">
          <a:xfrm>
            <a:off x="9448807" y="4206874"/>
            <a:ext cx="1887415"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2060"/>
                </a:solidFill>
                <a:effectLst/>
                <a:uLnTx/>
                <a:uFillTx/>
                <a:latin typeface="Arial" panose="020B0604020202020204"/>
                <a:ea typeface="+mn-ea"/>
                <a:cs typeface="+mn-cs"/>
              </a:rPr>
              <a:t>10.Legal Toolkit</a:t>
            </a:r>
          </a:p>
        </p:txBody>
      </p:sp>
      <p:grpSp>
        <p:nvGrpSpPr>
          <p:cNvPr id="21" name="Group 20">
            <a:extLst>
              <a:ext uri="{FF2B5EF4-FFF2-40B4-BE49-F238E27FC236}">
                <a16:creationId xmlns:a16="http://schemas.microsoft.com/office/drawing/2014/main" id="{3FF41CEE-E63F-45DD-B920-C68CDD591211}"/>
              </a:ext>
            </a:extLst>
          </p:cNvPr>
          <p:cNvGrpSpPr/>
          <p:nvPr/>
        </p:nvGrpSpPr>
        <p:grpSpPr>
          <a:xfrm>
            <a:off x="5711529" y="5016302"/>
            <a:ext cx="716172" cy="757600"/>
            <a:chOff x="2751134" y="1557423"/>
            <a:chExt cx="3505191" cy="3707958"/>
          </a:xfrm>
          <a:solidFill>
            <a:schemeClr val="bg1"/>
          </a:solidFill>
        </p:grpSpPr>
        <p:sp>
          <p:nvSpPr>
            <p:cNvPr id="22" name="Shape 21">
              <a:extLst>
                <a:ext uri="{FF2B5EF4-FFF2-40B4-BE49-F238E27FC236}">
                  <a16:creationId xmlns:a16="http://schemas.microsoft.com/office/drawing/2014/main" id="{F1A41569-F1B2-4047-A258-E4559DBCA6CD}"/>
                </a:ext>
              </a:extLst>
            </p:cNvPr>
            <p:cNvSpPr/>
            <p:nvPr/>
          </p:nvSpPr>
          <p:spPr bwMode="auto">
            <a:xfrm>
              <a:off x="4021125" y="3030181"/>
              <a:ext cx="2235200" cy="2235200"/>
            </a:xfrm>
            <a:prstGeom prst="gear9">
              <a:avLst/>
            </a:prstGeom>
            <a:solidFill>
              <a:schemeClr val="tx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23" name="Shape 22">
              <a:extLst>
                <a:ext uri="{FF2B5EF4-FFF2-40B4-BE49-F238E27FC236}">
                  <a16:creationId xmlns:a16="http://schemas.microsoft.com/office/drawing/2014/main" id="{B800457E-7BAB-4E4F-A183-650D4A88BC84}"/>
                </a:ext>
              </a:extLst>
            </p:cNvPr>
            <p:cNvSpPr/>
            <p:nvPr/>
          </p:nvSpPr>
          <p:spPr bwMode="auto">
            <a:xfrm>
              <a:off x="2751134" y="3151264"/>
              <a:ext cx="1320800" cy="1320800"/>
            </a:xfrm>
            <a:prstGeom prst="gear9">
              <a:avLst/>
            </a:prstGeom>
            <a:solidFill>
              <a:schemeClr val="tx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24" name="Shape 23">
              <a:extLst>
                <a:ext uri="{FF2B5EF4-FFF2-40B4-BE49-F238E27FC236}">
                  <a16:creationId xmlns:a16="http://schemas.microsoft.com/office/drawing/2014/main" id="{0DC4FD6C-2A10-4D15-9EC4-6973DDA8A7B7}"/>
                </a:ext>
              </a:extLst>
            </p:cNvPr>
            <p:cNvSpPr/>
            <p:nvPr/>
          </p:nvSpPr>
          <p:spPr bwMode="auto">
            <a:xfrm>
              <a:off x="3748086" y="1557423"/>
              <a:ext cx="1657352" cy="1657352"/>
            </a:xfrm>
            <a:prstGeom prst="gear9">
              <a:avLst/>
            </a:prstGeom>
            <a:solidFill>
              <a:schemeClr val="tx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grpSp>
      <p:pic>
        <p:nvPicPr>
          <p:cNvPr id="25" name="Graphic 24" descr="Bullseye">
            <a:extLst>
              <a:ext uri="{FF2B5EF4-FFF2-40B4-BE49-F238E27FC236}">
                <a16:creationId xmlns:a16="http://schemas.microsoft.com/office/drawing/2014/main" id="{BA939FDB-24AF-40CE-B04D-2EEE1312087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58032" y="2349082"/>
            <a:ext cx="868964" cy="868963"/>
          </a:xfrm>
          <a:prstGeom prst="rect">
            <a:avLst/>
          </a:prstGeom>
        </p:spPr>
      </p:pic>
      <p:pic>
        <p:nvPicPr>
          <p:cNvPr id="26" name="Graphic 25" descr="Checklist">
            <a:extLst>
              <a:ext uri="{FF2B5EF4-FFF2-40B4-BE49-F238E27FC236}">
                <a16:creationId xmlns:a16="http://schemas.microsoft.com/office/drawing/2014/main" id="{24770BE3-E507-43A6-AD79-1A8A9BE91E5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96583" y="2349082"/>
            <a:ext cx="868964" cy="868963"/>
          </a:xfrm>
          <a:prstGeom prst="rect">
            <a:avLst/>
          </a:prstGeom>
        </p:spPr>
      </p:pic>
      <p:pic>
        <p:nvPicPr>
          <p:cNvPr id="27" name="Graphic 26" descr="Coins">
            <a:extLst>
              <a:ext uri="{FF2B5EF4-FFF2-40B4-BE49-F238E27FC236}">
                <a16:creationId xmlns:a16="http://schemas.microsoft.com/office/drawing/2014/main" id="{36375EB2-7ACA-4623-8632-2490DC52389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12233" y="4960621"/>
            <a:ext cx="868964" cy="868963"/>
          </a:xfrm>
          <a:prstGeom prst="rect">
            <a:avLst/>
          </a:prstGeom>
        </p:spPr>
      </p:pic>
      <p:pic>
        <p:nvPicPr>
          <p:cNvPr id="28" name="Graphic 27" descr="Lightbulb and gear">
            <a:extLst>
              <a:ext uri="{FF2B5EF4-FFF2-40B4-BE49-F238E27FC236}">
                <a16:creationId xmlns:a16="http://schemas.microsoft.com/office/drawing/2014/main" id="{789F9701-9507-44D1-83F2-AC33536F2EE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312233" y="2349082"/>
            <a:ext cx="868964" cy="868963"/>
          </a:xfrm>
          <a:prstGeom prst="rect">
            <a:avLst/>
          </a:prstGeom>
        </p:spPr>
      </p:pic>
      <p:pic>
        <p:nvPicPr>
          <p:cNvPr id="29" name="Graphic 28" descr="Business Growth">
            <a:extLst>
              <a:ext uri="{FF2B5EF4-FFF2-40B4-BE49-F238E27FC236}">
                <a16:creationId xmlns:a16="http://schemas.microsoft.com/office/drawing/2014/main" id="{22AF92CF-2818-4823-B5CB-AFF9168C0AA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635133" y="2349082"/>
            <a:ext cx="868964" cy="868963"/>
          </a:xfrm>
          <a:prstGeom prst="rect">
            <a:avLst/>
          </a:prstGeom>
        </p:spPr>
      </p:pic>
      <p:pic>
        <p:nvPicPr>
          <p:cNvPr id="30" name="Graphic 29" descr="Lecturer">
            <a:extLst>
              <a:ext uri="{FF2B5EF4-FFF2-40B4-BE49-F238E27FC236}">
                <a16:creationId xmlns:a16="http://schemas.microsoft.com/office/drawing/2014/main" id="{5DCE0CE9-B190-4382-9663-592C7498DA3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796583" y="4960621"/>
            <a:ext cx="868964" cy="868963"/>
          </a:xfrm>
          <a:prstGeom prst="rect">
            <a:avLst/>
          </a:prstGeom>
        </p:spPr>
      </p:pic>
      <p:pic>
        <p:nvPicPr>
          <p:cNvPr id="31" name="Graphic 30" descr="Scales of justice">
            <a:extLst>
              <a:ext uri="{FF2B5EF4-FFF2-40B4-BE49-F238E27FC236}">
                <a16:creationId xmlns:a16="http://schemas.microsoft.com/office/drawing/2014/main" id="{C6C94696-CBB1-47DA-A750-3035B7EA050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958032" y="4960621"/>
            <a:ext cx="868964" cy="868963"/>
          </a:xfrm>
          <a:prstGeom prst="rect">
            <a:avLst/>
          </a:prstGeom>
        </p:spPr>
      </p:pic>
      <p:sp>
        <p:nvSpPr>
          <p:cNvPr id="32" name="Rectangle: Rounded Corners 31">
            <a:hlinkClick r:id="rId16"/>
            <a:extLst>
              <a:ext uri="{FF2B5EF4-FFF2-40B4-BE49-F238E27FC236}">
                <a16:creationId xmlns:a16="http://schemas.microsoft.com/office/drawing/2014/main" id="{4370470C-911A-4C62-BC74-11468F46F66B}"/>
              </a:ext>
            </a:extLst>
          </p:cNvPr>
          <p:cNvSpPr/>
          <p:nvPr/>
        </p:nvSpPr>
        <p:spPr bwMode="auto">
          <a:xfrm>
            <a:off x="1137115" y="3538293"/>
            <a:ext cx="12192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marL="0" marR="0" lvl="0" indent="0" algn="ctr" defTabSz="623853" rtl="0" eaLnBrk="1" fontAlgn="base" latinLnBrk="0" hangingPunct="1">
              <a:lnSpc>
                <a:spcPts val="1100"/>
              </a:lnSpc>
              <a:spcBef>
                <a:spcPct val="0"/>
              </a:spcBef>
              <a:spcAft>
                <a:spcPct val="0"/>
              </a:spcAft>
              <a:buClr>
                <a:srgbClr val="000000"/>
              </a:buClr>
              <a:buSzTx/>
              <a:buFontTx/>
              <a:buNone/>
              <a:tabLst/>
              <a:defRPr/>
            </a:pPr>
            <a:r>
              <a:rPr kumimoji="0" lang="en-US" sz="1100" b="1" i="0" u="none" strike="noStrike" kern="1200" cap="none" spc="0" normalizeH="0" baseline="0" noProof="0" dirty="0">
                <a:ln>
                  <a:noFill/>
                </a:ln>
                <a:solidFill>
                  <a:srgbClr val="FFFFFF"/>
                </a:solidFill>
                <a:effectLst/>
                <a:uLnTx/>
                <a:uFillTx/>
                <a:latin typeface="Arial" charset="0"/>
                <a:ea typeface="+mn-ea"/>
                <a:cs typeface="Times New Roman" pitchFamily="18" charset="0"/>
              </a:rPr>
              <a:t>Visit Website</a:t>
            </a:r>
          </a:p>
        </p:txBody>
      </p:sp>
      <p:sp>
        <p:nvSpPr>
          <p:cNvPr id="33" name="Rectangle: Rounded Corners 32">
            <a:hlinkClick r:id="rId17"/>
            <a:extLst>
              <a:ext uri="{FF2B5EF4-FFF2-40B4-BE49-F238E27FC236}">
                <a16:creationId xmlns:a16="http://schemas.microsoft.com/office/drawing/2014/main" id="{3FEA5F28-781B-4826-A448-C3C8008B8B0B}"/>
              </a:ext>
            </a:extLst>
          </p:cNvPr>
          <p:cNvSpPr/>
          <p:nvPr/>
        </p:nvSpPr>
        <p:spPr bwMode="auto">
          <a:xfrm>
            <a:off x="3298565" y="3538293"/>
            <a:ext cx="12192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marL="0" marR="0" lvl="0" indent="0" algn="ctr" defTabSz="623853" rtl="0" eaLnBrk="1" fontAlgn="base" latinLnBrk="0" hangingPunct="1">
              <a:lnSpc>
                <a:spcPts val="1100"/>
              </a:lnSpc>
              <a:spcBef>
                <a:spcPct val="0"/>
              </a:spcBef>
              <a:spcAft>
                <a:spcPct val="0"/>
              </a:spcAft>
              <a:buClr>
                <a:srgbClr val="000000"/>
              </a:buClr>
              <a:buSzTx/>
              <a:buFontTx/>
              <a:buNone/>
              <a:tabLst/>
              <a:defRPr/>
            </a:pPr>
            <a:r>
              <a:rPr kumimoji="0" lang="en-US" sz="1100" b="1" i="0" u="none" strike="noStrike" kern="1200" cap="none" spc="0" normalizeH="0" baseline="0" noProof="0" dirty="0">
                <a:ln>
                  <a:noFill/>
                </a:ln>
                <a:solidFill>
                  <a:srgbClr val="FFFFFF"/>
                </a:solidFill>
                <a:effectLst/>
                <a:uLnTx/>
                <a:uFillTx/>
                <a:latin typeface="Arial" charset="0"/>
                <a:ea typeface="+mn-ea"/>
                <a:cs typeface="Times New Roman" pitchFamily="18" charset="0"/>
              </a:rPr>
              <a:t>Visit Website</a:t>
            </a:r>
          </a:p>
        </p:txBody>
      </p:sp>
      <p:sp>
        <p:nvSpPr>
          <p:cNvPr id="34" name="Rectangle: Rounded Corners 33">
            <a:hlinkClick r:id="rId18"/>
            <a:extLst>
              <a:ext uri="{FF2B5EF4-FFF2-40B4-BE49-F238E27FC236}">
                <a16:creationId xmlns:a16="http://schemas.microsoft.com/office/drawing/2014/main" id="{9E3E3F31-607A-451A-B56B-9A80D87515D5}"/>
              </a:ext>
            </a:extLst>
          </p:cNvPr>
          <p:cNvSpPr/>
          <p:nvPr/>
        </p:nvSpPr>
        <p:spPr bwMode="auto">
          <a:xfrm>
            <a:off x="5460015" y="3538293"/>
            <a:ext cx="12192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marL="0" marR="0" lvl="0" indent="0" algn="ctr" defTabSz="623853" rtl="0" eaLnBrk="1" fontAlgn="base" latinLnBrk="0" hangingPunct="1">
              <a:lnSpc>
                <a:spcPts val="1100"/>
              </a:lnSpc>
              <a:spcBef>
                <a:spcPct val="0"/>
              </a:spcBef>
              <a:spcAft>
                <a:spcPct val="0"/>
              </a:spcAft>
              <a:buClr>
                <a:srgbClr val="000000"/>
              </a:buClr>
              <a:buSzTx/>
              <a:buFontTx/>
              <a:buNone/>
              <a:tabLst/>
              <a:defRPr/>
            </a:pPr>
            <a:r>
              <a:rPr kumimoji="0" lang="en-US" sz="1100" b="1" i="0" u="none" strike="noStrike" kern="1200" cap="none" spc="0" normalizeH="0" baseline="0" noProof="0" dirty="0">
                <a:ln>
                  <a:noFill/>
                </a:ln>
                <a:solidFill>
                  <a:srgbClr val="FFFFFF"/>
                </a:solidFill>
                <a:effectLst/>
                <a:uLnTx/>
                <a:uFillTx/>
                <a:latin typeface="Arial" charset="0"/>
                <a:ea typeface="+mn-ea"/>
                <a:cs typeface="Times New Roman" pitchFamily="18" charset="0"/>
              </a:rPr>
              <a:t>Visit Website</a:t>
            </a:r>
          </a:p>
        </p:txBody>
      </p:sp>
      <p:sp>
        <p:nvSpPr>
          <p:cNvPr id="35" name="Rectangle: Rounded Corners 34">
            <a:hlinkClick r:id="rId19"/>
            <a:extLst>
              <a:ext uri="{FF2B5EF4-FFF2-40B4-BE49-F238E27FC236}">
                <a16:creationId xmlns:a16="http://schemas.microsoft.com/office/drawing/2014/main" id="{8CBA3807-CCE9-4F1F-B574-9A19D70BF299}"/>
              </a:ext>
            </a:extLst>
          </p:cNvPr>
          <p:cNvSpPr/>
          <p:nvPr/>
        </p:nvSpPr>
        <p:spPr bwMode="auto">
          <a:xfrm>
            <a:off x="7621465" y="3538293"/>
            <a:ext cx="12192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marL="0" marR="0" lvl="0" indent="0" algn="ctr" defTabSz="623853" rtl="0" eaLnBrk="1" fontAlgn="base" latinLnBrk="0" hangingPunct="1">
              <a:lnSpc>
                <a:spcPts val="1100"/>
              </a:lnSpc>
              <a:spcBef>
                <a:spcPct val="0"/>
              </a:spcBef>
              <a:spcAft>
                <a:spcPct val="0"/>
              </a:spcAft>
              <a:buClr>
                <a:srgbClr val="000000"/>
              </a:buClr>
              <a:buSzTx/>
              <a:buFontTx/>
              <a:buNone/>
              <a:tabLst/>
              <a:defRPr/>
            </a:pPr>
            <a:r>
              <a:rPr kumimoji="0" lang="en-US" sz="1100" b="1" i="0" u="none" strike="noStrike" kern="1200" cap="none" spc="0" normalizeH="0" baseline="0" noProof="0" dirty="0">
                <a:ln>
                  <a:noFill/>
                </a:ln>
                <a:solidFill>
                  <a:srgbClr val="FFFFFF"/>
                </a:solidFill>
                <a:effectLst/>
                <a:uLnTx/>
                <a:uFillTx/>
                <a:latin typeface="Arial" charset="0"/>
                <a:ea typeface="+mn-ea"/>
                <a:cs typeface="Times New Roman" pitchFamily="18" charset="0"/>
              </a:rPr>
              <a:t>Visit Website</a:t>
            </a:r>
          </a:p>
        </p:txBody>
      </p:sp>
      <p:sp>
        <p:nvSpPr>
          <p:cNvPr id="36" name="Rectangle: Rounded Corners 35">
            <a:hlinkClick r:id="rId20"/>
            <a:extLst>
              <a:ext uri="{FF2B5EF4-FFF2-40B4-BE49-F238E27FC236}">
                <a16:creationId xmlns:a16="http://schemas.microsoft.com/office/drawing/2014/main" id="{DD543C03-5C66-473F-9A0F-84FD2A7F8DFE}"/>
              </a:ext>
            </a:extLst>
          </p:cNvPr>
          <p:cNvSpPr/>
          <p:nvPr/>
        </p:nvSpPr>
        <p:spPr bwMode="auto">
          <a:xfrm>
            <a:off x="9782914" y="3538293"/>
            <a:ext cx="12192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marL="0" marR="0" lvl="0" indent="0" algn="ctr" defTabSz="623853" rtl="0" eaLnBrk="1" fontAlgn="base" latinLnBrk="0" hangingPunct="1">
              <a:lnSpc>
                <a:spcPts val="1100"/>
              </a:lnSpc>
              <a:spcBef>
                <a:spcPct val="0"/>
              </a:spcBef>
              <a:spcAft>
                <a:spcPct val="0"/>
              </a:spcAft>
              <a:buClr>
                <a:srgbClr val="000000"/>
              </a:buClr>
              <a:buSzTx/>
              <a:buFontTx/>
              <a:buNone/>
              <a:tabLst/>
              <a:defRPr/>
            </a:pPr>
            <a:r>
              <a:rPr kumimoji="0" lang="en-US" sz="1100" b="1" i="0" u="none" strike="noStrike" kern="1200" cap="none" spc="0" normalizeH="0" baseline="0" noProof="0" dirty="0">
                <a:ln>
                  <a:noFill/>
                </a:ln>
                <a:solidFill>
                  <a:srgbClr val="FFFFFF"/>
                </a:solidFill>
                <a:effectLst/>
                <a:uLnTx/>
                <a:uFillTx/>
                <a:latin typeface="Arial" charset="0"/>
                <a:ea typeface="+mn-ea"/>
                <a:cs typeface="Times New Roman" pitchFamily="18" charset="0"/>
              </a:rPr>
              <a:t>Visit Website</a:t>
            </a:r>
          </a:p>
        </p:txBody>
      </p:sp>
      <p:sp>
        <p:nvSpPr>
          <p:cNvPr id="37" name="Rectangle: Rounded Corners 36">
            <a:hlinkClick r:id="rId21"/>
            <a:extLst>
              <a:ext uri="{FF2B5EF4-FFF2-40B4-BE49-F238E27FC236}">
                <a16:creationId xmlns:a16="http://schemas.microsoft.com/office/drawing/2014/main" id="{3811FF16-48C3-4C27-949E-D9A55269C53D}"/>
              </a:ext>
            </a:extLst>
          </p:cNvPr>
          <p:cNvSpPr/>
          <p:nvPr/>
        </p:nvSpPr>
        <p:spPr bwMode="auto">
          <a:xfrm>
            <a:off x="1137115" y="6145568"/>
            <a:ext cx="12192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marL="0" marR="0" lvl="0" indent="0" algn="ctr" defTabSz="623853" rtl="0" eaLnBrk="1" fontAlgn="base" latinLnBrk="0" hangingPunct="1">
              <a:lnSpc>
                <a:spcPts val="1100"/>
              </a:lnSpc>
              <a:spcBef>
                <a:spcPct val="0"/>
              </a:spcBef>
              <a:spcAft>
                <a:spcPct val="0"/>
              </a:spcAft>
              <a:buClr>
                <a:srgbClr val="000000"/>
              </a:buClr>
              <a:buSzTx/>
              <a:buFontTx/>
              <a:buNone/>
              <a:tabLst/>
              <a:defRPr/>
            </a:pPr>
            <a:r>
              <a:rPr kumimoji="0" lang="en-US" sz="1100" b="1" i="0" u="none" strike="noStrike" kern="1200" cap="none" spc="0" normalizeH="0" baseline="0" noProof="0" dirty="0">
                <a:ln>
                  <a:noFill/>
                </a:ln>
                <a:solidFill>
                  <a:srgbClr val="FFFFFF"/>
                </a:solidFill>
                <a:effectLst/>
                <a:uLnTx/>
                <a:uFillTx/>
                <a:latin typeface="Arial" charset="0"/>
                <a:ea typeface="+mn-ea"/>
                <a:cs typeface="Times New Roman" pitchFamily="18" charset="0"/>
              </a:rPr>
              <a:t>Visit Website</a:t>
            </a:r>
          </a:p>
        </p:txBody>
      </p:sp>
      <p:sp>
        <p:nvSpPr>
          <p:cNvPr id="38" name="Rectangle: Rounded Corners 37">
            <a:hlinkClick r:id="rId22"/>
            <a:extLst>
              <a:ext uri="{FF2B5EF4-FFF2-40B4-BE49-F238E27FC236}">
                <a16:creationId xmlns:a16="http://schemas.microsoft.com/office/drawing/2014/main" id="{DE89133E-F1DB-49A2-A468-0FAF06DECD91}"/>
              </a:ext>
            </a:extLst>
          </p:cNvPr>
          <p:cNvSpPr/>
          <p:nvPr/>
        </p:nvSpPr>
        <p:spPr bwMode="auto">
          <a:xfrm>
            <a:off x="5460015" y="6145568"/>
            <a:ext cx="12192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marL="0" marR="0" lvl="0" indent="0" algn="ctr" defTabSz="623853" rtl="0" eaLnBrk="1" fontAlgn="base" latinLnBrk="0" hangingPunct="1">
              <a:lnSpc>
                <a:spcPts val="1100"/>
              </a:lnSpc>
              <a:spcBef>
                <a:spcPct val="0"/>
              </a:spcBef>
              <a:spcAft>
                <a:spcPct val="0"/>
              </a:spcAft>
              <a:buClr>
                <a:srgbClr val="000000"/>
              </a:buClr>
              <a:buSzTx/>
              <a:buFontTx/>
              <a:buNone/>
              <a:tabLst/>
              <a:defRPr/>
            </a:pPr>
            <a:r>
              <a:rPr kumimoji="0" lang="en-US" sz="1100" b="1" i="0" u="none" strike="noStrike" kern="1200" cap="none" spc="0" normalizeH="0" baseline="0" noProof="0" dirty="0">
                <a:ln>
                  <a:noFill/>
                </a:ln>
                <a:solidFill>
                  <a:srgbClr val="FFFFFF"/>
                </a:solidFill>
                <a:effectLst/>
                <a:uLnTx/>
                <a:uFillTx/>
                <a:latin typeface="Arial" charset="0"/>
                <a:ea typeface="+mn-ea"/>
                <a:cs typeface="Times New Roman" pitchFamily="18" charset="0"/>
              </a:rPr>
              <a:t>Visit Website</a:t>
            </a:r>
          </a:p>
        </p:txBody>
      </p:sp>
      <p:sp>
        <p:nvSpPr>
          <p:cNvPr id="39" name="Rectangle: Rounded Corners 38">
            <a:hlinkClick r:id="rId23"/>
            <a:extLst>
              <a:ext uri="{FF2B5EF4-FFF2-40B4-BE49-F238E27FC236}">
                <a16:creationId xmlns:a16="http://schemas.microsoft.com/office/drawing/2014/main" id="{CF296990-A163-46F9-BD0B-2B08DC29FD36}"/>
              </a:ext>
            </a:extLst>
          </p:cNvPr>
          <p:cNvSpPr/>
          <p:nvPr/>
        </p:nvSpPr>
        <p:spPr bwMode="auto">
          <a:xfrm>
            <a:off x="7621465" y="6145568"/>
            <a:ext cx="12192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marL="0" marR="0" lvl="0" indent="0" algn="ctr" defTabSz="623853" rtl="0" eaLnBrk="1" fontAlgn="base" latinLnBrk="0" hangingPunct="1">
              <a:lnSpc>
                <a:spcPts val="1100"/>
              </a:lnSpc>
              <a:spcBef>
                <a:spcPct val="0"/>
              </a:spcBef>
              <a:spcAft>
                <a:spcPct val="0"/>
              </a:spcAft>
              <a:buClr>
                <a:srgbClr val="000000"/>
              </a:buClr>
              <a:buSzTx/>
              <a:buFontTx/>
              <a:buNone/>
              <a:tabLst/>
              <a:defRPr/>
            </a:pPr>
            <a:r>
              <a:rPr kumimoji="0" lang="en-US" sz="1100" b="1" i="0" u="none" strike="noStrike" kern="1200" cap="none" spc="0" normalizeH="0" baseline="0" noProof="0" dirty="0">
                <a:ln>
                  <a:noFill/>
                </a:ln>
                <a:solidFill>
                  <a:srgbClr val="FFFFFF"/>
                </a:solidFill>
                <a:effectLst/>
                <a:uLnTx/>
                <a:uFillTx/>
                <a:latin typeface="Arial" charset="0"/>
                <a:ea typeface="+mn-ea"/>
                <a:cs typeface="Times New Roman" pitchFamily="18" charset="0"/>
              </a:rPr>
              <a:t>Visit Website</a:t>
            </a:r>
          </a:p>
        </p:txBody>
      </p:sp>
      <p:sp>
        <p:nvSpPr>
          <p:cNvPr id="40" name="Rectangle: Rounded Corners 39">
            <a:hlinkClick r:id="rId24"/>
            <a:extLst>
              <a:ext uri="{FF2B5EF4-FFF2-40B4-BE49-F238E27FC236}">
                <a16:creationId xmlns:a16="http://schemas.microsoft.com/office/drawing/2014/main" id="{227808BD-9D8D-4654-B7DD-B98D6E5BEC3D}"/>
              </a:ext>
            </a:extLst>
          </p:cNvPr>
          <p:cNvSpPr/>
          <p:nvPr/>
        </p:nvSpPr>
        <p:spPr bwMode="auto">
          <a:xfrm>
            <a:off x="9782914" y="6145568"/>
            <a:ext cx="12192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marL="0" marR="0" lvl="0" indent="0" algn="ctr" defTabSz="623853" rtl="0" eaLnBrk="1" fontAlgn="base" latinLnBrk="0" hangingPunct="1">
              <a:lnSpc>
                <a:spcPts val="1100"/>
              </a:lnSpc>
              <a:spcBef>
                <a:spcPct val="0"/>
              </a:spcBef>
              <a:spcAft>
                <a:spcPct val="0"/>
              </a:spcAft>
              <a:buClr>
                <a:srgbClr val="000000"/>
              </a:buClr>
              <a:buSzTx/>
              <a:buFontTx/>
              <a:buNone/>
              <a:tabLst/>
              <a:defRPr/>
            </a:pPr>
            <a:r>
              <a:rPr kumimoji="0" lang="en-US" sz="1100" b="1" i="0" u="none" strike="noStrike" kern="1200" cap="none" spc="0" normalizeH="0" baseline="0" noProof="0" dirty="0">
                <a:ln>
                  <a:noFill/>
                </a:ln>
                <a:solidFill>
                  <a:srgbClr val="FFFFFF"/>
                </a:solidFill>
                <a:effectLst/>
                <a:uLnTx/>
                <a:uFillTx/>
                <a:latin typeface="Arial" charset="0"/>
                <a:ea typeface="+mn-ea"/>
                <a:cs typeface="Times New Roman" pitchFamily="18" charset="0"/>
              </a:rPr>
              <a:t>Visit Website</a:t>
            </a:r>
          </a:p>
        </p:txBody>
      </p:sp>
      <p:sp>
        <p:nvSpPr>
          <p:cNvPr id="41" name="Rectangle: Rounded Corners 40">
            <a:hlinkClick r:id="rId25"/>
            <a:extLst>
              <a:ext uri="{FF2B5EF4-FFF2-40B4-BE49-F238E27FC236}">
                <a16:creationId xmlns:a16="http://schemas.microsoft.com/office/drawing/2014/main" id="{5D6D3373-0798-49EE-A6FE-66FF1C483D4B}"/>
              </a:ext>
            </a:extLst>
          </p:cNvPr>
          <p:cNvSpPr/>
          <p:nvPr/>
        </p:nvSpPr>
        <p:spPr bwMode="auto">
          <a:xfrm>
            <a:off x="3298565" y="6145568"/>
            <a:ext cx="12192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marL="0" marR="0" lvl="0" indent="0" algn="ctr" defTabSz="623853" rtl="0" eaLnBrk="1" fontAlgn="base" latinLnBrk="0" hangingPunct="1">
              <a:lnSpc>
                <a:spcPts val="1100"/>
              </a:lnSpc>
              <a:spcBef>
                <a:spcPct val="0"/>
              </a:spcBef>
              <a:spcAft>
                <a:spcPct val="0"/>
              </a:spcAft>
              <a:buClr>
                <a:srgbClr val="000000"/>
              </a:buClr>
              <a:buSzTx/>
              <a:buFontTx/>
              <a:buNone/>
              <a:tabLst/>
              <a:defRPr/>
            </a:pPr>
            <a:r>
              <a:rPr kumimoji="0" lang="en-US" sz="1100" b="1" i="0" u="none" strike="noStrike" kern="1200" cap="none" spc="0" normalizeH="0" baseline="0" noProof="0" dirty="0">
                <a:ln>
                  <a:noFill/>
                </a:ln>
                <a:solidFill>
                  <a:srgbClr val="FFFFFF"/>
                </a:solidFill>
                <a:effectLst/>
                <a:uLnTx/>
                <a:uFillTx/>
                <a:latin typeface="Arial" charset="0"/>
                <a:ea typeface="+mn-ea"/>
                <a:cs typeface="Times New Roman" pitchFamily="18" charset="0"/>
              </a:rPr>
              <a:t>Visit Website</a:t>
            </a:r>
          </a:p>
        </p:txBody>
      </p:sp>
      <p:pic>
        <p:nvPicPr>
          <p:cNvPr id="42" name="Graphic 41" descr="Stream">
            <a:extLst>
              <a:ext uri="{FF2B5EF4-FFF2-40B4-BE49-F238E27FC236}">
                <a16:creationId xmlns:a16="http://schemas.microsoft.com/office/drawing/2014/main" id="{D9B18B2F-DC3C-4B11-AA46-EA874A31DF9D}"/>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3457152" y="4921156"/>
            <a:ext cx="902026" cy="902026"/>
          </a:xfrm>
          <a:prstGeom prst="rect">
            <a:avLst/>
          </a:prstGeom>
        </p:spPr>
      </p:pic>
      <p:pic>
        <p:nvPicPr>
          <p:cNvPr id="43" name="Graphic 42" descr="Playbook">
            <a:extLst>
              <a:ext uri="{FF2B5EF4-FFF2-40B4-BE49-F238E27FC236}">
                <a16:creationId xmlns:a16="http://schemas.microsoft.com/office/drawing/2014/main" id="{099C55EB-628E-4298-9913-CF62438ADE70}"/>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3450965" y="2332620"/>
            <a:ext cx="914400" cy="914400"/>
          </a:xfrm>
          <a:prstGeom prst="rect">
            <a:avLst/>
          </a:prstGeom>
        </p:spPr>
      </p:pic>
      <p:sp>
        <p:nvSpPr>
          <p:cNvPr id="3" name="Slide Number Placeholder 2">
            <a:extLst>
              <a:ext uri="{FF2B5EF4-FFF2-40B4-BE49-F238E27FC236}">
                <a16:creationId xmlns:a16="http://schemas.microsoft.com/office/drawing/2014/main" id="{D277C7CA-79FB-45BF-BD71-71FE1F553382}"/>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60</a:t>
            </a:fld>
            <a:endParaRPr lang="en-US" sz="1000" dirty="0">
              <a:solidFill>
                <a:srgbClr val="ADAFBB"/>
              </a:solidFill>
            </a:endParaRPr>
          </a:p>
        </p:txBody>
      </p:sp>
    </p:spTree>
    <p:extLst>
      <p:ext uri="{BB962C8B-B14F-4D97-AF65-F5344CB8AC3E}">
        <p14:creationId xmlns:p14="http://schemas.microsoft.com/office/powerpoint/2010/main" val="6055547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a:xfrm>
            <a:off x="514115" y="365126"/>
            <a:ext cx="11080008" cy="1091318"/>
          </a:xfrm>
        </p:spPr>
        <p:txBody>
          <a:bodyPr>
            <a:normAutofit/>
          </a:bodyPr>
          <a:lstStyle/>
          <a:p>
            <a:r>
              <a:rPr lang="en-US" sz="2400" dirty="0">
                <a:latin typeface="Archer" charset="0"/>
              </a:rPr>
              <a:t>Interested in multiple Business &amp; Consulting Toolkits? Get access to all our Toolkits for </a:t>
            </a:r>
            <a:r>
              <a:rPr lang="en-US" sz="2400" u="sng" dirty="0">
                <a:latin typeface="Archer" charset="0"/>
              </a:rPr>
              <a:t>half the price</a:t>
            </a:r>
            <a:r>
              <a:rPr lang="en-US" sz="2400" dirty="0">
                <a:latin typeface="Archer" charset="0"/>
              </a:rPr>
              <a:t> with the Gold Business &amp; Consulting Package</a:t>
            </a:r>
          </a:p>
        </p:txBody>
      </p:sp>
      <p:sp>
        <p:nvSpPr>
          <p:cNvPr id="4" name="TextBox 3">
            <a:hlinkClick r:id="rId2"/>
            <a:extLst>
              <a:ext uri="{FF2B5EF4-FFF2-40B4-BE49-F238E27FC236}">
                <a16:creationId xmlns:a16="http://schemas.microsoft.com/office/drawing/2014/main" id="{1BC1B3F3-AD3B-48B8-9C10-684287D0D20A}"/>
              </a:ext>
            </a:extLst>
          </p:cNvPr>
          <p:cNvSpPr txBox="1"/>
          <p:nvPr/>
        </p:nvSpPr>
        <p:spPr>
          <a:xfrm>
            <a:off x="3717338" y="6167298"/>
            <a:ext cx="48006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2060"/>
                </a:solidFill>
                <a:effectLst/>
                <a:uLnTx/>
                <a:uFillTx/>
                <a:latin typeface="Arial" panose="020B0604020202020204"/>
                <a:ea typeface="+mn-ea"/>
                <a:cs typeface="+mn-cs"/>
                <a:hlinkClick r:id="rId3"/>
              </a:rPr>
              <a:t>www.slidebooks.com</a:t>
            </a:r>
            <a:endParaRPr kumimoji="0" lang="en-US" sz="1600" b="0" i="0" u="none" strike="noStrike" kern="1200" cap="none" spc="0" normalizeH="0" baseline="0" noProof="0" dirty="0">
              <a:ln>
                <a:noFill/>
              </a:ln>
              <a:solidFill>
                <a:srgbClr val="002060"/>
              </a:solidFill>
              <a:effectLst/>
              <a:uLnTx/>
              <a:uFillTx/>
              <a:latin typeface="Arial" panose="020B0604020202020204"/>
              <a:ea typeface="+mn-ea"/>
              <a:cs typeface="+mn-cs"/>
            </a:endParaRPr>
          </a:p>
        </p:txBody>
      </p:sp>
      <p:pic>
        <p:nvPicPr>
          <p:cNvPr id="5" name="Picture 4" descr="A screenshot of a cell phone&#10;&#10;Description automatically generated">
            <a:hlinkClick r:id="rId4"/>
            <a:extLst>
              <a:ext uri="{FF2B5EF4-FFF2-40B4-BE49-F238E27FC236}">
                <a16:creationId xmlns:a16="http://schemas.microsoft.com/office/drawing/2014/main" id="{530D23B6-B04F-4109-B341-3DBA966E11F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67776" y="1691337"/>
            <a:ext cx="4699725" cy="3524794"/>
          </a:xfrm>
          <a:prstGeom prst="rect">
            <a:avLst/>
          </a:prstGeom>
          <a:ln>
            <a:noFill/>
          </a:ln>
          <a:effectLst>
            <a:outerShdw blurRad="292100" dist="139700" dir="2700000" algn="tl" rotWithShape="0">
              <a:srgbClr val="333333">
                <a:alpha val="65000"/>
              </a:srgbClr>
            </a:outerShdw>
          </a:effectLst>
        </p:spPr>
      </p:pic>
      <p:sp>
        <p:nvSpPr>
          <p:cNvPr id="10" name="Title 1">
            <a:extLst>
              <a:ext uri="{FF2B5EF4-FFF2-40B4-BE49-F238E27FC236}">
                <a16:creationId xmlns:a16="http://schemas.microsoft.com/office/drawing/2014/main" id="{45724769-7F7A-49A0-978E-58661220D668}"/>
              </a:ext>
            </a:extLst>
          </p:cNvPr>
          <p:cNvSpPr txBox="1">
            <a:spLocks/>
          </p:cNvSpPr>
          <p:nvPr/>
        </p:nvSpPr>
        <p:spPr>
          <a:xfrm>
            <a:off x="3718927" y="5354978"/>
            <a:ext cx="4797423" cy="423802"/>
          </a:xfrm>
          <a:prstGeom prst="rect">
            <a:avLst/>
          </a:prstGeom>
        </p:spPr>
        <p:txBody>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marL="0" marR="0" lvl="0" indent="0" algn="ctr" defTabSz="957998" rtl="0"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dirty="0">
                <a:ln>
                  <a:noFill/>
                </a:ln>
                <a:solidFill>
                  <a:srgbClr val="002060"/>
                </a:solidFill>
                <a:effectLst/>
                <a:uLnTx/>
                <a:uFillTx/>
                <a:latin typeface="Arial" panose="020B0604020202020204"/>
                <a:ea typeface="+mj-ea"/>
                <a:cs typeface="+mj-cs"/>
              </a:rPr>
              <a:t>Gold Business &amp; Consulting Package</a:t>
            </a:r>
          </a:p>
        </p:txBody>
      </p:sp>
      <p:sp>
        <p:nvSpPr>
          <p:cNvPr id="11" name="Rectangle: Rounded Corners 10">
            <a:hlinkClick r:id="rId4"/>
            <a:extLst>
              <a:ext uri="{FF2B5EF4-FFF2-40B4-BE49-F238E27FC236}">
                <a16:creationId xmlns:a16="http://schemas.microsoft.com/office/drawing/2014/main" id="{523DBC1D-DD8D-4DA5-94CC-277FB53AA1DE}"/>
              </a:ext>
            </a:extLst>
          </p:cNvPr>
          <p:cNvSpPr/>
          <p:nvPr/>
        </p:nvSpPr>
        <p:spPr bwMode="auto">
          <a:xfrm>
            <a:off x="5323400" y="5812764"/>
            <a:ext cx="1588476" cy="331198"/>
          </a:xfrm>
          <a:prstGeom prst="roundRect">
            <a:avLst>
              <a:gd name="adj" fmla="val 19468"/>
            </a:avLst>
          </a:prstGeom>
          <a:solidFill>
            <a:srgbClr val="3EA9F5"/>
          </a:solidFill>
          <a:ln>
            <a:noFill/>
          </a:ln>
        </p:spPr>
        <p:txBody>
          <a:bodyPr wrap="square" lIns="91428" tIns="365760" rIns="91428" bIns="91440" rtlCol="0" anchor="ctr">
            <a:noAutofit/>
          </a:bodyPr>
          <a:lstStyle/>
          <a:p>
            <a:pPr marL="0" marR="0" lvl="0" indent="0" algn="ctr" defTabSz="623853" rtl="0" eaLnBrk="1" fontAlgn="base" latinLnBrk="0" hangingPunct="1">
              <a:lnSpc>
                <a:spcPts val="1100"/>
              </a:lnSpc>
              <a:spcBef>
                <a:spcPct val="0"/>
              </a:spcBef>
              <a:spcAft>
                <a:spcPct val="0"/>
              </a:spcAft>
              <a:buClr>
                <a:srgbClr val="000000"/>
              </a:buClr>
              <a:buSzTx/>
              <a:buFontTx/>
              <a:buNone/>
              <a:tabLst/>
              <a:defRPr/>
            </a:pPr>
            <a:endParaRPr kumimoji="0" lang="en-US" sz="2000" b="1" i="0" u="none" strike="noStrike" kern="1200" cap="none" spc="0" normalizeH="0" baseline="0" noProof="0" dirty="0">
              <a:ln>
                <a:noFill/>
              </a:ln>
              <a:solidFill>
                <a:srgbClr val="FFFFFF"/>
              </a:solidFill>
              <a:effectLst/>
              <a:uLnTx/>
              <a:uFillTx/>
              <a:latin typeface="Arial" charset="0"/>
              <a:ea typeface="+mn-ea"/>
              <a:cs typeface="Times New Roman" pitchFamily="18" charset="0"/>
            </a:endParaRPr>
          </a:p>
        </p:txBody>
      </p:sp>
      <p:sp>
        <p:nvSpPr>
          <p:cNvPr id="13" name="TextBox 12">
            <a:hlinkClick r:id="rId6"/>
            <a:extLst>
              <a:ext uri="{FF2B5EF4-FFF2-40B4-BE49-F238E27FC236}">
                <a16:creationId xmlns:a16="http://schemas.microsoft.com/office/drawing/2014/main" id="{9323C349-62E8-4FBD-AB14-A96D3D6D8849}"/>
              </a:ext>
            </a:extLst>
          </p:cNvPr>
          <p:cNvSpPr txBox="1"/>
          <p:nvPr/>
        </p:nvSpPr>
        <p:spPr>
          <a:xfrm>
            <a:off x="5323400" y="5789428"/>
            <a:ext cx="1588476"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Arial" charset="0"/>
                <a:ea typeface="+mn-ea"/>
                <a:cs typeface="Times New Roman" pitchFamily="18" charset="0"/>
              </a:rPr>
              <a:t>Learn More</a:t>
            </a:r>
            <a:endParaRPr kumimoji="0" lang="en-US" sz="1800" b="0"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3" name="Slide Number Placeholder 2">
            <a:extLst>
              <a:ext uri="{FF2B5EF4-FFF2-40B4-BE49-F238E27FC236}">
                <a16:creationId xmlns:a16="http://schemas.microsoft.com/office/drawing/2014/main" id="{BDEB9773-8621-4981-8D11-E18283EF9DA4}"/>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61</a:t>
            </a:fld>
            <a:endParaRPr lang="en-US" sz="1000" dirty="0">
              <a:solidFill>
                <a:srgbClr val="ADAFBB"/>
              </a:solidFill>
            </a:endParaRPr>
          </a:p>
        </p:txBody>
      </p:sp>
    </p:spTree>
    <p:extLst>
      <p:ext uri="{BB962C8B-B14F-4D97-AF65-F5344CB8AC3E}">
        <p14:creationId xmlns:p14="http://schemas.microsoft.com/office/powerpoint/2010/main" val="104803062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A4BA662-CDE2-4A20-B082-F06179C98F07}"/>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0406" name="think-cell Slide" r:id="rId5" imgW="344" imgH="344" progId="TCLayout.ActiveDocument.1">
                  <p:embed/>
                </p:oleObj>
              </mc:Choice>
              <mc:Fallback>
                <p:oleObj name="think-cell Slide" r:id="rId5" imgW="344" imgH="344" progId="TCLayout.ActiveDocument.1">
                  <p:embed/>
                  <p:pic>
                    <p:nvPicPr>
                      <p:cNvPr id="4" name="Object 3" hidden="1">
                        <a:extLst>
                          <a:ext uri="{FF2B5EF4-FFF2-40B4-BE49-F238E27FC236}">
                            <a16:creationId xmlns:a16="http://schemas.microsoft.com/office/drawing/2014/main" id="{EA4BA662-CDE2-4A20-B082-F06179C98F07}"/>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BC5B23C2-E515-4719-9922-D68046440619}"/>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a:xfrm>
            <a:off x="514115" y="365126"/>
            <a:ext cx="11080008" cy="1091318"/>
          </a:xfrm>
        </p:spPr>
        <p:txBody>
          <a:bodyPr>
            <a:normAutofit/>
          </a:bodyPr>
          <a:lstStyle/>
          <a:p>
            <a:r>
              <a:rPr lang="en-US" sz="2400" dirty="0">
                <a:latin typeface="+mn-lt"/>
              </a:rPr>
              <a:t>Need more help? </a:t>
            </a:r>
            <a:br>
              <a:rPr lang="en-US" sz="2400" dirty="0">
                <a:latin typeface="+mn-lt"/>
              </a:rPr>
            </a:br>
            <a:r>
              <a:rPr lang="en-US" sz="2400" dirty="0">
                <a:latin typeface="+mn-lt"/>
              </a:rPr>
              <a:t>Hire one of our Management Consultants for $4,000 a day</a:t>
            </a:r>
          </a:p>
        </p:txBody>
      </p:sp>
      <p:sp>
        <p:nvSpPr>
          <p:cNvPr id="7" name="Rectangle: Rounded Corners 6">
            <a:hlinkClick r:id="rId7"/>
            <a:extLst>
              <a:ext uri="{FF2B5EF4-FFF2-40B4-BE49-F238E27FC236}">
                <a16:creationId xmlns:a16="http://schemas.microsoft.com/office/drawing/2014/main" id="{FCF3B6F5-0780-4160-979E-CDC4B2E2F5EC}"/>
              </a:ext>
            </a:extLst>
          </p:cNvPr>
          <p:cNvSpPr/>
          <p:nvPr/>
        </p:nvSpPr>
        <p:spPr bwMode="auto">
          <a:xfrm>
            <a:off x="4981532" y="6078414"/>
            <a:ext cx="2697480" cy="362068"/>
          </a:xfrm>
          <a:prstGeom prst="roundRect">
            <a:avLst>
              <a:gd name="adj" fmla="val 17808"/>
            </a:avLst>
          </a:prstGeom>
          <a:solidFill>
            <a:srgbClr val="3EA9F5"/>
          </a:solidFill>
          <a:ln>
            <a:noFill/>
          </a:ln>
          <a:effectLst>
            <a:outerShdw blurRad="50800" dist="38100" dir="5400000" algn="t" rotWithShape="0">
              <a:prstClr val="black">
                <a:alpha val="40000"/>
              </a:prstClr>
            </a:outerShdw>
          </a:effectLst>
        </p:spPr>
        <p:txBody>
          <a:bodyPr wrap="square" lIns="91428" tIns="228600" rIns="91428" bIns="91440" rtlCol="0" anchor="ctr">
            <a:noAutofit/>
          </a:bodyPr>
          <a:lstStyle/>
          <a:p>
            <a:pPr marL="0" marR="0" lvl="0" indent="0" algn="ctr" defTabSz="623853" rtl="0" eaLnBrk="1" fontAlgn="base" latinLnBrk="0" hangingPunct="1">
              <a:lnSpc>
                <a:spcPts val="1100"/>
              </a:lnSpc>
              <a:spcBef>
                <a:spcPct val="0"/>
              </a:spcBef>
              <a:spcAft>
                <a:spcPct val="0"/>
              </a:spcAft>
              <a:buClr>
                <a:srgbClr val="000000"/>
              </a:buClr>
              <a:buSzTx/>
              <a:buFontTx/>
              <a:buNone/>
              <a:tabLst/>
              <a:defRPr/>
            </a:pPr>
            <a:r>
              <a:rPr kumimoji="0" lang="en-US" sz="2000" b="1" i="0" u="none" strike="noStrike" kern="1200" cap="none" spc="0" normalizeH="0" baseline="0" noProof="0" dirty="0">
                <a:ln>
                  <a:noFill/>
                </a:ln>
                <a:solidFill>
                  <a:srgbClr val="FFFFFF"/>
                </a:solidFill>
                <a:effectLst/>
                <a:uLnTx/>
                <a:uFillTx/>
                <a:latin typeface="Arial" charset="0"/>
                <a:ea typeface="+mn-ea"/>
                <a:cs typeface="Times New Roman" pitchFamily="18" charset="0"/>
              </a:rPr>
              <a:t>Learn More</a:t>
            </a:r>
          </a:p>
        </p:txBody>
      </p:sp>
      <p:pic>
        <p:nvPicPr>
          <p:cNvPr id="17" name="Picture 16">
            <a:extLst>
              <a:ext uri="{FF2B5EF4-FFF2-40B4-BE49-F238E27FC236}">
                <a16:creationId xmlns:a16="http://schemas.microsoft.com/office/drawing/2014/main" id="{9A4D29E9-1B7D-4A64-8E8E-C27E8D1095CB}"/>
              </a:ext>
            </a:extLst>
          </p:cNvPr>
          <p:cNvPicPr>
            <a:picLocks noChangeAspect="1"/>
          </p:cNvPicPr>
          <p:nvPr/>
        </p:nvPicPr>
        <p:blipFill rotWithShape="1">
          <a:blip r:embed="rId8"/>
          <a:srcRect l="1175" t="6088" r="1275" b="2732"/>
          <a:stretch/>
        </p:blipFill>
        <p:spPr>
          <a:xfrm>
            <a:off x="2549769" y="1754442"/>
            <a:ext cx="7625862" cy="2079005"/>
          </a:xfrm>
          <a:prstGeom prst="rect">
            <a:avLst/>
          </a:prstGeom>
          <a:ln>
            <a:noFill/>
          </a:ln>
          <a:effectLst/>
        </p:spPr>
      </p:pic>
      <p:pic>
        <p:nvPicPr>
          <p:cNvPr id="19" name="Picture 18">
            <a:extLst>
              <a:ext uri="{FF2B5EF4-FFF2-40B4-BE49-F238E27FC236}">
                <a16:creationId xmlns:a16="http://schemas.microsoft.com/office/drawing/2014/main" id="{E260087E-C6E5-459E-91E3-868F1F662899}"/>
              </a:ext>
            </a:extLst>
          </p:cNvPr>
          <p:cNvPicPr>
            <a:picLocks noChangeAspect="1"/>
          </p:cNvPicPr>
          <p:nvPr/>
        </p:nvPicPr>
        <p:blipFill rotWithShape="1">
          <a:blip r:embed="rId9"/>
          <a:srcRect l="1946" t="3679" r="1268" b="2977"/>
          <a:stretch/>
        </p:blipFill>
        <p:spPr>
          <a:xfrm>
            <a:off x="2549770" y="3956538"/>
            <a:ext cx="7625862" cy="1998785"/>
          </a:xfrm>
          <a:prstGeom prst="rect">
            <a:avLst/>
          </a:prstGeom>
          <a:ln>
            <a:noFill/>
          </a:ln>
          <a:effectLst/>
        </p:spPr>
      </p:pic>
      <p:sp>
        <p:nvSpPr>
          <p:cNvPr id="21" name="Rectangle 20">
            <a:extLst>
              <a:ext uri="{FF2B5EF4-FFF2-40B4-BE49-F238E27FC236}">
                <a16:creationId xmlns:a16="http://schemas.microsoft.com/office/drawing/2014/main" id="{E8DAB30E-4A95-4189-A17B-D6BED1B10135}"/>
              </a:ext>
            </a:extLst>
          </p:cNvPr>
          <p:cNvSpPr/>
          <p:nvPr/>
        </p:nvSpPr>
        <p:spPr>
          <a:xfrm>
            <a:off x="4999118" y="1754442"/>
            <a:ext cx="123868" cy="4200881"/>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22" name="Rectangle 21">
            <a:extLst>
              <a:ext uri="{FF2B5EF4-FFF2-40B4-BE49-F238E27FC236}">
                <a16:creationId xmlns:a16="http://schemas.microsoft.com/office/drawing/2014/main" id="{42719C9D-04F3-4DAC-9FB5-A9FED928C93B}"/>
              </a:ext>
            </a:extLst>
          </p:cNvPr>
          <p:cNvSpPr/>
          <p:nvPr/>
        </p:nvSpPr>
        <p:spPr>
          <a:xfrm>
            <a:off x="7599492" y="1754442"/>
            <a:ext cx="123868" cy="4200881"/>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23" name="Picture 22">
            <a:hlinkClick r:id="rId7"/>
            <a:extLst>
              <a:ext uri="{FF2B5EF4-FFF2-40B4-BE49-F238E27FC236}">
                <a16:creationId xmlns:a16="http://schemas.microsoft.com/office/drawing/2014/main" id="{D2C8E5D7-AC04-4E2C-9792-04469310016C}"/>
              </a:ext>
            </a:extLst>
          </p:cNvPr>
          <p:cNvPicPr>
            <a:picLocks noChangeAspect="1"/>
          </p:cNvPicPr>
          <p:nvPr/>
        </p:nvPicPr>
        <p:blipFill>
          <a:blip r:embed="rId10"/>
          <a:stretch>
            <a:fillRect/>
          </a:stretch>
        </p:blipFill>
        <p:spPr>
          <a:xfrm>
            <a:off x="2644286" y="2595384"/>
            <a:ext cx="300385" cy="397119"/>
          </a:xfrm>
          <a:prstGeom prst="rect">
            <a:avLst/>
          </a:prstGeom>
        </p:spPr>
      </p:pic>
      <p:pic>
        <p:nvPicPr>
          <p:cNvPr id="24" name="Picture 23">
            <a:hlinkClick r:id="rId7"/>
            <a:extLst>
              <a:ext uri="{FF2B5EF4-FFF2-40B4-BE49-F238E27FC236}">
                <a16:creationId xmlns:a16="http://schemas.microsoft.com/office/drawing/2014/main" id="{B314C5B3-2F6B-4708-ACA1-B579964685F8}"/>
              </a:ext>
            </a:extLst>
          </p:cNvPr>
          <p:cNvPicPr>
            <a:picLocks noChangeAspect="1"/>
          </p:cNvPicPr>
          <p:nvPr/>
        </p:nvPicPr>
        <p:blipFill>
          <a:blip r:embed="rId10"/>
          <a:stretch>
            <a:fillRect/>
          </a:stretch>
        </p:blipFill>
        <p:spPr>
          <a:xfrm>
            <a:off x="2644286" y="4757370"/>
            <a:ext cx="300385" cy="397119"/>
          </a:xfrm>
          <a:prstGeom prst="rect">
            <a:avLst/>
          </a:prstGeom>
        </p:spPr>
      </p:pic>
      <p:pic>
        <p:nvPicPr>
          <p:cNvPr id="25" name="Picture 24">
            <a:hlinkClick r:id="rId7"/>
            <a:extLst>
              <a:ext uri="{FF2B5EF4-FFF2-40B4-BE49-F238E27FC236}">
                <a16:creationId xmlns:a16="http://schemas.microsoft.com/office/drawing/2014/main" id="{86ECF5B0-5544-4705-9293-14DB7FC5A0D2}"/>
              </a:ext>
            </a:extLst>
          </p:cNvPr>
          <p:cNvPicPr>
            <a:picLocks noChangeAspect="1"/>
          </p:cNvPicPr>
          <p:nvPr/>
        </p:nvPicPr>
        <p:blipFill>
          <a:blip r:embed="rId10"/>
          <a:stretch>
            <a:fillRect/>
          </a:stretch>
        </p:blipFill>
        <p:spPr>
          <a:xfrm rot="10800000">
            <a:off x="9748470" y="2595384"/>
            <a:ext cx="300385" cy="397119"/>
          </a:xfrm>
          <a:prstGeom prst="rect">
            <a:avLst/>
          </a:prstGeom>
        </p:spPr>
      </p:pic>
      <p:pic>
        <p:nvPicPr>
          <p:cNvPr id="26" name="Picture 25">
            <a:hlinkClick r:id="rId7"/>
            <a:extLst>
              <a:ext uri="{FF2B5EF4-FFF2-40B4-BE49-F238E27FC236}">
                <a16:creationId xmlns:a16="http://schemas.microsoft.com/office/drawing/2014/main" id="{DF0A0498-A119-43DD-8585-C703C0666C32}"/>
              </a:ext>
            </a:extLst>
          </p:cNvPr>
          <p:cNvPicPr>
            <a:picLocks noChangeAspect="1"/>
          </p:cNvPicPr>
          <p:nvPr/>
        </p:nvPicPr>
        <p:blipFill>
          <a:blip r:embed="rId10"/>
          <a:stretch>
            <a:fillRect/>
          </a:stretch>
        </p:blipFill>
        <p:spPr>
          <a:xfrm rot="10800000">
            <a:off x="9748470" y="4757370"/>
            <a:ext cx="300385" cy="397119"/>
          </a:xfrm>
          <a:prstGeom prst="rect">
            <a:avLst/>
          </a:prstGeom>
        </p:spPr>
      </p:pic>
      <p:sp>
        <p:nvSpPr>
          <p:cNvPr id="5" name="Slide Number Placeholder 4">
            <a:extLst>
              <a:ext uri="{FF2B5EF4-FFF2-40B4-BE49-F238E27FC236}">
                <a16:creationId xmlns:a16="http://schemas.microsoft.com/office/drawing/2014/main" id="{38F9D8C8-126A-43B4-B5BE-CBF6938B3EC7}"/>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62</a:t>
            </a:fld>
            <a:endParaRPr lang="en-US" sz="1000" dirty="0">
              <a:solidFill>
                <a:srgbClr val="ADAFBB"/>
              </a:solidFill>
            </a:endParaRPr>
          </a:p>
        </p:txBody>
      </p:sp>
    </p:spTree>
    <p:extLst>
      <p:ext uri="{BB962C8B-B14F-4D97-AF65-F5344CB8AC3E}">
        <p14:creationId xmlns:p14="http://schemas.microsoft.com/office/powerpoint/2010/main" val="31567991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A832FE54-3FF5-4B4C-8DBC-DAAD65190EA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1430" name="think-cell Slide" r:id="rId5" imgW="344" imgH="344" progId="TCLayout.ActiveDocument.1">
                  <p:embed/>
                </p:oleObj>
              </mc:Choice>
              <mc:Fallback>
                <p:oleObj name="think-cell Slide" r:id="rId5" imgW="344" imgH="344" progId="TCLayout.ActiveDocument.1">
                  <p:embed/>
                  <p:pic>
                    <p:nvPicPr>
                      <p:cNvPr id="6" name="Object 5" hidden="1">
                        <a:extLst>
                          <a:ext uri="{FF2B5EF4-FFF2-40B4-BE49-F238E27FC236}">
                            <a16:creationId xmlns:a16="http://schemas.microsoft.com/office/drawing/2014/main" id="{A832FE54-3FF5-4B4C-8DBC-DAAD65190EA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D30A95CA-0D6B-46DE-8EE9-1C8AA5C5AA05}"/>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a:xfrm>
            <a:off x="514115" y="365126"/>
            <a:ext cx="11080008" cy="1091318"/>
          </a:xfrm>
        </p:spPr>
        <p:txBody>
          <a:bodyPr>
            <a:normAutofit/>
          </a:bodyPr>
          <a:lstStyle/>
          <a:p>
            <a:r>
              <a:rPr lang="en-US" sz="2400" dirty="0">
                <a:latin typeface="+mn-lt"/>
              </a:rPr>
              <a:t>Thanks for your attention!</a:t>
            </a:r>
          </a:p>
        </p:txBody>
      </p:sp>
      <p:sp>
        <p:nvSpPr>
          <p:cNvPr id="21" name="Rectangle 20">
            <a:extLst>
              <a:ext uri="{FF2B5EF4-FFF2-40B4-BE49-F238E27FC236}">
                <a16:creationId xmlns:a16="http://schemas.microsoft.com/office/drawing/2014/main" id="{E8DAB30E-4A95-4189-A17B-D6BED1B10135}"/>
              </a:ext>
            </a:extLst>
          </p:cNvPr>
          <p:cNvSpPr/>
          <p:nvPr/>
        </p:nvSpPr>
        <p:spPr>
          <a:xfrm>
            <a:off x="4993256" y="1754442"/>
            <a:ext cx="123868" cy="4200881"/>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22" name="Rectangle 21">
            <a:extLst>
              <a:ext uri="{FF2B5EF4-FFF2-40B4-BE49-F238E27FC236}">
                <a16:creationId xmlns:a16="http://schemas.microsoft.com/office/drawing/2014/main" id="{42719C9D-04F3-4DAC-9FB5-A9FED928C93B}"/>
              </a:ext>
            </a:extLst>
          </p:cNvPr>
          <p:cNvSpPr/>
          <p:nvPr/>
        </p:nvSpPr>
        <p:spPr>
          <a:xfrm>
            <a:off x="7599492" y="1754442"/>
            <a:ext cx="123868" cy="4200881"/>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4" name="Picture 3">
            <a:hlinkClick r:id="rId7"/>
            <a:extLst>
              <a:ext uri="{FF2B5EF4-FFF2-40B4-BE49-F238E27FC236}">
                <a16:creationId xmlns:a16="http://schemas.microsoft.com/office/drawing/2014/main" id="{9C5DE39E-F383-449D-AC9E-CE43548C424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53870" y="2473570"/>
            <a:ext cx="5571924" cy="1636509"/>
          </a:xfrm>
          <a:prstGeom prst="rect">
            <a:avLst/>
          </a:prstGeom>
        </p:spPr>
      </p:pic>
      <p:sp>
        <p:nvSpPr>
          <p:cNvPr id="5" name="Rectangle: Rounded Corners 4">
            <a:hlinkClick r:id="rId7"/>
            <a:extLst>
              <a:ext uri="{FF2B5EF4-FFF2-40B4-BE49-F238E27FC236}">
                <a16:creationId xmlns:a16="http://schemas.microsoft.com/office/drawing/2014/main" id="{FF157264-E35D-4C02-921F-0940E6F2CA43}"/>
              </a:ext>
            </a:extLst>
          </p:cNvPr>
          <p:cNvSpPr/>
          <p:nvPr/>
        </p:nvSpPr>
        <p:spPr bwMode="auto">
          <a:xfrm>
            <a:off x="4448318" y="4454770"/>
            <a:ext cx="2948940" cy="362068"/>
          </a:xfrm>
          <a:prstGeom prst="roundRect">
            <a:avLst>
              <a:gd name="adj" fmla="val 17808"/>
            </a:avLst>
          </a:prstGeom>
          <a:solidFill>
            <a:srgbClr val="3EA9F5"/>
          </a:solidFill>
          <a:ln>
            <a:noFill/>
          </a:ln>
          <a:effectLst>
            <a:outerShdw blurRad="50800" dist="38100" dir="5400000" algn="t" rotWithShape="0">
              <a:prstClr val="black">
                <a:alpha val="40000"/>
              </a:prstClr>
            </a:outerShdw>
          </a:effectLst>
        </p:spPr>
        <p:txBody>
          <a:bodyPr wrap="square" lIns="91428" tIns="228600" rIns="91428" bIns="91440" rtlCol="0" anchor="ctr">
            <a:noAutofit/>
          </a:bodyPr>
          <a:lstStyle/>
          <a:p>
            <a:pPr marL="0" marR="0" lvl="0" indent="0" algn="ctr" defTabSz="623853" rtl="0" eaLnBrk="1" fontAlgn="base" latinLnBrk="0" hangingPunct="1">
              <a:lnSpc>
                <a:spcPts val="1100"/>
              </a:lnSpc>
              <a:spcBef>
                <a:spcPct val="0"/>
              </a:spcBef>
              <a:spcAft>
                <a:spcPct val="0"/>
              </a:spcAft>
              <a:buClr>
                <a:srgbClr val="000000"/>
              </a:buClr>
              <a:buSzTx/>
              <a:buFontTx/>
              <a:buNone/>
              <a:tabLst/>
              <a:defRPr/>
            </a:pPr>
            <a:r>
              <a:rPr kumimoji="0" lang="en-US" sz="2000" b="1" i="0" u="none" strike="noStrike" kern="1200" cap="none" spc="0" normalizeH="0" baseline="0" noProof="0" dirty="0">
                <a:ln>
                  <a:noFill/>
                </a:ln>
                <a:solidFill>
                  <a:srgbClr val="FFFFFF"/>
                </a:solidFill>
                <a:effectLst/>
                <a:uLnTx/>
                <a:uFillTx/>
                <a:latin typeface="Arial" charset="0"/>
                <a:ea typeface="+mn-ea"/>
                <a:cs typeface="Times New Roman" pitchFamily="18" charset="0"/>
              </a:rPr>
              <a:t>www.slidebooks.com</a:t>
            </a:r>
          </a:p>
        </p:txBody>
      </p:sp>
      <p:sp>
        <p:nvSpPr>
          <p:cNvPr id="7" name="Slide Number Placeholder 6">
            <a:extLst>
              <a:ext uri="{FF2B5EF4-FFF2-40B4-BE49-F238E27FC236}">
                <a16:creationId xmlns:a16="http://schemas.microsoft.com/office/drawing/2014/main" id="{30DEAD62-4C00-4708-8B0D-527C8AF3F18C}"/>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63</a:t>
            </a:fld>
            <a:endParaRPr lang="en-US" sz="1000" dirty="0">
              <a:solidFill>
                <a:srgbClr val="ADAFBB"/>
              </a:solidFill>
            </a:endParaRPr>
          </a:p>
        </p:txBody>
      </p:sp>
    </p:spTree>
    <p:extLst>
      <p:ext uri="{BB962C8B-B14F-4D97-AF65-F5344CB8AC3E}">
        <p14:creationId xmlns:p14="http://schemas.microsoft.com/office/powerpoint/2010/main" val="3242245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58B7AFD-01BB-4A7B-A3BF-F54B179CB4EC}"/>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8621" name="think-cell Slide" r:id="rId5" imgW="344" imgH="344" progId="TCLayout.ActiveDocument.1">
                  <p:embed/>
                </p:oleObj>
              </mc:Choice>
              <mc:Fallback>
                <p:oleObj name="think-cell Slide" r:id="rId5" imgW="344" imgH="344" progId="TCLayout.ActiveDocument.1">
                  <p:embed/>
                  <p:pic>
                    <p:nvPicPr>
                      <p:cNvPr id="7" name="Object 6" hidden="1">
                        <a:extLst>
                          <a:ext uri="{FF2B5EF4-FFF2-40B4-BE49-F238E27FC236}">
                            <a16:creationId xmlns:a16="http://schemas.microsoft.com/office/drawing/2014/main" id="{B58B7AFD-01BB-4A7B-A3BF-F54B179CB4E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6A848D05-FE2C-45F5-8AF0-7706FBA5A627}"/>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8205034-64E8-4435-BFA1-43956B7507D0}"/>
              </a:ext>
            </a:extLst>
          </p:cNvPr>
          <p:cNvSpPr>
            <a:spLocks noGrp="1"/>
          </p:cNvSpPr>
          <p:nvPr>
            <p:ph type="title"/>
          </p:nvPr>
        </p:nvSpPr>
        <p:spPr/>
        <p:txBody>
          <a:bodyPr>
            <a:normAutofit/>
          </a:bodyPr>
          <a:lstStyle/>
          <a:p>
            <a:r>
              <a:rPr lang="en-US" sz="2400" dirty="0"/>
              <a:t>Table of Contents</a:t>
            </a:r>
          </a:p>
        </p:txBody>
      </p:sp>
      <p:sp>
        <p:nvSpPr>
          <p:cNvPr id="3" name="Text Placeholder 2">
            <a:extLst>
              <a:ext uri="{FF2B5EF4-FFF2-40B4-BE49-F238E27FC236}">
                <a16:creationId xmlns:a16="http://schemas.microsoft.com/office/drawing/2014/main" id="{5A344048-DBDE-413B-8AF9-F87D45AC158E}"/>
              </a:ext>
            </a:extLst>
          </p:cNvPr>
          <p:cNvSpPr>
            <a:spLocks noGrp="1"/>
          </p:cNvSpPr>
          <p:nvPr>
            <p:ph type="body" sz="quarter" idx="10"/>
          </p:nvPr>
        </p:nvSpPr>
        <p:spPr>
          <a:xfrm>
            <a:off x="1037492" y="1899144"/>
            <a:ext cx="9729788" cy="4524315"/>
          </a:xfrm>
        </p:spPr>
        <p:txBody>
          <a:bodyPr>
            <a:spAutoFit/>
          </a:bodyPr>
          <a:lstStyle/>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Executive Summary</a:t>
            </a:r>
          </a:p>
          <a:p>
            <a:pPr marL="457200" lvl="0" indent="-342900" defTabSz="914400">
              <a:lnSpc>
                <a:spcPct val="100000"/>
              </a:lnSpc>
              <a:spcBef>
                <a:spcPts val="400"/>
              </a:spcBef>
              <a:spcAft>
                <a:spcPts val="400"/>
              </a:spcAft>
              <a:buFont typeface="+mj-lt"/>
              <a:buAutoNum type="arabicPeriod"/>
              <a:defRPr/>
            </a:pPr>
            <a:r>
              <a:rPr lang="en-US" sz="1600" b="1" dirty="0">
                <a:solidFill>
                  <a:schemeClr val="tx1"/>
                </a:solidFill>
                <a:latin typeface="Arial"/>
                <a:cs typeface="+mn-cs"/>
              </a:rPr>
              <a:t>Business Opportunity &amp; Suggested Solution</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Project Objectives, Scope &amp; Approach</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Project Deliverables &amp; Business Outcomes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Strategic Alignment</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Dependencies &amp; Constraints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Risk Assessment &amp; Mitigation</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Change Impact Assessment</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Project Costs </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Benefits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Net Present Value</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Key Success Factors &amp; KPIs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Exhibits</a:t>
            </a:r>
          </a:p>
        </p:txBody>
      </p:sp>
      <p:pic>
        <p:nvPicPr>
          <p:cNvPr id="5" name="Graphic 4" descr="List">
            <a:extLst>
              <a:ext uri="{FF2B5EF4-FFF2-40B4-BE49-F238E27FC236}">
                <a16:creationId xmlns:a16="http://schemas.microsoft.com/office/drawing/2014/main" id="{56B1C362-96F1-4BC9-AC8E-F365FD8F8E8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828137" y="511345"/>
            <a:ext cx="914400" cy="914400"/>
          </a:xfrm>
          <a:prstGeom prst="rect">
            <a:avLst/>
          </a:prstGeom>
        </p:spPr>
      </p:pic>
      <p:sp>
        <p:nvSpPr>
          <p:cNvPr id="8" name="Slide Number Placeholder 7">
            <a:extLst>
              <a:ext uri="{FF2B5EF4-FFF2-40B4-BE49-F238E27FC236}">
                <a16:creationId xmlns:a16="http://schemas.microsoft.com/office/drawing/2014/main" id="{A76A0507-70F3-4E48-940C-8D8560D8E8CC}"/>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7</a:t>
            </a:fld>
            <a:endParaRPr lang="en-US" sz="1000" dirty="0">
              <a:solidFill>
                <a:srgbClr val="ADAFBB"/>
              </a:solidFill>
            </a:endParaRPr>
          </a:p>
        </p:txBody>
      </p:sp>
      <p:sp>
        <p:nvSpPr>
          <p:cNvPr id="9" name="Rectangle 8">
            <a:extLst>
              <a:ext uri="{FF2B5EF4-FFF2-40B4-BE49-F238E27FC236}">
                <a16:creationId xmlns:a16="http://schemas.microsoft.com/office/drawing/2014/main" id="{98EC006F-0844-4372-8EC9-C0072D9329B0}"/>
              </a:ext>
            </a:extLst>
          </p:cNvPr>
          <p:cNvSpPr/>
          <p:nvPr/>
        </p:nvSpPr>
        <p:spPr>
          <a:xfrm>
            <a:off x="890954" y="1927644"/>
            <a:ext cx="146538" cy="44958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Tree>
    <p:extLst>
      <p:ext uri="{BB962C8B-B14F-4D97-AF65-F5344CB8AC3E}">
        <p14:creationId xmlns:p14="http://schemas.microsoft.com/office/powerpoint/2010/main" val="1216089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3027" name="think-cell Slide" r:id="rId5" imgW="344" imgH="344" progId="TCLayout.ActiveDocument.1">
                  <p:embed/>
                </p:oleObj>
              </mc:Choice>
              <mc:Fallback>
                <p:oleObj name="think-cell Slide" r:id="rId5"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US" kern="0" dirty="0"/>
              <a:t>Business Opportunity &amp; Suggested Solution</a:t>
            </a:r>
            <a:br>
              <a:rPr lang="en-US" sz="2800" kern="0" dirty="0"/>
            </a:br>
            <a:r>
              <a:rPr lang="en-US" b="0" kern="0" dirty="0"/>
              <a:t>Replace this text by the key takeaway of this slide</a:t>
            </a:r>
            <a:endParaRPr lang="en-US" sz="2800" b="0" kern="0" dirty="0"/>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8</a:t>
            </a:fld>
            <a:endParaRPr lang="en-US" sz="1000" dirty="0">
              <a:solidFill>
                <a:srgbClr val="ADAFBB"/>
              </a:solidFill>
            </a:endParaRPr>
          </a:p>
        </p:txBody>
      </p:sp>
      <p:sp>
        <p:nvSpPr>
          <p:cNvPr id="11" name="Rectangle 10">
            <a:extLst>
              <a:ext uri="{FF2B5EF4-FFF2-40B4-BE49-F238E27FC236}">
                <a16:creationId xmlns:a16="http://schemas.microsoft.com/office/drawing/2014/main" id="{329644C4-AE5F-4159-A4DD-B8C3B8852EF1}"/>
              </a:ext>
            </a:extLst>
          </p:cNvPr>
          <p:cNvSpPr/>
          <p:nvPr/>
        </p:nvSpPr>
        <p:spPr>
          <a:xfrm>
            <a:off x="618835" y="1676400"/>
            <a:ext cx="4932948" cy="4778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AU" sz="1600" b="1" dirty="0">
                <a:solidFill>
                  <a:srgbClr val="FFFFFF"/>
                </a:solidFill>
              </a:rPr>
              <a:t>Business Opportunity </a:t>
            </a:r>
          </a:p>
        </p:txBody>
      </p:sp>
      <p:sp>
        <p:nvSpPr>
          <p:cNvPr id="12" name="Rectangle 11">
            <a:extLst>
              <a:ext uri="{FF2B5EF4-FFF2-40B4-BE49-F238E27FC236}">
                <a16:creationId xmlns:a16="http://schemas.microsoft.com/office/drawing/2014/main" id="{D865E55F-D600-418A-8C2E-AC659CE014BC}"/>
              </a:ext>
            </a:extLst>
          </p:cNvPr>
          <p:cNvSpPr/>
          <p:nvPr/>
        </p:nvSpPr>
        <p:spPr>
          <a:xfrm>
            <a:off x="618835" y="2154202"/>
            <a:ext cx="4932948" cy="41183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15888" indent="-115888">
              <a:spcBef>
                <a:spcPts val="600"/>
              </a:spcBef>
              <a:spcAft>
                <a:spcPts val="600"/>
              </a:spcAft>
              <a:buClr>
                <a:srgbClr val="002060"/>
              </a:buClr>
              <a:buFont typeface="Arial" panose="020B0604020202020204" pitchFamily="34" charset="0"/>
              <a:buChar char="•"/>
              <a:defRPr/>
            </a:pPr>
            <a:r>
              <a:rPr lang="en-US" sz="1600" dirty="0">
                <a:solidFill>
                  <a:schemeClr val="tx1"/>
                </a:solidFill>
              </a:rPr>
              <a:t>Describe in this text block the main Business Opportunity that you identified</a:t>
            </a:r>
          </a:p>
        </p:txBody>
      </p:sp>
      <p:sp>
        <p:nvSpPr>
          <p:cNvPr id="13" name="Rectangle 12">
            <a:extLst>
              <a:ext uri="{FF2B5EF4-FFF2-40B4-BE49-F238E27FC236}">
                <a16:creationId xmlns:a16="http://schemas.microsoft.com/office/drawing/2014/main" id="{C355A01E-55C4-4F6B-8136-00EDD981AB0C}"/>
              </a:ext>
            </a:extLst>
          </p:cNvPr>
          <p:cNvSpPr/>
          <p:nvPr/>
        </p:nvSpPr>
        <p:spPr>
          <a:xfrm>
            <a:off x="6654215" y="1676400"/>
            <a:ext cx="4932948" cy="4778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AU" sz="1600" b="1" dirty="0">
                <a:solidFill>
                  <a:srgbClr val="FFFFFF"/>
                </a:solidFill>
              </a:rPr>
              <a:t>Suggested Solution</a:t>
            </a:r>
          </a:p>
        </p:txBody>
      </p:sp>
      <p:sp>
        <p:nvSpPr>
          <p:cNvPr id="15" name="Rectangle 14">
            <a:extLst>
              <a:ext uri="{FF2B5EF4-FFF2-40B4-BE49-F238E27FC236}">
                <a16:creationId xmlns:a16="http://schemas.microsoft.com/office/drawing/2014/main" id="{91317CEE-9148-42AB-8728-97EEC17BAD88}"/>
              </a:ext>
            </a:extLst>
          </p:cNvPr>
          <p:cNvSpPr/>
          <p:nvPr/>
        </p:nvSpPr>
        <p:spPr>
          <a:xfrm>
            <a:off x="6654215" y="2154202"/>
            <a:ext cx="4932948" cy="41183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15888" indent="-115888">
              <a:spcBef>
                <a:spcPts val="600"/>
              </a:spcBef>
              <a:spcAft>
                <a:spcPts val="600"/>
              </a:spcAft>
              <a:buClr>
                <a:srgbClr val="002060"/>
              </a:buClr>
              <a:buFont typeface="Arial" panose="020B0604020202020204" pitchFamily="34" charset="0"/>
              <a:buChar char="•"/>
              <a:defRPr/>
            </a:pPr>
            <a:r>
              <a:rPr lang="en-US" sz="1600" dirty="0">
                <a:solidFill>
                  <a:schemeClr val="tx1"/>
                </a:solidFill>
              </a:rPr>
              <a:t>Describe in this text block the Solution you suggest</a:t>
            </a:r>
          </a:p>
        </p:txBody>
      </p:sp>
      <p:sp>
        <p:nvSpPr>
          <p:cNvPr id="18" name="Arrow: Chevron 17">
            <a:extLst>
              <a:ext uri="{FF2B5EF4-FFF2-40B4-BE49-F238E27FC236}">
                <a16:creationId xmlns:a16="http://schemas.microsoft.com/office/drawing/2014/main" id="{CC498AB0-8E17-427C-B704-6B54FAA93467}"/>
              </a:ext>
            </a:extLst>
          </p:cNvPr>
          <p:cNvSpPr/>
          <p:nvPr/>
        </p:nvSpPr>
        <p:spPr>
          <a:xfrm>
            <a:off x="5959836" y="3942063"/>
            <a:ext cx="286327" cy="542636"/>
          </a:xfrm>
          <a:prstGeom prst="chevr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060"/>
              </a:solidFill>
              <a:effectLst/>
              <a:uLnTx/>
              <a:uFillTx/>
              <a:latin typeface="Arial" panose="020B0604020202020204"/>
              <a:ea typeface="+mn-ea"/>
              <a:cs typeface="+mn-cs"/>
            </a:endParaRPr>
          </a:p>
        </p:txBody>
      </p:sp>
      <p:sp>
        <p:nvSpPr>
          <p:cNvPr id="19" name="Rounded Rectangular Callout 19">
            <a:extLst>
              <a:ext uri="{FF2B5EF4-FFF2-40B4-BE49-F238E27FC236}">
                <a16:creationId xmlns:a16="http://schemas.microsoft.com/office/drawing/2014/main" id="{B0008BA4-01EB-44FC-A875-832E08A4CA3E}"/>
              </a:ext>
            </a:extLst>
          </p:cNvPr>
          <p:cNvSpPr/>
          <p:nvPr/>
        </p:nvSpPr>
        <p:spPr bwMode="auto">
          <a:xfrm>
            <a:off x="7580653" y="439936"/>
            <a:ext cx="2752725" cy="1016508"/>
          </a:xfrm>
          <a:prstGeom prst="wedgeRoundRectCallout">
            <a:avLst>
              <a:gd name="adj1" fmla="val -50732"/>
              <a:gd name="adj2" fmla="val 81110"/>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For some project, you may need more than one slide to express the Business Opportunity and suggested solution. However, we recommend to be straight to the point</a:t>
            </a:r>
          </a:p>
        </p:txBody>
      </p:sp>
    </p:spTree>
    <p:extLst>
      <p:ext uri="{BB962C8B-B14F-4D97-AF65-F5344CB8AC3E}">
        <p14:creationId xmlns:p14="http://schemas.microsoft.com/office/powerpoint/2010/main" val="3923749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58B7AFD-01BB-4A7B-A3BF-F54B179CB4EC}"/>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9644" name="think-cell Slide" r:id="rId5" imgW="344" imgH="344" progId="TCLayout.ActiveDocument.1">
                  <p:embed/>
                </p:oleObj>
              </mc:Choice>
              <mc:Fallback>
                <p:oleObj name="think-cell Slide" r:id="rId5" imgW="344" imgH="344" progId="TCLayout.ActiveDocument.1">
                  <p:embed/>
                  <p:pic>
                    <p:nvPicPr>
                      <p:cNvPr id="7" name="Object 6" hidden="1">
                        <a:extLst>
                          <a:ext uri="{FF2B5EF4-FFF2-40B4-BE49-F238E27FC236}">
                            <a16:creationId xmlns:a16="http://schemas.microsoft.com/office/drawing/2014/main" id="{B58B7AFD-01BB-4A7B-A3BF-F54B179CB4E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6A848D05-FE2C-45F5-8AF0-7706FBA5A627}"/>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8205034-64E8-4435-BFA1-43956B7507D0}"/>
              </a:ext>
            </a:extLst>
          </p:cNvPr>
          <p:cNvSpPr>
            <a:spLocks noGrp="1"/>
          </p:cNvSpPr>
          <p:nvPr>
            <p:ph type="title"/>
          </p:nvPr>
        </p:nvSpPr>
        <p:spPr/>
        <p:txBody>
          <a:bodyPr>
            <a:normAutofit/>
          </a:bodyPr>
          <a:lstStyle/>
          <a:p>
            <a:r>
              <a:rPr lang="en-US" sz="2400" dirty="0"/>
              <a:t>Table of Contents</a:t>
            </a:r>
          </a:p>
        </p:txBody>
      </p:sp>
      <p:sp>
        <p:nvSpPr>
          <p:cNvPr id="3" name="Text Placeholder 2">
            <a:extLst>
              <a:ext uri="{FF2B5EF4-FFF2-40B4-BE49-F238E27FC236}">
                <a16:creationId xmlns:a16="http://schemas.microsoft.com/office/drawing/2014/main" id="{5A344048-DBDE-413B-8AF9-F87D45AC158E}"/>
              </a:ext>
            </a:extLst>
          </p:cNvPr>
          <p:cNvSpPr>
            <a:spLocks noGrp="1"/>
          </p:cNvSpPr>
          <p:nvPr>
            <p:ph type="body" sz="quarter" idx="10"/>
          </p:nvPr>
        </p:nvSpPr>
        <p:spPr>
          <a:xfrm>
            <a:off x="1037492" y="1899144"/>
            <a:ext cx="9729788" cy="4524315"/>
          </a:xfrm>
        </p:spPr>
        <p:txBody>
          <a:bodyPr>
            <a:spAutoFit/>
          </a:bodyPr>
          <a:lstStyle/>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Executive Summary</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Business Opportunity &amp; Suggested Solution</a:t>
            </a:r>
          </a:p>
          <a:p>
            <a:pPr marL="457200" lvl="0" indent="-342900" defTabSz="914400">
              <a:lnSpc>
                <a:spcPct val="100000"/>
              </a:lnSpc>
              <a:spcBef>
                <a:spcPts val="400"/>
              </a:spcBef>
              <a:spcAft>
                <a:spcPts val="400"/>
              </a:spcAft>
              <a:buFont typeface="+mj-lt"/>
              <a:buAutoNum type="arabicPeriod"/>
              <a:defRPr/>
            </a:pPr>
            <a:r>
              <a:rPr lang="en-US" sz="1600" b="1" dirty="0">
                <a:solidFill>
                  <a:schemeClr val="tx1"/>
                </a:solidFill>
                <a:latin typeface="Arial"/>
                <a:cs typeface="+mn-cs"/>
              </a:rPr>
              <a:t>Project Objectives, Scope &amp; Approach</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Project Deliverables &amp; Business Outcomes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Strategic Alignment</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Dependencies &amp; Constraints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Risk Assessment &amp; Mitigation</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Change Impact Assessment</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Project Costs </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Benefits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Net Present Value</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Key Success Factors &amp; KPIs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Exhibits</a:t>
            </a:r>
          </a:p>
        </p:txBody>
      </p:sp>
      <p:pic>
        <p:nvPicPr>
          <p:cNvPr id="5" name="Graphic 4" descr="List">
            <a:extLst>
              <a:ext uri="{FF2B5EF4-FFF2-40B4-BE49-F238E27FC236}">
                <a16:creationId xmlns:a16="http://schemas.microsoft.com/office/drawing/2014/main" id="{56B1C362-96F1-4BC9-AC8E-F365FD8F8E8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828137" y="511345"/>
            <a:ext cx="914400" cy="914400"/>
          </a:xfrm>
          <a:prstGeom prst="rect">
            <a:avLst/>
          </a:prstGeom>
        </p:spPr>
      </p:pic>
      <p:sp>
        <p:nvSpPr>
          <p:cNvPr id="8" name="Slide Number Placeholder 7">
            <a:extLst>
              <a:ext uri="{FF2B5EF4-FFF2-40B4-BE49-F238E27FC236}">
                <a16:creationId xmlns:a16="http://schemas.microsoft.com/office/drawing/2014/main" id="{A76A0507-70F3-4E48-940C-8D8560D8E8CC}"/>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9</a:t>
            </a:fld>
            <a:endParaRPr lang="en-US" sz="1000" dirty="0">
              <a:solidFill>
                <a:srgbClr val="ADAFBB"/>
              </a:solidFill>
            </a:endParaRPr>
          </a:p>
        </p:txBody>
      </p:sp>
      <p:sp>
        <p:nvSpPr>
          <p:cNvPr id="9" name="Rectangle 8">
            <a:extLst>
              <a:ext uri="{FF2B5EF4-FFF2-40B4-BE49-F238E27FC236}">
                <a16:creationId xmlns:a16="http://schemas.microsoft.com/office/drawing/2014/main" id="{64B5B220-5FC5-416C-B3FE-346EF85BF8A0}"/>
              </a:ext>
            </a:extLst>
          </p:cNvPr>
          <p:cNvSpPr/>
          <p:nvPr/>
        </p:nvSpPr>
        <p:spPr>
          <a:xfrm>
            <a:off x="890954" y="1927644"/>
            <a:ext cx="146538" cy="44958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Tree>
    <p:extLst>
      <p:ext uri="{BB962C8B-B14F-4D97-AF65-F5344CB8AC3E}">
        <p14:creationId xmlns:p14="http://schemas.microsoft.com/office/powerpoint/2010/main" val="3283007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KmbfIErli5ENa1hIjOitiQ"/>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KmbfIErli5ENa1hIjOitiQ"/>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KmbfIErli5ENa1hIjOitiQ"/>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zDNa9RZ9mAz2ls6noAvqZw"/>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4x9BLWiYJd.eWOKEemrrW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KmbfIErli5ENa1hIjOit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KmbfIErli5ENa1hIjOit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KmbfIErli5ENa1hIjOit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KmbfIErli5ENa1hIjOiti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KmbfIErli5ENa1hIjOiti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KmbfIErli5ENa1hIjOiti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KmbfIErli5ENa1hIjOitiQ"/>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KmbfIErli5ENa1hIjOitiQ"/>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W8zb6CnzZhTWhOd86FwMg"/>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KmbfIErli5ENa1hIjOitiQ"/>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epZLRrCAx0ORA1hNqGHQwg"/>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epZLRrCAx0ORA1hNqGHQwg"/>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KmbfIErli5ENa1hIjOitiQ"/>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KmbfIErli5ENa1hIjOitiQ"/>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E8C63A-4744-4DE4-BB49-0FF0B5375C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1686</TotalTime>
  <Words>5533</Words>
  <Application>Microsoft Office PowerPoint</Application>
  <PresentationFormat>Widescreen</PresentationFormat>
  <Paragraphs>1087</Paragraphs>
  <Slides>63</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63</vt:i4>
      </vt:variant>
    </vt:vector>
  </HeadingPairs>
  <TitlesOfParts>
    <vt:vector size="70" baseType="lpstr">
      <vt:lpstr>Archer</vt:lpstr>
      <vt:lpstr>Arial</vt:lpstr>
      <vt:lpstr>Calibri</vt:lpstr>
      <vt:lpstr>Wingdings 2</vt:lpstr>
      <vt:lpstr>Wingdings 3</vt:lpstr>
      <vt:lpstr>Custom Design</vt:lpstr>
      <vt:lpstr>think-cell Slide</vt:lpstr>
      <vt:lpstr>Business Case Insert Project Name</vt:lpstr>
      <vt:lpstr>Document Purpose</vt:lpstr>
      <vt:lpstr>Document Audience</vt:lpstr>
      <vt:lpstr>Table of Contents</vt:lpstr>
      <vt:lpstr>Table of Contents</vt:lpstr>
      <vt:lpstr>Lean Business Case Project name: Project description:</vt:lpstr>
      <vt:lpstr>Table of Contents</vt:lpstr>
      <vt:lpstr>Business Opportunity &amp; Suggested Solution Replace this text by the key takeaway of this slide</vt:lpstr>
      <vt:lpstr>Table of Contents</vt:lpstr>
      <vt:lpstr>Project Objectives Replace this text by the key takeaway of this slide</vt:lpstr>
      <vt:lpstr>Project Scope Replace this text by the key takeaway of this slide</vt:lpstr>
      <vt:lpstr>Project Structure Replace this text by the key takeaway of this slide</vt:lpstr>
      <vt:lpstr>Organizational Charts</vt:lpstr>
      <vt:lpstr>Organizational Charts</vt:lpstr>
      <vt:lpstr>Organizational Charts</vt:lpstr>
      <vt:lpstr>Organizational Charts</vt:lpstr>
      <vt:lpstr>Organizational Charts</vt:lpstr>
      <vt:lpstr>Organizational Charts</vt:lpstr>
      <vt:lpstr>Project Approach Replace this text by the key takeaway of this slide</vt:lpstr>
      <vt:lpstr>Table of Contents</vt:lpstr>
      <vt:lpstr>Project Deliverables and Business Outcomes Zoom on phase 1</vt:lpstr>
      <vt:lpstr>Project Deliverables and Business Outcomes Zoom on phase 2</vt:lpstr>
      <vt:lpstr>Project Deliverables and Business Outcomes Zoom on phase 3</vt:lpstr>
      <vt:lpstr>Table of Contents</vt:lpstr>
      <vt:lpstr>Strategic Alignment Replace this text by the key takeaway of this slide</vt:lpstr>
      <vt:lpstr>Table of Contents</vt:lpstr>
      <vt:lpstr>Dependencies Replace this text by the key takeaway of this slide</vt:lpstr>
      <vt:lpstr>Constraints Replace this text by the key takeaway of this slide</vt:lpstr>
      <vt:lpstr>Table of Contents</vt:lpstr>
      <vt:lpstr>Risk Assessment and Mitigation Replace this text by the key takeaway of this slide</vt:lpstr>
      <vt:lpstr>Risk Assessment Matrix  The scale below can be used to assess the probability of a risk to happen</vt:lpstr>
      <vt:lpstr>Risk Assessment Matrix  The scale below can be used to assess the potential impact of a risk</vt:lpstr>
      <vt:lpstr>Table of Contents</vt:lpstr>
      <vt:lpstr>Change Impact Assessment Replace this text by the key takeaway of this slide</vt:lpstr>
      <vt:lpstr>Change Impact Assessment Replace this text by the key takeaway of this slide</vt:lpstr>
      <vt:lpstr>Change Impact Assessment Scale</vt:lpstr>
      <vt:lpstr>Table of Contents</vt:lpstr>
      <vt:lpstr>Project Costs Replace this text by the key takeaway of this slide</vt:lpstr>
      <vt:lpstr>PowerPoint Presentation</vt:lpstr>
      <vt:lpstr>Table of Contents</vt:lpstr>
      <vt:lpstr>Driver Tree Replace this text by the key takeaway of this slide</vt:lpstr>
      <vt:lpstr>Additional Revenue Generated Replace this text by the key takeaway of this slide</vt:lpstr>
      <vt:lpstr>Cost Savings Replace this text by the key takeaway of this slide</vt:lpstr>
      <vt:lpstr>Intangible Benefits Replace this text by the key takeaway of this slide</vt:lpstr>
      <vt:lpstr>Table of Contents</vt:lpstr>
      <vt:lpstr>Project Cash Flow (estimate in US$ millions) Replace this text by the key takeaway of this slide</vt:lpstr>
      <vt:lpstr>Net Present Value (NPV) Replace this text by the key takeaway of this slide</vt:lpstr>
      <vt:lpstr>Net Present Value Purpose</vt:lpstr>
      <vt:lpstr>Net Present Value How to calculate NPV in 5 simple steps </vt:lpstr>
      <vt:lpstr>Net Present Value Step #1: Prepare cash flow forecast</vt:lpstr>
      <vt:lpstr>Net Present Value Step #2: Define Discount Rate</vt:lpstr>
      <vt:lpstr>Net Present Value Step #3: Calculate the Terminal Value </vt:lpstr>
      <vt:lpstr>Net Present Value Step #4: Discount all future cash flows back to present day</vt:lpstr>
      <vt:lpstr>Net Present Value Step #5: Calculate the Total Net Present Value</vt:lpstr>
      <vt:lpstr>Table of Contents</vt:lpstr>
      <vt:lpstr>Key Success Factors &amp; KPIs Replace this text by the key takeaway of this slide</vt:lpstr>
      <vt:lpstr>Table of Contents</vt:lpstr>
      <vt:lpstr>Insert the title of the first Exhibit Summarize the key message of this slide</vt:lpstr>
      <vt:lpstr>Insert the title of the second Exhibit Summarize the key message of this slide</vt:lpstr>
      <vt:lpstr>Interested in more Business &amp; Consulting Toolkits? Our ex-McKinsey, Deloitte &amp; BCG Consultants created 10 Toolkits including practical Frameworks, Tools &amp; Templates</vt:lpstr>
      <vt:lpstr>Interested in multiple Business &amp; Consulting Toolkits? Get access to all our Toolkits for half the price with the Gold Business &amp; Consulting Package</vt:lpstr>
      <vt:lpstr>Need more help?  Hire one of our Management Consultants for $4,000 a day</vt:lpstr>
      <vt:lpstr>Thanks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Aurelien Dom</dc:creator>
  <cp:keywords/>
  <cp:lastModifiedBy>Aurelien Domont</cp:lastModifiedBy>
  <cp:revision>250</cp:revision>
  <dcterms:created xsi:type="dcterms:W3CDTF">2020-07-08T04:44:55Z</dcterms:created>
  <dcterms:modified xsi:type="dcterms:W3CDTF">2020-07-31T06:02:24Z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