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svg" ContentType="image/svg+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2.xml" ContentType="application/vnd.openxmlformats-officedocument.presentationml.tags+xml"/>
  <Override PartName="/ppt/tags/tag13.xml" ContentType="application/vnd.openxmlformats-officedocument.presentationml.tags+xml"/>
  <Override PartName="/ppt/notesSlides/notesSlide1.xml" ContentType="application/vnd.openxmlformats-officedocument.presentationml.notesSlide+xml"/>
  <Override PartName="/ppt/tags/tag14.xml" ContentType="application/vnd.openxmlformats-officedocument.presentationml.tags+xml"/>
  <Override PartName="/ppt/notesSlides/notesSlide2.xml" ContentType="application/vnd.openxmlformats-officedocument.presentationml.notesSlide+xml"/>
  <Override PartName="/ppt/tags/tag15.xml" ContentType="application/vnd.openxmlformats-officedocument.presentationml.tags+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16.xml" ContentType="application/vnd.openxmlformats-officedocument.presentationml.tags+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17.xml" ContentType="application/vnd.openxmlformats-officedocument.presentationml.tags+xml"/>
  <Override PartName="/ppt/notesSlides/notesSlide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ags/tag18.xml" ContentType="application/vnd.openxmlformats-officedocument.presentationml.tags+xml"/>
  <Override PartName="/ppt/notesSlides/notesSlide6.xml" ContentType="application/vnd.openxmlformats-officedocument.presentationml.notesSlide+xml"/>
  <Override PartName="/ppt/tags/tag19.xml" ContentType="application/vnd.openxmlformats-officedocument.presentationml.tags+xml"/>
  <Override PartName="/ppt/notesSlides/notesSlide7.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8.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9.xml" ContentType="application/vnd.openxmlformats-officedocument.presentationml.notesSlide+xml"/>
  <Override PartName="/ppt/tags/tag34.xml" ContentType="application/vnd.openxmlformats-officedocument.presentationml.tags+xml"/>
  <Override PartName="/ppt/notesSlides/notesSlide10.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ags/tag35.xml" ContentType="application/vnd.openxmlformats-officedocument.presentationml.tags+xml"/>
  <Override PartName="/ppt/notesSlides/notesSlide11.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ags/tag36.xml" ContentType="application/vnd.openxmlformats-officedocument.presentationml.tags+xml"/>
  <Override PartName="/ppt/notesSlides/notesSlide12.xml" ContentType="application/vnd.openxmlformats-officedocument.presentationml.notesSlide+xml"/>
  <Override PartName="/ppt/tags/tag37.xml" ContentType="application/vnd.openxmlformats-officedocument.presentationml.tags+xml"/>
  <Override PartName="/ppt/notesSlides/notesSlide13.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notesSlides/notesSlide14.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15.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16.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4"/>
  </p:sldMasterIdLst>
  <p:notesMasterIdLst>
    <p:notesMasterId r:id="rId22"/>
  </p:notesMasterIdLst>
  <p:handoutMasterIdLst>
    <p:handoutMasterId r:id="rId23"/>
  </p:handoutMasterIdLst>
  <p:sldIdLst>
    <p:sldId id="256" r:id="rId5"/>
    <p:sldId id="2135" r:id="rId6"/>
    <p:sldId id="2136" r:id="rId7"/>
    <p:sldId id="2137" r:id="rId8"/>
    <p:sldId id="2138" r:id="rId9"/>
    <p:sldId id="2139" r:id="rId10"/>
    <p:sldId id="2140" r:id="rId11"/>
    <p:sldId id="2141" r:id="rId12"/>
    <p:sldId id="2142" r:id="rId13"/>
    <p:sldId id="2143" r:id="rId14"/>
    <p:sldId id="2144" r:id="rId15"/>
    <p:sldId id="2145" r:id="rId16"/>
    <p:sldId id="2146" r:id="rId17"/>
    <p:sldId id="2147" r:id="rId18"/>
    <p:sldId id="2148" r:id="rId19"/>
    <p:sldId id="2149" r:id="rId20"/>
    <p:sldId id="2150" r:id="rId21"/>
  </p:sldIdLst>
  <p:sldSz cx="12192000" cy="6858000"/>
  <p:notesSz cx="6858000" cy="91440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09"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 id="3" name="Aurelien Domont" initials="AD" lastIdx="1" clrIdx="2">
    <p:extLst>
      <p:ext uri="{19B8F6BF-5375-455C-9EA6-DF929625EA0E}">
        <p15:presenceInfo xmlns:p15="http://schemas.microsoft.com/office/powerpoint/2012/main" userId="6da7715ce44349b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3EA9F5"/>
    <a:srgbClr val="EBF2FF"/>
    <a:srgbClr val="D3EFCE"/>
    <a:srgbClr val="F7F7F7"/>
    <a:srgbClr val="EBF6DE"/>
    <a:srgbClr val="D9D9D9"/>
    <a:srgbClr val="92D050"/>
    <a:srgbClr val="FF0000"/>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322" autoAdjust="0"/>
    <p:restoredTop sz="96357" autoAdjust="0"/>
  </p:normalViewPr>
  <p:slideViewPr>
    <p:cSldViewPr snapToGrid="0">
      <p:cViewPr varScale="1">
        <p:scale>
          <a:sx n="110" d="100"/>
          <a:sy n="110" d="100"/>
        </p:scale>
        <p:origin x="1050" y="108"/>
      </p:cViewPr>
      <p:guideLst>
        <p:guide orient="horz" pos="2409"/>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9" d="100"/>
          <a:sy n="49" d="100"/>
        </p:scale>
        <p:origin x="267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solidFill>
                <a:latin typeface="+mn-lt"/>
                <a:ea typeface="+mn-ea"/>
                <a:cs typeface="+mn-cs"/>
              </a:defRPr>
            </a:pPr>
            <a:r>
              <a:rPr lang="en-US" sz="1600" b="1"/>
              <a:t>Bank Corp Expected Profit </a:t>
            </a:r>
          </a:p>
          <a:p>
            <a:pPr>
              <a:defRPr sz="1600" b="1"/>
            </a:pPr>
            <a:r>
              <a:rPr lang="en-US" sz="1600" b="1"/>
              <a:t>(in Billion $)</a:t>
            </a: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Bank Corp Expected Profit</c:v>
                </c:pt>
              </c:strCache>
            </c:strRef>
          </c:tx>
          <c:spPr>
            <a:solidFill>
              <a:schemeClr val="tx1"/>
            </a:solidFill>
            <a:ln>
              <a:noFill/>
            </a:ln>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2016</c:v>
                </c:pt>
                <c:pt idx="1">
                  <c:v>2017</c:v>
                </c:pt>
                <c:pt idx="2">
                  <c:v>2018</c:v>
                </c:pt>
                <c:pt idx="3">
                  <c:v>2019</c:v>
                </c:pt>
                <c:pt idx="4">
                  <c:v>2020</c:v>
                </c:pt>
              </c:numCache>
            </c:numRef>
          </c:cat>
          <c:val>
            <c:numRef>
              <c:f>Sheet1!$B$2:$B$6</c:f>
              <c:numCache>
                <c:formatCode>0.00</c:formatCode>
                <c:ptCount val="5"/>
                <c:pt idx="0">
                  <c:v>1</c:v>
                </c:pt>
                <c:pt idx="1">
                  <c:v>1.1499999999999999</c:v>
                </c:pt>
                <c:pt idx="2">
                  <c:v>1.3224999999999998</c:v>
                </c:pt>
                <c:pt idx="3">
                  <c:v>1.5208749999999995</c:v>
                </c:pt>
                <c:pt idx="4">
                  <c:v>1.7490062499999994</c:v>
                </c:pt>
              </c:numCache>
            </c:numRef>
          </c:val>
          <c:extLst>
            <c:ext xmlns:c16="http://schemas.microsoft.com/office/drawing/2014/chart" uri="{C3380CC4-5D6E-409C-BE32-E72D297353CC}">
              <c16:uniqueId val="{00000000-CB4B-4DB3-B212-4974303F8A07}"/>
            </c:ext>
          </c:extLst>
        </c:ser>
        <c:dLbls>
          <c:showLegendKey val="0"/>
          <c:showVal val="0"/>
          <c:showCatName val="0"/>
          <c:showSerName val="0"/>
          <c:showPercent val="0"/>
          <c:showBubbleSize val="0"/>
        </c:dLbls>
        <c:gapWidth val="219"/>
        <c:overlap val="-27"/>
        <c:axId val="268320024"/>
        <c:axId val="268318712"/>
      </c:barChart>
      <c:catAx>
        <c:axId val="268320024"/>
        <c:scaling>
          <c:orientation val="minMax"/>
        </c:scaling>
        <c:delete val="0"/>
        <c:axPos val="b"/>
        <c:numFmt formatCode="General" sourceLinked="1"/>
        <c:majorTickMark val="none"/>
        <c:minorTickMark val="none"/>
        <c:tickLblPos val="nextTo"/>
        <c:spPr>
          <a:noFill/>
          <a:ln w="9525" cap="flat" cmpd="sng" algn="ctr">
            <a:solidFill>
              <a:schemeClr val="bg1">
                <a:lumMod val="7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268318712"/>
        <c:crosses val="autoZero"/>
        <c:auto val="1"/>
        <c:lblAlgn val="ctr"/>
        <c:lblOffset val="100"/>
        <c:noMultiLvlLbl val="0"/>
      </c:catAx>
      <c:valAx>
        <c:axId val="268318712"/>
        <c:scaling>
          <c:orientation val="minMax"/>
        </c:scaling>
        <c:delete val="1"/>
        <c:axPos val="l"/>
        <c:numFmt formatCode="0.00" sourceLinked="1"/>
        <c:majorTickMark val="none"/>
        <c:minorTickMark val="none"/>
        <c:tickLblPos val="nextTo"/>
        <c:crossAx val="268320024"/>
        <c:crosses val="autoZero"/>
        <c:crossBetween val="between"/>
      </c:valAx>
      <c:spPr>
        <a:noFill/>
        <a:ln>
          <a:noFill/>
        </a:ln>
        <a:effectLst/>
      </c:spPr>
    </c:plotArea>
    <c:plotVisOnly val="1"/>
    <c:dispBlanksAs val="gap"/>
    <c:showDLblsOverMax val="0"/>
  </c:chart>
  <c:spPr>
    <a:noFill/>
    <a:ln>
      <a:noFill/>
    </a:ln>
    <a:effectLst/>
  </c:spPr>
  <c:txPr>
    <a:bodyPr/>
    <a:lstStyle/>
    <a:p>
      <a:pPr>
        <a:defRPr>
          <a:solidFill>
            <a:schemeClr val="tx1"/>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solidFill>
                <a:latin typeface="+mn-lt"/>
                <a:ea typeface="+mn-ea"/>
                <a:cs typeface="+mn-cs"/>
              </a:defRPr>
            </a:pPr>
            <a:r>
              <a:rPr lang="en-US" sz="1600" b="1"/>
              <a:t>Banking Industry Revenue</a:t>
            </a:r>
          </a:p>
          <a:p>
            <a:pPr>
              <a:defRPr sz="1600" b="1"/>
            </a:pPr>
            <a:r>
              <a:rPr lang="en-US" sz="1600" b="1"/>
              <a:t>(in Billion $)</a:t>
            </a:r>
          </a:p>
        </c:rich>
      </c:tx>
      <c:layout>
        <c:manualLayout>
          <c:xMode val="edge"/>
          <c:yMode val="edge"/>
          <c:x val="0.27458333333333335"/>
          <c:y val="3.1250000000000002E-3"/>
        </c:manualLayout>
      </c:layout>
      <c:overlay val="0"/>
      <c:spPr>
        <a:noFill/>
        <a:ln>
          <a:noFill/>
        </a:ln>
        <a:effectLst/>
      </c:spPr>
      <c:txPr>
        <a:bodyPr rot="0" spcFirstLastPara="1" vertOverflow="ellipsis" vert="horz" wrap="square" anchor="ctr" anchorCtr="1"/>
        <a:lstStyle/>
        <a:p>
          <a:pPr>
            <a:defRPr sz="1600" b="1"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Banking Industry Revenue (in Billion $)</c:v>
                </c:pt>
              </c:strCache>
            </c:strRef>
          </c:tx>
          <c:spPr>
            <a:solidFill>
              <a:schemeClr val="tx1"/>
            </a:solidFill>
            <a:ln>
              <a:noFill/>
            </a:ln>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2016</c:v>
                </c:pt>
                <c:pt idx="1">
                  <c:v>2017</c:v>
                </c:pt>
                <c:pt idx="2">
                  <c:v>2018</c:v>
                </c:pt>
                <c:pt idx="3">
                  <c:v>2019</c:v>
                </c:pt>
                <c:pt idx="4">
                  <c:v>2020</c:v>
                </c:pt>
              </c:numCache>
            </c:numRef>
          </c:cat>
          <c:val>
            <c:numRef>
              <c:f>Sheet1!$B$2:$B$6</c:f>
              <c:numCache>
                <c:formatCode>0.00</c:formatCode>
                <c:ptCount val="5"/>
                <c:pt idx="0">
                  <c:v>50</c:v>
                </c:pt>
                <c:pt idx="1">
                  <c:v>51</c:v>
                </c:pt>
                <c:pt idx="2">
                  <c:v>52</c:v>
                </c:pt>
                <c:pt idx="3">
                  <c:v>54</c:v>
                </c:pt>
                <c:pt idx="4">
                  <c:v>56</c:v>
                </c:pt>
              </c:numCache>
            </c:numRef>
          </c:val>
          <c:extLst>
            <c:ext xmlns:c16="http://schemas.microsoft.com/office/drawing/2014/chart" uri="{C3380CC4-5D6E-409C-BE32-E72D297353CC}">
              <c16:uniqueId val="{00000000-74E1-44CD-AC75-E3EF72378CC4}"/>
            </c:ext>
          </c:extLst>
        </c:ser>
        <c:dLbls>
          <c:showLegendKey val="0"/>
          <c:showVal val="0"/>
          <c:showCatName val="0"/>
          <c:showSerName val="0"/>
          <c:showPercent val="0"/>
          <c:showBubbleSize val="0"/>
        </c:dLbls>
        <c:gapWidth val="219"/>
        <c:overlap val="-27"/>
        <c:axId val="268320024"/>
        <c:axId val="268318712"/>
      </c:barChart>
      <c:catAx>
        <c:axId val="268320024"/>
        <c:scaling>
          <c:orientation val="minMax"/>
        </c:scaling>
        <c:delete val="0"/>
        <c:axPos val="b"/>
        <c:numFmt formatCode="General" sourceLinked="1"/>
        <c:majorTickMark val="none"/>
        <c:minorTickMark val="none"/>
        <c:tickLblPos val="nextTo"/>
        <c:spPr>
          <a:noFill/>
          <a:ln w="9525" cap="flat" cmpd="sng" algn="ctr">
            <a:solidFill>
              <a:schemeClr val="bg1">
                <a:lumMod val="7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268318712"/>
        <c:crosses val="autoZero"/>
        <c:auto val="1"/>
        <c:lblAlgn val="ctr"/>
        <c:lblOffset val="100"/>
        <c:noMultiLvlLbl val="0"/>
      </c:catAx>
      <c:valAx>
        <c:axId val="268318712"/>
        <c:scaling>
          <c:orientation val="minMax"/>
        </c:scaling>
        <c:delete val="1"/>
        <c:axPos val="l"/>
        <c:numFmt formatCode="0.00" sourceLinked="1"/>
        <c:majorTickMark val="none"/>
        <c:minorTickMark val="none"/>
        <c:tickLblPos val="nextTo"/>
        <c:crossAx val="268320024"/>
        <c:crosses val="autoZero"/>
        <c:crossBetween val="between"/>
      </c:valAx>
      <c:spPr>
        <a:noFill/>
        <a:ln>
          <a:noFill/>
        </a:ln>
        <a:effectLst/>
      </c:spPr>
    </c:plotArea>
    <c:plotVisOnly val="1"/>
    <c:dispBlanksAs val="gap"/>
    <c:showDLblsOverMax val="0"/>
  </c:chart>
  <c:spPr>
    <a:noFill/>
    <a:ln>
      <a:noFill/>
    </a:ln>
    <a:effectLst/>
  </c:spPr>
  <c:txPr>
    <a:bodyPr/>
    <a:lstStyle/>
    <a:p>
      <a:pPr>
        <a:defRPr>
          <a:solidFill>
            <a:schemeClr val="tx1"/>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solidFill>
                <a:latin typeface="+mn-lt"/>
                <a:ea typeface="+mn-ea"/>
                <a:cs typeface="+mn-cs"/>
              </a:defRPr>
            </a:pPr>
            <a:r>
              <a:rPr lang="en-US" sz="1600" b="1"/>
              <a:t>Investment Allocation over the next 5 years</a:t>
            </a:r>
          </a:p>
          <a:p>
            <a:pPr>
              <a:defRPr sz="1600" b="1"/>
            </a:pPr>
            <a:r>
              <a:rPr lang="en-US" sz="1600" b="1"/>
              <a:t>(in Million $)</a:t>
            </a:r>
          </a:p>
        </c:rich>
      </c:tx>
      <c:layout>
        <c:manualLayout>
          <c:xMode val="edge"/>
          <c:yMode val="edge"/>
          <c:x val="0.12705200131233596"/>
          <c:y val="1.2500000000000001E-2"/>
        </c:manualLayout>
      </c:layout>
      <c:overlay val="0"/>
      <c:spPr>
        <a:noFill/>
        <a:ln>
          <a:noFill/>
        </a:ln>
        <a:effectLst/>
      </c:spPr>
      <c:txPr>
        <a:bodyPr rot="0" spcFirstLastPara="1" vertOverflow="ellipsis" vert="horz" wrap="square" anchor="ctr" anchorCtr="1"/>
        <a:lstStyle/>
        <a:p>
          <a:pPr>
            <a:defRPr sz="1600" b="1"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Banking Industry Revenue (in Billion $)</c:v>
                </c:pt>
              </c:strCache>
            </c:strRef>
          </c:tx>
          <c:spPr>
            <a:solidFill>
              <a:schemeClr val="tx1"/>
            </a:solidFill>
            <a:ln>
              <a:noFill/>
            </a:ln>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2016</c:v>
                </c:pt>
                <c:pt idx="1">
                  <c:v>2017</c:v>
                </c:pt>
                <c:pt idx="2">
                  <c:v>2018</c:v>
                </c:pt>
                <c:pt idx="3">
                  <c:v>2019</c:v>
                </c:pt>
                <c:pt idx="4">
                  <c:v>2020</c:v>
                </c:pt>
              </c:numCache>
            </c:numRef>
          </c:cat>
          <c:val>
            <c:numRef>
              <c:f>Sheet1!$B$2:$B$6</c:f>
              <c:numCache>
                <c:formatCode>0</c:formatCode>
                <c:ptCount val="5"/>
                <c:pt idx="0">
                  <c:v>10</c:v>
                </c:pt>
                <c:pt idx="1">
                  <c:v>20</c:v>
                </c:pt>
                <c:pt idx="2">
                  <c:v>30</c:v>
                </c:pt>
                <c:pt idx="3">
                  <c:v>20</c:v>
                </c:pt>
                <c:pt idx="4">
                  <c:v>20</c:v>
                </c:pt>
              </c:numCache>
            </c:numRef>
          </c:val>
          <c:extLst>
            <c:ext xmlns:c16="http://schemas.microsoft.com/office/drawing/2014/chart" uri="{C3380CC4-5D6E-409C-BE32-E72D297353CC}">
              <c16:uniqueId val="{00000000-8F01-45BE-BAD6-BF7916380704}"/>
            </c:ext>
          </c:extLst>
        </c:ser>
        <c:dLbls>
          <c:showLegendKey val="0"/>
          <c:showVal val="0"/>
          <c:showCatName val="0"/>
          <c:showSerName val="0"/>
          <c:showPercent val="0"/>
          <c:showBubbleSize val="0"/>
        </c:dLbls>
        <c:gapWidth val="219"/>
        <c:overlap val="-27"/>
        <c:axId val="268320024"/>
        <c:axId val="268318712"/>
      </c:barChart>
      <c:catAx>
        <c:axId val="268320024"/>
        <c:scaling>
          <c:orientation val="minMax"/>
        </c:scaling>
        <c:delete val="0"/>
        <c:axPos val="b"/>
        <c:numFmt formatCode="General" sourceLinked="1"/>
        <c:majorTickMark val="none"/>
        <c:minorTickMark val="none"/>
        <c:tickLblPos val="nextTo"/>
        <c:spPr>
          <a:noFill/>
          <a:ln w="9525" cap="flat" cmpd="sng" algn="ctr">
            <a:solidFill>
              <a:schemeClr val="bg1">
                <a:lumMod val="7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268318712"/>
        <c:crosses val="autoZero"/>
        <c:auto val="1"/>
        <c:lblAlgn val="ctr"/>
        <c:lblOffset val="100"/>
        <c:noMultiLvlLbl val="0"/>
      </c:catAx>
      <c:valAx>
        <c:axId val="268318712"/>
        <c:scaling>
          <c:orientation val="minMax"/>
        </c:scaling>
        <c:delete val="1"/>
        <c:axPos val="l"/>
        <c:numFmt formatCode="0" sourceLinked="1"/>
        <c:majorTickMark val="none"/>
        <c:minorTickMark val="none"/>
        <c:tickLblPos val="nextTo"/>
        <c:crossAx val="268320024"/>
        <c:crosses val="autoZero"/>
        <c:crossBetween val="between"/>
      </c:valAx>
      <c:spPr>
        <a:noFill/>
        <a:ln>
          <a:noFill/>
        </a:ln>
        <a:effectLst/>
      </c:spPr>
    </c:plotArea>
    <c:plotVisOnly val="1"/>
    <c:dispBlanksAs val="gap"/>
    <c:showDLblsOverMax val="0"/>
  </c:chart>
  <c:spPr>
    <a:noFill/>
    <a:ln>
      <a:noFill/>
    </a:ln>
    <a:effectLst/>
  </c:spPr>
  <c:txPr>
    <a:bodyPr/>
    <a:lstStyle/>
    <a:p>
      <a:pPr>
        <a:defRPr>
          <a:solidFill>
            <a:schemeClr val="tx1"/>
          </a:solidFill>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tx1"/>
                </a:solidFill>
                <a:latin typeface="+mn-lt"/>
                <a:ea typeface="+mn-ea"/>
                <a:cs typeface="+mn-cs"/>
              </a:defRPr>
            </a:pPr>
            <a:r>
              <a:rPr lang="en-US" b="1"/>
              <a:t>Additional revenue over the next 5 years</a:t>
            </a:r>
          </a:p>
          <a:p>
            <a:pPr>
              <a:defRPr b="1"/>
            </a:pPr>
            <a:r>
              <a:rPr lang="en-US" b="1"/>
              <a:t>(in Million $)</a:t>
            </a:r>
          </a:p>
        </c:rich>
      </c:tx>
      <c:layout>
        <c:manualLayout>
          <c:xMode val="edge"/>
          <c:yMode val="edge"/>
          <c:x val="0.12705200131233596"/>
          <c:y val="1.2500000000000001E-2"/>
        </c:manualLayout>
      </c:layout>
      <c:overlay val="0"/>
      <c:spPr>
        <a:noFill/>
        <a:ln>
          <a:noFill/>
        </a:ln>
        <a:effectLst/>
      </c:spPr>
      <c:txPr>
        <a:bodyPr rot="0" spcFirstLastPara="1" vertOverflow="ellipsis" vert="horz" wrap="square" anchor="ctr" anchorCtr="1"/>
        <a:lstStyle/>
        <a:p>
          <a:pPr>
            <a:defRPr sz="1862" b="1"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Additional revenue</c:v>
                </c:pt>
              </c:strCache>
            </c:strRef>
          </c:tx>
          <c:spPr>
            <a:solidFill>
              <a:schemeClr val="tx1"/>
            </a:solidFill>
            <a:ln>
              <a:noFill/>
            </a:ln>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2016</c:v>
                </c:pt>
                <c:pt idx="1">
                  <c:v>2017</c:v>
                </c:pt>
                <c:pt idx="2">
                  <c:v>2018</c:v>
                </c:pt>
                <c:pt idx="3">
                  <c:v>2019</c:v>
                </c:pt>
                <c:pt idx="4">
                  <c:v>2020</c:v>
                </c:pt>
              </c:numCache>
            </c:numRef>
          </c:cat>
          <c:val>
            <c:numRef>
              <c:f>Sheet1!$B$2:$B$6</c:f>
              <c:numCache>
                <c:formatCode>0</c:formatCode>
                <c:ptCount val="5"/>
                <c:pt idx="0">
                  <c:v>1</c:v>
                </c:pt>
                <c:pt idx="1">
                  <c:v>10</c:v>
                </c:pt>
                <c:pt idx="2">
                  <c:v>30</c:v>
                </c:pt>
                <c:pt idx="3">
                  <c:v>50</c:v>
                </c:pt>
                <c:pt idx="4">
                  <c:v>60</c:v>
                </c:pt>
              </c:numCache>
            </c:numRef>
          </c:val>
          <c:extLst>
            <c:ext xmlns:c16="http://schemas.microsoft.com/office/drawing/2014/chart" uri="{C3380CC4-5D6E-409C-BE32-E72D297353CC}">
              <c16:uniqueId val="{00000000-9656-4EF7-A82F-41CA744524BB}"/>
            </c:ext>
          </c:extLst>
        </c:ser>
        <c:dLbls>
          <c:showLegendKey val="0"/>
          <c:showVal val="0"/>
          <c:showCatName val="0"/>
          <c:showSerName val="0"/>
          <c:showPercent val="0"/>
          <c:showBubbleSize val="0"/>
        </c:dLbls>
        <c:gapWidth val="219"/>
        <c:overlap val="-27"/>
        <c:axId val="268320024"/>
        <c:axId val="268318712"/>
      </c:barChart>
      <c:catAx>
        <c:axId val="268320024"/>
        <c:scaling>
          <c:orientation val="minMax"/>
        </c:scaling>
        <c:delete val="0"/>
        <c:axPos val="b"/>
        <c:numFmt formatCode="General" sourceLinked="1"/>
        <c:majorTickMark val="none"/>
        <c:minorTickMark val="none"/>
        <c:tickLblPos val="nextTo"/>
        <c:spPr>
          <a:noFill/>
          <a:ln w="9525" cap="flat" cmpd="sng" algn="ctr">
            <a:solidFill>
              <a:schemeClr val="bg1">
                <a:lumMod val="7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268318712"/>
        <c:crosses val="autoZero"/>
        <c:auto val="1"/>
        <c:lblAlgn val="ctr"/>
        <c:lblOffset val="100"/>
        <c:noMultiLvlLbl val="0"/>
      </c:catAx>
      <c:valAx>
        <c:axId val="268318712"/>
        <c:scaling>
          <c:orientation val="minMax"/>
        </c:scaling>
        <c:delete val="1"/>
        <c:axPos val="l"/>
        <c:numFmt formatCode="0" sourceLinked="1"/>
        <c:majorTickMark val="none"/>
        <c:minorTickMark val="none"/>
        <c:tickLblPos val="nextTo"/>
        <c:crossAx val="268320024"/>
        <c:crosses val="autoZero"/>
        <c:crossBetween val="between"/>
      </c:valAx>
      <c:spPr>
        <a:noFill/>
        <a:ln>
          <a:noFill/>
        </a:ln>
        <a:effectLst/>
      </c:spPr>
    </c:plotArea>
    <c:plotVisOnly val="1"/>
    <c:dispBlanksAs val="gap"/>
    <c:showDLblsOverMax val="0"/>
  </c:chart>
  <c:spPr>
    <a:noFill/>
    <a:ln>
      <a:noFill/>
    </a:ln>
    <a:effectLst/>
  </c:spPr>
  <c:txPr>
    <a:bodyPr/>
    <a:lstStyle/>
    <a:p>
      <a:pPr>
        <a:defRPr>
          <a:solidFill>
            <a:schemeClr val="tx1"/>
          </a:solidFill>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tx1"/>
                </a:solidFill>
                <a:latin typeface="+mn-lt"/>
                <a:ea typeface="+mn-ea"/>
                <a:cs typeface="+mn-cs"/>
              </a:defRPr>
            </a:pPr>
            <a:r>
              <a:rPr lang="en-US" b="1"/>
              <a:t>Cost savings over the next 5 years</a:t>
            </a:r>
          </a:p>
          <a:p>
            <a:pPr>
              <a:defRPr b="1"/>
            </a:pPr>
            <a:r>
              <a:rPr lang="en-US" b="1"/>
              <a:t>(in Million $)</a:t>
            </a:r>
          </a:p>
        </c:rich>
      </c:tx>
      <c:layout>
        <c:manualLayout>
          <c:xMode val="edge"/>
          <c:yMode val="edge"/>
          <c:x val="0.18746866797900263"/>
          <c:y val="1.2500000000000001E-2"/>
        </c:manualLayout>
      </c:layout>
      <c:overlay val="0"/>
      <c:spPr>
        <a:noFill/>
        <a:ln>
          <a:noFill/>
        </a:ln>
        <a:effectLst/>
      </c:spPr>
      <c:txPr>
        <a:bodyPr rot="0" spcFirstLastPara="1" vertOverflow="ellipsis" vert="horz" wrap="square" anchor="ctr" anchorCtr="1"/>
        <a:lstStyle/>
        <a:p>
          <a:pPr>
            <a:defRPr sz="1862" b="1" i="0" u="none" strike="noStrike" kern="1200" spc="0" baseline="0">
              <a:solidFill>
                <a:schemeClr val="tx1"/>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Additional revenue</c:v>
                </c:pt>
              </c:strCache>
            </c:strRef>
          </c:tx>
          <c:spPr>
            <a:solidFill>
              <a:schemeClr val="tx1"/>
            </a:solidFill>
            <a:ln>
              <a:noFill/>
            </a:ln>
            <a:effectLst/>
          </c:spPr>
          <c:invertIfNegative val="0"/>
          <c:dLbls>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Sheet1!$A$2:$A$6</c:f>
              <c:numCache>
                <c:formatCode>General</c:formatCode>
                <c:ptCount val="5"/>
                <c:pt idx="0">
                  <c:v>2016</c:v>
                </c:pt>
                <c:pt idx="1">
                  <c:v>2017</c:v>
                </c:pt>
                <c:pt idx="2">
                  <c:v>2018</c:v>
                </c:pt>
                <c:pt idx="3">
                  <c:v>2019</c:v>
                </c:pt>
                <c:pt idx="4">
                  <c:v>2020</c:v>
                </c:pt>
              </c:numCache>
            </c:numRef>
          </c:cat>
          <c:val>
            <c:numRef>
              <c:f>Sheet1!$B$2:$B$6</c:f>
              <c:numCache>
                <c:formatCode>0</c:formatCode>
                <c:ptCount val="5"/>
                <c:pt idx="0">
                  <c:v>1</c:v>
                </c:pt>
                <c:pt idx="1">
                  <c:v>4</c:v>
                </c:pt>
                <c:pt idx="2">
                  <c:v>10</c:v>
                </c:pt>
                <c:pt idx="3">
                  <c:v>15</c:v>
                </c:pt>
                <c:pt idx="4">
                  <c:v>20</c:v>
                </c:pt>
              </c:numCache>
            </c:numRef>
          </c:val>
          <c:extLst>
            <c:ext xmlns:c16="http://schemas.microsoft.com/office/drawing/2014/chart" uri="{C3380CC4-5D6E-409C-BE32-E72D297353CC}">
              <c16:uniqueId val="{00000000-5398-4BB9-A826-053A9FDC30DF}"/>
            </c:ext>
          </c:extLst>
        </c:ser>
        <c:dLbls>
          <c:showLegendKey val="0"/>
          <c:showVal val="0"/>
          <c:showCatName val="0"/>
          <c:showSerName val="0"/>
          <c:showPercent val="0"/>
          <c:showBubbleSize val="0"/>
        </c:dLbls>
        <c:gapWidth val="219"/>
        <c:overlap val="-27"/>
        <c:axId val="268320024"/>
        <c:axId val="268318712"/>
      </c:barChart>
      <c:catAx>
        <c:axId val="268320024"/>
        <c:scaling>
          <c:orientation val="minMax"/>
        </c:scaling>
        <c:delete val="0"/>
        <c:axPos val="b"/>
        <c:numFmt formatCode="General" sourceLinked="1"/>
        <c:majorTickMark val="none"/>
        <c:minorTickMark val="none"/>
        <c:tickLblPos val="nextTo"/>
        <c:spPr>
          <a:noFill/>
          <a:ln w="9525" cap="flat" cmpd="sng" algn="ctr">
            <a:solidFill>
              <a:schemeClr val="bg1">
                <a:lumMod val="7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268318712"/>
        <c:crosses val="autoZero"/>
        <c:auto val="1"/>
        <c:lblAlgn val="ctr"/>
        <c:lblOffset val="100"/>
        <c:noMultiLvlLbl val="0"/>
      </c:catAx>
      <c:valAx>
        <c:axId val="268318712"/>
        <c:scaling>
          <c:orientation val="minMax"/>
        </c:scaling>
        <c:delete val="1"/>
        <c:axPos val="l"/>
        <c:numFmt formatCode="0" sourceLinked="1"/>
        <c:majorTickMark val="none"/>
        <c:minorTickMark val="none"/>
        <c:tickLblPos val="nextTo"/>
        <c:crossAx val="268320024"/>
        <c:crosses val="autoZero"/>
        <c:crossBetween val="between"/>
      </c:valAx>
      <c:spPr>
        <a:noFill/>
        <a:ln>
          <a:noFill/>
        </a:ln>
        <a:effectLst/>
      </c:spPr>
    </c:plotArea>
    <c:plotVisOnly val="1"/>
    <c:dispBlanksAs val="gap"/>
    <c:showDLblsOverMax val="0"/>
  </c:chart>
  <c:spPr>
    <a:noFill/>
    <a:ln>
      <a:noFill/>
    </a:ln>
    <a:effectLst/>
  </c:spPr>
  <c:txPr>
    <a:bodyPr/>
    <a:lstStyle/>
    <a:p>
      <a:pPr>
        <a:defRPr>
          <a:solidFill>
            <a:schemeClr val="tx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8/27/2020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8/27/2020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42841422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10</a:t>
            </a:fld>
            <a:endParaRPr lang="en-US" dirty="0"/>
          </a:p>
        </p:txBody>
      </p:sp>
    </p:spTree>
    <p:extLst>
      <p:ext uri="{BB962C8B-B14F-4D97-AF65-F5344CB8AC3E}">
        <p14:creationId xmlns:p14="http://schemas.microsoft.com/office/powerpoint/2010/main" val="5193768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11</a:t>
            </a:fld>
            <a:endParaRPr lang="en-US" dirty="0"/>
          </a:p>
        </p:txBody>
      </p:sp>
    </p:spTree>
    <p:extLst>
      <p:ext uri="{BB962C8B-B14F-4D97-AF65-F5344CB8AC3E}">
        <p14:creationId xmlns:p14="http://schemas.microsoft.com/office/powerpoint/2010/main" val="9023778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12</a:t>
            </a:fld>
            <a:endParaRPr lang="en-US" dirty="0"/>
          </a:p>
        </p:txBody>
      </p:sp>
    </p:spTree>
    <p:extLst>
      <p:ext uri="{BB962C8B-B14F-4D97-AF65-F5344CB8AC3E}">
        <p14:creationId xmlns:p14="http://schemas.microsoft.com/office/powerpoint/2010/main" val="8929894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13</a:t>
            </a:fld>
            <a:endParaRPr lang="en-US" dirty="0"/>
          </a:p>
        </p:txBody>
      </p:sp>
    </p:spTree>
    <p:extLst>
      <p:ext uri="{BB962C8B-B14F-4D97-AF65-F5344CB8AC3E}">
        <p14:creationId xmlns:p14="http://schemas.microsoft.com/office/powerpoint/2010/main" val="5124015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14</a:t>
            </a:fld>
            <a:endParaRPr lang="en-US" dirty="0"/>
          </a:p>
        </p:txBody>
      </p:sp>
    </p:spTree>
    <p:extLst>
      <p:ext uri="{BB962C8B-B14F-4D97-AF65-F5344CB8AC3E}">
        <p14:creationId xmlns:p14="http://schemas.microsoft.com/office/powerpoint/2010/main" val="6896579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15</a:t>
            </a:fld>
            <a:endParaRPr lang="en-US" dirty="0"/>
          </a:p>
        </p:txBody>
      </p:sp>
    </p:spTree>
    <p:extLst>
      <p:ext uri="{BB962C8B-B14F-4D97-AF65-F5344CB8AC3E}">
        <p14:creationId xmlns:p14="http://schemas.microsoft.com/office/powerpoint/2010/main" val="12988929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16</a:t>
            </a:fld>
            <a:endParaRPr lang="en-US" dirty="0"/>
          </a:p>
        </p:txBody>
      </p:sp>
    </p:spTree>
    <p:extLst>
      <p:ext uri="{BB962C8B-B14F-4D97-AF65-F5344CB8AC3E}">
        <p14:creationId xmlns:p14="http://schemas.microsoft.com/office/powerpoint/2010/main" val="26505048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17</a:t>
            </a:fld>
            <a:endParaRPr lang="en-US" dirty="0"/>
          </a:p>
        </p:txBody>
      </p:sp>
    </p:spTree>
    <p:extLst>
      <p:ext uri="{BB962C8B-B14F-4D97-AF65-F5344CB8AC3E}">
        <p14:creationId xmlns:p14="http://schemas.microsoft.com/office/powerpoint/2010/main" val="673269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2</a:t>
            </a:fld>
            <a:endParaRPr lang="en-US" dirty="0"/>
          </a:p>
        </p:txBody>
      </p:sp>
    </p:spTree>
    <p:extLst>
      <p:ext uri="{BB962C8B-B14F-4D97-AF65-F5344CB8AC3E}">
        <p14:creationId xmlns:p14="http://schemas.microsoft.com/office/powerpoint/2010/main" val="626697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3</a:t>
            </a:fld>
            <a:endParaRPr lang="en-US" dirty="0"/>
          </a:p>
        </p:txBody>
      </p:sp>
    </p:spTree>
    <p:extLst>
      <p:ext uri="{BB962C8B-B14F-4D97-AF65-F5344CB8AC3E}">
        <p14:creationId xmlns:p14="http://schemas.microsoft.com/office/powerpoint/2010/main" val="1801558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4</a:t>
            </a:fld>
            <a:endParaRPr lang="en-US" dirty="0"/>
          </a:p>
        </p:txBody>
      </p:sp>
    </p:spTree>
    <p:extLst>
      <p:ext uri="{BB962C8B-B14F-4D97-AF65-F5344CB8AC3E}">
        <p14:creationId xmlns:p14="http://schemas.microsoft.com/office/powerpoint/2010/main" val="3781733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5</a:t>
            </a:fld>
            <a:endParaRPr lang="en-US" dirty="0"/>
          </a:p>
        </p:txBody>
      </p:sp>
    </p:spTree>
    <p:extLst>
      <p:ext uri="{BB962C8B-B14F-4D97-AF65-F5344CB8AC3E}">
        <p14:creationId xmlns:p14="http://schemas.microsoft.com/office/powerpoint/2010/main" val="30400895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6</a:t>
            </a:fld>
            <a:endParaRPr lang="en-US" dirty="0"/>
          </a:p>
        </p:txBody>
      </p:sp>
    </p:spTree>
    <p:extLst>
      <p:ext uri="{BB962C8B-B14F-4D97-AF65-F5344CB8AC3E}">
        <p14:creationId xmlns:p14="http://schemas.microsoft.com/office/powerpoint/2010/main" val="559201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7</a:t>
            </a:fld>
            <a:endParaRPr lang="en-US" dirty="0"/>
          </a:p>
        </p:txBody>
      </p:sp>
    </p:spTree>
    <p:extLst>
      <p:ext uri="{BB962C8B-B14F-4D97-AF65-F5344CB8AC3E}">
        <p14:creationId xmlns:p14="http://schemas.microsoft.com/office/powerpoint/2010/main" val="10450057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8</a:t>
            </a:fld>
            <a:endParaRPr lang="en-US" dirty="0"/>
          </a:p>
        </p:txBody>
      </p:sp>
    </p:spTree>
    <p:extLst>
      <p:ext uri="{BB962C8B-B14F-4D97-AF65-F5344CB8AC3E}">
        <p14:creationId xmlns:p14="http://schemas.microsoft.com/office/powerpoint/2010/main" val="22097270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6166013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vmlDrawing" Target="../drawings/vmlDrawing3.vml"/><Relationship Id="rId6" Type="http://schemas.openxmlformats.org/officeDocument/2006/relationships/image" Target="../media/image2.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vmlDrawing" Target="../drawings/vmlDrawing5.vml"/><Relationship Id="rId6" Type="http://schemas.openxmlformats.org/officeDocument/2006/relationships/image" Target="../media/image2.emf"/><Relationship Id="rId5" Type="http://schemas.openxmlformats.org/officeDocument/2006/relationships/oleObject" Target="../embeddings/oleObject5.bin"/><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95B5E3D-CB4A-42B4-B4A8-2B0BF3B8ABBF}"/>
              </a:ext>
            </a:extLst>
          </p:cNvPr>
          <p:cNvGraphicFramePr>
            <a:graphicFrameLocks noChangeAspect="1"/>
          </p:cNvGraphicFramePr>
          <p:nvPr userDrawn="1">
            <p:custDataLst>
              <p:tags r:id="rId2"/>
            </p:custDataLst>
            <p:extLst>
              <p:ext uri="{D42A27DB-BD31-4B8C-83A1-F6EECF244321}">
                <p14:modId xmlns:p14="http://schemas.microsoft.com/office/powerpoint/2010/main" val="18212307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5848" name="think-cell Slide" r:id="rId5" imgW="425" imgH="426" progId="TCLayout.ActiveDocument.1">
                  <p:embed/>
                </p:oleObj>
              </mc:Choice>
              <mc:Fallback>
                <p:oleObj name="think-cell Slide" r:id="rId5" imgW="425" imgH="42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0DA92DAC-F488-43C5-9D7F-27FF4541E390}"/>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834898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5656D9F-25FA-405A-9022-D20B6062561A}"/>
              </a:ext>
            </a:extLst>
          </p:cNvPr>
          <p:cNvGraphicFramePr>
            <a:graphicFrameLocks noChangeAspect="1"/>
          </p:cNvGraphicFramePr>
          <p:nvPr userDrawn="1">
            <p:custDataLst>
              <p:tags r:id="rId2"/>
            </p:custDataLst>
            <p:extLst>
              <p:ext uri="{D42A27DB-BD31-4B8C-83A1-F6EECF244321}">
                <p14:modId xmlns:p14="http://schemas.microsoft.com/office/powerpoint/2010/main" val="24529490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6872" name="think-cell Slide" r:id="rId5" imgW="425" imgH="426" progId="TCLayout.ActiveDocument.1">
                  <p:embed/>
                </p:oleObj>
              </mc:Choice>
              <mc:Fallback>
                <p:oleObj name="think-cell Slide" r:id="rId5" imgW="425" imgH="42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EE6A1B2-F3BE-47E8-B7AB-BED2735E9851}"/>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2311084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2"/>
            </p:custDataLst>
            <p:extLst>
              <p:ext uri="{D42A27DB-BD31-4B8C-83A1-F6EECF244321}">
                <p14:modId xmlns:p14="http://schemas.microsoft.com/office/powerpoint/2010/main" val="20006420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8292" name="think-cell Slide" r:id="rId5" imgW="344" imgH="344" progId="TCLayout.ActiveDocument.1">
                  <p:embed/>
                </p:oleObj>
              </mc:Choice>
              <mc:Fallback>
                <p:oleObj name="think-cell Slide" r:id="rId5" imgW="344" imgH="34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DB49A0-8B85-4CDE-8262-9211F1AFE277}"/>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vert="horz" lIns="91440" tIns="0" rIns="0" bIns="45720" rtlCol="0" anchor="ctr"/>
          <a:lstStyle>
            <a:lvl1pPr>
              <a:defRPr lang="en-US" sz="1000" smtClean="0">
                <a:solidFill>
                  <a:srgbClr val="ADAFBB"/>
                </a:solidFill>
              </a:defRPr>
            </a:lvl1pPr>
          </a:lstStyle>
          <a:p>
            <a:fld id="{37F5C94B-8C55-478B-B509-BAE6A06B2E2A}" type="slidenum">
              <a:rPr lang="en-IN" smtClean="0"/>
              <a:pPr/>
              <a:t>‹#›</a:t>
            </a:fld>
            <a:endParaRPr lang="en-IN" dirty="0"/>
          </a:p>
        </p:txBody>
      </p:sp>
    </p:spTree>
    <p:extLst>
      <p:ext uri="{BB962C8B-B14F-4D97-AF65-F5344CB8AC3E}">
        <p14:creationId xmlns:p14="http://schemas.microsoft.com/office/powerpoint/2010/main" val="1787676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7B69D1-1AC7-4788-B7F1-4214ACF38D38}"/>
              </a:ext>
            </a:extLst>
          </p:cNvPr>
          <p:cNvGraphicFramePr>
            <a:graphicFrameLocks noChangeAspect="1"/>
          </p:cNvGraphicFramePr>
          <p:nvPr userDrawn="1">
            <p:custDataLst>
              <p:tags r:id="rId2"/>
            </p:custDataLst>
            <p:extLst>
              <p:ext uri="{D42A27DB-BD31-4B8C-83A1-F6EECF244321}">
                <p14:modId xmlns:p14="http://schemas.microsoft.com/office/powerpoint/2010/main" val="25123503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8920" name="think-cell Slide" r:id="rId5" imgW="425" imgH="426" progId="TCLayout.ActiveDocument.1">
                  <p:embed/>
                </p:oleObj>
              </mc:Choice>
              <mc:Fallback>
                <p:oleObj name="think-cell Slide" r:id="rId5" imgW="425" imgH="426"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98CC8475-D9DE-4E1C-B79D-4F1693FA3441}"/>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60643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3.xml"/><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vmlDrawing" Target="../drawings/vmlDrawing1.vml"/><Relationship Id="rId5" Type="http://schemas.openxmlformats.org/officeDocument/2006/relationships/theme" Target="../theme/theme1.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7"/>
            </p:custDataLst>
            <p:extLst>
              <p:ext uri="{D42A27DB-BD31-4B8C-83A1-F6EECF244321}">
                <p14:modId xmlns:p14="http://schemas.microsoft.com/office/powerpoint/2010/main" val="28335781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18" name="think-cell Slide" r:id="rId9" imgW="344" imgH="344" progId="TCLayout.ActiveDocument.1">
                  <p:embed/>
                </p:oleObj>
              </mc:Choice>
              <mc:Fallback>
                <p:oleObj name="think-cell Slide" r:id="rId9" imgW="344" imgH="344" progId="TCLayout.ActiveDocument.1">
                  <p:embed/>
                  <p:pic>
                    <p:nvPicPr>
                      <p:cNvPr id="0" name=""/>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6A767ABE-C4E1-4B07-8DB9-34D6A2E637D2}"/>
              </a:ext>
            </a:extLst>
          </p:cNvPr>
          <p:cNvSpPr/>
          <p:nvPr userDrawn="1">
            <p:custDataLst>
              <p:tags r:id="rId8"/>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63058979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66" r:id="rId4"/>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13.xml"/><Relationship Id="rId7" Type="http://schemas.openxmlformats.org/officeDocument/2006/relationships/image" Target="../media/image1.emf"/><Relationship Id="rId2" Type="http://schemas.openxmlformats.org/officeDocument/2006/relationships/tags" Target="../tags/tag12.xml"/><Relationship Id="rId1" Type="http://schemas.openxmlformats.org/officeDocument/2006/relationships/vmlDrawing" Target="../drawings/vmlDrawing6.vml"/><Relationship Id="rId6" Type="http://schemas.openxmlformats.org/officeDocument/2006/relationships/oleObject" Target="../embeddings/oleObject6.bin"/><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chart" Target="../charts/chart4.xml"/><Relationship Id="rId2" Type="http://schemas.openxmlformats.org/officeDocument/2006/relationships/tags" Target="../tags/tag34.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15.bin"/><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chart" Target="../charts/chart5.xml"/><Relationship Id="rId2" Type="http://schemas.openxmlformats.org/officeDocument/2006/relationships/tags" Target="../tags/tag35.xml"/><Relationship Id="rId1" Type="http://schemas.openxmlformats.org/officeDocument/2006/relationships/vmlDrawing" Target="../drawings/vmlDrawing16.vml"/><Relationship Id="rId6" Type="http://schemas.openxmlformats.org/officeDocument/2006/relationships/image" Target="../media/image1.emf"/><Relationship Id="rId5" Type="http://schemas.openxmlformats.org/officeDocument/2006/relationships/oleObject" Target="../embeddings/oleObject16.bin"/><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6.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7.xml"/><Relationship Id="rId1" Type="http://schemas.openxmlformats.org/officeDocument/2006/relationships/vmlDrawing" Target="../drawings/vmlDrawing18.vml"/><Relationship Id="rId6" Type="http://schemas.openxmlformats.org/officeDocument/2006/relationships/image" Target="../media/image1.emf"/><Relationship Id="rId5" Type="http://schemas.openxmlformats.org/officeDocument/2006/relationships/oleObject" Target="../embeddings/oleObject18.bin"/><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3" Type="http://schemas.openxmlformats.org/officeDocument/2006/relationships/image" Target="../media/image9.svg"/><Relationship Id="rId18" Type="http://schemas.openxmlformats.org/officeDocument/2006/relationships/image" Target="../media/image14.png"/><Relationship Id="rId26" Type="http://schemas.openxmlformats.org/officeDocument/2006/relationships/hyperlink" Target="https://www.slidebooks.com/collections/sales-and-marketing/products/marketing-sales-toolkit?variant=31584180011090" TargetMode="External"/><Relationship Id="rId3" Type="http://schemas.openxmlformats.org/officeDocument/2006/relationships/tags" Target="../tags/tag39.xml"/><Relationship Id="rId21" Type="http://schemas.openxmlformats.org/officeDocument/2006/relationships/image" Target="../media/image17.svg"/><Relationship Id="rId34" Type="http://schemas.openxmlformats.org/officeDocument/2006/relationships/image" Target="../media/image20.png"/><Relationship Id="rId7" Type="http://schemas.openxmlformats.org/officeDocument/2006/relationships/image" Target="../media/image2.emf"/><Relationship Id="rId12" Type="http://schemas.openxmlformats.org/officeDocument/2006/relationships/image" Target="../media/image8.png"/><Relationship Id="rId17" Type="http://schemas.openxmlformats.org/officeDocument/2006/relationships/image" Target="../media/image13.svg"/><Relationship Id="rId25" Type="http://schemas.openxmlformats.org/officeDocument/2006/relationships/hyperlink" Target="https://www.slidebooks.com/collections/discounted-bundle/products/project-manager-toolkit?variant=773543889" TargetMode="External"/><Relationship Id="rId33" Type="http://schemas.openxmlformats.org/officeDocument/2006/relationships/image" Target="../media/image19.svg"/><Relationship Id="rId2" Type="http://schemas.openxmlformats.org/officeDocument/2006/relationships/tags" Target="../tags/tag38.xml"/><Relationship Id="rId16" Type="http://schemas.openxmlformats.org/officeDocument/2006/relationships/image" Target="../media/image12.png"/><Relationship Id="rId20" Type="http://schemas.openxmlformats.org/officeDocument/2006/relationships/image" Target="../media/image16.png"/><Relationship Id="rId29" Type="http://schemas.openxmlformats.org/officeDocument/2006/relationships/hyperlink" Target="https://www.slidebooks.com/collections/discounted-bundle/products/behavioral-skills-toolkit?variant=22116212677" TargetMode="External"/><Relationship Id="rId1" Type="http://schemas.openxmlformats.org/officeDocument/2006/relationships/vmlDrawing" Target="../drawings/vmlDrawing19.vml"/><Relationship Id="rId6" Type="http://schemas.openxmlformats.org/officeDocument/2006/relationships/oleObject" Target="../embeddings/oleObject19.bin"/><Relationship Id="rId11" Type="http://schemas.openxmlformats.org/officeDocument/2006/relationships/image" Target="../media/image7.svg"/><Relationship Id="rId24" Type="http://schemas.openxmlformats.org/officeDocument/2006/relationships/hyperlink" Target="https://www.slidebooks.com/collections/discounted-bundle/products/change-management-toolbox?variant=935073897" TargetMode="External"/><Relationship Id="rId32" Type="http://schemas.openxmlformats.org/officeDocument/2006/relationships/image" Target="../media/image18.png"/><Relationship Id="rId5" Type="http://schemas.openxmlformats.org/officeDocument/2006/relationships/notesSlide" Target="../notesSlides/notesSlide14.xml"/><Relationship Id="rId15" Type="http://schemas.openxmlformats.org/officeDocument/2006/relationships/image" Target="../media/image11.svg"/><Relationship Id="rId23" Type="http://schemas.openxmlformats.org/officeDocument/2006/relationships/hyperlink" Target="https://www.slidebooks.com/collections/management-consulting/products/management-consulting-toolkit?variant=22532413423698" TargetMode="External"/><Relationship Id="rId28" Type="http://schemas.openxmlformats.org/officeDocument/2006/relationships/hyperlink" Target="https://www.slidebooks.com/collections/operations-and-supply-chain-management/products/operational-excellence-toolkit?variant=21571101957" TargetMode="External"/><Relationship Id="rId10" Type="http://schemas.openxmlformats.org/officeDocument/2006/relationships/image" Target="../media/image6.png"/><Relationship Id="rId19" Type="http://schemas.openxmlformats.org/officeDocument/2006/relationships/image" Target="../media/image15.svg"/><Relationship Id="rId31" Type="http://schemas.openxmlformats.org/officeDocument/2006/relationships/hyperlink" Target="https://www.slidebooks.com/products/digital-transformation-toolkit?variant=32127821316178" TargetMode="External"/><Relationship Id="rId4" Type="http://schemas.openxmlformats.org/officeDocument/2006/relationships/slideLayout" Target="../slideLayouts/slideLayout3.xml"/><Relationship Id="rId9" Type="http://schemas.openxmlformats.org/officeDocument/2006/relationships/image" Target="../media/image5.svg"/><Relationship Id="rId14" Type="http://schemas.openxmlformats.org/officeDocument/2006/relationships/image" Target="../media/image10.png"/><Relationship Id="rId22" Type="http://schemas.openxmlformats.org/officeDocument/2006/relationships/hyperlink" Target="https://www.slidebooks.com/collections/discounted-bundle/products/strategy-toolkit?variant=17648810693" TargetMode="External"/><Relationship Id="rId27" Type="http://schemas.openxmlformats.org/officeDocument/2006/relationships/hyperlink" Target="https://www.slidebooks.com/collections/financial-templates/products/merger-and-acquisition-toolkit?variant=17648913989" TargetMode="External"/><Relationship Id="rId30" Type="http://schemas.openxmlformats.org/officeDocument/2006/relationships/hyperlink" Target="https://www.slidebooks.com/collections/discounted-bundle/products/legal-toolkit?variant=31584776880210" TargetMode="External"/><Relationship Id="rId35" Type="http://schemas.openxmlformats.org/officeDocument/2006/relationships/image" Target="../media/image21.svg"/><Relationship Id="rId8" Type="http://schemas.openxmlformats.org/officeDocument/2006/relationships/image" Target="../media/image4.png"/></Relationships>
</file>

<file path=ppt/slides/_rels/slide15.xml.rels><?xml version="1.0" encoding="UTF-8" standalone="yes"?>
<Relationships xmlns="http://schemas.openxmlformats.org/package/2006/relationships"><Relationship Id="rId8" Type="http://schemas.openxmlformats.org/officeDocument/2006/relationships/hyperlink" Target="https://www.slidebooks.com/products/strategy-toolkit?variant=17648810693" TargetMode="External"/><Relationship Id="rId13" Type="http://schemas.openxmlformats.org/officeDocument/2006/relationships/image" Target="../media/image22.png"/><Relationship Id="rId3" Type="http://schemas.openxmlformats.org/officeDocument/2006/relationships/tags" Target="../tags/tag41.xml"/><Relationship Id="rId7" Type="http://schemas.openxmlformats.org/officeDocument/2006/relationships/image" Target="../media/image2.emf"/><Relationship Id="rId12" Type="http://schemas.openxmlformats.org/officeDocument/2006/relationships/hyperlink" Target="https://www.slidebooks.com/products/business-toolkit?variant=12473147916370&amp;utm_source=email&amp;utm_medium=email&amp;utm_campaign=entering%20new%20market" TargetMode="External"/><Relationship Id="rId2" Type="http://schemas.openxmlformats.org/officeDocument/2006/relationships/tags" Target="../tags/tag40.xml"/><Relationship Id="rId1" Type="http://schemas.openxmlformats.org/officeDocument/2006/relationships/vmlDrawing" Target="../drawings/vmlDrawing20.vml"/><Relationship Id="rId6" Type="http://schemas.openxmlformats.org/officeDocument/2006/relationships/oleObject" Target="../embeddings/oleObject20.bin"/><Relationship Id="rId11" Type="http://schemas.openxmlformats.org/officeDocument/2006/relationships/hyperlink" Target="https://www.slidebooks.com/collections/best-seller-business-documents/products/business-toolkit?variant=12473147916370" TargetMode="External"/><Relationship Id="rId5" Type="http://schemas.openxmlformats.org/officeDocument/2006/relationships/notesSlide" Target="../notesSlides/notesSlide15.xml"/><Relationship Id="rId10" Type="http://schemas.openxmlformats.org/officeDocument/2006/relationships/hyperlink" Target="https://www.slidebooks.com/products/business-toolkit?variant=12473147916370" TargetMode="External"/><Relationship Id="rId4" Type="http://schemas.openxmlformats.org/officeDocument/2006/relationships/slideLayout" Target="../slideLayouts/slideLayout3.xml"/><Relationship Id="rId9" Type="http://schemas.openxmlformats.org/officeDocument/2006/relationships/hyperlink" Target="http://www.slidebooks.com/"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s://www.slidebooks.com/" TargetMode="External"/><Relationship Id="rId3" Type="http://schemas.openxmlformats.org/officeDocument/2006/relationships/tags" Target="../tags/tag43.xml"/><Relationship Id="rId7" Type="http://schemas.openxmlformats.org/officeDocument/2006/relationships/image" Target="../media/image1.emf"/><Relationship Id="rId2" Type="http://schemas.openxmlformats.org/officeDocument/2006/relationships/tags" Target="../tags/tag42.xml"/><Relationship Id="rId1" Type="http://schemas.openxmlformats.org/officeDocument/2006/relationships/vmlDrawing" Target="../drawings/vmlDrawing21.vml"/><Relationship Id="rId6" Type="http://schemas.openxmlformats.org/officeDocument/2006/relationships/oleObject" Target="../embeddings/oleObject21.bin"/><Relationship Id="rId11" Type="http://schemas.openxmlformats.org/officeDocument/2006/relationships/image" Target="../media/image25.png"/><Relationship Id="rId5" Type="http://schemas.openxmlformats.org/officeDocument/2006/relationships/notesSlide" Target="../notesSlides/notesSlide16.xml"/><Relationship Id="rId10" Type="http://schemas.openxmlformats.org/officeDocument/2006/relationships/image" Target="../media/image24.png"/><Relationship Id="rId4" Type="http://schemas.openxmlformats.org/officeDocument/2006/relationships/slideLayout" Target="../slideLayouts/slideLayout3.xml"/><Relationship Id="rId9" Type="http://schemas.openxmlformats.org/officeDocument/2006/relationships/image" Target="../media/image23.png"/></Relationships>
</file>

<file path=ppt/slides/_rels/slide17.xml.rels><?xml version="1.0" encoding="UTF-8" standalone="yes"?>
<Relationships xmlns="http://schemas.openxmlformats.org/package/2006/relationships"><Relationship Id="rId8" Type="http://schemas.openxmlformats.org/officeDocument/2006/relationships/hyperlink" Target="https://www.slidebooks.com/" TargetMode="External"/><Relationship Id="rId3" Type="http://schemas.openxmlformats.org/officeDocument/2006/relationships/tags" Target="../tags/tag45.xml"/><Relationship Id="rId7" Type="http://schemas.openxmlformats.org/officeDocument/2006/relationships/image" Target="../media/image1.emf"/><Relationship Id="rId2" Type="http://schemas.openxmlformats.org/officeDocument/2006/relationships/tags" Target="../tags/tag44.xml"/><Relationship Id="rId1" Type="http://schemas.openxmlformats.org/officeDocument/2006/relationships/vmlDrawing" Target="../drawings/vmlDrawing22.vml"/><Relationship Id="rId6" Type="http://schemas.openxmlformats.org/officeDocument/2006/relationships/oleObject" Target="../embeddings/oleObject22.bin"/><Relationship Id="rId5" Type="http://schemas.openxmlformats.org/officeDocument/2006/relationships/notesSlide" Target="../notesSlides/notesSlide17.xml"/><Relationship Id="rId4" Type="http://schemas.openxmlformats.org/officeDocument/2006/relationships/slideLayout" Target="../slideLayouts/slideLayout3.xml"/><Relationship Id="rId9"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4.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7.bin"/><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chart" Target="../charts/chart1.xml"/><Relationship Id="rId2" Type="http://schemas.openxmlformats.org/officeDocument/2006/relationships/tags" Target="../tags/tag15.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chart" Target="../charts/chart2.xml"/><Relationship Id="rId2" Type="http://schemas.openxmlformats.org/officeDocument/2006/relationships/tags" Target="../tags/tag16.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chart" Target="../charts/chart3.xml"/><Relationship Id="rId2" Type="http://schemas.openxmlformats.org/officeDocument/2006/relationships/tags" Target="../tags/tag17.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tags" Target="../tags/tag18.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11.bin"/><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9.xml"/><Relationship Id="rId1" Type="http://schemas.openxmlformats.org/officeDocument/2006/relationships/vmlDrawing" Target="../drawings/vmlDrawing12.vml"/><Relationship Id="rId6" Type="http://schemas.openxmlformats.org/officeDocument/2006/relationships/image" Target="../media/image1.emf"/><Relationship Id="rId5" Type="http://schemas.openxmlformats.org/officeDocument/2006/relationships/oleObject" Target="../embeddings/oleObject12.bin"/><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8" Type="http://schemas.openxmlformats.org/officeDocument/2006/relationships/tags" Target="../tags/tag26.xml"/><Relationship Id="rId3" Type="http://schemas.openxmlformats.org/officeDocument/2006/relationships/tags" Target="../tags/tag21.xml"/><Relationship Id="rId7" Type="http://schemas.openxmlformats.org/officeDocument/2006/relationships/tags" Target="../tags/tag25.xml"/><Relationship Id="rId12" Type="http://schemas.openxmlformats.org/officeDocument/2006/relationships/image" Target="../media/image1.emf"/><Relationship Id="rId2" Type="http://schemas.openxmlformats.org/officeDocument/2006/relationships/tags" Target="../tags/tag20.xml"/><Relationship Id="rId1" Type="http://schemas.openxmlformats.org/officeDocument/2006/relationships/vmlDrawing" Target="../drawings/vmlDrawing13.vml"/><Relationship Id="rId6" Type="http://schemas.openxmlformats.org/officeDocument/2006/relationships/tags" Target="../tags/tag24.xml"/><Relationship Id="rId11" Type="http://schemas.openxmlformats.org/officeDocument/2006/relationships/oleObject" Target="../embeddings/oleObject13.bin"/><Relationship Id="rId5" Type="http://schemas.openxmlformats.org/officeDocument/2006/relationships/tags" Target="../tags/tag23.xml"/><Relationship Id="rId10" Type="http://schemas.openxmlformats.org/officeDocument/2006/relationships/notesSlide" Target="../notesSlides/notesSlide8.xml"/><Relationship Id="rId4" Type="http://schemas.openxmlformats.org/officeDocument/2006/relationships/tags" Target="../tags/tag22.xml"/><Relationship Id="rId9"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tags" Target="../tags/tag33.xml"/><Relationship Id="rId3" Type="http://schemas.openxmlformats.org/officeDocument/2006/relationships/tags" Target="../tags/tag28.xml"/><Relationship Id="rId7" Type="http://schemas.openxmlformats.org/officeDocument/2006/relationships/tags" Target="../tags/tag32.xml"/><Relationship Id="rId12" Type="http://schemas.openxmlformats.org/officeDocument/2006/relationships/image" Target="../media/image1.emf"/><Relationship Id="rId2" Type="http://schemas.openxmlformats.org/officeDocument/2006/relationships/tags" Target="../tags/tag27.xml"/><Relationship Id="rId1" Type="http://schemas.openxmlformats.org/officeDocument/2006/relationships/vmlDrawing" Target="../drawings/vmlDrawing14.vml"/><Relationship Id="rId6" Type="http://schemas.openxmlformats.org/officeDocument/2006/relationships/tags" Target="../tags/tag31.xml"/><Relationship Id="rId11" Type="http://schemas.openxmlformats.org/officeDocument/2006/relationships/oleObject" Target="../embeddings/oleObject14.bin"/><Relationship Id="rId5" Type="http://schemas.openxmlformats.org/officeDocument/2006/relationships/tags" Target="../tags/tag30.xml"/><Relationship Id="rId10" Type="http://schemas.openxmlformats.org/officeDocument/2006/relationships/notesSlide" Target="../notesSlides/notesSlide9.xml"/><Relationship Id="rId4" Type="http://schemas.openxmlformats.org/officeDocument/2006/relationships/tags" Target="../tags/tag29.xml"/><Relationship Id="rId9"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A1A0FD28-B360-4C9C-A1CC-D67C30C868F3}"/>
              </a:ext>
            </a:extLst>
          </p:cNvPr>
          <p:cNvGraphicFramePr>
            <a:graphicFrameLocks noChangeAspect="1"/>
          </p:cNvGraphicFramePr>
          <p:nvPr>
            <p:custDataLst>
              <p:tags r:id="rId2"/>
            </p:custDataLst>
            <p:extLst>
              <p:ext uri="{D42A27DB-BD31-4B8C-83A1-F6EECF244321}">
                <p14:modId xmlns:p14="http://schemas.microsoft.com/office/powerpoint/2010/main" val="13733594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42" name="think-cell Slide" r:id="rId6" imgW="344" imgH="344" progId="TCLayout.ActiveDocument.1">
                  <p:embed/>
                </p:oleObj>
              </mc:Choice>
              <mc:Fallback>
                <p:oleObj name="think-cell Slide" r:id="rId6" imgW="344" imgH="344" progId="TCLayout.ActiveDocument.1">
                  <p:embed/>
                  <p:pic>
                    <p:nvPicPr>
                      <p:cNvPr id="0" name=""/>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7C222716-69D1-4221-B418-044978CCFEDC}"/>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54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5261080C-C60C-4746-B6B1-A9A4FFA86785}"/>
              </a:ext>
            </a:extLst>
          </p:cNvPr>
          <p:cNvSpPr>
            <a:spLocks noGrp="1"/>
          </p:cNvSpPr>
          <p:nvPr>
            <p:ph type="title"/>
          </p:nvPr>
        </p:nvSpPr>
        <p:spPr>
          <a:xfrm>
            <a:off x="502540" y="810229"/>
            <a:ext cx="11384659" cy="1967160"/>
          </a:xfrm>
        </p:spPr>
        <p:txBody>
          <a:bodyPr>
            <a:normAutofit/>
          </a:bodyPr>
          <a:lstStyle/>
          <a:p>
            <a:pPr>
              <a:defRPr/>
            </a:pPr>
            <a:r>
              <a:rPr lang="en-US" sz="5400" dirty="0"/>
              <a:t>Digital Transformation Lean Business Case</a:t>
            </a:r>
          </a:p>
        </p:txBody>
      </p:sp>
      <p:sp>
        <p:nvSpPr>
          <p:cNvPr id="3" name="Text Placeholder 2">
            <a:extLst>
              <a:ext uri="{FF2B5EF4-FFF2-40B4-BE49-F238E27FC236}">
                <a16:creationId xmlns:a16="http://schemas.microsoft.com/office/drawing/2014/main" id="{D781CD62-85AB-400E-A66C-9594AAD807B4}"/>
              </a:ext>
            </a:extLst>
          </p:cNvPr>
          <p:cNvSpPr>
            <a:spLocks noGrp="1"/>
          </p:cNvSpPr>
          <p:nvPr>
            <p:ph type="body" sz="quarter" idx="11"/>
          </p:nvPr>
        </p:nvSpPr>
        <p:spPr>
          <a:xfrm>
            <a:off x="503240" y="3280961"/>
            <a:ext cx="10313987" cy="1897955"/>
          </a:xfrm>
        </p:spPr>
        <p:txBody>
          <a:bodyPr lIns="0" tIns="0" rIns="0" bIns="0">
            <a:spAutoFit/>
          </a:bodyPr>
          <a:lstStyle/>
          <a:p>
            <a:pPr>
              <a:defRPr/>
            </a:pPr>
            <a:r>
              <a:rPr lang="en-US" sz="2000" b="1" dirty="0"/>
              <a:t>CEO: </a:t>
            </a:r>
            <a:r>
              <a:rPr lang="en-US" sz="2000" dirty="0"/>
              <a:t>insert your own text</a:t>
            </a:r>
          </a:p>
          <a:p>
            <a:pPr>
              <a:defRPr/>
            </a:pPr>
            <a:r>
              <a:rPr lang="en-US" sz="2000" b="1" dirty="0"/>
              <a:t>Chief Digital Officer: </a:t>
            </a:r>
            <a:r>
              <a:rPr lang="en-US" sz="2000" dirty="0"/>
              <a:t>insert your own text</a:t>
            </a:r>
          </a:p>
          <a:p>
            <a:pPr>
              <a:defRPr/>
            </a:pPr>
            <a:r>
              <a:rPr lang="en-US" sz="2000" b="1" dirty="0"/>
              <a:t>Author: </a:t>
            </a:r>
            <a:r>
              <a:rPr lang="en-US" sz="2000" dirty="0"/>
              <a:t>insert your own text</a:t>
            </a:r>
          </a:p>
          <a:p>
            <a:pPr>
              <a:defRPr/>
            </a:pPr>
            <a:r>
              <a:rPr lang="en-US" sz="2000" b="1" dirty="0"/>
              <a:t>Board Meeting Date: </a:t>
            </a:r>
            <a:r>
              <a:rPr lang="en-US" sz="2000" dirty="0"/>
              <a:t>insert your own text</a:t>
            </a:r>
          </a:p>
          <a:p>
            <a:pPr>
              <a:defRPr/>
            </a:pPr>
            <a:r>
              <a:rPr lang="en-US" sz="2000" b="1" dirty="0"/>
              <a:t>Version No: </a:t>
            </a:r>
            <a:r>
              <a:rPr lang="en-US" sz="2000" dirty="0"/>
              <a:t>E.g. 1.0 for final / 0.1 for drafts</a:t>
            </a:r>
          </a:p>
        </p:txBody>
      </p:sp>
      <p:grpSp>
        <p:nvGrpSpPr>
          <p:cNvPr id="5" name="Group 4">
            <a:extLst>
              <a:ext uri="{FF2B5EF4-FFF2-40B4-BE49-F238E27FC236}">
                <a16:creationId xmlns:a16="http://schemas.microsoft.com/office/drawing/2014/main" id="{DCC70D54-7ED4-413B-9765-58C9A9D81D3A}"/>
              </a:ext>
            </a:extLst>
          </p:cNvPr>
          <p:cNvGrpSpPr/>
          <p:nvPr/>
        </p:nvGrpSpPr>
        <p:grpSpPr>
          <a:xfrm>
            <a:off x="-1122" y="6570"/>
            <a:ext cx="1493372" cy="1459010"/>
            <a:chOff x="-9097" y="-23336"/>
            <a:chExt cx="974935" cy="952500"/>
          </a:xfrm>
        </p:grpSpPr>
        <p:sp>
          <p:nvSpPr>
            <p:cNvPr id="6" name="Diagonal Stripe 5">
              <a:extLst>
                <a:ext uri="{FF2B5EF4-FFF2-40B4-BE49-F238E27FC236}">
                  <a16:creationId xmlns:a16="http://schemas.microsoft.com/office/drawing/2014/main" id="{F04C1B76-90D8-40DB-94ED-24A864BFBA56}"/>
                </a:ext>
              </a:extLst>
            </p:cNvPr>
            <p:cNvSpPr/>
            <p:nvPr/>
          </p:nvSpPr>
          <p:spPr>
            <a:xfrm>
              <a:off x="-7091" y="-23336"/>
              <a:ext cx="972929" cy="952500"/>
            </a:xfrm>
            <a:prstGeom prst="diagStripe">
              <a:avLst>
                <a:gd name="adj" fmla="val 61073"/>
              </a:avLst>
            </a:prstGeom>
            <a:gradFill flip="none" rotWithShape="1">
              <a:gsLst>
                <a:gs pos="100000">
                  <a:srgbClr val="FFFFFF">
                    <a:lumMod val="85000"/>
                  </a:srgbClr>
                </a:gs>
                <a:gs pos="34000">
                  <a:srgbClr val="FFFFFF"/>
                </a:gs>
              </a:gsLst>
              <a:path path="circle">
                <a:fillToRect l="50000" t="50000" r="50000" b="50000"/>
              </a:path>
              <a:tileRect/>
            </a:gradFill>
            <a:ln w="9525" cap="flat" cmpd="sng" algn="ctr">
              <a:noFill/>
              <a:prstDash val="solid"/>
            </a:ln>
            <a:effectLst>
              <a:outerShdw blurRad="50800" dist="127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a typeface="+mn-ea"/>
                <a:cs typeface="+mn-cs"/>
              </a:endParaRPr>
            </a:p>
          </p:txBody>
        </p:sp>
        <p:sp>
          <p:nvSpPr>
            <p:cNvPr id="8" name="TextBox 7">
              <a:extLst>
                <a:ext uri="{FF2B5EF4-FFF2-40B4-BE49-F238E27FC236}">
                  <a16:creationId xmlns:a16="http://schemas.microsoft.com/office/drawing/2014/main" id="{BF61102C-BCA7-4CBF-AA08-2A8190D41E84}"/>
                </a:ext>
              </a:extLst>
            </p:cNvPr>
            <p:cNvSpPr txBox="1"/>
            <p:nvPr/>
          </p:nvSpPr>
          <p:spPr>
            <a:xfrm rot="18948199">
              <a:off x="20409" y="266480"/>
              <a:ext cx="702416" cy="18083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1D4B6D"/>
                  </a:solidFill>
                  <a:effectLst/>
                  <a:uLnTx/>
                  <a:uFillTx/>
                  <a:latin typeface="Arial"/>
                </a:rPr>
                <a:t>Confidential</a:t>
              </a:r>
            </a:p>
          </p:txBody>
        </p:sp>
        <p:cxnSp>
          <p:nvCxnSpPr>
            <p:cNvPr id="9" name="Straight Connector 8">
              <a:extLst>
                <a:ext uri="{FF2B5EF4-FFF2-40B4-BE49-F238E27FC236}">
                  <a16:creationId xmlns:a16="http://schemas.microsoft.com/office/drawing/2014/main" id="{B5637A05-21FA-40B2-8EC9-FA3CCC279379}"/>
                </a:ext>
              </a:extLst>
            </p:cNvPr>
            <p:cNvCxnSpPr/>
            <p:nvPr/>
          </p:nvCxnSpPr>
          <p:spPr>
            <a:xfrm flipH="1">
              <a:off x="-9097" y="-22860"/>
              <a:ext cx="623270" cy="623272"/>
            </a:xfrm>
            <a:prstGeom prst="line">
              <a:avLst/>
            </a:prstGeom>
            <a:noFill/>
            <a:ln w="6350" cap="flat" cmpd="sng" algn="ctr">
              <a:solidFill>
                <a:srgbClr val="3692D4"/>
              </a:solidFill>
              <a:prstDash val="dash"/>
            </a:ln>
            <a:effectLst/>
          </p:spPr>
        </p:cxnSp>
        <p:cxnSp>
          <p:nvCxnSpPr>
            <p:cNvPr id="10" name="Straight Connector 9">
              <a:extLst>
                <a:ext uri="{FF2B5EF4-FFF2-40B4-BE49-F238E27FC236}">
                  <a16:creationId xmlns:a16="http://schemas.microsoft.com/office/drawing/2014/main" id="{AD4AD69A-E74E-4ECC-8128-6060F9673920}"/>
                </a:ext>
              </a:extLst>
            </p:cNvPr>
            <p:cNvCxnSpPr/>
            <p:nvPr/>
          </p:nvCxnSpPr>
          <p:spPr>
            <a:xfrm flipH="1">
              <a:off x="-7091" y="-22860"/>
              <a:ext cx="921493" cy="893213"/>
            </a:xfrm>
            <a:prstGeom prst="line">
              <a:avLst/>
            </a:prstGeom>
            <a:noFill/>
            <a:ln w="6350" cap="flat" cmpd="sng" algn="ctr">
              <a:solidFill>
                <a:srgbClr val="3692D4"/>
              </a:solidFill>
              <a:prstDash val="dash"/>
            </a:ln>
            <a:effectLst/>
          </p:spPr>
        </p:cxnSp>
      </p:grpSp>
      <p:sp>
        <p:nvSpPr>
          <p:cNvPr id="13" name="Title 1">
            <a:extLst>
              <a:ext uri="{FF2B5EF4-FFF2-40B4-BE49-F238E27FC236}">
                <a16:creationId xmlns:a16="http://schemas.microsoft.com/office/drawing/2014/main" id="{938DEA03-9165-488F-8463-B659795CD1BB}"/>
              </a:ext>
            </a:extLst>
          </p:cNvPr>
          <p:cNvSpPr txBox="1">
            <a:spLocks/>
          </p:cNvSpPr>
          <p:nvPr/>
        </p:nvSpPr>
        <p:spPr bwMode="auto">
          <a:xfrm>
            <a:off x="9072715" y="5828072"/>
            <a:ext cx="2754288" cy="63020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algn="ctr"/>
            <a:r>
              <a:rPr lang="fr-FR" altLang="ja-JP" sz="3600" kern="0" dirty="0">
                <a:ea typeface="ＭＳ Ｐゴシック" pitchFamily="50" charset="-128"/>
              </a:rPr>
              <a:t>Bank </a:t>
            </a:r>
            <a:r>
              <a:rPr lang="fr-FR" altLang="ja-JP" sz="3600" kern="0" dirty="0">
                <a:solidFill>
                  <a:schemeClr val="bg1">
                    <a:lumMod val="50000"/>
                  </a:schemeClr>
                </a:solidFill>
                <a:ea typeface="ＭＳ Ｐゴシック" pitchFamily="50" charset="-128"/>
              </a:rPr>
              <a:t>Corp</a:t>
            </a:r>
            <a:endParaRPr lang="en-US" sz="3600" kern="0" dirty="0">
              <a:solidFill>
                <a:schemeClr val="bg1">
                  <a:lumMod val="50000"/>
                </a:schemeClr>
              </a:solidFill>
            </a:endParaRPr>
          </a:p>
        </p:txBody>
      </p:sp>
    </p:spTree>
    <p:extLst>
      <p:ext uri="{BB962C8B-B14F-4D97-AF65-F5344CB8AC3E}">
        <p14:creationId xmlns:p14="http://schemas.microsoft.com/office/powerpoint/2010/main" val="3131901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extLst>
              <p:ext uri="{D42A27DB-BD31-4B8C-83A1-F6EECF244321}">
                <p14:modId xmlns:p14="http://schemas.microsoft.com/office/powerpoint/2010/main" val="28568295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35593" name="think-cell Slide" r:id="rId5" imgW="344" imgH="344" progId="TCLayout.ActiveDocument.1">
                  <p:embed/>
                </p:oleObj>
              </mc:Choice>
              <mc:Fallback>
                <p:oleObj name="think-cell Slide" r:id="rId5"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114" y="365126"/>
            <a:ext cx="11073049" cy="1091318"/>
          </a:xfrm>
        </p:spPr>
        <p:txBody>
          <a:bodyPr>
            <a:no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Reason 3: </a:t>
            </a:r>
            <a:r>
              <a:rPr lang="en-US" altLang="ja-JP" sz="2400" dirty="0">
                <a:solidFill>
                  <a:srgbClr val="002060"/>
                </a:solidFill>
                <a:ea typeface="MS PGothic" pitchFamily="34" charset="-128"/>
              </a:rPr>
              <a:t>Insert the reason mentioned in the Executive Summary</a:t>
            </a:r>
            <a:br>
              <a:rPr lang="en-US" sz="2400" dirty="0"/>
            </a:br>
            <a:r>
              <a:rPr lang="en-US" b="0" dirty="0"/>
              <a:t>Insert the first bullet point mentioned in the executive summary</a:t>
            </a:r>
          </a:p>
        </p:txBody>
      </p:sp>
      <p:sp>
        <p:nvSpPr>
          <p:cNvPr id="2" name="Slide Number Placeholder 1">
            <a:extLst>
              <a:ext uri="{FF2B5EF4-FFF2-40B4-BE49-F238E27FC236}">
                <a16:creationId xmlns:a16="http://schemas.microsoft.com/office/drawing/2014/main" id="{7837E1C4-A2D7-4558-A504-36AC8920218D}"/>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10</a:t>
            </a:fld>
            <a:endParaRPr lang="en-US" sz="1000" dirty="0">
              <a:solidFill>
                <a:srgbClr val="ADAFBB"/>
              </a:solidFill>
            </a:endParaRPr>
          </a:p>
        </p:txBody>
      </p:sp>
      <p:sp>
        <p:nvSpPr>
          <p:cNvPr id="18" name="Rectangle 17">
            <a:extLst>
              <a:ext uri="{FF2B5EF4-FFF2-40B4-BE49-F238E27FC236}">
                <a16:creationId xmlns:a16="http://schemas.microsoft.com/office/drawing/2014/main" id="{6690B5F9-90B9-4DDB-8F95-51D207BE3335}"/>
              </a:ext>
            </a:extLst>
          </p:cNvPr>
          <p:cNvSpPr/>
          <p:nvPr/>
        </p:nvSpPr>
        <p:spPr>
          <a:xfrm>
            <a:off x="10209613" y="628824"/>
            <a:ext cx="1377550" cy="8268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82550" indent="-82550">
              <a:spcBef>
                <a:spcPts val="400"/>
              </a:spcBef>
              <a:spcAft>
                <a:spcPts val="400"/>
              </a:spcAft>
              <a:buFont typeface="Arial" panose="020B0604020202020204" pitchFamily="34" charset="0"/>
              <a:buChar char="•"/>
            </a:pPr>
            <a:endParaRPr lang="en-US" sz="1100" dirty="0">
              <a:solidFill>
                <a:schemeClr val="tx1"/>
              </a:solidFill>
            </a:endParaRPr>
          </a:p>
        </p:txBody>
      </p:sp>
      <p:sp>
        <p:nvSpPr>
          <p:cNvPr id="22" name="Rectangle 21">
            <a:extLst>
              <a:ext uri="{FF2B5EF4-FFF2-40B4-BE49-F238E27FC236}">
                <a16:creationId xmlns:a16="http://schemas.microsoft.com/office/drawing/2014/main" id="{8602A036-7416-4988-925A-EBDA9C107B50}"/>
              </a:ext>
            </a:extLst>
          </p:cNvPr>
          <p:cNvSpPr/>
          <p:nvPr/>
        </p:nvSpPr>
        <p:spPr>
          <a:xfrm>
            <a:off x="10209613" y="731312"/>
            <a:ext cx="1377550" cy="8268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82550" indent="-82550">
              <a:spcBef>
                <a:spcPts val="400"/>
              </a:spcBef>
              <a:spcAft>
                <a:spcPts val="400"/>
              </a:spcAft>
              <a:buFont typeface="Arial" panose="020B0604020202020204" pitchFamily="34" charset="0"/>
              <a:buChar char="•"/>
            </a:pPr>
            <a:endParaRPr lang="en-US" sz="1100" dirty="0">
              <a:solidFill>
                <a:schemeClr val="tx1"/>
              </a:solidFill>
            </a:endParaRPr>
          </a:p>
        </p:txBody>
      </p:sp>
      <p:sp>
        <p:nvSpPr>
          <p:cNvPr id="28" name="Rectangle 27">
            <a:extLst>
              <a:ext uri="{FF2B5EF4-FFF2-40B4-BE49-F238E27FC236}">
                <a16:creationId xmlns:a16="http://schemas.microsoft.com/office/drawing/2014/main" id="{798D09E1-2772-4230-A5DE-2885A3E7C695}"/>
              </a:ext>
            </a:extLst>
          </p:cNvPr>
          <p:cNvSpPr/>
          <p:nvPr/>
        </p:nvSpPr>
        <p:spPr>
          <a:xfrm>
            <a:off x="10209613" y="833801"/>
            <a:ext cx="327882" cy="10005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82550" indent="-82550">
              <a:spcBef>
                <a:spcPts val="400"/>
              </a:spcBef>
              <a:spcAft>
                <a:spcPts val="400"/>
              </a:spcAft>
              <a:buFont typeface="Arial" panose="020B0604020202020204" pitchFamily="34" charset="0"/>
              <a:buChar char="•"/>
            </a:pPr>
            <a:endParaRPr lang="en-US" sz="1100" dirty="0">
              <a:solidFill>
                <a:schemeClr val="tx1"/>
              </a:solidFill>
            </a:endParaRPr>
          </a:p>
        </p:txBody>
      </p:sp>
      <p:sp>
        <p:nvSpPr>
          <p:cNvPr id="30" name="Rectangle 29">
            <a:extLst>
              <a:ext uri="{FF2B5EF4-FFF2-40B4-BE49-F238E27FC236}">
                <a16:creationId xmlns:a16="http://schemas.microsoft.com/office/drawing/2014/main" id="{323C893F-BEBA-4082-9EB6-0A56A50A575D}"/>
              </a:ext>
            </a:extLst>
          </p:cNvPr>
          <p:cNvSpPr/>
          <p:nvPr/>
        </p:nvSpPr>
        <p:spPr>
          <a:xfrm>
            <a:off x="10559502" y="833801"/>
            <a:ext cx="327882" cy="10005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82550" indent="-82550">
              <a:spcBef>
                <a:spcPts val="400"/>
              </a:spcBef>
              <a:spcAft>
                <a:spcPts val="400"/>
              </a:spcAft>
              <a:buFont typeface="Arial" panose="020B0604020202020204" pitchFamily="34" charset="0"/>
              <a:buChar char="•"/>
            </a:pPr>
            <a:endParaRPr lang="en-US" sz="1100" dirty="0">
              <a:solidFill>
                <a:schemeClr val="tx1"/>
              </a:solidFill>
            </a:endParaRPr>
          </a:p>
        </p:txBody>
      </p:sp>
      <p:sp>
        <p:nvSpPr>
          <p:cNvPr id="31" name="Rectangle 30">
            <a:extLst>
              <a:ext uri="{FF2B5EF4-FFF2-40B4-BE49-F238E27FC236}">
                <a16:creationId xmlns:a16="http://schemas.microsoft.com/office/drawing/2014/main" id="{A8CD83FA-ED72-4561-BBA0-31865A2A34C2}"/>
              </a:ext>
            </a:extLst>
          </p:cNvPr>
          <p:cNvSpPr/>
          <p:nvPr/>
        </p:nvSpPr>
        <p:spPr>
          <a:xfrm>
            <a:off x="10909391" y="833801"/>
            <a:ext cx="327882" cy="100056"/>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nchorCtr="0"/>
          <a:lstStyle/>
          <a:p>
            <a:pPr marL="82550" indent="-82550">
              <a:spcBef>
                <a:spcPts val="400"/>
              </a:spcBef>
              <a:spcAft>
                <a:spcPts val="400"/>
              </a:spcAft>
              <a:buFont typeface="Arial" panose="020B0604020202020204" pitchFamily="34" charset="0"/>
              <a:buChar char="•"/>
            </a:pPr>
            <a:endParaRPr lang="en-US" sz="1100" dirty="0">
              <a:solidFill>
                <a:schemeClr val="tx1"/>
              </a:solidFill>
            </a:endParaRPr>
          </a:p>
        </p:txBody>
      </p:sp>
      <p:sp>
        <p:nvSpPr>
          <p:cNvPr id="32" name="Rectangle 31">
            <a:extLst>
              <a:ext uri="{FF2B5EF4-FFF2-40B4-BE49-F238E27FC236}">
                <a16:creationId xmlns:a16="http://schemas.microsoft.com/office/drawing/2014/main" id="{D6063000-4BDA-4632-ABE1-352A74733347}"/>
              </a:ext>
            </a:extLst>
          </p:cNvPr>
          <p:cNvSpPr/>
          <p:nvPr/>
        </p:nvSpPr>
        <p:spPr>
          <a:xfrm>
            <a:off x="11259281" y="833801"/>
            <a:ext cx="327882" cy="10005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0" marR="0" lvl="0" indent="0" algn="ctr" defTabSz="914400" rtl="0" eaLnBrk="1" fontAlgn="auto" latinLnBrk="0" hangingPunct="1">
              <a:lnSpc>
                <a:spcPct val="100000"/>
              </a:lnSpc>
              <a:spcBef>
                <a:spcPts val="400"/>
              </a:spcBef>
              <a:spcAft>
                <a:spcPts val="400"/>
              </a:spcAft>
              <a:buClrTx/>
              <a:buSzTx/>
              <a:buFontTx/>
              <a:buNone/>
              <a:tabLst/>
              <a:defRPr/>
            </a:pPr>
            <a:endParaRPr kumimoji="0" lang="en-US" sz="1200" b="1" i="0" u="none" strike="noStrike" kern="1200" cap="none" spc="0" normalizeH="0" baseline="0" noProof="0" dirty="0">
              <a:ln>
                <a:noFill/>
              </a:ln>
              <a:solidFill>
                <a:schemeClr val="tx1"/>
              </a:solidFill>
              <a:effectLst/>
              <a:uLnTx/>
              <a:uFillTx/>
              <a:ea typeface="+mn-ea"/>
              <a:cs typeface="+mn-cs"/>
            </a:endParaRPr>
          </a:p>
        </p:txBody>
      </p:sp>
      <p:sp>
        <p:nvSpPr>
          <p:cNvPr id="36" name="Rectangle 35">
            <a:extLst>
              <a:ext uri="{FF2B5EF4-FFF2-40B4-BE49-F238E27FC236}">
                <a16:creationId xmlns:a16="http://schemas.microsoft.com/office/drawing/2014/main" id="{3941DB7A-B324-4B89-A276-1DB8C65FC1DF}"/>
              </a:ext>
            </a:extLst>
          </p:cNvPr>
          <p:cNvSpPr/>
          <p:nvPr/>
        </p:nvSpPr>
        <p:spPr>
          <a:xfrm>
            <a:off x="10209613" y="953661"/>
            <a:ext cx="327882" cy="239085"/>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82550" indent="-82550">
              <a:spcBef>
                <a:spcPts val="400"/>
              </a:spcBef>
              <a:spcAft>
                <a:spcPts val="400"/>
              </a:spcAft>
              <a:buFont typeface="Arial" panose="020B0604020202020204" pitchFamily="34" charset="0"/>
              <a:buChar char="•"/>
            </a:pPr>
            <a:endParaRPr lang="en-US" sz="1100" dirty="0">
              <a:solidFill>
                <a:schemeClr val="tx1"/>
              </a:solidFill>
            </a:endParaRPr>
          </a:p>
        </p:txBody>
      </p:sp>
      <p:sp>
        <p:nvSpPr>
          <p:cNvPr id="37" name="Rectangle 36">
            <a:extLst>
              <a:ext uri="{FF2B5EF4-FFF2-40B4-BE49-F238E27FC236}">
                <a16:creationId xmlns:a16="http://schemas.microsoft.com/office/drawing/2014/main" id="{A581FDA5-FBF6-4012-99B4-6A6271B13860}"/>
              </a:ext>
            </a:extLst>
          </p:cNvPr>
          <p:cNvSpPr/>
          <p:nvPr/>
        </p:nvSpPr>
        <p:spPr>
          <a:xfrm>
            <a:off x="10559502" y="953661"/>
            <a:ext cx="327882" cy="239085"/>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82550" indent="-82550">
              <a:spcBef>
                <a:spcPts val="400"/>
              </a:spcBef>
              <a:spcAft>
                <a:spcPts val="400"/>
              </a:spcAft>
              <a:buFont typeface="Arial" panose="020B0604020202020204" pitchFamily="34" charset="0"/>
              <a:buChar char="•"/>
            </a:pPr>
            <a:endParaRPr lang="en-US" sz="1100" dirty="0">
              <a:solidFill>
                <a:schemeClr val="tx1"/>
              </a:solidFill>
            </a:endParaRPr>
          </a:p>
        </p:txBody>
      </p:sp>
      <p:sp>
        <p:nvSpPr>
          <p:cNvPr id="38" name="Rectangle 37">
            <a:extLst>
              <a:ext uri="{FF2B5EF4-FFF2-40B4-BE49-F238E27FC236}">
                <a16:creationId xmlns:a16="http://schemas.microsoft.com/office/drawing/2014/main" id="{1F8ACB6D-D1AD-4050-BC35-4F7C4C7CD4DD}"/>
              </a:ext>
            </a:extLst>
          </p:cNvPr>
          <p:cNvSpPr/>
          <p:nvPr/>
        </p:nvSpPr>
        <p:spPr>
          <a:xfrm>
            <a:off x="10909391" y="953661"/>
            <a:ext cx="327882" cy="239085"/>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nchorCtr="0"/>
          <a:lstStyle/>
          <a:p>
            <a:pPr marL="82550" indent="-82550">
              <a:spcBef>
                <a:spcPts val="400"/>
              </a:spcBef>
              <a:spcAft>
                <a:spcPts val="400"/>
              </a:spcAft>
              <a:buFont typeface="Arial" panose="020B0604020202020204" pitchFamily="34" charset="0"/>
              <a:buChar char="•"/>
            </a:pPr>
            <a:endParaRPr lang="en-US" sz="1100" dirty="0">
              <a:solidFill>
                <a:schemeClr val="tx1"/>
              </a:solidFill>
            </a:endParaRPr>
          </a:p>
        </p:txBody>
      </p:sp>
      <p:sp>
        <p:nvSpPr>
          <p:cNvPr id="39" name="Rectangle 38">
            <a:extLst>
              <a:ext uri="{FF2B5EF4-FFF2-40B4-BE49-F238E27FC236}">
                <a16:creationId xmlns:a16="http://schemas.microsoft.com/office/drawing/2014/main" id="{C69B8DAE-3AF9-47DC-8379-1E4D0D9F82A8}"/>
              </a:ext>
            </a:extLst>
          </p:cNvPr>
          <p:cNvSpPr/>
          <p:nvPr/>
        </p:nvSpPr>
        <p:spPr>
          <a:xfrm>
            <a:off x="11259281" y="953661"/>
            <a:ext cx="327882" cy="239085"/>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82550" marR="0" lvl="0" indent="-82550" algn="l" defTabSz="914400" rtl="0" eaLnBrk="1" fontAlgn="auto" latinLnBrk="0" hangingPunct="1">
              <a:lnSpc>
                <a:spcPct val="100000"/>
              </a:lnSpc>
              <a:spcBef>
                <a:spcPts val="400"/>
              </a:spcBef>
              <a:spcAft>
                <a:spcPts val="400"/>
              </a:spcAft>
              <a:buClrTx/>
              <a:buSzTx/>
              <a:buFont typeface="Arial" panose="020B0604020202020204" pitchFamily="34" charset="0"/>
              <a:buChar char="•"/>
              <a:tabLst/>
              <a:defRPr/>
            </a:pPr>
            <a:endParaRPr kumimoji="0" lang="en-US" sz="1100" b="0" i="0" u="none" strike="noStrike" kern="1200" cap="none" spc="0" normalizeH="0" baseline="0" noProof="0" dirty="0">
              <a:ln>
                <a:noFill/>
              </a:ln>
              <a:solidFill>
                <a:schemeClr val="tx1"/>
              </a:solidFill>
              <a:effectLst/>
              <a:uLnTx/>
              <a:uFillTx/>
              <a:ea typeface="+mn-ea"/>
              <a:cs typeface="+mn-cs"/>
            </a:endParaRPr>
          </a:p>
        </p:txBody>
      </p:sp>
      <p:graphicFrame>
        <p:nvGraphicFramePr>
          <p:cNvPr id="34" name="Chart 33">
            <a:extLst>
              <a:ext uri="{FF2B5EF4-FFF2-40B4-BE49-F238E27FC236}">
                <a16:creationId xmlns:a16="http://schemas.microsoft.com/office/drawing/2014/main" id="{27F4E2FB-7E51-47E8-94A2-753BC53AD34B}"/>
              </a:ext>
            </a:extLst>
          </p:cNvPr>
          <p:cNvGraphicFramePr/>
          <p:nvPr>
            <p:extLst>
              <p:ext uri="{D42A27DB-BD31-4B8C-83A1-F6EECF244321}">
                <p14:modId xmlns:p14="http://schemas.microsoft.com/office/powerpoint/2010/main" val="2919475316"/>
              </p:ext>
            </p:extLst>
          </p:nvPr>
        </p:nvGraphicFramePr>
        <p:xfrm>
          <a:off x="3048000" y="1657978"/>
          <a:ext cx="6096000" cy="3803022"/>
        </p:xfrm>
        <a:graphic>
          <a:graphicData uri="http://schemas.openxmlformats.org/drawingml/2006/chart">
            <c:chart xmlns:c="http://schemas.openxmlformats.org/drawingml/2006/chart" xmlns:r="http://schemas.openxmlformats.org/officeDocument/2006/relationships" r:id="rId7"/>
          </a:graphicData>
        </a:graphic>
      </p:graphicFrame>
      <p:sp>
        <p:nvSpPr>
          <p:cNvPr id="35" name="Speech Bubble: Rectangle with Corners Rounded 34">
            <a:extLst>
              <a:ext uri="{FF2B5EF4-FFF2-40B4-BE49-F238E27FC236}">
                <a16:creationId xmlns:a16="http://schemas.microsoft.com/office/drawing/2014/main" id="{F072B7A5-37AA-459B-B295-3FFF3C6960C4}"/>
              </a:ext>
            </a:extLst>
          </p:cNvPr>
          <p:cNvSpPr/>
          <p:nvPr/>
        </p:nvSpPr>
        <p:spPr>
          <a:xfrm>
            <a:off x="2304770" y="5545015"/>
            <a:ext cx="7582461" cy="976365"/>
          </a:xfrm>
          <a:prstGeom prst="wedgeRoundRectCallout">
            <a:avLst>
              <a:gd name="adj1" fmla="val 5452"/>
              <a:gd name="adj2" fmla="val -109101"/>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The content of this slide should illustrate the title of this slide. If the content of this slide is not relevant, just delete it. Check all the slides of this presentation, as we may potentially have a template that you may want to reuse. Please note that you can change the data of each chart included in this presentation. All you need to do is double click on the chart and then click on “Edit data” located in the tab “Chart design”</a:t>
            </a:r>
          </a:p>
        </p:txBody>
      </p:sp>
    </p:spTree>
    <p:extLst>
      <p:ext uri="{BB962C8B-B14F-4D97-AF65-F5344CB8AC3E}">
        <p14:creationId xmlns:p14="http://schemas.microsoft.com/office/powerpoint/2010/main" val="1078326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extLst>
              <p:ext uri="{D42A27DB-BD31-4B8C-83A1-F6EECF244321}">
                <p14:modId xmlns:p14="http://schemas.microsoft.com/office/powerpoint/2010/main" val="20194573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36616" name="think-cell Slide" r:id="rId5" imgW="344" imgH="344" progId="TCLayout.ActiveDocument.1">
                  <p:embed/>
                </p:oleObj>
              </mc:Choice>
              <mc:Fallback>
                <p:oleObj name="think-cell Slide" r:id="rId5"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114" y="365126"/>
            <a:ext cx="11073049" cy="1091318"/>
          </a:xfrm>
        </p:spPr>
        <p:txBody>
          <a:bodyPr>
            <a:no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Reason 3: </a:t>
            </a:r>
            <a:r>
              <a:rPr lang="en-US" altLang="ja-JP" sz="2400" dirty="0">
                <a:solidFill>
                  <a:srgbClr val="002060"/>
                </a:solidFill>
                <a:ea typeface="MS PGothic" pitchFamily="34" charset="-128"/>
              </a:rPr>
              <a:t>Insert the reason mentioned in the Executive Summary</a:t>
            </a:r>
            <a:br>
              <a:rPr lang="en-US" sz="2400" dirty="0"/>
            </a:br>
            <a:r>
              <a:rPr lang="en-US" sz="2000" b="0" dirty="0"/>
              <a:t>Insert the second bullet point mentioned in the executive summary</a:t>
            </a:r>
            <a:endParaRPr lang="en-US" b="0" dirty="0"/>
          </a:p>
        </p:txBody>
      </p:sp>
      <p:sp>
        <p:nvSpPr>
          <p:cNvPr id="2" name="Slide Number Placeholder 1">
            <a:extLst>
              <a:ext uri="{FF2B5EF4-FFF2-40B4-BE49-F238E27FC236}">
                <a16:creationId xmlns:a16="http://schemas.microsoft.com/office/drawing/2014/main" id="{7837E1C4-A2D7-4558-A504-36AC8920218D}"/>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11</a:t>
            </a:fld>
            <a:endParaRPr lang="en-US" sz="1000" dirty="0">
              <a:solidFill>
                <a:srgbClr val="ADAFBB"/>
              </a:solidFill>
            </a:endParaRPr>
          </a:p>
        </p:txBody>
      </p:sp>
      <p:sp>
        <p:nvSpPr>
          <p:cNvPr id="18" name="Rectangle 17">
            <a:extLst>
              <a:ext uri="{FF2B5EF4-FFF2-40B4-BE49-F238E27FC236}">
                <a16:creationId xmlns:a16="http://schemas.microsoft.com/office/drawing/2014/main" id="{6690B5F9-90B9-4DDB-8F95-51D207BE3335}"/>
              </a:ext>
            </a:extLst>
          </p:cNvPr>
          <p:cNvSpPr/>
          <p:nvPr/>
        </p:nvSpPr>
        <p:spPr>
          <a:xfrm>
            <a:off x="10209613" y="628824"/>
            <a:ext cx="1377550" cy="8268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82550" indent="-82550">
              <a:spcBef>
                <a:spcPts val="400"/>
              </a:spcBef>
              <a:spcAft>
                <a:spcPts val="400"/>
              </a:spcAft>
              <a:buFont typeface="Arial" panose="020B0604020202020204" pitchFamily="34" charset="0"/>
              <a:buChar char="•"/>
            </a:pPr>
            <a:endParaRPr lang="en-US" sz="1100" dirty="0">
              <a:solidFill>
                <a:schemeClr val="tx1"/>
              </a:solidFill>
            </a:endParaRPr>
          </a:p>
        </p:txBody>
      </p:sp>
      <p:sp>
        <p:nvSpPr>
          <p:cNvPr id="22" name="Rectangle 21">
            <a:extLst>
              <a:ext uri="{FF2B5EF4-FFF2-40B4-BE49-F238E27FC236}">
                <a16:creationId xmlns:a16="http://schemas.microsoft.com/office/drawing/2014/main" id="{8602A036-7416-4988-925A-EBDA9C107B50}"/>
              </a:ext>
            </a:extLst>
          </p:cNvPr>
          <p:cNvSpPr/>
          <p:nvPr/>
        </p:nvSpPr>
        <p:spPr>
          <a:xfrm>
            <a:off x="10209613" y="731312"/>
            <a:ext cx="1377550" cy="8268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82550" indent="-82550">
              <a:spcBef>
                <a:spcPts val="400"/>
              </a:spcBef>
              <a:spcAft>
                <a:spcPts val="400"/>
              </a:spcAft>
              <a:buFont typeface="Arial" panose="020B0604020202020204" pitchFamily="34" charset="0"/>
              <a:buChar char="•"/>
            </a:pPr>
            <a:endParaRPr lang="en-US" sz="1100" dirty="0">
              <a:solidFill>
                <a:schemeClr val="tx1"/>
              </a:solidFill>
            </a:endParaRPr>
          </a:p>
        </p:txBody>
      </p:sp>
      <p:sp>
        <p:nvSpPr>
          <p:cNvPr id="28" name="Rectangle 27">
            <a:extLst>
              <a:ext uri="{FF2B5EF4-FFF2-40B4-BE49-F238E27FC236}">
                <a16:creationId xmlns:a16="http://schemas.microsoft.com/office/drawing/2014/main" id="{798D09E1-2772-4230-A5DE-2885A3E7C695}"/>
              </a:ext>
            </a:extLst>
          </p:cNvPr>
          <p:cNvSpPr/>
          <p:nvPr/>
        </p:nvSpPr>
        <p:spPr>
          <a:xfrm>
            <a:off x="10209613" y="833801"/>
            <a:ext cx="327882" cy="10005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82550" indent="-82550">
              <a:spcBef>
                <a:spcPts val="400"/>
              </a:spcBef>
              <a:spcAft>
                <a:spcPts val="400"/>
              </a:spcAft>
              <a:buFont typeface="Arial" panose="020B0604020202020204" pitchFamily="34" charset="0"/>
              <a:buChar char="•"/>
            </a:pPr>
            <a:endParaRPr lang="en-US" sz="1100" dirty="0">
              <a:solidFill>
                <a:schemeClr val="tx1"/>
              </a:solidFill>
            </a:endParaRPr>
          </a:p>
        </p:txBody>
      </p:sp>
      <p:sp>
        <p:nvSpPr>
          <p:cNvPr id="30" name="Rectangle 29">
            <a:extLst>
              <a:ext uri="{FF2B5EF4-FFF2-40B4-BE49-F238E27FC236}">
                <a16:creationId xmlns:a16="http://schemas.microsoft.com/office/drawing/2014/main" id="{323C893F-BEBA-4082-9EB6-0A56A50A575D}"/>
              </a:ext>
            </a:extLst>
          </p:cNvPr>
          <p:cNvSpPr/>
          <p:nvPr/>
        </p:nvSpPr>
        <p:spPr>
          <a:xfrm>
            <a:off x="10559502" y="833801"/>
            <a:ext cx="327882" cy="10005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82550" indent="-82550">
              <a:spcBef>
                <a:spcPts val="400"/>
              </a:spcBef>
              <a:spcAft>
                <a:spcPts val="400"/>
              </a:spcAft>
              <a:buFont typeface="Arial" panose="020B0604020202020204" pitchFamily="34" charset="0"/>
              <a:buChar char="•"/>
            </a:pPr>
            <a:endParaRPr lang="en-US" sz="1100" dirty="0">
              <a:solidFill>
                <a:schemeClr val="tx1"/>
              </a:solidFill>
            </a:endParaRPr>
          </a:p>
        </p:txBody>
      </p:sp>
      <p:sp>
        <p:nvSpPr>
          <p:cNvPr id="31" name="Rectangle 30">
            <a:extLst>
              <a:ext uri="{FF2B5EF4-FFF2-40B4-BE49-F238E27FC236}">
                <a16:creationId xmlns:a16="http://schemas.microsoft.com/office/drawing/2014/main" id="{A8CD83FA-ED72-4561-BBA0-31865A2A34C2}"/>
              </a:ext>
            </a:extLst>
          </p:cNvPr>
          <p:cNvSpPr/>
          <p:nvPr/>
        </p:nvSpPr>
        <p:spPr>
          <a:xfrm>
            <a:off x="10909391" y="833801"/>
            <a:ext cx="327882" cy="100056"/>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nchorCtr="0"/>
          <a:lstStyle/>
          <a:p>
            <a:pPr marL="82550" indent="-82550">
              <a:spcBef>
                <a:spcPts val="400"/>
              </a:spcBef>
              <a:spcAft>
                <a:spcPts val="400"/>
              </a:spcAft>
              <a:buFont typeface="Arial" panose="020B0604020202020204" pitchFamily="34" charset="0"/>
              <a:buChar char="•"/>
            </a:pPr>
            <a:endParaRPr lang="en-US" sz="1100" dirty="0">
              <a:solidFill>
                <a:schemeClr val="tx1"/>
              </a:solidFill>
            </a:endParaRPr>
          </a:p>
        </p:txBody>
      </p:sp>
      <p:sp>
        <p:nvSpPr>
          <p:cNvPr id="32" name="Rectangle 31">
            <a:extLst>
              <a:ext uri="{FF2B5EF4-FFF2-40B4-BE49-F238E27FC236}">
                <a16:creationId xmlns:a16="http://schemas.microsoft.com/office/drawing/2014/main" id="{D6063000-4BDA-4632-ABE1-352A74733347}"/>
              </a:ext>
            </a:extLst>
          </p:cNvPr>
          <p:cNvSpPr/>
          <p:nvPr/>
        </p:nvSpPr>
        <p:spPr>
          <a:xfrm>
            <a:off x="11259281" y="833801"/>
            <a:ext cx="327882" cy="10005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0" marR="0" lvl="0" indent="0" algn="ctr" defTabSz="914400" rtl="0" eaLnBrk="1" fontAlgn="auto" latinLnBrk="0" hangingPunct="1">
              <a:lnSpc>
                <a:spcPct val="100000"/>
              </a:lnSpc>
              <a:spcBef>
                <a:spcPts val="400"/>
              </a:spcBef>
              <a:spcAft>
                <a:spcPts val="400"/>
              </a:spcAft>
              <a:buClrTx/>
              <a:buSzTx/>
              <a:buFontTx/>
              <a:buNone/>
              <a:tabLst/>
              <a:defRPr/>
            </a:pPr>
            <a:endParaRPr kumimoji="0" lang="en-US" sz="1200" b="1" i="0" u="none" strike="noStrike" kern="1200" cap="none" spc="0" normalizeH="0" baseline="0" noProof="0" dirty="0">
              <a:ln>
                <a:noFill/>
              </a:ln>
              <a:solidFill>
                <a:schemeClr val="tx1"/>
              </a:solidFill>
              <a:effectLst/>
              <a:uLnTx/>
              <a:uFillTx/>
              <a:ea typeface="+mn-ea"/>
              <a:cs typeface="+mn-cs"/>
            </a:endParaRPr>
          </a:p>
        </p:txBody>
      </p:sp>
      <p:sp>
        <p:nvSpPr>
          <p:cNvPr id="36" name="Rectangle 35">
            <a:extLst>
              <a:ext uri="{FF2B5EF4-FFF2-40B4-BE49-F238E27FC236}">
                <a16:creationId xmlns:a16="http://schemas.microsoft.com/office/drawing/2014/main" id="{3941DB7A-B324-4B89-A276-1DB8C65FC1DF}"/>
              </a:ext>
            </a:extLst>
          </p:cNvPr>
          <p:cNvSpPr/>
          <p:nvPr/>
        </p:nvSpPr>
        <p:spPr>
          <a:xfrm>
            <a:off x="10209613" y="953661"/>
            <a:ext cx="327882" cy="239085"/>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82550" indent="-82550">
              <a:spcBef>
                <a:spcPts val="400"/>
              </a:spcBef>
              <a:spcAft>
                <a:spcPts val="400"/>
              </a:spcAft>
              <a:buFont typeface="Arial" panose="020B0604020202020204" pitchFamily="34" charset="0"/>
              <a:buChar char="•"/>
            </a:pPr>
            <a:endParaRPr lang="en-US" sz="1100" dirty="0">
              <a:solidFill>
                <a:schemeClr val="tx1"/>
              </a:solidFill>
            </a:endParaRPr>
          </a:p>
        </p:txBody>
      </p:sp>
      <p:sp>
        <p:nvSpPr>
          <p:cNvPr id="37" name="Rectangle 36">
            <a:extLst>
              <a:ext uri="{FF2B5EF4-FFF2-40B4-BE49-F238E27FC236}">
                <a16:creationId xmlns:a16="http://schemas.microsoft.com/office/drawing/2014/main" id="{A581FDA5-FBF6-4012-99B4-6A6271B13860}"/>
              </a:ext>
            </a:extLst>
          </p:cNvPr>
          <p:cNvSpPr/>
          <p:nvPr/>
        </p:nvSpPr>
        <p:spPr>
          <a:xfrm>
            <a:off x="10559502" y="953661"/>
            <a:ext cx="327882" cy="239085"/>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82550" indent="-82550">
              <a:spcBef>
                <a:spcPts val="400"/>
              </a:spcBef>
              <a:spcAft>
                <a:spcPts val="400"/>
              </a:spcAft>
              <a:buFont typeface="Arial" panose="020B0604020202020204" pitchFamily="34" charset="0"/>
              <a:buChar char="•"/>
            </a:pPr>
            <a:endParaRPr lang="en-US" sz="1100" dirty="0">
              <a:solidFill>
                <a:schemeClr val="tx1"/>
              </a:solidFill>
            </a:endParaRPr>
          </a:p>
        </p:txBody>
      </p:sp>
      <p:sp>
        <p:nvSpPr>
          <p:cNvPr id="38" name="Rectangle 37">
            <a:extLst>
              <a:ext uri="{FF2B5EF4-FFF2-40B4-BE49-F238E27FC236}">
                <a16:creationId xmlns:a16="http://schemas.microsoft.com/office/drawing/2014/main" id="{1F8ACB6D-D1AD-4050-BC35-4F7C4C7CD4DD}"/>
              </a:ext>
            </a:extLst>
          </p:cNvPr>
          <p:cNvSpPr/>
          <p:nvPr/>
        </p:nvSpPr>
        <p:spPr>
          <a:xfrm>
            <a:off x="10909391" y="953661"/>
            <a:ext cx="327882" cy="239085"/>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nchorCtr="0"/>
          <a:lstStyle/>
          <a:p>
            <a:pPr marL="82550" indent="-82550">
              <a:spcBef>
                <a:spcPts val="400"/>
              </a:spcBef>
              <a:spcAft>
                <a:spcPts val="400"/>
              </a:spcAft>
              <a:buFont typeface="Arial" panose="020B0604020202020204" pitchFamily="34" charset="0"/>
              <a:buChar char="•"/>
            </a:pPr>
            <a:endParaRPr lang="en-US" sz="1100" dirty="0">
              <a:solidFill>
                <a:schemeClr val="tx1"/>
              </a:solidFill>
            </a:endParaRPr>
          </a:p>
        </p:txBody>
      </p:sp>
      <p:sp>
        <p:nvSpPr>
          <p:cNvPr id="39" name="Rectangle 38">
            <a:extLst>
              <a:ext uri="{FF2B5EF4-FFF2-40B4-BE49-F238E27FC236}">
                <a16:creationId xmlns:a16="http://schemas.microsoft.com/office/drawing/2014/main" id="{C69B8DAE-3AF9-47DC-8379-1E4D0D9F82A8}"/>
              </a:ext>
            </a:extLst>
          </p:cNvPr>
          <p:cNvSpPr/>
          <p:nvPr/>
        </p:nvSpPr>
        <p:spPr>
          <a:xfrm>
            <a:off x="11259281" y="953661"/>
            <a:ext cx="327882" cy="239085"/>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82550" marR="0" lvl="0" indent="-82550" algn="l" defTabSz="914400" rtl="0" eaLnBrk="1" fontAlgn="auto" latinLnBrk="0" hangingPunct="1">
              <a:lnSpc>
                <a:spcPct val="100000"/>
              </a:lnSpc>
              <a:spcBef>
                <a:spcPts val="400"/>
              </a:spcBef>
              <a:spcAft>
                <a:spcPts val="400"/>
              </a:spcAft>
              <a:buClrTx/>
              <a:buSzTx/>
              <a:buFont typeface="Arial" panose="020B0604020202020204" pitchFamily="34" charset="0"/>
              <a:buChar char="•"/>
              <a:tabLst/>
              <a:defRPr/>
            </a:pPr>
            <a:endParaRPr kumimoji="0" lang="en-US" sz="1100" b="0" i="0" u="none" strike="noStrike" kern="1200" cap="none" spc="0" normalizeH="0" baseline="0" noProof="0" dirty="0">
              <a:ln>
                <a:noFill/>
              </a:ln>
              <a:solidFill>
                <a:schemeClr val="tx1"/>
              </a:solidFill>
              <a:effectLst/>
              <a:uLnTx/>
              <a:uFillTx/>
              <a:ea typeface="+mn-ea"/>
              <a:cs typeface="+mn-cs"/>
            </a:endParaRPr>
          </a:p>
        </p:txBody>
      </p:sp>
      <p:graphicFrame>
        <p:nvGraphicFramePr>
          <p:cNvPr id="17" name="Chart 16">
            <a:extLst>
              <a:ext uri="{FF2B5EF4-FFF2-40B4-BE49-F238E27FC236}">
                <a16:creationId xmlns:a16="http://schemas.microsoft.com/office/drawing/2014/main" id="{1C813593-C41E-44A0-8BCD-94AE8268D04D}"/>
              </a:ext>
            </a:extLst>
          </p:cNvPr>
          <p:cNvGraphicFramePr/>
          <p:nvPr>
            <p:extLst>
              <p:ext uri="{D42A27DB-BD31-4B8C-83A1-F6EECF244321}">
                <p14:modId xmlns:p14="http://schemas.microsoft.com/office/powerpoint/2010/main" val="3975811673"/>
              </p:ext>
            </p:extLst>
          </p:nvPr>
        </p:nvGraphicFramePr>
        <p:xfrm>
          <a:off x="3048000" y="1668026"/>
          <a:ext cx="6096000" cy="3792973"/>
        </p:xfrm>
        <a:graphic>
          <a:graphicData uri="http://schemas.openxmlformats.org/drawingml/2006/chart">
            <c:chart xmlns:c="http://schemas.openxmlformats.org/drawingml/2006/chart" xmlns:r="http://schemas.openxmlformats.org/officeDocument/2006/relationships" r:id="rId7"/>
          </a:graphicData>
        </a:graphic>
      </p:graphicFrame>
      <p:sp>
        <p:nvSpPr>
          <p:cNvPr id="35" name="Speech Bubble: Rectangle with Corners Rounded 34">
            <a:extLst>
              <a:ext uri="{FF2B5EF4-FFF2-40B4-BE49-F238E27FC236}">
                <a16:creationId xmlns:a16="http://schemas.microsoft.com/office/drawing/2014/main" id="{F072B7A5-37AA-459B-B295-3FFF3C6960C4}"/>
              </a:ext>
            </a:extLst>
          </p:cNvPr>
          <p:cNvSpPr/>
          <p:nvPr/>
        </p:nvSpPr>
        <p:spPr>
          <a:xfrm>
            <a:off x="2304770" y="5545015"/>
            <a:ext cx="7582461" cy="976365"/>
          </a:xfrm>
          <a:prstGeom prst="wedgeRoundRectCallout">
            <a:avLst>
              <a:gd name="adj1" fmla="val 5452"/>
              <a:gd name="adj2" fmla="val -109101"/>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The content of this slide should illustrate the title of this slide. If the content of this slide is not relevant, just delete it. Check all the slides of this presentation, as we may potentially have a template that you may want to reuse. Please note that you can change the data of each chart included in this presentation. All you need to do is double click on the chart and then click on “Edit data” located in the tab “Chart design”</a:t>
            </a:r>
          </a:p>
        </p:txBody>
      </p:sp>
    </p:spTree>
    <p:extLst>
      <p:ext uri="{BB962C8B-B14F-4D97-AF65-F5344CB8AC3E}">
        <p14:creationId xmlns:p14="http://schemas.microsoft.com/office/powerpoint/2010/main" val="1632776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extLst>
              <p:ext uri="{D42A27DB-BD31-4B8C-83A1-F6EECF244321}">
                <p14:modId xmlns:p14="http://schemas.microsoft.com/office/powerpoint/2010/main" val="13365280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37640" name="think-cell Slide" r:id="rId5" imgW="344" imgH="344" progId="TCLayout.ActiveDocument.1">
                  <p:embed/>
                </p:oleObj>
              </mc:Choice>
              <mc:Fallback>
                <p:oleObj name="think-cell Slide" r:id="rId5"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114" y="365126"/>
            <a:ext cx="11073049" cy="1091318"/>
          </a:xfrm>
        </p:spPr>
        <p:txBody>
          <a:bodyPr>
            <a:no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Reason 3: </a:t>
            </a:r>
            <a:r>
              <a:rPr lang="en-US" altLang="ja-JP" sz="2400" dirty="0">
                <a:solidFill>
                  <a:srgbClr val="002060"/>
                </a:solidFill>
                <a:ea typeface="MS PGothic" pitchFamily="34" charset="-128"/>
              </a:rPr>
              <a:t>Insert the reason mentioned in the Executive Summary</a:t>
            </a:r>
            <a:br>
              <a:rPr lang="en-US" sz="2400" dirty="0"/>
            </a:br>
            <a:r>
              <a:rPr lang="en-US" sz="2000" b="0" dirty="0"/>
              <a:t>Insert the third bullet point mentioned in the executive summary</a:t>
            </a:r>
            <a:endParaRPr lang="en-US" b="0" dirty="0"/>
          </a:p>
        </p:txBody>
      </p:sp>
      <p:sp>
        <p:nvSpPr>
          <p:cNvPr id="2" name="Slide Number Placeholder 1">
            <a:extLst>
              <a:ext uri="{FF2B5EF4-FFF2-40B4-BE49-F238E27FC236}">
                <a16:creationId xmlns:a16="http://schemas.microsoft.com/office/drawing/2014/main" id="{7837E1C4-A2D7-4558-A504-36AC8920218D}"/>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12</a:t>
            </a:fld>
            <a:endParaRPr lang="en-US" sz="1000" dirty="0">
              <a:solidFill>
                <a:srgbClr val="ADAFBB"/>
              </a:solidFill>
            </a:endParaRPr>
          </a:p>
        </p:txBody>
      </p:sp>
      <p:sp>
        <p:nvSpPr>
          <p:cNvPr id="18" name="Rectangle 17">
            <a:extLst>
              <a:ext uri="{FF2B5EF4-FFF2-40B4-BE49-F238E27FC236}">
                <a16:creationId xmlns:a16="http://schemas.microsoft.com/office/drawing/2014/main" id="{6690B5F9-90B9-4DDB-8F95-51D207BE3335}"/>
              </a:ext>
            </a:extLst>
          </p:cNvPr>
          <p:cNvSpPr/>
          <p:nvPr/>
        </p:nvSpPr>
        <p:spPr>
          <a:xfrm>
            <a:off x="10209613" y="628824"/>
            <a:ext cx="1377550" cy="8268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82550" indent="-82550">
              <a:spcBef>
                <a:spcPts val="400"/>
              </a:spcBef>
              <a:spcAft>
                <a:spcPts val="400"/>
              </a:spcAft>
              <a:buFont typeface="Arial" panose="020B0604020202020204" pitchFamily="34" charset="0"/>
              <a:buChar char="•"/>
            </a:pPr>
            <a:endParaRPr lang="en-US" sz="1100" dirty="0">
              <a:solidFill>
                <a:schemeClr val="tx1"/>
              </a:solidFill>
            </a:endParaRPr>
          </a:p>
        </p:txBody>
      </p:sp>
      <p:sp>
        <p:nvSpPr>
          <p:cNvPr id="22" name="Rectangle 21">
            <a:extLst>
              <a:ext uri="{FF2B5EF4-FFF2-40B4-BE49-F238E27FC236}">
                <a16:creationId xmlns:a16="http://schemas.microsoft.com/office/drawing/2014/main" id="{8602A036-7416-4988-925A-EBDA9C107B50}"/>
              </a:ext>
            </a:extLst>
          </p:cNvPr>
          <p:cNvSpPr/>
          <p:nvPr/>
        </p:nvSpPr>
        <p:spPr>
          <a:xfrm>
            <a:off x="10209613" y="731312"/>
            <a:ext cx="1377550" cy="8268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82550" indent="-82550">
              <a:spcBef>
                <a:spcPts val="400"/>
              </a:spcBef>
              <a:spcAft>
                <a:spcPts val="400"/>
              </a:spcAft>
              <a:buFont typeface="Arial" panose="020B0604020202020204" pitchFamily="34" charset="0"/>
              <a:buChar char="•"/>
            </a:pPr>
            <a:endParaRPr lang="en-US" sz="1100" dirty="0">
              <a:solidFill>
                <a:schemeClr val="tx1"/>
              </a:solidFill>
            </a:endParaRPr>
          </a:p>
        </p:txBody>
      </p:sp>
      <p:sp>
        <p:nvSpPr>
          <p:cNvPr id="28" name="Rectangle 27">
            <a:extLst>
              <a:ext uri="{FF2B5EF4-FFF2-40B4-BE49-F238E27FC236}">
                <a16:creationId xmlns:a16="http://schemas.microsoft.com/office/drawing/2014/main" id="{798D09E1-2772-4230-A5DE-2885A3E7C695}"/>
              </a:ext>
            </a:extLst>
          </p:cNvPr>
          <p:cNvSpPr/>
          <p:nvPr/>
        </p:nvSpPr>
        <p:spPr>
          <a:xfrm>
            <a:off x="10209613" y="833801"/>
            <a:ext cx="327882" cy="10005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82550" indent="-82550">
              <a:spcBef>
                <a:spcPts val="400"/>
              </a:spcBef>
              <a:spcAft>
                <a:spcPts val="400"/>
              </a:spcAft>
              <a:buFont typeface="Arial" panose="020B0604020202020204" pitchFamily="34" charset="0"/>
              <a:buChar char="•"/>
            </a:pPr>
            <a:endParaRPr lang="en-US" sz="1100" dirty="0">
              <a:solidFill>
                <a:schemeClr val="tx1"/>
              </a:solidFill>
            </a:endParaRPr>
          </a:p>
        </p:txBody>
      </p:sp>
      <p:sp>
        <p:nvSpPr>
          <p:cNvPr id="30" name="Rectangle 29">
            <a:extLst>
              <a:ext uri="{FF2B5EF4-FFF2-40B4-BE49-F238E27FC236}">
                <a16:creationId xmlns:a16="http://schemas.microsoft.com/office/drawing/2014/main" id="{323C893F-BEBA-4082-9EB6-0A56A50A575D}"/>
              </a:ext>
            </a:extLst>
          </p:cNvPr>
          <p:cNvSpPr/>
          <p:nvPr/>
        </p:nvSpPr>
        <p:spPr>
          <a:xfrm>
            <a:off x="10559502" y="833801"/>
            <a:ext cx="327882" cy="10005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82550" indent="-82550">
              <a:spcBef>
                <a:spcPts val="400"/>
              </a:spcBef>
              <a:spcAft>
                <a:spcPts val="400"/>
              </a:spcAft>
              <a:buFont typeface="Arial" panose="020B0604020202020204" pitchFamily="34" charset="0"/>
              <a:buChar char="•"/>
            </a:pPr>
            <a:endParaRPr lang="en-US" sz="1100" dirty="0">
              <a:solidFill>
                <a:schemeClr val="tx1"/>
              </a:solidFill>
            </a:endParaRPr>
          </a:p>
        </p:txBody>
      </p:sp>
      <p:sp>
        <p:nvSpPr>
          <p:cNvPr id="31" name="Rectangle 30">
            <a:extLst>
              <a:ext uri="{FF2B5EF4-FFF2-40B4-BE49-F238E27FC236}">
                <a16:creationId xmlns:a16="http://schemas.microsoft.com/office/drawing/2014/main" id="{A8CD83FA-ED72-4561-BBA0-31865A2A34C2}"/>
              </a:ext>
            </a:extLst>
          </p:cNvPr>
          <p:cNvSpPr/>
          <p:nvPr/>
        </p:nvSpPr>
        <p:spPr>
          <a:xfrm>
            <a:off x="10909391" y="833801"/>
            <a:ext cx="327882" cy="100056"/>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nchorCtr="0"/>
          <a:lstStyle/>
          <a:p>
            <a:pPr marL="82550" indent="-82550">
              <a:spcBef>
                <a:spcPts val="400"/>
              </a:spcBef>
              <a:spcAft>
                <a:spcPts val="400"/>
              </a:spcAft>
              <a:buFont typeface="Arial" panose="020B0604020202020204" pitchFamily="34" charset="0"/>
              <a:buChar char="•"/>
            </a:pPr>
            <a:endParaRPr lang="en-US" sz="1100" dirty="0">
              <a:solidFill>
                <a:schemeClr val="tx1"/>
              </a:solidFill>
            </a:endParaRPr>
          </a:p>
        </p:txBody>
      </p:sp>
      <p:sp>
        <p:nvSpPr>
          <p:cNvPr id="32" name="Rectangle 31">
            <a:extLst>
              <a:ext uri="{FF2B5EF4-FFF2-40B4-BE49-F238E27FC236}">
                <a16:creationId xmlns:a16="http://schemas.microsoft.com/office/drawing/2014/main" id="{D6063000-4BDA-4632-ABE1-352A74733347}"/>
              </a:ext>
            </a:extLst>
          </p:cNvPr>
          <p:cNvSpPr/>
          <p:nvPr/>
        </p:nvSpPr>
        <p:spPr>
          <a:xfrm>
            <a:off x="11259281" y="833801"/>
            <a:ext cx="327882" cy="10005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0" marR="0" lvl="0" indent="0" algn="ctr" defTabSz="914400" rtl="0" eaLnBrk="1" fontAlgn="auto" latinLnBrk="0" hangingPunct="1">
              <a:lnSpc>
                <a:spcPct val="100000"/>
              </a:lnSpc>
              <a:spcBef>
                <a:spcPts val="400"/>
              </a:spcBef>
              <a:spcAft>
                <a:spcPts val="400"/>
              </a:spcAft>
              <a:buClrTx/>
              <a:buSzTx/>
              <a:buFontTx/>
              <a:buNone/>
              <a:tabLst/>
              <a:defRPr/>
            </a:pPr>
            <a:endParaRPr kumimoji="0" lang="en-US" sz="1200" b="1" i="0" u="none" strike="noStrike" kern="1200" cap="none" spc="0" normalizeH="0" baseline="0" noProof="0" dirty="0">
              <a:ln>
                <a:noFill/>
              </a:ln>
              <a:solidFill>
                <a:schemeClr val="tx1"/>
              </a:solidFill>
              <a:effectLst/>
              <a:uLnTx/>
              <a:uFillTx/>
              <a:ea typeface="+mn-ea"/>
              <a:cs typeface="+mn-cs"/>
            </a:endParaRPr>
          </a:p>
        </p:txBody>
      </p:sp>
      <p:sp>
        <p:nvSpPr>
          <p:cNvPr id="36" name="Rectangle 35">
            <a:extLst>
              <a:ext uri="{FF2B5EF4-FFF2-40B4-BE49-F238E27FC236}">
                <a16:creationId xmlns:a16="http://schemas.microsoft.com/office/drawing/2014/main" id="{3941DB7A-B324-4B89-A276-1DB8C65FC1DF}"/>
              </a:ext>
            </a:extLst>
          </p:cNvPr>
          <p:cNvSpPr/>
          <p:nvPr/>
        </p:nvSpPr>
        <p:spPr>
          <a:xfrm>
            <a:off x="10209613" y="953661"/>
            <a:ext cx="327882" cy="239085"/>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82550" indent="-82550">
              <a:spcBef>
                <a:spcPts val="400"/>
              </a:spcBef>
              <a:spcAft>
                <a:spcPts val="400"/>
              </a:spcAft>
              <a:buFont typeface="Arial" panose="020B0604020202020204" pitchFamily="34" charset="0"/>
              <a:buChar char="•"/>
            </a:pPr>
            <a:endParaRPr lang="en-US" sz="1100" dirty="0">
              <a:solidFill>
                <a:schemeClr val="tx1"/>
              </a:solidFill>
            </a:endParaRPr>
          </a:p>
        </p:txBody>
      </p:sp>
      <p:sp>
        <p:nvSpPr>
          <p:cNvPr id="37" name="Rectangle 36">
            <a:extLst>
              <a:ext uri="{FF2B5EF4-FFF2-40B4-BE49-F238E27FC236}">
                <a16:creationId xmlns:a16="http://schemas.microsoft.com/office/drawing/2014/main" id="{A581FDA5-FBF6-4012-99B4-6A6271B13860}"/>
              </a:ext>
            </a:extLst>
          </p:cNvPr>
          <p:cNvSpPr/>
          <p:nvPr/>
        </p:nvSpPr>
        <p:spPr>
          <a:xfrm>
            <a:off x="10559502" y="953661"/>
            <a:ext cx="327882" cy="239085"/>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82550" indent="-82550">
              <a:spcBef>
                <a:spcPts val="400"/>
              </a:spcBef>
              <a:spcAft>
                <a:spcPts val="400"/>
              </a:spcAft>
              <a:buFont typeface="Arial" panose="020B0604020202020204" pitchFamily="34" charset="0"/>
              <a:buChar char="•"/>
            </a:pPr>
            <a:endParaRPr lang="en-US" sz="1100" dirty="0">
              <a:solidFill>
                <a:schemeClr val="tx1"/>
              </a:solidFill>
            </a:endParaRPr>
          </a:p>
        </p:txBody>
      </p:sp>
      <p:sp>
        <p:nvSpPr>
          <p:cNvPr id="38" name="Rectangle 37">
            <a:extLst>
              <a:ext uri="{FF2B5EF4-FFF2-40B4-BE49-F238E27FC236}">
                <a16:creationId xmlns:a16="http://schemas.microsoft.com/office/drawing/2014/main" id="{1F8ACB6D-D1AD-4050-BC35-4F7C4C7CD4DD}"/>
              </a:ext>
            </a:extLst>
          </p:cNvPr>
          <p:cNvSpPr/>
          <p:nvPr/>
        </p:nvSpPr>
        <p:spPr>
          <a:xfrm>
            <a:off x="10909391" y="953661"/>
            <a:ext cx="327882" cy="239085"/>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nchorCtr="0"/>
          <a:lstStyle/>
          <a:p>
            <a:pPr marL="82550" indent="-82550">
              <a:spcBef>
                <a:spcPts val="400"/>
              </a:spcBef>
              <a:spcAft>
                <a:spcPts val="400"/>
              </a:spcAft>
              <a:buFont typeface="Arial" panose="020B0604020202020204" pitchFamily="34" charset="0"/>
              <a:buChar char="•"/>
            </a:pPr>
            <a:endParaRPr lang="en-US" sz="1100" dirty="0">
              <a:solidFill>
                <a:schemeClr val="tx1"/>
              </a:solidFill>
            </a:endParaRPr>
          </a:p>
        </p:txBody>
      </p:sp>
      <p:sp>
        <p:nvSpPr>
          <p:cNvPr id="39" name="Rectangle 38">
            <a:extLst>
              <a:ext uri="{FF2B5EF4-FFF2-40B4-BE49-F238E27FC236}">
                <a16:creationId xmlns:a16="http://schemas.microsoft.com/office/drawing/2014/main" id="{C69B8DAE-3AF9-47DC-8379-1E4D0D9F82A8}"/>
              </a:ext>
            </a:extLst>
          </p:cNvPr>
          <p:cNvSpPr/>
          <p:nvPr/>
        </p:nvSpPr>
        <p:spPr>
          <a:xfrm>
            <a:off x="11259281" y="953661"/>
            <a:ext cx="327882" cy="239085"/>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82550" marR="0" lvl="0" indent="-82550" algn="l" defTabSz="914400" rtl="0" eaLnBrk="1" fontAlgn="auto" latinLnBrk="0" hangingPunct="1">
              <a:lnSpc>
                <a:spcPct val="100000"/>
              </a:lnSpc>
              <a:spcBef>
                <a:spcPts val="400"/>
              </a:spcBef>
              <a:spcAft>
                <a:spcPts val="400"/>
              </a:spcAft>
              <a:buClrTx/>
              <a:buSzTx/>
              <a:buFont typeface="Arial" panose="020B0604020202020204" pitchFamily="34" charset="0"/>
              <a:buChar char="•"/>
              <a:tabLst/>
              <a:defRPr/>
            </a:pPr>
            <a:endParaRPr kumimoji="0" lang="en-US" sz="1100" b="0" i="0" u="none" strike="noStrike" kern="1200" cap="none" spc="0" normalizeH="0" baseline="0" noProof="0" dirty="0">
              <a:ln>
                <a:noFill/>
              </a:ln>
              <a:solidFill>
                <a:schemeClr val="tx1"/>
              </a:solidFill>
              <a:effectLst/>
              <a:uLnTx/>
              <a:uFillTx/>
              <a:ea typeface="+mn-ea"/>
              <a:cs typeface="+mn-cs"/>
            </a:endParaRPr>
          </a:p>
        </p:txBody>
      </p:sp>
      <p:sp>
        <p:nvSpPr>
          <p:cNvPr id="24" name="TextBox 23">
            <a:extLst>
              <a:ext uri="{FF2B5EF4-FFF2-40B4-BE49-F238E27FC236}">
                <a16:creationId xmlns:a16="http://schemas.microsoft.com/office/drawing/2014/main" id="{E870A3E8-21D5-408B-8122-24D6A42DA85B}"/>
              </a:ext>
            </a:extLst>
          </p:cNvPr>
          <p:cNvSpPr txBox="1"/>
          <p:nvPr/>
        </p:nvSpPr>
        <p:spPr>
          <a:xfrm>
            <a:off x="590513" y="1812499"/>
            <a:ext cx="2570400" cy="276999"/>
          </a:xfrm>
          <a:prstGeom prst="rect">
            <a:avLst/>
          </a:prstGeom>
          <a:noFill/>
        </p:spPr>
        <p:txBody>
          <a:bodyPr wrap="square" rtlCol="0">
            <a:spAutoFit/>
          </a:bodyPr>
          <a:lstStyle/>
          <a:p>
            <a:pPr algn="ctr"/>
            <a:r>
              <a:rPr lang="en-US" sz="1200" b="1" dirty="0"/>
              <a:t>Project Name</a:t>
            </a:r>
          </a:p>
        </p:txBody>
      </p:sp>
      <p:sp>
        <p:nvSpPr>
          <p:cNvPr id="25" name="TextBox 24">
            <a:extLst>
              <a:ext uri="{FF2B5EF4-FFF2-40B4-BE49-F238E27FC236}">
                <a16:creationId xmlns:a16="http://schemas.microsoft.com/office/drawing/2014/main" id="{4F24CC00-5AC7-426D-8FE3-D8CF3EED3DCD}"/>
              </a:ext>
            </a:extLst>
          </p:cNvPr>
          <p:cNvSpPr txBox="1"/>
          <p:nvPr/>
        </p:nvSpPr>
        <p:spPr>
          <a:xfrm>
            <a:off x="3317845" y="1812499"/>
            <a:ext cx="3301200" cy="276999"/>
          </a:xfrm>
          <a:prstGeom prst="rect">
            <a:avLst/>
          </a:prstGeom>
          <a:noFill/>
        </p:spPr>
        <p:txBody>
          <a:bodyPr wrap="square" rtlCol="0">
            <a:spAutoFit/>
          </a:bodyPr>
          <a:lstStyle/>
          <a:p>
            <a:pPr algn="ctr"/>
            <a:r>
              <a:rPr lang="en-US" sz="1200" b="1" dirty="0"/>
              <a:t>Description</a:t>
            </a:r>
          </a:p>
        </p:txBody>
      </p:sp>
      <p:sp>
        <p:nvSpPr>
          <p:cNvPr id="29" name="TextBox 28">
            <a:extLst>
              <a:ext uri="{FF2B5EF4-FFF2-40B4-BE49-F238E27FC236}">
                <a16:creationId xmlns:a16="http://schemas.microsoft.com/office/drawing/2014/main" id="{D9CDFF76-069A-405E-B842-7DB3E51D6853}"/>
              </a:ext>
            </a:extLst>
          </p:cNvPr>
          <p:cNvSpPr txBox="1"/>
          <p:nvPr/>
        </p:nvSpPr>
        <p:spPr>
          <a:xfrm>
            <a:off x="6790807" y="1627833"/>
            <a:ext cx="2314800" cy="461665"/>
          </a:xfrm>
          <a:prstGeom prst="rect">
            <a:avLst/>
          </a:prstGeom>
          <a:noFill/>
        </p:spPr>
        <p:txBody>
          <a:bodyPr wrap="square" rtlCol="0">
            <a:spAutoFit/>
          </a:bodyPr>
          <a:lstStyle/>
          <a:p>
            <a:pPr algn="ctr"/>
            <a:r>
              <a:rPr lang="en-US" sz="1200" b="1" dirty="0"/>
              <a:t>Additional Revenue generated (in Million $)</a:t>
            </a:r>
          </a:p>
        </p:txBody>
      </p:sp>
      <p:sp>
        <p:nvSpPr>
          <p:cNvPr id="40" name="TextBox 39">
            <a:extLst>
              <a:ext uri="{FF2B5EF4-FFF2-40B4-BE49-F238E27FC236}">
                <a16:creationId xmlns:a16="http://schemas.microsoft.com/office/drawing/2014/main" id="{39939A46-0C0A-4A92-BD37-B9BAF7719DC7}"/>
              </a:ext>
            </a:extLst>
          </p:cNvPr>
          <p:cNvSpPr txBox="1"/>
          <p:nvPr/>
        </p:nvSpPr>
        <p:spPr>
          <a:xfrm>
            <a:off x="9260901" y="1627833"/>
            <a:ext cx="2314800" cy="461665"/>
          </a:xfrm>
          <a:prstGeom prst="rect">
            <a:avLst/>
          </a:prstGeom>
          <a:noFill/>
        </p:spPr>
        <p:txBody>
          <a:bodyPr wrap="square" rtlCol="0">
            <a:spAutoFit/>
          </a:bodyPr>
          <a:lstStyle/>
          <a:p>
            <a:pPr algn="ctr"/>
            <a:r>
              <a:rPr lang="en-US" sz="1200" b="1" dirty="0"/>
              <a:t>Cost savings </a:t>
            </a:r>
          </a:p>
          <a:p>
            <a:pPr algn="ctr"/>
            <a:r>
              <a:rPr lang="en-US" sz="1200" b="1" dirty="0"/>
              <a:t>(in Million $)</a:t>
            </a:r>
          </a:p>
        </p:txBody>
      </p:sp>
      <p:sp>
        <p:nvSpPr>
          <p:cNvPr id="19" name="Rectangle 18">
            <a:extLst>
              <a:ext uri="{FF2B5EF4-FFF2-40B4-BE49-F238E27FC236}">
                <a16:creationId xmlns:a16="http://schemas.microsoft.com/office/drawing/2014/main" id="{F60D235C-E6B5-4A48-9BB1-E1BC2E05C4D6}"/>
              </a:ext>
            </a:extLst>
          </p:cNvPr>
          <p:cNvSpPr/>
          <p:nvPr/>
        </p:nvSpPr>
        <p:spPr>
          <a:xfrm>
            <a:off x="592015" y="2139371"/>
            <a:ext cx="2568898" cy="6888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600" b="1" dirty="0">
                <a:solidFill>
                  <a:schemeClr val="bg1"/>
                </a:solidFill>
              </a:rPr>
              <a:t>1.Insert project name</a:t>
            </a:r>
          </a:p>
        </p:txBody>
      </p:sp>
      <p:sp>
        <p:nvSpPr>
          <p:cNvPr id="20" name="Rectangle 19">
            <a:extLst>
              <a:ext uri="{FF2B5EF4-FFF2-40B4-BE49-F238E27FC236}">
                <a16:creationId xmlns:a16="http://schemas.microsoft.com/office/drawing/2014/main" id="{01848D2A-17D0-4F6C-B47F-D58AE56E6156}"/>
              </a:ext>
            </a:extLst>
          </p:cNvPr>
          <p:cNvSpPr/>
          <p:nvPr/>
        </p:nvSpPr>
        <p:spPr>
          <a:xfrm>
            <a:off x="592015" y="2934980"/>
            <a:ext cx="2568898" cy="6888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600" b="1" dirty="0">
                <a:solidFill>
                  <a:schemeClr val="bg1"/>
                </a:solidFill>
              </a:rPr>
              <a:t>2.Insert project name</a:t>
            </a:r>
          </a:p>
        </p:txBody>
      </p:sp>
      <p:sp>
        <p:nvSpPr>
          <p:cNvPr id="21" name="Rectangle 20">
            <a:extLst>
              <a:ext uri="{FF2B5EF4-FFF2-40B4-BE49-F238E27FC236}">
                <a16:creationId xmlns:a16="http://schemas.microsoft.com/office/drawing/2014/main" id="{49B2EEF8-B492-4F1E-8058-C140E42C2077}"/>
              </a:ext>
            </a:extLst>
          </p:cNvPr>
          <p:cNvSpPr/>
          <p:nvPr/>
        </p:nvSpPr>
        <p:spPr>
          <a:xfrm>
            <a:off x="3317352" y="2139371"/>
            <a:ext cx="3301693" cy="6888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Insert a small description of the project</a:t>
            </a:r>
          </a:p>
        </p:txBody>
      </p:sp>
      <p:sp>
        <p:nvSpPr>
          <p:cNvPr id="23" name="Rectangle 22">
            <a:extLst>
              <a:ext uri="{FF2B5EF4-FFF2-40B4-BE49-F238E27FC236}">
                <a16:creationId xmlns:a16="http://schemas.microsoft.com/office/drawing/2014/main" id="{F9AB9393-D82C-4D18-A7A5-88C00A3C19E8}"/>
              </a:ext>
            </a:extLst>
          </p:cNvPr>
          <p:cNvSpPr/>
          <p:nvPr/>
        </p:nvSpPr>
        <p:spPr>
          <a:xfrm>
            <a:off x="3317352" y="2934980"/>
            <a:ext cx="3301693" cy="6888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Insert a small description of the project</a:t>
            </a:r>
          </a:p>
        </p:txBody>
      </p:sp>
      <p:sp>
        <p:nvSpPr>
          <p:cNvPr id="26" name="Rectangle 25">
            <a:extLst>
              <a:ext uri="{FF2B5EF4-FFF2-40B4-BE49-F238E27FC236}">
                <a16:creationId xmlns:a16="http://schemas.microsoft.com/office/drawing/2014/main" id="{B4A6D1AA-DBEB-488A-92DD-470F71C7C72A}"/>
              </a:ext>
            </a:extLst>
          </p:cNvPr>
          <p:cNvSpPr/>
          <p:nvPr/>
        </p:nvSpPr>
        <p:spPr>
          <a:xfrm>
            <a:off x="6791952" y="2139371"/>
            <a:ext cx="2313655" cy="6888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Insert #</a:t>
            </a:r>
          </a:p>
        </p:txBody>
      </p:sp>
      <p:sp>
        <p:nvSpPr>
          <p:cNvPr id="27" name="Rectangle 26">
            <a:extLst>
              <a:ext uri="{FF2B5EF4-FFF2-40B4-BE49-F238E27FC236}">
                <a16:creationId xmlns:a16="http://schemas.microsoft.com/office/drawing/2014/main" id="{91B4A939-E77C-4B83-909E-0574D26E5001}"/>
              </a:ext>
            </a:extLst>
          </p:cNvPr>
          <p:cNvSpPr/>
          <p:nvPr/>
        </p:nvSpPr>
        <p:spPr>
          <a:xfrm>
            <a:off x="6791952" y="2934980"/>
            <a:ext cx="2313655" cy="6888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Insert #</a:t>
            </a:r>
          </a:p>
        </p:txBody>
      </p:sp>
      <p:sp>
        <p:nvSpPr>
          <p:cNvPr id="33" name="Rectangle 32">
            <a:extLst>
              <a:ext uri="{FF2B5EF4-FFF2-40B4-BE49-F238E27FC236}">
                <a16:creationId xmlns:a16="http://schemas.microsoft.com/office/drawing/2014/main" id="{65AFA745-F4DB-4352-AE3E-A673AA58D934}"/>
              </a:ext>
            </a:extLst>
          </p:cNvPr>
          <p:cNvSpPr/>
          <p:nvPr/>
        </p:nvSpPr>
        <p:spPr>
          <a:xfrm>
            <a:off x="9262046" y="2139371"/>
            <a:ext cx="2313655" cy="6888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Insert #</a:t>
            </a:r>
          </a:p>
        </p:txBody>
      </p:sp>
      <p:sp>
        <p:nvSpPr>
          <p:cNvPr id="34" name="Rectangle 33">
            <a:extLst>
              <a:ext uri="{FF2B5EF4-FFF2-40B4-BE49-F238E27FC236}">
                <a16:creationId xmlns:a16="http://schemas.microsoft.com/office/drawing/2014/main" id="{7461E0C5-1F9E-4F0C-9AB8-DA5095D653B9}"/>
              </a:ext>
            </a:extLst>
          </p:cNvPr>
          <p:cNvSpPr/>
          <p:nvPr/>
        </p:nvSpPr>
        <p:spPr>
          <a:xfrm>
            <a:off x="9262046" y="2934980"/>
            <a:ext cx="2313655" cy="6888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Insert #</a:t>
            </a:r>
          </a:p>
        </p:txBody>
      </p:sp>
      <p:sp>
        <p:nvSpPr>
          <p:cNvPr id="41" name="Rectangle 40">
            <a:extLst>
              <a:ext uri="{FF2B5EF4-FFF2-40B4-BE49-F238E27FC236}">
                <a16:creationId xmlns:a16="http://schemas.microsoft.com/office/drawing/2014/main" id="{08FFB33C-B725-4FB0-A4B1-282808A9FC8C}"/>
              </a:ext>
            </a:extLst>
          </p:cNvPr>
          <p:cNvSpPr/>
          <p:nvPr/>
        </p:nvSpPr>
        <p:spPr>
          <a:xfrm>
            <a:off x="592015" y="3730590"/>
            <a:ext cx="2568898" cy="6888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600" b="1" dirty="0">
                <a:solidFill>
                  <a:schemeClr val="bg1"/>
                </a:solidFill>
              </a:rPr>
              <a:t>3.Insert project name</a:t>
            </a:r>
          </a:p>
        </p:txBody>
      </p:sp>
      <p:sp>
        <p:nvSpPr>
          <p:cNvPr id="42" name="Rectangle 41">
            <a:extLst>
              <a:ext uri="{FF2B5EF4-FFF2-40B4-BE49-F238E27FC236}">
                <a16:creationId xmlns:a16="http://schemas.microsoft.com/office/drawing/2014/main" id="{EE783CF0-B1AB-4AA5-B132-5E378799E57A}"/>
              </a:ext>
            </a:extLst>
          </p:cNvPr>
          <p:cNvSpPr/>
          <p:nvPr/>
        </p:nvSpPr>
        <p:spPr>
          <a:xfrm>
            <a:off x="592015" y="4526199"/>
            <a:ext cx="2568898" cy="6888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600" b="1" dirty="0">
                <a:solidFill>
                  <a:schemeClr val="bg1"/>
                </a:solidFill>
              </a:rPr>
              <a:t>4.Insert project name</a:t>
            </a:r>
          </a:p>
        </p:txBody>
      </p:sp>
      <p:sp>
        <p:nvSpPr>
          <p:cNvPr id="43" name="Rectangle 42">
            <a:extLst>
              <a:ext uri="{FF2B5EF4-FFF2-40B4-BE49-F238E27FC236}">
                <a16:creationId xmlns:a16="http://schemas.microsoft.com/office/drawing/2014/main" id="{0181D498-D4BB-4943-8881-0B9D19010369}"/>
              </a:ext>
            </a:extLst>
          </p:cNvPr>
          <p:cNvSpPr/>
          <p:nvPr/>
        </p:nvSpPr>
        <p:spPr>
          <a:xfrm>
            <a:off x="3317352" y="3730590"/>
            <a:ext cx="3301693" cy="6888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Insert a small description of the project</a:t>
            </a:r>
          </a:p>
        </p:txBody>
      </p:sp>
      <p:sp>
        <p:nvSpPr>
          <p:cNvPr id="44" name="Rectangle 43">
            <a:extLst>
              <a:ext uri="{FF2B5EF4-FFF2-40B4-BE49-F238E27FC236}">
                <a16:creationId xmlns:a16="http://schemas.microsoft.com/office/drawing/2014/main" id="{620A9B4A-6299-4FDB-9B38-497685C08BE2}"/>
              </a:ext>
            </a:extLst>
          </p:cNvPr>
          <p:cNvSpPr/>
          <p:nvPr/>
        </p:nvSpPr>
        <p:spPr>
          <a:xfrm>
            <a:off x="3317352" y="4526199"/>
            <a:ext cx="3301693" cy="6888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Insert a small description of the project</a:t>
            </a:r>
          </a:p>
        </p:txBody>
      </p:sp>
      <p:sp>
        <p:nvSpPr>
          <p:cNvPr id="45" name="Rectangle 44">
            <a:extLst>
              <a:ext uri="{FF2B5EF4-FFF2-40B4-BE49-F238E27FC236}">
                <a16:creationId xmlns:a16="http://schemas.microsoft.com/office/drawing/2014/main" id="{2CC346E4-94E9-44E9-BDE3-930E1342F62E}"/>
              </a:ext>
            </a:extLst>
          </p:cNvPr>
          <p:cNvSpPr/>
          <p:nvPr/>
        </p:nvSpPr>
        <p:spPr>
          <a:xfrm>
            <a:off x="6791952" y="3730590"/>
            <a:ext cx="2313655" cy="6888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Insert #</a:t>
            </a:r>
          </a:p>
        </p:txBody>
      </p:sp>
      <p:sp>
        <p:nvSpPr>
          <p:cNvPr id="46" name="Rectangle 45">
            <a:extLst>
              <a:ext uri="{FF2B5EF4-FFF2-40B4-BE49-F238E27FC236}">
                <a16:creationId xmlns:a16="http://schemas.microsoft.com/office/drawing/2014/main" id="{21398658-89F9-4890-8BAA-D17FC083B705}"/>
              </a:ext>
            </a:extLst>
          </p:cNvPr>
          <p:cNvSpPr/>
          <p:nvPr/>
        </p:nvSpPr>
        <p:spPr>
          <a:xfrm>
            <a:off x="6791952" y="4526199"/>
            <a:ext cx="2313655" cy="6888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Insert #</a:t>
            </a:r>
          </a:p>
        </p:txBody>
      </p:sp>
      <p:sp>
        <p:nvSpPr>
          <p:cNvPr id="47" name="Rectangle 46">
            <a:extLst>
              <a:ext uri="{FF2B5EF4-FFF2-40B4-BE49-F238E27FC236}">
                <a16:creationId xmlns:a16="http://schemas.microsoft.com/office/drawing/2014/main" id="{8C2FAB2C-1AE5-44C0-A5F8-CA4AAD89A23B}"/>
              </a:ext>
            </a:extLst>
          </p:cNvPr>
          <p:cNvSpPr/>
          <p:nvPr/>
        </p:nvSpPr>
        <p:spPr>
          <a:xfrm>
            <a:off x="9262046" y="3730590"/>
            <a:ext cx="2313655" cy="6888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Insert #</a:t>
            </a:r>
          </a:p>
        </p:txBody>
      </p:sp>
      <p:sp>
        <p:nvSpPr>
          <p:cNvPr id="48" name="Rectangle 47">
            <a:extLst>
              <a:ext uri="{FF2B5EF4-FFF2-40B4-BE49-F238E27FC236}">
                <a16:creationId xmlns:a16="http://schemas.microsoft.com/office/drawing/2014/main" id="{3328A48B-DB7E-46BA-B449-E0C42B95EF58}"/>
              </a:ext>
            </a:extLst>
          </p:cNvPr>
          <p:cNvSpPr/>
          <p:nvPr/>
        </p:nvSpPr>
        <p:spPr>
          <a:xfrm>
            <a:off x="9262046" y="4526199"/>
            <a:ext cx="2313655" cy="6888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Insert #</a:t>
            </a:r>
          </a:p>
        </p:txBody>
      </p:sp>
      <p:sp>
        <p:nvSpPr>
          <p:cNvPr id="49" name="Rectangle 48">
            <a:extLst>
              <a:ext uri="{FF2B5EF4-FFF2-40B4-BE49-F238E27FC236}">
                <a16:creationId xmlns:a16="http://schemas.microsoft.com/office/drawing/2014/main" id="{191B7B96-F813-4CA0-87D5-643E60B1B96B}"/>
              </a:ext>
            </a:extLst>
          </p:cNvPr>
          <p:cNvSpPr/>
          <p:nvPr/>
        </p:nvSpPr>
        <p:spPr>
          <a:xfrm>
            <a:off x="592015" y="5321808"/>
            <a:ext cx="2568898" cy="68881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600" b="1" dirty="0">
                <a:solidFill>
                  <a:schemeClr val="bg1"/>
                </a:solidFill>
              </a:rPr>
              <a:t>5.Insert project name</a:t>
            </a:r>
          </a:p>
        </p:txBody>
      </p:sp>
      <p:sp>
        <p:nvSpPr>
          <p:cNvPr id="50" name="Rectangle 49">
            <a:extLst>
              <a:ext uri="{FF2B5EF4-FFF2-40B4-BE49-F238E27FC236}">
                <a16:creationId xmlns:a16="http://schemas.microsoft.com/office/drawing/2014/main" id="{87DB9F97-4237-45DB-84DD-B8552B6C089C}"/>
              </a:ext>
            </a:extLst>
          </p:cNvPr>
          <p:cNvSpPr/>
          <p:nvPr/>
        </p:nvSpPr>
        <p:spPr>
          <a:xfrm>
            <a:off x="3317352" y="5321808"/>
            <a:ext cx="3301693" cy="6888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rPr>
              <a:t>Insert a small description of the project</a:t>
            </a:r>
          </a:p>
        </p:txBody>
      </p:sp>
      <p:sp>
        <p:nvSpPr>
          <p:cNvPr id="51" name="Rectangle 50">
            <a:extLst>
              <a:ext uri="{FF2B5EF4-FFF2-40B4-BE49-F238E27FC236}">
                <a16:creationId xmlns:a16="http://schemas.microsoft.com/office/drawing/2014/main" id="{11FB47F9-86B4-4EF6-BADA-FF3D6DBE8581}"/>
              </a:ext>
            </a:extLst>
          </p:cNvPr>
          <p:cNvSpPr/>
          <p:nvPr/>
        </p:nvSpPr>
        <p:spPr>
          <a:xfrm>
            <a:off x="6791952" y="5321808"/>
            <a:ext cx="2313655" cy="6888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Insert #</a:t>
            </a:r>
          </a:p>
        </p:txBody>
      </p:sp>
      <p:sp>
        <p:nvSpPr>
          <p:cNvPr id="52" name="Rectangle 51">
            <a:extLst>
              <a:ext uri="{FF2B5EF4-FFF2-40B4-BE49-F238E27FC236}">
                <a16:creationId xmlns:a16="http://schemas.microsoft.com/office/drawing/2014/main" id="{1A4EF28C-BB97-4438-8FE6-EAB97303FEC2}"/>
              </a:ext>
            </a:extLst>
          </p:cNvPr>
          <p:cNvSpPr/>
          <p:nvPr/>
        </p:nvSpPr>
        <p:spPr>
          <a:xfrm>
            <a:off x="9262046" y="5321808"/>
            <a:ext cx="2313655" cy="6888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Insert #</a:t>
            </a:r>
          </a:p>
        </p:txBody>
      </p:sp>
      <p:sp>
        <p:nvSpPr>
          <p:cNvPr id="53" name="Rectangle 52">
            <a:extLst>
              <a:ext uri="{FF2B5EF4-FFF2-40B4-BE49-F238E27FC236}">
                <a16:creationId xmlns:a16="http://schemas.microsoft.com/office/drawing/2014/main" id="{05F9917C-860D-4A6C-A7C4-07D5F26CBBDB}"/>
              </a:ext>
            </a:extLst>
          </p:cNvPr>
          <p:cNvSpPr/>
          <p:nvPr/>
        </p:nvSpPr>
        <p:spPr>
          <a:xfrm>
            <a:off x="592015" y="6113453"/>
            <a:ext cx="2568898" cy="31749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600" b="1" dirty="0">
                <a:solidFill>
                  <a:schemeClr val="bg1"/>
                </a:solidFill>
              </a:rPr>
              <a:t>Total</a:t>
            </a:r>
          </a:p>
        </p:txBody>
      </p:sp>
      <p:sp>
        <p:nvSpPr>
          <p:cNvPr id="54" name="Rectangle 53">
            <a:extLst>
              <a:ext uri="{FF2B5EF4-FFF2-40B4-BE49-F238E27FC236}">
                <a16:creationId xmlns:a16="http://schemas.microsoft.com/office/drawing/2014/main" id="{07689D47-C172-4064-AB47-8B1CB6CFF702}"/>
              </a:ext>
            </a:extLst>
          </p:cNvPr>
          <p:cNvSpPr/>
          <p:nvPr/>
        </p:nvSpPr>
        <p:spPr>
          <a:xfrm>
            <a:off x="6791952" y="6113453"/>
            <a:ext cx="2313655" cy="31749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Insert #</a:t>
            </a:r>
          </a:p>
        </p:txBody>
      </p:sp>
      <p:sp>
        <p:nvSpPr>
          <p:cNvPr id="55" name="Rectangle 54">
            <a:extLst>
              <a:ext uri="{FF2B5EF4-FFF2-40B4-BE49-F238E27FC236}">
                <a16:creationId xmlns:a16="http://schemas.microsoft.com/office/drawing/2014/main" id="{32BF1907-E0B1-4884-9682-E11BFECD272F}"/>
              </a:ext>
            </a:extLst>
          </p:cNvPr>
          <p:cNvSpPr/>
          <p:nvPr/>
        </p:nvSpPr>
        <p:spPr>
          <a:xfrm>
            <a:off x="9262046" y="6113453"/>
            <a:ext cx="2313655" cy="31749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Insert #</a:t>
            </a:r>
          </a:p>
        </p:txBody>
      </p:sp>
    </p:spTree>
    <p:extLst>
      <p:ext uri="{BB962C8B-B14F-4D97-AF65-F5344CB8AC3E}">
        <p14:creationId xmlns:p14="http://schemas.microsoft.com/office/powerpoint/2010/main" val="2901499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extLst>
              <p:ext uri="{D42A27DB-BD31-4B8C-83A1-F6EECF244321}">
                <p14:modId xmlns:p14="http://schemas.microsoft.com/office/powerpoint/2010/main" val="9743109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38664" name="think-cell Slide" r:id="rId5" imgW="344" imgH="344" progId="TCLayout.ActiveDocument.1">
                  <p:embed/>
                </p:oleObj>
              </mc:Choice>
              <mc:Fallback>
                <p:oleObj name="think-cell Slide" r:id="rId5"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114" y="365126"/>
            <a:ext cx="11073049" cy="1091318"/>
          </a:xfrm>
        </p:spPr>
        <p:txBody>
          <a:bodyPr>
            <a:no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Reason 4: </a:t>
            </a:r>
            <a:r>
              <a:rPr lang="en-US" altLang="ja-JP" sz="2400" dirty="0">
                <a:solidFill>
                  <a:srgbClr val="002060"/>
                </a:solidFill>
                <a:ea typeface="MS PGothic" pitchFamily="34" charset="-128"/>
              </a:rPr>
              <a:t>Insert the reason mentioned in the Executive Summary</a:t>
            </a:r>
            <a:br>
              <a:rPr lang="en-US" sz="2400" dirty="0"/>
            </a:br>
            <a:r>
              <a:rPr lang="en-US" b="0" dirty="0"/>
              <a:t>Insert the third bullet point mentioned in the executive summary</a:t>
            </a:r>
          </a:p>
        </p:txBody>
      </p:sp>
      <p:sp>
        <p:nvSpPr>
          <p:cNvPr id="2" name="Slide Number Placeholder 1">
            <a:extLst>
              <a:ext uri="{FF2B5EF4-FFF2-40B4-BE49-F238E27FC236}">
                <a16:creationId xmlns:a16="http://schemas.microsoft.com/office/drawing/2014/main" id="{7837E1C4-A2D7-4558-A504-36AC8920218D}"/>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13</a:t>
            </a:fld>
            <a:endParaRPr lang="en-US" sz="1000" dirty="0">
              <a:solidFill>
                <a:srgbClr val="ADAFBB"/>
              </a:solidFill>
            </a:endParaRPr>
          </a:p>
        </p:txBody>
      </p:sp>
      <p:sp>
        <p:nvSpPr>
          <p:cNvPr id="18" name="Rectangle 17">
            <a:extLst>
              <a:ext uri="{FF2B5EF4-FFF2-40B4-BE49-F238E27FC236}">
                <a16:creationId xmlns:a16="http://schemas.microsoft.com/office/drawing/2014/main" id="{6690B5F9-90B9-4DDB-8F95-51D207BE3335}"/>
              </a:ext>
            </a:extLst>
          </p:cNvPr>
          <p:cNvSpPr/>
          <p:nvPr/>
        </p:nvSpPr>
        <p:spPr>
          <a:xfrm>
            <a:off x="10209613" y="628824"/>
            <a:ext cx="1377550" cy="8268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82550" indent="-82550">
              <a:spcBef>
                <a:spcPts val="400"/>
              </a:spcBef>
              <a:spcAft>
                <a:spcPts val="400"/>
              </a:spcAft>
              <a:buFont typeface="Arial" panose="020B0604020202020204" pitchFamily="34" charset="0"/>
              <a:buChar char="•"/>
            </a:pPr>
            <a:endParaRPr lang="en-US" sz="1100" dirty="0">
              <a:solidFill>
                <a:schemeClr val="tx1"/>
              </a:solidFill>
            </a:endParaRPr>
          </a:p>
        </p:txBody>
      </p:sp>
      <p:sp>
        <p:nvSpPr>
          <p:cNvPr id="22" name="Rectangle 21">
            <a:extLst>
              <a:ext uri="{FF2B5EF4-FFF2-40B4-BE49-F238E27FC236}">
                <a16:creationId xmlns:a16="http://schemas.microsoft.com/office/drawing/2014/main" id="{8602A036-7416-4988-925A-EBDA9C107B50}"/>
              </a:ext>
            </a:extLst>
          </p:cNvPr>
          <p:cNvSpPr/>
          <p:nvPr/>
        </p:nvSpPr>
        <p:spPr>
          <a:xfrm>
            <a:off x="10209613" y="731312"/>
            <a:ext cx="1377550" cy="8268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82550" indent="-82550">
              <a:spcBef>
                <a:spcPts val="400"/>
              </a:spcBef>
              <a:spcAft>
                <a:spcPts val="400"/>
              </a:spcAft>
              <a:buFont typeface="Arial" panose="020B0604020202020204" pitchFamily="34" charset="0"/>
              <a:buChar char="•"/>
            </a:pPr>
            <a:endParaRPr lang="en-US" sz="1100" dirty="0">
              <a:solidFill>
                <a:schemeClr val="tx1"/>
              </a:solidFill>
            </a:endParaRPr>
          </a:p>
        </p:txBody>
      </p:sp>
      <p:sp>
        <p:nvSpPr>
          <p:cNvPr id="28" name="Rectangle 27">
            <a:extLst>
              <a:ext uri="{FF2B5EF4-FFF2-40B4-BE49-F238E27FC236}">
                <a16:creationId xmlns:a16="http://schemas.microsoft.com/office/drawing/2014/main" id="{798D09E1-2772-4230-A5DE-2885A3E7C695}"/>
              </a:ext>
            </a:extLst>
          </p:cNvPr>
          <p:cNvSpPr/>
          <p:nvPr/>
        </p:nvSpPr>
        <p:spPr>
          <a:xfrm>
            <a:off x="10209613" y="833801"/>
            <a:ext cx="327882" cy="10005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82550" indent="-82550">
              <a:spcBef>
                <a:spcPts val="400"/>
              </a:spcBef>
              <a:spcAft>
                <a:spcPts val="400"/>
              </a:spcAft>
              <a:buFont typeface="Arial" panose="020B0604020202020204" pitchFamily="34" charset="0"/>
              <a:buChar char="•"/>
            </a:pPr>
            <a:endParaRPr lang="en-US" sz="1100" dirty="0">
              <a:solidFill>
                <a:schemeClr val="tx1"/>
              </a:solidFill>
            </a:endParaRPr>
          </a:p>
        </p:txBody>
      </p:sp>
      <p:sp>
        <p:nvSpPr>
          <p:cNvPr id="30" name="Rectangle 29">
            <a:extLst>
              <a:ext uri="{FF2B5EF4-FFF2-40B4-BE49-F238E27FC236}">
                <a16:creationId xmlns:a16="http://schemas.microsoft.com/office/drawing/2014/main" id="{323C893F-BEBA-4082-9EB6-0A56A50A575D}"/>
              </a:ext>
            </a:extLst>
          </p:cNvPr>
          <p:cNvSpPr/>
          <p:nvPr/>
        </p:nvSpPr>
        <p:spPr>
          <a:xfrm>
            <a:off x="10559502" y="833801"/>
            <a:ext cx="327882" cy="10005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82550" indent="-82550">
              <a:spcBef>
                <a:spcPts val="400"/>
              </a:spcBef>
              <a:spcAft>
                <a:spcPts val="400"/>
              </a:spcAft>
              <a:buFont typeface="Arial" panose="020B0604020202020204" pitchFamily="34" charset="0"/>
              <a:buChar char="•"/>
            </a:pPr>
            <a:endParaRPr lang="en-US" sz="1100" dirty="0">
              <a:solidFill>
                <a:schemeClr val="tx1"/>
              </a:solidFill>
            </a:endParaRPr>
          </a:p>
        </p:txBody>
      </p:sp>
      <p:sp>
        <p:nvSpPr>
          <p:cNvPr id="31" name="Rectangle 30">
            <a:extLst>
              <a:ext uri="{FF2B5EF4-FFF2-40B4-BE49-F238E27FC236}">
                <a16:creationId xmlns:a16="http://schemas.microsoft.com/office/drawing/2014/main" id="{A8CD83FA-ED72-4561-BBA0-31865A2A34C2}"/>
              </a:ext>
            </a:extLst>
          </p:cNvPr>
          <p:cNvSpPr/>
          <p:nvPr/>
        </p:nvSpPr>
        <p:spPr>
          <a:xfrm>
            <a:off x="10909391" y="833801"/>
            <a:ext cx="327882" cy="10005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82550" indent="-82550">
              <a:spcBef>
                <a:spcPts val="400"/>
              </a:spcBef>
              <a:spcAft>
                <a:spcPts val="400"/>
              </a:spcAft>
              <a:buFont typeface="Arial" panose="020B0604020202020204" pitchFamily="34" charset="0"/>
              <a:buChar char="•"/>
            </a:pPr>
            <a:endParaRPr lang="en-US" sz="1100" dirty="0">
              <a:solidFill>
                <a:schemeClr val="tx1"/>
              </a:solidFill>
            </a:endParaRPr>
          </a:p>
        </p:txBody>
      </p:sp>
      <p:sp>
        <p:nvSpPr>
          <p:cNvPr id="32" name="Rectangle 31">
            <a:extLst>
              <a:ext uri="{FF2B5EF4-FFF2-40B4-BE49-F238E27FC236}">
                <a16:creationId xmlns:a16="http://schemas.microsoft.com/office/drawing/2014/main" id="{D6063000-4BDA-4632-ABE1-352A74733347}"/>
              </a:ext>
            </a:extLst>
          </p:cNvPr>
          <p:cNvSpPr/>
          <p:nvPr/>
        </p:nvSpPr>
        <p:spPr>
          <a:xfrm>
            <a:off x="11259281" y="833801"/>
            <a:ext cx="327882" cy="100056"/>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nchorCtr="0"/>
          <a:lstStyle/>
          <a:p>
            <a:pPr marL="82550" indent="-82550">
              <a:spcBef>
                <a:spcPts val="400"/>
              </a:spcBef>
              <a:spcAft>
                <a:spcPts val="400"/>
              </a:spcAft>
              <a:buFont typeface="Arial" panose="020B0604020202020204" pitchFamily="34" charset="0"/>
              <a:buChar char="•"/>
            </a:pPr>
            <a:endParaRPr lang="en-US" sz="1100" dirty="0">
              <a:solidFill>
                <a:schemeClr val="tx1"/>
              </a:solidFill>
            </a:endParaRPr>
          </a:p>
        </p:txBody>
      </p:sp>
      <p:sp>
        <p:nvSpPr>
          <p:cNvPr id="36" name="Rectangle 35">
            <a:extLst>
              <a:ext uri="{FF2B5EF4-FFF2-40B4-BE49-F238E27FC236}">
                <a16:creationId xmlns:a16="http://schemas.microsoft.com/office/drawing/2014/main" id="{3941DB7A-B324-4B89-A276-1DB8C65FC1DF}"/>
              </a:ext>
            </a:extLst>
          </p:cNvPr>
          <p:cNvSpPr/>
          <p:nvPr/>
        </p:nvSpPr>
        <p:spPr>
          <a:xfrm>
            <a:off x="10209613" y="953661"/>
            <a:ext cx="327882" cy="239085"/>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82550" indent="-82550">
              <a:spcBef>
                <a:spcPts val="400"/>
              </a:spcBef>
              <a:spcAft>
                <a:spcPts val="400"/>
              </a:spcAft>
              <a:buFont typeface="Arial" panose="020B0604020202020204" pitchFamily="34" charset="0"/>
              <a:buChar char="•"/>
            </a:pPr>
            <a:endParaRPr lang="en-US" sz="1100" dirty="0">
              <a:solidFill>
                <a:schemeClr val="tx1"/>
              </a:solidFill>
            </a:endParaRPr>
          </a:p>
        </p:txBody>
      </p:sp>
      <p:sp>
        <p:nvSpPr>
          <p:cNvPr id="37" name="Rectangle 36">
            <a:extLst>
              <a:ext uri="{FF2B5EF4-FFF2-40B4-BE49-F238E27FC236}">
                <a16:creationId xmlns:a16="http://schemas.microsoft.com/office/drawing/2014/main" id="{A581FDA5-FBF6-4012-99B4-6A6271B13860}"/>
              </a:ext>
            </a:extLst>
          </p:cNvPr>
          <p:cNvSpPr/>
          <p:nvPr/>
        </p:nvSpPr>
        <p:spPr>
          <a:xfrm>
            <a:off x="10559502" y="953661"/>
            <a:ext cx="327882" cy="239085"/>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82550" indent="-82550">
              <a:spcBef>
                <a:spcPts val="400"/>
              </a:spcBef>
              <a:spcAft>
                <a:spcPts val="400"/>
              </a:spcAft>
              <a:buFont typeface="Arial" panose="020B0604020202020204" pitchFamily="34" charset="0"/>
              <a:buChar char="•"/>
            </a:pPr>
            <a:endParaRPr lang="en-US" sz="1100" dirty="0">
              <a:solidFill>
                <a:schemeClr val="tx1"/>
              </a:solidFill>
            </a:endParaRPr>
          </a:p>
        </p:txBody>
      </p:sp>
      <p:sp>
        <p:nvSpPr>
          <p:cNvPr id="38" name="Rectangle 37">
            <a:extLst>
              <a:ext uri="{FF2B5EF4-FFF2-40B4-BE49-F238E27FC236}">
                <a16:creationId xmlns:a16="http://schemas.microsoft.com/office/drawing/2014/main" id="{1F8ACB6D-D1AD-4050-BC35-4F7C4C7CD4DD}"/>
              </a:ext>
            </a:extLst>
          </p:cNvPr>
          <p:cNvSpPr/>
          <p:nvPr/>
        </p:nvSpPr>
        <p:spPr>
          <a:xfrm>
            <a:off x="10909391" y="953661"/>
            <a:ext cx="327882" cy="239085"/>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82550" indent="-82550">
              <a:spcBef>
                <a:spcPts val="400"/>
              </a:spcBef>
              <a:spcAft>
                <a:spcPts val="400"/>
              </a:spcAft>
              <a:buFont typeface="Arial" panose="020B0604020202020204" pitchFamily="34" charset="0"/>
              <a:buChar char="•"/>
            </a:pPr>
            <a:endParaRPr lang="en-US" sz="1100" dirty="0">
              <a:solidFill>
                <a:schemeClr val="tx1"/>
              </a:solidFill>
            </a:endParaRPr>
          </a:p>
        </p:txBody>
      </p:sp>
      <p:sp>
        <p:nvSpPr>
          <p:cNvPr id="39" name="Rectangle 38">
            <a:extLst>
              <a:ext uri="{FF2B5EF4-FFF2-40B4-BE49-F238E27FC236}">
                <a16:creationId xmlns:a16="http://schemas.microsoft.com/office/drawing/2014/main" id="{C69B8DAE-3AF9-47DC-8379-1E4D0D9F82A8}"/>
              </a:ext>
            </a:extLst>
          </p:cNvPr>
          <p:cNvSpPr/>
          <p:nvPr/>
        </p:nvSpPr>
        <p:spPr>
          <a:xfrm>
            <a:off x="11259281" y="953661"/>
            <a:ext cx="327882" cy="239085"/>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nchorCtr="0"/>
          <a:lstStyle/>
          <a:p>
            <a:pPr marL="82550" indent="-82550">
              <a:spcBef>
                <a:spcPts val="400"/>
              </a:spcBef>
              <a:spcAft>
                <a:spcPts val="400"/>
              </a:spcAft>
              <a:buFont typeface="Arial" panose="020B0604020202020204" pitchFamily="34" charset="0"/>
              <a:buChar char="•"/>
            </a:pPr>
            <a:endParaRPr lang="en-US" sz="1100" dirty="0">
              <a:solidFill>
                <a:schemeClr val="tx1"/>
              </a:solidFill>
            </a:endParaRPr>
          </a:p>
        </p:txBody>
      </p:sp>
      <p:sp>
        <p:nvSpPr>
          <p:cNvPr id="56" name="Rectangle 55">
            <a:extLst>
              <a:ext uri="{FF2B5EF4-FFF2-40B4-BE49-F238E27FC236}">
                <a16:creationId xmlns:a16="http://schemas.microsoft.com/office/drawing/2014/main" id="{4D04E787-39EB-4C57-9727-5AFD27AE0AF8}"/>
              </a:ext>
            </a:extLst>
          </p:cNvPr>
          <p:cNvSpPr/>
          <p:nvPr/>
        </p:nvSpPr>
        <p:spPr>
          <a:xfrm>
            <a:off x="622998" y="2240969"/>
            <a:ext cx="6985116" cy="103688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bg1"/>
                </a:solidFill>
              </a:rPr>
              <a:t>Investment</a:t>
            </a:r>
          </a:p>
        </p:txBody>
      </p:sp>
      <p:sp>
        <p:nvSpPr>
          <p:cNvPr id="57" name="Rectangle 56">
            <a:extLst>
              <a:ext uri="{FF2B5EF4-FFF2-40B4-BE49-F238E27FC236}">
                <a16:creationId xmlns:a16="http://schemas.microsoft.com/office/drawing/2014/main" id="{5C6D686A-8AE0-43CF-9DA5-8041A5D93BD6}"/>
              </a:ext>
            </a:extLst>
          </p:cNvPr>
          <p:cNvSpPr/>
          <p:nvPr/>
        </p:nvSpPr>
        <p:spPr>
          <a:xfrm>
            <a:off x="622998" y="3438609"/>
            <a:ext cx="6985116" cy="103688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bg1"/>
                </a:solidFill>
              </a:rPr>
              <a:t>Additional Revenue generated + Cost savings</a:t>
            </a:r>
          </a:p>
        </p:txBody>
      </p:sp>
      <p:sp>
        <p:nvSpPr>
          <p:cNvPr id="58" name="Rectangle 57">
            <a:extLst>
              <a:ext uri="{FF2B5EF4-FFF2-40B4-BE49-F238E27FC236}">
                <a16:creationId xmlns:a16="http://schemas.microsoft.com/office/drawing/2014/main" id="{A6D70F93-5343-47AD-AB92-6316DC6C647F}"/>
              </a:ext>
            </a:extLst>
          </p:cNvPr>
          <p:cNvSpPr/>
          <p:nvPr/>
        </p:nvSpPr>
        <p:spPr>
          <a:xfrm>
            <a:off x="7797521" y="2240969"/>
            <a:ext cx="3788228" cy="10368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$xxx Million</a:t>
            </a:r>
          </a:p>
        </p:txBody>
      </p:sp>
      <p:sp>
        <p:nvSpPr>
          <p:cNvPr id="59" name="Rectangle 58">
            <a:extLst>
              <a:ext uri="{FF2B5EF4-FFF2-40B4-BE49-F238E27FC236}">
                <a16:creationId xmlns:a16="http://schemas.microsoft.com/office/drawing/2014/main" id="{612735C1-4047-4607-9DD3-AFFA139ED0BA}"/>
              </a:ext>
            </a:extLst>
          </p:cNvPr>
          <p:cNvSpPr/>
          <p:nvPr/>
        </p:nvSpPr>
        <p:spPr>
          <a:xfrm>
            <a:off x="7797521" y="3438609"/>
            <a:ext cx="3788228" cy="10368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$xx + $xx = $xx Million</a:t>
            </a:r>
          </a:p>
        </p:txBody>
      </p:sp>
      <p:sp>
        <p:nvSpPr>
          <p:cNvPr id="60" name="Rectangle 59">
            <a:extLst>
              <a:ext uri="{FF2B5EF4-FFF2-40B4-BE49-F238E27FC236}">
                <a16:creationId xmlns:a16="http://schemas.microsoft.com/office/drawing/2014/main" id="{D97101FA-7D86-4137-87F5-E253681DCCDB}"/>
              </a:ext>
            </a:extLst>
          </p:cNvPr>
          <p:cNvSpPr/>
          <p:nvPr/>
        </p:nvSpPr>
        <p:spPr>
          <a:xfrm>
            <a:off x="622998" y="4636250"/>
            <a:ext cx="6985116" cy="103688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000" b="1" dirty="0">
                <a:solidFill>
                  <a:schemeClr val="bg1"/>
                </a:solidFill>
              </a:rPr>
              <a:t>ROI</a:t>
            </a:r>
          </a:p>
        </p:txBody>
      </p:sp>
      <p:sp>
        <p:nvSpPr>
          <p:cNvPr id="61" name="Rectangle 60">
            <a:extLst>
              <a:ext uri="{FF2B5EF4-FFF2-40B4-BE49-F238E27FC236}">
                <a16:creationId xmlns:a16="http://schemas.microsoft.com/office/drawing/2014/main" id="{A7E9047D-B49D-4BCF-B1B2-02DD803ABDAE}"/>
              </a:ext>
            </a:extLst>
          </p:cNvPr>
          <p:cNvSpPr/>
          <p:nvPr/>
        </p:nvSpPr>
        <p:spPr>
          <a:xfrm>
            <a:off x="7797521" y="4636250"/>
            <a:ext cx="3788228" cy="10368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(xx-xx)/xx X 100 = 100%</a:t>
            </a:r>
          </a:p>
        </p:txBody>
      </p:sp>
    </p:spTree>
    <p:extLst>
      <p:ext uri="{BB962C8B-B14F-4D97-AF65-F5344CB8AC3E}">
        <p14:creationId xmlns:p14="http://schemas.microsoft.com/office/powerpoint/2010/main" val="3503150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AAC99EFF-354A-44CF-90A6-A74D5DB7C346}"/>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39687" name="think-cell Slide" r:id="rId6" imgW="425" imgH="426" progId="TCLayout.ActiveDocument.1">
                  <p:embed/>
                </p:oleObj>
              </mc:Choice>
              <mc:Fallback>
                <p:oleObj name="think-cell Slide" r:id="rId6" imgW="425" imgH="426" progId="TCLayout.ActiveDocument.1">
                  <p:embed/>
                  <p:pic>
                    <p:nvPicPr>
                      <p:cNvPr id="5" name="Object 4" hidden="1">
                        <a:extLst>
                          <a:ext uri="{FF2B5EF4-FFF2-40B4-BE49-F238E27FC236}">
                            <a16:creationId xmlns:a16="http://schemas.microsoft.com/office/drawing/2014/main" id="{AAC99EFF-354A-44CF-90A6-A74D5DB7C346}"/>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884ADBF-C6BF-47E5-A610-498F4D8C2A1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2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a:xfrm>
            <a:off x="514115" y="365126"/>
            <a:ext cx="11080008" cy="1091318"/>
          </a:xfrm>
        </p:spPr>
        <p:txBody>
          <a:bodyPr>
            <a:normAutofit/>
          </a:bodyPr>
          <a:lstStyle/>
          <a:p>
            <a:r>
              <a:rPr lang="en-US" sz="2200" dirty="0">
                <a:sym typeface="Arial" panose="020B0604020202020204" pitchFamily="34" charset="0"/>
              </a:rPr>
              <a:t>Interested in more Business &amp; Consulting Toolkits? Our ex-McKinsey, Deloitte &amp; BCG Consultants created 10 Toolkits including practical Frameworks, Tools &amp; Templates</a:t>
            </a:r>
          </a:p>
        </p:txBody>
      </p:sp>
      <p:sp>
        <p:nvSpPr>
          <p:cNvPr id="8" name="Rectangle 7">
            <a:extLst>
              <a:ext uri="{FF2B5EF4-FFF2-40B4-BE49-F238E27FC236}">
                <a16:creationId xmlns:a16="http://schemas.microsoft.com/office/drawing/2014/main" id="{7A1F3C2F-13AA-4F62-B01D-AF6896CE5414}"/>
              </a:ext>
            </a:extLst>
          </p:cNvPr>
          <p:cNvSpPr>
            <a:spLocks noChangeArrowheads="1"/>
          </p:cNvSpPr>
          <p:nvPr/>
        </p:nvSpPr>
        <p:spPr bwMode="auto">
          <a:xfrm>
            <a:off x="803008" y="1598488"/>
            <a:ext cx="1887415"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algn="ctr"/>
            <a:r>
              <a:rPr lang="en-US" sz="1100" b="1" dirty="0">
                <a:solidFill>
                  <a:schemeClr val="tx2"/>
                </a:solidFill>
              </a:rPr>
              <a:t>1.Corporate &amp; Business Strategy Toolkit</a:t>
            </a:r>
          </a:p>
        </p:txBody>
      </p:sp>
      <p:sp>
        <p:nvSpPr>
          <p:cNvPr id="9" name="Rectangle 8">
            <a:extLst>
              <a:ext uri="{FF2B5EF4-FFF2-40B4-BE49-F238E27FC236}">
                <a16:creationId xmlns:a16="http://schemas.microsoft.com/office/drawing/2014/main" id="{82E10055-F4D6-4DDF-AC29-5513284C7B1F}"/>
              </a:ext>
            </a:extLst>
          </p:cNvPr>
          <p:cNvSpPr>
            <a:spLocks noChangeArrowheads="1"/>
          </p:cNvSpPr>
          <p:nvPr/>
        </p:nvSpPr>
        <p:spPr bwMode="auto">
          <a:xfrm>
            <a:off x="2964458" y="1598488"/>
            <a:ext cx="1887415"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algn="ctr"/>
            <a:r>
              <a:rPr lang="en-US" sz="1100" b="1" dirty="0">
                <a:solidFill>
                  <a:schemeClr val="tx2"/>
                </a:solidFill>
              </a:rPr>
              <a:t>2.Management Consulting Toolkit</a:t>
            </a:r>
            <a:endParaRPr lang="en-GB" altLang="ja-JP" sz="1100" b="1" dirty="0">
              <a:solidFill>
                <a:schemeClr val="tx2"/>
              </a:solidFill>
            </a:endParaRPr>
          </a:p>
        </p:txBody>
      </p:sp>
      <p:sp>
        <p:nvSpPr>
          <p:cNvPr id="12" name="Rectangle 11">
            <a:extLst>
              <a:ext uri="{FF2B5EF4-FFF2-40B4-BE49-F238E27FC236}">
                <a16:creationId xmlns:a16="http://schemas.microsoft.com/office/drawing/2014/main" id="{4EEABCD1-EF9A-455D-BAD8-DC2534A3586F}"/>
              </a:ext>
            </a:extLst>
          </p:cNvPr>
          <p:cNvSpPr>
            <a:spLocks noChangeArrowheads="1"/>
          </p:cNvSpPr>
          <p:nvPr/>
        </p:nvSpPr>
        <p:spPr bwMode="auto">
          <a:xfrm>
            <a:off x="5125908" y="1598488"/>
            <a:ext cx="1887415"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algn="ctr"/>
            <a:r>
              <a:rPr lang="en-US" sz="1100" b="1" dirty="0">
                <a:solidFill>
                  <a:schemeClr val="tx2"/>
                </a:solidFill>
              </a:rPr>
              <a:t>3.Change Management Toolkit</a:t>
            </a:r>
          </a:p>
        </p:txBody>
      </p:sp>
      <p:sp>
        <p:nvSpPr>
          <p:cNvPr id="14" name="Rectangle 13">
            <a:extLst>
              <a:ext uri="{FF2B5EF4-FFF2-40B4-BE49-F238E27FC236}">
                <a16:creationId xmlns:a16="http://schemas.microsoft.com/office/drawing/2014/main" id="{94283B3E-7B4B-443A-93C9-8B4B94C1F3CF}"/>
              </a:ext>
            </a:extLst>
          </p:cNvPr>
          <p:cNvSpPr>
            <a:spLocks noChangeArrowheads="1"/>
          </p:cNvSpPr>
          <p:nvPr/>
        </p:nvSpPr>
        <p:spPr bwMode="auto">
          <a:xfrm>
            <a:off x="7287358" y="1598488"/>
            <a:ext cx="1887415"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algn="ctr"/>
            <a:r>
              <a:rPr lang="en-US" sz="1100" b="1" dirty="0">
                <a:solidFill>
                  <a:schemeClr val="tx2"/>
                </a:solidFill>
              </a:rPr>
              <a:t>4.Project Management Toolkit</a:t>
            </a:r>
          </a:p>
        </p:txBody>
      </p:sp>
      <p:sp>
        <p:nvSpPr>
          <p:cNvPr id="15" name="Rectangle 14">
            <a:extLst>
              <a:ext uri="{FF2B5EF4-FFF2-40B4-BE49-F238E27FC236}">
                <a16:creationId xmlns:a16="http://schemas.microsoft.com/office/drawing/2014/main" id="{BC5B6B0D-81A1-4C93-8174-450408B1A84E}"/>
              </a:ext>
            </a:extLst>
          </p:cNvPr>
          <p:cNvSpPr>
            <a:spLocks noChangeArrowheads="1"/>
          </p:cNvSpPr>
          <p:nvPr/>
        </p:nvSpPr>
        <p:spPr bwMode="auto">
          <a:xfrm>
            <a:off x="9448807" y="1598488"/>
            <a:ext cx="1887415"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algn="ctr"/>
            <a:r>
              <a:rPr lang="en-US" sz="1100" b="1" dirty="0">
                <a:solidFill>
                  <a:schemeClr val="tx2"/>
                </a:solidFill>
              </a:rPr>
              <a:t>5.Sales, Marketing &amp; Communication Toolkit</a:t>
            </a:r>
          </a:p>
        </p:txBody>
      </p:sp>
      <p:sp>
        <p:nvSpPr>
          <p:cNvPr id="16" name="Rectangle 15">
            <a:extLst>
              <a:ext uri="{FF2B5EF4-FFF2-40B4-BE49-F238E27FC236}">
                <a16:creationId xmlns:a16="http://schemas.microsoft.com/office/drawing/2014/main" id="{D3A959AB-7629-4052-B494-C924D29C4DAC}"/>
              </a:ext>
            </a:extLst>
          </p:cNvPr>
          <p:cNvSpPr>
            <a:spLocks noChangeArrowheads="1"/>
          </p:cNvSpPr>
          <p:nvPr/>
        </p:nvSpPr>
        <p:spPr bwMode="auto">
          <a:xfrm>
            <a:off x="803008" y="4206874"/>
            <a:ext cx="1887415"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algn="ctr"/>
            <a:r>
              <a:rPr lang="en-US" sz="1100" b="1" dirty="0">
                <a:solidFill>
                  <a:schemeClr val="tx2"/>
                </a:solidFill>
              </a:rPr>
              <a:t>6.Finance and Mergers &amp; Acquisitions Toolkit</a:t>
            </a:r>
          </a:p>
        </p:txBody>
      </p:sp>
      <p:sp>
        <p:nvSpPr>
          <p:cNvPr id="17" name="Rectangle 16">
            <a:extLst>
              <a:ext uri="{FF2B5EF4-FFF2-40B4-BE49-F238E27FC236}">
                <a16:creationId xmlns:a16="http://schemas.microsoft.com/office/drawing/2014/main" id="{C5E0C87D-F59B-463F-9923-3D32018B9697}"/>
              </a:ext>
            </a:extLst>
          </p:cNvPr>
          <p:cNvSpPr>
            <a:spLocks noChangeArrowheads="1"/>
          </p:cNvSpPr>
          <p:nvPr/>
        </p:nvSpPr>
        <p:spPr bwMode="auto">
          <a:xfrm>
            <a:off x="2964458" y="4206874"/>
            <a:ext cx="1887415"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algn="ctr"/>
            <a:r>
              <a:rPr lang="en-US" sz="1100" b="1" dirty="0">
                <a:solidFill>
                  <a:schemeClr val="tx2"/>
                </a:solidFill>
              </a:rPr>
              <a:t>7.Digital Transformation Toolkit</a:t>
            </a:r>
          </a:p>
          <a:p>
            <a:pPr algn="ctr"/>
            <a:endParaRPr lang="en-US" sz="1100" b="1" dirty="0">
              <a:solidFill>
                <a:schemeClr val="tx2"/>
              </a:solidFill>
            </a:endParaRPr>
          </a:p>
        </p:txBody>
      </p:sp>
      <p:sp>
        <p:nvSpPr>
          <p:cNvPr id="18" name="Rectangle 17">
            <a:extLst>
              <a:ext uri="{FF2B5EF4-FFF2-40B4-BE49-F238E27FC236}">
                <a16:creationId xmlns:a16="http://schemas.microsoft.com/office/drawing/2014/main" id="{556628EC-8F0F-4E98-B415-22055B5F4BB6}"/>
              </a:ext>
            </a:extLst>
          </p:cNvPr>
          <p:cNvSpPr>
            <a:spLocks noChangeArrowheads="1"/>
          </p:cNvSpPr>
          <p:nvPr/>
        </p:nvSpPr>
        <p:spPr bwMode="auto">
          <a:xfrm>
            <a:off x="5125908" y="4206874"/>
            <a:ext cx="1887415"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algn="ctr"/>
            <a:r>
              <a:rPr lang="en-US" sz="1100" b="1" dirty="0">
                <a:solidFill>
                  <a:schemeClr val="tx2"/>
                </a:solidFill>
              </a:rPr>
              <a:t>8.Operations &amp; Supply Chain Toolkit</a:t>
            </a:r>
          </a:p>
        </p:txBody>
      </p:sp>
      <p:sp>
        <p:nvSpPr>
          <p:cNvPr id="19" name="Rectangle 18">
            <a:extLst>
              <a:ext uri="{FF2B5EF4-FFF2-40B4-BE49-F238E27FC236}">
                <a16:creationId xmlns:a16="http://schemas.microsoft.com/office/drawing/2014/main" id="{28DC7B61-3902-4A98-A4A9-107C6EE78B44}"/>
              </a:ext>
            </a:extLst>
          </p:cNvPr>
          <p:cNvSpPr>
            <a:spLocks noChangeArrowheads="1"/>
          </p:cNvSpPr>
          <p:nvPr/>
        </p:nvSpPr>
        <p:spPr bwMode="auto">
          <a:xfrm>
            <a:off x="7287358" y="4206874"/>
            <a:ext cx="1887415"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algn="ctr"/>
            <a:r>
              <a:rPr lang="en-US" sz="1100" b="1" dirty="0">
                <a:solidFill>
                  <a:schemeClr val="tx2"/>
                </a:solidFill>
              </a:rPr>
              <a:t>9.Leadership Skills Toolkit</a:t>
            </a:r>
          </a:p>
        </p:txBody>
      </p:sp>
      <p:sp>
        <p:nvSpPr>
          <p:cNvPr id="20" name="Rectangle 19">
            <a:extLst>
              <a:ext uri="{FF2B5EF4-FFF2-40B4-BE49-F238E27FC236}">
                <a16:creationId xmlns:a16="http://schemas.microsoft.com/office/drawing/2014/main" id="{354DBB9D-7322-4230-B777-FD12DBBFB809}"/>
              </a:ext>
            </a:extLst>
          </p:cNvPr>
          <p:cNvSpPr>
            <a:spLocks noChangeArrowheads="1"/>
          </p:cNvSpPr>
          <p:nvPr/>
        </p:nvSpPr>
        <p:spPr bwMode="auto">
          <a:xfrm>
            <a:off x="9448807" y="4206874"/>
            <a:ext cx="1887415"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algn="ctr"/>
            <a:r>
              <a:rPr lang="en-US" sz="1100" b="1" dirty="0">
                <a:solidFill>
                  <a:schemeClr val="tx2"/>
                </a:solidFill>
              </a:rPr>
              <a:t>10.Legal Toolkit</a:t>
            </a:r>
          </a:p>
        </p:txBody>
      </p:sp>
      <p:grpSp>
        <p:nvGrpSpPr>
          <p:cNvPr id="21" name="Group 20">
            <a:extLst>
              <a:ext uri="{FF2B5EF4-FFF2-40B4-BE49-F238E27FC236}">
                <a16:creationId xmlns:a16="http://schemas.microsoft.com/office/drawing/2014/main" id="{3FF41CEE-E63F-45DD-B920-C68CDD591211}"/>
              </a:ext>
            </a:extLst>
          </p:cNvPr>
          <p:cNvGrpSpPr/>
          <p:nvPr/>
        </p:nvGrpSpPr>
        <p:grpSpPr>
          <a:xfrm>
            <a:off x="5711529" y="5016302"/>
            <a:ext cx="716172" cy="757600"/>
            <a:chOff x="2751134" y="1557423"/>
            <a:chExt cx="3505191" cy="3707958"/>
          </a:xfrm>
          <a:solidFill>
            <a:schemeClr val="bg1"/>
          </a:solidFill>
        </p:grpSpPr>
        <p:sp>
          <p:nvSpPr>
            <p:cNvPr id="22" name="Shape 21">
              <a:extLst>
                <a:ext uri="{FF2B5EF4-FFF2-40B4-BE49-F238E27FC236}">
                  <a16:creationId xmlns:a16="http://schemas.microsoft.com/office/drawing/2014/main" id="{F1A41569-F1B2-4047-A258-E4559DBCA6CD}"/>
                </a:ext>
              </a:extLst>
            </p:cNvPr>
            <p:cNvSpPr/>
            <p:nvPr/>
          </p:nvSpPr>
          <p:spPr bwMode="auto">
            <a:xfrm>
              <a:off x="4021125" y="3030181"/>
              <a:ext cx="2235200" cy="2235200"/>
            </a:xfrm>
            <a:prstGeom prst="gear9">
              <a:avLst/>
            </a:prstGeom>
            <a:solidFill>
              <a:schemeClr val="tx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fontAlgn="auto">
                <a:spcBef>
                  <a:spcPts val="0"/>
                </a:spcBef>
                <a:spcAft>
                  <a:spcPts val="0"/>
                </a:spcAft>
              </a:pPr>
              <a:endParaRPr lang="en-US" dirty="0"/>
            </a:p>
          </p:txBody>
        </p:sp>
        <p:sp>
          <p:nvSpPr>
            <p:cNvPr id="23" name="Shape 22">
              <a:extLst>
                <a:ext uri="{FF2B5EF4-FFF2-40B4-BE49-F238E27FC236}">
                  <a16:creationId xmlns:a16="http://schemas.microsoft.com/office/drawing/2014/main" id="{B800457E-7BAB-4E4F-A183-650D4A88BC84}"/>
                </a:ext>
              </a:extLst>
            </p:cNvPr>
            <p:cNvSpPr/>
            <p:nvPr/>
          </p:nvSpPr>
          <p:spPr bwMode="auto">
            <a:xfrm>
              <a:off x="2751134" y="3151264"/>
              <a:ext cx="1320800" cy="1320800"/>
            </a:xfrm>
            <a:prstGeom prst="gear9">
              <a:avLst/>
            </a:prstGeom>
            <a:solidFill>
              <a:schemeClr val="tx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fontAlgn="auto">
                <a:spcBef>
                  <a:spcPts val="0"/>
                </a:spcBef>
                <a:spcAft>
                  <a:spcPts val="0"/>
                </a:spcAft>
              </a:pPr>
              <a:endParaRPr lang="en-US" dirty="0"/>
            </a:p>
          </p:txBody>
        </p:sp>
        <p:sp>
          <p:nvSpPr>
            <p:cNvPr id="24" name="Shape 23">
              <a:extLst>
                <a:ext uri="{FF2B5EF4-FFF2-40B4-BE49-F238E27FC236}">
                  <a16:creationId xmlns:a16="http://schemas.microsoft.com/office/drawing/2014/main" id="{0DC4FD6C-2A10-4D15-9EC4-6973DDA8A7B7}"/>
                </a:ext>
              </a:extLst>
            </p:cNvPr>
            <p:cNvSpPr/>
            <p:nvPr/>
          </p:nvSpPr>
          <p:spPr bwMode="auto">
            <a:xfrm>
              <a:off x="3748086" y="1557423"/>
              <a:ext cx="1657352" cy="1657352"/>
            </a:xfrm>
            <a:prstGeom prst="gear9">
              <a:avLst/>
            </a:prstGeom>
            <a:solidFill>
              <a:schemeClr val="tx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algn="ctr" fontAlgn="auto">
                <a:spcBef>
                  <a:spcPts val="0"/>
                </a:spcBef>
                <a:spcAft>
                  <a:spcPts val="0"/>
                </a:spcAft>
              </a:pPr>
              <a:endParaRPr lang="en-US" dirty="0"/>
            </a:p>
          </p:txBody>
        </p:sp>
      </p:grpSp>
      <p:pic>
        <p:nvPicPr>
          <p:cNvPr id="25" name="Graphic 24" descr="Bullseye">
            <a:extLst>
              <a:ext uri="{FF2B5EF4-FFF2-40B4-BE49-F238E27FC236}">
                <a16:creationId xmlns:a16="http://schemas.microsoft.com/office/drawing/2014/main" id="{BA939FDB-24AF-40CE-B04D-2EEE1312087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958032" y="2349082"/>
            <a:ext cx="868964" cy="868963"/>
          </a:xfrm>
          <a:prstGeom prst="rect">
            <a:avLst/>
          </a:prstGeom>
        </p:spPr>
      </p:pic>
      <p:pic>
        <p:nvPicPr>
          <p:cNvPr id="26" name="Graphic 25" descr="Checklist">
            <a:extLst>
              <a:ext uri="{FF2B5EF4-FFF2-40B4-BE49-F238E27FC236}">
                <a16:creationId xmlns:a16="http://schemas.microsoft.com/office/drawing/2014/main" id="{24770BE3-E507-43A6-AD79-1A8A9BE91E5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796583" y="2349082"/>
            <a:ext cx="868964" cy="868963"/>
          </a:xfrm>
          <a:prstGeom prst="rect">
            <a:avLst/>
          </a:prstGeom>
        </p:spPr>
      </p:pic>
      <p:pic>
        <p:nvPicPr>
          <p:cNvPr id="27" name="Graphic 26" descr="Coins">
            <a:extLst>
              <a:ext uri="{FF2B5EF4-FFF2-40B4-BE49-F238E27FC236}">
                <a16:creationId xmlns:a16="http://schemas.microsoft.com/office/drawing/2014/main" id="{36375EB2-7ACA-4623-8632-2490DC52389C}"/>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312233" y="4960621"/>
            <a:ext cx="868964" cy="868963"/>
          </a:xfrm>
          <a:prstGeom prst="rect">
            <a:avLst/>
          </a:prstGeom>
        </p:spPr>
      </p:pic>
      <p:pic>
        <p:nvPicPr>
          <p:cNvPr id="28" name="Graphic 27" descr="Lightbulb and gear">
            <a:extLst>
              <a:ext uri="{FF2B5EF4-FFF2-40B4-BE49-F238E27FC236}">
                <a16:creationId xmlns:a16="http://schemas.microsoft.com/office/drawing/2014/main" id="{789F9701-9507-44D1-83F2-AC33536F2EE7}"/>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312233" y="2349082"/>
            <a:ext cx="868964" cy="868963"/>
          </a:xfrm>
          <a:prstGeom prst="rect">
            <a:avLst/>
          </a:prstGeom>
        </p:spPr>
      </p:pic>
      <p:pic>
        <p:nvPicPr>
          <p:cNvPr id="29" name="Graphic 28" descr="Business Growth">
            <a:extLst>
              <a:ext uri="{FF2B5EF4-FFF2-40B4-BE49-F238E27FC236}">
                <a16:creationId xmlns:a16="http://schemas.microsoft.com/office/drawing/2014/main" id="{22AF92CF-2818-4823-B5CB-AFF9168C0AAE}"/>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635133" y="2349082"/>
            <a:ext cx="868964" cy="868963"/>
          </a:xfrm>
          <a:prstGeom prst="rect">
            <a:avLst/>
          </a:prstGeom>
        </p:spPr>
      </p:pic>
      <p:pic>
        <p:nvPicPr>
          <p:cNvPr id="30" name="Graphic 29" descr="Lecturer">
            <a:extLst>
              <a:ext uri="{FF2B5EF4-FFF2-40B4-BE49-F238E27FC236}">
                <a16:creationId xmlns:a16="http://schemas.microsoft.com/office/drawing/2014/main" id="{5DCE0CE9-B190-4382-9663-592C7498DA33}"/>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7796583" y="4960621"/>
            <a:ext cx="868964" cy="868963"/>
          </a:xfrm>
          <a:prstGeom prst="rect">
            <a:avLst/>
          </a:prstGeom>
        </p:spPr>
      </p:pic>
      <p:pic>
        <p:nvPicPr>
          <p:cNvPr id="31" name="Graphic 30" descr="Scales of justice">
            <a:extLst>
              <a:ext uri="{FF2B5EF4-FFF2-40B4-BE49-F238E27FC236}">
                <a16:creationId xmlns:a16="http://schemas.microsoft.com/office/drawing/2014/main" id="{C6C94696-CBB1-47DA-A750-3035B7EA0503}"/>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9958032" y="4960621"/>
            <a:ext cx="868964" cy="868963"/>
          </a:xfrm>
          <a:prstGeom prst="rect">
            <a:avLst/>
          </a:prstGeom>
        </p:spPr>
      </p:pic>
      <p:sp>
        <p:nvSpPr>
          <p:cNvPr id="32" name="Rectangle: Rounded Corners 31">
            <a:hlinkClick r:id="rId22"/>
            <a:extLst>
              <a:ext uri="{FF2B5EF4-FFF2-40B4-BE49-F238E27FC236}">
                <a16:creationId xmlns:a16="http://schemas.microsoft.com/office/drawing/2014/main" id="{4370470C-911A-4C62-BC74-11468F46F66B}"/>
              </a:ext>
            </a:extLst>
          </p:cNvPr>
          <p:cNvSpPr/>
          <p:nvPr/>
        </p:nvSpPr>
        <p:spPr bwMode="auto">
          <a:xfrm>
            <a:off x="1137115" y="3538293"/>
            <a:ext cx="12192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algn="ctr" defTabSz="623853" rtl="0" fontAlgn="base">
              <a:lnSpc>
                <a:spcPts val="1100"/>
              </a:lnSpc>
              <a:spcBef>
                <a:spcPct val="0"/>
              </a:spcBef>
              <a:spcAft>
                <a:spcPct val="0"/>
              </a:spcAft>
              <a:buClr>
                <a:srgbClr val="000000"/>
              </a:buClr>
            </a:pPr>
            <a:r>
              <a:rPr lang="en-US" sz="1100" b="1" kern="1200" dirty="0">
                <a:solidFill>
                  <a:schemeClr val="bg1"/>
                </a:solidFill>
                <a:latin typeface="Arial" charset="0"/>
                <a:ea typeface="+mn-ea"/>
                <a:cs typeface="Times New Roman" pitchFamily="18" charset="0"/>
              </a:rPr>
              <a:t>Visit Website</a:t>
            </a:r>
          </a:p>
        </p:txBody>
      </p:sp>
      <p:sp>
        <p:nvSpPr>
          <p:cNvPr id="33" name="Rectangle: Rounded Corners 32">
            <a:hlinkClick r:id="rId23"/>
            <a:extLst>
              <a:ext uri="{FF2B5EF4-FFF2-40B4-BE49-F238E27FC236}">
                <a16:creationId xmlns:a16="http://schemas.microsoft.com/office/drawing/2014/main" id="{3FEA5F28-781B-4826-A448-C3C8008B8B0B}"/>
              </a:ext>
            </a:extLst>
          </p:cNvPr>
          <p:cNvSpPr/>
          <p:nvPr/>
        </p:nvSpPr>
        <p:spPr bwMode="auto">
          <a:xfrm>
            <a:off x="3298565" y="3538293"/>
            <a:ext cx="12192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algn="ctr" defTabSz="623853" fontAlgn="base">
              <a:lnSpc>
                <a:spcPts val="1100"/>
              </a:lnSpc>
              <a:spcBef>
                <a:spcPct val="0"/>
              </a:spcBef>
              <a:spcAft>
                <a:spcPct val="0"/>
              </a:spcAft>
              <a:buClr>
                <a:srgbClr val="000000"/>
              </a:buClr>
            </a:pPr>
            <a:r>
              <a:rPr lang="en-US" sz="1100" b="1" dirty="0">
                <a:solidFill>
                  <a:schemeClr val="bg1"/>
                </a:solidFill>
                <a:latin typeface="Arial" charset="0"/>
                <a:cs typeface="Times New Roman" pitchFamily="18" charset="0"/>
              </a:rPr>
              <a:t>Visit Website</a:t>
            </a:r>
          </a:p>
        </p:txBody>
      </p:sp>
      <p:sp>
        <p:nvSpPr>
          <p:cNvPr id="34" name="Rectangle: Rounded Corners 33">
            <a:hlinkClick r:id="rId24"/>
            <a:extLst>
              <a:ext uri="{FF2B5EF4-FFF2-40B4-BE49-F238E27FC236}">
                <a16:creationId xmlns:a16="http://schemas.microsoft.com/office/drawing/2014/main" id="{9E3E3F31-607A-451A-B56B-9A80D87515D5}"/>
              </a:ext>
            </a:extLst>
          </p:cNvPr>
          <p:cNvSpPr/>
          <p:nvPr/>
        </p:nvSpPr>
        <p:spPr bwMode="auto">
          <a:xfrm>
            <a:off x="5460015" y="3538293"/>
            <a:ext cx="12192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algn="ctr" defTabSz="623853" fontAlgn="base">
              <a:lnSpc>
                <a:spcPts val="1100"/>
              </a:lnSpc>
              <a:spcBef>
                <a:spcPct val="0"/>
              </a:spcBef>
              <a:spcAft>
                <a:spcPct val="0"/>
              </a:spcAft>
              <a:buClr>
                <a:srgbClr val="000000"/>
              </a:buClr>
            </a:pPr>
            <a:r>
              <a:rPr lang="en-US" sz="1100" b="1" dirty="0">
                <a:solidFill>
                  <a:schemeClr val="bg1"/>
                </a:solidFill>
                <a:latin typeface="Arial" charset="0"/>
                <a:cs typeface="Times New Roman" pitchFamily="18" charset="0"/>
              </a:rPr>
              <a:t>Visit Website</a:t>
            </a:r>
          </a:p>
        </p:txBody>
      </p:sp>
      <p:sp>
        <p:nvSpPr>
          <p:cNvPr id="35" name="Rectangle: Rounded Corners 34">
            <a:hlinkClick r:id="rId25"/>
            <a:extLst>
              <a:ext uri="{FF2B5EF4-FFF2-40B4-BE49-F238E27FC236}">
                <a16:creationId xmlns:a16="http://schemas.microsoft.com/office/drawing/2014/main" id="{8CBA3807-CCE9-4F1F-B574-9A19D70BF299}"/>
              </a:ext>
            </a:extLst>
          </p:cNvPr>
          <p:cNvSpPr/>
          <p:nvPr/>
        </p:nvSpPr>
        <p:spPr bwMode="auto">
          <a:xfrm>
            <a:off x="7621465" y="3538293"/>
            <a:ext cx="12192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algn="ctr" defTabSz="623853" fontAlgn="base">
              <a:lnSpc>
                <a:spcPts val="1100"/>
              </a:lnSpc>
              <a:spcBef>
                <a:spcPct val="0"/>
              </a:spcBef>
              <a:spcAft>
                <a:spcPct val="0"/>
              </a:spcAft>
              <a:buClr>
                <a:srgbClr val="000000"/>
              </a:buClr>
            </a:pPr>
            <a:r>
              <a:rPr lang="en-US" sz="1100" b="1" dirty="0">
                <a:solidFill>
                  <a:schemeClr val="bg1"/>
                </a:solidFill>
                <a:latin typeface="Arial" charset="0"/>
                <a:cs typeface="Times New Roman" pitchFamily="18" charset="0"/>
              </a:rPr>
              <a:t>Visit Website</a:t>
            </a:r>
          </a:p>
        </p:txBody>
      </p:sp>
      <p:sp>
        <p:nvSpPr>
          <p:cNvPr id="36" name="Rectangle: Rounded Corners 35">
            <a:hlinkClick r:id="rId26"/>
            <a:extLst>
              <a:ext uri="{FF2B5EF4-FFF2-40B4-BE49-F238E27FC236}">
                <a16:creationId xmlns:a16="http://schemas.microsoft.com/office/drawing/2014/main" id="{DD543C03-5C66-473F-9A0F-84FD2A7F8DFE}"/>
              </a:ext>
            </a:extLst>
          </p:cNvPr>
          <p:cNvSpPr/>
          <p:nvPr/>
        </p:nvSpPr>
        <p:spPr bwMode="auto">
          <a:xfrm>
            <a:off x="9782914" y="3538293"/>
            <a:ext cx="12192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algn="ctr" defTabSz="623853" fontAlgn="base">
              <a:lnSpc>
                <a:spcPts val="1100"/>
              </a:lnSpc>
              <a:spcBef>
                <a:spcPct val="0"/>
              </a:spcBef>
              <a:spcAft>
                <a:spcPct val="0"/>
              </a:spcAft>
              <a:buClr>
                <a:srgbClr val="000000"/>
              </a:buClr>
            </a:pPr>
            <a:r>
              <a:rPr lang="en-US" sz="1100" b="1" dirty="0">
                <a:solidFill>
                  <a:schemeClr val="bg1"/>
                </a:solidFill>
                <a:latin typeface="Arial" charset="0"/>
                <a:cs typeface="Times New Roman" pitchFamily="18" charset="0"/>
              </a:rPr>
              <a:t>Visit Website</a:t>
            </a:r>
          </a:p>
        </p:txBody>
      </p:sp>
      <p:sp>
        <p:nvSpPr>
          <p:cNvPr id="37" name="Rectangle: Rounded Corners 36">
            <a:hlinkClick r:id="rId27"/>
            <a:extLst>
              <a:ext uri="{FF2B5EF4-FFF2-40B4-BE49-F238E27FC236}">
                <a16:creationId xmlns:a16="http://schemas.microsoft.com/office/drawing/2014/main" id="{3811FF16-48C3-4C27-949E-D9A55269C53D}"/>
              </a:ext>
            </a:extLst>
          </p:cNvPr>
          <p:cNvSpPr/>
          <p:nvPr/>
        </p:nvSpPr>
        <p:spPr bwMode="auto">
          <a:xfrm>
            <a:off x="1137115" y="6145568"/>
            <a:ext cx="12192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algn="ctr" defTabSz="623853" fontAlgn="base">
              <a:lnSpc>
                <a:spcPts val="1100"/>
              </a:lnSpc>
              <a:spcBef>
                <a:spcPct val="0"/>
              </a:spcBef>
              <a:spcAft>
                <a:spcPct val="0"/>
              </a:spcAft>
              <a:buClr>
                <a:srgbClr val="000000"/>
              </a:buClr>
            </a:pPr>
            <a:r>
              <a:rPr lang="en-US" sz="1100" b="1" dirty="0">
                <a:solidFill>
                  <a:schemeClr val="bg1"/>
                </a:solidFill>
                <a:latin typeface="Arial" charset="0"/>
                <a:cs typeface="Times New Roman" pitchFamily="18" charset="0"/>
              </a:rPr>
              <a:t>Visit Website</a:t>
            </a:r>
          </a:p>
        </p:txBody>
      </p:sp>
      <p:sp>
        <p:nvSpPr>
          <p:cNvPr id="38" name="Rectangle: Rounded Corners 37">
            <a:hlinkClick r:id="rId28"/>
            <a:extLst>
              <a:ext uri="{FF2B5EF4-FFF2-40B4-BE49-F238E27FC236}">
                <a16:creationId xmlns:a16="http://schemas.microsoft.com/office/drawing/2014/main" id="{DE89133E-F1DB-49A2-A468-0FAF06DECD91}"/>
              </a:ext>
            </a:extLst>
          </p:cNvPr>
          <p:cNvSpPr/>
          <p:nvPr/>
        </p:nvSpPr>
        <p:spPr bwMode="auto">
          <a:xfrm>
            <a:off x="5460015" y="6145568"/>
            <a:ext cx="12192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algn="ctr" defTabSz="623853" fontAlgn="base">
              <a:lnSpc>
                <a:spcPts val="1100"/>
              </a:lnSpc>
              <a:spcBef>
                <a:spcPct val="0"/>
              </a:spcBef>
              <a:spcAft>
                <a:spcPct val="0"/>
              </a:spcAft>
              <a:buClr>
                <a:srgbClr val="000000"/>
              </a:buClr>
            </a:pPr>
            <a:r>
              <a:rPr lang="en-US" sz="1100" b="1" dirty="0">
                <a:solidFill>
                  <a:schemeClr val="bg1"/>
                </a:solidFill>
                <a:latin typeface="Arial" charset="0"/>
                <a:cs typeface="Times New Roman" pitchFamily="18" charset="0"/>
              </a:rPr>
              <a:t>Visit Website</a:t>
            </a:r>
          </a:p>
        </p:txBody>
      </p:sp>
      <p:sp>
        <p:nvSpPr>
          <p:cNvPr id="39" name="Rectangle: Rounded Corners 38">
            <a:hlinkClick r:id="rId29"/>
            <a:extLst>
              <a:ext uri="{FF2B5EF4-FFF2-40B4-BE49-F238E27FC236}">
                <a16:creationId xmlns:a16="http://schemas.microsoft.com/office/drawing/2014/main" id="{CF296990-A163-46F9-BD0B-2B08DC29FD36}"/>
              </a:ext>
            </a:extLst>
          </p:cNvPr>
          <p:cNvSpPr/>
          <p:nvPr/>
        </p:nvSpPr>
        <p:spPr bwMode="auto">
          <a:xfrm>
            <a:off x="7621465" y="6145568"/>
            <a:ext cx="12192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algn="ctr" defTabSz="623853" fontAlgn="base">
              <a:lnSpc>
                <a:spcPts val="1100"/>
              </a:lnSpc>
              <a:spcBef>
                <a:spcPct val="0"/>
              </a:spcBef>
              <a:spcAft>
                <a:spcPct val="0"/>
              </a:spcAft>
              <a:buClr>
                <a:srgbClr val="000000"/>
              </a:buClr>
            </a:pPr>
            <a:r>
              <a:rPr lang="en-US" sz="1100" b="1" dirty="0">
                <a:solidFill>
                  <a:schemeClr val="bg1"/>
                </a:solidFill>
                <a:latin typeface="Arial" charset="0"/>
                <a:cs typeface="Times New Roman" pitchFamily="18" charset="0"/>
              </a:rPr>
              <a:t>Visit Website</a:t>
            </a:r>
          </a:p>
        </p:txBody>
      </p:sp>
      <p:sp>
        <p:nvSpPr>
          <p:cNvPr id="40" name="Rectangle: Rounded Corners 39">
            <a:hlinkClick r:id="rId30"/>
            <a:extLst>
              <a:ext uri="{FF2B5EF4-FFF2-40B4-BE49-F238E27FC236}">
                <a16:creationId xmlns:a16="http://schemas.microsoft.com/office/drawing/2014/main" id="{227808BD-9D8D-4654-B7DD-B98D6E5BEC3D}"/>
              </a:ext>
            </a:extLst>
          </p:cNvPr>
          <p:cNvSpPr/>
          <p:nvPr/>
        </p:nvSpPr>
        <p:spPr bwMode="auto">
          <a:xfrm>
            <a:off x="9782914" y="6145568"/>
            <a:ext cx="12192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algn="ctr" defTabSz="623853" fontAlgn="base">
              <a:lnSpc>
                <a:spcPts val="1100"/>
              </a:lnSpc>
              <a:spcBef>
                <a:spcPct val="0"/>
              </a:spcBef>
              <a:spcAft>
                <a:spcPct val="0"/>
              </a:spcAft>
              <a:buClr>
                <a:srgbClr val="000000"/>
              </a:buClr>
            </a:pPr>
            <a:r>
              <a:rPr lang="en-US" sz="1100" b="1" dirty="0">
                <a:solidFill>
                  <a:schemeClr val="bg1"/>
                </a:solidFill>
                <a:latin typeface="Arial" charset="0"/>
                <a:cs typeface="Times New Roman" pitchFamily="18" charset="0"/>
              </a:rPr>
              <a:t>Visit Website</a:t>
            </a:r>
          </a:p>
        </p:txBody>
      </p:sp>
      <p:sp>
        <p:nvSpPr>
          <p:cNvPr id="41" name="Rectangle: Rounded Corners 40">
            <a:hlinkClick r:id="rId31"/>
            <a:extLst>
              <a:ext uri="{FF2B5EF4-FFF2-40B4-BE49-F238E27FC236}">
                <a16:creationId xmlns:a16="http://schemas.microsoft.com/office/drawing/2014/main" id="{5D6D3373-0798-49EE-A6FE-66FF1C483D4B}"/>
              </a:ext>
            </a:extLst>
          </p:cNvPr>
          <p:cNvSpPr/>
          <p:nvPr/>
        </p:nvSpPr>
        <p:spPr bwMode="auto">
          <a:xfrm>
            <a:off x="3298565" y="6145568"/>
            <a:ext cx="12192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algn="ctr" defTabSz="623853" fontAlgn="base">
              <a:lnSpc>
                <a:spcPts val="1100"/>
              </a:lnSpc>
              <a:spcBef>
                <a:spcPct val="0"/>
              </a:spcBef>
              <a:spcAft>
                <a:spcPct val="0"/>
              </a:spcAft>
              <a:buClr>
                <a:srgbClr val="000000"/>
              </a:buClr>
            </a:pPr>
            <a:r>
              <a:rPr lang="en-US" sz="1100" b="1" dirty="0">
                <a:solidFill>
                  <a:schemeClr val="bg1"/>
                </a:solidFill>
                <a:latin typeface="Arial" charset="0"/>
                <a:cs typeface="Times New Roman" pitchFamily="18" charset="0"/>
              </a:rPr>
              <a:t>Visit Website</a:t>
            </a:r>
          </a:p>
        </p:txBody>
      </p:sp>
      <p:pic>
        <p:nvPicPr>
          <p:cNvPr id="42" name="Graphic 41" descr="Stream">
            <a:extLst>
              <a:ext uri="{FF2B5EF4-FFF2-40B4-BE49-F238E27FC236}">
                <a16:creationId xmlns:a16="http://schemas.microsoft.com/office/drawing/2014/main" id="{D9B18B2F-DC3C-4B11-AA46-EA874A31DF9D}"/>
              </a:ext>
            </a:extLst>
          </p:cNvPr>
          <p:cNvPicPr>
            <a:picLocks noChangeAspect="1"/>
          </p:cNvPicPr>
          <p:nvPr/>
        </p:nvPicPr>
        <p:blipFill>
          <a:blip r:embed="rId32">
            <a:extLst>
              <a:ext uri="{28A0092B-C50C-407E-A947-70E740481C1C}">
                <a14:useLocalDpi xmlns:a14="http://schemas.microsoft.com/office/drawing/2010/main" val="0"/>
              </a:ext>
              <a:ext uri="{96DAC541-7B7A-43D3-8B79-37D633B846F1}">
                <asvg:svgBlip xmlns:asvg="http://schemas.microsoft.com/office/drawing/2016/SVG/main" r:embed="rId33"/>
              </a:ext>
            </a:extLst>
          </a:blip>
          <a:stretch>
            <a:fillRect/>
          </a:stretch>
        </p:blipFill>
        <p:spPr>
          <a:xfrm>
            <a:off x="3457152" y="4921156"/>
            <a:ext cx="902026" cy="902026"/>
          </a:xfrm>
          <a:prstGeom prst="rect">
            <a:avLst/>
          </a:prstGeom>
        </p:spPr>
      </p:pic>
      <p:pic>
        <p:nvPicPr>
          <p:cNvPr id="43" name="Graphic 42" descr="Playbook">
            <a:extLst>
              <a:ext uri="{FF2B5EF4-FFF2-40B4-BE49-F238E27FC236}">
                <a16:creationId xmlns:a16="http://schemas.microsoft.com/office/drawing/2014/main" id="{099C55EB-628E-4298-9913-CF62438ADE70}"/>
              </a:ext>
            </a:extLst>
          </p:cNvPr>
          <p:cNvPicPr>
            <a:picLocks noChangeAspect="1"/>
          </p:cNvPicPr>
          <p:nvPr/>
        </p:nvPicPr>
        <p:blipFill>
          <a:blip r:embed="rId34">
            <a:extLst>
              <a:ext uri="{28A0092B-C50C-407E-A947-70E740481C1C}">
                <a14:useLocalDpi xmlns:a14="http://schemas.microsoft.com/office/drawing/2010/main" val="0"/>
              </a:ext>
              <a:ext uri="{96DAC541-7B7A-43D3-8B79-37D633B846F1}">
                <asvg:svgBlip xmlns:asvg="http://schemas.microsoft.com/office/drawing/2016/SVG/main" r:embed="rId35"/>
              </a:ext>
            </a:extLst>
          </a:blip>
          <a:stretch>
            <a:fillRect/>
          </a:stretch>
        </p:blipFill>
        <p:spPr>
          <a:xfrm>
            <a:off x="3450965" y="2332620"/>
            <a:ext cx="914400" cy="914400"/>
          </a:xfrm>
          <a:prstGeom prst="rect">
            <a:avLst/>
          </a:prstGeom>
        </p:spPr>
      </p:pic>
      <p:sp>
        <p:nvSpPr>
          <p:cNvPr id="4" name="Slide Number Placeholder 3">
            <a:extLst>
              <a:ext uri="{FF2B5EF4-FFF2-40B4-BE49-F238E27FC236}">
                <a16:creationId xmlns:a16="http://schemas.microsoft.com/office/drawing/2014/main" id="{6F7AE37A-9246-4985-8F29-8D68449D9F28}"/>
              </a:ext>
            </a:extLst>
          </p:cNvPr>
          <p:cNvSpPr>
            <a:spLocks noGrp="1"/>
          </p:cNvSpPr>
          <p:nvPr>
            <p:ph type="sldNum" sz="quarter" idx="4"/>
          </p:nvPr>
        </p:nvSpPr>
        <p:spPr/>
        <p:txBody>
          <a:bodyPr/>
          <a:lstStyle/>
          <a:p>
            <a:fld id="{37F5C94B-8C55-478B-B509-BAE6A06B2E2A}" type="slidenum">
              <a:rPr lang="en-US" sz="1000" smtClean="0">
                <a:solidFill>
                  <a:srgbClr val="ADAFBB"/>
                </a:solidFill>
              </a:rPr>
              <a:pPr/>
              <a:t>14</a:t>
            </a:fld>
            <a:endParaRPr lang="en-US" sz="1000" dirty="0">
              <a:solidFill>
                <a:srgbClr val="ADAFBB"/>
              </a:solidFill>
            </a:endParaRPr>
          </a:p>
        </p:txBody>
      </p:sp>
    </p:spTree>
    <p:extLst>
      <p:ext uri="{BB962C8B-B14F-4D97-AF65-F5344CB8AC3E}">
        <p14:creationId xmlns:p14="http://schemas.microsoft.com/office/powerpoint/2010/main" val="18774747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BD01E70-F8C7-493C-AEDD-E5492D344E98}"/>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40711" name="think-cell Slide" r:id="rId6" imgW="425" imgH="426" progId="TCLayout.ActiveDocument.1">
                  <p:embed/>
                </p:oleObj>
              </mc:Choice>
              <mc:Fallback>
                <p:oleObj name="think-cell Slide" r:id="rId6" imgW="425" imgH="426" progId="TCLayout.ActiveDocument.1">
                  <p:embed/>
                  <p:pic>
                    <p:nvPicPr>
                      <p:cNvPr id="7" name="Object 6" hidden="1">
                        <a:extLst>
                          <a:ext uri="{FF2B5EF4-FFF2-40B4-BE49-F238E27FC236}">
                            <a16:creationId xmlns:a16="http://schemas.microsoft.com/office/drawing/2014/main" id="{BBD01E70-F8C7-493C-AEDD-E5492D344E98}"/>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AA098EA-8CD1-417F-A724-88393CE45752}"/>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2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a:xfrm>
            <a:off x="514115" y="365126"/>
            <a:ext cx="11080008" cy="1091318"/>
          </a:xfrm>
        </p:spPr>
        <p:txBody>
          <a:bodyPr>
            <a:normAutofit/>
          </a:bodyPr>
          <a:lstStyle/>
          <a:p>
            <a:r>
              <a:rPr lang="en-US" sz="2200" dirty="0">
                <a:sym typeface="Arial" panose="020B0604020202020204" pitchFamily="34" charset="0"/>
              </a:rPr>
              <a:t>Interested in multiple Business &amp; Consulting Toolkits? Get access to all our Toolkits for </a:t>
            </a:r>
            <a:r>
              <a:rPr lang="en-US" sz="2200" u="sng" dirty="0">
                <a:sym typeface="Arial" panose="020B0604020202020204" pitchFamily="34" charset="0"/>
              </a:rPr>
              <a:t>half the price</a:t>
            </a:r>
            <a:r>
              <a:rPr lang="en-US" sz="2200" dirty="0">
                <a:sym typeface="Arial" panose="020B0604020202020204" pitchFamily="34" charset="0"/>
              </a:rPr>
              <a:t> with the Gold Business &amp; Consulting Package</a:t>
            </a:r>
          </a:p>
        </p:txBody>
      </p:sp>
      <p:sp>
        <p:nvSpPr>
          <p:cNvPr id="4" name="TextBox 3">
            <a:hlinkClick r:id="rId8"/>
            <a:extLst>
              <a:ext uri="{FF2B5EF4-FFF2-40B4-BE49-F238E27FC236}">
                <a16:creationId xmlns:a16="http://schemas.microsoft.com/office/drawing/2014/main" id="{1BC1B3F3-AD3B-48B8-9C10-684287D0D20A}"/>
              </a:ext>
            </a:extLst>
          </p:cNvPr>
          <p:cNvSpPr txBox="1"/>
          <p:nvPr/>
        </p:nvSpPr>
        <p:spPr>
          <a:xfrm>
            <a:off x="3717338" y="6167298"/>
            <a:ext cx="4800600" cy="338554"/>
          </a:xfrm>
          <a:prstGeom prst="rect">
            <a:avLst/>
          </a:prstGeom>
          <a:noFill/>
        </p:spPr>
        <p:txBody>
          <a:bodyPr wrap="square" rtlCol="0">
            <a:spAutoFit/>
          </a:bodyPr>
          <a:lstStyle/>
          <a:p>
            <a:pPr algn="ctr"/>
            <a:r>
              <a:rPr lang="en-US" sz="1600" dirty="0">
                <a:hlinkClick r:id="rId9"/>
              </a:rPr>
              <a:t>www.slidebooks.com</a:t>
            </a:r>
            <a:endParaRPr lang="en-US" sz="1600" dirty="0"/>
          </a:p>
        </p:txBody>
      </p:sp>
      <p:sp>
        <p:nvSpPr>
          <p:cNvPr id="10" name="Title 1">
            <a:extLst>
              <a:ext uri="{FF2B5EF4-FFF2-40B4-BE49-F238E27FC236}">
                <a16:creationId xmlns:a16="http://schemas.microsoft.com/office/drawing/2014/main" id="{45724769-7F7A-49A0-978E-58661220D668}"/>
              </a:ext>
            </a:extLst>
          </p:cNvPr>
          <p:cNvSpPr txBox="1">
            <a:spLocks/>
          </p:cNvSpPr>
          <p:nvPr/>
        </p:nvSpPr>
        <p:spPr>
          <a:xfrm>
            <a:off x="3718927" y="5354978"/>
            <a:ext cx="4797423" cy="423802"/>
          </a:xfrm>
          <a:prstGeom prst="rect">
            <a:avLst/>
          </a:prstGeom>
        </p:spPr>
        <p:txBody>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algn="ctr"/>
            <a:r>
              <a:rPr lang="en-US" sz="1800" kern="0" dirty="0"/>
              <a:t>Gold Business &amp; Consulting Package</a:t>
            </a:r>
          </a:p>
        </p:txBody>
      </p:sp>
      <p:sp>
        <p:nvSpPr>
          <p:cNvPr id="11" name="Rectangle: Rounded Corners 10">
            <a:hlinkClick r:id="rId10"/>
            <a:extLst>
              <a:ext uri="{FF2B5EF4-FFF2-40B4-BE49-F238E27FC236}">
                <a16:creationId xmlns:a16="http://schemas.microsoft.com/office/drawing/2014/main" id="{523DBC1D-DD8D-4DA5-94CC-277FB53AA1DE}"/>
              </a:ext>
            </a:extLst>
          </p:cNvPr>
          <p:cNvSpPr/>
          <p:nvPr/>
        </p:nvSpPr>
        <p:spPr bwMode="auto">
          <a:xfrm>
            <a:off x="5323400" y="5812764"/>
            <a:ext cx="1588476" cy="331198"/>
          </a:xfrm>
          <a:prstGeom prst="roundRect">
            <a:avLst>
              <a:gd name="adj" fmla="val 19468"/>
            </a:avLst>
          </a:prstGeom>
          <a:solidFill>
            <a:srgbClr val="3EA9F5"/>
          </a:solidFill>
          <a:ln>
            <a:noFill/>
          </a:ln>
        </p:spPr>
        <p:txBody>
          <a:bodyPr wrap="square" lIns="91428" tIns="365760" rIns="91428" bIns="91440" rtlCol="0" anchor="ctr">
            <a:noAutofit/>
          </a:bodyPr>
          <a:lstStyle/>
          <a:p>
            <a:pPr algn="ctr" defTabSz="623853" rtl="0" fontAlgn="base">
              <a:lnSpc>
                <a:spcPts val="1100"/>
              </a:lnSpc>
              <a:spcBef>
                <a:spcPct val="0"/>
              </a:spcBef>
              <a:spcAft>
                <a:spcPct val="0"/>
              </a:spcAft>
              <a:buClr>
                <a:srgbClr val="000000"/>
              </a:buClr>
            </a:pPr>
            <a:endParaRPr lang="en-US" sz="2000" b="1" kern="1200" dirty="0">
              <a:solidFill>
                <a:schemeClr val="bg1"/>
              </a:solidFill>
              <a:latin typeface="Arial" charset="0"/>
              <a:ea typeface="+mn-ea"/>
              <a:cs typeface="Times New Roman" pitchFamily="18" charset="0"/>
            </a:endParaRPr>
          </a:p>
        </p:txBody>
      </p:sp>
      <p:sp>
        <p:nvSpPr>
          <p:cNvPr id="13" name="TextBox 12">
            <a:hlinkClick r:id="rId11"/>
            <a:extLst>
              <a:ext uri="{FF2B5EF4-FFF2-40B4-BE49-F238E27FC236}">
                <a16:creationId xmlns:a16="http://schemas.microsoft.com/office/drawing/2014/main" id="{9323C349-62E8-4FBD-AB14-A96D3D6D8849}"/>
              </a:ext>
            </a:extLst>
          </p:cNvPr>
          <p:cNvSpPr txBox="1"/>
          <p:nvPr/>
        </p:nvSpPr>
        <p:spPr>
          <a:xfrm>
            <a:off x="5323400" y="5789428"/>
            <a:ext cx="1588476" cy="369332"/>
          </a:xfrm>
          <a:prstGeom prst="rect">
            <a:avLst/>
          </a:prstGeom>
          <a:noFill/>
        </p:spPr>
        <p:txBody>
          <a:bodyPr wrap="square" rtlCol="0">
            <a:spAutoFit/>
          </a:bodyPr>
          <a:lstStyle/>
          <a:p>
            <a:pPr algn="ctr"/>
            <a:r>
              <a:rPr lang="en-US" b="1" dirty="0">
                <a:solidFill>
                  <a:schemeClr val="bg1"/>
                </a:solidFill>
                <a:latin typeface="Arial" charset="0"/>
                <a:cs typeface="Times New Roman" pitchFamily="18" charset="0"/>
              </a:rPr>
              <a:t>Learn More</a:t>
            </a:r>
            <a:endParaRPr lang="en-US" dirty="0"/>
          </a:p>
        </p:txBody>
      </p:sp>
      <p:sp>
        <p:nvSpPr>
          <p:cNvPr id="6" name="Slide Number Placeholder 5">
            <a:extLst>
              <a:ext uri="{FF2B5EF4-FFF2-40B4-BE49-F238E27FC236}">
                <a16:creationId xmlns:a16="http://schemas.microsoft.com/office/drawing/2014/main" id="{DE0F4260-85F5-47B2-8F90-716F6604029A}"/>
              </a:ext>
            </a:extLst>
          </p:cNvPr>
          <p:cNvSpPr>
            <a:spLocks noGrp="1"/>
          </p:cNvSpPr>
          <p:nvPr>
            <p:ph type="sldNum" sz="quarter" idx="4"/>
          </p:nvPr>
        </p:nvSpPr>
        <p:spPr/>
        <p:txBody>
          <a:bodyPr/>
          <a:lstStyle/>
          <a:p>
            <a:fld id="{37F5C94B-8C55-478B-B509-BAE6A06B2E2A}" type="slidenum">
              <a:rPr lang="en-US" sz="1000" smtClean="0">
                <a:solidFill>
                  <a:srgbClr val="ADAFBB"/>
                </a:solidFill>
              </a:rPr>
              <a:pPr/>
              <a:t>15</a:t>
            </a:fld>
            <a:endParaRPr lang="en-US" sz="1000" dirty="0">
              <a:solidFill>
                <a:srgbClr val="ADAFBB"/>
              </a:solidFill>
            </a:endParaRPr>
          </a:p>
        </p:txBody>
      </p:sp>
      <p:pic>
        <p:nvPicPr>
          <p:cNvPr id="12" name="Picture 11">
            <a:hlinkClick r:id="rId12"/>
            <a:extLst>
              <a:ext uri="{FF2B5EF4-FFF2-40B4-BE49-F238E27FC236}">
                <a16:creationId xmlns:a16="http://schemas.microsoft.com/office/drawing/2014/main" id="{AF7AD942-59ED-47E6-8F2B-EEC9F8BAC2A9}"/>
              </a:ext>
            </a:extLst>
          </p:cNvPr>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979576" y="1676401"/>
            <a:ext cx="6232848" cy="35052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46892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A4BA662-CDE2-4A20-B082-F06179C98F07}"/>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41735" name="think-cell Slide" r:id="rId6" imgW="344" imgH="344" progId="TCLayout.ActiveDocument.1">
                  <p:embed/>
                </p:oleObj>
              </mc:Choice>
              <mc:Fallback>
                <p:oleObj name="think-cell Slide" r:id="rId6" imgW="344" imgH="344" progId="TCLayout.ActiveDocument.1">
                  <p:embed/>
                  <p:pic>
                    <p:nvPicPr>
                      <p:cNvPr id="4" name="Object 3" hidden="1">
                        <a:extLst>
                          <a:ext uri="{FF2B5EF4-FFF2-40B4-BE49-F238E27FC236}">
                            <a16:creationId xmlns:a16="http://schemas.microsoft.com/office/drawing/2014/main" id="{EA4BA662-CDE2-4A20-B082-F06179C98F07}"/>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6088ED2B-BEA3-4D03-95DE-285838A9FDF5}"/>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a:xfrm>
            <a:off x="514115" y="365126"/>
            <a:ext cx="11080008" cy="1091318"/>
          </a:xfrm>
        </p:spPr>
        <p:txBody>
          <a:bodyPr>
            <a:normAutofit/>
          </a:bodyPr>
          <a:lstStyle/>
          <a:p>
            <a:r>
              <a:rPr lang="en-US" sz="2400" dirty="0">
                <a:latin typeface="+mn-lt"/>
              </a:rPr>
              <a:t>Need more help? </a:t>
            </a:r>
            <a:br>
              <a:rPr lang="en-US" sz="2400" dirty="0">
                <a:latin typeface="+mn-lt"/>
              </a:rPr>
            </a:br>
            <a:r>
              <a:rPr lang="en-US" sz="2400" dirty="0">
                <a:latin typeface="+mn-lt"/>
              </a:rPr>
              <a:t>Hire one of our Management Consultants for $4,000 a day</a:t>
            </a:r>
          </a:p>
        </p:txBody>
      </p:sp>
      <p:sp>
        <p:nvSpPr>
          <p:cNvPr id="7" name="Rectangle: Rounded Corners 6">
            <a:hlinkClick r:id="rId8"/>
            <a:extLst>
              <a:ext uri="{FF2B5EF4-FFF2-40B4-BE49-F238E27FC236}">
                <a16:creationId xmlns:a16="http://schemas.microsoft.com/office/drawing/2014/main" id="{FCF3B6F5-0780-4160-979E-CDC4B2E2F5EC}"/>
              </a:ext>
            </a:extLst>
          </p:cNvPr>
          <p:cNvSpPr/>
          <p:nvPr/>
        </p:nvSpPr>
        <p:spPr bwMode="auto">
          <a:xfrm>
            <a:off x="4981532" y="6078414"/>
            <a:ext cx="2697480" cy="362068"/>
          </a:xfrm>
          <a:prstGeom prst="roundRect">
            <a:avLst>
              <a:gd name="adj" fmla="val 17808"/>
            </a:avLst>
          </a:prstGeom>
          <a:solidFill>
            <a:srgbClr val="3EA9F5"/>
          </a:solidFill>
          <a:ln>
            <a:noFill/>
          </a:ln>
          <a:effectLst>
            <a:outerShdw blurRad="50800" dist="38100" dir="5400000" algn="t" rotWithShape="0">
              <a:prstClr val="black">
                <a:alpha val="40000"/>
              </a:prstClr>
            </a:outerShdw>
          </a:effectLst>
        </p:spPr>
        <p:txBody>
          <a:bodyPr wrap="square" lIns="91428" tIns="228600" rIns="91428" bIns="91440" rtlCol="0" anchor="ctr">
            <a:noAutofit/>
          </a:bodyPr>
          <a:lstStyle/>
          <a:p>
            <a:pPr algn="ctr" defTabSz="623853" rtl="0" fontAlgn="base">
              <a:lnSpc>
                <a:spcPts val="1100"/>
              </a:lnSpc>
              <a:spcBef>
                <a:spcPct val="0"/>
              </a:spcBef>
              <a:spcAft>
                <a:spcPct val="0"/>
              </a:spcAft>
              <a:buClr>
                <a:srgbClr val="000000"/>
              </a:buClr>
            </a:pPr>
            <a:r>
              <a:rPr lang="en-US" sz="2000" b="1" kern="1200" dirty="0">
                <a:solidFill>
                  <a:schemeClr val="bg1"/>
                </a:solidFill>
                <a:latin typeface="Arial" charset="0"/>
                <a:ea typeface="+mn-ea"/>
                <a:cs typeface="Times New Roman" pitchFamily="18" charset="0"/>
              </a:rPr>
              <a:t>Learn More</a:t>
            </a:r>
          </a:p>
        </p:txBody>
      </p:sp>
      <p:pic>
        <p:nvPicPr>
          <p:cNvPr id="17" name="Picture 16">
            <a:extLst>
              <a:ext uri="{FF2B5EF4-FFF2-40B4-BE49-F238E27FC236}">
                <a16:creationId xmlns:a16="http://schemas.microsoft.com/office/drawing/2014/main" id="{9A4D29E9-1B7D-4A64-8E8E-C27E8D1095CB}"/>
              </a:ext>
            </a:extLst>
          </p:cNvPr>
          <p:cNvPicPr>
            <a:picLocks noChangeAspect="1"/>
          </p:cNvPicPr>
          <p:nvPr/>
        </p:nvPicPr>
        <p:blipFill rotWithShape="1">
          <a:blip r:embed="rId9"/>
          <a:srcRect l="1175" t="6088" r="1275" b="2732"/>
          <a:stretch/>
        </p:blipFill>
        <p:spPr>
          <a:xfrm>
            <a:off x="2549769" y="1754442"/>
            <a:ext cx="7625862" cy="2079005"/>
          </a:xfrm>
          <a:prstGeom prst="rect">
            <a:avLst/>
          </a:prstGeom>
          <a:ln>
            <a:noFill/>
          </a:ln>
          <a:effectLst/>
        </p:spPr>
      </p:pic>
      <p:pic>
        <p:nvPicPr>
          <p:cNvPr id="19" name="Picture 18">
            <a:extLst>
              <a:ext uri="{FF2B5EF4-FFF2-40B4-BE49-F238E27FC236}">
                <a16:creationId xmlns:a16="http://schemas.microsoft.com/office/drawing/2014/main" id="{E260087E-C6E5-459E-91E3-868F1F662899}"/>
              </a:ext>
            </a:extLst>
          </p:cNvPr>
          <p:cNvPicPr>
            <a:picLocks noChangeAspect="1"/>
          </p:cNvPicPr>
          <p:nvPr/>
        </p:nvPicPr>
        <p:blipFill rotWithShape="1">
          <a:blip r:embed="rId10"/>
          <a:srcRect l="1946" t="3679" r="1268" b="2977"/>
          <a:stretch/>
        </p:blipFill>
        <p:spPr>
          <a:xfrm>
            <a:off x="2549770" y="3956538"/>
            <a:ext cx="7625862" cy="1998785"/>
          </a:xfrm>
          <a:prstGeom prst="rect">
            <a:avLst/>
          </a:prstGeom>
          <a:ln>
            <a:noFill/>
          </a:ln>
          <a:effectLst/>
        </p:spPr>
      </p:pic>
      <p:sp>
        <p:nvSpPr>
          <p:cNvPr id="21" name="Rectangle 20">
            <a:extLst>
              <a:ext uri="{FF2B5EF4-FFF2-40B4-BE49-F238E27FC236}">
                <a16:creationId xmlns:a16="http://schemas.microsoft.com/office/drawing/2014/main" id="{E8DAB30E-4A95-4189-A17B-D6BED1B10135}"/>
              </a:ext>
            </a:extLst>
          </p:cNvPr>
          <p:cNvSpPr/>
          <p:nvPr/>
        </p:nvSpPr>
        <p:spPr>
          <a:xfrm>
            <a:off x="4999118" y="1754442"/>
            <a:ext cx="123868" cy="4200881"/>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42719C9D-04F3-4DAC-9FB5-A9FED928C93B}"/>
              </a:ext>
            </a:extLst>
          </p:cNvPr>
          <p:cNvSpPr/>
          <p:nvPr/>
        </p:nvSpPr>
        <p:spPr>
          <a:xfrm>
            <a:off x="7599492" y="1754442"/>
            <a:ext cx="123868" cy="4200881"/>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3" name="Picture 22">
            <a:hlinkClick r:id="rId8"/>
            <a:extLst>
              <a:ext uri="{FF2B5EF4-FFF2-40B4-BE49-F238E27FC236}">
                <a16:creationId xmlns:a16="http://schemas.microsoft.com/office/drawing/2014/main" id="{D2C8E5D7-AC04-4E2C-9792-04469310016C}"/>
              </a:ext>
            </a:extLst>
          </p:cNvPr>
          <p:cNvPicPr>
            <a:picLocks noChangeAspect="1"/>
          </p:cNvPicPr>
          <p:nvPr/>
        </p:nvPicPr>
        <p:blipFill>
          <a:blip r:embed="rId11"/>
          <a:stretch>
            <a:fillRect/>
          </a:stretch>
        </p:blipFill>
        <p:spPr>
          <a:xfrm>
            <a:off x="2644286" y="2595384"/>
            <a:ext cx="300385" cy="397119"/>
          </a:xfrm>
          <a:prstGeom prst="rect">
            <a:avLst/>
          </a:prstGeom>
        </p:spPr>
      </p:pic>
      <p:pic>
        <p:nvPicPr>
          <p:cNvPr id="24" name="Picture 23">
            <a:hlinkClick r:id="rId8"/>
            <a:extLst>
              <a:ext uri="{FF2B5EF4-FFF2-40B4-BE49-F238E27FC236}">
                <a16:creationId xmlns:a16="http://schemas.microsoft.com/office/drawing/2014/main" id="{B314C5B3-2F6B-4708-ACA1-B579964685F8}"/>
              </a:ext>
            </a:extLst>
          </p:cNvPr>
          <p:cNvPicPr>
            <a:picLocks noChangeAspect="1"/>
          </p:cNvPicPr>
          <p:nvPr/>
        </p:nvPicPr>
        <p:blipFill>
          <a:blip r:embed="rId11"/>
          <a:stretch>
            <a:fillRect/>
          </a:stretch>
        </p:blipFill>
        <p:spPr>
          <a:xfrm>
            <a:off x="2644286" y="4757370"/>
            <a:ext cx="300385" cy="397119"/>
          </a:xfrm>
          <a:prstGeom prst="rect">
            <a:avLst/>
          </a:prstGeom>
        </p:spPr>
      </p:pic>
      <p:pic>
        <p:nvPicPr>
          <p:cNvPr id="25" name="Picture 24">
            <a:hlinkClick r:id="rId8"/>
            <a:extLst>
              <a:ext uri="{FF2B5EF4-FFF2-40B4-BE49-F238E27FC236}">
                <a16:creationId xmlns:a16="http://schemas.microsoft.com/office/drawing/2014/main" id="{86ECF5B0-5544-4705-9293-14DB7FC5A0D2}"/>
              </a:ext>
            </a:extLst>
          </p:cNvPr>
          <p:cNvPicPr>
            <a:picLocks noChangeAspect="1"/>
          </p:cNvPicPr>
          <p:nvPr/>
        </p:nvPicPr>
        <p:blipFill>
          <a:blip r:embed="rId11"/>
          <a:stretch>
            <a:fillRect/>
          </a:stretch>
        </p:blipFill>
        <p:spPr>
          <a:xfrm rot="10800000">
            <a:off x="9748470" y="2595384"/>
            <a:ext cx="300385" cy="397119"/>
          </a:xfrm>
          <a:prstGeom prst="rect">
            <a:avLst/>
          </a:prstGeom>
        </p:spPr>
      </p:pic>
      <p:pic>
        <p:nvPicPr>
          <p:cNvPr id="26" name="Picture 25">
            <a:hlinkClick r:id="rId8"/>
            <a:extLst>
              <a:ext uri="{FF2B5EF4-FFF2-40B4-BE49-F238E27FC236}">
                <a16:creationId xmlns:a16="http://schemas.microsoft.com/office/drawing/2014/main" id="{DF0A0498-A119-43DD-8585-C703C0666C32}"/>
              </a:ext>
            </a:extLst>
          </p:cNvPr>
          <p:cNvPicPr>
            <a:picLocks noChangeAspect="1"/>
          </p:cNvPicPr>
          <p:nvPr/>
        </p:nvPicPr>
        <p:blipFill>
          <a:blip r:embed="rId11"/>
          <a:stretch>
            <a:fillRect/>
          </a:stretch>
        </p:blipFill>
        <p:spPr>
          <a:xfrm rot="10800000">
            <a:off x="9748470" y="4757370"/>
            <a:ext cx="300385" cy="397119"/>
          </a:xfrm>
          <a:prstGeom prst="rect">
            <a:avLst/>
          </a:prstGeom>
        </p:spPr>
      </p:pic>
      <p:sp>
        <p:nvSpPr>
          <p:cNvPr id="6" name="Slide Number Placeholder 5">
            <a:extLst>
              <a:ext uri="{FF2B5EF4-FFF2-40B4-BE49-F238E27FC236}">
                <a16:creationId xmlns:a16="http://schemas.microsoft.com/office/drawing/2014/main" id="{461FCE6B-D7D6-49AF-83FE-4C16649B34CE}"/>
              </a:ext>
            </a:extLst>
          </p:cNvPr>
          <p:cNvSpPr>
            <a:spLocks noGrp="1"/>
          </p:cNvSpPr>
          <p:nvPr>
            <p:ph type="sldNum" sz="quarter" idx="4"/>
          </p:nvPr>
        </p:nvSpPr>
        <p:spPr/>
        <p:txBody>
          <a:bodyPr/>
          <a:lstStyle/>
          <a:p>
            <a:fld id="{37F5C94B-8C55-478B-B509-BAE6A06B2E2A}" type="slidenum">
              <a:rPr lang="en-US" sz="1000" smtClean="0">
                <a:solidFill>
                  <a:srgbClr val="ADAFBB"/>
                </a:solidFill>
              </a:rPr>
              <a:pPr/>
              <a:t>16</a:t>
            </a:fld>
            <a:endParaRPr lang="en-US" sz="1000" dirty="0">
              <a:solidFill>
                <a:srgbClr val="ADAFBB"/>
              </a:solidFill>
            </a:endParaRPr>
          </a:p>
        </p:txBody>
      </p:sp>
    </p:spTree>
    <p:extLst>
      <p:ext uri="{BB962C8B-B14F-4D97-AF65-F5344CB8AC3E}">
        <p14:creationId xmlns:p14="http://schemas.microsoft.com/office/powerpoint/2010/main" val="5961788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A832FE54-3FF5-4B4C-8DBC-DAAD65190EA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42759" name="think-cell Slide" r:id="rId6" imgW="344" imgH="344" progId="TCLayout.ActiveDocument.1">
                  <p:embed/>
                </p:oleObj>
              </mc:Choice>
              <mc:Fallback>
                <p:oleObj name="think-cell Slide" r:id="rId6" imgW="344" imgH="344" progId="TCLayout.ActiveDocument.1">
                  <p:embed/>
                  <p:pic>
                    <p:nvPicPr>
                      <p:cNvPr id="6" name="Object 5" hidden="1">
                        <a:extLst>
                          <a:ext uri="{FF2B5EF4-FFF2-40B4-BE49-F238E27FC236}">
                            <a16:creationId xmlns:a16="http://schemas.microsoft.com/office/drawing/2014/main" id="{A832FE54-3FF5-4B4C-8DBC-DAAD65190EAA}"/>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D9313AF4-C8B1-42E4-ACB5-22D9C13E3709}"/>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a:xfrm>
            <a:off x="514115" y="365126"/>
            <a:ext cx="11080008" cy="1091318"/>
          </a:xfrm>
        </p:spPr>
        <p:txBody>
          <a:bodyPr>
            <a:normAutofit/>
          </a:bodyPr>
          <a:lstStyle/>
          <a:p>
            <a:r>
              <a:rPr lang="en-US" sz="2400" dirty="0">
                <a:latin typeface="+mn-lt"/>
              </a:rPr>
              <a:t>Thanks for your attention!</a:t>
            </a:r>
          </a:p>
        </p:txBody>
      </p:sp>
      <p:sp>
        <p:nvSpPr>
          <p:cNvPr id="21" name="Rectangle 20">
            <a:extLst>
              <a:ext uri="{FF2B5EF4-FFF2-40B4-BE49-F238E27FC236}">
                <a16:creationId xmlns:a16="http://schemas.microsoft.com/office/drawing/2014/main" id="{E8DAB30E-4A95-4189-A17B-D6BED1B10135}"/>
              </a:ext>
            </a:extLst>
          </p:cNvPr>
          <p:cNvSpPr/>
          <p:nvPr/>
        </p:nvSpPr>
        <p:spPr>
          <a:xfrm>
            <a:off x="4993256" y="1754442"/>
            <a:ext cx="123868" cy="4200881"/>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42719C9D-04F3-4DAC-9FB5-A9FED928C93B}"/>
              </a:ext>
            </a:extLst>
          </p:cNvPr>
          <p:cNvSpPr/>
          <p:nvPr/>
        </p:nvSpPr>
        <p:spPr>
          <a:xfrm>
            <a:off x="7599492" y="1754442"/>
            <a:ext cx="123868" cy="4200881"/>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hlinkClick r:id="rId8"/>
            <a:extLst>
              <a:ext uri="{FF2B5EF4-FFF2-40B4-BE49-F238E27FC236}">
                <a16:creationId xmlns:a16="http://schemas.microsoft.com/office/drawing/2014/main" id="{9C5DE39E-F383-449D-AC9E-CE43548C424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53870" y="2473570"/>
            <a:ext cx="5571924" cy="1636509"/>
          </a:xfrm>
          <a:prstGeom prst="rect">
            <a:avLst/>
          </a:prstGeom>
        </p:spPr>
      </p:pic>
      <p:sp>
        <p:nvSpPr>
          <p:cNvPr id="5" name="Rectangle: Rounded Corners 4">
            <a:hlinkClick r:id="rId8"/>
            <a:extLst>
              <a:ext uri="{FF2B5EF4-FFF2-40B4-BE49-F238E27FC236}">
                <a16:creationId xmlns:a16="http://schemas.microsoft.com/office/drawing/2014/main" id="{FF157264-E35D-4C02-921F-0940E6F2CA43}"/>
              </a:ext>
            </a:extLst>
          </p:cNvPr>
          <p:cNvSpPr/>
          <p:nvPr/>
        </p:nvSpPr>
        <p:spPr bwMode="auto">
          <a:xfrm>
            <a:off x="4448318" y="4454770"/>
            <a:ext cx="2948940" cy="362068"/>
          </a:xfrm>
          <a:prstGeom prst="roundRect">
            <a:avLst>
              <a:gd name="adj" fmla="val 17808"/>
            </a:avLst>
          </a:prstGeom>
          <a:solidFill>
            <a:srgbClr val="3EA9F5"/>
          </a:solidFill>
          <a:ln>
            <a:noFill/>
          </a:ln>
          <a:effectLst>
            <a:outerShdw blurRad="50800" dist="38100" dir="5400000" algn="t" rotWithShape="0">
              <a:prstClr val="black">
                <a:alpha val="40000"/>
              </a:prstClr>
            </a:outerShdw>
          </a:effectLst>
        </p:spPr>
        <p:txBody>
          <a:bodyPr wrap="square" lIns="91428" tIns="228600" rIns="91428" bIns="91440" rtlCol="0" anchor="ctr">
            <a:noAutofit/>
          </a:bodyPr>
          <a:lstStyle/>
          <a:p>
            <a:pPr algn="ctr" defTabSz="623853" rtl="0" fontAlgn="base">
              <a:lnSpc>
                <a:spcPts val="1100"/>
              </a:lnSpc>
              <a:spcBef>
                <a:spcPct val="0"/>
              </a:spcBef>
              <a:spcAft>
                <a:spcPct val="0"/>
              </a:spcAft>
              <a:buClr>
                <a:srgbClr val="000000"/>
              </a:buClr>
            </a:pPr>
            <a:r>
              <a:rPr lang="en-US" sz="2000" b="1" kern="1200" dirty="0">
                <a:solidFill>
                  <a:schemeClr val="bg1"/>
                </a:solidFill>
                <a:latin typeface="Arial" charset="0"/>
                <a:ea typeface="+mn-ea"/>
                <a:cs typeface="Times New Roman" pitchFamily="18" charset="0"/>
              </a:rPr>
              <a:t>www.slidebooks.com</a:t>
            </a:r>
          </a:p>
        </p:txBody>
      </p:sp>
      <p:sp>
        <p:nvSpPr>
          <p:cNvPr id="8" name="Slide Number Placeholder 7">
            <a:extLst>
              <a:ext uri="{FF2B5EF4-FFF2-40B4-BE49-F238E27FC236}">
                <a16:creationId xmlns:a16="http://schemas.microsoft.com/office/drawing/2014/main" id="{3D029769-9B2F-4A51-8446-2206A9A2EF30}"/>
              </a:ext>
            </a:extLst>
          </p:cNvPr>
          <p:cNvSpPr>
            <a:spLocks noGrp="1"/>
          </p:cNvSpPr>
          <p:nvPr>
            <p:ph type="sldNum" sz="quarter" idx="4"/>
          </p:nvPr>
        </p:nvSpPr>
        <p:spPr/>
        <p:txBody>
          <a:bodyPr/>
          <a:lstStyle/>
          <a:p>
            <a:fld id="{37F5C94B-8C55-478B-B509-BAE6A06B2E2A}" type="slidenum">
              <a:rPr lang="en-US" sz="1000" smtClean="0">
                <a:solidFill>
                  <a:srgbClr val="ADAFBB"/>
                </a:solidFill>
              </a:rPr>
              <a:pPr/>
              <a:t>17</a:t>
            </a:fld>
            <a:endParaRPr lang="en-US" sz="1000" dirty="0">
              <a:solidFill>
                <a:srgbClr val="ADAFBB"/>
              </a:solidFill>
            </a:endParaRPr>
          </a:p>
        </p:txBody>
      </p:sp>
    </p:spTree>
    <p:extLst>
      <p:ext uri="{BB962C8B-B14F-4D97-AF65-F5344CB8AC3E}">
        <p14:creationId xmlns:p14="http://schemas.microsoft.com/office/powerpoint/2010/main" val="3788311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7400" name="think-cell Slide" r:id="rId5" imgW="344" imgH="344" progId="TCLayout.ActiveDocument.1">
                  <p:embed/>
                </p:oleObj>
              </mc:Choice>
              <mc:Fallback>
                <p:oleObj name="think-cell Slide" r:id="rId5"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8" name="Rectangle 17">
            <a:extLst>
              <a:ext uri="{FF2B5EF4-FFF2-40B4-BE49-F238E27FC236}">
                <a16:creationId xmlns:a16="http://schemas.microsoft.com/office/drawing/2014/main" id="{6690B5F9-90B9-4DDB-8F95-51D207BE3335}"/>
              </a:ext>
            </a:extLst>
          </p:cNvPr>
          <p:cNvSpPr/>
          <p:nvPr/>
        </p:nvSpPr>
        <p:spPr>
          <a:xfrm>
            <a:off x="618835" y="1743075"/>
            <a:ext cx="10954330" cy="65750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nchorCtr="0"/>
          <a:lstStyle/>
          <a:p>
            <a:pPr marL="82550" indent="-82550">
              <a:spcBef>
                <a:spcPts val="400"/>
              </a:spcBef>
              <a:spcAft>
                <a:spcPts val="400"/>
              </a:spcAft>
              <a:buFont typeface="Arial" panose="020B0604020202020204" pitchFamily="34" charset="0"/>
              <a:buChar char="•"/>
              <a:defRPr/>
            </a:pPr>
            <a:r>
              <a:rPr lang="en-US" sz="1100" dirty="0">
                <a:solidFill>
                  <a:schemeClr val="tx1"/>
                </a:solidFill>
              </a:rPr>
              <a:t>Describe the situation of your company</a:t>
            </a:r>
          </a:p>
          <a:p>
            <a:pPr marL="82550" indent="-82550">
              <a:spcBef>
                <a:spcPts val="400"/>
              </a:spcBef>
              <a:spcAft>
                <a:spcPts val="400"/>
              </a:spcAft>
              <a:buFont typeface="Arial" panose="020B0604020202020204" pitchFamily="34" charset="0"/>
              <a:buChar char="•"/>
              <a:defRPr/>
            </a:pPr>
            <a:r>
              <a:rPr lang="en-US" sz="1100" dirty="0">
                <a:solidFill>
                  <a:schemeClr val="tx1"/>
                </a:solidFill>
              </a:rPr>
              <a:t>Describe the complication that your company is facing</a:t>
            </a:r>
          </a:p>
        </p:txBody>
      </p:sp>
      <p:sp>
        <p:nvSpPr>
          <p:cNvPr id="17" name="Rectangle 16">
            <a:extLst>
              <a:ext uri="{FF2B5EF4-FFF2-40B4-BE49-F238E27FC236}">
                <a16:creationId xmlns:a16="http://schemas.microsoft.com/office/drawing/2014/main" id="{D7CB83BD-BA5C-429A-B579-008A442C4480}"/>
              </a:ext>
            </a:extLst>
          </p:cNvPr>
          <p:cNvSpPr/>
          <p:nvPr/>
        </p:nvSpPr>
        <p:spPr>
          <a:xfrm>
            <a:off x="4924280" y="1591694"/>
            <a:ext cx="2343440" cy="282382"/>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chemeClr val="tx1"/>
                </a:solidFill>
                <a:effectLst/>
                <a:uLnTx/>
                <a:uFillTx/>
                <a:ea typeface="+mn-ea"/>
                <a:cs typeface="+mn-cs"/>
              </a:rPr>
              <a:t>Situation</a:t>
            </a:r>
          </a:p>
        </p:txBody>
      </p:sp>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Executive Summary</a:t>
            </a:r>
          </a:p>
        </p:txBody>
      </p:sp>
      <p:sp>
        <p:nvSpPr>
          <p:cNvPr id="2" name="Slide Number Placeholder 1">
            <a:extLst>
              <a:ext uri="{FF2B5EF4-FFF2-40B4-BE49-F238E27FC236}">
                <a16:creationId xmlns:a16="http://schemas.microsoft.com/office/drawing/2014/main" id="{7837E1C4-A2D7-4558-A504-36AC8920218D}"/>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2</a:t>
            </a:fld>
            <a:endParaRPr lang="en-US" sz="1000" dirty="0">
              <a:solidFill>
                <a:srgbClr val="ADAFBB"/>
              </a:solidFill>
            </a:endParaRPr>
          </a:p>
        </p:txBody>
      </p:sp>
      <p:sp>
        <p:nvSpPr>
          <p:cNvPr id="22" name="Rectangle 21">
            <a:extLst>
              <a:ext uri="{FF2B5EF4-FFF2-40B4-BE49-F238E27FC236}">
                <a16:creationId xmlns:a16="http://schemas.microsoft.com/office/drawing/2014/main" id="{8602A036-7416-4988-925A-EBDA9C107B50}"/>
              </a:ext>
            </a:extLst>
          </p:cNvPr>
          <p:cNvSpPr/>
          <p:nvPr/>
        </p:nvSpPr>
        <p:spPr>
          <a:xfrm>
            <a:off x="618835" y="2695802"/>
            <a:ext cx="10954330" cy="65750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0" marR="0" lvl="0" indent="0" algn="ctr" defTabSz="914400" rtl="0" eaLnBrk="1" fontAlgn="auto" latinLnBrk="0" hangingPunct="1">
              <a:lnSpc>
                <a:spcPct val="100000"/>
              </a:lnSpc>
              <a:spcBef>
                <a:spcPts val="400"/>
              </a:spcBef>
              <a:spcAft>
                <a:spcPts val="400"/>
              </a:spcAft>
              <a:buClrTx/>
              <a:buSzTx/>
              <a:buFontTx/>
              <a:buNone/>
              <a:tabLst/>
              <a:defRPr/>
            </a:pPr>
            <a:r>
              <a:rPr kumimoji="0" lang="en-US" sz="1100" b="0" i="0" u="none" strike="noStrike" kern="1200" cap="none" spc="0" normalizeH="0" baseline="0" noProof="0" dirty="0">
                <a:ln>
                  <a:noFill/>
                </a:ln>
                <a:solidFill>
                  <a:schemeClr val="tx1"/>
                </a:solidFill>
                <a:effectLst/>
                <a:uLnTx/>
                <a:uFillTx/>
                <a:ea typeface="+mn-ea"/>
                <a:cs typeface="+mn-cs"/>
              </a:rPr>
              <a:t>Replace this text by your recommendation</a:t>
            </a:r>
          </a:p>
        </p:txBody>
      </p:sp>
      <p:sp>
        <p:nvSpPr>
          <p:cNvPr id="25" name="Rectangle 24">
            <a:extLst>
              <a:ext uri="{FF2B5EF4-FFF2-40B4-BE49-F238E27FC236}">
                <a16:creationId xmlns:a16="http://schemas.microsoft.com/office/drawing/2014/main" id="{0D0B6003-2D3B-4DBB-B4BB-BCF97DDF28F7}"/>
              </a:ext>
            </a:extLst>
          </p:cNvPr>
          <p:cNvSpPr/>
          <p:nvPr/>
        </p:nvSpPr>
        <p:spPr>
          <a:xfrm>
            <a:off x="4924280" y="2544421"/>
            <a:ext cx="2343440" cy="282382"/>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chemeClr val="tx1"/>
                </a:solidFill>
                <a:effectLst/>
                <a:uLnTx/>
                <a:uFillTx/>
                <a:ea typeface="+mn-ea"/>
                <a:cs typeface="+mn-cs"/>
              </a:rPr>
              <a:t>Recommendation</a:t>
            </a:r>
          </a:p>
        </p:txBody>
      </p:sp>
      <p:sp>
        <p:nvSpPr>
          <p:cNvPr id="28" name="Rectangle 27">
            <a:extLst>
              <a:ext uri="{FF2B5EF4-FFF2-40B4-BE49-F238E27FC236}">
                <a16:creationId xmlns:a16="http://schemas.microsoft.com/office/drawing/2014/main" id="{798D09E1-2772-4230-A5DE-2885A3E7C695}"/>
              </a:ext>
            </a:extLst>
          </p:cNvPr>
          <p:cNvSpPr/>
          <p:nvPr/>
        </p:nvSpPr>
        <p:spPr>
          <a:xfrm>
            <a:off x="618835" y="3648529"/>
            <a:ext cx="2607332" cy="79565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0" marR="0" lvl="0" indent="0" algn="ctr" defTabSz="914400" rtl="0" eaLnBrk="1" fontAlgn="auto" latinLnBrk="0" hangingPunct="1">
              <a:lnSpc>
                <a:spcPct val="100000"/>
              </a:lnSpc>
              <a:spcBef>
                <a:spcPts val="400"/>
              </a:spcBef>
              <a:spcAft>
                <a:spcPts val="400"/>
              </a:spcAft>
              <a:buClrTx/>
              <a:buSzTx/>
              <a:buFontTx/>
              <a:buNone/>
              <a:tabLst/>
              <a:defRPr/>
            </a:pPr>
            <a:r>
              <a:rPr kumimoji="0" lang="en-US" sz="1200" b="1" i="0" u="none" strike="noStrike" kern="1200" cap="none" spc="0" normalizeH="0" baseline="0" noProof="0" dirty="0">
                <a:ln>
                  <a:noFill/>
                </a:ln>
                <a:solidFill>
                  <a:schemeClr val="tx1"/>
                </a:solidFill>
                <a:effectLst/>
                <a:uLnTx/>
                <a:uFillTx/>
                <a:ea typeface="+mn-ea"/>
                <a:cs typeface="+mn-cs"/>
              </a:rPr>
              <a:t>Insert the reason why you suggested your recommendation</a:t>
            </a:r>
          </a:p>
        </p:txBody>
      </p:sp>
      <p:sp>
        <p:nvSpPr>
          <p:cNvPr id="30" name="Rectangle 29">
            <a:extLst>
              <a:ext uri="{FF2B5EF4-FFF2-40B4-BE49-F238E27FC236}">
                <a16:creationId xmlns:a16="http://schemas.microsoft.com/office/drawing/2014/main" id="{323C893F-BEBA-4082-9EB6-0A56A50A575D}"/>
              </a:ext>
            </a:extLst>
          </p:cNvPr>
          <p:cNvSpPr/>
          <p:nvPr/>
        </p:nvSpPr>
        <p:spPr>
          <a:xfrm>
            <a:off x="3401167" y="3648529"/>
            <a:ext cx="2607332" cy="79565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0" marR="0" lvl="0" indent="0" algn="ctr" defTabSz="914400" rtl="0" eaLnBrk="1" fontAlgn="auto" latinLnBrk="0" hangingPunct="1">
              <a:lnSpc>
                <a:spcPct val="100000"/>
              </a:lnSpc>
              <a:spcBef>
                <a:spcPts val="400"/>
              </a:spcBef>
              <a:spcAft>
                <a:spcPts val="400"/>
              </a:spcAft>
              <a:buClrTx/>
              <a:buSzTx/>
              <a:buFontTx/>
              <a:buNone/>
              <a:tabLst/>
              <a:defRPr/>
            </a:pPr>
            <a:r>
              <a:rPr kumimoji="0" lang="en-US" sz="1200" b="1" i="0" u="none" strike="noStrike" kern="1200" cap="none" spc="0" normalizeH="0" baseline="0" noProof="0" dirty="0">
                <a:ln>
                  <a:noFill/>
                </a:ln>
                <a:solidFill>
                  <a:schemeClr val="tx1"/>
                </a:solidFill>
                <a:effectLst/>
                <a:uLnTx/>
                <a:uFillTx/>
                <a:ea typeface="+mn-ea"/>
                <a:cs typeface="+mn-cs"/>
              </a:rPr>
              <a:t>Insert the reason why you suggested your recommendation</a:t>
            </a:r>
          </a:p>
        </p:txBody>
      </p:sp>
      <p:sp>
        <p:nvSpPr>
          <p:cNvPr id="31" name="Rectangle 30">
            <a:extLst>
              <a:ext uri="{FF2B5EF4-FFF2-40B4-BE49-F238E27FC236}">
                <a16:creationId xmlns:a16="http://schemas.microsoft.com/office/drawing/2014/main" id="{A8CD83FA-ED72-4561-BBA0-31865A2A34C2}"/>
              </a:ext>
            </a:extLst>
          </p:cNvPr>
          <p:cNvSpPr/>
          <p:nvPr/>
        </p:nvSpPr>
        <p:spPr>
          <a:xfrm>
            <a:off x="6183500" y="3648529"/>
            <a:ext cx="2607332" cy="79565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0" marR="0" lvl="0" indent="0" algn="ctr" defTabSz="914400" rtl="0" eaLnBrk="1" fontAlgn="auto" latinLnBrk="0" hangingPunct="1">
              <a:lnSpc>
                <a:spcPct val="100000"/>
              </a:lnSpc>
              <a:spcBef>
                <a:spcPts val="400"/>
              </a:spcBef>
              <a:spcAft>
                <a:spcPts val="400"/>
              </a:spcAft>
              <a:buClrTx/>
              <a:buSzTx/>
              <a:buFontTx/>
              <a:buNone/>
              <a:tabLst/>
              <a:defRPr/>
            </a:pPr>
            <a:r>
              <a:rPr kumimoji="0" lang="en-US" sz="1200" b="1" i="0" u="none" strike="noStrike" kern="1200" cap="none" spc="0" normalizeH="0" baseline="0" noProof="0" dirty="0">
                <a:ln>
                  <a:noFill/>
                </a:ln>
                <a:solidFill>
                  <a:schemeClr val="tx1"/>
                </a:solidFill>
                <a:effectLst/>
                <a:uLnTx/>
                <a:uFillTx/>
                <a:ea typeface="+mn-ea"/>
                <a:cs typeface="+mn-cs"/>
              </a:rPr>
              <a:t>Insert the reason why you suggested your recommendation</a:t>
            </a:r>
          </a:p>
        </p:txBody>
      </p:sp>
      <p:sp>
        <p:nvSpPr>
          <p:cNvPr id="32" name="Rectangle 31">
            <a:extLst>
              <a:ext uri="{FF2B5EF4-FFF2-40B4-BE49-F238E27FC236}">
                <a16:creationId xmlns:a16="http://schemas.microsoft.com/office/drawing/2014/main" id="{D6063000-4BDA-4632-ABE1-352A74733347}"/>
              </a:ext>
            </a:extLst>
          </p:cNvPr>
          <p:cNvSpPr/>
          <p:nvPr/>
        </p:nvSpPr>
        <p:spPr>
          <a:xfrm>
            <a:off x="8965833" y="3648529"/>
            <a:ext cx="2607332" cy="79565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0" marR="0" lvl="0" indent="0" algn="ctr" defTabSz="914400" rtl="0" eaLnBrk="1" fontAlgn="auto" latinLnBrk="0" hangingPunct="1">
              <a:lnSpc>
                <a:spcPct val="100000"/>
              </a:lnSpc>
              <a:spcBef>
                <a:spcPts val="400"/>
              </a:spcBef>
              <a:spcAft>
                <a:spcPts val="400"/>
              </a:spcAft>
              <a:buClrTx/>
              <a:buSzTx/>
              <a:buFontTx/>
              <a:buNone/>
              <a:tabLst/>
              <a:defRPr/>
            </a:pPr>
            <a:r>
              <a:rPr kumimoji="0" lang="en-US" sz="1200" b="1" i="0" u="none" strike="noStrike" kern="1200" cap="none" spc="0" normalizeH="0" baseline="0" noProof="0" dirty="0">
                <a:ln>
                  <a:noFill/>
                </a:ln>
                <a:solidFill>
                  <a:schemeClr val="tx1"/>
                </a:solidFill>
                <a:effectLst/>
                <a:uLnTx/>
                <a:uFillTx/>
                <a:ea typeface="+mn-ea"/>
                <a:cs typeface="+mn-cs"/>
              </a:rPr>
              <a:t>Insert the reason why you suggested your recommendation</a:t>
            </a:r>
          </a:p>
        </p:txBody>
      </p:sp>
      <p:sp>
        <p:nvSpPr>
          <p:cNvPr id="29" name="Rectangle 28">
            <a:extLst>
              <a:ext uri="{FF2B5EF4-FFF2-40B4-BE49-F238E27FC236}">
                <a16:creationId xmlns:a16="http://schemas.microsoft.com/office/drawing/2014/main" id="{2E5FF3DF-F43C-4360-BD8A-9648F298ECAB}"/>
              </a:ext>
            </a:extLst>
          </p:cNvPr>
          <p:cNvSpPr/>
          <p:nvPr/>
        </p:nvSpPr>
        <p:spPr>
          <a:xfrm>
            <a:off x="1295618" y="3498546"/>
            <a:ext cx="1253767" cy="279586"/>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chemeClr val="tx1"/>
                </a:solidFill>
                <a:effectLst/>
                <a:uLnTx/>
                <a:uFillTx/>
                <a:ea typeface="+mn-ea"/>
                <a:cs typeface="+mn-cs"/>
              </a:rPr>
              <a:t>Reason #1</a:t>
            </a:r>
          </a:p>
        </p:txBody>
      </p:sp>
      <p:sp>
        <p:nvSpPr>
          <p:cNvPr id="33" name="Rectangle 32">
            <a:extLst>
              <a:ext uri="{FF2B5EF4-FFF2-40B4-BE49-F238E27FC236}">
                <a16:creationId xmlns:a16="http://schemas.microsoft.com/office/drawing/2014/main" id="{4A865C38-0262-48E2-879F-DFE3C26099FA}"/>
              </a:ext>
            </a:extLst>
          </p:cNvPr>
          <p:cNvSpPr/>
          <p:nvPr/>
        </p:nvSpPr>
        <p:spPr>
          <a:xfrm>
            <a:off x="4077950" y="3498546"/>
            <a:ext cx="1253767" cy="279586"/>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chemeClr val="tx1"/>
                </a:solidFill>
                <a:effectLst/>
                <a:uLnTx/>
                <a:uFillTx/>
                <a:ea typeface="+mn-ea"/>
                <a:cs typeface="+mn-cs"/>
              </a:rPr>
              <a:t>Reason #2</a:t>
            </a:r>
          </a:p>
        </p:txBody>
      </p:sp>
      <p:sp>
        <p:nvSpPr>
          <p:cNvPr id="34" name="Rectangle 33">
            <a:extLst>
              <a:ext uri="{FF2B5EF4-FFF2-40B4-BE49-F238E27FC236}">
                <a16:creationId xmlns:a16="http://schemas.microsoft.com/office/drawing/2014/main" id="{5728055F-1F20-45A1-9A11-FEF088532A1A}"/>
              </a:ext>
            </a:extLst>
          </p:cNvPr>
          <p:cNvSpPr/>
          <p:nvPr/>
        </p:nvSpPr>
        <p:spPr>
          <a:xfrm>
            <a:off x="6860282" y="3498546"/>
            <a:ext cx="1253767" cy="279586"/>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chemeClr val="tx1"/>
                </a:solidFill>
                <a:effectLst/>
                <a:uLnTx/>
                <a:uFillTx/>
                <a:ea typeface="+mn-ea"/>
                <a:cs typeface="+mn-cs"/>
              </a:rPr>
              <a:t>Reason #3</a:t>
            </a:r>
          </a:p>
        </p:txBody>
      </p:sp>
      <p:sp>
        <p:nvSpPr>
          <p:cNvPr id="35" name="Rectangle 34">
            <a:extLst>
              <a:ext uri="{FF2B5EF4-FFF2-40B4-BE49-F238E27FC236}">
                <a16:creationId xmlns:a16="http://schemas.microsoft.com/office/drawing/2014/main" id="{FB4AE5CA-EC58-4AC2-847B-6BAE351C40D6}"/>
              </a:ext>
            </a:extLst>
          </p:cNvPr>
          <p:cNvSpPr/>
          <p:nvPr/>
        </p:nvSpPr>
        <p:spPr>
          <a:xfrm>
            <a:off x="9642616" y="3498546"/>
            <a:ext cx="1253767" cy="279586"/>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chemeClr val="tx1"/>
                </a:solidFill>
                <a:effectLst/>
                <a:uLnTx/>
                <a:uFillTx/>
                <a:ea typeface="+mn-ea"/>
                <a:cs typeface="+mn-cs"/>
              </a:rPr>
              <a:t>Reason #4</a:t>
            </a:r>
          </a:p>
        </p:txBody>
      </p:sp>
      <p:sp>
        <p:nvSpPr>
          <p:cNvPr id="36" name="Rectangle 35">
            <a:extLst>
              <a:ext uri="{FF2B5EF4-FFF2-40B4-BE49-F238E27FC236}">
                <a16:creationId xmlns:a16="http://schemas.microsoft.com/office/drawing/2014/main" id="{3941DB7A-B324-4B89-A276-1DB8C65FC1DF}"/>
              </a:ext>
            </a:extLst>
          </p:cNvPr>
          <p:cNvSpPr/>
          <p:nvPr/>
        </p:nvSpPr>
        <p:spPr>
          <a:xfrm>
            <a:off x="618835" y="4591665"/>
            <a:ext cx="2607332" cy="190120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82550" marR="0" lvl="0" indent="-82550" algn="l" defTabSz="914400" rtl="0" eaLnBrk="1" fontAlgn="auto" latinLnBrk="0" hangingPunct="1">
              <a:lnSpc>
                <a:spcPct val="100000"/>
              </a:lnSpc>
              <a:spcBef>
                <a:spcPts val="400"/>
              </a:spcBef>
              <a:spcAft>
                <a:spcPts val="4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chemeClr val="tx1"/>
                </a:solidFill>
                <a:effectLst/>
                <a:uLnTx/>
                <a:uFillTx/>
                <a:ea typeface="+mn-ea"/>
                <a:cs typeface="+mn-cs"/>
              </a:rPr>
              <a:t>Provide more information about the reason mentioned above</a:t>
            </a:r>
          </a:p>
          <a:p>
            <a:pPr marL="82550" marR="0" lvl="0" indent="-82550" algn="l" defTabSz="914400" rtl="0" eaLnBrk="1" fontAlgn="auto" latinLnBrk="0" hangingPunct="1">
              <a:lnSpc>
                <a:spcPct val="100000"/>
              </a:lnSpc>
              <a:spcBef>
                <a:spcPts val="400"/>
              </a:spcBef>
              <a:spcAft>
                <a:spcPts val="4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chemeClr val="tx1"/>
                </a:solidFill>
                <a:effectLst/>
                <a:uLnTx/>
                <a:uFillTx/>
                <a:ea typeface="+mn-ea"/>
                <a:cs typeface="+mn-cs"/>
              </a:rPr>
              <a:t>Provide more information about the reason mentioned above</a:t>
            </a:r>
          </a:p>
        </p:txBody>
      </p:sp>
      <p:sp>
        <p:nvSpPr>
          <p:cNvPr id="37" name="Rectangle 36">
            <a:extLst>
              <a:ext uri="{FF2B5EF4-FFF2-40B4-BE49-F238E27FC236}">
                <a16:creationId xmlns:a16="http://schemas.microsoft.com/office/drawing/2014/main" id="{A581FDA5-FBF6-4012-99B4-6A6271B13860}"/>
              </a:ext>
            </a:extLst>
          </p:cNvPr>
          <p:cNvSpPr/>
          <p:nvPr/>
        </p:nvSpPr>
        <p:spPr>
          <a:xfrm>
            <a:off x="3401167" y="4591665"/>
            <a:ext cx="2607332" cy="190120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82550" indent="-82550">
              <a:spcBef>
                <a:spcPts val="400"/>
              </a:spcBef>
              <a:spcAft>
                <a:spcPts val="400"/>
              </a:spcAft>
              <a:buFont typeface="Arial" panose="020B0604020202020204" pitchFamily="34" charset="0"/>
              <a:buChar char="•"/>
              <a:defRPr/>
            </a:pPr>
            <a:r>
              <a:rPr lang="en-US" sz="1100" dirty="0">
                <a:solidFill>
                  <a:schemeClr val="tx1"/>
                </a:solidFill>
              </a:rPr>
              <a:t>Provide more information about the reason mentioned above</a:t>
            </a:r>
          </a:p>
          <a:p>
            <a:pPr marL="82550" indent="-82550">
              <a:spcBef>
                <a:spcPts val="400"/>
              </a:spcBef>
              <a:spcAft>
                <a:spcPts val="400"/>
              </a:spcAft>
              <a:buFont typeface="Arial" panose="020B0604020202020204" pitchFamily="34" charset="0"/>
              <a:buChar char="•"/>
              <a:defRPr/>
            </a:pPr>
            <a:r>
              <a:rPr lang="en-US" sz="1100" dirty="0">
                <a:solidFill>
                  <a:schemeClr val="tx1"/>
                </a:solidFill>
              </a:rPr>
              <a:t>Provide more information about the reason mentioned above</a:t>
            </a:r>
          </a:p>
        </p:txBody>
      </p:sp>
      <p:sp>
        <p:nvSpPr>
          <p:cNvPr id="38" name="Rectangle 37">
            <a:extLst>
              <a:ext uri="{FF2B5EF4-FFF2-40B4-BE49-F238E27FC236}">
                <a16:creationId xmlns:a16="http://schemas.microsoft.com/office/drawing/2014/main" id="{1F8ACB6D-D1AD-4050-BC35-4F7C4C7CD4DD}"/>
              </a:ext>
            </a:extLst>
          </p:cNvPr>
          <p:cNvSpPr/>
          <p:nvPr/>
        </p:nvSpPr>
        <p:spPr>
          <a:xfrm>
            <a:off x="6183500" y="4591665"/>
            <a:ext cx="2607332" cy="190120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82550" marR="0" lvl="0" indent="-82550" algn="l" defTabSz="914400" rtl="0" eaLnBrk="1" fontAlgn="auto" latinLnBrk="0" hangingPunct="1">
              <a:lnSpc>
                <a:spcPct val="100000"/>
              </a:lnSpc>
              <a:spcBef>
                <a:spcPts val="400"/>
              </a:spcBef>
              <a:spcAft>
                <a:spcPts val="4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chemeClr val="tx1"/>
                </a:solidFill>
                <a:effectLst/>
                <a:uLnTx/>
                <a:uFillTx/>
                <a:ea typeface="+mn-ea"/>
                <a:cs typeface="+mn-cs"/>
              </a:rPr>
              <a:t>Provide more information about the reason mentioned above</a:t>
            </a:r>
          </a:p>
          <a:p>
            <a:pPr marL="82550" marR="0" lvl="0" indent="-82550" algn="l" defTabSz="914400" rtl="0" eaLnBrk="1" fontAlgn="auto" latinLnBrk="0" hangingPunct="1">
              <a:lnSpc>
                <a:spcPct val="100000"/>
              </a:lnSpc>
              <a:spcBef>
                <a:spcPts val="400"/>
              </a:spcBef>
              <a:spcAft>
                <a:spcPts val="4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chemeClr val="tx1"/>
                </a:solidFill>
                <a:effectLst/>
                <a:uLnTx/>
                <a:uFillTx/>
                <a:ea typeface="+mn-ea"/>
                <a:cs typeface="+mn-cs"/>
              </a:rPr>
              <a:t>Provide more information about the reason mentioned above</a:t>
            </a:r>
          </a:p>
        </p:txBody>
      </p:sp>
      <p:sp>
        <p:nvSpPr>
          <p:cNvPr id="39" name="Rectangle 38">
            <a:extLst>
              <a:ext uri="{FF2B5EF4-FFF2-40B4-BE49-F238E27FC236}">
                <a16:creationId xmlns:a16="http://schemas.microsoft.com/office/drawing/2014/main" id="{C69B8DAE-3AF9-47DC-8379-1E4D0D9F82A8}"/>
              </a:ext>
            </a:extLst>
          </p:cNvPr>
          <p:cNvSpPr/>
          <p:nvPr/>
        </p:nvSpPr>
        <p:spPr>
          <a:xfrm>
            <a:off x="8965833" y="4591665"/>
            <a:ext cx="2607332" cy="190120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82550" marR="0" lvl="0" indent="-82550" algn="l" defTabSz="914400" rtl="0" eaLnBrk="1" fontAlgn="auto" latinLnBrk="0" hangingPunct="1">
              <a:lnSpc>
                <a:spcPct val="100000"/>
              </a:lnSpc>
              <a:spcBef>
                <a:spcPts val="400"/>
              </a:spcBef>
              <a:spcAft>
                <a:spcPts val="4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chemeClr val="tx1"/>
                </a:solidFill>
                <a:effectLst/>
                <a:uLnTx/>
                <a:uFillTx/>
                <a:ea typeface="+mn-ea"/>
                <a:cs typeface="+mn-cs"/>
              </a:rPr>
              <a:t>Provide more information about the reason mentioned above</a:t>
            </a:r>
          </a:p>
          <a:p>
            <a:pPr marL="82550" marR="0" lvl="0" indent="-82550" algn="l" defTabSz="914400" rtl="0" eaLnBrk="1" fontAlgn="auto" latinLnBrk="0" hangingPunct="1">
              <a:lnSpc>
                <a:spcPct val="100000"/>
              </a:lnSpc>
              <a:spcBef>
                <a:spcPts val="400"/>
              </a:spcBef>
              <a:spcAft>
                <a:spcPts val="40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chemeClr val="tx1"/>
                </a:solidFill>
                <a:effectLst/>
                <a:uLnTx/>
                <a:uFillTx/>
                <a:ea typeface="+mn-ea"/>
                <a:cs typeface="+mn-cs"/>
              </a:rPr>
              <a:t>Provide more information about the reason mentioned above</a:t>
            </a:r>
          </a:p>
        </p:txBody>
      </p:sp>
    </p:spTree>
    <p:extLst>
      <p:ext uri="{BB962C8B-B14F-4D97-AF65-F5344CB8AC3E}">
        <p14:creationId xmlns:p14="http://schemas.microsoft.com/office/powerpoint/2010/main" val="1762358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extLst>
              <p:ext uri="{D42A27DB-BD31-4B8C-83A1-F6EECF244321}">
                <p14:modId xmlns:p14="http://schemas.microsoft.com/office/powerpoint/2010/main" val="3807131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8425" name="think-cell Slide" r:id="rId5" imgW="344" imgH="344" progId="TCLayout.ActiveDocument.1">
                  <p:embed/>
                </p:oleObj>
              </mc:Choice>
              <mc:Fallback>
                <p:oleObj name="think-cell Slide" r:id="rId5"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114" y="365126"/>
            <a:ext cx="11073049" cy="1091318"/>
          </a:xfrm>
        </p:spPr>
        <p:txBody>
          <a:bodyPr>
            <a:no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Situation</a:t>
            </a:r>
            <a:br>
              <a:rPr lang="en-US" sz="2400" dirty="0"/>
            </a:br>
            <a:r>
              <a:rPr lang="en-US" b="0" dirty="0"/>
              <a:t>Insert your own text. This text is usually the same as the first bullet point </a:t>
            </a:r>
            <a:br>
              <a:rPr lang="en-US" b="0" dirty="0"/>
            </a:br>
            <a:r>
              <a:rPr lang="en-US" b="0" dirty="0"/>
              <a:t>mentioned in the section “Situation” of the Executive Summary.</a:t>
            </a:r>
            <a:endParaRPr lang="en-US" sz="2400" b="0" dirty="0"/>
          </a:p>
        </p:txBody>
      </p:sp>
      <p:sp>
        <p:nvSpPr>
          <p:cNvPr id="2" name="Slide Number Placeholder 1">
            <a:extLst>
              <a:ext uri="{FF2B5EF4-FFF2-40B4-BE49-F238E27FC236}">
                <a16:creationId xmlns:a16="http://schemas.microsoft.com/office/drawing/2014/main" id="{7837E1C4-A2D7-4558-A504-36AC8920218D}"/>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3</a:t>
            </a:fld>
            <a:endParaRPr lang="en-US" sz="1000" dirty="0">
              <a:solidFill>
                <a:srgbClr val="ADAFBB"/>
              </a:solidFill>
            </a:endParaRPr>
          </a:p>
        </p:txBody>
      </p:sp>
      <p:grpSp>
        <p:nvGrpSpPr>
          <p:cNvPr id="5" name="Group 4">
            <a:extLst>
              <a:ext uri="{FF2B5EF4-FFF2-40B4-BE49-F238E27FC236}">
                <a16:creationId xmlns:a16="http://schemas.microsoft.com/office/drawing/2014/main" id="{C55C4F40-373D-4EB6-8853-8B43191D51BD}"/>
              </a:ext>
            </a:extLst>
          </p:cNvPr>
          <p:cNvGrpSpPr/>
          <p:nvPr/>
        </p:nvGrpSpPr>
        <p:grpSpPr>
          <a:xfrm>
            <a:off x="10209613" y="628824"/>
            <a:ext cx="1377550" cy="563922"/>
            <a:chOff x="618835" y="1743075"/>
            <a:chExt cx="10954330" cy="4484328"/>
          </a:xfrm>
        </p:grpSpPr>
        <p:sp>
          <p:nvSpPr>
            <p:cNvPr id="18" name="Rectangle 17">
              <a:extLst>
                <a:ext uri="{FF2B5EF4-FFF2-40B4-BE49-F238E27FC236}">
                  <a16:creationId xmlns:a16="http://schemas.microsoft.com/office/drawing/2014/main" id="{6690B5F9-90B9-4DDB-8F95-51D207BE3335}"/>
                </a:ext>
              </a:extLst>
            </p:cNvPr>
            <p:cNvSpPr/>
            <p:nvPr/>
          </p:nvSpPr>
          <p:spPr>
            <a:xfrm>
              <a:off x="618835" y="1743075"/>
              <a:ext cx="10954330" cy="657508"/>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nchorCtr="0"/>
            <a:lstStyle/>
            <a:p>
              <a:pPr marL="82550" indent="-82550">
                <a:spcBef>
                  <a:spcPts val="400"/>
                </a:spcBef>
                <a:spcAft>
                  <a:spcPts val="400"/>
                </a:spcAft>
                <a:buFont typeface="Arial" panose="020B0604020202020204" pitchFamily="34" charset="0"/>
                <a:buChar char="•"/>
                <a:defRPr/>
              </a:pPr>
              <a:endParaRPr lang="en-US" sz="1100" dirty="0">
                <a:solidFill>
                  <a:schemeClr val="tx1"/>
                </a:solidFill>
              </a:endParaRPr>
            </a:p>
          </p:txBody>
        </p:sp>
        <p:sp>
          <p:nvSpPr>
            <p:cNvPr id="22" name="Rectangle 21">
              <a:extLst>
                <a:ext uri="{FF2B5EF4-FFF2-40B4-BE49-F238E27FC236}">
                  <a16:creationId xmlns:a16="http://schemas.microsoft.com/office/drawing/2014/main" id="{8602A036-7416-4988-925A-EBDA9C107B50}"/>
                </a:ext>
              </a:extLst>
            </p:cNvPr>
            <p:cNvSpPr/>
            <p:nvPr/>
          </p:nvSpPr>
          <p:spPr>
            <a:xfrm>
              <a:off x="618835" y="2558067"/>
              <a:ext cx="10954330" cy="65750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0" marR="0" lvl="0" indent="0" algn="ctr" defTabSz="914400" rtl="0" eaLnBrk="1" fontAlgn="auto" latinLnBrk="0" hangingPunct="1">
                <a:lnSpc>
                  <a:spcPct val="100000"/>
                </a:lnSpc>
                <a:spcBef>
                  <a:spcPts val="400"/>
                </a:spcBef>
                <a:spcAft>
                  <a:spcPts val="400"/>
                </a:spcAft>
                <a:buClrTx/>
                <a:buSzTx/>
                <a:buFontTx/>
                <a:buNone/>
                <a:tabLst/>
                <a:defRPr/>
              </a:pPr>
              <a:endParaRPr kumimoji="0" lang="en-US" sz="1100" b="0" i="0" u="none" strike="noStrike" kern="1200" cap="none" spc="0" normalizeH="0" baseline="0" noProof="0" dirty="0">
                <a:ln>
                  <a:noFill/>
                </a:ln>
                <a:solidFill>
                  <a:schemeClr val="tx1"/>
                </a:solidFill>
                <a:effectLst/>
                <a:uLnTx/>
                <a:uFillTx/>
                <a:ea typeface="+mn-ea"/>
                <a:cs typeface="+mn-cs"/>
              </a:endParaRPr>
            </a:p>
          </p:txBody>
        </p:sp>
        <p:sp>
          <p:nvSpPr>
            <p:cNvPr id="28" name="Rectangle 27">
              <a:extLst>
                <a:ext uri="{FF2B5EF4-FFF2-40B4-BE49-F238E27FC236}">
                  <a16:creationId xmlns:a16="http://schemas.microsoft.com/office/drawing/2014/main" id="{798D09E1-2772-4230-A5DE-2885A3E7C695}"/>
                </a:ext>
              </a:extLst>
            </p:cNvPr>
            <p:cNvSpPr/>
            <p:nvPr/>
          </p:nvSpPr>
          <p:spPr>
            <a:xfrm>
              <a:off x="618835" y="3373059"/>
              <a:ext cx="2607332" cy="79565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0" marR="0" lvl="0" indent="0" algn="ctr" defTabSz="914400" rtl="0" eaLnBrk="1" fontAlgn="auto" latinLnBrk="0" hangingPunct="1">
                <a:lnSpc>
                  <a:spcPct val="100000"/>
                </a:lnSpc>
                <a:spcBef>
                  <a:spcPts val="400"/>
                </a:spcBef>
                <a:spcAft>
                  <a:spcPts val="400"/>
                </a:spcAft>
                <a:buClrTx/>
                <a:buSzTx/>
                <a:buFontTx/>
                <a:buNone/>
                <a:tabLst/>
                <a:defRPr/>
              </a:pPr>
              <a:endParaRPr kumimoji="0" lang="en-US" sz="1200" b="1" i="0" u="none" strike="noStrike" kern="1200" cap="none" spc="0" normalizeH="0" baseline="0" noProof="0" dirty="0">
                <a:ln>
                  <a:noFill/>
                </a:ln>
                <a:solidFill>
                  <a:schemeClr val="tx1"/>
                </a:solidFill>
                <a:effectLst/>
                <a:uLnTx/>
                <a:uFillTx/>
                <a:ea typeface="+mn-ea"/>
                <a:cs typeface="+mn-cs"/>
              </a:endParaRPr>
            </a:p>
          </p:txBody>
        </p:sp>
        <p:sp>
          <p:nvSpPr>
            <p:cNvPr id="30" name="Rectangle 29">
              <a:extLst>
                <a:ext uri="{FF2B5EF4-FFF2-40B4-BE49-F238E27FC236}">
                  <a16:creationId xmlns:a16="http://schemas.microsoft.com/office/drawing/2014/main" id="{323C893F-BEBA-4082-9EB6-0A56A50A575D}"/>
                </a:ext>
              </a:extLst>
            </p:cNvPr>
            <p:cNvSpPr/>
            <p:nvPr/>
          </p:nvSpPr>
          <p:spPr>
            <a:xfrm>
              <a:off x="3401167" y="3373059"/>
              <a:ext cx="2607332" cy="79565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0" marR="0" lvl="0" indent="0" algn="ctr" defTabSz="914400" rtl="0" eaLnBrk="1" fontAlgn="auto" latinLnBrk="0" hangingPunct="1">
                <a:lnSpc>
                  <a:spcPct val="100000"/>
                </a:lnSpc>
                <a:spcBef>
                  <a:spcPts val="400"/>
                </a:spcBef>
                <a:spcAft>
                  <a:spcPts val="400"/>
                </a:spcAft>
                <a:buClrTx/>
                <a:buSzTx/>
                <a:buFontTx/>
                <a:buNone/>
                <a:tabLst/>
                <a:defRPr/>
              </a:pPr>
              <a:endParaRPr kumimoji="0" lang="en-US" sz="1200" b="1" i="0" u="none" strike="noStrike" kern="1200" cap="none" spc="0" normalizeH="0" baseline="0" noProof="0" dirty="0">
                <a:ln>
                  <a:noFill/>
                </a:ln>
                <a:solidFill>
                  <a:schemeClr val="tx1"/>
                </a:solidFill>
                <a:effectLst/>
                <a:uLnTx/>
                <a:uFillTx/>
                <a:ea typeface="+mn-ea"/>
                <a:cs typeface="+mn-cs"/>
              </a:endParaRPr>
            </a:p>
          </p:txBody>
        </p:sp>
        <p:sp>
          <p:nvSpPr>
            <p:cNvPr id="31" name="Rectangle 30">
              <a:extLst>
                <a:ext uri="{FF2B5EF4-FFF2-40B4-BE49-F238E27FC236}">
                  <a16:creationId xmlns:a16="http://schemas.microsoft.com/office/drawing/2014/main" id="{A8CD83FA-ED72-4561-BBA0-31865A2A34C2}"/>
                </a:ext>
              </a:extLst>
            </p:cNvPr>
            <p:cNvSpPr/>
            <p:nvPr/>
          </p:nvSpPr>
          <p:spPr>
            <a:xfrm>
              <a:off x="6183500" y="3373059"/>
              <a:ext cx="2607332" cy="79565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0" marR="0" lvl="0" indent="0" algn="ctr" defTabSz="914400" rtl="0" eaLnBrk="1" fontAlgn="auto" latinLnBrk="0" hangingPunct="1">
                <a:lnSpc>
                  <a:spcPct val="100000"/>
                </a:lnSpc>
                <a:spcBef>
                  <a:spcPts val="400"/>
                </a:spcBef>
                <a:spcAft>
                  <a:spcPts val="400"/>
                </a:spcAft>
                <a:buClrTx/>
                <a:buSzTx/>
                <a:buFontTx/>
                <a:buNone/>
                <a:tabLst/>
                <a:defRPr/>
              </a:pPr>
              <a:endParaRPr kumimoji="0" lang="en-US" sz="1200" b="1" i="0" u="none" strike="noStrike" kern="1200" cap="none" spc="0" normalizeH="0" baseline="0" noProof="0" dirty="0">
                <a:ln>
                  <a:noFill/>
                </a:ln>
                <a:solidFill>
                  <a:schemeClr val="tx1"/>
                </a:solidFill>
                <a:effectLst/>
                <a:uLnTx/>
                <a:uFillTx/>
                <a:ea typeface="+mn-ea"/>
                <a:cs typeface="+mn-cs"/>
              </a:endParaRPr>
            </a:p>
          </p:txBody>
        </p:sp>
        <p:sp>
          <p:nvSpPr>
            <p:cNvPr id="32" name="Rectangle 31">
              <a:extLst>
                <a:ext uri="{FF2B5EF4-FFF2-40B4-BE49-F238E27FC236}">
                  <a16:creationId xmlns:a16="http://schemas.microsoft.com/office/drawing/2014/main" id="{D6063000-4BDA-4632-ABE1-352A74733347}"/>
                </a:ext>
              </a:extLst>
            </p:cNvPr>
            <p:cNvSpPr/>
            <p:nvPr/>
          </p:nvSpPr>
          <p:spPr>
            <a:xfrm>
              <a:off x="8965833" y="3373059"/>
              <a:ext cx="2607332" cy="79565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0" marR="0" lvl="0" indent="0" algn="ctr" defTabSz="914400" rtl="0" eaLnBrk="1" fontAlgn="auto" latinLnBrk="0" hangingPunct="1">
                <a:lnSpc>
                  <a:spcPct val="100000"/>
                </a:lnSpc>
                <a:spcBef>
                  <a:spcPts val="400"/>
                </a:spcBef>
                <a:spcAft>
                  <a:spcPts val="400"/>
                </a:spcAft>
                <a:buClrTx/>
                <a:buSzTx/>
                <a:buFontTx/>
                <a:buNone/>
                <a:tabLst/>
                <a:defRPr/>
              </a:pPr>
              <a:endParaRPr kumimoji="0" lang="en-US" sz="1200" b="1" i="0" u="none" strike="noStrike" kern="1200" cap="none" spc="0" normalizeH="0" baseline="0" noProof="0" dirty="0">
                <a:ln>
                  <a:noFill/>
                </a:ln>
                <a:solidFill>
                  <a:schemeClr val="tx1"/>
                </a:solidFill>
                <a:effectLst/>
                <a:uLnTx/>
                <a:uFillTx/>
                <a:ea typeface="+mn-ea"/>
                <a:cs typeface="+mn-cs"/>
              </a:endParaRPr>
            </a:p>
          </p:txBody>
        </p:sp>
        <p:sp>
          <p:nvSpPr>
            <p:cNvPr id="36" name="Rectangle 35">
              <a:extLst>
                <a:ext uri="{FF2B5EF4-FFF2-40B4-BE49-F238E27FC236}">
                  <a16:creationId xmlns:a16="http://schemas.microsoft.com/office/drawing/2014/main" id="{3941DB7A-B324-4B89-A276-1DB8C65FC1DF}"/>
                </a:ext>
              </a:extLst>
            </p:cNvPr>
            <p:cNvSpPr/>
            <p:nvPr/>
          </p:nvSpPr>
          <p:spPr>
            <a:xfrm>
              <a:off x="618835" y="4326194"/>
              <a:ext cx="2607332" cy="190120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82550" marR="0" lvl="0" indent="-82550" algn="l" defTabSz="914400" rtl="0" eaLnBrk="1" fontAlgn="auto" latinLnBrk="0" hangingPunct="1">
                <a:lnSpc>
                  <a:spcPct val="100000"/>
                </a:lnSpc>
                <a:spcBef>
                  <a:spcPts val="400"/>
                </a:spcBef>
                <a:spcAft>
                  <a:spcPts val="400"/>
                </a:spcAft>
                <a:buClrTx/>
                <a:buSzTx/>
                <a:buFont typeface="Arial" panose="020B0604020202020204" pitchFamily="34" charset="0"/>
                <a:buChar char="•"/>
                <a:tabLst/>
                <a:defRPr/>
              </a:pPr>
              <a:endParaRPr kumimoji="0" lang="en-US" sz="1100" b="0" i="0" u="none" strike="noStrike" kern="1200" cap="none" spc="0" normalizeH="0" baseline="0" noProof="0" dirty="0">
                <a:ln>
                  <a:noFill/>
                </a:ln>
                <a:solidFill>
                  <a:schemeClr val="tx1"/>
                </a:solidFill>
                <a:effectLst/>
                <a:uLnTx/>
                <a:uFillTx/>
                <a:ea typeface="+mn-ea"/>
                <a:cs typeface="+mn-cs"/>
              </a:endParaRPr>
            </a:p>
          </p:txBody>
        </p:sp>
        <p:sp>
          <p:nvSpPr>
            <p:cNvPr id="37" name="Rectangle 36">
              <a:extLst>
                <a:ext uri="{FF2B5EF4-FFF2-40B4-BE49-F238E27FC236}">
                  <a16:creationId xmlns:a16="http://schemas.microsoft.com/office/drawing/2014/main" id="{A581FDA5-FBF6-4012-99B4-6A6271B13860}"/>
                </a:ext>
              </a:extLst>
            </p:cNvPr>
            <p:cNvSpPr/>
            <p:nvPr/>
          </p:nvSpPr>
          <p:spPr>
            <a:xfrm>
              <a:off x="3401167" y="4326194"/>
              <a:ext cx="2607332" cy="190120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82550" indent="-82550">
                <a:spcBef>
                  <a:spcPts val="400"/>
                </a:spcBef>
                <a:spcAft>
                  <a:spcPts val="400"/>
                </a:spcAft>
                <a:buFont typeface="Arial" panose="020B0604020202020204" pitchFamily="34" charset="0"/>
                <a:buChar char="•"/>
                <a:defRPr/>
              </a:pPr>
              <a:endParaRPr lang="en-US" sz="1100" dirty="0">
                <a:solidFill>
                  <a:schemeClr val="tx1"/>
                </a:solidFill>
              </a:endParaRPr>
            </a:p>
          </p:txBody>
        </p:sp>
        <p:sp>
          <p:nvSpPr>
            <p:cNvPr id="38" name="Rectangle 37">
              <a:extLst>
                <a:ext uri="{FF2B5EF4-FFF2-40B4-BE49-F238E27FC236}">
                  <a16:creationId xmlns:a16="http://schemas.microsoft.com/office/drawing/2014/main" id="{1F8ACB6D-D1AD-4050-BC35-4F7C4C7CD4DD}"/>
                </a:ext>
              </a:extLst>
            </p:cNvPr>
            <p:cNvSpPr/>
            <p:nvPr/>
          </p:nvSpPr>
          <p:spPr>
            <a:xfrm>
              <a:off x="6183500" y="4326194"/>
              <a:ext cx="2607332" cy="190120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82550" marR="0" lvl="0" indent="-82550" algn="l" defTabSz="914400" rtl="0" eaLnBrk="1" fontAlgn="auto" latinLnBrk="0" hangingPunct="1">
                <a:lnSpc>
                  <a:spcPct val="100000"/>
                </a:lnSpc>
                <a:spcBef>
                  <a:spcPts val="400"/>
                </a:spcBef>
                <a:spcAft>
                  <a:spcPts val="400"/>
                </a:spcAft>
                <a:buClrTx/>
                <a:buSzTx/>
                <a:buFont typeface="Arial" panose="020B0604020202020204" pitchFamily="34" charset="0"/>
                <a:buChar char="•"/>
                <a:tabLst/>
                <a:defRPr/>
              </a:pPr>
              <a:endParaRPr kumimoji="0" lang="en-US" sz="1100" b="0" i="0" u="none" strike="noStrike" kern="1200" cap="none" spc="0" normalizeH="0" baseline="0" noProof="0" dirty="0">
                <a:ln>
                  <a:noFill/>
                </a:ln>
                <a:solidFill>
                  <a:schemeClr val="tx1"/>
                </a:solidFill>
                <a:effectLst/>
                <a:uLnTx/>
                <a:uFillTx/>
                <a:ea typeface="+mn-ea"/>
                <a:cs typeface="+mn-cs"/>
              </a:endParaRPr>
            </a:p>
          </p:txBody>
        </p:sp>
        <p:sp>
          <p:nvSpPr>
            <p:cNvPr id="39" name="Rectangle 38">
              <a:extLst>
                <a:ext uri="{FF2B5EF4-FFF2-40B4-BE49-F238E27FC236}">
                  <a16:creationId xmlns:a16="http://schemas.microsoft.com/office/drawing/2014/main" id="{C69B8DAE-3AF9-47DC-8379-1E4D0D9F82A8}"/>
                </a:ext>
              </a:extLst>
            </p:cNvPr>
            <p:cNvSpPr/>
            <p:nvPr/>
          </p:nvSpPr>
          <p:spPr>
            <a:xfrm>
              <a:off x="8965833" y="4326194"/>
              <a:ext cx="2607332" cy="190120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82550" marR="0" lvl="0" indent="-82550" algn="l" defTabSz="914400" rtl="0" eaLnBrk="1" fontAlgn="auto" latinLnBrk="0" hangingPunct="1">
                <a:lnSpc>
                  <a:spcPct val="100000"/>
                </a:lnSpc>
                <a:spcBef>
                  <a:spcPts val="400"/>
                </a:spcBef>
                <a:spcAft>
                  <a:spcPts val="400"/>
                </a:spcAft>
                <a:buClrTx/>
                <a:buSzTx/>
                <a:buFont typeface="Arial" panose="020B0604020202020204" pitchFamily="34" charset="0"/>
                <a:buChar char="•"/>
                <a:tabLst/>
                <a:defRPr/>
              </a:pPr>
              <a:endParaRPr kumimoji="0" lang="en-US" sz="1100" b="0" i="0" u="none" strike="noStrike" kern="1200" cap="none" spc="0" normalizeH="0" baseline="0" noProof="0" dirty="0">
                <a:ln>
                  <a:noFill/>
                </a:ln>
                <a:solidFill>
                  <a:schemeClr val="tx1"/>
                </a:solidFill>
                <a:effectLst/>
                <a:uLnTx/>
                <a:uFillTx/>
                <a:ea typeface="+mn-ea"/>
                <a:cs typeface="+mn-cs"/>
              </a:endParaRPr>
            </a:p>
          </p:txBody>
        </p:sp>
      </p:grpSp>
      <p:graphicFrame>
        <p:nvGraphicFramePr>
          <p:cNvPr id="24" name="Chart 23">
            <a:extLst>
              <a:ext uri="{FF2B5EF4-FFF2-40B4-BE49-F238E27FC236}">
                <a16:creationId xmlns:a16="http://schemas.microsoft.com/office/drawing/2014/main" id="{1134C07E-90E2-4327-8164-A34F222DC603}"/>
              </a:ext>
            </a:extLst>
          </p:cNvPr>
          <p:cNvGraphicFramePr/>
          <p:nvPr>
            <p:extLst>
              <p:ext uri="{D42A27DB-BD31-4B8C-83A1-F6EECF244321}">
                <p14:modId xmlns:p14="http://schemas.microsoft.com/office/powerpoint/2010/main" val="2645264205"/>
              </p:ext>
            </p:extLst>
          </p:nvPr>
        </p:nvGraphicFramePr>
        <p:xfrm>
          <a:off x="3126658" y="1622322"/>
          <a:ext cx="6096000" cy="3838677"/>
        </p:xfrm>
        <a:graphic>
          <a:graphicData uri="http://schemas.openxmlformats.org/drawingml/2006/chart">
            <c:chart xmlns:c="http://schemas.openxmlformats.org/drawingml/2006/chart" xmlns:r="http://schemas.openxmlformats.org/officeDocument/2006/relationships" r:id="rId7"/>
          </a:graphicData>
        </a:graphic>
      </p:graphicFrame>
      <p:sp>
        <p:nvSpPr>
          <p:cNvPr id="26" name="Speech Bubble: Rectangle with Corners Rounded 25">
            <a:extLst>
              <a:ext uri="{FF2B5EF4-FFF2-40B4-BE49-F238E27FC236}">
                <a16:creationId xmlns:a16="http://schemas.microsoft.com/office/drawing/2014/main" id="{EB29D291-CEA9-40A2-A817-E23A6025D2FF}"/>
              </a:ext>
            </a:extLst>
          </p:cNvPr>
          <p:cNvSpPr/>
          <p:nvPr/>
        </p:nvSpPr>
        <p:spPr>
          <a:xfrm>
            <a:off x="2364658" y="5545015"/>
            <a:ext cx="7582461" cy="895114"/>
          </a:xfrm>
          <a:prstGeom prst="wedgeRoundRectCallout">
            <a:avLst>
              <a:gd name="adj1" fmla="val 5850"/>
              <a:gd name="adj2" fmla="val -115276"/>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The content of this slide should illustrate the title of this slide. If the content of this slide is not relevant, just delete it. Check all the slides of this presentation, as we may potentially have a template that you may want to reuse. Please note that you can change the data of each chart included in this presentation. All you need to do is double click on the chart and then click on “Edit data” located in the tab “Chart design”</a:t>
            </a:r>
          </a:p>
        </p:txBody>
      </p:sp>
      <p:sp>
        <p:nvSpPr>
          <p:cNvPr id="27" name="TextBox 26">
            <a:extLst>
              <a:ext uri="{FF2B5EF4-FFF2-40B4-BE49-F238E27FC236}">
                <a16:creationId xmlns:a16="http://schemas.microsoft.com/office/drawing/2014/main" id="{930E2C01-65F3-4A5D-B086-8C34B5BCB9EB}"/>
              </a:ext>
            </a:extLst>
          </p:cNvPr>
          <p:cNvSpPr txBox="1"/>
          <p:nvPr/>
        </p:nvSpPr>
        <p:spPr>
          <a:xfrm>
            <a:off x="4124634" y="2297772"/>
            <a:ext cx="4038599" cy="307777"/>
          </a:xfrm>
          <a:prstGeom prst="rect">
            <a:avLst/>
          </a:prstGeom>
          <a:noFill/>
        </p:spPr>
        <p:txBody>
          <a:bodyPr wrap="square" rtlCol="0">
            <a:spAutoFit/>
          </a:bodyPr>
          <a:lstStyle/>
          <a:p>
            <a:r>
              <a:rPr lang="en-US" sz="1400" dirty="0">
                <a:solidFill>
                  <a:schemeClr val="bg1">
                    <a:lumMod val="65000"/>
                  </a:schemeClr>
                </a:solidFill>
              </a:rPr>
              <a:t>Compound annual revenue growth rate: +15%</a:t>
            </a:r>
          </a:p>
        </p:txBody>
      </p:sp>
      <p:sp>
        <p:nvSpPr>
          <p:cNvPr id="6" name="Freeform: Shape 5">
            <a:extLst>
              <a:ext uri="{FF2B5EF4-FFF2-40B4-BE49-F238E27FC236}">
                <a16:creationId xmlns:a16="http://schemas.microsoft.com/office/drawing/2014/main" id="{4C013FBE-E58F-46F9-A25D-42C80D8670E8}"/>
              </a:ext>
            </a:extLst>
          </p:cNvPr>
          <p:cNvSpPr/>
          <p:nvPr/>
        </p:nvSpPr>
        <p:spPr>
          <a:xfrm>
            <a:off x="3834581" y="2605548"/>
            <a:ext cx="4375354" cy="855407"/>
          </a:xfrm>
          <a:custGeom>
            <a:avLst/>
            <a:gdLst>
              <a:gd name="connsiteX0" fmla="*/ 0 w 4375354"/>
              <a:gd name="connsiteY0" fmla="*/ 786581 h 786581"/>
              <a:gd name="connsiteX1" fmla="*/ 0 w 4375354"/>
              <a:gd name="connsiteY1" fmla="*/ 0 h 786581"/>
              <a:gd name="connsiteX2" fmla="*/ 4375354 w 4375354"/>
              <a:gd name="connsiteY2" fmla="*/ 0 h 786581"/>
            </a:gdLst>
            <a:ahLst/>
            <a:cxnLst>
              <a:cxn ang="0">
                <a:pos x="connsiteX0" y="connsiteY0"/>
              </a:cxn>
              <a:cxn ang="0">
                <a:pos x="connsiteX1" y="connsiteY1"/>
              </a:cxn>
              <a:cxn ang="0">
                <a:pos x="connsiteX2" y="connsiteY2"/>
              </a:cxn>
            </a:cxnLst>
            <a:rect l="l" t="t" r="r" b="b"/>
            <a:pathLst>
              <a:path w="4375354" h="786581">
                <a:moveTo>
                  <a:pt x="0" y="786581"/>
                </a:moveTo>
                <a:lnTo>
                  <a:pt x="0" y="0"/>
                </a:lnTo>
                <a:lnTo>
                  <a:pt x="4375354" y="0"/>
                </a:lnTo>
              </a:path>
            </a:pathLst>
          </a:cu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37719963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extLst>
              <p:ext uri="{D42A27DB-BD31-4B8C-83A1-F6EECF244321}">
                <p14:modId xmlns:p14="http://schemas.microsoft.com/office/powerpoint/2010/main" val="18146156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9448" name="think-cell Slide" r:id="rId5" imgW="344" imgH="344" progId="TCLayout.ActiveDocument.1">
                  <p:embed/>
                </p:oleObj>
              </mc:Choice>
              <mc:Fallback>
                <p:oleObj name="think-cell Slide" r:id="rId5"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114" y="365126"/>
            <a:ext cx="11073049" cy="1091318"/>
          </a:xfrm>
        </p:spPr>
        <p:txBody>
          <a:bodyPr>
            <a:no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Situation</a:t>
            </a:r>
            <a:br>
              <a:rPr lang="en-US" sz="2400" dirty="0"/>
            </a:br>
            <a:r>
              <a:rPr lang="en-US" b="0" dirty="0"/>
              <a:t>Insert your own text. This text is usually the same as the second bullet point </a:t>
            </a:r>
            <a:br>
              <a:rPr lang="en-US" b="0" dirty="0"/>
            </a:br>
            <a:r>
              <a:rPr lang="en-US" b="0" dirty="0"/>
              <a:t>mentioned in the section “Situation” of the Executive Summary.</a:t>
            </a:r>
          </a:p>
        </p:txBody>
      </p:sp>
      <p:sp>
        <p:nvSpPr>
          <p:cNvPr id="2" name="Slide Number Placeholder 1">
            <a:extLst>
              <a:ext uri="{FF2B5EF4-FFF2-40B4-BE49-F238E27FC236}">
                <a16:creationId xmlns:a16="http://schemas.microsoft.com/office/drawing/2014/main" id="{7837E1C4-A2D7-4558-A504-36AC8920218D}"/>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4</a:t>
            </a:fld>
            <a:endParaRPr lang="en-US" sz="1000" dirty="0">
              <a:solidFill>
                <a:srgbClr val="ADAFBB"/>
              </a:solidFill>
            </a:endParaRPr>
          </a:p>
        </p:txBody>
      </p:sp>
      <p:grpSp>
        <p:nvGrpSpPr>
          <p:cNvPr id="5" name="Group 4">
            <a:extLst>
              <a:ext uri="{FF2B5EF4-FFF2-40B4-BE49-F238E27FC236}">
                <a16:creationId xmlns:a16="http://schemas.microsoft.com/office/drawing/2014/main" id="{C55C4F40-373D-4EB6-8853-8B43191D51BD}"/>
              </a:ext>
            </a:extLst>
          </p:cNvPr>
          <p:cNvGrpSpPr/>
          <p:nvPr/>
        </p:nvGrpSpPr>
        <p:grpSpPr>
          <a:xfrm>
            <a:off x="10209613" y="628824"/>
            <a:ext cx="1377550" cy="563922"/>
            <a:chOff x="618835" y="1743075"/>
            <a:chExt cx="10954330" cy="4484328"/>
          </a:xfrm>
        </p:grpSpPr>
        <p:sp>
          <p:nvSpPr>
            <p:cNvPr id="18" name="Rectangle 17">
              <a:extLst>
                <a:ext uri="{FF2B5EF4-FFF2-40B4-BE49-F238E27FC236}">
                  <a16:creationId xmlns:a16="http://schemas.microsoft.com/office/drawing/2014/main" id="{6690B5F9-90B9-4DDB-8F95-51D207BE3335}"/>
                </a:ext>
              </a:extLst>
            </p:cNvPr>
            <p:cNvSpPr/>
            <p:nvPr/>
          </p:nvSpPr>
          <p:spPr>
            <a:xfrm>
              <a:off x="618835" y="1743075"/>
              <a:ext cx="10954330" cy="657508"/>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nchorCtr="0"/>
            <a:lstStyle/>
            <a:p>
              <a:pPr marL="82550" indent="-82550">
                <a:spcBef>
                  <a:spcPts val="400"/>
                </a:spcBef>
                <a:spcAft>
                  <a:spcPts val="400"/>
                </a:spcAft>
                <a:buFont typeface="Arial" panose="020B0604020202020204" pitchFamily="34" charset="0"/>
                <a:buChar char="•"/>
                <a:defRPr/>
              </a:pPr>
              <a:endParaRPr lang="en-US" sz="1100" dirty="0">
                <a:solidFill>
                  <a:schemeClr val="tx1"/>
                </a:solidFill>
              </a:endParaRPr>
            </a:p>
          </p:txBody>
        </p:sp>
        <p:sp>
          <p:nvSpPr>
            <p:cNvPr id="22" name="Rectangle 21">
              <a:extLst>
                <a:ext uri="{FF2B5EF4-FFF2-40B4-BE49-F238E27FC236}">
                  <a16:creationId xmlns:a16="http://schemas.microsoft.com/office/drawing/2014/main" id="{8602A036-7416-4988-925A-EBDA9C107B50}"/>
                </a:ext>
              </a:extLst>
            </p:cNvPr>
            <p:cNvSpPr/>
            <p:nvPr/>
          </p:nvSpPr>
          <p:spPr>
            <a:xfrm>
              <a:off x="618835" y="2558067"/>
              <a:ext cx="10954330" cy="65750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0" marR="0" lvl="0" indent="0" algn="ctr" defTabSz="914400" rtl="0" eaLnBrk="1" fontAlgn="auto" latinLnBrk="0" hangingPunct="1">
                <a:lnSpc>
                  <a:spcPct val="100000"/>
                </a:lnSpc>
                <a:spcBef>
                  <a:spcPts val="400"/>
                </a:spcBef>
                <a:spcAft>
                  <a:spcPts val="400"/>
                </a:spcAft>
                <a:buClrTx/>
                <a:buSzTx/>
                <a:buFontTx/>
                <a:buNone/>
                <a:tabLst/>
                <a:defRPr/>
              </a:pPr>
              <a:endParaRPr kumimoji="0" lang="en-US" sz="1100" b="0" i="0" u="none" strike="noStrike" kern="1200" cap="none" spc="0" normalizeH="0" baseline="0" noProof="0" dirty="0">
                <a:ln>
                  <a:noFill/>
                </a:ln>
                <a:solidFill>
                  <a:schemeClr val="tx1"/>
                </a:solidFill>
                <a:effectLst/>
                <a:uLnTx/>
                <a:uFillTx/>
                <a:ea typeface="+mn-ea"/>
                <a:cs typeface="+mn-cs"/>
              </a:endParaRPr>
            </a:p>
          </p:txBody>
        </p:sp>
        <p:sp>
          <p:nvSpPr>
            <p:cNvPr id="28" name="Rectangle 27">
              <a:extLst>
                <a:ext uri="{FF2B5EF4-FFF2-40B4-BE49-F238E27FC236}">
                  <a16:creationId xmlns:a16="http://schemas.microsoft.com/office/drawing/2014/main" id="{798D09E1-2772-4230-A5DE-2885A3E7C695}"/>
                </a:ext>
              </a:extLst>
            </p:cNvPr>
            <p:cNvSpPr/>
            <p:nvPr/>
          </p:nvSpPr>
          <p:spPr>
            <a:xfrm>
              <a:off x="618835" y="3373059"/>
              <a:ext cx="2607332" cy="79565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0" marR="0" lvl="0" indent="0" algn="ctr" defTabSz="914400" rtl="0" eaLnBrk="1" fontAlgn="auto" latinLnBrk="0" hangingPunct="1">
                <a:lnSpc>
                  <a:spcPct val="100000"/>
                </a:lnSpc>
                <a:spcBef>
                  <a:spcPts val="400"/>
                </a:spcBef>
                <a:spcAft>
                  <a:spcPts val="400"/>
                </a:spcAft>
                <a:buClrTx/>
                <a:buSzTx/>
                <a:buFontTx/>
                <a:buNone/>
                <a:tabLst/>
                <a:defRPr/>
              </a:pPr>
              <a:endParaRPr kumimoji="0" lang="en-US" sz="1200" b="1" i="0" u="none" strike="noStrike" kern="1200" cap="none" spc="0" normalizeH="0" baseline="0" noProof="0" dirty="0">
                <a:ln>
                  <a:noFill/>
                </a:ln>
                <a:solidFill>
                  <a:schemeClr val="tx1"/>
                </a:solidFill>
                <a:effectLst/>
                <a:uLnTx/>
                <a:uFillTx/>
                <a:ea typeface="+mn-ea"/>
                <a:cs typeface="+mn-cs"/>
              </a:endParaRPr>
            </a:p>
          </p:txBody>
        </p:sp>
        <p:sp>
          <p:nvSpPr>
            <p:cNvPr id="30" name="Rectangle 29">
              <a:extLst>
                <a:ext uri="{FF2B5EF4-FFF2-40B4-BE49-F238E27FC236}">
                  <a16:creationId xmlns:a16="http://schemas.microsoft.com/office/drawing/2014/main" id="{323C893F-BEBA-4082-9EB6-0A56A50A575D}"/>
                </a:ext>
              </a:extLst>
            </p:cNvPr>
            <p:cNvSpPr/>
            <p:nvPr/>
          </p:nvSpPr>
          <p:spPr>
            <a:xfrm>
              <a:off x="3401167" y="3373059"/>
              <a:ext cx="2607332" cy="79565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0" marR="0" lvl="0" indent="0" algn="ctr" defTabSz="914400" rtl="0" eaLnBrk="1" fontAlgn="auto" latinLnBrk="0" hangingPunct="1">
                <a:lnSpc>
                  <a:spcPct val="100000"/>
                </a:lnSpc>
                <a:spcBef>
                  <a:spcPts val="400"/>
                </a:spcBef>
                <a:spcAft>
                  <a:spcPts val="400"/>
                </a:spcAft>
                <a:buClrTx/>
                <a:buSzTx/>
                <a:buFontTx/>
                <a:buNone/>
                <a:tabLst/>
                <a:defRPr/>
              </a:pPr>
              <a:endParaRPr kumimoji="0" lang="en-US" sz="1200" b="1" i="0" u="none" strike="noStrike" kern="1200" cap="none" spc="0" normalizeH="0" baseline="0" noProof="0" dirty="0">
                <a:ln>
                  <a:noFill/>
                </a:ln>
                <a:solidFill>
                  <a:schemeClr val="tx1"/>
                </a:solidFill>
                <a:effectLst/>
                <a:uLnTx/>
                <a:uFillTx/>
                <a:ea typeface="+mn-ea"/>
                <a:cs typeface="+mn-cs"/>
              </a:endParaRPr>
            </a:p>
          </p:txBody>
        </p:sp>
        <p:sp>
          <p:nvSpPr>
            <p:cNvPr id="31" name="Rectangle 30">
              <a:extLst>
                <a:ext uri="{FF2B5EF4-FFF2-40B4-BE49-F238E27FC236}">
                  <a16:creationId xmlns:a16="http://schemas.microsoft.com/office/drawing/2014/main" id="{A8CD83FA-ED72-4561-BBA0-31865A2A34C2}"/>
                </a:ext>
              </a:extLst>
            </p:cNvPr>
            <p:cNvSpPr/>
            <p:nvPr/>
          </p:nvSpPr>
          <p:spPr>
            <a:xfrm>
              <a:off x="6183500" y="3373059"/>
              <a:ext cx="2607332" cy="79565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0" marR="0" lvl="0" indent="0" algn="ctr" defTabSz="914400" rtl="0" eaLnBrk="1" fontAlgn="auto" latinLnBrk="0" hangingPunct="1">
                <a:lnSpc>
                  <a:spcPct val="100000"/>
                </a:lnSpc>
                <a:spcBef>
                  <a:spcPts val="400"/>
                </a:spcBef>
                <a:spcAft>
                  <a:spcPts val="400"/>
                </a:spcAft>
                <a:buClrTx/>
                <a:buSzTx/>
                <a:buFontTx/>
                <a:buNone/>
                <a:tabLst/>
                <a:defRPr/>
              </a:pPr>
              <a:endParaRPr kumimoji="0" lang="en-US" sz="1200" b="1" i="0" u="none" strike="noStrike" kern="1200" cap="none" spc="0" normalizeH="0" baseline="0" noProof="0" dirty="0">
                <a:ln>
                  <a:noFill/>
                </a:ln>
                <a:solidFill>
                  <a:schemeClr val="tx1"/>
                </a:solidFill>
                <a:effectLst/>
                <a:uLnTx/>
                <a:uFillTx/>
                <a:ea typeface="+mn-ea"/>
                <a:cs typeface="+mn-cs"/>
              </a:endParaRPr>
            </a:p>
          </p:txBody>
        </p:sp>
        <p:sp>
          <p:nvSpPr>
            <p:cNvPr id="32" name="Rectangle 31">
              <a:extLst>
                <a:ext uri="{FF2B5EF4-FFF2-40B4-BE49-F238E27FC236}">
                  <a16:creationId xmlns:a16="http://schemas.microsoft.com/office/drawing/2014/main" id="{D6063000-4BDA-4632-ABE1-352A74733347}"/>
                </a:ext>
              </a:extLst>
            </p:cNvPr>
            <p:cNvSpPr/>
            <p:nvPr/>
          </p:nvSpPr>
          <p:spPr>
            <a:xfrm>
              <a:off x="8965833" y="3373059"/>
              <a:ext cx="2607332" cy="79565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0" marR="0" lvl="0" indent="0" algn="ctr" defTabSz="914400" rtl="0" eaLnBrk="1" fontAlgn="auto" latinLnBrk="0" hangingPunct="1">
                <a:lnSpc>
                  <a:spcPct val="100000"/>
                </a:lnSpc>
                <a:spcBef>
                  <a:spcPts val="400"/>
                </a:spcBef>
                <a:spcAft>
                  <a:spcPts val="400"/>
                </a:spcAft>
                <a:buClrTx/>
                <a:buSzTx/>
                <a:buFontTx/>
                <a:buNone/>
                <a:tabLst/>
                <a:defRPr/>
              </a:pPr>
              <a:endParaRPr kumimoji="0" lang="en-US" sz="1200" b="1" i="0" u="none" strike="noStrike" kern="1200" cap="none" spc="0" normalizeH="0" baseline="0" noProof="0" dirty="0">
                <a:ln>
                  <a:noFill/>
                </a:ln>
                <a:solidFill>
                  <a:schemeClr val="tx1"/>
                </a:solidFill>
                <a:effectLst/>
                <a:uLnTx/>
                <a:uFillTx/>
                <a:ea typeface="+mn-ea"/>
                <a:cs typeface="+mn-cs"/>
              </a:endParaRPr>
            </a:p>
          </p:txBody>
        </p:sp>
        <p:sp>
          <p:nvSpPr>
            <p:cNvPr id="36" name="Rectangle 35">
              <a:extLst>
                <a:ext uri="{FF2B5EF4-FFF2-40B4-BE49-F238E27FC236}">
                  <a16:creationId xmlns:a16="http://schemas.microsoft.com/office/drawing/2014/main" id="{3941DB7A-B324-4B89-A276-1DB8C65FC1DF}"/>
                </a:ext>
              </a:extLst>
            </p:cNvPr>
            <p:cNvSpPr/>
            <p:nvPr/>
          </p:nvSpPr>
          <p:spPr>
            <a:xfrm>
              <a:off x="618835" y="4326194"/>
              <a:ext cx="2607332" cy="190120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82550" marR="0" lvl="0" indent="-82550" algn="l" defTabSz="914400" rtl="0" eaLnBrk="1" fontAlgn="auto" latinLnBrk="0" hangingPunct="1">
                <a:lnSpc>
                  <a:spcPct val="100000"/>
                </a:lnSpc>
                <a:spcBef>
                  <a:spcPts val="400"/>
                </a:spcBef>
                <a:spcAft>
                  <a:spcPts val="400"/>
                </a:spcAft>
                <a:buClrTx/>
                <a:buSzTx/>
                <a:buFont typeface="Arial" panose="020B0604020202020204" pitchFamily="34" charset="0"/>
                <a:buChar char="•"/>
                <a:tabLst/>
                <a:defRPr/>
              </a:pPr>
              <a:endParaRPr kumimoji="0" lang="en-US" sz="1100" b="0" i="0" u="none" strike="noStrike" kern="1200" cap="none" spc="0" normalizeH="0" baseline="0" noProof="0" dirty="0">
                <a:ln>
                  <a:noFill/>
                </a:ln>
                <a:solidFill>
                  <a:schemeClr val="tx1"/>
                </a:solidFill>
                <a:effectLst/>
                <a:uLnTx/>
                <a:uFillTx/>
                <a:ea typeface="+mn-ea"/>
                <a:cs typeface="+mn-cs"/>
              </a:endParaRPr>
            </a:p>
          </p:txBody>
        </p:sp>
        <p:sp>
          <p:nvSpPr>
            <p:cNvPr id="37" name="Rectangle 36">
              <a:extLst>
                <a:ext uri="{FF2B5EF4-FFF2-40B4-BE49-F238E27FC236}">
                  <a16:creationId xmlns:a16="http://schemas.microsoft.com/office/drawing/2014/main" id="{A581FDA5-FBF6-4012-99B4-6A6271B13860}"/>
                </a:ext>
              </a:extLst>
            </p:cNvPr>
            <p:cNvSpPr/>
            <p:nvPr/>
          </p:nvSpPr>
          <p:spPr>
            <a:xfrm>
              <a:off x="3401167" y="4326194"/>
              <a:ext cx="2607332" cy="190120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82550" indent="-82550">
                <a:spcBef>
                  <a:spcPts val="400"/>
                </a:spcBef>
                <a:spcAft>
                  <a:spcPts val="400"/>
                </a:spcAft>
                <a:buFont typeface="Arial" panose="020B0604020202020204" pitchFamily="34" charset="0"/>
                <a:buChar char="•"/>
                <a:defRPr/>
              </a:pPr>
              <a:endParaRPr lang="en-US" sz="1100" dirty="0">
                <a:solidFill>
                  <a:schemeClr val="tx1"/>
                </a:solidFill>
              </a:endParaRPr>
            </a:p>
          </p:txBody>
        </p:sp>
        <p:sp>
          <p:nvSpPr>
            <p:cNvPr id="38" name="Rectangle 37">
              <a:extLst>
                <a:ext uri="{FF2B5EF4-FFF2-40B4-BE49-F238E27FC236}">
                  <a16:creationId xmlns:a16="http://schemas.microsoft.com/office/drawing/2014/main" id="{1F8ACB6D-D1AD-4050-BC35-4F7C4C7CD4DD}"/>
                </a:ext>
              </a:extLst>
            </p:cNvPr>
            <p:cNvSpPr/>
            <p:nvPr/>
          </p:nvSpPr>
          <p:spPr>
            <a:xfrm>
              <a:off x="6183500" y="4326194"/>
              <a:ext cx="2607332" cy="190120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82550" marR="0" lvl="0" indent="-82550" algn="l" defTabSz="914400" rtl="0" eaLnBrk="1" fontAlgn="auto" latinLnBrk="0" hangingPunct="1">
                <a:lnSpc>
                  <a:spcPct val="100000"/>
                </a:lnSpc>
                <a:spcBef>
                  <a:spcPts val="400"/>
                </a:spcBef>
                <a:spcAft>
                  <a:spcPts val="400"/>
                </a:spcAft>
                <a:buClrTx/>
                <a:buSzTx/>
                <a:buFont typeface="Arial" panose="020B0604020202020204" pitchFamily="34" charset="0"/>
                <a:buChar char="•"/>
                <a:tabLst/>
                <a:defRPr/>
              </a:pPr>
              <a:endParaRPr kumimoji="0" lang="en-US" sz="1100" b="0" i="0" u="none" strike="noStrike" kern="1200" cap="none" spc="0" normalizeH="0" baseline="0" noProof="0" dirty="0">
                <a:ln>
                  <a:noFill/>
                </a:ln>
                <a:solidFill>
                  <a:schemeClr val="tx1"/>
                </a:solidFill>
                <a:effectLst/>
                <a:uLnTx/>
                <a:uFillTx/>
                <a:ea typeface="+mn-ea"/>
                <a:cs typeface="+mn-cs"/>
              </a:endParaRPr>
            </a:p>
          </p:txBody>
        </p:sp>
        <p:sp>
          <p:nvSpPr>
            <p:cNvPr id="39" name="Rectangle 38">
              <a:extLst>
                <a:ext uri="{FF2B5EF4-FFF2-40B4-BE49-F238E27FC236}">
                  <a16:creationId xmlns:a16="http://schemas.microsoft.com/office/drawing/2014/main" id="{C69B8DAE-3AF9-47DC-8379-1E4D0D9F82A8}"/>
                </a:ext>
              </a:extLst>
            </p:cNvPr>
            <p:cNvSpPr/>
            <p:nvPr/>
          </p:nvSpPr>
          <p:spPr>
            <a:xfrm>
              <a:off x="8965833" y="4326194"/>
              <a:ext cx="2607332" cy="1901209"/>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82550" marR="0" lvl="0" indent="-82550" algn="l" defTabSz="914400" rtl="0" eaLnBrk="1" fontAlgn="auto" latinLnBrk="0" hangingPunct="1">
                <a:lnSpc>
                  <a:spcPct val="100000"/>
                </a:lnSpc>
                <a:spcBef>
                  <a:spcPts val="400"/>
                </a:spcBef>
                <a:spcAft>
                  <a:spcPts val="400"/>
                </a:spcAft>
                <a:buClrTx/>
                <a:buSzTx/>
                <a:buFont typeface="Arial" panose="020B0604020202020204" pitchFamily="34" charset="0"/>
                <a:buChar char="•"/>
                <a:tabLst/>
                <a:defRPr/>
              </a:pPr>
              <a:endParaRPr kumimoji="0" lang="en-US" sz="1100" b="0" i="0" u="none" strike="noStrike" kern="1200" cap="none" spc="0" normalizeH="0" baseline="0" noProof="0" dirty="0">
                <a:ln>
                  <a:noFill/>
                </a:ln>
                <a:solidFill>
                  <a:schemeClr val="tx1"/>
                </a:solidFill>
                <a:effectLst/>
                <a:uLnTx/>
                <a:uFillTx/>
                <a:ea typeface="+mn-ea"/>
                <a:cs typeface="+mn-cs"/>
              </a:endParaRPr>
            </a:p>
          </p:txBody>
        </p:sp>
      </p:grpSp>
      <p:graphicFrame>
        <p:nvGraphicFramePr>
          <p:cNvPr id="19" name="Chart 18">
            <a:extLst>
              <a:ext uri="{FF2B5EF4-FFF2-40B4-BE49-F238E27FC236}">
                <a16:creationId xmlns:a16="http://schemas.microsoft.com/office/drawing/2014/main" id="{D3E027B3-9C6B-4628-87FC-9E1CF41767E5}"/>
              </a:ext>
            </a:extLst>
          </p:cNvPr>
          <p:cNvGraphicFramePr/>
          <p:nvPr>
            <p:extLst>
              <p:ext uri="{D42A27DB-BD31-4B8C-83A1-F6EECF244321}">
                <p14:modId xmlns:p14="http://schemas.microsoft.com/office/powerpoint/2010/main" val="633820228"/>
              </p:ext>
            </p:extLst>
          </p:nvPr>
        </p:nvGraphicFramePr>
        <p:xfrm>
          <a:off x="3126658" y="1700981"/>
          <a:ext cx="6096000" cy="3760019"/>
        </p:xfrm>
        <a:graphic>
          <a:graphicData uri="http://schemas.openxmlformats.org/drawingml/2006/chart">
            <c:chart xmlns:c="http://schemas.openxmlformats.org/drawingml/2006/chart" xmlns:r="http://schemas.openxmlformats.org/officeDocument/2006/relationships" r:id="rId7"/>
          </a:graphicData>
        </a:graphic>
      </p:graphicFrame>
      <p:sp>
        <p:nvSpPr>
          <p:cNvPr id="20" name="Rectangle 5">
            <a:extLst>
              <a:ext uri="{FF2B5EF4-FFF2-40B4-BE49-F238E27FC236}">
                <a16:creationId xmlns:a16="http://schemas.microsoft.com/office/drawing/2014/main" id="{C0DE0CF5-1730-4625-82C2-EDADF1C9A7D2}"/>
              </a:ext>
            </a:extLst>
          </p:cNvPr>
          <p:cNvSpPr>
            <a:spLocks noChangeArrowheads="1"/>
          </p:cNvSpPr>
          <p:nvPr/>
        </p:nvSpPr>
        <p:spPr bwMode="auto">
          <a:xfrm>
            <a:off x="3044641" y="5713412"/>
            <a:ext cx="7426714" cy="712788"/>
          </a:xfrm>
          <a:prstGeom prst="rect">
            <a:avLst/>
          </a:prstGeom>
          <a:solidFill>
            <a:schemeClr val="bg1"/>
          </a:solidFill>
          <a:ln w="9525" algn="ctr">
            <a:noFill/>
            <a:miter lim="800000"/>
            <a:headEnd/>
            <a:tailEnd/>
          </a:ln>
          <a:effectLst/>
        </p:spPr>
        <p:txBody>
          <a:bodyPr lIns="182880" tIns="0" rIns="182880" bIns="0" anchor="ctr"/>
          <a:lstStyle>
            <a:lvl1pPr>
              <a:defRPr sz="1600" b="1">
                <a:solidFill>
                  <a:srgbClr val="00279F"/>
                </a:solidFill>
                <a:latin typeface="Arial" panose="020B0604020202020204" pitchFamily="34" charset="0"/>
                <a:cs typeface="Arial" panose="020B0604020202020204" pitchFamily="34" charset="0"/>
              </a:defRPr>
            </a:lvl1pPr>
            <a:lvl2pPr marL="742950" indent="-285750">
              <a:defRPr sz="1600" b="1">
                <a:solidFill>
                  <a:srgbClr val="00279F"/>
                </a:solidFill>
                <a:latin typeface="Arial" panose="020B0604020202020204" pitchFamily="34" charset="0"/>
                <a:cs typeface="Arial" panose="020B0604020202020204" pitchFamily="34" charset="0"/>
              </a:defRPr>
            </a:lvl2pPr>
            <a:lvl3pPr marL="1143000" indent="-228600">
              <a:defRPr sz="1600" b="1">
                <a:solidFill>
                  <a:srgbClr val="00279F"/>
                </a:solidFill>
                <a:latin typeface="Arial" panose="020B0604020202020204" pitchFamily="34" charset="0"/>
                <a:cs typeface="Arial" panose="020B0604020202020204" pitchFamily="34" charset="0"/>
              </a:defRPr>
            </a:lvl3pPr>
            <a:lvl4pPr marL="1600200" indent="-228600">
              <a:defRPr sz="1600" b="1">
                <a:solidFill>
                  <a:srgbClr val="00279F"/>
                </a:solidFill>
                <a:latin typeface="Arial" panose="020B0604020202020204" pitchFamily="34" charset="0"/>
                <a:cs typeface="Arial" panose="020B0604020202020204" pitchFamily="34" charset="0"/>
              </a:defRPr>
            </a:lvl4pPr>
            <a:lvl5pPr marL="2057400" indent="-228600">
              <a:defRPr sz="1600" b="1">
                <a:solidFill>
                  <a:srgbClr val="00279F"/>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1600" b="1">
                <a:solidFill>
                  <a:srgbClr val="00279F"/>
                </a:solidFill>
                <a:latin typeface="Arial" panose="020B0604020202020204" pitchFamily="34" charset="0"/>
                <a:cs typeface="Arial" panose="020B0604020202020204" pitchFamily="34" charset="0"/>
              </a:defRPr>
            </a:lvl9pPr>
          </a:lstStyle>
          <a:p>
            <a:pPr algn="ctr">
              <a:lnSpc>
                <a:spcPct val="115000"/>
              </a:lnSpc>
            </a:pPr>
            <a:r>
              <a:rPr lang="en-US" altLang="en-US" sz="1400" dirty="0">
                <a:solidFill>
                  <a:schemeClr val="tx1"/>
                </a:solidFill>
                <a:latin typeface="+mn-lt"/>
              </a:rPr>
              <a:t>Insert the “complication” in this box. This is often the same as the last bullet point mentioned in the section “Situation” of the Executive Summary.</a:t>
            </a:r>
          </a:p>
        </p:txBody>
      </p:sp>
      <p:sp>
        <p:nvSpPr>
          <p:cNvPr id="21" name="Arrow: Right 20">
            <a:extLst>
              <a:ext uri="{FF2B5EF4-FFF2-40B4-BE49-F238E27FC236}">
                <a16:creationId xmlns:a16="http://schemas.microsoft.com/office/drawing/2014/main" id="{9CB96417-AE32-468C-AFC3-10AD3A9707C8}"/>
              </a:ext>
            </a:extLst>
          </p:cNvPr>
          <p:cNvSpPr/>
          <p:nvPr/>
        </p:nvSpPr>
        <p:spPr bwMode="auto">
          <a:xfrm>
            <a:off x="2423652" y="5803106"/>
            <a:ext cx="457200" cy="533400"/>
          </a:xfrm>
          <a:prstGeom prst="rightArrow">
            <a:avLst/>
          </a:prstGeom>
          <a:solidFill>
            <a:schemeClr val="tx1"/>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23" name="Speech Bubble: Rectangle with Corners Rounded 22">
            <a:extLst>
              <a:ext uri="{FF2B5EF4-FFF2-40B4-BE49-F238E27FC236}">
                <a16:creationId xmlns:a16="http://schemas.microsoft.com/office/drawing/2014/main" id="{BD97DF40-EAEE-4241-9091-4622B99CA231}"/>
              </a:ext>
            </a:extLst>
          </p:cNvPr>
          <p:cNvSpPr/>
          <p:nvPr/>
        </p:nvSpPr>
        <p:spPr>
          <a:xfrm>
            <a:off x="1273277" y="1799303"/>
            <a:ext cx="1828800" cy="3769022"/>
          </a:xfrm>
          <a:prstGeom prst="wedgeRoundRectCallout">
            <a:avLst>
              <a:gd name="adj1" fmla="val 67196"/>
              <a:gd name="adj2" fmla="val -15147"/>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The content of this slide should illustrate the title of this slide. If the content of this slide is not relevant, just delete it. Check all the slides of this presentation, as we may potentially have a template that you may want to reuse. Please note that you can change the data of each chart included in this presentation. All you need to do is double click on the chart and then click on “Edit data” located in the tab “Chart design”</a:t>
            </a:r>
          </a:p>
        </p:txBody>
      </p:sp>
      <p:sp>
        <p:nvSpPr>
          <p:cNvPr id="25" name="TextBox 24">
            <a:extLst>
              <a:ext uri="{FF2B5EF4-FFF2-40B4-BE49-F238E27FC236}">
                <a16:creationId xmlns:a16="http://schemas.microsoft.com/office/drawing/2014/main" id="{B172A7F4-BFF0-463E-9C2E-E5871D897ECE}"/>
              </a:ext>
            </a:extLst>
          </p:cNvPr>
          <p:cNvSpPr txBox="1"/>
          <p:nvPr/>
        </p:nvSpPr>
        <p:spPr>
          <a:xfrm>
            <a:off x="4124634" y="2297772"/>
            <a:ext cx="4038599" cy="307777"/>
          </a:xfrm>
          <a:prstGeom prst="rect">
            <a:avLst/>
          </a:prstGeom>
          <a:noFill/>
        </p:spPr>
        <p:txBody>
          <a:bodyPr wrap="square" rtlCol="0">
            <a:spAutoFit/>
          </a:bodyPr>
          <a:lstStyle/>
          <a:p>
            <a:r>
              <a:rPr lang="en-US" sz="1400" dirty="0">
                <a:solidFill>
                  <a:schemeClr val="bg1">
                    <a:lumMod val="65000"/>
                  </a:schemeClr>
                </a:solidFill>
              </a:rPr>
              <a:t>Compound annual revenue growth rate: +3%</a:t>
            </a:r>
          </a:p>
        </p:txBody>
      </p:sp>
      <p:sp>
        <p:nvSpPr>
          <p:cNvPr id="27" name="Freeform: Shape 26">
            <a:extLst>
              <a:ext uri="{FF2B5EF4-FFF2-40B4-BE49-F238E27FC236}">
                <a16:creationId xmlns:a16="http://schemas.microsoft.com/office/drawing/2014/main" id="{0308C098-1C41-4CB6-9A74-BD8287A97D71}"/>
              </a:ext>
            </a:extLst>
          </p:cNvPr>
          <p:cNvSpPr/>
          <p:nvPr/>
        </p:nvSpPr>
        <p:spPr>
          <a:xfrm>
            <a:off x="3834581" y="2605548"/>
            <a:ext cx="4375354" cy="1376517"/>
          </a:xfrm>
          <a:custGeom>
            <a:avLst/>
            <a:gdLst>
              <a:gd name="connsiteX0" fmla="*/ 0 w 4375354"/>
              <a:gd name="connsiteY0" fmla="*/ 786581 h 786581"/>
              <a:gd name="connsiteX1" fmla="*/ 0 w 4375354"/>
              <a:gd name="connsiteY1" fmla="*/ 0 h 786581"/>
              <a:gd name="connsiteX2" fmla="*/ 4375354 w 4375354"/>
              <a:gd name="connsiteY2" fmla="*/ 0 h 786581"/>
            </a:gdLst>
            <a:ahLst/>
            <a:cxnLst>
              <a:cxn ang="0">
                <a:pos x="connsiteX0" y="connsiteY0"/>
              </a:cxn>
              <a:cxn ang="0">
                <a:pos x="connsiteX1" y="connsiteY1"/>
              </a:cxn>
              <a:cxn ang="0">
                <a:pos x="connsiteX2" y="connsiteY2"/>
              </a:cxn>
            </a:cxnLst>
            <a:rect l="l" t="t" r="r" b="b"/>
            <a:pathLst>
              <a:path w="4375354" h="786581">
                <a:moveTo>
                  <a:pt x="0" y="786581"/>
                </a:moveTo>
                <a:lnTo>
                  <a:pt x="0" y="0"/>
                </a:lnTo>
                <a:lnTo>
                  <a:pt x="4375354" y="0"/>
                </a:lnTo>
              </a:path>
            </a:pathLst>
          </a:cu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Tree>
    <p:extLst>
      <p:ext uri="{BB962C8B-B14F-4D97-AF65-F5344CB8AC3E}">
        <p14:creationId xmlns:p14="http://schemas.microsoft.com/office/powerpoint/2010/main" val="1544050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extLst>
              <p:ext uri="{D42A27DB-BD31-4B8C-83A1-F6EECF244321}">
                <p14:modId xmlns:p14="http://schemas.microsoft.com/office/powerpoint/2010/main" val="5737778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30474" name="think-cell Slide" r:id="rId5" imgW="344" imgH="344" progId="TCLayout.ActiveDocument.1">
                  <p:embed/>
                </p:oleObj>
              </mc:Choice>
              <mc:Fallback>
                <p:oleObj name="think-cell Slide" r:id="rId5"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114" y="365126"/>
            <a:ext cx="11073049" cy="1091318"/>
          </a:xfrm>
        </p:spPr>
        <p:txBody>
          <a:bodyPr>
            <a:no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Recommendation</a:t>
            </a:r>
            <a:br>
              <a:rPr lang="en-US" sz="2400" dirty="0"/>
            </a:br>
            <a:r>
              <a:rPr lang="en-US" b="0" dirty="0"/>
              <a:t>Insert your own text. This text is usually the same as the text mentioned </a:t>
            </a:r>
            <a:br>
              <a:rPr lang="en-US" b="0" dirty="0"/>
            </a:br>
            <a:r>
              <a:rPr lang="en-US" b="0" dirty="0"/>
              <a:t>in the section “Recommendation” of the Executive Summary.</a:t>
            </a:r>
          </a:p>
        </p:txBody>
      </p:sp>
      <p:sp>
        <p:nvSpPr>
          <p:cNvPr id="2" name="Slide Number Placeholder 1">
            <a:extLst>
              <a:ext uri="{FF2B5EF4-FFF2-40B4-BE49-F238E27FC236}">
                <a16:creationId xmlns:a16="http://schemas.microsoft.com/office/drawing/2014/main" id="{7837E1C4-A2D7-4558-A504-36AC8920218D}"/>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5</a:t>
            </a:fld>
            <a:endParaRPr lang="en-US" sz="1000" dirty="0">
              <a:solidFill>
                <a:srgbClr val="ADAFBB"/>
              </a:solidFill>
            </a:endParaRPr>
          </a:p>
        </p:txBody>
      </p:sp>
      <p:sp>
        <p:nvSpPr>
          <p:cNvPr id="18" name="Rectangle 17">
            <a:extLst>
              <a:ext uri="{FF2B5EF4-FFF2-40B4-BE49-F238E27FC236}">
                <a16:creationId xmlns:a16="http://schemas.microsoft.com/office/drawing/2014/main" id="{6690B5F9-90B9-4DDB-8F95-51D207BE3335}"/>
              </a:ext>
            </a:extLst>
          </p:cNvPr>
          <p:cNvSpPr/>
          <p:nvPr/>
        </p:nvSpPr>
        <p:spPr>
          <a:xfrm>
            <a:off x="10209613" y="628824"/>
            <a:ext cx="1377550" cy="8268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82550" indent="-82550">
              <a:spcBef>
                <a:spcPts val="400"/>
              </a:spcBef>
              <a:spcAft>
                <a:spcPts val="400"/>
              </a:spcAft>
              <a:buFont typeface="Arial" panose="020B0604020202020204" pitchFamily="34" charset="0"/>
              <a:buChar char="•"/>
            </a:pPr>
            <a:endParaRPr lang="en-US" sz="1100" dirty="0">
              <a:solidFill>
                <a:schemeClr val="tx1"/>
              </a:solidFill>
            </a:endParaRPr>
          </a:p>
        </p:txBody>
      </p:sp>
      <p:sp>
        <p:nvSpPr>
          <p:cNvPr id="22" name="Rectangle 21">
            <a:extLst>
              <a:ext uri="{FF2B5EF4-FFF2-40B4-BE49-F238E27FC236}">
                <a16:creationId xmlns:a16="http://schemas.microsoft.com/office/drawing/2014/main" id="{8602A036-7416-4988-925A-EBDA9C107B50}"/>
              </a:ext>
            </a:extLst>
          </p:cNvPr>
          <p:cNvSpPr/>
          <p:nvPr/>
        </p:nvSpPr>
        <p:spPr>
          <a:xfrm>
            <a:off x="10209613" y="731312"/>
            <a:ext cx="1377550" cy="82684"/>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nchorCtr="0"/>
          <a:lstStyle/>
          <a:p>
            <a:pPr marL="82550" indent="-82550">
              <a:spcBef>
                <a:spcPts val="400"/>
              </a:spcBef>
              <a:spcAft>
                <a:spcPts val="400"/>
              </a:spcAft>
              <a:buFont typeface="Arial" panose="020B0604020202020204" pitchFamily="34" charset="0"/>
              <a:buChar char="•"/>
            </a:pPr>
            <a:endParaRPr lang="en-US" sz="1100" dirty="0">
              <a:solidFill>
                <a:schemeClr val="tx1"/>
              </a:solidFill>
            </a:endParaRPr>
          </a:p>
        </p:txBody>
      </p:sp>
      <p:sp>
        <p:nvSpPr>
          <p:cNvPr id="28" name="Rectangle 27">
            <a:extLst>
              <a:ext uri="{FF2B5EF4-FFF2-40B4-BE49-F238E27FC236}">
                <a16:creationId xmlns:a16="http://schemas.microsoft.com/office/drawing/2014/main" id="{798D09E1-2772-4230-A5DE-2885A3E7C695}"/>
              </a:ext>
            </a:extLst>
          </p:cNvPr>
          <p:cNvSpPr/>
          <p:nvPr/>
        </p:nvSpPr>
        <p:spPr>
          <a:xfrm>
            <a:off x="10209613" y="833801"/>
            <a:ext cx="327882" cy="10005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0" marR="0" lvl="0" indent="0" algn="ctr" defTabSz="914400" rtl="0" eaLnBrk="1" fontAlgn="auto" latinLnBrk="0" hangingPunct="1">
              <a:lnSpc>
                <a:spcPct val="100000"/>
              </a:lnSpc>
              <a:spcBef>
                <a:spcPts val="400"/>
              </a:spcBef>
              <a:spcAft>
                <a:spcPts val="400"/>
              </a:spcAft>
              <a:buClrTx/>
              <a:buSzTx/>
              <a:buFontTx/>
              <a:buNone/>
              <a:tabLst/>
              <a:defRPr/>
            </a:pPr>
            <a:endParaRPr kumimoji="0" lang="en-US" sz="1200" b="1" i="0" u="none" strike="noStrike" kern="1200" cap="none" spc="0" normalizeH="0" baseline="0" noProof="0" dirty="0">
              <a:ln>
                <a:noFill/>
              </a:ln>
              <a:solidFill>
                <a:schemeClr val="tx1"/>
              </a:solidFill>
              <a:effectLst/>
              <a:uLnTx/>
              <a:uFillTx/>
              <a:ea typeface="+mn-ea"/>
              <a:cs typeface="+mn-cs"/>
            </a:endParaRPr>
          </a:p>
        </p:txBody>
      </p:sp>
      <p:sp>
        <p:nvSpPr>
          <p:cNvPr id="30" name="Rectangle 29">
            <a:extLst>
              <a:ext uri="{FF2B5EF4-FFF2-40B4-BE49-F238E27FC236}">
                <a16:creationId xmlns:a16="http://schemas.microsoft.com/office/drawing/2014/main" id="{323C893F-BEBA-4082-9EB6-0A56A50A575D}"/>
              </a:ext>
            </a:extLst>
          </p:cNvPr>
          <p:cNvSpPr/>
          <p:nvPr/>
        </p:nvSpPr>
        <p:spPr>
          <a:xfrm>
            <a:off x="10559502" y="833801"/>
            <a:ext cx="327882" cy="10005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0" marR="0" lvl="0" indent="0" algn="ctr" defTabSz="914400" rtl="0" eaLnBrk="1" fontAlgn="auto" latinLnBrk="0" hangingPunct="1">
              <a:lnSpc>
                <a:spcPct val="100000"/>
              </a:lnSpc>
              <a:spcBef>
                <a:spcPts val="400"/>
              </a:spcBef>
              <a:spcAft>
                <a:spcPts val="400"/>
              </a:spcAft>
              <a:buClrTx/>
              <a:buSzTx/>
              <a:buFontTx/>
              <a:buNone/>
              <a:tabLst/>
              <a:defRPr/>
            </a:pPr>
            <a:endParaRPr kumimoji="0" lang="en-US" sz="1200" b="1" i="0" u="none" strike="noStrike" kern="1200" cap="none" spc="0" normalizeH="0" baseline="0" noProof="0" dirty="0">
              <a:ln>
                <a:noFill/>
              </a:ln>
              <a:solidFill>
                <a:schemeClr val="tx1"/>
              </a:solidFill>
              <a:effectLst/>
              <a:uLnTx/>
              <a:uFillTx/>
              <a:ea typeface="+mn-ea"/>
              <a:cs typeface="+mn-cs"/>
            </a:endParaRPr>
          </a:p>
        </p:txBody>
      </p:sp>
      <p:sp>
        <p:nvSpPr>
          <p:cNvPr id="31" name="Rectangle 30">
            <a:extLst>
              <a:ext uri="{FF2B5EF4-FFF2-40B4-BE49-F238E27FC236}">
                <a16:creationId xmlns:a16="http://schemas.microsoft.com/office/drawing/2014/main" id="{A8CD83FA-ED72-4561-BBA0-31865A2A34C2}"/>
              </a:ext>
            </a:extLst>
          </p:cNvPr>
          <p:cNvSpPr/>
          <p:nvPr/>
        </p:nvSpPr>
        <p:spPr>
          <a:xfrm>
            <a:off x="10909391" y="833801"/>
            <a:ext cx="327882" cy="10005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0" marR="0" lvl="0" indent="0" algn="ctr" defTabSz="914400" rtl="0" eaLnBrk="1" fontAlgn="auto" latinLnBrk="0" hangingPunct="1">
              <a:lnSpc>
                <a:spcPct val="100000"/>
              </a:lnSpc>
              <a:spcBef>
                <a:spcPts val="400"/>
              </a:spcBef>
              <a:spcAft>
                <a:spcPts val="400"/>
              </a:spcAft>
              <a:buClrTx/>
              <a:buSzTx/>
              <a:buFontTx/>
              <a:buNone/>
              <a:tabLst/>
              <a:defRPr/>
            </a:pPr>
            <a:endParaRPr kumimoji="0" lang="en-US" sz="1200" b="1" i="0" u="none" strike="noStrike" kern="1200" cap="none" spc="0" normalizeH="0" baseline="0" noProof="0" dirty="0">
              <a:ln>
                <a:noFill/>
              </a:ln>
              <a:solidFill>
                <a:schemeClr val="tx1"/>
              </a:solidFill>
              <a:effectLst/>
              <a:uLnTx/>
              <a:uFillTx/>
              <a:ea typeface="+mn-ea"/>
              <a:cs typeface="+mn-cs"/>
            </a:endParaRPr>
          </a:p>
        </p:txBody>
      </p:sp>
      <p:sp>
        <p:nvSpPr>
          <p:cNvPr id="32" name="Rectangle 31">
            <a:extLst>
              <a:ext uri="{FF2B5EF4-FFF2-40B4-BE49-F238E27FC236}">
                <a16:creationId xmlns:a16="http://schemas.microsoft.com/office/drawing/2014/main" id="{D6063000-4BDA-4632-ABE1-352A74733347}"/>
              </a:ext>
            </a:extLst>
          </p:cNvPr>
          <p:cNvSpPr/>
          <p:nvPr/>
        </p:nvSpPr>
        <p:spPr>
          <a:xfrm>
            <a:off x="11259281" y="833801"/>
            <a:ext cx="327882" cy="10005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0" marR="0" lvl="0" indent="0" algn="ctr" defTabSz="914400" rtl="0" eaLnBrk="1" fontAlgn="auto" latinLnBrk="0" hangingPunct="1">
              <a:lnSpc>
                <a:spcPct val="100000"/>
              </a:lnSpc>
              <a:spcBef>
                <a:spcPts val="400"/>
              </a:spcBef>
              <a:spcAft>
                <a:spcPts val="400"/>
              </a:spcAft>
              <a:buClrTx/>
              <a:buSzTx/>
              <a:buFontTx/>
              <a:buNone/>
              <a:tabLst/>
              <a:defRPr/>
            </a:pPr>
            <a:endParaRPr kumimoji="0" lang="en-US" sz="1200" b="1" i="0" u="none" strike="noStrike" kern="1200" cap="none" spc="0" normalizeH="0" baseline="0" noProof="0" dirty="0">
              <a:ln>
                <a:noFill/>
              </a:ln>
              <a:solidFill>
                <a:schemeClr val="tx1"/>
              </a:solidFill>
              <a:effectLst/>
              <a:uLnTx/>
              <a:uFillTx/>
              <a:ea typeface="+mn-ea"/>
              <a:cs typeface="+mn-cs"/>
            </a:endParaRPr>
          </a:p>
        </p:txBody>
      </p:sp>
      <p:sp>
        <p:nvSpPr>
          <p:cNvPr id="36" name="Rectangle 35">
            <a:extLst>
              <a:ext uri="{FF2B5EF4-FFF2-40B4-BE49-F238E27FC236}">
                <a16:creationId xmlns:a16="http://schemas.microsoft.com/office/drawing/2014/main" id="{3941DB7A-B324-4B89-A276-1DB8C65FC1DF}"/>
              </a:ext>
            </a:extLst>
          </p:cNvPr>
          <p:cNvSpPr/>
          <p:nvPr/>
        </p:nvSpPr>
        <p:spPr>
          <a:xfrm>
            <a:off x="10209613" y="953661"/>
            <a:ext cx="327882" cy="239085"/>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82550" marR="0" lvl="0" indent="-82550" algn="l" defTabSz="914400" rtl="0" eaLnBrk="1" fontAlgn="auto" latinLnBrk="0" hangingPunct="1">
              <a:lnSpc>
                <a:spcPct val="100000"/>
              </a:lnSpc>
              <a:spcBef>
                <a:spcPts val="400"/>
              </a:spcBef>
              <a:spcAft>
                <a:spcPts val="400"/>
              </a:spcAft>
              <a:buClrTx/>
              <a:buSzTx/>
              <a:buFont typeface="Arial" panose="020B0604020202020204" pitchFamily="34" charset="0"/>
              <a:buChar char="•"/>
              <a:tabLst/>
              <a:defRPr/>
            </a:pPr>
            <a:endParaRPr kumimoji="0" lang="en-US" sz="1100" b="0" i="0" u="none" strike="noStrike" kern="1200" cap="none" spc="0" normalizeH="0" baseline="0" noProof="0" dirty="0">
              <a:ln>
                <a:noFill/>
              </a:ln>
              <a:solidFill>
                <a:schemeClr val="tx1"/>
              </a:solidFill>
              <a:effectLst/>
              <a:uLnTx/>
              <a:uFillTx/>
              <a:ea typeface="+mn-ea"/>
              <a:cs typeface="+mn-cs"/>
            </a:endParaRPr>
          </a:p>
        </p:txBody>
      </p:sp>
      <p:sp>
        <p:nvSpPr>
          <p:cNvPr id="37" name="Rectangle 36">
            <a:extLst>
              <a:ext uri="{FF2B5EF4-FFF2-40B4-BE49-F238E27FC236}">
                <a16:creationId xmlns:a16="http://schemas.microsoft.com/office/drawing/2014/main" id="{A581FDA5-FBF6-4012-99B4-6A6271B13860}"/>
              </a:ext>
            </a:extLst>
          </p:cNvPr>
          <p:cNvSpPr/>
          <p:nvPr/>
        </p:nvSpPr>
        <p:spPr>
          <a:xfrm>
            <a:off x="10559502" y="953661"/>
            <a:ext cx="327882" cy="239085"/>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82550" indent="-82550">
              <a:spcBef>
                <a:spcPts val="400"/>
              </a:spcBef>
              <a:spcAft>
                <a:spcPts val="400"/>
              </a:spcAft>
              <a:buFont typeface="Arial" panose="020B0604020202020204" pitchFamily="34" charset="0"/>
              <a:buChar char="•"/>
              <a:defRPr/>
            </a:pPr>
            <a:endParaRPr lang="en-US" sz="1100" dirty="0">
              <a:solidFill>
                <a:schemeClr val="tx1"/>
              </a:solidFill>
            </a:endParaRPr>
          </a:p>
        </p:txBody>
      </p:sp>
      <p:sp>
        <p:nvSpPr>
          <p:cNvPr id="38" name="Rectangle 37">
            <a:extLst>
              <a:ext uri="{FF2B5EF4-FFF2-40B4-BE49-F238E27FC236}">
                <a16:creationId xmlns:a16="http://schemas.microsoft.com/office/drawing/2014/main" id="{1F8ACB6D-D1AD-4050-BC35-4F7C4C7CD4DD}"/>
              </a:ext>
            </a:extLst>
          </p:cNvPr>
          <p:cNvSpPr/>
          <p:nvPr/>
        </p:nvSpPr>
        <p:spPr>
          <a:xfrm>
            <a:off x="10909391" y="953661"/>
            <a:ext cx="327882" cy="239085"/>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82550" marR="0" lvl="0" indent="-82550" algn="l" defTabSz="914400" rtl="0" eaLnBrk="1" fontAlgn="auto" latinLnBrk="0" hangingPunct="1">
              <a:lnSpc>
                <a:spcPct val="100000"/>
              </a:lnSpc>
              <a:spcBef>
                <a:spcPts val="400"/>
              </a:spcBef>
              <a:spcAft>
                <a:spcPts val="400"/>
              </a:spcAft>
              <a:buClrTx/>
              <a:buSzTx/>
              <a:buFont typeface="Arial" panose="020B0604020202020204" pitchFamily="34" charset="0"/>
              <a:buChar char="•"/>
              <a:tabLst/>
              <a:defRPr/>
            </a:pPr>
            <a:endParaRPr kumimoji="0" lang="en-US" sz="1100" b="0" i="0" u="none" strike="noStrike" kern="1200" cap="none" spc="0" normalizeH="0" baseline="0" noProof="0" dirty="0">
              <a:ln>
                <a:noFill/>
              </a:ln>
              <a:solidFill>
                <a:schemeClr val="tx1"/>
              </a:solidFill>
              <a:effectLst/>
              <a:uLnTx/>
              <a:uFillTx/>
              <a:ea typeface="+mn-ea"/>
              <a:cs typeface="+mn-cs"/>
            </a:endParaRPr>
          </a:p>
        </p:txBody>
      </p:sp>
      <p:sp>
        <p:nvSpPr>
          <p:cNvPr id="39" name="Rectangle 38">
            <a:extLst>
              <a:ext uri="{FF2B5EF4-FFF2-40B4-BE49-F238E27FC236}">
                <a16:creationId xmlns:a16="http://schemas.microsoft.com/office/drawing/2014/main" id="{C69B8DAE-3AF9-47DC-8379-1E4D0D9F82A8}"/>
              </a:ext>
            </a:extLst>
          </p:cNvPr>
          <p:cNvSpPr/>
          <p:nvPr/>
        </p:nvSpPr>
        <p:spPr>
          <a:xfrm>
            <a:off x="11259281" y="953661"/>
            <a:ext cx="327882" cy="239085"/>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82550" marR="0" lvl="0" indent="-82550" algn="l" defTabSz="914400" rtl="0" eaLnBrk="1" fontAlgn="auto" latinLnBrk="0" hangingPunct="1">
              <a:lnSpc>
                <a:spcPct val="100000"/>
              </a:lnSpc>
              <a:spcBef>
                <a:spcPts val="400"/>
              </a:spcBef>
              <a:spcAft>
                <a:spcPts val="400"/>
              </a:spcAft>
              <a:buClrTx/>
              <a:buSzTx/>
              <a:buFont typeface="Arial" panose="020B0604020202020204" pitchFamily="34" charset="0"/>
              <a:buChar char="•"/>
              <a:tabLst/>
              <a:defRPr/>
            </a:pPr>
            <a:endParaRPr kumimoji="0" lang="en-US" sz="1100" b="0" i="0" u="none" strike="noStrike" kern="1200" cap="none" spc="0" normalizeH="0" baseline="0" noProof="0" dirty="0">
              <a:ln>
                <a:noFill/>
              </a:ln>
              <a:solidFill>
                <a:schemeClr val="tx1"/>
              </a:solidFill>
              <a:effectLst/>
              <a:uLnTx/>
              <a:uFillTx/>
              <a:ea typeface="+mn-ea"/>
              <a:cs typeface="+mn-cs"/>
            </a:endParaRPr>
          </a:p>
        </p:txBody>
      </p:sp>
      <p:graphicFrame>
        <p:nvGraphicFramePr>
          <p:cNvPr id="24" name="Chart 23">
            <a:extLst>
              <a:ext uri="{FF2B5EF4-FFF2-40B4-BE49-F238E27FC236}">
                <a16:creationId xmlns:a16="http://schemas.microsoft.com/office/drawing/2014/main" id="{94B58236-F8A2-4147-86A5-B1BA218CD9EB}"/>
              </a:ext>
            </a:extLst>
          </p:cNvPr>
          <p:cNvGraphicFramePr/>
          <p:nvPr>
            <p:extLst>
              <p:ext uri="{D42A27DB-BD31-4B8C-83A1-F6EECF244321}">
                <p14:modId xmlns:p14="http://schemas.microsoft.com/office/powerpoint/2010/main" val="3440600314"/>
              </p:ext>
            </p:extLst>
          </p:nvPr>
        </p:nvGraphicFramePr>
        <p:xfrm>
          <a:off x="3126658" y="1622323"/>
          <a:ext cx="6096000" cy="3838677"/>
        </p:xfrm>
        <a:graphic>
          <a:graphicData uri="http://schemas.openxmlformats.org/drawingml/2006/chart">
            <c:chart xmlns:c="http://schemas.openxmlformats.org/drawingml/2006/chart" xmlns:r="http://schemas.openxmlformats.org/officeDocument/2006/relationships" r:id="rId7"/>
          </a:graphicData>
        </a:graphic>
      </p:graphicFrame>
      <p:sp>
        <p:nvSpPr>
          <p:cNvPr id="29" name="Speech Bubble: Rectangle with Corners Rounded 28">
            <a:extLst>
              <a:ext uri="{FF2B5EF4-FFF2-40B4-BE49-F238E27FC236}">
                <a16:creationId xmlns:a16="http://schemas.microsoft.com/office/drawing/2014/main" id="{A3C21495-CA96-4E6D-88FE-869F53D592B2}"/>
              </a:ext>
            </a:extLst>
          </p:cNvPr>
          <p:cNvSpPr/>
          <p:nvPr/>
        </p:nvSpPr>
        <p:spPr>
          <a:xfrm>
            <a:off x="1273277" y="1799303"/>
            <a:ext cx="1828800" cy="3769022"/>
          </a:xfrm>
          <a:prstGeom prst="wedgeRoundRectCallout">
            <a:avLst>
              <a:gd name="adj1" fmla="val 67196"/>
              <a:gd name="adj2" fmla="val -15147"/>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The content of this slide should illustrate the title of this slide. If the content of this slide is not relevant, just delete it. Check all the slides of this presentation, as we may potentially have a template that you may want to reuse. Please note that you can change the data of each chart included in this presentation. All you need to do is double click on the chart and then click on “Edit data” located in the tab “Chart design”</a:t>
            </a:r>
          </a:p>
        </p:txBody>
      </p:sp>
    </p:spTree>
    <p:extLst>
      <p:ext uri="{BB962C8B-B14F-4D97-AF65-F5344CB8AC3E}">
        <p14:creationId xmlns:p14="http://schemas.microsoft.com/office/powerpoint/2010/main" val="2353527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extLst>
              <p:ext uri="{D42A27DB-BD31-4B8C-83A1-F6EECF244321}">
                <p14:modId xmlns:p14="http://schemas.microsoft.com/office/powerpoint/2010/main" val="19802003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31498" name="think-cell Slide" r:id="rId5" imgW="344" imgH="344" progId="TCLayout.ActiveDocument.1">
                  <p:embed/>
                </p:oleObj>
              </mc:Choice>
              <mc:Fallback>
                <p:oleObj name="think-cell Slide" r:id="rId5"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114" y="365126"/>
            <a:ext cx="11073049" cy="1091318"/>
          </a:xfrm>
        </p:spPr>
        <p:txBody>
          <a:bodyPr>
            <a:no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Reason 1: </a:t>
            </a:r>
            <a:r>
              <a:rPr lang="en-US" altLang="ja-JP" sz="2400" dirty="0">
                <a:solidFill>
                  <a:srgbClr val="002060"/>
                </a:solidFill>
                <a:ea typeface="MS PGothic" pitchFamily="34" charset="-128"/>
              </a:rPr>
              <a:t>Insert the reason mentioned in the Executive Summary</a:t>
            </a:r>
            <a:br>
              <a:rPr lang="en-US" sz="2400" dirty="0"/>
            </a:br>
            <a:r>
              <a:rPr lang="en-US" b="0" dirty="0"/>
              <a:t>Insert the first bullet point mentioned in the executive summary</a:t>
            </a:r>
          </a:p>
        </p:txBody>
      </p:sp>
      <p:sp>
        <p:nvSpPr>
          <p:cNvPr id="2" name="Slide Number Placeholder 1">
            <a:extLst>
              <a:ext uri="{FF2B5EF4-FFF2-40B4-BE49-F238E27FC236}">
                <a16:creationId xmlns:a16="http://schemas.microsoft.com/office/drawing/2014/main" id="{7837E1C4-A2D7-4558-A504-36AC8920218D}"/>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6</a:t>
            </a:fld>
            <a:endParaRPr lang="en-US" sz="1000" dirty="0">
              <a:solidFill>
                <a:srgbClr val="ADAFBB"/>
              </a:solidFill>
            </a:endParaRPr>
          </a:p>
        </p:txBody>
      </p:sp>
      <p:sp>
        <p:nvSpPr>
          <p:cNvPr id="18" name="Rectangle 17">
            <a:extLst>
              <a:ext uri="{FF2B5EF4-FFF2-40B4-BE49-F238E27FC236}">
                <a16:creationId xmlns:a16="http://schemas.microsoft.com/office/drawing/2014/main" id="{6690B5F9-90B9-4DDB-8F95-51D207BE3335}"/>
              </a:ext>
            </a:extLst>
          </p:cNvPr>
          <p:cNvSpPr/>
          <p:nvPr/>
        </p:nvSpPr>
        <p:spPr>
          <a:xfrm>
            <a:off x="10209613" y="628824"/>
            <a:ext cx="1377550" cy="8268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82550" indent="-82550">
              <a:spcBef>
                <a:spcPts val="400"/>
              </a:spcBef>
              <a:spcAft>
                <a:spcPts val="400"/>
              </a:spcAft>
              <a:buFont typeface="Arial" panose="020B0604020202020204" pitchFamily="34" charset="0"/>
              <a:buChar char="•"/>
            </a:pPr>
            <a:endParaRPr lang="en-US" sz="1100" dirty="0">
              <a:solidFill>
                <a:schemeClr val="tx1"/>
              </a:solidFill>
            </a:endParaRPr>
          </a:p>
        </p:txBody>
      </p:sp>
      <p:sp>
        <p:nvSpPr>
          <p:cNvPr id="22" name="Rectangle 21">
            <a:extLst>
              <a:ext uri="{FF2B5EF4-FFF2-40B4-BE49-F238E27FC236}">
                <a16:creationId xmlns:a16="http://schemas.microsoft.com/office/drawing/2014/main" id="{8602A036-7416-4988-925A-EBDA9C107B50}"/>
              </a:ext>
            </a:extLst>
          </p:cNvPr>
          <p:cNvSpPr/>
          <p:nvPr/>
        </p:nvSpPr>
        <p:spPr>
          <a:xfrm>
            <a:off x="10209613" y="731312"/>
            <a:ext cx="1377550" cy="8268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82550" indent="-82550">
              <a:spcBef>
                <a:spcPts val="400"/>
              </a:spcBef>
              <a:spcAft>
                <a:spcPts val="400"/>
              </a:spcAft>
              <a:buFont typeface="Arial" panose="020B0604020202020204" pitchFamily="34" charset="0"/>
              <a:buChar char="•"/>
            </a:pPr>
            <a:endParaRPr lang="en-US" sz="1100" dirty="0">
              <a:solidFill>
                <a:schemeClr val="tx1"/>
              </a:solidFill>
            </a:endParaRPr>
          </a:p>
        </p:txBody>
      </p:sp>
      <p:sp>
        <p:nvSpPr>
          <p:cNvPr id="28" name="Rectangle 27">
            <a:extLst>
              <a:ext uri="{FF2B5EF4-FFF2-40B4-BE49-F238E27FC236}">
                <a16:creationId xmlns:a16="http://schemas.microsoft.com/office/drawing/2014/main" id="{798D09E1-2772-4230-A5DE-2885A3E7C695}"/>
              </a:ext>
            </a:extLst>
          </p:cNvPr>
          <p:cNvSpPr/>
          <p:nvPr/>
        </p:nvSpPr>
        <p:spPr>
          <a:xfrm>
            <a:off x="10209613" y="833801"/>
            <a:ext cx="327882" cy="100056"/>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nchorCtr="0"/>
          <a:lstStyle/>
          <a:p>
            <a:pPr marL="82550" indent="-82550">
              <a:spcBef>
                <a:spcPts val="400"/>
              </a:spcBef>
              <a:spcAft>
                <a:spcPts val="400"/>
              </a:spcAft>
              <a:buFont typeface="Arial" panose="020B0604020202020204" pitchFamily="34" charset="0"/>
              <a:buChar char="•"/>
            </a:pPr>
            <a:endParaRPr lang="en-US" sz="1100" dirty="0">
              <a:solidFill>
                <a:schemeClr val="tx1"/>
              </a:solidFill>
            </a:endParaRPr>
          </a:p>
        </p:txBody>
      </p:sp>
      <p:sp>
        <p:nvSpPr>
          <p:cNvPr id="30" name="Rectangle 29">
            <a:extLst>
              <a:ext uri="{FF2B5EF4-FFF2-40B4-BE49-F238E27FC236}">
                <a16:creationId xmlns:a16="http://schemas.microsoft.com/office/drawing/2014/main" id="{323C893F-BEBA-4082-9EB6-0A56A50A575D}"/>
              </a:ext>
            </a:extLst>
          </p:cNvPr>
          <p:cNvSpPr/>
          <p:nvPr/>
        </p:nvSpPr>
        <p:spPr>
          <a:xfrm>
            <a:off x="10559502" y="833801"/>
            <a:ext cx="327882" cy="10005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0" marR="0" lvl="0" indent="0" algn="ctr" defTabSz="914400" rtl="0" eaLnBrk="1" fontAlgn="auto" latinLnBrk="0" hangingPunct="1">
              <a:lnSpc>
                <a:spcPct val="100000"/>
              </a:lnSpc>
              <a:spcBef>
                <a:spcPts val="400"/>
              </a:spcBef>
              <a:spcAft>
                <a:spcPts val="400"/>
              </a:spcAft>
              <a:buClrTx/>
              <a:buSzTx/>
              <a:buFontTx/>
              <a:buNone/>
              <a:tabLst/>
              <a:defRPr/>
            </a:pPr>
            <a:endParaRPr kumimoji="0" lang="en-US" sz="1200" b="1" i="0" u="none" strike="noStrike" kern="1200" cap="none" spc="0" normalizeH="0" baseline="0" noProof="0" dirty="0">
              <a:ln>
                <a:noFill/>
              </a:ln>
              <a:solidFill>
                <a:schemeClr val="tx1"/>
              </a:solidFill>
              <a:effectLst/>
              <a:uLnTx/>
              <a:uFillTx/>
              <a:ea typeface="+mn-ea"/>
              <a:cs typeface="+mn-cs"/>
            </a:endParaRPr>
          </a:p>
        </p:txBody>
      </p:sp>
      <p:sp>
        <p:nvSpPr>
          <p:cNvPr id="31" name="Rectangle 30">
            <a:extLst>
              <a:ext uri="{FF2B5EF4-FFF2-40B4-BE49-F238E27FC236}">
                <a16:creationId xmlns:a16="http://schemas.microsoft.com/office/drawing/2014/main" id="{A8CD83FA-ED72-4561-BBA0-31865A2A34C2}"/>
              </a:ext>
            </a:extLst>
          </p:cNvPr>
          <p:cNvSpPr/>
          <p:nvPr/>
        </p:nvSpPr>
        <p:spPr>
          <a:xfrm>
            <a:off x="10909391" y="833801"/>
            <a:ext cx="327882" cy="10005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0" marR="0" lvl="0" indent="0" algn="ctr" defTabSz="914400" rtl="0" eaLnBrk="1" fontAlgn="auto" latinLnBrk="0" hangingPunct="1">
              <a:lnSpc>
                <a:spcPct val="100000"/>
              </a:lnSpc>
              <a:spcBef>
                <a:spcPts val="400"/>
              </a:spcBef>
              <a:spcAft>
                <a:spcPts val="400"/>
              </a:spcAft>
              <a:buClrTx/>
              <a:buSzTx/>
              <a:buFontTx/>
              <a:buNone/>
              <a:tabLst/>
              <a:defRPr/>
            </a:pPr>
            <a:endParaRPr kumimoji="0" lang="en-US" sz="1200" b="1" i="0" u="none" strike="noStrike" kern="1200" cap="none" spc="0" normalizeH="0" baseline="0" noProof="0" dirty="0">
              <a:ln>
                <a:noFill/>
              </a:ln>
              <a:solidFill>
                <a:schemeClr val="tx1"/>
              </a:solidFill>
              <a:effectLst/>
              <a:uLnTx/>
              <a:uFillTx/>
              <a:ea typeface="+mn-ea"/>
              <a:cs typeface="+mn-cs"/>
            </a:endParaRPr>
          </a:p>
        </p:txBody>
      </p:sp>
      <p:sp>
        <p:nvSpPr>
          <p:cNvPr id="32" name="Rectangle 31">
            <a:extLst>
              <a:ext uri="{FF2B5EF4-FFF2-40B4-BE49-F238E27FC236}">
                <a16:creationId xmlns:a16="http://schemas.microsoft.com/office/drawing/2014/main" id="{D6063000-4BDA-4632-ABE1-352A74733347}"/>
              </a:ext>
            </a:extLst>
          </p:cNvPr>
          <p:cNvSpPr/>
          <p:nvPr/>
        </p:nvSpPr>
        <p:spPr>
          <a:xfrm>
            <a:off x="11259281" y="833801"/>
            <a:ext cx="327882" cy="10005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0" marR="0" lvl="0" indent="0" algn="ctr" defTabSz="914400" rtl="0" eaLnBrk="1" fontAlgn="auto" latinLnBrk="0" hangingPunct="1">
              <a:lnSpc>
                <a:spcPct val="100000"/>
              </a:lnSpc>
              <a:spcBef>
                <a:spcPts val="400"/>
              </a:spcBef>
              <a:spcAft>
                <a:spcPts val="400"/>
              </a:spcAft>
              <a:buClrTx/>
              <a:buSzTx/>
              <a:buFontTx/>
              <a:buNone/>
              <a:tabLst/>
              <a:defRPr/>
            </a:pPr>
            <a:endParaRPr kumimoji="0" lang="en-US" sz="1200" b="1" i="0" u="none" strike="noStrike" kern="1200" cap="none" spc="0" normalizeH="0" baseline="0" noProof="0" dirty="0">
              <a:ln>
                <a:noFill/>
              </a:ln>
              <a:solidFill>
                <a:schemeClr val="tx1"/>
              </a:solidFill>
              <a:effectLst/>
              <a:uLnTx/>
              <a:uFillTx/>
              <a:ea typeface="+mn-ea"/>
              <a:cs typeface="+mn-cs"/>
            </a:endParaRPr>
          </a:p>
        </p:txBody>
      </p:sp>
      <p:sp>
        <p:nvSpPr>
          <p:cNvPr id="36" name="Rectangle 35">
            <a:extLst>
              <a:ext uri="{FF2B5EF4-FFF2-40B4-BE49-F238E27FC236}">
                <a16:creationId xmlns:a16="http://schemas.microsoft.com/office/drawing/2014/main" id="{3941DB7A-B324-4B89-A276-1DB8C65FC1DF}"/>
              </a:ext>
            </a:extLst>
          </p:cNvPr>
          <p:cNvSpPr/>
          <p:nvPr/>
        </p:nvSpPr>
        <p:spPr>
          <a:xfrm>
            <a:off x="10209613" y="953661"/>
            <a:ext cx="327882" cy="239085"/>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nchorCtr="0"/>
          <a:lstStyle/>
          <a:p>
            <a:pPr marL="82550" indent="-82550">
              <a:spcBef>
                <a:spcPts val="400"/>
              </a:spcBef>
              <a:spcAft>
                <a:spcPts val="400"/>
              </a:spcAft>
              <a:buFont typeface="Arial" panose="020B0604020202020204" pitchFamily="34" charset="0"/>
              <a:buChar char="•"/>
            </a:pPr>
            <a:endParaRPr lang="en-US" sz="1100" dirty="0">
              <a:solidFill>
                <a:schemeClr val="tx1"/>
              </a:solidFill>
            </a:endParaRPr>
          </a:p>
        </p:txBody>
      </p:sp>
      <p:sp>
        <p:nvSpPr>
          <p:cNvPr id="37" name="Rectangle 36">
            <a:extLst>
              <a:ext uri="{FF2B5EF4-FFF2-40B4-BE49-F238E27FC236}">
                <a16:creationId xmlns:a16="http://schemas.microsoft.com/office/drawing/2014/main" id="{A581FDA5-FBF6-4012-99B4-6A6271B13860}"/>
              </a:ext>
            </a:extLst>
          </p:cNvPr>
          <p:cNvSpPr/>
          <p:nvPr/>
        </p:nvSpPr>
        <p:spPr>
          <a:xfrm>
            <a:off x="10559502" y="953661"/>
            <a:ext cx="327882" cy="239085"/>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82550" indent="-82550">
              <a:spcBef>
                <a:spcPts val="400"/>
              </a:spcBef>
              <a:spcAft>
                <a:spcPts val="400"/>
              </a:spcAft>
              <a:buFont typeface="Arial" panose="020B0604020202020204" pitchFamily="34" charset="0"/>
              <a:buChar char="•"/>
              <a:defRPr/>
            </a:pPr>
            <a:endParaRPr lang="en-US" sz="1100" dirty="0">
              <a:solidFill>
                <a:schemeClr val="tx1"/>
              </a:solidFill>
            </a:endParaRPr>
          </a:p>
        </p:txBody>
      </p:sp>
      <p:sp>
        <p:nvSpPr>
          <p:cNvPr id="38" name="Rectangle 37">
            <a:extLst>
              <a:ext uri="{FF2B5EF4-FFF2-40B4-BE49-F238E27FC236}">
                <a16:creationId xmlns:a16="http://schemas.microsoft.com/office/drawing/2014/main" id="{1F8ACB6D-D1AD-4050-BC35-4F7C4C7CD4DD}"/>
              </a:ext>
            </a:extLst>
          </p:cNvPr>
          <p:cNvSpPr/>
          <p:nvPr/>
        </p:nvSpPr>
        <p:spPr>
          <a:xfrm>
            <a:off x="10909391" y="953661"/>
            <a:ext cx="327882" cy="239085"/>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82550" marR="0" lvl="0" indent="-82550" algn="l" defTabSz="914400" rtl="0" eaLnBrk="1" fontAlgn="auto" latinLnBrk="0" hangingPunct="1">
              <a:lnSpc>
                <a:spcPct val="100000"/>
              </a:lnSpc>
              <a:spcBef>
                <a:spcPts val="400"/>
              </a:spcBef>
              <a:spcAft>
                <a:spcPts val="400"/>
              </a:spcAft>
              <a:buClrTx/>
              <a:buSzTx/>
              <a:buFont typeface="Arial" panose="020B0604020202020204" pitchFamily="34" charset="0"/>
              <a:buChar char="•"/>
              <a:tabLst/>
              <a:defRPr/>
            </a:pPr>
            <a:endParaRPr kumimoji="0" lang="en-US" sz="1100" b="0" i="0" u="none" strike="noStrike" kern="1200" cap="none" spc="0" normalizeH="0" baseline="0" noProof="0" dirty="0">
              <a:ln>
                <a:noFill/>
              </a:ln>
              <a:solidFill>
                <a:schemeClr val="tx1"/>
              </a:solidFill>
              <a:effectLst/>
              <a:uLnTx/>
              <a:uFillTx/>
              <a:ea typeface="+mn-ea"/>
              <a:cs typeface="+mn-cs"/>
            </a:endParaRPr>
          </a:p>
        </p:txBody>
      </p:sp>
      <p:sp>
        <p:nvSpPr>
          <p:cNvPr id="39" name="Rectangle 38">
            <a:extLst>
              <a:ext uri="{FF2B5EF4-FFF2-40B4-BE49-F238E27FC236}">
                <a16:creationId xmlns:a16="http://schemas.microsoft.com/office/drawing/2014/main" id="{C69B8DAE-3AF9-47DC-8379-1E4D0D9F82A8}"/>
              </a:ext>
            </a:extLst>
          </p:cNvPr>
          <p:cNvSpPr/>
          <p:nvPr/>
        </p:nvSpPr>
        <p:spPr>
          <a:xfrm>
            <a:off x="11259281" y="953661"/>
            <a:ext cx="327882" cy="239085"/>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82550" marR="0" lvl="0" indent="-82550" algn="l" defTabSz="914400" rtl="0" eaLnBrk="1" fontAlgn="auto" latinLnBrk="0" hangingPunct="1">
              <a:lnSpc>
                <a:spcPct val="100000"/>
              </a:lnSpc>
              <a:spcBef>
                <a:spcPts val="400"/>
              </a:spcBef>
              <a:spcAft>
                <a:spcPts val="400"/>
              </a:spcAft>
              <a:buClrTx/>
              <a:buSzTx/>
              <a:buFont typeface="Arial" panose="020B0604020202020204" pitchFamily="34" charset="0"/>
              <a:buChar char="•"/>
              <a:tabLst/>
              <a:defRPr/>
            </a:pPr>
            <a:endParaRPr kumimoji="0" lang="en-US" sz="1100" b="0" i="0" u="none" strike="noStrike" kern="1200" cap="none" spc="0" normalizeH="0" baseline="0" noProof="0" dirty="0">
              <a:ln>
                <a:noFill/>
              </a:ln>
              <a:solidFill>
                <a:schemeClr val="tx1"/>
              </a:solidFill>
              <a:effectLst/>
              <a:uLnTx/>
              <a:uFillTx/>
              <a:ea typeface="+mn-ea"/>
              <a:cs typeface="+mn-cs"/>
            </a:endParaRPr>
          </a:p>
        </p:txBody>
      </p:sp>
      <p:pic>
        <p:nvPicPr>
          <p:cNvPr id="17" name="Picture 16">
            <a:extLst>
              <a:ext uri="{FF2B5EF4-FFF2-40B4-BE49-F238E27FC236}">
                <a16:creationId xmlns:a16="http://schemas.microsoft.com/office/drawing/2014/main" id="{F9F7620E-404E-4901-A3FD-BCF0E9CAEE8C}"/>
              </a:ext>
            </a:extLst>
          </p:cNvPr>
          <p:cNvPicPr>
            <a:picLocks noChangeAspect="1"/>
          </p:cNvPicPr>
          <p:nvPr/>
        </p:nvPicPr>
        <p:blipFill>
          <a:blip r:embed="rId7"/>
          <a:stretch>
            <a:fillRect/>
          </a:stretch>
        </p:blipFill>
        <p:spPr>
          <a:xfrm>
            <a:off x="3217256" y="4727262"/>
            <a:ext cx="744019" cy="1116029"/>
          </a:xfrm>
          <a:prstGeom prst="rect">
            <a:avLst/>
          </a:prstGeom>
        </p:spPr>
      </p:pic>
      <p:pic>
        <p:nvPicPr>
          <p:cNvPr id="19" name="Picture 18">
            <a:extLst>
              <a:ext uri="{FF2B5EF4-FFF2-40B4-BE49-F238E27FC236}">
                <a16:creationId xmlns:a16="http://schemas.microsoft.com/office/drawing/2014/main" id="{4C835D8F-DC04-4B1A-BC7F-8F8EE3D6E692}"/>
              </a:ext>
            </a:extLst>
          </p:cNvPr>
          <p:cNvPicPr>
            <a:picLocks noChangeAspect="1"/>
          </p:cNvPicPr>
          <p:nvPr/>
        </p:nvPicPr>
        <p:blipFill>
          <a:blip r:embed="rId7"/>
          <a:stretch>
            <a:fillRect/>
          </a:stretch>
        </p:blipFill>
        <p:spPr>
          <a:xfrm>
            <a:off x="5267386" y="4104230"/>
            <a:ext cx="1159374" cy="1739061"/>
          </a:xfrm>
          <a:prstGeom prst="rect">
            <a:avLst/>
          </a:prstGeom>
        </p:spPr>
      </p:pic>
      <p:pic>
        <p:nvPicPr>
          <p:cNvPr id="20" name="Picture 19">
            <a:extLst>
              <a:ext uri="{FF2B5EF4-FFF2-40B4-BE49-F238E27FC236}">
                <a16:creationId xmlns:a16="http://schemas.microsoft.com/office/drawing/2014/main" id="{72E7A4AF-18CE-46B3-BB9E-C4319CC81344}"/>
              </a:ext>
            </a:extLst>
          </p:cNvPr>
          <p:cNvPicPr>
            <a:picLocks noChangeAspect="1"/>
          </p:cNvPicPr>
          <p:nvPr/>
        </p:nvPicPr>
        <p:blipFill>
          <a:blip r:embed="rId7"/>
          <a:stretch>
            <a:fillRect/>
          </a:stretch>
        </p:blipFill>
        <p:spPr>
          <a:xfrm>
            <a:off x="7795664" y="3340504"/>
            <a:ext cx="1668524" cy="2502786"/>
          </a:xfrm>
          <a:prstGeom prst="rect">
            <a:avLst/>
          </a:prstGeom>
        </p:spPr>
      </p:pic>
      <p:sp>
        <p:nvSpPr>
          <p:cNvPr id="21" name="TextBox 20">
            <a:extLst>
              <a:ext uri="{FF2B5EF4-FFF2-40B4-BE49-F238E27FC236}">
                <a16:creationId xmlns:a16="http://schemas.microsoft.com/office/drawing/2014/main" id="{4918DB24-5AC8-4F21-8C26-10066C1C1571}"/>
              </a:ext>
            </a:extLst>
          </p:cNvPr>
          <p:cNvSpPr txBox="1"/>
          <p:nvPr/>
        </p:nvSpPr>
        <p:spPr>
          <a:xfrm>
            <a:off x="2727812" y="5950872"/>
            <a:ext cx="1631480" cy="307777"/>
          </a:xfrm>
          <a:prstGeom prst="rect">
            <a:avLst/>
          </a:prstGeom>
          <a:noFill/>
        </p:spPr>
        <p:txBody>
          <a:bodyPr wrap="square" rtlCol="0">
            <a:spAutoFit/>
          </a:bodyPr>
          <a:lstStyle/>
          <a:p>
            <a:pPr algn="ctr"/>
            <a:r>
              <a:rPr lang="en-US" sz="1400" b="1" dirty="0"/>
              <a:t>2014</a:t>
            </a:r>
          </a:p>
        </p:txBody>
      </p:sp>
      <p:sp>
        <p:nvSpPr>
          <p:cNvPr id="23" name="TextBox 22">
            <a:extLst>
              <a:ext uri="{FF2B5EF4-FFF2-40B4-BE49-F238E27FC236}">
                <a16:creationId xmlns:a16="http://schemas.microsoft.com/office/drawing/2014/main" id="{19965CE9-2FC3-4A8B-B76A-1A824A2835CE}"/>
              </a:ext>
            </a:extLst>
          </p:cNvPr>
          <p:cNvSpPr txBox="1"/>
          <p:nvPr/>
        </p:nvSpPr>
        <p:spPr>
          <a:xfrm>
            <a:off x="5011884" y="5950872"/>
            <a:ext cx="1631480" cy="307777"/>
          </a:xfrm>
          <a:prstGeom prst="rect">
            <a:avLst/>
          </a:prstGeom>
          <a:noFill/>
        </p:spPr>
        <p:txBody>
          <a:bodyPr wrap="square" rtlCol="0">
            <a:spAutoFit/>
          </a:bodyPr>
          <a:lstStyle/>
          <a:p>
            <a:pPr algn="ctr"/>
            <a:r>
              <a:rPr lang="en-US" sz="1400" b="1" dirty="0"/>
              <a:t>2017</a:t>
            </a:r>
          </a:p>
        </p:txBody>
      </p:sp>
      <p:sp>
        <p:nvSpPr>
          <p:cNvPr id="25" name="TextBox 24">
            <a:extLst>
              <a:ext uri="{FF2B5EF4-FFF2-40B4-BE49-F238E27FC236}">
                <a16:creationId xmlns:a16="http://schemas.microsoft.com/office/drawing/2014/main" id="{1DC4AA78-A198-4BF4-A298-E4C744C07B81}"/>
              </a:ext>
            </a:extLst>
          </p:cNvPr>
          <p:cNvSpPr txBox="1"/>
          <p:nvPr/>
        </p:nvSpPr>
        <p:spPr>
          <a:xfrm>
            <a:off x="7785399" y="5950872"/>
            <a:ext cx="1631480" cy="307777"/>
          </a:xfrm>
          <a:prstGeom prst="rect">
            <a:avLst/>
          </a:prstGeom>
          <a:noFill/>
        </p:spPr>
        <p:txBody>
          <a:bodyPr wrap="square" rtlCol="0">
            <a:spAutoFit/>
          </a:bodyPr>
          <a:lstStyle/>
          <a:p>
            <a:pPr algn="ctr"/>
            <a:r>
              <a:rPr lang="en-US" sz="1400" b="1" dirty="0"/>
              <a:t>2020</a:t>
            </a:r>
          </a:p>
        </p:txBody>
      </p:sp>
      <p:sp>
        <p:nvSpPr>
          <p:cNvPr id="26" name="TextBox 25">
            <a:extLst>
              <a:ext uri="{FF2B5EF4-FFF2-40B4-BE49-F238E27FC236}">
                <a16:creationId xmlns:a16="http://schemas.microsoft.com/office/drawing/2014/main" id="{D56A2089-B81E-43C3-9CBB-A4496E9E81A2}"/>
              </a:ext>
            </a:extLst>
          </p:cNvPr>
          <p:cNvSpPr txBox="1"/>
          <p:nvPr/>
        </p:nvSpPr>
        <p:spPr>
          <a:xfrm>
            <a:off x="2727812" y="4104230"/>
            <a:ext cx="1631480" cy="523220"/>
          </a:xfrm>
          <a:prstGeom prst="rect">
            <a:avLst/>
          </a:prstGeom>
          <a:noFill/>
        </p:spPr>
        <p:txBody>
          <a:bodyPr wrap="square" rtlCol="0">
            <a:spAutoFit/>
          </a:bodyPr>
          <a:lstStyle/>
          <a:p>
            <a:pPr algn="ctr"/>
            <a:r>
              <a:rPr lang="en-US" sz="2800" b="1" dirty="0"/>
              <a:t>14.4</a:t>
            </a:r>
          </a:p>
        </p:txBody>
      </p:sp>
      <p:sp>
        <p:nvSpPr>
          <p:cNvPr id="27" name="TextBox 26">
            <a:extLst>
              <a:ext uri="{FF2B5EF4-FFF2-40B4-BE49-F238E27FC236}">
                <a16:creationId xmlns:a16="http://schemas.microsoft.com/office/drawing/2014/main" id="{46C6C5D0-A75F-40A1-9D87-47DB08DCDFF5}"/>
              </a:ext>
            </a:extLst>
          </p:cNvPr>
          <p:cNvSpPr txBox="1"/>
          <p:nvPr/>
        </p:nvSpPr>
        <p:spPr>
          <a:xfrm>
            <a:off x="5031333" y="3490319"/>
            <a:ext cx="1631480" cy="523220"/>
          </a:xfrm>
          <a:prstGeom prst="rect">
            <a:avLst/>
          </a:prstGeom>
          <a:noFill/>
        </p:spPr>
        <p:txBody>
          <a:bodyPr wrap="square" rtlCol="0">
            <a:spAutoFit/>
          </a:bodyPr>
          <a:lstStyle/>
          <a:p>
            <a:pPr algn="ctr"/>
            <a:r>
              <a:rPr lang="en-US" sz="2800" b="1" dirty="0"/>
              <a:t>28.4</a:t>
            </a:r>
          </a:p>
        </p:txBody>
      </p:sp>
      <p:sp>
        <p:nvSpPr>
          <p:cNvPr id="33" name="TextBox 32">
            <a:extLst>
              <a:ext uri="{FF2B5EF4-FFF2-40B4-BE49-F238E27FC236}">
                <a16:creationId xmlns:a16="http://schemas.microsoft.com/office/drawing/2014/main" id="{3FD7123C-8618-44C2-9F1D-E9A72E39FFF6}"/>
              </a:ext>
            </a:extLst>
          </p:cNvPr>
          <p:cNvSpPr txBox="1"/>
          <p:nvPr/>
        </p:nvSpPr>
        <p:spPr>
          <a:xfrm>
            <a:off x="7766492" y="2783625"/>
            <a:ext cx="1631480" cy="523220"/>
          </a:xfrm>
          <a:prstGeom prst="rect">
            <a:avLst/>
          </a:prstGeom>
          <a:noFill/>
        </p:spPr>
        <p:txBody>
          <a:bodyPr wrap="square" rtlCol="0">
            <a:spAutoFit/>
          </a:bodyPr>
          <a:lstStyle/>
          <a:p>
            <a:pPr algn="ctr"/>
            <a:r>
              <a:rPr lang="en-US" sz="2800" b="1" dirty="0"/>
              <a:t>50.1</a:t>
            </a:r>
          </a:p>
        </p:txBody>
      </p:sp>
      <p:sp>
        <p:nvSpPr>
          <p:cNvPr id="34" name="TextBox 33">
            <a:extLst>
              <a:ext uri="{FF2B5EF4-FFF2-40B4-BE49-F238E27FC236}">
                <a16:creationId xmlns:a16="http://schemas.microsoft.com/office/drawing/2014/main" id="{292DD88E-94BD-4D08-9C9B-91ED78D2C455}"/>
              </a:ext>
            </a:extLst>
          </p:cNvPr>
          <p:cNvSpPr txBox="1"/>
          <p:nvPr/>
        </p:nvSpPr>
        <p:spPr>
          <a:xfrm>
            <a:off x="3938753" y="1857839"/>
            <a:ext cx="4976014" cy="646331"/>
          </a:xfrm>
          <a:prstGeom prst="rect">
            <a:avLst/>
          </a:prstGeom>
          <a:noFill/>
        </p:spPr>
        <p:txBody>
          <a:bodyPr wrap="square" rtlCol="0">
            <a:spAutoFit/>
          </a:bodyPr>
          <a:lstStyle/>
          <a:p>
            <a:pPr algn="ctr"/>
            <a:r>
              <a:rPr lang="en-US" b="1" dirty="0"/>
              <a:t>Number of connected devices </a:t>
            </a:r>
          </a:p>
          <a:p>
            <a:pPr algn="ctr"/>
            <a:r>
              <a:rPr lang="en-US" b="1" dirty="0"/>
              <a:t>(in Billion)</a:t>
            </a:r>
          </a:p>
        </p:txBody>
      </p:sp>
      <p:sp>
        <p:nvSpPr>
          <p:cNvPr id="35" name="Speech Bubble: Rectangle with Corners Rounded 34">
            <a:extLst>
              <a:ext uri="{FF2B5EF4-FFF2-40B4-BE49-F238E27FC236}">
                <a16:creationId xmlns:a16="http://schemas.microsoft.com/office/drawing/2014/main" id="{8B0CA0FC-9591-4E2C-964C-55AE3C41401B}"/>
              </a:ext>
            </a:extLst>
          </p:cNvPr>
          <p:cNvSpPr/>
          <p:nvPr/>
        </p:nvSpPr>
        <p:spPr>
          <a:xfrm>
            <a:off x="1881490" y="1749744"/>
            <a:ext cx="1957776" cy="2006179"/>
          </a:xfrm>
          <a:prstGeom prst="wedgeRoundRectCallout">
            <a:avLst>
              <a:gd name="adj1" fmla="val 67196"/>
              <a:gd name="adj2" fmla="val -15147"/>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The content of this slide should illustrate the title of this slide. If the content of this slide is not relevant, just delete it. Check all the slides of this presentation, as we may potentially have a template that you may want to reuse. </a:t>
            </a:r>
          </a:p>
        </p:txBody>
      </p:sp>
    </p:spTree>
    <p:extLst>
      <p:ext uri="{BB962C8B-B14F-4D97-AF65-F5344CB8AC3E}">
        <p14:creationId xmlns:p14="http://schemas.microsoft.com/office/powerpoint/2010/main" val="408341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extLst>
              <p:ext uri="{D42A27DB-BD31-4B8C-83A1-F6EECF244321}">
                <p14:modId xmlns:p14="http://schemas.microsoft.com/office/powerpoint/2010/main" val="39154529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32521" name="think-cell Slide" r:id="rId5" imgW="344" imgH="344" progId="TCLayout.ActiveDocument.1">
                  <p:embed/>
                </p:oleObj>
              </mc:Choice>
              <mc:Fallback>
                <p:oleObj name="think-cell Slide" r:id="rId5"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114" y="365126"/>
            <a:ext cx="11073049" cy="1091318"/>
          </a:xfrm>
        </p:spPr>
        <p:txBody>
          <a:bodyPr>
            <a:no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Reason 1: </a:t>
            </a:r>
            <a:r>
              <a:rPr lang="en-US" altLang="ja-JP" sz="2400" dirty="0">
                <a:solidFill>
                  <a:srgbClr val="002060"/>
                </a:solidFill>
                <a:ea typeface="MS PGothic" pitchFamily="34" charset="-128"/>
              </a:rPr>
              <a:t>Insert the reason mentioned in the Executive Summary</a:t>
            </a:r>
            <a:br>
              <a:rPr lang="en-US" sz="2400" dirty="0"/>
            </a:br>
            <a:r>
              <a:rPr lang="en-US" b="0" dirty="0"/>
              <a:t>Insert the second bullet point mentioned in the executive summary</a:t>
            </a:r>
          </a:p>
        </p:txBody>
      </p:sp>
      <p:sp>
        <p:nvSpPr>
          <p:cNvPr id="2" name="Slide Number Placeholder 1">
            <a:extLst>
              <a:ext uri="{FF2B5EF4-FFF2-40B4-BE49-F238E27FC236}">
                <a16:creationId xmlns:a16="http://schemas.microsoft.com/office/drawing/2014/main" id="{7837E1C4-A2D7-4558-A504-36AC8920218D}"/>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7</a:t>
            </a:fld>
            <a:endParaRPr lang="en-US" sz="1000" dirty="0">
              <a:solidFill>
                <a:srgbClr val="ADAFBB"/>
              </a:solidFill>
            </a:endParaRPr>
          </a:p>
        </p:txBody>
      </p:sp>
      <p:sp>
        <p:nvSpPr>
          <p:cNvPr id="18" name="Rectangle 17">
            <a:extLst>
              <a:ext uri="{FF2B5EF4-FFF2-40B4-BE49-F238E27FC236}">
                <a16:creationId xmlns:a16="http://schemas.microsoft.com/office/drawing/2014/main" id="{6690B5F9-90B9-4DDB-8F95-51D207BE3335}"/>
              </a:ext>
            </a:extLst>
          </p:cNvPr>
          <p:cNvSpPr/>
          <p:nvPr/>
        </p:nvSpPr>
        <p:spPr>
          <a:xfrm>
            <a:off x="10209613" y="628824"/>
            <a:ext cx="1377550" cy="8268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82550" indent="-82550">
              <a:spcBef>
                <a:spcPts val="400"/>
              </a:spcBef>
              <a:spcAft>
                <a:spcPts val="400"/>
              </a:spcAft>
              <a:buFont typeface="Arial" panose="020B0604020202020204" pitchFamily="34" charset="0"/>
              <a:buChar char="•"/>
            </a:pPr>
            <a:endParaRPr lang="en-US" sz="1100" dirty="0">
              <a:solidFill>
                <a:schemeClr val="tx1"/>
              </a:solidFill>
            </a:endParaRPr>
          </a:p>
        </p:txBody>
      </p:sp>
      <p:sp>
        <p:nvSpPr>
          <p:cNvPr id="22" name="Rectangle 21">
            <a:extLst>
              <a:ext uri="{FF2B5EF4-FFF2-40B4-BE49-F238E27FC236}">
                <a16:creationId xmlns:a16="http://schemas.microsoft.com/office/drawing/2014/main" id="{8602A036-7416-4988-925A-EBDA9C107B50}"/>
              </a:ext>
            </a:extLst>
          </p:cNvPr>
          <p:cNvSpPr/>
          <p:nvPr/>
        </p:nvSpPr>
        <p:spPr>
          <a:xfrm>
            <a:off x="10209613" y="731312"/>
            <a:ext cx="1377550" cy="8268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82550" indent="-82550">
              <a:spcBef>
                <a:spcPts val="400"/>
              </a:spcBef>
              <a:spcAft>
                <a:spcPts val="400"/>
              </a:spcAft>
              <a:buFont typeface="Arial" panose="020B0604020202020204" pitchFamily="34" charset="0"/>
              <a:buChar char="•"/>
            </a:pPr>
            <a:endParaRPr lang="en-US" sz="1100" dirty="0">
              <a:solidFill>
                <a:schemeClr val="tx1"/>
              </a:solidFill>
            </a:endParaRPr>
          </a:p>
        </p:txBody>
      </p:sp>
      <p:sp>
        <p:nvSpPr>
          <p:cNvPr id="28" name="Rectangle 27">
            <a:extLst>
              <a:ext uri="{FF2B5EF4-FFF2-40B4-BE49-F238E27FC236}">
                <a16:creationId xmlns:a16="http://schemas.microsoft.com/office/drawing/2014/main" id="{798D09E1-2772-4230-A5DE-2885A3E7C695}"/>
              </a:ext>
            </a:extLst>
          </p:cNvPr>
          <p:cNvSpPr/>
          <p:nvPr/>
        </p:nvSpPr>
        <p:spPr>
          <a:xfrm>
            <a:off x="10209613" y="833801"/>
            <a:ext cx="327882" cy="100056"/>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nchorCtr="0"/>
          <a:lstStyle/>
          <a:p>
            <a:pPr marL="82550" indent="-82550">
              <a:spcBef>
                <a:spcPts val="400"/>
              </a:spcBef>
              <a:spcAft>
                <a:spcPts val="400"/>
              </a:spcAft>
              <a:buFont typeface="Arial" panose="020B0604020202020204" pitchFamily="34" charset="0"/>
              <a:buChar char="•"/>
            </a:pPr>
            <a:endParaRPr lang="en-US" sz="1100" dirty="0">
              <a:solidFill>
                <a:schemeClr val="tx1"/>
              </a:solidFill>
            </a:endParaRPr>
          </a:p>
        </p:txBody>
      </p:sp>
      <p:sp>
        <p:nvSpPr>
          <p:cNvPr id="30" name="Rectangle 29">
            <a:extLst>
              <a:ext uri="{FF2B5EF4-FFF2-40B4-BE49-F238E27FC236}">
                <a16:creationId xmlns:a16="http://schemas.microsoft.com/office/drawing/2014/main" id="{323C893F-BEBA-4082-9EB6-0A56A50A575D}"/>
              </a:ext>
            </a:extLst>
          </p:cNvPr>
          <p:cNvSpPr/>
          <p:nvPr/>
        </p:nvSpPr>
        <p:spPr>
          <a:xfrm>
            <a:off x="10559502" y="833801"/>
            <a:ext cx="327882" cy="10005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0" marR="0" lvl="0" indent="0" algn="ctr" defTabSz="914400" rtl="0" eaLnBrk="1" fontAlgn="auto" latinLnBrk="0" hangingPunct="1">
              <a:lnSpc>
                <a:spcPct val="100000"/>
              </a:lnSpc>
              <a:spcBef>
                <a:spcPts val="400"/>
              </a:spcBef>
              <a:spcAft>
                <a:spcPts val="400"/>
              </a:spcAft>
              <a:buClrTx/>
              <a:buSzTx/>
              <a:buFontTx/>
              <a:buNone/>
              <a:tabLst/>
              <a:defRPr/>
            </a:pPr>
            <a:endParaRPr kumimoji="0" lang="en-US" sz="1200" b="1" i="0" u="none" strike="noStrike" kern="1200" cap="none" spc="0" normalizeH="0" baseline="0" noProof="0" dirty="0">
              <a:ln>
                <a:noFill/>
              </a:ln>
              <a:solidFill>
                <a:schemeClr val="tx1"/>
              </a:solidFill>
              <a:effectLst/>
              <a:uLnTx/>
              <a:uFillTx/>
              <a:ea typeface="+mn-ea"/>
              <a:cs typeface="+mn-cs"/>
            </a:endParaRPr>
          </a:p>
        </p:txBody>
      </p:sp>
      <p:sp>
        <p:nvSpPr>
          <p:cNvPr id="31" name="Rectangle 30">
            <a:extLst>
              <a:ext uri="{FF2B5EF4-FFF2-40B4-BE49-F238E27FC236}">
                <a16:creationId xmlns:a16="http://schemas.microsoft.com/office/drawing/2014/main" id="{A8CD83FA-ED72-4561-BBA0-31865A2A34C2}"/>
              </a:ext>
            </a:extLst>
          </p:cNvPr>
          <p:cNvSpPr/>
          <p:nvPr/>
        </p:nvSpPr>
        <p:spPr>
          <a:xfrm>
            <a:off x="10909391" y="833801"/>
            <a:ext cx="327882" cy="10005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0" marR="0" lvl="0" indent="0" algn="ctr" defTabSz="914400" rtl="0" eaLnBrk="1" fontAlgn="auto" latinLnBrk="0" hangingPunct="1">
              <a:lnSpc>
                <a:spcPct val="100000"/>
              </a:lnSpc>
              <a:spcBef>
                <a:spcPts val="400"/>
              </a:spcBef>
              <a:spcAft>
                <a:spcPts val="400"/>
              </a:spcAft>
              <a:buClrTx/>
              <a:buSzTx/>
              <a:buFontTx/>
              <a:buNone/>
              <a:tabLst/>
              <a:defRPr/>
            </a:pPr>
            <a:endParaRPr kumimoji="0" lang="en-US" sz="1200" b="1" i="0" u="none" strike="noStrike" kern="1200" cap="none" spc="0" normalizeH="0" baseline="0" noProof="0" dirty="0">
              <a:ln>
                <a:noFill/>
              </a:ln>
              <a:solidFill>
                <a:schemeClr val="tx1"/>
              </a:solidFill>
              <a:effectLst/>
              <a:uLnTx/>
              <a:uFillTx/>
              <a:ea typeface="+mn-ea"/>
              <a:cs typeface="+mn-cs"/>
            </a:endParaRPr>
          </a:p>
        </p:txBody>
      </p:sp>
      <p:sp>
        <p:nvSpPr>
          <p:cNvPr id="32" name="Rectangle 31">
            <a:extLst>
              <a:ext uri="{FF2B5EF4-FFF2-40B4-BE49-F238E27FC236}">
                <a16:creationId xmlns:a16="http://schemas.microsoft.com/office/drawing/2014/main" id="{D6063000-4BDA-4632-ABE1-352A74733347}"/>
              </a:ext>
            </a:extLst>
          </p:cNvPr>
          <p:cNvSpPr/>
          <p:nvPr/>
        </p:nvSpPr>
        <p:spPr>
          <a:xfrm>
            <a:off x="11259281" y="833801"/>
            <a:ext cx="327882" cy="10005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0" marR="0" lvl="0" indent="0" algn="ctr" defTabSz="914400" rtl="0" eaLnBrk="1" fontAlgn="auto" latinLnBrk="0" hangingPunct="1">
              <a:lnSpc>
                <a:spcPct val="100000"/>
              </a:lnSpc>
              <a:spcBef>
                <a:spcPts val="400"/>
              </a:spcBef>
              <a:spcAft>
                <a:spcPts val="400"/>
              </a:spcAft>
              <a:buClrTx/>
              <a:buSzTx/>
              <a:buFontTx/>
              <a:buNone/>
              <a:tabLst/>
              <a:defRPr/>
            </a:pPr>
            <a:endParaRPr kumimoji="0" lang="en-US" sz="1200" b="1" i="0" u="none" strike="noStrike" kern="1200" cap="none" spc="0" normalizeH="0" baseline="0" noProof="0" dirty="0">
              <a:ln>
                <a:noFill/>
              </a:ln>
              <a:solidFill>
                <a:schemeClr val="tx1"/>
              </a:solidFill>
              <a:effectLst/>
              <a:uLnTx/>
              <a:uFillTx/>
              <a:ea typeface="+mn-ea"/>
              <a:cs typeface="+mn-cs"/>
            </a:endParaRPr>
          </a:p>
        </p:txBody>
      </p:sp>
      <p:sp>
        <p:nvSpPr>
          <p:cNvPr id="36" name="Rectangle 35">
            <a:extLst>
              <a:ext uri="{FF2B5EF4-FFF2-40B4-BE49-F238E27FC236}">
                <a16:creationId xmlns:a16="http://schemas.microsoft.com/office/drawing/2014/main" id="{3941DB7A-B324-4B89-A276-1DB8C65FC1DF}"/>
              </a:ext>
            </a:extLst>
          </p:cNvPr>
          <p:cNvSpPr/>
          <p:nvPr/>
        </p:nvSpPr>
        <p:spPr>
          <a:xfrm>
            <a:off x="10209613" y="953661"/>
            <a:ext cx="327882" cy="239085"/>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nchorCtr="0"/>
          <a:lstStyle/>
          <a:p>
            <a:pPr marL="82550" indent="-82550">
              <a:spcBef>
                <a:spcPts val="400"/>
              </a:spcBef>
              <a:spcAft>
                <a:spcPts val="400"/>
              </a:spcAft>
              <a:buFont typeface="Arial" panose="020B0604020202020204" pitchFamily="34" charset="0"/>
              <a:buChar char="•"/>
            </a:pPr>
            <a:endParaRPr lang="en-US" sz="1100" dirty="0">
              <a:solidFill>
                <a:schemeClr val="tx1"/>
              </a:solidFill>
            </a:endParaRPr>
          </a:p>
        </p:txBody>
      </p:sp>
      <p:sp>
        <p:nvSpPr>
          <p:cNvPr id="37" name="Rectangle 36">
            <a:extLst>
              <a:ext uri="{FF2B5EF4-FFF2-40B4-BE49-F238E27FC236}">
                <a16:creationId xmlns:a16="http://schemas.microsoft.com/office/drawing/2014/main" id="{A581FDA5-FBF6-4012-99B4-6A6271B13860}"/>
              </a:ext>
            </a:extLst>
          </p:cNvPr>
          <p:cNvSpPr/>
          <p:nvPr/>
        </p:nvSpPr>
        <p:spPr>
          <a:xfrm>
            <a:off x="10559502" y="953661"/>
            <a:ext cx="327882" cy="239085"/>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82550" indent="-82550">
              <a:spcBef>
                <a:spcPts val="400"/>
              </a:spcBef>
              <a:spcAft>
                <a:spcPts val="400"/>
              </a:spcAft>
              <a:buFont typeface="Arial" panose="020B0604020202020204" pitchFamily="34" charset="0"/>
              <a:buChar char="•"/>
              <a:defRPr/>
            </a:pPr>
            <a:endParaRPr lang="en-US" sz="1100" dirty="0">
              <a:solidFill>
                <a:schemeClr val="tx1"/>
              </a:solidFill>
            </a:endParaRPr>
          </a:p>
        </p:txBody>
      </p:sp>
      <p:sp>
        <p:nvSpPr>
          <p:cNvPr id="38" name="Rectangle 37">
            <a:extLst>
              <a:ext uri="{FF2B5EF4-FFF2-40B4-BE49-F238E27FC236}">
                <a16:creationId xmlns:a16="http://schemas.microsoft.com/office/drawing/2014/main" id="{1F8ACB6D-D1AD-4050-BC35-4F7C4C7CD4DD}"/>
              </a:ext>
            </a:extLst>
          </p:cNvPr>
          <p:cNvSpPr/>
          <p:nvPr/>
        </p:nvSpPr>
        <p:spPr>
          <a:xfrm>
            <a:off x="10909391" y="953661"/>
            <a:ext cx="327882" cy="239085"/>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82550" marR="0" lvl="0" indent="-82550" algn="l" defTabSz="914400" rtl="0" eaLnBrk="1" fontAlgn="auto" latinLnBrk="0" hangingPunct="1">
              <a:lnSpc>
                <a:spcPct val="100000"/>
              </a:lnSpc>
              <a:spcBef>
                <a:spcPts val="400"/>
              </a:spcBef>
              <a:spcAft>
                <a:spcPts val="400"/>
              </a:spcAft>
              <a:buClrTx/>
              <a:buSzTx/>
              <a:buFont typeface="Arial" panose="020B0604020202020204" pitchFamily="34" charset="0"/>
              <a:buChar char="•"/>
              <a:tabLst/>
              <a:defRPr/>
            </a:pPr>
            <a:endParaRPr kumimoji="0" lang="en-US" sz="1100" b="0" i="0" u="none" strike="noStrike" kern="1200" cap="none" spc="0" normalizeH="0" baseline="0" noProof="0" dirty="0">
              <a:ln>
                <a:noFill/>
              </a:ln>
              <a:solidFill>
                <a:schemeClr val="tx1"/>
              </a:solidFill>
              <a:effectLst/>
              <a:uLnTx/>
              <a:uFillTx/>
              <a:ea typeface="+mn-ea"/>
              <a:cs typeface="+mn-cs"/>
            </a:endParaRPr>
          </a:p>
        </p:txBody>
      </p:sp>
      <p:sp>
        <p:nvSpPr>
          <p:cNvPr id="39" name="Rectangle 38">
            <a:extLst>
              <a:ext uri="{FF2B5EF4-FFF2-40B4-BE49-F238E27FC236}">
                <a16:creationId xmlns:a16="http://schemas.microsoft.com/office/drawing/2014/main" id="{C69B8DAE-3AF9-47DC-8379-1E4D0D9F82A8}"/>
              </a:ext>
            </a:extLst>
          </p:cNvPr>
          <p:cNvSpPr/>
          <p:nvPr/>
        </p:nvSpPr>
        <p:spPr>
          <a:xfrm>
            <a:off x="11259281" y="953661"/>
            <a:ext cx="327882" cy="239085"/>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82550" marR="0" lvl="0" indent="-82550" algn="l" defTabSz="914400" rtl="0" eaLnBrk="1" fontAlgn="auto" latinLnBrk="0" hangingPunct="1">
              <a:lnSpc>
                <a:spcPct val="100000"/>
              </a:lnSpc>
              <a:spcBef>
                <a:spcPts val="400"/>
              </a:spcBef>
              <a:spcAft>
                <a:spcPts val="400"/>
              </a:spcAft>
              <a:buClrTx/>
              <a:buSzTx/>
              <a:buFont typeface="Arial" panose="020B0604020202020204" pitchFamily="34" charset="0"/>
              <a:buChar char="•"/>
              <a:tabLst/>
              <a:defRPr/>
            </a:pPr>
            <a:endParaRPr kumimoji="0" lang="en-US" sz="1100" b="0" i="0" u="none" strike="noStrike" kern="1200" cap="none" spc="0" normalizeH="0" baseline="0" noProof="0" dirty="0">
              <a:ln>
                <a:noFill/>
              </a:ln>
              <a:solidFill>
                <a:schemeClr val="tx1"/>
              </a:solidFill>
              <a:effectLst/>
              <a:uLnTx/>
              <a:uFillTx/>
              <a:ea typeface="+mn-ea"/>
              <a:cs typeface="+mn-cs"/>
            </a:endParaRPr>
          </a:p>
        </p:txBody>
      </p:sp>
      <p:sp>
        <p:nvSpPr>
          <p:cNvPr id="49" name="TextBox 50">
            <a:extLst>
              <a:ext uri="{FF2B5EF4-FFF2-40B4-BE49-F238E27FC236}">
                <a16:creationId xmlns:a16="http://schemas.microsoft.com/office/drawing/2014/main" id="{83BBD454-7AB6-43A7-AB73-0D8E8C765AFC}"/>
              </a:ext>
            </a:extLst>
          </p:cNvPr>
          <p:cNvSpPr txBox="1">
            <a:spLocks noChangeArrowheads="1"/>
          </p:cNvSpPr>
          <p:nvPr/>
        </p:nvSpPr>
        <p:spPr bwMode="auto">
          <a:xfrm>
            <a:off x="602902" y="1979822"/>
            <a:ext cx="2562883" cy="215444"/>
          </a:xfrm>
          <a:prstGeom prst="rect">
            <a:avLst/>
          </a:prstGeom>
          <a:noFill/>
          <a:ln w="9525">
            <a:noFill/>
            <a:miter lim="800000"/>
            <a:headEnd/>
            <a:tailEnd/>
          </a:ln>
        </p:spPr>
        <p:txBody>
          <a:bodyPr wrap="square" lIns="0" tIns="0" rIns="0" bIns="0">
            <a:spAutoFit/>
          </a:bodyPr>
          <a:lstStyle/>
          <a:p>
            <a:pPr eaLnBrk="0" hangingPunct="0">
              <a:spcBef>
                <a:spcPct val="50000"/>
              </a:spcBef>
            </a:pPr>
            <a:r>
              <a:rPr lang="en-US" sz="1400" b="1" dirty="0"/>
              <a:t>Channels</a:t>
            </a:r>
          </a:p>
        </p:txBody>
      </p:sp>
      <p:sp>
        <p:nvSpPr>
          <p:cNvPr id="50" name="TextBox 50">
            <a:extLst>
              <a:ext uri="{FF2B5EF4-FFF2-40B4-BE49-F238E27FC236}">
                <a16:creationId xmlns:a16="http://schemas.microsoft.com/office/drawing/2014/main" id="{888385BE-0AAF-4BCA-A645-6A6383D9278E}"/>
              </a:ext>
            </a:extLst>
          </p:cNvPr>
          <p:cNvSpPr txBox="1">
            <a:spLocks noChangeArrowheads="1"/>
          </p:cNvSpPr>
          <p:nvPr/>
        </p:nvSpPr>
        <p:spPr bwMode="auto">
          <a:xfrm>
            <a:off x="3551563" y="1979822"/>
            <a:ext cx="2414179" cy="215444"/>
          </a:xfrm>
          <a:prstGeom prst="rect">
            <a:avLst/>
          </a:prstGeom>
          <a:noFill/>
          <a:ln w="9525">
            <a:noFill/>
            <a:miter lim="800000"/>
            <a:headEnd/>
            <a:tailEnd/>
          </a:ln>
        </p:spPr>
        <p:txBody>
          <a:bodyPr wrap="square" lIns="0" tIns="0" rIns="0" bIns="0">
            <a:spAutoFit/>
          </a:bodyPr>
          <a:lstStyle/>
          <a:p>
            <a:pPr algn="ctr" eaLnBrk="0" hangingPunct="0">
              <a:spcBef>
                <a:spcPct val="50000"/>
              </a:spcBef>
            </a:pPr>
            <a:r>
              <a:rPr lang="en-US" sz="1400" b="1" dirty="0"/>
              <a:t>1996</a:t>
            </a:r>
          </a:p>
        </p:txBody>
      </p:sp>
      <p:sp>
        <p:nvSpPr>
          <p:cNvPr id="51" name="TextBox 50">
            <a:extLst>
              <a:ext uri="{FF2B5EF4-FFF2-40B4-BE49-F238E27FC236}">
                <a16:creationId xmlns:a16="http://schemas.microsoft.com/office/drawing/2014/main" id="{00FEAE49-5500-4A01-900E-2741CE097858}"/>
              </a:ext>
            </a:extLst>
          </p:cNvPr>
          <p:cNvSpPr txBox="1">
            <a:spLocks noChangeArrowheads="1"/>
          </p:cNvSpPr>
          <p:nvPr/>
        </p:nvSpPr>
        <p:spPr bwMode="auto">
          <a:xfrm>
            <a:off x="6351519" y="1979822"/>
            <a:ext cx="2414179" cy="215444"/>
          </a:xfrm>
          <a:prstGeom prst="rect">
            <a:avLst/>
          </a:prstGeom>
          <a:noFill/>
          <a:ln w="9525">
            <a:noFill/>
            <a:miter lim="800000"/>
            <a:headEnd/>
            <a:tailEnd/>
          </a:ln>
        </p:spPr>
        <p:txBody>
          <a:bodyPr wrap="square" lIns="0" tIns="0" rIns="0" bIns="0">
            <a:spAutoFit/>
          </a:bodyPr>
          <a:lstStyle/>
          <a:p>
            <a:pPr algn="ctr" eaLnBrk="0" hangingPunct="0">
              <a:spcBef>
                <a:spcPct val="50000"/>
              </a:spcBef>
            </a:pPr>
            <a:r>
              <a:rPr lang="en-US" sz="1400" b="1" dirty="0"/>
              <a:t>2006</a:t>
            </a:r>
          </a:p>
        </p:txBody>
      </p:sp>
      <p:sp>
        <p:nvSpPr>
          <p:cNvPr id="52" name="TextBox 50">
            <a:extLst>
              <a:ext uri="{FF2B5EF4-FFF2-40B4-BE49-F238E27FC236}">
                <a16:creationId xmlns:a16="http://schemas.microsoft.com/office/drawing/2014/main" id="{13219E42-B4CB-4101-881F-9713E7E47F8D}"/>
              </a:ext>
            </a:extLst>
          </p:cNvPr>
          <p:cNvSpPr txBox="1">
            <a:spLocks noChangeArrowheads="1"/>
          </p:cNvSpPr>
          <p:nvPr/>
        </p:nvSpPr>
        <p:spPr bwMode="auto">
          <a:xfrm>
            <a:off x="9151474" y="1979822"/>
            <a:ext cx="2414179" cy="215444"/>
          </a:xfrm>
          <a:prstGeom prst="rect">
            <a:avLst/>
          </a:prstGeom>
          <a:noFill/>
          <a:ln w="9525">
            <a:noFill/>
            <a:miter lim="800000"/>
            <a:headEnd/>
            <a:tailEnd/>
          </a:ln>
        </p:spPr>
        <p:txBody>
          <a:bodyPr wrap="square" lIns="0" tIns="0" rIns="0" bIns="0">
            <a:spAutoFit/>
          </a:bodyPr>
          <a:lstStyle/>
          <a:p>
            <a:pPr algn="ctr" eaLnBrk="0" hangingPunct="0">
              <a:spcBef>
                <a:spcPct val="50000"/>
              </a:spcBef>
            </a:pPr>
            <a:r>
              <a:rPr lang="en-US" sz="1400" b="1" dirty="0"/>
              <a:t>2016</a:t>
            </a:r>
          </a:p>
        </p:txBody>
      </p:sp>
      <p:sp>
        <p:nvSpPr>
          <p:cNvPr id="42" name="Rectangle 41">
            <a:extLst>
              <a:ext uri="{FF2B5EF4-FFF2-40B4-BE49-F238E27FC236}">
                <a16:creationId xmlns:a16="http://schemas.microsoft.com/office/drawing/2014/main" id="{FC567DF3-F566-45B3-9340-6DE44A7B38DD}"/>
              </a:ext>
            </a:extLst>
          </p:cNvPr>
          <p:cNvSpPr/>
          <p:nvPr/>
        </p:nvSpPr>
        <p:spPr bwMode="auto">
          <a:xfrm>
            <a:off x="518372" y="2243709"/>
            <a:ext cx="11027184" cy="533090"/>
          </a:xfrm>
          <a:prstGeom prst="rect">
            <a:avLst/>
          </a:prstGeom>
          <a:solidFill>
            <a:schemeClr val="bg1">
              <a:lumMod val="95000"/>
            </a:scheme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400" kern="1200" dirty="0">
              <a:solidFill>
                <a:srgbClr val="0C2870"/>
              </a:solidFill>
              <a:latin typeface="Arial" charset="0"/>
              <a:ea typeface="+mn-ea"/>
              <a:cs typeface="Times New Roman" pitchFamily="18" charset="0"/>
            </a:endParaRPr>
          </a:p>
        </p:txBody>
      </p:sp>
      <p:sp>
        <p:nvSpPr>
          <p:cNvPr id="43" name="TextBox 50">
            <a:extLst>
              <a:ext uri="{FF2B5EF4-FFF2-40B4-BE49-F238E27FC236}">
                <a16:creationId xmlns:a16="http://schemas.microsoft.com/office/drawing/2014/main" id="{4D82749C-741E-455B-931B-0FA10984C2D3}"/>
              </a:ext>
            </a:extLst>
          </p:cNvPr>
          <p:cNvSpPr txBox="1">
            <a:spLocks noChangeArrowheads="1"/>
          </p:cNvSpPr>
          <p:nvPr/>
        </p:nvSpPr>
        <p:spPr bwMode="auto">
          <a:xfrm>
            <a:off x="602902" y="2402532"/>
            <a:ext cx="2562883" cy="215444"/>
          </a:xfrm>
          <a:prstGeom prst="rect">
            <a:avLst/>
          </a:prstGeom>
          <a:noFill/>
          <a:ln w="9525">
            <a:noFill/>
            <a:miter lim="800000"/>
            <a:headEnd/>
            <a:tailEnd/>
          </a:ln>
        </p:spPr>
        <p:txBody>
          <a:bodyPr wrap="square" lIns="0" tIns="0" rIns="0" bIns="0">
            <a:spAutoFit/>
          </a:bodyPr>
          <a:lstStyle/>
          <a:p>
            <a:pPr eaLnBrk="0" hangingPunct="0">
              <a:spcBef>
                <a:spcPct val="50000"/>
              </a:spcBef>
            </a:pPr>
            <a:r>
              <a:rPr lang="en-US" sz="1400" dirty="0"/>
              <a:t>ATM</a:t>
            </a:r>
          </a:p>
        </p:txBody>
      </p:sp>
      <p:sp>
        <p:nvSpPr>
          <p:cNvPr id="53" name="Oval 52">
            <a:extLst>
              <a:ext uri="{FF2B5EF4-FFF2-40B4-BE49-F238E27FC236}">
                <a16:creationId xmlns:a16="http://schemas.microsoft.com/office/drawing/2014/main" id="{0CEA7286-10BB-4A82-AC2F-D1F79B2932C8}"/>
              </a:ext>
            </a:extLst>
          </p:cNvPr>
          <p:cNvSpPr/>
          <p:nvPr/>
        </p:nvSpPr>
        <p:spPr bwMode="auto">
          <a:xfrm>
            <a:off x="4683357" y="2434959"/>
            <a:ext cx="150591" cy="150591"/>
          </a:xfrm>
          <a:prstGeom prst="ellipse">
            <a:avLst/>
          </a:prstGeom>
          <a:solidFill>
            <a:schemeClr val="tx2"/>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400" kern="1200" dirty="0">
              <a:solidFill>
                <a:srgbClr val="0C2870"/>
              </a:solidFill>
              <a:latin typeface="Arial" charset="0"/>
              <a:ea typeface="+mn-ea"/>
              <a:cs typeface="Times New Roman" pitchFamily="18" charset="0"/>
            </a:endParaRPr>
          </a:p>
        </p:txBody>
      </p:sp>
      <p:sp>
        <p:nvSpPr>
          <p:cNvPr id="54" name="Oval 53">
            <a:extLst>
              <a:ext uri="{FF2B5EF4-FFF2-40B4-BE49-F238E27FC236}">
                <a16:creationId xmlns:a16="http://schemas.microsoft.com/office/drawing/2014/main" id="{6909A154-B38F-4032-8113-217629ECE4CD}"/>
              </a:ext>
            </a:extLst>
          </p:cNvPr>
          <p:cNvSpPr/>
          <p:nvPr/>
        </p:nvSpPr>
        <p:spPr bwMode="auto">
          <a:xfrm>
            <a:off x="7426841" y="2378487"/>
            <a:ext cx="263534" cy="263534"/>
          </a:xfrm>
          <a:prstGeom prst="ellipse">
            <a:avLst/>
          </a:prstGeom>
          <a:solidFill>
            <a:schemeClr val="tx2"/>
          </a:solidFill>
          <a:ln>
            <a:noFill/>
          </a:ln>
        </p:spPr>
        <p:txBody>
          <a:bodyPr wrap="square" lIns="91428" tIns="45715" rIns="91428" bIns="45715" rtlCol="0" anchor="ctr">
            <a:noAutofit/>
          </a:bodyPr>
          <a:lstStyle/>
          <a:p>
            <a:pPr algn="just" defTabSz="623853" rtl="0" fontAlgn="base">
              <a:lnSpc>
                <a:spcPts val="1100"/>
              </a:lnSpc>
              <a:spcBef>
                <a:spcPct val="0"/>
              </a:spcBef>
              <a:spcAft>
                <a:spcPct val="0"/>
              </a:spcAft>
              <a:buClr>
                <a:srgbClr val="000000"/>
              </a:buClr>
            </a:pPr>
            <a:endParaRPr lang="en-US" sz="1400" kern="1200" dirty="0">
              <a:solidFill>
                <a:srgbClr val="0C2870"/>
              </a:solidFill>
              <a:latin typeface="Arial" charset="0"/>
              <a:ea typeface="+mn-ea"/>
              <a:cs typeface="Times New Roman" pitchFamily="18" charset="0"/>
            </a:endParaRPr>
          </a:p>
        </p:txBody>
      </p:sp>
      <p:sp>
        <p:nvSpPr>
          <p:cNvPr id="55" name="Oval 54">
            <a:extLst>
              <a:ext uri="{FF2B5EF4-FFF2-40B4-BE49-F238E27FC236}">
                <a16:creationId xmlns:a16="http://schemas.microsoft.com/office/drawing/2014/main" id="{B3B6054E-27E3-4E0D-AAD4-573DDB7855FB}"/>
              </a:ext>
            </a:extLst>
          </p:cNvPr>
          <p:cNvSpPr/>
          <p:nvPr/>
        </p:nvSpPr>
        <p:spPr bwMode="auto">
          <a:xfrm>
            <a:off x="10170324" y="2322015"/>
            <a:ext cx="376478" cy="376478"/>
          </a:xfrm>
          <a:prstGeom prst="ellipse">
            <a:avLst/>
          </a:prstGeom>
          <a:solidFill>
            <a:schemeClr val="tx2"/>
          </a:solidFill>
          <a:ln>
            <a:noFill/>
          </a:ln>
        </p:spPr>
        <p:txBody>
          <a:bodyPr wrap="square" lIns="91428" tIns="45715" rIns="91428" bIns="45715" rtlCol="0" anchor="ctr">
            <a:noAutofit/>
          </a:bodyPr>
          <a:lstStyle/>
          <a:p>
            <a:pPr algn="just" defTabSz="623853" rtl="0" fontAlgn="base">
              <a:lnSpc>
                <a:spcPts val="1100"/>
              </a:lnSpc>
              <a:spcBef>
                <a:spcPct val="0"/>
              </a:spcBef>
              <a:spcAft>
                <a:spcPct val="0"/>
              </a:spcAft>
              <a:buClr>
                <a:srgbClr val="000000"/>
              </a:buClr>
            </a:pPr>
            <a:endParaRPr lang="en-US" sz="1400" kern="1200" dirty="0">
              <a:solidFill>
                <a:srgbClr val="0C2870"/>
              </a:solidFill>
              <a:latin typeface="Arial" charset="0"/>
              <a:ea typeface="+mn-ea"/>
              <a:cs typeface="Times New Roman" pitchFamily="18" charset="0"/>
            </a:endParaRPr>
          </a:p>
        </p:txBody>
      </p:sp>
      <p:sp>
        <p:nvSpPr>
          <p:cNvPr id="41" name="Rectangle 40">
            <a:extLst>
              <a:ext uri="{FF2B5EF4-FFF2-40B4-BE49-F238E27FC236}">
                <a16:creationId xmlns:a16="http://schemas.microsoft.com/office/drawing/2014/main" id="{0DE24167-358E-40EE-ADFE-CE2C7F13A218}"/>
              </a:ext>
            </a:extLst>
          </p:cNvPr>
          <p:cNvSpPr/>
          <p:nvPr/>
        </p:nvSpPr>
        <p:spPr bwMode="auto">
          <a:xfrm>
            <a:off x="518372" y="4440701"/>
            <a:ext cx="11027184" cy="533090"/>
          </a:xfrm>
          <a:prstGeom prst="rect">
            <a:avLst/>
          </a:prstGeom>
          <a:solidFill>
            <a:schemeClr val="bg1">
              <a:lumMod val="95000"/>
            </a:scheme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400" kern="1200" dirty="0">
              <a:solidFill>
                <a:srgbClr val="0C2870"/>
              </a:solidFill>
              <a:latin typeface="Arial" charset="0"/>
              <a:ea typeface="+mn-ea"/>
              <a:cs typeface="Times New Roman" pitchFamily="18" charset="0"/>
            </a:endParaRPr>
          </a:p>
        </p:txBody>
      </p:sp>
      <p:sp>
        <p:nvSpPr>
          <p:cNvPr id="47" name="TextBox 50">
            <a:extLst>
              <a:ext uri="{FF2B5EF4-FFF2-40B4-BE49-F238E27FC236}">
                <a16:creationId xmlns:a16="http://schemas.microsoft.com/office/drawing/2014/main" id="{47565E19-66D5-441B-8463-5CEF1997C921}"/>
              </a:ext>
            </a:extLst>
          </p:cNvPr>
          <p:cNvSpPr txBox="1">
            <a:spLocks noChangeArrowheads="1"/>
          </p:cNvSpPr>
          <p:nvPr/>
        </p:nvSpPr>
        <p:spPr bwMode="auto">
          <a:xfrm>
            <a:off x="602902" y="4599524"/>
            <a:ext cx="2562883" cy="215444"/>
          </a:xfrm>
          <a:prstGeom prst="rect">
            <a:avLst/>
          </a:prstGeom>
          <a:noFill/>
          <a:ln w="9525">
            <a:noFill/>
            <a:miter lim="800000"/>
            <a:headEnd/>
            <a:tailEnd/>
          </a:ln>
        </p:spPr>
        <p:txBody>
          <a:bodyPr wrap="square" lIns="0" tIns="0" rIns="0" bIns="0">
            <a:spAutoFit/>
          </a:bodyPr>
          <a:lstStyle/>
          <a:p>
            <a:pPr eaLnBrk="0" hangingPunct="0">
              <a:spcBef>
                <a:spcPct val="50000"/>
              </a:spcBef>
            </a:pPr>
            <a:r>
              <a:rPr lang="en-US" sz="1400" dirty="0"/>
              <a:t>Website</a:t>
            </a:r>
          </a:p>
        </p:txBody>
      </p:sp>
      <p:sp>
        <p:nvSpPr>
          <p:cNvPr id="57" name="Oval 56">
            <a:extLst>
              <a:ext uri="{FF2B5EF4-FFF2-40B4-BE49-F238E27FC236}">
                <a16:creationId xmlns:a16="http://schemas.microsoft.com/office/drawing/2014/main" id="{0FC01A57-4668-4948-A79C-086FA21986A2}"/>
              </a:ext>
            </a:extLst>
          </p:cNvPr>
          <p:cNvSpPr/>
          <p:nvPr/>
        </p:nvSpPr>
        <p:spPr bwMode="auto">
          <a:xfrm>
            <a:off x="4683357" y="4631951"/>
            <a:ext cx="150591" cy="150591"/>
          </a:xfrm>
          <a:prstGeom prst="ellipse">
            <a:avLst/>
          </a:prstGeom>
          <a:solidFill>
            <a:schemeClr val="tx2"/>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400" kern="1200" dirty="0">
              <a:solidFill>
                <a:srgbClr val="0C2870"/>
              </a:solidFill>
              <a:latin typeface="Arial" charset="0"/>
              <a:ea typeface="+mn-ea"/>
              <a:cs typeface="Times New Roman" pitchFamily="18" charset="0"/>
            </a:endParaRPr>
          </a:p>
        </p:txBody>
      </p:sp>
      <p:sp>
        <p:nvSpPr>
          <p:cNvPr id="58" name="Oval 57">
            <a:extLst>
              <a:ext uri="{FF2B5EF4-FFF2-40B4-BE49-F238E27FC236}">
                <a16:creationId xmlns:a16="http://schemas.microsoft.com/office/drawing/2014/main" id="{D207E966-D89C-4370-9BAD-AD5876CC44E9}"/>
              </a:ext>
            </a:extLst>
          </p:cNvPr>
          <p:cNvSpPr/>
          <p:nvPr/>
        </p:nvSpPr>
        <p:spPr bwMode="auto">
          <a:xfrm>
            <a:off x="7426841" y="4575479"/>
            <a:ext cx="263534" cy="263534"/>
          </a:xfrm>
          <a:prstGeom prst="ellipse">
            <a:avLst/>
          </a:prstGeom>
          <a:solidFill>
            <a:schemeClr val="tx2"/>
          </a:solidFill>
          <a:ln>
            <a:noFill/>
          </a:ln>
        </p:spPr>
        <p:txBody>
          <a:bodyPr wrap="square" lIns="91428" tIns="45715" rIns="91428" bIns="45715" rtlCol="0" anchor="ctr">
            <a:noAutofit/>
          </a:bodyPr>
          <a:lstStyle/>
          <a:p>
            <a:pPr algn="just" defTabSz="623853" rtl="0" fontAlgn="base">
              <a:lnSpc>
                <a:spcPts val="1100"/>
              </a:lnSpc>
              <a:spcBef>
                <a:spcPct val="0"/>
              </a:spcBef>
              <a:spcAft>
                <a:spcPct val="0"/>
              </a:spcAft>
              <a:buClr>
                <a:srgbClr val="000000"/>
              </a:buClr>
            </a:pPr>
            <a:endParaRPr lang="en-US" sz="1400" kern="1200" dirty="0">
              <a:solidFill>
                <a:srgbClr val="0C2870"/>
              </a:solidFill>
              <a:latin typeface="Arial" charset="0"/>
              <a:ea typeface="+mn-ea"/>
              <a:cs typeface="Times New Roman" pitchFamily="18" charset="0"/>
            </a:endParaRPr>
          </a:p>
        </p:txBody>
      </p:sp>
      <p:sp>
        <p:nvSpPr>
          <p:cNvPr id="59" name="Oval 58">
            <a:extLst>
              <a:ext uri="{FF2B5EF4-FFF2-40B4-BE49-F238E27FC236}">
                <a16:creationId xmlns:a16="http://schemas.microsoft.com/office/drawing/2014/main" id="{A4611D1F-69DB-43AE-8E57-534558D04A18}"/>
              </a:ext>
            </a:extLst>
          </p:cNvPr>
          <p:cNvSpPr/>
          <p:nvPr/>
        </p:nvSpPr>
        <p:spPr bwMode="auto">
          <a:xfrm>
            <a:off x="10132677" y="4481360"/>
            <a:ext cx="451773" cy="451773"/>
          </a:xfrm>
          <a:prstGeom prst="ellipse">
            <a:avLst/>
          </a:prstGeom>
          <a:solidFill>
            <a:schemeClr val="tx2"/>
          </a:solidFill>
          <a:ln>
            <a:noFill/>
          </a:ln>
        </p:spPr>
        <p:txBody>
          <a:bodyPr wrap="square" lIns="91428" tIns="45715" rIns="91428" bIns="45715" rtlCol="0" anchor="ctr">
            <a:noAutofit/>
          </a:bodyPr>
          <a:lstStyle/>
          <a:p>
            <a:pPr algn="just" defTabSz="623853" rtl="0" fontAlgn="base">
              <a:lnSpc>
                <a:spcPts val="1100"/>
              </a:lnSpc>
              <a:spcBef>
                <a:spcPct val="0"/>
              </a:spcBef>
              <a:spcAft>
                <a:spcPct val="0"/>
              </a:spcAft>
              <a:buClr>
                <a:srgbClr val="000000"/>
              </a:buClr>
            </a:pPr>
            <a:endParaRPr lang="en-US" sz="1400" kern="1200" dirty="0">
              <a:solidFill>
                <a:srgbClr val="0C2870"/>
              </a:solidFill>
              <a:latin typeface="Arial" charset="0"/>
              <a:ea typeface="+mn-ea"/>
              <a:cs typeface="Times New Roman" pitchFamily="18" charset="0"/>
            </a:endParaRPr>
          </a:p>
        </p:txBody>
      </p:sp>
      <p:sp>
        <p:nvSpPr>
          <p:cNvPr id="48" name="TextBox 50">
            <a:extLst>
              <a:ext uri="{FF2B5EF4-FFF2-40B4-BE49-F238E27FC236}">
                <a16:creationId xmlns:a16="http://schemas.microsoft.com/office/drawing/2014/main" id="{564D1BE3-F03F-4FD2-8161-A522369FD6F8}"/>
              </a:ext>
            </a:extLst>
          </p:cNvPr>
          <p:cNvSpPr txBox="1">
            <a:spLocks noChangeArrowheads="1"/>
          </p:cNvSpPr>
          <p:nvPr/>
        </p:nvSpPr>
        <p:spPr bwMode="auto">
          <a:xfrm>
            <a:off x="602901" y="5242891"/>
            <a:ext cx="2562883" cy="215444"/>
          </a:xfrm>
          <a:prstGeom prst="rect">
            <a:avLst/>
          </a:prstGeom>
          <a:noFill/>
          <a:ln w="9525">
            <a:noFill/>
            <a:miter lim="800000"/>
            <a:headEnd/>
            <a:tailEnd/>
          </a:ln>
        </p:spPr>
        <p:txBody>
          <a:bodyPr wrap="square" lIns="0" tIns="0" rIns="0" bIns="0">
            <a:spAutoFit/>
          </a:bodyPr>
          <a:lstStyle/>
          <a:p>
            <a:pPr eaLnBrk="0" hangingPunct="0">
              <a:spcBef>
                <a:spcPct val="50000"/>
              </a:spcBef>
            </a:pPr>
            <a:r>
              <a:rPr lang="en-US" sz="1400" dirty="0"/>
              <a:t>Mobile Application</a:t>
            </a:r>
          </a:p>
        </p:txBody>
      </p:sp>
      <p:sp>
        <p:nvSpPr>
          <p:cNvPr id="60" name="Oval 59">
            <a:extLst>
              <a:ext uri="{FF2B5EF4-FFF2-40B4-BE49-F238E27FC236}">
                <a16:creationId xmlns:a16="http://schemas.microsoft.com/office/drawing/2014/main" id="{02F5DFFD-CA0A-4F44-AA24-E27693E521D8}"/>
              </a:ext>
            </a:extLst>
          </p:cNvPr>
          <p:cNvSpPr/>
          <p:nvPr/>
        </p:nvSpPr>
        <p:spPr bwMode="auto">
          <a:xfrm>
            <a:off x="7426841" y="5218846"/>
            <a:ext cx="263534" cy="263534"/>
          </a:xfrm>
          <a:prstGeom prst="ellipse">
            <a:avLst/>
          </a:prstGeom>
          <a:solidFill>
            <a:schemeClr val="tx2"/>
          </a:solidFill>
          <a:ln>
            <a:noFill/>
          </a:ln>
        </p:spPr>
        <p:txBody>
          <a:bodyPr wrap="square" lIns="91428" tIns="45715" rIns="91428" bIns="45715" rtlCol="0" anchor="ctr">
            <a:noAutofit/>
          </a:bodyPr>
          <a:lstStyle/>
          <a:p>
            <a:pPr algn="just" defTabSz="623853" rtl="0" fontAlgn="base">
              <a:lnSpc>
                <a:spcPts val="1100"/>
              </a:lnSpc>
              <a:spcBef>
                <a:spcPct val="0"/>
              </a:spcBef>
              <a:spcAft>
                <a:spcPct val="0"/>
              </a:spcAft>
              <a:buClr>
                <a:srgbClr val="000000"/>
              </a:buClr>
            </a:pPr>
            <a:endParaRPr lang="en-US" sz="1400" kern="1200" dirty="0">
              <a:solidFill>
                <a:srgbClr val="0C2870"/>
              </a:solidFill>
              <a:latin typeface="Arial" charset="0"/>
              <a:ea typeface="+mn-ea"/>
              <a:cs typeface="Times New Roman" pitchFamily="18" charset="0"/>
            </a:endParaRPr>
          </a:p>
        </p:txBody>
      </p:sp>
      <p:sp>
        <p:nvSpPr>
          <p:cNvPr id="61" name="Oval 60">
            <a:extLst>
              <a:ext uri="{FF2B5EF4-FFF2-40B4-BE49-F238E27FC236}">
                <a16:creationId xmlns:a16="http://schemas.microsoft.com/office/drawing/2014/main" id="{8AEF670E-423C-4AEF-A06A-9C7DB579640E}"/>
              </a:ext>
            </a:extLst>
          </p:cNvPr>
          <p:cNvSpPr/>
          <p:nvPr/>
        </p:nvSpPr>
        <p:spPr bwMode="auto">
          <a:xfrm>
            <a:off x="10132677" y="5124727"/>
            <a:ext cx="451773" cy="451773"/>
          </a:xfrm>
          <a:prstGeom prst="ellipse">
            <a:avLst/>
          </a:prstGeom>
          <a:solidFill>
            <a:schemeClr val="tx2"/>
          </a:solidFill>
          <a:ln>
            <a:noFill/>
          </a:ln>
        </p:spPr>
        <p:txBody>
          <a:bodyPr wrap="square" lIns="91428" tIns="45715" rIns="91428" bIns="45715" rtlCol="0" anchor="ctr">
            <a:noAutofit/>
          </a:bodyPr>
          <a:lstStyle/>
          <a:p>
            <a:pPr algn="just" defTabSz="623853" rtl="0" fontAlgn="base">
              <a:lnSpc>
                <a:spcPts val="1100"/>
              </a:lnSpc>
              <a:spcBef>
                <a:spcPct val="0"/>
              </a:spcBef>
              <a:spcAft>
                <a:spcPct val="0"/>
              </a:spcAft>
              <a:buClr>
                <a:srgbClr val="000000"/>
              </a:buClr>
            </a:pPr>
            <a:endParaRPr lang="en-US" sz="1400" kern="1200" dirty="0">
              <a:solidFill>
                <a:srgbClr val="0C2870"/>
              </a:solidFill>
              <a:latin typeface="Arial" charset="0"/>
              <a:ea typeface="+mn-ea"/>
              <a:cs typeface="Times New Roman" pitchFamily="18" charset="0"/>
            </a:endParaRPr>
          </a:p>
        </p:txBody>
      </p:sp>
      <p:sp>
        <p:nvSpPr>
          <p:cNvPr id="29" name="Rectangle 28">
            <a:extLst>
              <a:ext uri="{FF2B5EF4-FFF2-40B4-BE49-F238E27FC236}">
                <a16:creationId xmlns:a16="http://schemas.microsoft.com/office/drawing/2014/main" id="{077BCEEE-B575-4A49-B71F-1AC01F823E8A}"/>
              </a:ext>
            </a:extLst>
          </p:cNvPr>
          <p:cNvSpPr/>
          <p:nvPr/>
        </p:nvSpPr>
        <p:spPr bwMode="auto">
          <a:xfrm>
            <a:off x="8492357" y="5767205"/>
            <a:ext cx="2996836" cy="743108"/>
          </a:xfrm>
          <a:prstGeom prst="rect">
            <a:avLst/>
          </a:prstGeom>
          <a:noFill/>
          <a:ln>
            <a:solidFill>
              <a:schemeClr val="tx1"/>
            </a:solidFill>
            <a:prstDash val="dash"/>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62" name="Oval 61">
            <a:extLst>
              <a:ext uri="{FF2B5EF4-FFF2-40B4-BE49-F238E27FC236}">
                <a16:creationId xmlns:a16="http://schemas.microsoft.com/office/drawing/2014/main" id="{1B95EA96-2D57-4A55-9A81-7B435992E883}"/>
              </a:ext>
            </a:extLst>
          </p:cNvPr>
          <p:cNvSpPr/>
          <p:nvPr/>
        </p:nvSpPr>
        <p:spPr bwMode="auto">
          <a:xfrm>
            <a:off x="8913358" y="5934608"/>
            <a:ext cx="150591" cy="150591"/>
          </a:xfrm>
          <a:prstGeom prst="ellipse">
            <a:avLst/>
          </a:prstGeom>
          <a:solidFill>
            <a:schemeClr val="tx2"/>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63" name="Oval 62">
            <a:extLst>
              <a:ext uri="{FF2B5EF4-FFF2-40B4-BE49-F238E27FC236}">
                <a16:creationId xmlns:a16="http://schemas.microsoft.com/office/drawing/2014/main" id="{D5F71999-D1C9-4E7D-A62D-00CDBCEF5931}"/>
              </a:ext>
            </a:extLst>
          </p:cNvPr>
          <p:cNvSpPr/>
          <p:nvPr/>
        </p:nvSpPr>
        <p:spPr bwMode="auto">
          <a:xfrm>
            <a:off x="9806966" y="5893696"/>
            <a:ext cx="263534" cy="263534"/>
          </a:xfrm>
          <a:prstGeom prst="ellipse">
            <a:avLst/>
          </a:prstGeom>
          <a:solidFill>
            <a:schemeClr val="tx2"/>
          </a:solidFill>
          <a:ln>
            <a:noFill/>
          </a:ln>
        </p:spPr>
        <p:txBody>
          <a:bodyPr wrap="square" lIns="91428" tIns="45715" rIns="91428" bIns="45715" rtlCol="0" anchor="ctr">
            <a:noAutofit/>
          </a:bodyPr>
          <a:lstStyle/>
          <a:p>
            <a:pPr algn="just" defTabSz="623853" rtl="0" fontAlgn="base">
              <a:lnSpc>
                <a:spcPts val="1100"/>
              </a:lnSpc>
              <a:spcBef>
                <a:spcPct val="0"/>
              </a:spcBef>
              <a:spcAft>
                <a:spcPct val="0"/>
              </a:spcAft>
              <a:buClr>
                <a:srgbClr val="000000"/>
              </a:buClr>
            </a:pPr>
            <a:endParaRPr lang="en-US" sz="1200" kern="1200" dirty="0">
              <a:solidFill>
                <a:srgbClr val="0C2870"/>
              </a:solidFill>
              <a:latin typeface="Arial" charset="0"/>
              <a:ea typeface="+mn-ea"/>
              <a:cs typeface="Times New Roman" pitchFamily="18" charset="0"/>
            </a:endParaRPr>
          </a:p>
        </p:txBody>
      </p:sp>
      <p:sp>
        <p:nvSpPr>
          <p:cNvPr id="64" name="Oval 63">
            <a:extLst>
              <a:ext uri="{FF2B5EF4-FFF2-40B4-BE49-F238E27FC236}">
                <a16:creationId xmlns:a16="http://schemas.microsoft.com/office/drawing/2014/main" id="{6B61DB71-4A82-4C71-8A53-D24F8C1FA185}"/>
              </a:ext>
            </a:extLst>
          </p:cNvPr>
          <p:cNvSpPr/>
          <p:nvPr/>
        </p:nvSpPr>
        <p:spPr bwMode="auto">
          <a:xfrm>
            <a:off x="10813516" y="5837224"/>
            <a:ext cx="376478" cy="376478"/>
          </a:xfrm>
          <a:prstGeom prst="ellipse">
            <a:avLst/>
          </a:prstGeom>
          <a:solidFill>
            <a:schemeClr val="tx2"/>
          </a:solidFill>
          <a:ln>
            <a:noFill/>
          </a:ln>
        </p:spPr>
        <p:txBody>
          <a:bodyPr wrap="square" lIns="91428" tIns="45715" rIns="91428" bIns="45715" rtlCol="0" anchor="ctr">
            <a:noAutofit/>
          </a:bodyPr>
          <a:lstStyle/>
          <a:p>
            <a:pPr algn="just" defTabSz="623853" rtl="0" fontAlgn="base">
              <a:lnSpc>
                <a:spcPts val="1100"/>
              </a:lnSpc>
              <a:spcBef>
                <a:spcPct val="0"/>
              </a:spcBef>
              <a:spcAft>
                <a:spcPct val="0"/>
              </a:spcAft>
              <a:buClr>
                <a:srgbClr val="000000"/>
              </a:buClr>
            </a:pPr>
            <a:endParaRPr lang="en-US" sz="1200" kern="1200" dirty="0">
              <a:solidFill>
                <a:srgbClr val="0C2870"/>
              </a:solidFill>
              <a:latin typeface="Arial" charset="0"/>
              <a:ea typeface="+mn-ea"/>
              <a:cs typeface="Times New Roman" pitchFamily="18" charset="0"/>
            </a:endParaRPr>
          </a:p>
        </p:txBody>
      </p:sp>
      <p:sp>
        <p:nvSpPr>
          <p:cNvPr id="65" name="TextBox 50">
            <a:extLst>
              <a:ext uri="{FF2B5EF4-FFF2-40B4-BE49-F238E27FC236}">
                <a16:creationId xmlns:a16="http://schemas.microsoft.com/office/drawing/2014/main" id="{B6460EC9-5BC8-485E-B2BE-DF74EADB2C15}"/>
              </a:ext>
            </a:extLst>
          </p:cNvPr>
          <p:cNvSpPr txBox="1">
            <a:spLocks noChangeArrowheads="1"/>
          </p:cNvSpPr>
          <p:nvPr/>
        </p:nvSpPr>
        <p:spPr bwMode="auto">
          <a:xfrm>
            <a:off x="7795913" y="5992565"/>
            <a:ext cx="572570" cy="292388"/>
          </a:xfrm>
          <a:prstGeom prst="rect">
            <a:avLst/>
          </a:prstGeom>
          <a:noFill/>
          <a:ln w="9525">
            <a:noFill/>
            <a:miter lim="800000"/>
            <a:headEnd/>
            <a:tailEnd/>
          </a:ln>
        </p:spPr>
        <p:txBody>
          <a:bodyPr wrap="square" lIns="0" tIns="0">
            <a:spAutoFit/>
          </a:bodyPr>
          <a:lstStyle/>
          <a:p>
            <a:pPr eaLnBrk="0" hangingPunct="0">
              <a:spcBef>
                <a:spcPct val="50000"/>
              </a:spcBef>
            </a:pPr>
            <a:r>
              <a:rPr lang="en-US" sz="1600" b="1" dirty="0"/>
              <a:t>Key:</a:t>
            </a:r>
          </a:p>
        </p:txBody>
      </p:sp>
      <p:sp>
        <p:nvSpPr>
          <p:cNvPr id="66" name="TextBox 50">
            <a:extLst>
              <a:ext uri="{FF2B5EF4-FFF2-40B4-BE49-F238E27FC236}">
                <a16:creationId xmlns:a16="http://schemas.microsoft.com/office/drawing/2014/main" id="{A7042A49-4C79-4DDA-97BF-19CED8AC8EE8}"/>
              </a:ext>
            </a:extLst>
          </p:cNvPr>
          <p:cNvSpPr txBox="1">
            <a:spLocks noChangeArrowheads="1"/>
          </p:cNvSpPr>
          <p:nvPr/>
        </p:nvSpPr>
        <p:spPr bwMode="auto">
          <a:xfrm>
            <a:off x="8565123" y="6242318"/>
            <a:ext cx="847060" cy="184666"/>
          </a:xfrm>
          <a:prstGeom prst="rect">
            <a:avLst/>
          </a:prstGeom>
          <a:noFill/>
          <a:ln w="9525">
            <a:noFill/>
            <a:miter lim="800000"/>
            <a:headEnd/>
            <a:tailEnd/>
          </a:ln>
        </p:spPr>
        <p:txBody>
          <a:bodyPr wrap="square" lIns="0" tIns="0" rIns="0" bIns="0">
            <a:spAutoFit/>
          </a:bodyPr>
          <a:lstStyle/>
          <a:p>
            <a:pPr algn="ctr" eaLnBrk="0" hangingPunct="0">
              <a:spcBef>
                <a:spcPct val="50000"/>
              </a:spcBef>
            </a:pPr>
            <a:r>
              <a:rPr lang="en-US" sz="1200" dirty="0"/>
              <a:t>Low usage</a:t>
            </a:r>
          </a:p>
        </p:txBody>
      </p:sp>
      <p:sp>
        <p:nvSpPr>
          <p:cNvPr id="67" name="TextBox 50">
            <a:extLst>
              <a:ext uri="{FF2B5EF4-FFF2-40B4-BE49-F238E27FC236}">
                <a16:creationId xmlns:a16="http://schemas.microsoft.com/office/drawing/2014/main" id="{98E1A13F-4DCA-40B6-89B9-E97CBD2310FF}"/>
              </a:ext>
            </a:extLst>
          </p:cNvPr>
          <p:cNvSpPr txBox="1">
            <a:spLocks noChangeArrowheads="1"/>
          </p:cNvSpPr>
          <p:nvPr/>
        </p:nvSpPr>
        <p:spPr bwMode="auto">
          <a:xfrm>
            <a:off x="10457955" y="6242318"/>
            <a:ext cx="1087601" cy="184666"/>
          </a:xfrm>
          <a:prstGeom prst="rect">
            <a:avLst/>
          </a:prstGeom>
          <a:noFill/>
          <a:ln w="9525">
            <a:noFill/>
            <a:miter lim="800000"/>
            <a:headEnd/>
            <a:tailEnd/>
          </a:ln>
        </p:spPr>
        <p:txBody>
          <a:bodyPr wrap="square" lIns="0" tIns="0" rIns="0" bIns="0">
            <a:spAutoFit/>
          </a:bodyPr>
          <a:lstStyle/>
          <a:p>
            <a:pPr algn="ctr" eaLnBrk="0" hangingPunct="0">
              <a:spcBef>
                <a:spcPct val="50000"/>
              </a:spcBef>
            </a:pPr>
            <a:r>
              <a:rPr lang="en-US" sz="1200" dirty="0"/>
              <a:t>High  usage</a:t>
            </a:r>
          </a:p>
        </p:txBody>
      </p:sp>
      <p:sp>
        <p:nvSpPr>
          <p:cNvPr id="44" name="TextBox 50">
            <a:extLst>
              <a:ext uri="{FF2B5EF4-FFF2-40B4-BE49-F238E27FC236}">
                <a16:creationId xmlns:a16="http://schemas.microsoft.com/office/drawing/2014/main" id="{C76D798B-BA9A-4E5F-90A4-E8C8C8D1D75A}"/>
              </a:ext>
            </a:extLst>
          </p:cNvPr>
          <p:cNvSpPr txBox="1">
            <a:spLocks noChangeArrowheads="1"/>
          </p:cNvSpPr>
          <p:nvPr/>
        </p:nvSpPr>
        <p:spPr bwMode="auto">
          <a:xfrm>
            <a:off x="602902" y="2951780"/>
            <a:ext cx="2562883" cy="215444"/>
          </a:xfrm>
          <a:prstGeom prst="rect">
            <a:avLst/>
          </a:prstGeom>
          <a:noFill/>
          <a:ln w="9525">
            <a:noFill/>
            <a:miter lim="800000"/>
            <a:headEnd/>
            <a:tailEnd/>
          </a:ln>
        </p:spPr>
        <p:txBody>
          <a:bodyPr wrap="square" lIns="0" tIns="0" rIns="0" bIns="0">
            <a:spAutoFit/>
          </a:bodyPr>
          <a:lstStyle/>
          <a:p>
            <a:pPr eaLnBrk="0" hangingPunct="0">
              <a:spcBef>
                <a:spcPct val="50000"/>
              </a:spcBef>
            </a:pPr>
            <a:r>
              <a:rPr lang="en-US" sz="1400" dirty="0"/>
              <a:t>Email</a:t>
            </a:r>
          </a:p>
        </p:txBody>
      </p:sp>
      <p:sp>
        <p:nvSpPr>
          <p:cNvPr id="68" name="Oval 67">
            <a:extLst>
              <a:ext uri="{FF2B5EF4-FFF2-40B4-BE49-F238E27FC236}">
                <a16:creationId xmlns:a16="http://schemas.microsoft.com/office/drawing/2014/main" id="{624B9512-9FAD-41EC-8812-A61142762FE7}"/>
              </a:ext>
            </a:extLst>
          </p:cNvPr>
          <p:cNvSpPr/>
          <p:nvPr/>
        </p:nvSpPr>
        <p:spPr bwMode="auto">
          <a:xfrm>
            <a:off x="4626885" y="2927735"/>
            <a:ext cx="263534" cy="263534"/>
          </a:xfrm>
          <a:prstGeom prst="ellipse">
            <a:avLst/>
          </a:prstGeom>
          <a:solidFill>
            <a:schemeClr val="tx2"/>
          </a:solidFill>
          <a:ln>
            <a:noFill/>
          </a:ln>
        </p:spPr>
        <p:txBody>
          <a:bodyPr wrap="square" lIns="91428" tIns="45715" rIns="91428" bIns="45715" rtlCol="0" anchor="ctr">
            <a:noAutofit/>
          </a:bodyPr>
          <a:lstStyle/>
          <a:p>
            <a:pPr algn="just" defTabSz="623853" rtl="0" fontAlgn="base">
              <a:lnSpc>
                <a:spcPts val="1100"/>
              </a:lnSpc>
              <a:spcBef>
                <a:spcPct val="0"/>
              </a:spcBef>
              <a:spcAft>
                <a:spcPct val="0"/>
              </a:spcAft>
              <a:buClr>
                <a:srgbClr val="000000"/>
              </a:buClr>
            </a:pPr>
            <a:endParaRPr lang="en-US" sz="1400" kern="1200" dirty="0">
              <a:solidFill>
                <a:srgbClr val="0C2870"/>
              </a:solidFill>
              <a:latin typeface="Arial" charset="0"/>
              <a:ea typeface="+mn-ea"/>
              <a:cs typeface="Times New Roman" pitchFamily="18" charset="0"/>
            </a:endParaRPr>
          </a:p>
        </p:txBody>
      </p:sp>
      <p:sp>
        <p:nvSpPr>
          <p:cNvPr id="69" name="Oval 68">
            <a:extLst>
              <a:ext uri="{FF2B5EF4-FFF2-40B4-BE49-F238E27FC236}">
                <a16:creationId xmlns:a16="http://schemas.microsoft.com/office/drawing/2014/main" id="{B51D7753-F071-4F48-BF4A-1AD91AB907E8}"/>
              </a:ext>
            </a:extLst>
          </p:cNvPr>
          <p:cNvSpPr/>
          <p:nvPr/>
        </p:nvSpPr>
        <p:spPr bwMode="auto">
          <a:xfrm>
            <a:off x="7483313" y="2984207"/>
            <a:ext cx="150591" cy="150591"/>
          </a:xfrm>
          <a:prstGeom prst="ellipse">
            <a:avLst/>
          </a:prstGeom>
          <a:solidFill>
            <a:schemeClr val="tx2"/>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400" kern="1200" dirty="0">
              <a:solidFill>
                <a:srgbClr val="0C2870"/>
              </a:solidFill>
              <a:latin typeface="Arial" charset="0"/>
              <a:ea typeface="+mn-ea"/>
              <a:cs typeface="Times New Roman" pitchFamily="18" charset="0"/>
            </a:endParaRPr>
          </a:p>
        </p:txBody>
      </p:sp>
      <p:sp>
        <p:nvSpPr>
          <p:cNvPr id="70" name="Oval 69">
            <a:extLst>
              <a:ext uri="{FF2B5EF4-FFF2-40B4-BE49-F238E27FC236}">
                <a16:creationId xmlns:a16="http://schemas.microsoft.com/office/drawing/2014/main" id="{982A8C09-A0B7-4178-B1A0-19C4BE5A8F26}"/>
              </a:ext>
            </a:extLst>
          </p:cNvPr>
          <p:cNvSpPr/>
          <p:nvPr/>
        </p:nvSpPr>
        <p:spPr bwMode="auto">
          <a:xfrm>
            <a:off x="10283268" y="2984207"/>
            <a:ext cx="150591" cy="150591"/>
          </a:xfrm>
          <a:prstGeom prst="ellipse">
            <a:avLst/>
          </a:prstGeom>
          <a:solidFill>
            <a:schemeClr val="tx2"/>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400" kern="1200" dirty="0">
              <a:solidFill>
                <a:srgbClr val="0C2870"/>
              </a:solidFill>
              <a:latin typeface="Arial" charset="0"/>
              <a:ea typeface="+mn-ea"/>
              <a:cs typeface="Times New Roman" pitchFamily="18" charset="0"/>
            </a:endParaRPr>
          </a:p>
        </p:txBody>
      </p:sp>
      <p:sp>
        <p:nvSpPr>
          <p:cNvPr id="46" name="TextBox 50">
            <a:extLst>
              <a:ext uri="{FF2B5EF4-FFF2-40B4-BE49-F238E27FC236}">
                <a16:creationId xmlns:a16="http://schemas.microsoft.com/office/drawing/2014/main" id="{CB875F40-2CFB-4A2B-995A-DD5CC3919390}"/>
              </a:ext>
            </a:extLst>
          </p:cNvPr>
          <p:cNvSpPr txBox="1">
            <a:spLocks noChangeArrowheads="1"/>
          </p:cNvSpPr>
          <p:nvPr/>
        </p:nvSpPr>
        <p:spPr bwMode="auto">
          <a:xfrm>
            <a:off x="602902" y="4050276"/>
            <a:ext cx="2562883" cy="215444"/>
          </a:xfrm>
          <a:prstGeom prst="rect">
            <a:avLst/>
          </a:prstGeom>
          <a:noFill/>
          <a:ln w="9525">
            <a:noFill/>
            <a:miter lim="800000"/>
            <a:headEnd/>
            <a:tailEnd/>
          </a:ln>
        </p:spPr>
        <p:txBody>
          <a:bodyPr wrap="square" lIns="0" tIns="0" rIns="0" bIns="0">
            <a:spAutoFit/>
          </a:bodyPr>
          <a:lstStyle/>
          <a:p>
            <a:pPr eaLnBrk="0" hangingPunct="0">
              <a:spcBef>
                <a:spcPct val="50000"/>
              </a:spcBef>
            </a:pPr>
            <a:r>
              <a:rPr lang="en-US" sz="1400" dirty="0"/>
              <a:t>Call Center</a:t>
            </a:r>
          </a:p>
        </p:txBody>
      </p:sp>
      <p:sp>
        <p:nvSpPr>
          <p:cNvPr id="56" name="Oval 55">
            <a:extLst>
              <a:ext uri="{FF2B5EF4-FFF2-40B4-BE49-F238E27FC236}">
                <a16:creationId xmlns:a16="http://schemas.microsoft.com/office/drawing/2014/main" id="{8CB0E0DD-3F38-4444-9E62-0841AD3D4051}"/>
              </a:ext>
            </a:extLst>
          </p:cNvPr>
          <p:cNvSpPr/>
          <p:nvPr/>
        </p:nvSpPr>
        <p:spPr bwMode="auto">
          <a:xfrm>
            <a:off x="7426841" y="4026231"/>
            <a:ext cx="263534" cy="263534"/>
          </a:xfrm>
          <a:prstGeom prst="ellipse">
            <a:avLst/>
          </a:prstGeom>
          <a:solidFill>
            <a:schemeClr val="tx2"/>
          </a:solidFill>
          <a:ln>
            <a:noFill/>
          </a:ln>
        </p:spPr>
        <p:txBody>
          <a:bodyPr wrap="square" lIns="91428" tIns="45715" rIns="91428" bIns="45715" rtlCol="0" anchor="ctr">
            <a:noAutofit/>
          </a:bodyPr>
          <a:lstStyle/>
          <a:p>
            <a:pPr algn="just" defTabSz="623853" rtl="0" fontAlgn="base">
              <a:lnSpc>
                <a:spcPts val="1100"/>
              </a:lnSpc>
              <a:spcBef>
                <a:spcPct val="0"/>
              </a:spcBef>
              <a:spcAft>
                <a:spcPct val="0"/>
              </a:spcAft>
              <a:buClr>
                <a:srgbClr val="000000"/>
              </a:buClr>
            </a:pPr>
            <a:endParaRPr lang="en-US" sz="1400" kern="1200" dirty="0">
              <a:solidFill>
                <a:srgbClr val="0C2870"/>
              </a:solidFill>
              <a:latin typeface="Arial" charset="0"/>
              <a:ea typeface="+mn-ea"/>
              <a:cs typeface="Times New Roman" pitchFamily="18" charset="0"/>
            </a:endParaRPr>
          </a:p>
        </p:txBody>
      </p:sp>
      <p:sp>
        <p:nvSpPr>
          <p:cNvPr id="71" name="Oval 70">
            <a:extLst>
              <a:ext uri="{FF2B5EF4-FFF2-40B4-BE49-F238E27FC236}">
                <a16:creationId xmlns:a16="http://schemas.microsoft.com/office/drawing/2014/main" id="{8233D75E-F754-4D78-ADC2-1DD037778EF6}"/>
              </a:ext>
            </a:extLst>
          </p:cNvPr>
          <p:cNvSpPr/>
          <p:nvPr/>
        </p:nvSpPr>
        <p:spPr bwMode="auto">
          <a:xfrm>
            <a:off x="4626885" y="4026231"/>
            <a:ext cx="263534" cy="263534"/>
          </a:xfrm>
          <a:prstGeom prst="ellipse">
            <a:avLst/>
          </a:prstGeom>
          <a:solidFill>
            <a:schemeClr val="tx2"/>
          </a:solidFill>
          <a:ln>
            <a:noFill/>
          </a:ln>
        </p:spPr>
        <p:txBody>
          <a:bodyPr wrap="square" lIns="91428" tIns="45715" rIns="91428" bIns="45715" rtlCol="0" anchor="ctr">
            <a:noAutofit/>
          </a:bodyPr>
          <a:lstStyle/>
          <a:p>
            <a:pPr algn="just" defTabSz="623853" rtl="0" fontAlgn="base">
              <a:lnSpc>
                <a:spcPts val="1100"/>
              </a:lnSpc>
              <a:spcBef>
                <a:spcPct val="0"/>
              </a:spcBef>
              <a:spcAft>
                <a:spcPct val="0"/>
              </a:spcAft>
              <a:buClr>
                <a:srgbClr val="000000"/>
              </a:buClr>
            </a:pPr>
            <a:endParaRPr lang="en-US" sz="1400" kern="1200" dirty="0">
              <a:solidFill>
                <a:srgbClr val="0C2870"/>
              </a:solidFill>
              <a:latin typeface="Arial" charset="0"/>
              <a:ea typeface="+mn-ea"/>
              <a:cs typeface="Times New Roman" pitchFamily="18" charset="0"/>
            </a:endParaRPr>
          </a:p>
        </p:txBody>
      </p:sp>
      <p:sp>
        <p:nvSpPr>
          <p:cNvPr id="72" name="Oval 71">
            <a:extLst>
              <a:ext uri="{FF2B5EF4-FFF2-40B4-BE49-F238E27FC236}">
                <a16:creationId xmlns:a16="http://schemas.microsoft.com/office/drawing/2014/main" id="{1F8E94B1-38ED-499F-89B5-528344E6EEB6}"/>
              </a:ext>
            </a:extLst>
          </p:cNvPr>
          <p:cNvSpPr/>
          <p:nvPr/>
        </p:nvSpPr>
        <p:spPr bwMode="auto">
          <a:xfrm>
            <a:off x="10226796" y="4026231"/>
            <a:ext cx="263534" cy="263534"/>
          </a:xfrm>
          <a:prstGeom prst="ellipse">
            <a:avLst/>
          </a:prstGeom>
          <a:solidFill>
            <a:schemeClr val="tx2"/>
          </a:solidFill>
          <a:ln>
            <a:noFill/>
          </a:ln>
        </p:spPr>
        <p:txBody>
          <a:bodyPr wrap="square" lIns="91428" tIns="45715" rIns="91428" bIns="45715" rtlCol="0" anchor="ctr">
            <a:noAutofit/>
          </a:bodyPr>
          <a:lstStyle/>
          <a:p>
            <a:pPr algn="just" defTabSz="623853" rtl="0" fontAlgn="base">
              <a:lnSpc>
                <a:spcPts val="1100"/>
              </a:lnSpc>
              <a:spcBef>
                <a:spcPct val="0"/>
              </a:spcBef>
              <a:spcAft>
                <a:spcPct val="0"/>
              </a:spcAft>
              <a:buClr>
                <a:srgbClr val="000000"/>
              </a:buClr>
            </a:pPr>
            <a:endParaRPr lang="en-US" sz="1400" kern="1200" dirty="0">
              <a:solidFill>
                <a:srgbClr val="0C2870"/>
              </a:solidFill>
              <a:latin typeface="Arial" charset="0"/>
              <a:ea typeface="+mn-ea"/>
              <a:cs typeface="Times New Roman" pitchFamily="18" charset="0"/>
            </a:endParaRPr>
          </a:p>
        </p:txBody>
      </p:sp>
      <p:sp>
        <p:nvSpPr>
          <p:cNvPr id="40" name="Rectangle 39">
            <a:extLst>
              <a:ext uri="{FF2B5EF4-FFF2-40B4-BE49-F238E27FC236}">
                <a16:creationId xmlns:a16="http://schemas.microsoft.com/office/drawing/2014/main" id="{42869F7D-C3D1-46C0-81FC-2C4B7E9D622D}"/>
              </a:ext>
            </a:extLst>
          </p:cNvPr>
          <p:cNvSpPr/>
          <p:nvPr/>
        </p:nvSpPr>
        <p:spPr bwMode="auto">
          <a:xfrm>
            <a:off x="518372" y="3342205"/>
            <a:ext cx="11027184" cy="533090"/>
          </a:xfrm>
          <a:prstGeom prst="rect">
            <a:avLst/>
          </a:prstGeom>
          <a:solidFill>
            <a:schemeClr val="bg1">
              <a:lumMod val="95000"/>
            </a:schemeClr>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400" kern="1200" dirty="0">
              <a:solidFill>
                <a:srgbClr val="0C2870"/>
              </a:solidFill>
              <a:latin typeface="Arial" charset="0"/>
              <a:ea typeface="+mn-ea"/>
              <a:cs typeface="Times New Roman" pitchFamily="18" charset="0"/>
            </a:endParaRPr>
          </a:p>
        </p:txBody>
      </p:sp>
      <p:sp>
        <p:nvSpPr>
          <p:cNvPr id="45" name="TextBox 50">
            <a:extLst>
              <a:ext uri="{FF2B5EF4-FFF2-40B4-BE49-F238E27FC236}">
                <a16:creationId xmlns:a16="http://schemas.microsoft.com/office/drawing/2014/main" id="{1F6D6209-C391-4E78-B376-F6E930BF1339}"/>
              </a:ext>
            </a:extLst>
          </p:cNvPr>
          <p:cNvSpPr txBox="1">
            <a:spLocks noChangeArrowheads="1"/>
          </p:cNvSpPr>
          <p:nvPr/>
        </p:nvSpPr>
        <p:spPr bwMode="auto">
          <a:xfrm>
            <a:off x="602902" y="3501028"/>
            <a:ext cx="2562883" cy="215444"/>
          </a:xfrm>
          <a:prstGeom prst="rect">
            <a:avLst/>
          </a:prstGeom>
          <a:noFill/>
          <a:ln w="9525">
            <a:noFill/>
            <a:miter lim="800000"/>
            <a:headEnd/>
            <a:tailEnd/>
          </a:ln>
        </p:spPr>
        <p:txBody>
          <a:bodyPr wrap="square" lIns="0" tIns="0" rIns="0" bIns="0">
            <a:spAutoFit/>
          </a:bodyPr>
          <a:lstStyle/>
          <a:p>
            <a:pPr eaLnBrk="0" hangingPunct="0">
              <a:spcBef>
                <a:spcPct val="50000"/>
              </a:spcBef>
            </a:pPr>
            <a:r>
              <a:rPr lang="en-US" sz="1400" dirty="0"/>
              <a:t>Branch</a:t>
            </a:r>
          </a:p>
        </p:txBody>
      </p:sp>
      <p:sp>
        <p:nvSpPr>
          <p:cNvPr id="73" name="Oval 72">
            <a:extLst>
              <a:ext uri="{FF2B5EF4-FFF2-40B4-BE49-F238E27FC236}">
                <a16:creationId xmlns:a16="http://schemas.microsoft.com/office/drawing/2014/main" id="{94341EF3-B278-46B8-8492-902E13CED861}"/>
              </a:ext>
            </a:extLst>
          </p:cNvPr>
          <p:cNvSpPr/>
          <p:nvPr/>
        </p:nvSpPr>
        <p:spPr bwMode="auto">
          <a:xfrm>
            <a:off x="4495118" y="3345216"/>
            <a:ext cx="527069" cy="527069"/>
          </a:xfrm>
          <a:prstGeom prst="ellipse">
            <a:avLst/>
          </a:prstGeom>
          <a:solidFill>
            <a:schemeClr val="tx2"/>
          </a:solidFill>
          <a:ln>
            <a:noFill/>
          </a:ln>
        </p:spPr>
        <p:txBody>
          <a:bodyPr wrap="square" lIns="91428" tIns="45715" rIns="91428" bIns="45715" rtlCol="0" anchor="ctr">
            <a:noAutofit/>
          </a:bodyPr>
          <a:lstStyle/>
          <a:p>
            <a:pPr algn="just" defTabSz="623853" rtl="0" fontAlgn="base">
              <a:lnSpc>
                <a:spcPts val="1100"/>
              </a:lnSpc>
              <a:spcBef>
                <a:spcPct val="0"/>
              </a:spcBef>
              <a:spcAft>
                <a:spcPct val="0"/>
              </a:spcAft>
              <a:buClr>
                <a:srgbClr val="000000"/>
              </a:buClr>
            </a:pPr>
            <a:endParaRPr lang="en-US" sz="1400" kern="1200" dirty="0">
              <a:solidFill>
                <a:srgbClr val="0C2870"/>
              </a:solidFill>
              <a:latin typeface="Arial" charset="0"/>
              <a:ea typeface="+mn-ea"/>
              <a:cs typeface="Times New Roman" pitchFamily="18" charset="0"/>
            </a:endParaRPr>
          </a:p>
        </p:txBody>
      </p:sp>
      <p:sp>
        <p:nvSpPr>
          <p:cNvPr id="74" name="Oval 73">
            <a:extLst>
              <a:ext uri="{FF2B5EF4-FFF2-40B4-BE49-F238E27FC236}">
                <a16:creationId xmlns:a16="http://schemas.microsoft.com/office/drawing/2014/main" id="{D8F9103A-94BC-49EE-B5D3-85C981A02A48}"/>
              </a:ext>
            </a:extLst>
          </p:cNvPr>
          <p:cNvSpPr/>
          <p:nvPr/>
        </p:nvSpPr>
        <p:spPr bwMode="auto">
          <a:xfrm>
            <a:off x="7332722" y="3382864"/>
            <a:ext cx="451773" cy="451773"/>
          </a:xfrm>
          <a:prstGeom prst="ellipse">
            <a:avLst/>
          </a:prstGeom>
          <a:solidFill>
            <a:schemeClr val="tx2"/>
          </a:solidFill>
          <a:ln>
            <a:noFill/>
          </a:ln>
        </p:spPr>
        <p:txBody>
          <a:bodyPr wrap="square" lIns="91428" tIns="45715" rIns="91428" bIns="45715" rtlCol="0" anchor="ctr">
            <a:noAutofit/>
          </a:bodyPr>
          <a:lstStyle/>
          <a:p>
            <a:pPr algn="just" defTabSz="623853" rtl="0" fontAlgn="base">
              <a:lnSpc>
                <a:spcPts val="1100"/>
              </a:lnSpc>
              <a:spcBef>
                <a:spcPct val="0"/>
              </a:spcBef>
              <a:spcAft>
                <a:spcPct val="0"/>
              </a:spcAft>
              <a:buClr>
                <a:srgbClr val="000000"/>
              </a:buClr>
            </a:pPr>
            <a:endParaRPr lang="en-US" sz="1400" kern="1200" dirty="0">
              <a:solidFill>
                <a:srgbClr val="0C2870"/>
              </a:solidFill>
              <a:latin typeface="Arial" charset="0"/>
              <a:ea typeface="+mn-ea"/>
              <a:cs typeface="Times New Roman" pitchFamily="18" charset="0"/>
            </a:endParaRPr>
          </a:p>
        </p:txBody>
      </p:sp>
      <p:sp>
        <p:nvSpPr>
          <p:cNvPr id="75" name="Oval 74">
            <a:extLst>
              <a:ext uri="{FF2B5EF4-FFF2-40B4-BE49-F238E27FC236}">
                <a16:creationId xmlns:a16="http://schemas.microsoft.com/office/drawing/2014/main" id="{4DC5B30F-BB7A-4DAD-8084-BE4DB7814687}"/>
              </a:ext>
            </a:extLst>
          </p:cNvPr>
          <p:cNvSpPr/>
          <p:nvPr/>
        </p:nvSpPr>
        <p:spPr bwMode="auto">
          <a:xfrm>
            <a:off x="10170324" y="3420511"/>
            <a:ext cx="376478" cy="376478"/>
          </a:xfrm>
          <a:prstGeom prst="ellipse">
            <a:avLst/>
          </a:prstGeom>
          <a:solidFill>
            <a:schemeClr val="tx2"/>
          </a:solidFill>
          <a:ln>
            <a:noFill/>
          </a:ln>
        </p:spPr>
        <p:txBody>
          <a:bodyPr wrap="square" lIns="91428" tIns="45715" rIns="91428" bIns="45715" rtlCol="0" anchor="ctr">
            <a:noAutofit/>
          </a:bodyPr>
          <a:lstStyle/>
          <a:p>
            <a:pPr algn="just" defTabSz="623853" rtl="0" fontAlgn="base">
              <a:lnSpc>
                <a:spcPts val="1100"/>
              </a:lnSpc>
              <a:spcBef>
                <a:spcPct val="0"/>
              </a:spcBef>
              <a:spcAft>
                <a:spcPct val="0"/>
              </a:spcAft>
              <a:buClr>
                <a:srgbClr val="000000"/>
              </a:buClr>
            </a:pPr>
            <a:endParaRPr lang="en-US" sz="1400" kern="1200" dirty="0">
              <a:solidFill>
                <a:srgbClr val="0C2870"/>
              </a:solidFill>
              <a:latin typeface="Arial" charset="0"/>
              <a:ea typeface="+mn-ea"/>
              <a:cs typeface="Times New Roman" pitchFamily="18" charset="0"/>
            </a:endParaRPr>
          </a:p>
        </p:txBody>
      </p:sp>
      <p:sp>
        <p:nvSpPr>
          <p:cNvPr id="76" name="TextBox 75">
            <a:extLst>
              <a:ext uri="{FF2B5EF4-FFF2-40B4-BE49-F238E27FC236}">
                <a16:creationId xmlns:a16="http://schemas.microsoft.com/office/drawing/2014/main" id="{1ED2C53D-4AE5-42D2-86F0-8594B66D6E23}"/>
              </a:ext>
            </a:extLst>
          </p:cNvPr>
          <p:cNvSpPr txBox="1"/>
          <p:nvPr/>
        </p:nvSpPr>
        <p:spPr>
          <a:xfrm>
            <a:off x="5043885" y="1573160"/>
            <a:ext cx="5029447" cy="307777"/>
          </a:xfrm>
          <a:prstGeom prst="rect">
            <a:avLst/>
          </a:prstGeom>
          <a:noFill/>
        </p:spPr>
        <p:txBody>
          <a:bodyPr wrap="square" rtlCol="0">
            <a:spAutoFit/>
          </a:bodyPr>
          <a:lstStyle/>
          <a:p>
            <a:pPr algn="ctr"/>
            <a:r>
              <a:rPr lang="en-US" sz="1400" b="1" dirty="0"/>
              <a:t>Channel usage evolution</a:t>
            </a:r>
          </a:p>
        </p:txBody>
      </p:sp>
      <p:sp>
        <p:nvSpPr>
          <p:cNvPr id="77" name="Speech Bubble: Rectangle with Corners Rounded 76">
            <a:extLst>
              <a:ext uri="{FF2B5EF4-FFF2-40B4-BE49-F238E27FC236}">
                <a16:creationId xmlns:a16="http://schemas.microsoft.com/office/drawing/2014/main" id="{BB6FCCAA-180C-4840-92F6-7E6249AED7EA}"/>
              </a:ext>
            </a:extLst>
          </p:cNvPr>
          <p:cNvSpPr/>
          <p:nvPr/>
        </p:nvSpPr>
        <p:spPr>
          <a:xfrm>
            <a:off x="518145" y="5654198"/>
            <a:ext cx="5530962" cy="756652"/>
          </a:xfrm>
          <a:prstGeom prst="wedgeRoundRectCallout">
            <a:avLst>
              <a:gd name="adj1" fmla="val 40153"/>
              <a:gd name="adj2" fmla="val -86487"/>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The content of this slide should illustrate the title of this slide. If the content of this slide is not relevant, just delete it. Check all the slides of this presentation, as we may potentially have a template that you may want to reuse. </a:t>
            </a:r>
          </a:p>
        </p:txBody>
      </p:sp>
    </p:spTree>
    <p:extLst>
      <p:ext uri="{BB962C8B-B14F-4D97-AF65-F5344CB8AC3E}">
        <p14:creationId xmlns:p14="http://schemas.microsoft.com/office/powerpoint/2010/main" val="2316861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extLst>
              <p:ext uri="{D42A27DB-BD31-4B8C-83A1-F6EECF244321}">
                <p14:modId xmlns:p14="http://schemas.microsoft.com/office/powerpoint/2010/main" val="5058753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33546" name="think-cell Slide" r:id="rId11" imgW="344" imgH="344" progId="TCLayout.ActiveDocument.1">
                  <p:embed/>
                </p:oleObj>
              </mc:Choice>
              <mc:Fallback>
                <p:oleObj name="think-cell Slide" r:id="rId11"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114" y="365126"/>
            <a:ext cx="11073049" cy="1091318"/>
          </a:xfrm>
        </p:spPr>
        <p:txBody>
          <a:bodyPr>
            <a:no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Reason 2: </a:t>
            </a:r>
            <a:r>
              <a:rPr lang="en-US" altLang="ja-JP" sz="2400" dirty="0">
                <a:solidFill>
                  <a:srgbClr val="002060"/>
                </a:solidFill>
                <a:ea typeface="MS PGothic" pitchFamily="34" charset="-128"/>
              </a:rPr>
              <a:t>Insert the reason mentioned in the Executive Summary</a:t>
            </a:r>
            <a:br>
              <a:rPr lang="en-US" sz="2400" dirty="0"/>
            </a:br>
            <a:r>
              <a:rPr lang="en-US" b="0" dirty="0"/>
              <a:t>Insert the first bullet point mentioned in the executive summary</a:t>
            </a:r>
          </a:p>
        </p:txBody>
      </p:sp>
      <p:sp>
        <p:nvSpPr>
          <p:cNvPr id="2" name="Slide Number Placeholder 1">
            <a:extLst>
              <a:ext uri="{FF2B5EF4-FFF2-40B4-BE49-F238E27FC236}">
                <a16:creationId xmlns:a16="http://schemas.microsoft.com/office/drawing/2014/main" id="{7837E1C4-A2D7-4558-A504-36AC8920218D}"/>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8</a:t>
            </a:fld>
            <a:endParaRPr lang="en-US" sz="1000" dirty="0">
              <a:solidFill>
                <a:srgbClr val="ADAFBB"/>
              </a:solidFill>
            </a:endParaRPr>
          </a:p>
        </p:txBody>
      </p:sp>
      <p:sp>
        <p:nvSpPr>
          <p:cNvPr id="18" name="Rectangle 17">
            <a:extLst>
              <a:ext uri="{FF2B5EF4-FFF2-40B4-BE49-F238E27FC236}">
                <a16:creationId xmlns:a16="http://schemas.microsoft.com/office/drawing/2014/main" id="{6690B5F9-90B9-4DDB-8F95-51D207BE3335}"/>
              </a:ext>
            </a:extLst>
          </p:cNvPr>
          <p:cNvSpPr/>
          <p:nvPr/>
        </p:nvSpPr>
        <p:spPr>
          <a:xfrm>
            <a:off x="10209613" y="628824"/>
            <a:ext cx="1377550" cy="8268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82550" indent="-82550">
              <a:spcBef>
                <a:spcPts val="400"/>
              </a:spcBef>
              <a:spcAft>
                <a:spcPts val="400"/>
              </a:spcAft>
              <a:buFont typeface="Arial" panose="020B0604020202020204" pitchFamily="34" charset="0"/>
              <a:buChar char="•"/>
            </a:pPr>
            <a:endParaRPr lang="en-US" sz="1100" dirty="0">
              <a:solidFill>
                <a:schemeClr val="tx1"/>
              </a:solidFill>
            </a:endParaRPr>
          </a:p>
        </p:txBody>
      </p:sp>
      <p:sp>
        <p:nvSpPr>
          <p:cNvPr id="22" name="Rectangle 21">
            <a:extLst>
              <a:ext uri="{FF2B5EF4-FFF2-40B4-BE49-F238E27FC236}">
                <a16:creationId xmlns:a16="http://schemas.microsoft.com/office/drawing/2014/main" id="{8602A036-7416-4988-925A-EBDA9C107B50}"/>
              </a:ext>
            </a:extLst>
          </p:cNvPr>
          <p:cNvSpPr/>
          <p:nvPr/>
        </p:nvSpPr>
        <p:spPr>
          <a:xfrm>
            <a:off x="10209613" y="731312"/>
            <a:ext cx="1377550" cy="8268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82550" indent="-82550">
              <a:spcBef>
                <a:spcPts val="400"/>
              </a:spcBef>
              <a:spcAft>
                <a:spcPts val="400"/>
              </a:spcAft>
              <a:buFont typeface="Arial" panose="020B0604020202020204" pitchFamily="34" charset="0"/>
              <a:buChar char="•"/>
            </a:pPr>
            <a:endParaRPr lang="en-US" sz="1100" dirty="0">
              <a:solidFill>
                <a:schemeClr val="tx1"/>
              </a:solidFill>
            </a:endParaRPr>
          </a:p>
        </p:txBody>
      </p:sp>
      <p:sp>
        <p:nvSpPr>
          <p:cNvPr id="28" name="Rectangle 27">
            <a:extLst>
              <a:ext uri="{FF2B5EF4-FFF2-40B4-BE49-F238E27FC236}">
                <a16:creationId xmlns:a16="http://schemas.microsoft.com/office/drawing/2014/main" id="{798D09E1-2772-4230-A5DE-2885A3E7C695}"/>
              </a:ext>
            </a:extLst>
          </p:cNvPr>
          <p:cNvSpPr/>
          <p:nvPr/>
        </p:nvSpPr>
        <p:spPr>
          <a:xfrm>
            <a:off x="10209613" y="833801"/>
            <a:ext cx="327882" cy="10005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82550" indent="-82550">
              <a:spcBef>
                <a:spcPts val="400"/>
              </a:spcBef>
              <a:spcAft>
                <a:spcPts val="400"/>
              </a:spcAft>
              <a:buFont typeface="Arial" panose="020B0604020202020204" pitchFamily="34" charset="0"/>
              <a:buChar char="•"/>
            </a:pPr>
            <a:endParaRPr lang="en-US" sz="1100" dirty="0">
              <a:solidFill>
                <a:schemeClr val="tx1"/>
              </a:solidFill>
            </a:endParaRPr>
          </a:p>
        </p:txBody>
      </p:sp>
      <p:sp>
        <p:nvSpPr>
          <p:cNvPr id="30" name="Rectangle 29">
            <a:extLst>
              <a:ext uri="{FF2B5EF4-FFF2-40B4-BE49-F238E27FC236}">
                <a16:creationId xmlns:a16="http://schemas.microsoft.com/office/drawing/2014/main" id="{323C893F-BEBA-4082-9EB6-0A56A50A575D}"/>
              </a:ext>
            </a:extLst>
          </p:cNvPr>
          <p:cNvSpPr/>
          <p:nvPr/>
        </p:nvSpPr>
        <p:spPr>
          <a:xfrm>
            <a:off x="10559502" y="833801"/>
            <a:ext cx="327882" cy="100056"/>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nchorCtr="0"/>
          <a:lstStyle/>
          <a:p>
            <a:pPr marL="82550" indent="-82550">
              <a:spcBef>
                <a:spcPts val="400"/>
              </a:spcBef>
              <a:spcAft>
                <a:spcPts val="400"/>
              </a:spcAft>
              <a:buFont typeface="Arial" panose="020B0604020202020204" pitchFamily="34" charset="0"/>
              <a:buChar char="•"/>
            </a:pPr>
            <a:endParaRPr lang="en-US" sz="1100" dirty="0">
              <a:solidFill>
                <a:schemeClr val="tx1"/>
              </a:solidFill>
            </a:endParaRPr>
          </a:p>
        </p:txBody>
      </p:sp>
      <p:sp>
        <p:nvSpPr>
          <p:cNvPr id="31" name="Rectangle 30">
            <a:extLst>
              <a:ext uri="{FF2B5EF4-FFF2-40B4-BE49-F238E27FC236}">
                <a16:creationId xmlns:a16="http://schemas.microsoft.com/office/drawing/2014/main" id="{A8CD83FA-ED72-4561-BBA0-31865A2A34C2}"/>
              </a:ext>
            </a:extLst>
          </p:cNvPr>
          <p:cNvSpPr/>
          <p:nvPr/>
        </p:nvSpPr>
        <p:spPr>
          <a:xfrm>
            <a:off x="10909391" y="833801"/>
            <a:ext cx="327882" cy="10005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0" marR="0" lvl="0" indent="0" algn="ctr" defTabSz="914400" rtl="0" eaLnBrk="1" fontAlgn="auto" latinLnBrk="0" hangingPunct="1">
              <a:lnSpc>
                <a:spcPct val="100000"/>
              </a:lnSpc>
              <a:spcBef>
                <a:spcPts val="400"/>
              </a:spcBef>
              <a:spcAft>
                <a:spcPts val="400"/>
              </a:spcAft>
              <a:buClrTx/>
              <a:buSzTx/>
              <a:buFontTx/>
              <a:buNone/>
              <a:tabLst/>
              <a:defRPr/>
            </a:pPr>
            <a:endParaRPr kumimoji="0" lang="en-US" sz="1200" b="1" i="0" u="none" strike="noStrike" kern="1200" cap="none" spc="0" normalizeH="0" baseline="0" noProof="0" dirty="0">
              <a:ln>
                <a:noFill/>
              </a:ln>
              <a:solidFill>
                <a:schemeClr val="tx1"/>
              </a:solidFill>
              <a:effectLst/>
              <a:uLnTx/>
              <a:uFillTx/>
              <a:ea typeface="+mn-ea"/>
              <a:cs typeface="+mn-cs"/>
            </a:endParaRPr>
          </a:p>
        </p:txBody>
      </p:sp>
      <p:sp>
        <p:nvSpPr>
          <p:cNvPr id="32" name="Rectangle 31">
            <a:extLst>
              <a:ext uri="{FF2B5EF4-FFF2-40B4-BE49-F238E27FC236}">
                <a16:creationId xmlns:a16="http://schemas.microsoft.com/office/drawing/2014/main" id="{D6063000-4BDA-4632-ABE1-352A74733347}"/>
              </a:ext>
            </a:extLst>
          </p:cNvPr>
          <p:cNvSpPr/>
          <p:nvPr/>
        </p:nvSpPr>
        <p:spPr>
          <a:xfrm>
            <a:off x="11259281" y="833801"/>
            <a:ext cx="327882" cy="10005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0" marR="0" lvl="0" indent="0" algn="ctr" defTabSz="914400" rtl="0" eaLnBrk="1" fontAlgn="auto" latinLnBrk="0" hangingPunct="1">
              <a:lnSpc>
                <a:spcPct val="100000"/>
              </a:lnSpc>
              <a:spcBef>
                <a:spcPts val="400"/>
              </a:spcBef>
              <a:spcAft>
                <a:spcPts val="400"/>
              </a:spcAft>
              <a:buClrTx/>
              <a:buSzTx/>
              <a:buFontTx/>
              <a:buNone/>
              <a:tabLst/>
              <a:defRPr/>
            </a:pPr>
            <a:endParaRPr kumimoji="0" lang="en-US" sz="1200" b="1" i="0" u="none" strike="noStrike" kern="1200" cap="none" spc="0" normalizeH="0" baseline="0" noProof="0" dirty="0">
              <a:ln>
                <a:noFill/>
              </a:ln>
              <a:solidFill>
                <a:schemeClr val="tx1"/>
              </a:solidFill>
              <a:effectLst/>
              <a:uLnTx/>
              <a:uFillTx/>
              <a:ea typeface="+mn-ea"/>
              <a:cs typeface="+mn-cs"/>
            </a:endParaRPr>
          </a:p>
        </p:txBody>
      </p:sp>
      <p:sp>
        <p:nvSpPr>
          <p:cNvPr id="36" name="Rectangle 35">
            <a:extLst>
              <a:ext uri="{FF2B5EF4-FFF2-40B4-BE49-F238E27FC236}">
                <a16:creationId xmlns:a16="http://schemas.microsoft.com/office/drawing/2014/main" id="{3941DB7A-B324-4B89-A276-1DB8C65FC1DF}"/>
              </a:ext>
            </a:extLst>
          </p:cNvPr>
          <p:cNvSpPr/>
          <p:nvPr/>
        </p:nvSpPr>
        <p:spPr>
          <a:xfrm>
            <a:off x="10209613" y="953661"/>
            <a:ext cx="327882" cy="239085"/>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82550" indent="-82550">
              <a:spcBef>
                <a:spcPts val="400"/>
              </a:spcBef>
              <a:spcAft>
                <a:spcPts val="400"/>
              </a:spcAft>
              <a:buFont typeface="Arial" panose="020B0604020202020204" pitchFamily="34" charset="0"/>
              <a:buChar char="•"/>
            </a:pPr>
            <a:endParaRPr lang="en-US" sz="1100" dirty="0">
              <a:solidFill>
                <a:schemeClr val="tx1"/>
              </a:solidFill>
            </a:endParaRPr>
          </a:p>
        </p:txBody>
      </p:sp>
      <p:sp>
        <p:nvSpPr>
          <p:cNvPr id="37" name="Rectangle 36">
            <a:extLst>
              <a:ext uri="{FF2B5EF4-FFF2-40B4-BE49-F238E27FC236}">
                <a16:creationId xmlns:a16="http://schemas.microsoft.com/office/drawing/2014/main" id="{A581FDA5-FBF6-4012-99B4-6A6271B13860}"/>
              </a:ext>
            </a:extLst>
          </p:cNvPr>
          <p:cNvSpPr/>
          <p:nvPr/>
        </p:nvSpPr>
        <p:spPr>
          <a:xfrm>
            <a:off x="10559502" y="953661"/>
            <a:ext cx="327882" cy="239085"/>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nchorCtr="0"/>
          <a:lstStyle/>
          <a:p>
            <a:pPr marL="82550" indent="-82550">
              <a:spcBef>
                <a:spcPts val="400"/>
              </a:spcBef>
              <a:spcAft>
                <a:spcPts val="400"/>
              </a:spcAft>
              <a:buFont typeface="Arial" panose="020B0604020202020204" pitchFamily="34" charset="0"/>
              <a:buChar char="•"/>
            </a:pPr>
            <a:endParaRPr lang="en-US" sz="1100" dirty="0">
              <a:solidFill>
                <a:schemeClr val="tx1"/>
              </a:solidFill>
            </a:endParaRPr>
          </a:p>
        </p:txBody>
      </p:sp>
      <p:sp>
        <p:nvSpPr>
          <p:cNvPr id="38" name="Rectangle 37">
            <a:extLst>
              <a:ext uri="{FF2B5EF4-FFF2-40B4-BE49-F238E27FC236}">
                <a16:creationId xmlns:a16="http://schemas.microsoft.com/office/drawing/2014/main" id="{1F8ACB6D-D1AD-4050-BC35-4F7C4C7CD4DD}"/>
              </a:ext>
            </a:extLst>
          </p:cNvPr>
          <p:cNvSpPr/>
          <p:nvPr/>
        </p:nvSpPr>
        <p:spPr>
          <a:xfrm>
            <a:off x="10909391" y="953661"/>
            <a:ext cx="327882" cy="239085"/>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82550" marR="0" lvl="0" indent="-82550" algn="l" defTabSz="914400" rtl="0" eaLnBrk="1" fontAlgn="auto" latinLnBrk="0" hangingPunct="1">
              <a:lnSpc>
                <a:spcPct val="100000"/>
              </a:lnSpc>
              <a:spcBef>
                <a:spcPts val="400"/>
              </a:spcBef>
              <a:spcAft>
                <a:spcPts val="400"/>
              </a:spcAft>
              <a:buClrTx/>
              <a:buSzTx/>
              <a:buFont typeface="Arial" panose="020B0604020202020204" pitchFamily="34" charset="0"/>
              <a:buChar char="•"/>
              <a:tabLst/>
              <a:defRPr/>
            </a:pPr>
            <a:endParaRPr kumimoji="0" lang="en-US" sz="1100" b="0" i="0" u="none" strike="noStrike" kern="1200" cap="none" spc="0" normalizeH="0" baseline="0" noProof="0" dirty="0">
              <a:ln>
                <a:noFill/>
              </a:ln>
              <a:solidFill>
                <a:schemeClr val="tx1"/>
              </a:solidFill>
              <a:effectLst/>
              <a:uLnTx/>
              <a:uFillTx/>
              <a:ea typeface="+mn-ea"/>
              <a:cs typeface="+mn-cs"/>
            </a:endParaRPr>
          </a:p>
        </p:txBody>
      </p:sp>
      <p:sp>
        <p:nvSpPr>
          <p:cNvPr id="39" name="Rectangle 38">
            <a:extLst>
              <a:ext uri="{FF2B5EF4-FFF2-40B4-BE49-F238E27FC236}">
                <a16:creationId xmlns:a16="http://schemas.microsoft.com/office/drawing/2014/main" id="{C69B8DAE-3AF9-47DC-8379-1E4D0D9F82A8}"/>
              </a:ext>
            </a:extLst>
          </p:cNvPr>
          <p:cNvSpPr/>
          <p:nvPr/>
        </p:nvSpPr>
        <p:spPr>
          <a:xfrm>
            <a:off x="11259281" y="953661"/>
            <a:ext cx="327882" cy="239085"/>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82550" marR="0" lvl="0" indent="-82550" algn="l" defTabSz="914400" rtl="0" eaLnBrk="1" fontAlgn="auto" latinLnBrk="0" hangingPunct="1">
              <a:lnSpc>
                <a:spcPct val="100000"/>
              </a:lnSpc>
              <a:spcBef>
                <a:spcPts val="400"/>
              </a:spcBef>
              <a:spcAft>
                <a:spcPts val="400"/>
              </a:spcAft>
              <a:buClrTx/>
              <a:buSzTx/>
              <a:buFont typeface="Arial" panose="020B0604020202020204" pitchFamily="34" charset="0"/>
              <a:buChar char="•"/>
              <a:tabLst/>
              <a:defRPr/>
            </a:pPr>
            <a:endParaRPr kumimoji="0" lang="en-US" sz="1100" b="0" i="0" u="none" strike="noStrike" kern="1200" cap="none" spc="0" normalizeH="0" baseline="0" noProof="0" dirty="0">
              <a:ln>
                <a:noFill/>
              </a:ln>
              <a:solidFill>
                <a:schemeClr val="tx1"/>
              </a:solidFill>
              <a:effectLst/>
              <a:uLnTx/>
              <a:uFillTx/>
              <a:ea typeface="+mn-ea"/>
              <a:cs typeface="+mn-cs"/>
            </a:endParaRPr>
          </a:p>
        </p:txBody>
      </p:sp>
      <p:sp>
        <p:nvSpPr>
          <p:cNvPr id="103" name="TextBox 102">
            <a:extLst>
              <a:ext uri="{FF2B5EF4-FFF2-40B4-BE49-F238E27FC236}">
                <a16:creationId xmlns:a16="http://schemas.microsoft.com/office/drawing/2014/main" id="{B1E58714-43A1-4DAC-8092-F0A1284C0908}"/>
              </a:ext>
            </a:extLst>
          </p:cNvPr>
          <p:cNvSpPr txBox="1"/>
          <p:nvPr/>
        </p:nvSpPr>
        <p:spPr>
          <a:xfrm>
            <a:off x="848756" y="1909334"/>
            <a:ext cx="1996059" cy="276999"/>
          </a:xfrm>
          <a:prstGeom prst="rect">
            <a:avLst/>
          </a:prstGeom>
          <a:noFill/>
        </p:spPr>
        <p:txBody>
          <a:bodyPr wrap="none" rtlCol="0">
            <a:spAutoFit/>
          </a:bodyPr>
          <a:lstStyle/>
          <a:p>
            <a:pPr algn="ctr"/>
            <a:r>
              <a:rPr lang="en-US" sz="1200" b="1" dirty="0">
                <a:solidFill>
                  <a:schemeClr val="tx2"/>
                </a:solidFill>
              </a:rPr>
              <a:t>Bank Corp maturity level</a:t>
            </a:r>
          </a:p>
        </p:txBody>
      </p:sp>
      <p:sp>
        <p:nvSpPr>
          <p:cNvPr id="105" name="TextBox 104">
            <a:extLst>
              <a:ext uri="{FF2B5EF4-FFF2-40B4-BE49-F238E27FC236}">
                <a16:creationId xmlns:a16="http://schemas.microsoft.com/office/drawing/2014/main" id="{CB47DDD6-949D-4992-91E5-3BD85AB24348}"/>
              </a:ext>
            </a:extLst>
          </p:cNvPr>
          <p:cNvSpPr txBox="1"/>
          <p:nvPr/>
        </p:nvSpPr>
        <p:spPr>
          <a:xfrm>
            <a:off x="6083016" y="1909334"/>
            <a:ext cx="2866490" cy="276999"/>
          </a:xfrm>
          <a:prstGeom prst="rect">
            <a:avLst/>
          </a:prstGeom>
          <a:noFill/>
        </p:spPr>
        <p:txBody>
          <a:bodyPr wrap="none" rtlCol="0">
            <a:spAutoFit/>
          </a:bodyPr>
          <a:lstStyle/>
          <a:p>
            <a:pPr algn="ctr"/>
            <a:r>
              <a:rPr lang="en-US" sz="1200" b="1" dirty="0">
                <a:solidFill>
                  <a:schemeClr val="tx2"/>
                </a:solidFill>
              </a:rPr>
              <a:t>Bank Industry average maturity level</a:t>
            </a:r>
          </a:p>
        </p:txBody>
      </p:sp>
      <p:sp>
        <p:nvSpPr>
          <p:cNvPr id="107" name="TextBox 106">
            <a:extLst>
              <a:ext uri="{FF2B5EF4-FFF2-40B4-BE49-F238E27FC236}">
                <a16:creationId xmlns:a16="http://schemas.microsoft.com/office/drawing/2014/main" id="{9E535C77-339F-48E2-8B43-D8F3C05E83A9}"/>
              </a:ext>
            </a:extLst>
          </p:cNvPr>
          <p:cNvSpPr txBox="1"/>
          <p:nvPr/>
        </p:nvSpPr>
        <p:spPr>
          <a:xfrm>
            <a:off x="706260" y="2660104"/>
            <a:ext cx="128240" cy="276999"/>
          </a:xfrm>
          <a:prstGeom prst="rect">
            <a:avLst/>
          </a:prstGeom>
          <a:noFill/>
        </p:spPr>
        <p:txBody>
          <a:bodyPr wrap="none" lIns="0" tIns="0" rIns="0" bIns="0" rtlCol="0">
            <a:spAutoFit/>
          </a:bodyPr>
          <a:lstStyle/>
          <a:p>
            <a:pPr algn="ctr"/>
            <a:r>
              <a:rPr lang="en-US" b="1" dirty="0">
                <a:solidFill>
                  <a:schemeClr val="bg1">
                    <a:lumMod val="65000"/>
                  </a:schemeClr>
                </a:solidFill>
              </a:rPr>
              <a:t>0</a:t>
            </a:r>
          </a:p>
        </p:txBody>
      </p:sp>
      <p:sp>
        <p:nvSpPr>
          <p:cNvPr id="109" name="TextBox 108">
            <a:extLst>
              <a:ext uri="{FF2B5EF4-FFF2-40B4-BE49-F238E27FC236}">
                <a16:creationId xmlns:a16="http://schemas.microsoft.com/office/drawing/2014/main" id="{10D7399F-168D-4F31-AAAF-E6D55226E8DA}"/>
              </a:ext>
            </a:extLst>
          </p:cNvPr>
          <p:cNvSpPr txBox="1"/>
          <p:nvPr/>
        </p:nvSpPr>
        <p:spPr>
          <a:xfrm>
            <a:off x="11409566" y="2660104"/>
            <a:ext cx="128240" cy="276999"/>
          </a:xfrm>
          <a:prstGeom prst="rect">
            <a:avLst/>
          </a:prstGeom>
          <a:noFill/>
        </p:spPr>
        <p:txBody>
          <a:bodyPr wrap="none" lIns="0" tIns="0" rIns="0" bIns="0" rtlCol="0">
            <a:spAutoFit/>
          </a:bodyPr>
          <a:lstStyle/>
          <a:p>
            <a:pPr algn="ctr"/>
            <a:r>
              <a:rPr lang="en-US" b="1" dirty="0">
                <a:solidFill>
                  <a:schemeClr val="bg1">
                    <a:lumMod val="65000"/>
                  </a:schemeClr>
                </a:solidFill>
              </a:rPr>
              <a:t>3</a:t>
            </a:r>
          </a:p>
        </p:txBody>
      </p:sp>
      <p:sp>
        <p:nvSpPr>
          <p:cNvPr id="95" name="Rectangle 15">
            <a:extLst>
              <a:ext uri="{FF2B5EF4-FFF2-40B4-BE49-F238E27FC236}">
                <a16:creationId xmlns:a16="http://schemas.microsoft.com/office/drawing/2014/main" id="{89CEEF4A-439C-4AA9-83C0-892EAE6C9143}"/>
              </a:ext>
            </a:extLst>
          </p:cNvPr>
          <p:cNvSpPr>
            <a:spLocks noChangeArrowheads="1"/>
          </p:cNvSpPr>
          <p:nvPr>
            <p:custDataLst>
              <p:tags r:id="rId3"/>
            </p:custDataLst>
          </p:nvPr>
        </p:nvSpPr>
        <p:spPr bwMode="auto">
          <a:xfrm>
            <a:off x="859990" y="3352001"/>
            <a:ext cx="3265976" cy="3048800"/>
          </a:xfrm>
          <a:prstGeom prst="rect">
            <a:avLst/>
          </a:prstGeom>
          <a:solidFill>
            <a:schemeClr val="bg1"/>
          </a:solidFill>
          <a:ln w="19050" algn="ctr">
            <a:noFill/>
            <a:miter lim="800000"/>
            <a:headEnd type="none" w="sm" len="sm"/>
            <a:tailEnd type="none" w="sm" len="sm"/>
          </a:ln>
        </p:spPr>
        <p:txBody>
          <a:bodyPr lIns="91440" tIns="91440" rIns="91440" bIns="0" anchor="t"/>
          <a:lstStyle/>
          <a:p>
            <a:pPr marL="117475" indent="-117475">
              <a:buFont typeface="Arial" panose="020B0604020202020204" pitchFamily="34" charset="0"/>
              <a:buChar char="•"/>
            </a:pPr>
            <a:r>
              <a:rPr lang="en-US" sz="1050" dirty="0"/>
              <a:t>Single channel (i.e. phone, branch, email) </a:t>
            </a:r>
          </a:p>
          <a:p>
            <a:pPr marL="117475" indent="-117475">
              <a:buFont typeface="Arial" panose="020B0604020202020204" pitchFamily="34" charset="0"/>
              <a:buChar char="•"/>
            </a:pPr>
            <a:endParaRPr lang="en-US" sz="1050" dirty="0"/>
          </a:p>
          <a:p>
            <a:pPr marL="117475" indent="-117475">
              <a:buFont typeface="Arial" panose="020B0604020202020204" pitchFamily="34" charset="0"/>
              <a:buChar char="•"/>
            </a:pPr>
            <a:endParaRPr lang="en-US" sz="1050" dirty="0"/>
          </a:p>
          <a:p>
            <a:pPr marL="117475" indent="-117475">
              <a:buFont typeface="Arial" panose="020B0604020202020204" pitchFamily="34" charset="0"/>
              <a:buChar char="•"/>
            </a:pPr>
            <a:r>
              <a:rPr lang="en-US" sz="1050" dirty="0"/>
              <a:t>Low knowledge of the customers</a:t>
            </a:r>
          </a:p>
          <a:p>
            <a:pPr marL="117475" indent="-117475">
              <a:buFont typeface="Arial" panose="020B0604020202020204" pitchFamily="34" charset="0"/>
              <a:buChar char="•"/>
            </a:pPr>
            <a:endParaRPr lang="en-US" sz="1050" dirty="0"/>
          </a:p>
          <a:p>
            <a:pPr marL="117475" indent="-117475">
              <a:buFont typeface="Arial" panose="020B0604020202020204" pitchFamily="34" charset="0"/>
              <a:buChar char="•"/>
            </a:pPr>
            <a:r>
              <a:rPr lang="en-US" sz="1050" dirty="0"/>
              <a:t>No customer segmentation</a:t>
            </a:r>
          </a:p>
          <a:p>
            <a:pPr marL="117475" indent="-117475">
              <a:buFont typeface="Arial" panose="020B0604020202020204" pitchFamily="34" charset="0"/>
              <a:buChar char="•"/>
            </a:pPr>
            <a:endParaRPr lang="en-US" sz="1050" dirty="0"/>
          </a:p>
          <a:p>
            <a:pPr marL="117475" indent="-117475">
              <a:buFont typeface="Arial" panose="020B0604020202020204" pitchFamily="34" charset="0"/>
              <a:buChar char="•"/>
            </a:pPr>
            <a:endParaRPr lang="en-US" sz="1050" dirty="0"/>
          </a:p>
          <a:p>
            <a:pPr marL="117475" indent="-117475">
              <a:buFont typeface="Arial" panose="020B0604020202020204" pitchFamily="34" charset="0"/>
              <a:buChar char="•"/>
            </a:pPr>
            <a:r>
              <a:rPr lang="en-US" sz="1050" dirty="0"/>
              <a:t>No integrated customer engagement strategy</a:t>
            </a:r>
          </a:p>
          <a:p>
            <a:pPr marL="117475" indent="-117475">
              <a:buFont typeface="Arial" panose="020B0604020202020204" pitchFamily="34" charset="0"/>
              <a:buChar char="•"/>
            </a:pPr>
            <a:endParaRPr lang="en-US" sz="1050" dirty="0"/>
          </a:p>
          <a:p>
            <a:pPr marL="117475" indent="-117475">
              <a:buFont typeface="Arial" panose="020B0604020202020204" pitchFamily="34" charset="0"/>
              <a:buChar char="•"/>
            </a:pPr>
            <a:endParaRPr lang="en-US" sz="1050" dirty="0"/>
          </a:p>
          <a:p>
            <a:pPr marL="117475" indent="-117475">
              <a:buFont typeface="Arial" panose="020B0604020202020204" pitchFamily="34" charset="0"/>
              <a:buChar char="•"/>
            </a:pPr>
            <a:endParaRPr lang="en-US" sz="1050" dirty="0"/>
          </a:p>
          <a:p>
            <a:pPr marL="117475" indent="-117475">
              <a:buFont typeface="Arial" panose="020B0604020202020204" pitchFamily="34" charset="0"/>
              <a:buChar char="•"/>
            </a:pPr>
            <a:r>
              <a:rPr lang="en-US" sz="1050" dirty="0"/>
              <a:t>Bills are sent by physical mail</a:t>
            </a:r>
          </a:p>
          <a:p>
            <a:pPr marL="117475" indent="-117475">
              <a:buFont typeface="Arial" panose="020B0604020202020204" pitchFamily="34" charset="0"/>
              <a:buChar char="•"/>
            </a:pPr>
            <a:endParaRPr lang="en-US" sz="1050" dirty="0"/>
          </a:p>
          <a:p>
            <a:pPr marL="117475" indent="-117475">
              <a:buFont typeface="Arial" panose="020B0604020202020204" pitchFamily="34" charset="0"/>
              <a:buChar char="•"/>
            </a:pPr>
            <a:endParaRPr lang="en-US" sz="1050" dirty="0"/>
          </a:p>
          <a:p>
            <a:pPr marL="117475" indent="-117475">
              <a:buFont typeface="Arial" panose="020B0604020202020204" pitchFamily="34" charset="0"/>
              <a:buChar char="•"/>
            </a:pPr>
            <a:r>
              <a:rPr lang="en-US" sz="1050" dirty="0"/>
              <a:t>React to customer needs</a:t>
            </a:r>
          </a:p>
        </p:txBody>
      </p:sp>
      <p:sp>
        <p:nvSpPr>
          <p:cNvPr id="96" name="Rectangle 15">
            <a:extLst>
              <a:ext uri="{FF2B5EF4-FFF2-40B4-BE49-F238E27FC236}">
                <a16:creationId xmlns:a16="http://schemas.microsoft.com/office/drawing/2014/main" id="{E727614D-6EF3-4584-945E-F17A9D81BB6F}"/>
              </a:ext>
            </a:extLst>
          </p:cNvPr>
          <p:cNvSpPr>
            <a:spLocks noChangeArrowheads="1"/>
          </p:cNvSpPr>
          <p:nvPr>
            <p:custDataLst>
              <p:tags r:id="rId4"/>
            </p:custDataLst>
          </p:nvPr>
        </p:nvSpPr>
        <p:spPr bwMode="auto">
          <a:xfrm>
            <a:off x="4490439" y="3352001"/>
            <a:ext cx="3265976" cy="3048800"/>
          </a:xfrm>
          <a:prstGeom prst="rect">
            <a:avLst/>
          </a:prstGeom>
          <a:solidFill>
            <a:schemeClr val="bg1"/>
          </a:solidFill>
          <a:ln w="19050" algn="ctr">
            <a:noFill/>
            <a:miter lim="800000"/>
            <a:headEnd type="none" w="sm" len="sm"/>
            <a:tailEnd type="none" w="sm" len="sm"/>
          </a:ln>
        </p:spPr>
        <p:txBody>
          <a:bodyPr lIns="91440" tIns="91440" rIns="91440" bIns="0" anchor="t"/>
          <a:lstStyle/>
          <a:p>
            <a:pPr marL="117475" indent="-117475">
              <a:buFont typeface="Arial" panose="020B0604020202020204" pitchFamily="34" charset="0"/>
              <a:buChar char="•"/>
            </a:pPr>
            <a:r>
              <a:rPr lang="en-US" sz="1050" dirty="0"/>
              <a:t>Multi channels but siloed</a:t>
            </a:r>
          </a:p>
          <a:p>
            <a:pPr marL="117475" indent="-117475">
              <a:buFont typeface="Arial" panose="020B0604020202020204" pitchFamily="34" charset="0"/>
              <a:buChar char="•"/>
            </a:pPr>
            <a:endParaRPr lang="en-US" sz="1050" dirty="0"/>
          </a:p>
          <a:p>
            <a:pPr marL="117475" indent="-117475">
              <a:buFont typeface="Arial" panose="020B0604020202020204" pitchFamily="34" charset="0"/>
              <a:buChar char="•"/>
            </a:pPr>
            <a:endParaRPr lang="en-US" sz="1050" dirty="0"/>
          </a:p>
          <a:p>
            <a:pPr marL="117475" indent="-117475">
              <a:buFont typeface="Arial" panose="020B0604020202020204" pitchFamily="34" charset="0"/>
              <a:buChar char="•"/>
            </a:pPr>
            <a:r>
              <a:rPr lang="en-US" sz="1050" dirty="0"/>
              <a:t>Partial knowledge of the customers</a:t>
            </a:r>
          </a:p>
          <a:p>
            <a:pPr marL="117475" indent="-117475">
              <a:buFont typeface="Arial" panose="020B0604020202020204" pitchFamily="34" charset="0"/>
              <a:buChar char="•"/>
            </a:pPr>
            <a:endParaRPr lang="en-US" sz="1050" dirty="0"/>
          </a:p>
          <a:p>
            <a:pPr marL="117475" indent="-117475">
              <a:buFont typeface="Arial" panose="020B0604020202020204" pitchFamily="34" charset="0"/>
              <a:buChar char="•"/>
            </a:pPr>
            <a:r>
              <a:rPr lang="en-US" sz="1050" dirty="0"/>
              <a:t>Limited customer segmentation allowing for slightly targeted customer experience</a:t>
            </a:r>
          </a:p>
          <a:p>
            <a:pPr marL="117475" indent="-117475">
              <a:buFont typeface="Arial" panose="020B0604020202020204" pitchFamily="34" charset="0"/>
              <a:buChar char="•"/>
            </a:pPr>
            <a:endParaRPr lang="en-US" sz="1050" dirty="0"/>
          </a:p>
          <a:p>
            <a:pPr marL="117475" indent="-117475">
              <a:buFont typeface="Arial" panose="020B0604020202020204" pitchFamily="34" charset="0"/>
              <a:buChar char="•"/>
            </a:pPr>
            <a:r>
              <a:rPr lang="en-US" sz="1050" dirty="0"/>
              <a:t>Beginning to define an integrated customer engagement strategy</a:t>
            </a:r>
          </a:p>
          <a:p>
            <a:pPr marL="117475" indent="-117475">
              <a:buFont typeface="Arial" panose="020B0604020202020204" pitchFamily="34" charset="0"/>
              <a:buChar char="•"/>
            </a:pPr>
            <a:endParaRPr lang="en-US" sz="1050" dirty="0"/>
          </a:p>
          <a:p>
            <a:pPr marL="117475" indent="-117475">
              <a:buFont typeface="Arial" panose="020B0604020202020204" pitchFamily="34" charset="0"/>
              <a:buChar char="•"/>
            </a:pPr>
            <a:endParaRPr lang="en-US" sz="1050" dirty="0"/>
          </a:p>
          <a:p>
            <a:pPr marL="117475" indent="-117475">
              <a:buFont typeface="Arial" panose="020B0604020202020204" pitchFamily="34" charset="0"/>
              <a:buChar char="•"/>
            </a:pPr>
            <a:r>
              <a:rPr lang="en-US" sz="1050" dirty="0"/>
              <a:t>Bills are sent by email</a:t>
            </a:r>
          </a:p>
          <a:p>
            <a:pPr marL="117475" indent="-117475">
              <a:buFont typeface="Arial" panose="020B0604020202020204" pitchFamily="34" charset="0"/>
              <a:buChar char="•"/>
            </a:pPr>
            <a:endParaRPr lang="en-US" sz="1050" dirty="0"/>
          </a:p>
          <a:p>
            <a:pPr marL="117475" indent="-117475">
              <a:buFont typeface="Arial" panose="020B0604020202020204" pitchFamily="34" charset="0"/>
              <a:buChar char="•"/>
            </a:pPr>
            <a:endParaRPr lang="en-US" sz="1050" dirty="0"/>
          </a:p>
          <a:p>
            <a:pPr marL="117475" indent="-117475">
              <a:buFont typeface="Arial" panose="020B0604020202020204" pitchFamily="34" charset="0"/>
              <a:buChar char="•"/>
            </a:pPr>
            <a:r>
              <a:rPr lang="en-US" sz="1050" dirty="0"/>
              <a:t>Begin to define how to proactively answer customer needs</a:t>
            </a:r>
          </a:p>
        </p:txBody>
      </p:sp>
      <p:sp>
        <p:nvSpPr>
          <p:cNvPr id="97" name="Rectangle 15">
            <a:extLst>
              <a:ext uri="{FF2B5EF4-FFF2-40B4-BE49-F238E27FC236}">
                <a16:creationId xmlns:a16="http://schemas.microsoft.com/office/drawing/2014/main" id="{454D0741-6D38-4181-8433-5B93ADA4FFCF}"/>
              </a:ext>
            </a:extLst>
          </p:cNvPr>
          <p:cNvSpPr>
            <a:spLocks noChangeArrowheads="1"/>
          </p:cNvSpPr>
          <p:nvPr>
            <p:custDataLst>
              <p:tags r:id="rId5"/>
            </p:custDataLst>
          </p:nvPr>
        </p:nvSpPr>
        <p:spPr bwMode="auto">
          <a:xfrm>
            <a:off x="8092302" y="3352001"/>
            <a:ext cx="3265976" cy="3048800"/>
          </a:xfrm>
          <a:prstGeom prst="rect">
            <a:avLst/>
          </a:prstGeom>
          <a:solidFill>
            <a:schemeClr val="bg1"/>
          </a:solidFill>
          <a:ln w="19050" algn="ctr">
            <a:noFill/>
            <a:miter lim="800000"/>
            <a:headEnd type="none" w="sm" len="sm"/>
            <a:tailEnd type="none" w="sm" len="sm"/>
          </a:ln>
        </p:spPr>
        <p:txBody>
          <a:bodyPr lIns="91440" tIns="91440" rIns="91440" bIns="0" anchor="t"/>
          <a:lstStyle/>
          <a:p>
            <a:pPr marL="117475" indent="-117475">
              <a:buFont typeface="Arial" panose="020B0604020202020204" pitchFamily="34" charset="0"/>
              <a:buChar char="•"/>
            </a:pPr>
            <a:r>
              <a:rPr lang="en-US" sz="1050" dirty="0"/>
              <a:t>Omni-channel model where all the channels are integrated</a:t>
            </a:r>
          </a:p>
          <a:p>
            <a:pPr marL="117475" indent="-117475">
              <a:buFont typeface="Arial" panose="020B0604020202020204" pitchFamily="34" charset="0"/>
              <a:buChar char="•"/>
            </a:pPr>
            <a:endParaRPr lang="en-US" sz="1050" dirty="0"/>
          </a:p>
          <a:p>
            <a:pPr marL="117475" indent="-117475">
              <a:buFont typeface="Arial" panose="020B0604020202020204" pitchFamily="34" charset="0"/>
              <a:buChar char="•"/>
            </a:pPr>
            <a:r>
              <a:rPr lang="en-US" sz="1050" dirty="0"/>
              <a:t>360</a:t>
            </a:r>
            <a:r>
              <a:rPr lang="en-US" sz="1050" baseline="30000" dirty="0"/>
              <a:t>o</a:t>
            </a:r>
            <a:r>
              <a:rPr lang="en-US" sz="1050" dirty="0"/>
              <a:t>  view of the customers</a:t>
            </a:r>
          </a:p>
          <a:p>
            <a:pPr marL="117475" indent="-117475">
              <a:buFont typeface="Arial" panose="020B0604020202020204" pitchFamily="34" charset="0"/>
              <a:buChar char="•"/>
            </a:pPr>
            <a:endParaRPr lang="en-US" sz="1050" dirty="0"/>
          </a:p>
          <a:p>
            <a:pPr marL="117475" indent="-117475">
              <a:buFont typeface="Arial" panose="020B0604020202020204" pitchFamily="34" charset="0"/>
              <a:buChar char="•"/>
            </a:pPr>
            <a:r>
              <a:rPr lang="en-US" sz="1050" dirty="0"/>
              <a:t>Detailed segmentation allowing for targeted customer experience</a:t>
            </a:r>
          </a:p>
          <a:p>
            <a:pPr marL="117475" indent="-117475">
              <a:buFont typeface="Arial" panose="020B0604020202020204" pitchFamily="34" charset="0"/>
              <a:buChar char="•"/>
            </a:pPr>
            <a:endParaRPr lang="en-US" sz="1050" dirty="0"/>
          </a:p>
          <a:p>
            <a:pPr marL="117475" indent="-117475">
              <a:buFont typeface="Arial" panose="020B0604020202020204" pitchFamily="34" charset="0"/>
              <a:buChar char="•"/>
            </a:pPr>
            <a:r>
              <a:rPr lang="en-US" sz="1050" dirty="0"/>
              <a:t>Holistic integrated customer engagement strategy</a:t>
            </a:r>
          </a:p>
          <a:p>
            <a:pPr marL="117475" indent="-117475">
              <a:buFont typeface="Arial" panose="020B0604020202020204" pitchFamily="34" charset="0"/>
              <a:buChar char="•"/>
            </a:pPr>
            <a:endParaRPr lang="en-US" sz="1050" dirty="0"/>
          </a:p>
          <a:p>
            <a:pPr marL="117475" indent="-117475">
              <a:buFont typeface="Arial" panose="020B0604020202020204" pitchFamily="34" charset="0"/>
              <a:buChar char="•"/>
            </a:pPr>
            <a:endParaRPr lang="en-US" sz="1050" dirty="0"/>
          </a:p>
          <a:p>
            <a:pPr marL="117475" indent="-117475">
              <a:buFont typeface="Arial" panose="020B0604020202020204" pitchFamily="34" charset="0"/>
              <a:buChar char="•"/>
            </a:pPr>
            <a:r>
              <a:rPr lang="en-US" sz="1050" dirty="0"/>
              <a:t>Bills are sent by email and can be customized via the company’s website or phone application</a:t>
            </a:r>
          </a:p>
          <a:p>
            <a:pPr marL="117475" indent="-117475">
              <a:buFont typeface="Arial" panose="020B0604020202020204" pitchFamily="34" charset="0"/>
              <a:buChar char="•"/>
            </a:pPr>
            <a:endParaRPr lang="en-US" sz="1050" dirty="0"/>
          </a:p>
          <a:p>
            <a:pPr marL="117475" indent="-117475">
              <a:buFont typeface="Arial" panose="020B0604020202020204" pitchFamily="34" charset="0"/>
              <a:buChar char="•"/>
            </a:pPr>
            <a:r>
              <a:rPr lang="en-US" sz="1050" dirty="0"/>
              <a:t>Proactively answer customer needs, and influence buying decisions</a:t>
            </a:r>
          </a:p>
          <a:p>
            <a:pPr marL="117475" indent="-117475">
              <a:buFont typeface="Arial" panose="020B0604020202020204" pitchFamily="34" charset="0"/>
              <a:buChar char="•"/>
            </a:pPr>
            <a:endParaRPr lang="en-US" sz="1050" dirty="0"/>
          </a:p>
          <a:p>
            <a:pPr marL="117475" indent="-117475">
              <a:buFont typeface="Arial" panose="020B0604020202020204" pitchFamily="34" charset="0"/>
              <a:buChar char="•"/>
            </a:pPr>
            <a:endParaRPr lang="en-US" sz="1050" dirty="0"/>
          </a:p>
          <a:p>
            <a:pPr marL="117475" indent="-117475">
              <a:buFont typeface="Arial" panose="020B0604020202020204" pitchFamily="34" charset="0"/>
              <a:buChar char="•"/>
            </a:pPr>
            <a:endParaRPr lang="en-US" sz="1050" dirty="0"/>
          </a:p>
        </p:txBody>
      </p:sp>
      <p:sp>
        <p:nvSpPr>
          <p:cNvPr id="98" name="Rectangle 15">
            <a:extLst>
              <a:ext uri="{FF2B5EF4-FFF2-40B4-BE49-F238E27FC236}">
                <a16:creationId xmlns:a16="http://schemas.microsoft.com/office/drawing/2014/main" id="{CC083EE0-2B5C-4C19-B59E-08042F40176C}"/>
              </a:ext>
            </a:extLst>
          </p:cNvPr>
          <p:cNvSpPr>
            <a:spLocks noChangeArrowheads="1"/>
          </p:cNvSpPr>
          <p:nvPr>
            <p:custDataLst>
              <p:tags r:id="rId6"/>
            </p:custDataLst>
          </p:nvPr>
        </p:nvSpPr>
        <p:spPr bwMode="auto">
          <a:xfrm>
            <a:off x="859990" y="2944857"/>
            <a:ext cx="3265976" cy="356899"/>
          </a:xfrm>
          <a:prstGeom prst="rect">
            <a:avLst/>
          </a:prstGeom>
          <a:solidFill>
            <a:srgbClr val="FFC5C5"/>
          </a:solidFill>
          <a:ln w="19050" algn="ctr">
            <a:noFill/>
            <a:miter lim="800000"/>
            <a:headEnd type="none" w="sm" len="sm"/>
            <a:tailEnd type="none" w="sm" len="sm"/>
          </a:ln>
        </p:spPr>
        <p:txBody>
          <a:bodyPr lIns="91440" tIns="0" rIns="91440" bIns="0" anchor="ctr"/>
          <a:lstStyle/>
          <a:p>
            <a:pPr algn="ctr" defTabSz="787400" eaLnBrk="0" hangingPunct="0">
              <a:buClr>
                <a:schemeClr val="tx1"/>
              </a:buClr>
            </a:pPr>
            <a:r>
              <a:rPr lang="en-US" altLang="ja-JP" sz="1400" b="1" dirty="0">
                <a:solidFill>
                  <a:srgbClr val="FF5050"/>
                </a:solidFill>
                <a:ea typeface="MS PGothic" pitchFamily="34" charset="-128"/>
              </a:rPr>
              <a:t>1. Low maturity</a:t>
            </a:r>
          </a:p>
        </p:txBody>
      </p:sp>
      <p:sp>
        <p:nvSpPr>
          <p:cNvPr id="99" name="TextBox 98">
            <a:extLst>
              <a:ext uri="{FF2B5EF4-FFF2-40B4-BE49-F238E27FC236}">
                <a16:creationId xmlns:a16="http://schemas.microsoft.com/office/drawing/2014/main" id="{7B6F1E02-8A7B-40A8-8DCD-35C211144408}"/>
              </a:ext>
            </a:extLst>
          </p:cNvPr>
          <p:cNvSpPr txBox="1"/>
          <p:nvPr/>
        </p:nvSpPr>
        <p:spPr>
          <a:xfrm>
            <a:off x="1799743" y="1597688"/>
            <a:ext cx="8592514" cy="307777"/>
          </a:xfrm>
          <a:prstGeom prst="rect">
            <a:avLst/>
          </a:prstGeom>
          <a:noFill/>
        </p:spPr>
        <p:txBody>
          <a:bodyPr wrap="square" rtlCol="0">
            <a:spAutoFit/>
          </a:bodyPr>
          <a:lstStyle/>
          <a:p>
            <a:pPr algn="ctr"/>
            <a:r>
              <a:rPr lang="en-US" sz="1400" b="1" dirty="0"/>
              <a:t>Customer experience digital maturity assessment</a:t>
            </a:r>
          </a:p>
        </p:txBody>
      </p:sp>
      <p:sp>
        <p:nvSpPr>
          <p:cNvPr id="100" name="Rectangle 15">
            <a:extLst>
              <a:ext uri="{FF2B5EF4-FFF2-40B4-BE49-F238E27FC236}">
                <a16:creationId xmlns:a16="http://schemas.microsoft.com/office/drawing/2014/main" id="{7D1C5D49-92C1-430D-A476-BB166DDB2F9B}"/>
              </a:ext>
            </a:extLst>
          </p:cNvPr>
          <p:cNvSpPr>
            <a:spLocks noChangeArrowheads="1"/>
          </p:cNvSpPr>
          <p:nvPr>
            <p:custDataLst>
              <p:tags r:id="rId7"/>
            </p:custDataLst>
          </p:nvPr>
        </p:nvSpPr>
        <p:spPr bwMode="auto">
          <a:xfrm>
            <a:off x="4490439" y="2944857"/>
            <a:ext cx="3265976" cy="356899"/>
          </a:xfrm>
          <a:prstGeom prst="rect">
            <a:avLst/>
          </a:prstGeom>
          <a:solidFill>
            <a:srgbClr val="FAE8B6"/>
          </a:solidFill>
          <a:ln w="19050" algn="ctr">
            <a:noFill/>
            <a:miter lim="800000"/>
            <a:headEnd type="none" w="sm" len="sm"/>
            <a:tailEnd type="none" w="sm" len="sm"/>
          </a:ln>
        </p:spPr>
        <p:txBody>
          <a:bodyPr lIns="91440" tIns="0" rIns="91440" bIns="0" anchor="ctr"/>
          <a:lstStyle/>
          <a:p>
            <a:pPr algn="ctr" defTabSz="787400" eaLnBrk="0" hangingPunct="0">
              <a:buClr>
                <a:schemeClr val="tx1"/>
              </a:buClr>
            </a:pPr>
            <a:r>
              <a:rPr lang="en-US" altLang="ja-JP" sz="1400" b="1" dirty="0">
                <a:solidFill>
                  <a:srgbClr val="FFC000"/>
                </a:solidFill>
                <a:ea typeface="MS PGothic" pitchFamily="34" charset="-128"/>
              </a:rPr>
              <a:t>2. Medium maturity</a:t>
            </a:r>
          </a:p>
        </p:txBody>
      </p:sp>
      <p:sp>
        <p:nvSpPr>
          <p:cNvPr id="101" name="Rectangle 15">
            <a:extLst>
              <a:ext uri="{FF2B5EF4-FFF2-40B4-BE49-F238E27FC236}">
                <a16:creationId xmlns:a16="http://schemas.microsoft.com/office/drawing/2014/main" id="{E32B3E8A-90A1-4A21-AF7C-1561B8F9D8C9}"/>
              </a:ext>
            </a:extLst>
          </p:cNvPr>
          <p:cNvSpPr>
            <a:spLocks noChangeArrowheads="1"/>
          </p:cNvSpPr>
          <p:nvPr>
            <p:custDataLst>
              <p:tags r:id="rId8"/>
            </p:custDataLst>
          </p:nvPr>
        </p:nvSpPr>
        <p:spPr bwMode="auto">
          <a:xfrm>
            <a:off x="8092302" y="2944857"/>
            <a:ext cx="3265976" cy="356899"/>
          </a:xfrm>
          <a:prstGeom prst="rect">
            <a:avLst/>
          </a:prstGeom>
          <a:solidFill>
            <a:srgbClr val="DAEFC3"/>
          </a:solidFill>
          <a:ln w="19050" algn="ctr">
            <a:noFill/>
            <a:miter lim="800000"/>
            <a:headEnd type="none" w="sm" len="sm"/>
            <a:tailEnd type="none" w="sm" len="sm"/>
          </a:ln>
        </p:spPr>
        <p:txBody>
          <a:bodyPr lIns="91440" tIns="0" rIns="91440" bIns="0" anchor="ctr"/>
          <a:lstStyle/>
          <a:p>
            <a:pPr algn="ctr" defTabSz="787400" eaLnBrk="0" hangingPunct="0">
              <a:buClr>
                <a:schemeClr val="tx1"/>
              </a:buClr>
            </a:pPr>
            <a:r>
              <a:rPr lang="en-US" altLang="ja-JP" sz="1400" b="1" dirty="0">
                <a:solidFill>
                  <a:srgbClr val="00B050"/>
                </a:solidFill>
                <a:ea typeface="MS PGothic" pitchFamily="34" charset="-128"/>
              </a:rPr>
              <a:t>3. High maturity</a:t>
            </a:r>
          </a:p>
        </p:txBody>
      </p:sp>
      <p:sp>
        <p:nvSpPr>
          <p:cNvPr id="102" name="Arrow: Down 101">
            <a:extLst>
              <a:ext uri="{FF2B5EF4-FFF2-40B4-BE49-F238E27FC236}">
                <a16:creationId xmlns:a16="http://schemas.microsoft.com/office/drawing/2014/main" id="{22B80F9A-F34A-4B12-A261-6F32DE9925CC}"/>
              </a:ext>
            </a:extLst>
          </p:cNvPr>
          <p:cNvSpPr/>
          <p:nvPr/>
        </p:nvSpPr>
        <p:spPr bwMode="auto">
          <a:xfrm>
            <a:off x="1592732" y="2190224"/>
            <a:ext cx="427723" cy="254244"/>
          </a:xfrm>
          <a:prstGeom prst="downArrow">
            <a:avLst/>
          </a:prstGeom>
          <a:solidFill>
            <a:schemeClr val="tx2"/>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chemeClr val="tx2">
                  <a:lumMod val="60000"/>
                  <a:lumOff val="40000"/>
                </a:schemeClr>
              </a:solidFill>
              <a:ea typeface="+mn-ea"/>
              <a:cs typeface="Times New Roman" pitchFamily="18" charset="0"/>
            </a:endParaRPr>
          </a:p>
        </p:txBody>
      </p:sp>
      <p:sp>
        <p:nvSpPr>
          <p:cNvPr id="104" name="Arrow: Down 103">
            <a:extLst>
              <a:ext uri="{FF2B5EF4-FFF2-40B4-BE49-F238E27FC236}">
                <a16:creationId xmlns:a16="http://schemas.microsoft.com/office/drawing/2014/main" id="{AB6E24FD-5856-4CD0-BFE7-2E3E042321E5}"/>
              </a:ext>
            </a:extLst>
          </p:cNvPr>
          <p:cNvSpPr/>
          <p:nvPr/>
        </p:nvSpPr>
        <p:spPr bwMode="auto">
          <a:xfrm>
            <a:off x="7302400" y="2190224"/>
            <a:ext cx="427723" cy="254244"/>
          </a:xfrm>
          <a:prstGeom prst="downArrow">
            <a:avLst/>
          </a:prstGeom>
          <a:solidFill>
            <a:schemeClr val="tx2"/>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chemeClr val="tx2">
                  <a:lumMod val="60000"/>
                  <a:lumOff val="40000"/>
                </a:schemeClr>
              </a:solidFill>
              <a:ea typeface="+mn-ea"/>
              <a:cs typeface="Times New Roman" pitchFamily="18" charset="0"/>
            </a:endParaRPr>
          </a:p>
        </p:txBody>
      </p:sp>
      <p:sp>
        <p:nvSpPr>
          <p:cNvPr id="106" name="Arrow: Right 105">
            <a:extLst>
              <a:ext uri="{FF2B5EF4-FFF2-40B4-BE49-F238E27FC236}">
                <a16:creationId xmlns:a16="http://schemas.microsoft.com/office/drawing/2014/main" id="{9A7F03C9-82AD-4D59-B8D1-EA74485FF11A}"/>
              </a:ext>
            </a:extLst>
          </p:cNvPr>
          <p:cNvSpPr/>
          <p:nvPr/>
        </p:nvSpPr>
        <p:spPr bwMode="auto">
          <a:xfrm>
            <a:off x="859990" y="2703262"/>
            <a:ext cx="10498289" cy="190683"/>
          </a:xfrm>
          <a:prstGeom prst="rightArrow">
            <a:avLst/>
          </a:prstGeom>
          <a:gradFill flip="none" rotWithShape="1">
            <a:gsLst>
              <a:gs pos="54500">
                <a:srgbClr val="FAE8B6"/>
              </a:gs>
              <a:gs pos="0">
                <a:srgbClr val="FFC5C5"/>
              </a:gs>
              <a:gs pos="100000">
                <a:srgbClr val="DAEFC3"/>
              </a:gs>
            </a:gsLst>
            <a:lin ang="0" scaled="1"/>
            <a:tileRect/>
          </a:gra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ea typeface="+mn-ea"/>
              <a:cs typeface="Times New Roman" pitchFamily="18" charset="0"/>
            </a:endParaRPr>
          </a:p>
        </p:txBody>
      </p:sp>
      <p:sp>
        <p:nvSpPr>
          <p:cNvPr id="108" name="TextBox 107">
            <a:extLst>
              <a:ext uri="{FF2B5EF4-FFF2-40B4-BE49-F238E27FC236}">
                <a16:creationId xmlns:a16="http://schemas.microsoft.com/office/drawing/2014/main" id="{DB294AAC-1205-4D4F-9E35-F6F0551E214E}"/>
              </a:ext>
            </a:extLst>
          </p:cNvPr>
          <p:cNvSpPr txBox="1"/>
          <p:nvPr/>
        </p:nvSpPr>
        <p:spPr>
          <a:xfrm>
            <a:off x="7263628" y="2421278"/>
            <a:ext cx="505267" cy="369332"/>
          </a:xfrm>
          <a:prstGeom prst="rect">
            <a:avLst/>
          </a:prstGeom>
          <a:noFill/>
        </p:spPr>
        <p:txBody>
          <a:bodyPr wrap="none" rtlCol="0">
            <a:spAutoFit/>
          </a:bodyPr>
          <a:lstStyle/>
          <a:p>
            <a:pPr algn="ctr"/>
            <a:r>
              <a:rPr lang="en-US" b="1" dirty="0">
                <a:solidFill>
                  <a:schemeClr val="tx2"/>
                </a:solidFill>
              </a:rPr>
              <a:t>1.9</a:t>
            </a:r>
          </a:p>
        </p:txBody>
      </p:sp>
      <p:sp>
        <p:nvSpPr>
          <p:cNvPr id="110" name="TextBox 109">
            <a:extLst>
              <a:ext uri="{FF2B5EF4-FFF2-40B4-BE49-F238E27FC236}">
                <a16:creationId xmlns:a16="http://schemas.microsoft.com/office/drawing/2014/main" id="{4D8F21A8-5B6C-4C95-AD23-201E29090AC4}"/>
              </a:ext>
            </a:extLst>
          </p:cNvPr>
          <p:cNvSpPr txBox="1"/>
          <p:nvPr/>
        </p:nvSpPr>
        <p:spPr>
          <a:xfrm>
            <a:off x="1553960" y="2421278"/>
            <a:ext cx="505267" cy="369332"/>
          </a:xfrm>
          <a:prstGeom prst="rect">
            <a:avLst/>
          </a:prstGeom>
          <a:noFill/>
        </p:spPr>
        <p:txBody>
          <a:bodyPr wrap="none" rtlCol="0">
            <a:spAutoFit/>
          </a:bodyPr>
          <a:lstStyle/>
          <a:p>
            <a:pPr algn="ctr"/>
            <a:r>
              <a:rPr lang="en-US" b="1" dirty="0">
                <a:solidFill>
                  <a:schemeClr val="tx2"/>
                </a:solidFill>
              </a:rPr>
              <a:t>0.4</a:t>
            </a:r>
          </a:p>
        </p:txBody>
      </p:sp>
      <p:sp>
        <p:nvSpPr>
          <p:cNvPr id="111" name="Speech Bubble: Rectangle with Corners Rounded 110">
            <a:extLst>
              <a:ext uri="{FF2B5EF4-FFF2-40B4-BE49-F238E27FC236}">
                <a16:creationId xmlns:a16="http://schemas.microsoft.com/office/drawing/2014/main" id="{DA307C87-4AB9-4398-AE4B-E416E0860F6D}"/>
              </a:ext>
            </a:extLst>
          </p:cNvPr>
          <p:cNvSpPr/>
          <p:nvPr/>
        </p:nvSpPr>
        <p:spPr>
          <a:xfrm>
            <a:off x="412282" y="3696506"/>
            <a:ext cx="1775461" cy="2088522"/>
          </a:xfrm>
          <a:prstGeom prst="wedgeRoundRectCallout">
            <a:avLst>
              <a:gd name="adj1" fmla="val 73820"/>
              <a:gd name="adj2" fmla="val -41818"/>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The content of this slide should illustrate the title of this slide. If the content of this slide is not relevant, just delete it. Check all the slides of this presentation, as we may potentially have a template that you may want to reuse. </a:t>
            </a:r>
          </a:p>
        </p:txBody>
      </p:sp>
    </p:spTree>
    <p:extLst>
      <p:ext uri="{BB962C8B-B14F-4D97-AF65-F5344CB8AC3E}">
        <p14:creationId xmlns:p14="http://schemas.microsoft.com/office/powerpoint/2010/main" val="616834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extLst>
              <p:ext uri="{D42A27DB-BD31-4B8C-83A1-F6EECF244321}">
                <p14:modId xmlns:p14="http://schemas.microsoft.com/office/powerpoint/2010/main" val="15681495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34570" name="think-cell Slide" r:id="rId11" imgW="344" imgH="344" progId="TCLayout.ActiveDocument.1">
                  <p:embed/>
                </p:oleObj>
              </mc:Choice>
              <mc:Fallback>
                <p:oleObj name="think-cell Slide" r:id="rId11"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114" y="365126"/>
            <a:ext cx="11073049" cy="1091318"/>
          </a:xfrm>
        </p:spPr>
        <p:txBody>
          <a:bodyPr>
            <a:no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Reason 2: </a:t>
            </a:r>
            <a:r>
              <a:rPr lang="en-US" altLang="ja-JP" sz="2400" dirty="0">
                <a:solidFill>
                  <a:srgbClr val="002060"/>
                </a:solidFill>
                <a:ea typeface="MS PGothic" pitchFamily="34" charset="-128"/>
              </a:rPr>
              <a:t>Insert the reason mentioned in the Executive Summary</a:t>
            </a:r>
            <a:br>
              <a:rPr lang="en-US" sz="2400" dirty="0"/>
            </a:br>
            <a:r>
              <a:rPr lang="en-US" sz="2000" b="0" dirty="0"/>
              <a:t>Insert the second bullet point mentioned in the executive summary</a:t>
            </a:r>
            <a:endParaRPr lang="en-US" b="0" dirty="0"/>
          </a:p>
        </p:txBody>
      </p:sp>
      <p:sp>
        <p:nvSpPr>
          <p:cNvPr id="2" name="Slide Number Placeholder 1">
            <a:extLst>
              <a:ext uri="{FF2B5EF4-FFF2-40B4-BE49-F238E27FC236}">
                <a16:creationId xmlns:a16="http://schemas.microsoft.com/office/drawing/2014/main" id="{7837E1C4-A2D7-4558-A504-36AC8920218D}"/>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9</a:t>
            </a:fld>
            <a:endParaRPr lang="en-US" sz="1000" dirty="0">
              <a:solidFill>
                <a:srgbClr val="ADAFBB"/>
              </a:solidFill>
            </a:endParaRPr>
          </a:p>
        </p:txBody>
      </p:sp>
      <p:sp>
        <p:nvSpPr>
          <p:cNvPr id="18" name="Rectangle 17">
            <a:extLst>
              <a:ext uri="{FF2B5EF4-FFF2-40B4-BE49-F238E27FC236}">
                <a16:creationId xmlns:a16="http://schemas.microsoft.com/office/drawing/2014/main" id="{6690B5F9-90B9-4DDB-8F95-51D207BE3335}"/>
              </a:ext>
            </a:extLst>
          </p:cNvPr>
          <p:cNvSpPr/>
          <p:nvPr/>
        </p:nvSpPr>
        <p:spPr>
          <a:xfrm>
            <a:off x="10209613" y="628824"/>
            <a:ext cx="1377550" cy="8268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82550" indent="-82550">
              <a:spcBef>
                <a:spcPts val="400"/>
              </a:spcBef>
              <a:spcAft>
                <a:spcPts val="400"/>
              </a:spcAft>
              <a:buFont typeface="Arial" panose="020B0604020202020204" pitchFamily="34" charset="0"/>
              <a:buChar char="•"/>
            </a:pPr>
            <a:endParaRPr lang="en-US" sz="1100" dirty="0">
              <a:solidFill>
                <a:schemeClr val="tx1"/>
              </a:solidFill>
            </a:endParaRPr>
          </a:p>
        </p:txBody>
      </p:sp>
      <p:sp>
        <p:nvSpPr>
          <p:cNvPr id="22" name="Rectangle 21">
            <a:extLst>
              <a:ext uri="{FF2B5EF4-FFF2-40B4-BE49-F238E27FC236}">
                <a16:creationId xmlns:a16="http://schemas.microsoft.com/office/drawing/2014/main" id="{8602A036-7416-4988-925A-EBDA9C107B50}"/>
              </a:ext>
            </a:extLst>
          </p:cNvPr>
          <p:cNvSpPr/>
          <p:nvPr/>
        </p:nvSpPr>
        <p:spPr>
          <a:xfrm>
            <a:off x="10209613" y="731312"/>
            <a:ext cx="1377550" cy="8268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82550" indent="-82550">
              <a:spcBef>
                <a:spcPts val="400"/>
              </a:spcBef>
              <a:spcAft>
                <a:spcPts val="400"/>
              </a:spcAft>
              <a:buFont typeface="Arial" panose="020B0604020202020204" pitchFamily="34" charset="0"/>
              <a:buChar char="•"/>
            </a:pPr>
            <a:endParaRPr lang="en-US" sz="1100" dirty="0">
              <a:solidFill>
                <a:schemeClr val="tx1"/>
              </a:solidFill>
            </a:endParaRPr>
          </a:p>
        </p:txBody>
      </p:sp>
      <p:sp>
        <p:nvSpPr>
          <p:cNvPr id="28" name="Rectangle 27">
            <a:extLst>
              <a:ext uri="{FF2B5EF4-FFF2-40B4-BE49-F238E27FC236}">
                <a16:creationId xmlns:a16="http://schemas.microsoft.com/office/drawing/2014/main" id="{798D09E1-2772-4230-A5DE-2885A3E7C695}"/>
              </a:ext>
            </a:extLst>
          </p:cNvPr>
          <p:cNvSpPr/>
          <p:nvPr/>
        </p:nvSpPr>
        <p:spPr>
          <a:xfrm>
            <a:off x="10209613" y="833801"/>
            <a:ext cx="327882" cy="10005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82550" indent="-82550">
              <a:spcBef>
                <a:spcPts val="400"/>
              </a:spcBef>
              <a:spcAft>
                <a:spcPts val="400"/>
              </a:spcAft>
              <a:buFont typeface="Arial" panose="020B0604020202020204" pitchFamily="34" charset="0"/>
              <a:buChar char="•"/>
            </a:pPr>
            <a:endParaRPr lang="en-US" sz="1100" dirty="0">
              <a:solidFill>
                <a:schemeClr val="tx1"/>
              </a:solidFill>
            </a:endParaRPr>
          </a:p>
        </p:txBody>
      </p:sp>
      <p:sp>
        <p:nvSpPr>
          <p:cNvPr id="30" name="Rectangle 29">
            <a:extLst>
              <a:ext uri="{FF2B5EF4-FFF2-40B4-BE49-F238E27FC236}">
                <a16:creationId xmlns:a16="http://schemas.microsoft.com/office/drawing/2014/main" id="{323C893F-BEBA-4082-9EB6-0A56A50A575D}"/>
              </a:ext>
            </a:extLst>
          </p:cNvPr>
          <p:cNvSpPr/>
          <p:nvPr/>
        </p:nvSpPr>
        <p:spPr>
          <a:xfrm>
            <a:off x="10559502" y="833801"/>
            <a:ext cx="327882" cy="100056"/>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nchorCtr="0"/>
          <a:lstStyle/>
          <a:p>
            <a:pPr marL="82550" indent="-82550">
              <a:spcBef>
                <a:spcPts val="400"/>
              </a:spcBef>
              <a:spcAft>
                <a:spcPts val="400"/>
              </a:spcAft>
              <a:buFont typeface="Arial" panose="020B0604020202020204" pitchFamily="34" charset="0"/>
              <a:buChar char="•"/>
            </a:pPr>
            <a:endParaRPr lang="en-US" sz="1100" dirty="0">
              <a:solidFill>
                <a:schemeClr val="tx1"/>
              </a:solidFill>
            </a:endParaRPr>
          </a:p>
        </p:txBody>
      </p:sp>
      <p:sp>
        <p:nvSpPr>
          <p:cNvPr id="31" name="Rectangle 30">
            <a:extLst>
              <a:ext uri="{FF2B5EF4-FFF2-40B4-BE49-F238E27FC236}">
                <a16:creationId xmlns:a16="http://schemas.microsoft.com/office/drawing/2014/main" id="{A8CD83FA-ED72-4561-BBA0-31865A2A34C2}"/>
              </a:ext>
            </a:extLst>
          </p:cNvPr>
          <p:cNvSpPr/>
          <p:nvPr/>
        </p:nvSpPr>
        <p:spPr>
          <a:xfrm>
            <a:off x="10909391" y="833801"/>
            <a:ext cx="327882" cy="10005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0" marR="0" lvl="0" indent="0" algn="ctr" defTabSz="914400" rtl="0" eaLnBrk="1" fontAlgn="auto" latinLnBrk="0" hangingPunct="1">
              <a:lnSpc>
                <a:spcPct val="100000"/>
              </a:lnSpc>
              <a:spcBef>
                <a:spcPts val="400"/>
              </a:spcBef>
              <a:spcAft>
                <a:spcPts val="400"/>
              </a:spcAft>
              <a:buClrTx/>
              <a:buSzTx/>
              <a:buFontTx/>
              <a:buNone/>
              <a:tabLst/>
              <a:defRPr/>
            </a:pPr>
            <a:endParaRPr kumimoji="0" lang="en-US" sz="1200" b="1" i="0" u="none" strike="noStrike" kern="1200" cap="none" spc="0" normalizeH="0" baseline="0" noProof="0" dirty="0">
              <a:ln>
                <a:noFill/>
              </a:ln>
              <a:solidFill>
                <a:schemeClr val="tx1"/>
              </a:solidFill>
              <a:effectLst/>
              <a:uLnTx/>
              <a:uFillTx/>
              <a:ea typeface="+mn-ea"/>
              <a:cs typeface="+mn-cs"/>
            </a:endParaRPr>
          </a:p>
        </p:txBody>
      </p:sp>
      <p:sp>
        <p:nvSpPr>
          <p:cNvPr id="32" name="Rectangle 31">
            <a:extLst>
              <a:ext uri="{FF2B5EF4-FFF2-40B4-BE49-F238E27FC236}">
                <a16:creationId xmlns:a16="http://schemas.microsoft.com/office/drawing/2014/main" id="{D6063000-4BDA-4632-ABE1-352A74733347}"/>
              </a:ext>
            </a:extLst>
          </p:cNvPr>
          <p:cNvSpPr/>
          <p:nvPr/>
        </p:nvSpPr>
        <p:spPr>
          <a:xfrm>
            <a:off x="11259281" y="833801"/>
            <a:ext cx="327882" cy="10005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0" marR="0" lvl="0" indent="0" algn="ctr" defTabSz="914400" rtl="0" eaLnBrk="1" fontAlgn="auto" latinLnBrk="0" hangingPunct="1">
              <a:lnSpc>
                <a:spcPct val="100000"/>
              </a:lnSpc>
              <a:spcBef>
                <a:spcPts val="400"/>
              </a:spcBef>
              <a:spcAft>
                <a:spcPts val="400"/>
              </a:spcAft>
              <a:buClrTx/>
              <a:buSzTx/>
              <a:buFontTx/>
              <a:buNone/>
              <a:tabLst/>
              <a:defRPr/>
            </a:pPr>
            <a:endParaRPr kumimoji="0" lang="en-US" sz="1200" b="1" i="0" u="none" strike="noStrike" kern="1200" cap="none" spc="0" normalizeH="0" baseline="0" noProof="0" dirty="0">
              <a:ln>
                <a:noFill/>
              </a:ln>
              <a:solidFill>
                <a:schemeClr val="tx1"/>
              </a:solidFill>
              <a:effectLst/>
              <a:uLnTx/>
              <a:uFillTx/>
              <a:ea typeface="+mn-ea"/>
              <a:cs typeface="+mn-cs"/>
            </a:endParaRPr>
          </a:p>
        </p:txBody>
      </p:sp>
      <p:sp>
        <p:nvSpPr>
          <p:cNvPr id="36" name="Rectangle 35">
            <a:extLst>
              <a:ext uri="{FF2B5EF4-FFF2-40B4-BE49-F238E27FC236}">
                <a16:creationId xmlns:a16="http://schemas.microsoft.com/office/drawing/2014/main" id="{3941DB7A-B324-4B89-A276-1DB8C65FC1DF}"/>
              </a:ext>
            </a:extLst>
          </p:cNvPr>
          <p:cNvSpPr/>
          <p:nvPr/>
        </p:nvSpPr>
        <p:spPr>
          <a:xfrm>
            <a:off x="10209613" y="953661"/>
            <a:ext cx="327882" cy="239085"/>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82550" indent="-82550">
              <a:spcBef>
                <a:spcPts val="400"/>
              </a:spcBef>
              <a:spcAft>
                <a:spcPts val="400"/>
              </a:spcAft>
              <a:buFont typeface="Arial" panose="020B0604020202020204" pitchFamily="34" charset="0"/>
              <a:buChar char="•"/>
            </a:pPr>
            <a:endParaRPr lang="en-US" sz="1100" dirty="0">
              <a:solidFill>
                <a:schemeClr val="tx1"/>
              </a:solidFill>
            </a:endParaRPr>
          </a:p>
        </p:txBody>
      </p:sp>
      <p:sp>
        <p:nvSpPr>
          <p:cNvPr id="37" name="Rectangle 36">
            <a:extLst>
              <a:ext uri="{FF2B5EF4-FFF2-40B4-BE49-F238E27FC236}">
                <a16:creationId xmlns:a16="http://schemas.microsoft.com/office/drawing/2014/main" id="{A581FDA5-FBF6-4012-99B4-6A6271B13860}"/>
              </a:ext>
            </a:extLst>
          </p:cNvPr>
          <p:cNvSpPr/>
          <p:nvPr/>
        </p:nvSpPr>
        <p:spPr>
          <a:xfrm>
            <a:off x="10559502" y="953661"/>
            <a:ext cx="327882" cy="239085"/>
          </a:xfrm>
          <a:prstGeom prst="rect">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72000" rtlCol="0" anchor="ctr" anchorCtr="0"/>
          <a:lstStyle/>
          <a:p>
            <a:pPr marL="82550" indent="-82550">
              <a:spcBef>
                <a:spcPts val="400"/>
              </a:spcBef>
              <a:spcAft>
                <a:spcPts val="400"/>
              </a:spcAft>
              <a:buFont typeface="Arial" panose="020B0604020202020204" pitchFamily="34" charset="0"/>
              <a:buChar char="•"/>
            </a:pPr>
            <a:endParaRPr lang="en-US" sz="1100" dirty="0">
              <a:solidFill>
                <a:schemeClr val="tx1"/>
              </a:solidFill>
            </a:endParaRPr>
          </a:p>
        </p:txBody>
      </p:sp>
      <p:sp>
        <p:nvSpPr>
          <p:cNvPr id="38" name="Rectangle 37">
            <a:extLst>
              <a:ext uri="{FF2B5EF4-FFF2-40B4-BE49-F238E27FC236}">
                <a16:creationId xmlns:a16="http://schemas.microsoft.com/office/drawing/2014/main" id="{1F8ACB6D-D1AD-4050-BC35-4F7C4C7CD4DD}"/>
              </a:ext>
            </a:extLst>
          </p:cNvPr>
          <p:cNvSpPr/>
          <p:nvPr/>
        </p:nvSpPr>
        <p:spPr>
          <a:xfrm>
            <a:off x="10909391" y="953661"/>
            <a:ext cx="327882" cy="239085"/>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82550" marR="0" lvl="0" indent="-82550" algn="l" defTabSz="914400" rtl="0" eaLnBrk="1" fontAlgn="auto" latinLnBrk="0" hangingPunct="1">
              <a:lnSpc>
                <a:spcPct val="100000"/>
              </a:lnSpc>
              <a:spcBef>
                <a:spcPts val="400"/>
              </a:spcBef>
              <a:spcAft>
                <a:spcPts val="400"/>
              </a:spcAft>
              <a:buClrTx/>
              <a:buSzTx/>
              <a:buFont typeface="Arial" panose="020B0604020202020204" pitchFamily="34" charset="0"/>
              <a:buChar char="•"/>
              <a:tabLst/>
              <a:defRPr/>
            </a:pPr>
            <a:endParaRPr kumimoji="0" lang="en-US" sz="1100" b="0" i="0" u="none" strike="noStrike" kern="1200" cap="none" spc="0" normalizeH="0" baseline="0" noProof="0" dirty="0">
              <a:ln>
                <a:noFill/>
              </a:ln>
              <a:solidFill>
                <a:schemeClr val="tx1"/>
              </a:solidFill>
              <a:effectLst/>
              <a:uLnTx/>
              <a:uFillTx/>
              <a:ea typeface="+mn-ea"/>
              <a:cs typeface="+mn-cs"/>
            </a:endParaRPr>
          </a:p>
        </p:txBody>
      </p:sp>
      <p:sp>
        <p:nvSpPr>
          <p:cNvPr id="39" name="Rectangle 38">
            <a:extLst>
              <a:ext uri="{FF2B5EF4-FFF2-40B4-BE49-F238E27FC236}">
                <a16:creationId xmlns:a16="http://schemas.microsoft.com/office/drawing/2014/main" id="{C69B8DAE-3AF9-47DC-8379-1E4D0D9F82A8}"/>
              </a:ext>
            </a:extLst>
          </p:cNvPr>
          <p:cNvSpPr/>
          <p:nvPr/>
        </p:nvSpPr>
        <p:spPr>
          <a:xfrm>
            <a:off x="11259281" y="953661"/>
            <a:ext cx="327882" cy="239085"/>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tIns="182880" rtlCol="0" anchor="t" anchorCtr="0"/>
          <a:lstStyle/>
          <a:p>
            <a:pPr marL="82550" marR="0" lvl="0" indent="-82550" algn="l" defTabSz="914400" rtl="0" eaLnBrk="1" fontAlgn="auto" latinLnBrk="0" hangingPunct="1">
              <a:lnSpc>
                <a:spcPct val="100000"/>
              </a:lnSpc>
              <a:spcBef>
                <a:spcPts val="400"/>
              </a:spcBef>
              <a:spcAft>
                <a:spcPts val="400"/>
              </a:spcAft>
              <a:buClrTx/>
              <a:buSzTx/>
              <a:buFont typeface="Arial" panose="020B0604020202020204" pitchFamily="34" charset="0"/>
              <a:buChar char="•"/>
              <a:tabLst/>
              <a:defRPr/>
            </a:pPr>
            <a:endParaRPr kumimoji="0" lang="en-US" sz="1100" b="0" i="0" u="none" strike="noStrike" kern="1200" cap="none" spc="0" normalizeH="0" baseline="0" noProof="0" dirty="0">
              <a:ln>
                <a:noFill/>
              </a:ln>
              <a:solidFill>
                <a:schemeClr val="tx1"/>
              </a:solidFill>
              <a:effectLst/>
              <a:uLnTx/>
              <a:uFillTx/>
              <a:ea typeface="+mn-ea"/>
              <a:cs typeface="+mn-cs"/>
            </a:endParaRPr>
          </a:p>
        </p:txBody>
      </p:sp>
      <p:sp>
        <p:nvSpPr>
          <p:cNvPr id="103" name="TextBox 102">
            <a:extLst>
              <a:ext uri="{FF2B5EF4-FFF2-40B4-BE49-F238E27FC236}">
                <a16:creationId xmlns:a16="http://schemas.microsoft.com/office/drawing/2014/main" id="{B1E58714-43A1-4DAC-8092-F0A1284C0908}"/>
              </a:ext>
            </a:extLst>
          </p:cNvPr>
          <p:cNvSpPr txBox="1"/>
          <p:nvPr/>
        </p:nvSpPr>
        <p:spPr>
          <a:xfrm>
            <a:off x="1592335" y="1909334"/>
            <a:ext cx="1996059" cy="276999"/>
          </a:xfrm>
          <a:prstGeom prst="rect">
            <a:avLst/>
          </a:prstGeom>
          <a:noFill/>
        </p:spPr>
        <p:txBody>
          <a:bodyPr wrap="none" rtlCol="0">
            <a:spAutoFit/>
          </a:bodyPr>
          <a:lstStyle/>
          <a:p>
            <a:pPr algn="ctr"/>
            <a:r>
              <a:rPr lang="en-US" sz="1200" b="1" dirty="0">
                <a:solidFill>
                  <a:schemeClr val="tx2"/>
                </a:solidFill>
              </a:rPr>
              <a:t>Bank Corp maturity level</a:t>
            </a:r>
          </a:p>
        </p:txBody>
      </p:sp>
      <p:sp>
        <p:nvSpPr>
          <p:cNvPr id="105" name="TextBox 104">
            <a:extLst>
              <a:ext uri="{FF2B5EF4-FFF2-40B4-BE49-F238E27FC236}">
                <a16:creationId xmlns:a16="http://schemas.microsoft.com/office/drawing/2014/main" id="{CB47DDD6-949D-4992-91E5-3BD85AB24348}"/>
              </a:ext>
            </a:extLst>
          </p:cNvPr>
          <p:cNvSpPr txBox="1"/>
          <p:nvPr/>
        </p:nvSpPr>
        <p:spPr>
          <a:xfrm>
            <a:off x="6927078" y="1909334"/>
            <a:ext cx="2866490" cy="276999"/>
          </a:xfrm>
          <a:prstGeom prst="rect">
            <a:avLst/>
          </a:prstGeom>
          <a:noFill/>
        </p:spPr>
        <p:txBody>
          <a:bodyPr wrap="none" rtlCol="0">
            <a:spAutoFit/>
          </a:bodyPr>
          <a:lstStyle/>
          <a:p>
            <a:pPr algn="ctr"/>
            <a:r>
              <a:rPr lang="en-US" sz="1200" b="1" dirty="0">
                <a:solidFill>
                  <a:schemeClr val="tx2"/>
                </a:solidFill>
              </a:rPr>
              <a:t>Bank Industry average maturity level</a:t>
            </a:r>
          </a:p>
        </p:txBody>
      </p:sp>
      <p:sp>
        <p:nvSpPr>
          <p:cNvPr id="107" name="TextBox 106">
            <a:extLst>
              <a:ext uri="{FF2B5EF4-FFF2-40B4-BE49-F238E27FC236}">
                <a16:creationId xmlns:a16="http://schemas.microsoft.com/office/drawing/2014/main" id="{9E535C77-339F-48E2-8B43-D8F3C05E83A9}"/>
              </a:ext>
            </a:extLst>
          </p:cNvPr>
          <p:cNvSpPr txBox="1"/>
          <p:nvPr/>
        </p:nvSpPr>
        <p:spPr>
          <a:xfrm>
            <a:off x="706260" y="2660104"/>
            <a:ext cx="128240" cy="276999"/>
          </a:xfrm>
          <a:prstGeom prst="rect">
            <a:avLst/>
          </a:prstGeom>
          <a:noFill/>
        </p:spPr>
        <p:txBody>
          <a:bodyPr wrap="none" lIns="0" tIns="0" rIns="0" bIns="0" rtlCol="0">
            <a:spAutoFit/>
          </a:bodyPr>
          <a:lstStyle/>
          <a:p>
            <a:pPr algn="ctr"/>
            <a:r>
              <a:rPr lang="en-US" b="1" dirty="0">
                <a:solidFill>
                  <a:schemeClr val="bg1">
                    <a:lumMod val="65000"/>
                  </a:schemeClr>
                </a:solidFill>
              </a:rPr>
              <a:t>0</a:t>
            </a:r>
          </a:p>
        </p:txBody>
      </p:sp>
      <p:sp>
        <p:nvSpPr>
          <p:cNvPr id="109" name="TextBox 108">
            <a:extLst>
              <a:ext uri="{FF2B5EF4-FFF2-40B4-BE49-F238E27FC236}">
                <a16:creationId xmlns:a16="http://schemas.microsoft.com/office/drawing/2014/main" id="{10D7399F-168D-4F31-AAAF-E6D55226E8DA}"/>
              </a:ext>
            </a:extLst>
          </p:cNvPr>
          <p:cNvSpPr txBox="1"/>
          <p:nvPr/>
        </p:nvSpPr>
        <p:spPr>
          <a:xfrm>
            <a:off x="11409566" y="2660104"/>
            <a:ext cx="128240" cy="276999"/>
          </a:xfrm>
          <a:prstGeom prst="rect">
            <a:avLst/>
          </a:prstGeom>
          <a:noFill/>
        </p:spPr>
        <p:txBody>
          <a:bodyPr wrap="none" lIns="0" tIns="0" rIns="0" bIns="0" rtlCol="0">
            <a:spAutoFit/>
          </a:bodyPr>
          <a:lstStyle/>
          <a:p>
            <a:pPr algn="ctr"/>
            <a:r>
              <a:rPr lang="en-US" b="1" dirty="0">
                <a:solidFill>
                  <a:schemeClr val="bg1">
                    <a:lumMod val="65000"/>
                  </a:schemeClr>
                </a:solidFill>
              </a:rPr>
              <a:t>3</a:t>
            </a:r>
          </a:p>
        </p:txBody>
      </p:sp>
      <p:sp>
        <p:nvSpPr>
          <p:cNvPr id="95" name="Rectangle 15">
            <a:extLst>
              <a:ext uri="{FF2B5EF4-FFF2-40B4-BE49-F238E27FC236}">
                <a16:creationId xmlns:a16="http://schemas.microsoft.com/office/drawing/2014/main" id="{89CEEF4A-439C-4AA9-83C0-892EAE6C9143}"/>
              </a:ext>
            </a:extLst>
          </p:cNvPr>
          <p:cNvSpPr>
            <a:spLocks noChangeArrowheads="1"/>
          </p:cNvSpPr>
          <p:nvPr>
            <p:custDataLst>
              <p:tags r:id="rId3"/>
            </p:custDataLst>
          </p:nvPr>
        </p:nvSpPr>
        <p:spPr bwMode="auto">
          <a:xfrm>
            <a:off x="859990" y="3352001"/>
            <a:ext cx="3265976" cy="3048800"/>
          </a:xfrm>
          <a:prstGeom prst="rect">
            <a:avLst/>
          </a:prstGeom>
          <a:solidFill>
            <a:schemeClr val="bg1"/>
          </a:solidFill>
          <a:ln w="19050" algn="ctr">
            <a:noFill/>
            <a:miter lim="800000"/>
            <a:headEnd type="none" w="sm" len="sm"/>
            <a:tailEnd type="none" w="sm" len="sm"/>
          </a:ln>
        </p:spPr>
        <p:txBody>
          <a:bodyPr lIns="91440" tIns="91440" rIns="91440" bIns="0" anchor="t"/>
          <a:lstStyle/>
          <a:p>
            <a:pPr marL="117475" marR="0" lvl="0" indent="-1174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70" b="0" i="0" u="none" strike="noStrike" kern="1200" cap="none" spc="0" normalizeH="0" baseline="0" noProof="0" dirty="0">
                <a:ln>
                  <a:noFill/>
                </a:ln>
                <a:solidFill>
                  <a:srgbClr val="002776"/>
                </a:solidFill>
                <a:effectLst/>
                <a:uLnTx/>
                <a:uFillTx/>
                <a:latin typeface="Arial"/>
                <a:ea typeface="+mn-ea"/>
                <a:cs typeface="+mn-cs"/>
              </a:rPr>
              <a:t>Knowledge transfer is shared via classroom training</a:t>
            </a:r>
          </a:p>
          <a:p>
            <a:pPr marL="117475" marR="0" lvl="0" indent="-1174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70" b="0" i="0" u="none" strike="noStrike" kern="1200" cap="none" spc="0" normalizeH="0" baseline="0" noProof="0" dirty="0">
              <a:ln>
                <a:noFill/>
              </a:ln>
              <a:solidFill>
                <a:srgbClr val="002776"/>
              </a:solidFill>
              <a:effectLst/>
              <a:uLnTx/>
              <a:uFillTx/>
              <a:latin typeface="Arial"/>
              <a:ea typeface="+mn-ea"/>
              <a:cs typeface="+mn-cs"/>
            </a:endParaRPr>
          </a:p>
          <a:p>
            <a:pPr marL="117475" marR="0" lvl="0" indent="-1174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70" b="0" i="0" u="none" strike="noStrike" kern="1200" cap="none" spc="0" normalizeH="0" baseline="0" noProof="0" dirty="0">
              <a:ln>
                <a:noFill/>
              </a:ln>
              <a:solidFill>
                <a:srgbClr val="002776"/>
              </a:solidFill>
              <a:effectLst/>
              <a:uLnTx/>
              <a:uFillTx/>
              <a:latin typeface="Arial"/>
              <a:ea typeface="+mn-ea"/>
              <a:cs typeface="+mn-cs"/>
            </a:endParaRPr>
          </a:p>
          <a:p>
            <a:pPr marL="117475" marR="0" lvl="0" indent="-1174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70" b="0" i="0" u="none" strike="noStrike" kern="1200" cap="none" spc="0" normalizeH="0" baseline="0" noProof="0" dirty="0">
                <a:ln>
                  <a:noFill/>
                </a:ln>
                <a:solidFill>
                  <a:srgbClr val="002776"/>
                </a:solidFill>
                <a:effectLst/>
                <a:uLnTx/>
                <a:uFillTx/>
                <a:latin typeface="Arial"/>
                <a:ea typeface="+mn-ea"/>
                <a:cs typeface="+mn-cs"/>
              </a:rPr>
              <a:t>A lot of manual processes throughout the business</a:t>
            </a:r>
          </a:p>
          <a:p>
            <a:pPr marL="117475" marR="0" lvl="0" indent="-1174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70" b="0" i="0" u="none" strike="noStrike" kern="1200" cap="none" spc="0" normalizeH="0" baseline="0" noProof="0" dirty="0">
              <a:ln>
                <a:noFill/>
              </a:ln>
              <a:solidFill>
                <a:srgbClr val="002776"/>
              </a:solidFill>
              <a:effectLst/>
              <a:uLnTx/>
              <a:uFillTx/>
              <a:latin typeface="Arial"/>
              <a:ea typeface="+mn-ea"/>
              <a:cs typeface="+mn-cs"/>
            </a:endParaRPr>
          </a:p>
          <a:p>
            <a:pPr marL="117475" marR="0" lvl="0" indent="-1174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70" b="0" i="0" u="none" strike="noStrike" kern="1200" cap="none" spc="0" normalizeH="0" baseline="0" noProof="0" dirty="0">
              <a:ln>
                <a:noFill/>
              </a:ln>
              <a:solidFill>
                <a:srgbClr val="002776"/>
              </a:solidFill>
              <a:effectLst/>
              <a:uLnTx/>
              <a:uFillTx/>
              <a:latin typeface="Arial"/>
              <a:ea typeface="+mn-ea"/>
              <a:cs typeface="+mn-cs"/>
            </a:endParaRPr>
          </a:p>
          <a:p>
            <a:pPr marL="117475" marR="0" lvl="0" indent="-1174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70" b="0" i="0" u="none" strike="noStrike" kern="1200" cap="none" spc="0" normalizeH="0" baseline="0" noProof="0" dirty="0">
                <a:ln>
                  <a:noFill/>
                </a:ln>
                <a:solidFill>
                  <a:srgbClr val="002776"/>
                </a:solidFill>
                <a:effectLst/>
                <a:uLnTx/>
                <a:uFillTx/>
                <a:latin typeface="Arial"/>
                <a:ea typeface="+mn-ea"/>
                <a:cs typeface="+mn-cs"/>
              </a:rPr>
              <a:t>No live access to customer information for field teams</a:t>
            </a:r>
          </a:p>
          <a:p>
            <a:pPr marL="117475" marR="0" lvl="0" indent="-1174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70" b="0" i="0" u="none" strike="noStrike" kern="1200" cap="none" spc="0" normalizeH="0" baseline="0" noProof="0" dirty="0">
              <a:ln>
                <a:noFill/>
              </a:ln>
              <a:solidFill>
                <a:srgbClr val="002776"/>
              </a:solidFill>
              <a:effectLst/>
              <a:uLnTx/>
              <a:uFillTx/>
              <a:latin typeface="Arial"/>
              <a:ea typeface="+mn-ea"/>
              <a:cs typeface="+mn-cs"/>
            </a:endParaRPr>
          </a:p>
          <a:p>
            <a:pPr marL="117475" marR="0" lvl="0" indent="-1174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70" b="0" i="0" u="none" strike="noStrike" kern="1200" cap="none" spc="0" normalizeH="0" baseline="0" noProof="0" dirty="0">
                <a:ln>
                  <a:noFill/>
                </a:ln>
                <a:solidFill>
                  <a:srgbClr val="002776"/>
                </a:solidFill>
                <a:effectLst/>
                <a:uLnTx/>
                <a:uFillTx/>
                <a:latin typeface="Arial"/>
                <a:ea typeface="+mn-ea"/>
                <a:cs typeface="+mn-cs"/>
              </a:rPr>
              <a:t>Remote work is inexistent</a:t>
            </a:r>
          </a:p>
          <a:p>
            <a:pPr marL="117475" marR="0" lvl="0" indent="-1174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70" b="0" i="0" u="none" strike="noStrike" kern="1200" cap="none" spc="0" normalizeH="0" baseline="0" noProof="0" dirty="0">
              <a:ln>
                <a:noFill/>
              </a:ln>
              <a:solidFill>
                <a:srgbClr val="002776"/>
              </a:solidFill>
              <a:effectLst/>
              <a:uLnTx/>
              <a:uFillTx/>
              <a:latin typeface="Arial"/>
              <a:ea typeface="+mn-ea"/>
              <a:cs typeface="+mn-cs"/>
            </a:endParaRPr>
          </a:p>
          <a:p>
            <a:pPr marL="117475" marR="0" lvl="0" indent="-1174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70" b="0" i="0" u="none" strike="noStrike" kern="1200" cap="none" spc="0" normalizeH="0" baseline="0" noProof="0" dirty="0">
                <a:ln>
                  <a:noFill/>
                </a:ln>
                <a:solidFill>
                  <a:srgbClr val="002776"/>
                </a:solidFill>
                <a:effectLst/>
                <a:uLnTx/>
                <a:uFillTx/>
                <a:latin typeface="Arial"/>
                <a:ea typeface="+mn-ea"/>
                <a:cs typeface="+mn-cs"/>
              </a:rPr>
              <a:t>No communication tools such as video conference, screen sharing and instant messaging</a:t>
            </a:r>
          </a:p>
          <a:p>
            <a:pPr marL="117475" marR="0" lvl="0" indent="-1174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70" b="0" i="0" u="none" strike="noStrike" kern="1200" cap="none" spc="0" normalizeH="0" baseline="0" noProof="0" dirty="0">
              <a:ln>
                <a:noFill/>
              </a:ln>
              <a:solidFill>
                <a:srgbClr val="002776"/>
              </a:solidFill>
              <a:effectLst/>
              <a:uLnTx/>
              <a:uFillTx/>
              <a:latin typeface="Arial"/>
              <a:ea typeface="+mn-ea"/>
              <a:cs typeface="+mn-cs"/>
            </a:endParaRPr>
          </a:p>
          <a:p>
            <a:pPr marL="117475" marR="0" lvl="0" indent="-1174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70" b="0" i="0" u="none" strike="noStrike" kern="1200" cap="none" spc="0" normalizeH="0" baseline="0" noProof="0" dirty="0">
                <a:ln>
                  <a:noFill/>
                </a:ln>
                <a:solidFill>
                  <a:srgbClr val="002776"/>
                </a:solidFill>
                <a:effectLst/>
                <a:uLnTx/>
                <a:uFillTx/>
                <a:latin typeface="Arial"/>
                <a:ea typeface="+mn-ea"/>
                <a:cs typeface="+mn-cs"/>
              </a:rPr>
              <a:t>Information silos</a:t>
            </a:r>
          </a:p>
          <a:p>
            <a:pPr marL="117475" marR="0" lvl="0" indent="-1174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70" b="0" i="0" u="none" strike="noStrike" kern="1200" cap="none" spc="0" normalizeH="0" baseline="0" noProof="0" dirty="0">
              <a:ln>
                <a:noFill/>
              </a:ln>
              <a:solidFill>
                <a:srgbClr val="002776"/>
              </a:solidFill>
              <a:effectLst/>
              <a:uLnTx/>
              <a:uFillTx/>
              <a:latin typeface="Arial"/>
              <a:ea typeface="+mn-ea"/>
              <a:cs typeface="+mn-cs"/>
            </a:endParaRPr>
          </a:p>
          <a:p>
            <a:pPr marL="117475" marR="0" lvl="0" indent="-1174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70" b="0" i="0" u="none" strike="noStrike" kern="1200" cap="none" spc="0" normalizeH="0" baseline="0" noProof="0" dirty="0">
                <a:ln>
                  <a:noFill/>
                </a:ln>
                <a:solidFill>
                  <a:srgbClr val="002776"/>
                </a:solidFill>
                <a:effectLst/>
                <a:uLnTx/>
                <a:uFillTx/>
                <a:latin typeface="Arial"/>
                <a:ea typeface="+mn-ea"/>
                <a:cs typeface="+mn-cs"/>
              </a:rPr>
              <a:t>Business decisions are driven by intuition</a:t>
            </a:r>
          </a:p>
          <a:p>
            <a:pPr marL="117475" marR="0" lvl="0" indent="-1174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70" b="0" i="0" u="none" strike="noStrike" kern="1200" cap="none" spc="0" normalizeH="0" baseline="0" noProof="0" dirty="0">
              <a:ln>
                <a:noFill/>
              </a:ln>
              <a:solidFill>
                <a:srgbClr val="002776"/>
              </a:solidFill>
              <a:effectLst/>
              <a:uLnTx/>
              <a:uFillTx/>
              <a:latin typeface="Arial"/>
              <a:ea typeface="+mn-ea"/>
              <a:cs typeface="+mn-cs"/>
            </a:endParaRPr>
          </a:p>
          <a:p>
            <a:pPr marL="117475" marR="0" lvl="0" indent="-1174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70" b="0" i="0" u="none" strike="noStrike" kern="1200" cap="none" spc="0" normalizeH="0" baseline="0" noProof="0" dirty="0">
                <a:ln>
                  <a:noFill/>
                </a:ln>
                <a:solidFill>
                  <a:srgbClr val="002776"/>
                </a:solidFill>
                <a:effectLst/>
                <a:uLnTx/>
                <a:uFillTx/>
                <a:latin typeface="Arial"/>
                <a:ea typeface="+mn-ea"/>
                <a:cs typeface="+mn-cs"/>
              </a:rPr>
              <a:t>System upgrade projects take a long time and are costly</a:t>
            </a:r>
          </a:p>
          <a:p>
            <a:pPr marL="117475" marR="0" lvl="0" indent="-1174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70" b="0" i="0" u="none" strike="noStrike" kern="1200" cap="none" spc="0" normalizeH="0" baseline="0" noProof="0" dirty="0">
              <a:ln>
                <a:noFill/>
              </a:ln>
              <a:solidFill>
                <a:srgbClr val="002776"/>
              </a:solidFill>
              <a:effectLst/>
              <a:uLnTx/>
              <a:uFillTx/>
              <a:latin typeface="Arial"/>
              <a:ea typeface="+mn-ea"/>
              <a:cs typeface="+mn-cs"/>
            </a:endParaRPr>
          </a:p>
          <a:p>
            <a:pPr marL="117475" marR="0" lvl="0" indent="-1174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70" b="0" i="0" u="none" strike="noStrike" kern="1200" cap="none" spc="0" normalizeH="0" baseline="0" noProof="0" dirty="0">
              <a:ln>
                <a:noFill/>
              </a:ln>
              <a:solidFill>
                <a:srgbClr val="002776"/>
              </a:solidFill>
              <a:effectLst/>
              <a:uLnTx/>
              <a:uFillTx/>
              <a:latin typeface="Arial"/>
              <a:ea typeface="+mn-ea"/>
              <a:cs typeface="+mn-cs"/>
            </a:endParaRPr>
          </a:p>
        </p:txBody>
      </p:sp>
      <p:sp>
        <p:nvSpPr>
          <p:cNvPr id="96" name="Rectangle 15">
            <a:extLst>
              <a:ext uri="{FF2B5EF4-FFF2-40B4-BE49-F238E27FC236}">
                <a16:creationId xmlns:a16="http://schemas.microsoft.com/office/drawing/2014/main" id="{E727614D-6EF3-4584-945E-F17A9D81BB6F}"/>
              </a:ext>
            </a:extLst>
          </p:cNvPr>
          <p:cNvSpPr>
            <a:spLocks noChangeArrowheads="1"/>
          </p:cNvSpPr>
          <p:nvPr>
            <p:custDataLst>
              <p:tags r:id="rId4"/>
            </p:custDataLst>
          </p:nvPr>
        </p:nvSpPr>
        <p:spPr bwMode="auto">
          <a:xfrm>
            <a:off x="4490439" y="3352001"/>
            <a:ext cx="3265976" cy="3048800"/>
          </a:xfrm>
          <a:prstGeom prst="rect">
            <a:avLst/>
          </a:prstGeom>
          <a:solidFill>
            <a:schemeClr val="bg1"/>
          </a:solidFill>
          <a:ln w="19050" algn="ctr">
            <a:noFill/>
            <a:miter lim="800000"/>
            <a:headEnd type="none" w="sm" len="sm"/>
            <a:tailEnd type="none" w="sm" len="sm"/>
          </a:ln>
        </p:spPr>
        <p:txBody>
          <a:bodyPr lIns="91440" tIns="91440" rIns="91440" bIns="0" anchor="t"/>
          <a:lstStyle/>
          <a:p>
            <a:pPr marL="117475" marR="0" lvl="0" indent="-1174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70" b="0" i="0" u="none" strike="noStrike" kern="1200" cap="none" spc="0" normalizeH="0" baseline="0" noProof="0" dirty="0">
                <a:ln>
                  <a:noFill/>
                </a:ln>
                <a:solidFill>
                  <a:srgbClr val="002776"/>
                </a:solidFill>
                <a:effectLst/>
                <a:uLnTx/>
                <a:uFillTx/>
                <a:latin typeface="Arial"/>
                <a:ea typeface="+mn-ea"/>
                <a:cs typeface="+mn-cs"/>
              </a:rPr>
              <a:t>Knowledge transfer is mostly shared digitally</a:t>
            </a:r>
          </a:p>
          <a:p>
            <a:pPr marL="117475" marR="0" lvl="0" indent="-1174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70" b="0" i="0" u="none" strike="noStrike" kern="1200" cap="none" spc="0" normalizeH="0" baseline="0" noProof="0" dirty="0">
              <a:ln>
                <a:noFill/>
              </a:ln>
              <a:solidFill>
                <a:srgbClr val="002776"/>
              </a:solidFill>
              <a:effectLst/>
              <a:uLnTx/>
              <a:uFillTx/>
              <a:latin typeface="Arial"/>
              <a:ea typeface="+mn-ea"/>
              <a:cs typeface="+mn-cs"/>
            </a:endParaRPr>
          </a:p>
          <a:p>
            <a:pPr marL="117475" marR="0" lvl="0" indent="-1174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70" b="0" i="0" u="none" strike="noStrike" kern="1200" cap="none" spc="0" normalizeH="0" baseline="0" noProof="0" dirty="0">
              <a:ln>
                <a:noFill/>
              </a:ln>
              <a:solidFill>
                <a:srgbClr val="002776"/>
              </a:solidFill>
              <a:effectLst/>
              <a:uLnTx/>
              <a:uFillTx/>
              <a:latin typeface="Arial"/>
              <a:ea typeface="+mn-ea"/>
              <a:cs typeface="+mn-cs"/>
            </a:endParaRPr>
          </a:p>
          <a:p>
            <a:pPr marL="117475" marR="0" lvl="0" indent="-1174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70" b="0" i="0" u="none" strike="noStrike" kern="1200" cap="none" spc="0" normalizeH="0" baseline="0" noProof="0" dirty="0">
                <a:ln>
                  <a:noFill/>
                </a:ln>
                <a:solidFill>
                  <a:srgbClr val="002776"/>
                </a:solidFill>
                <a:effectLst/>
                <a:uLnTx/>
                <a:uFillTx/>
                <a:latin typeface="Arial"/>
                <a:ea typeface="+mn-ea"/>
                <a:cs typeface="+mn-cs"/>
              </a:rPr>
              <a:t>Begin to transform manual processes into automatic processes</a:t>
            </a:r>
          </a:p>
          <a:p>
            <a:pPr marL="117475" marR="0" lvl="0" indent="-1174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70" b="0" i="0" u="none" strike="noStrike" kern="1200" cap="none" spc="0" normalizeH="0" baseline="0" noProof="0" dirty="0">
              <a:ln>
                <a:noFill/>
              </a:ln>
              <a:solidFill>
                <a:srgbClr val="002776"/>
              </a:solidFill>
              <a:effectLst/>
              <a:uLnTx/>
              <a:uFillTx/>
              <a:latin typeface="Arial"/>
              <a:ea typeface="+mn-ea"/>
              <a:cs typeface="+mn-cs"/>
            </a:endParaRPr>
          </a:p>
          <a:p>
            <a:pPr marL="117475" marR="0" lvl="0" indent="-1174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70" b="0" i="0" u="none" strike="noStrike" kern="1200" cap="none" spc="0" normalizeH="0" baseline="0" noProof="0" dirty="0">
                <a:ln>
                  <a:noFill/>
                </a:ln>
                <a:solidFill>
                  <a:srgbClr val="002776"/>
                </a:solidFill>
                <a:effectLst/>
                <a:uLnTx/>
                <a:uFillTx/>
                <a:latin typeface="Arial"/>
                <a:ea typeface="+mn-ea"/>
                <a:cs typeface="+mn-cs"/>
              </a:rPr>
              <a:t>Live access to some customer information for field teams</a:t>
            </a:r>
          </a:p>
          <a:p>
            <a:pPr marL="117475" marR="0" lvl="0" indent="-1174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70" b="0" i="0" u="none" strike="noStrike" kern="1200" cap="none" spc="0" normalizeH="0" baseline="0" noProof="0" dirty="0">
              <a:ln>
                <a:noFill/>
              </a:ln>
              <a:solidFill>
                <a:srgbClr val="002776"/>
              </a:solidFill>
              <a:effectLst/>
              <a:uLnTx/>
              <a:uFillTx/>
              <a:latin typeface="Arial"/>
              <a:ea typeface="+mn-ea"/>
              <a:cs typeface="+mn-cs"/>
            </a:endParaRPr>
          </a:p>
          <a:p>
            <a:pPr marL="117475" marR="0" lvl="0" indent="-1174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70" b="0" i="0" u="none" strike="noStrike" kern="1200" cap="none" spc="0" normalizeH="0" baseline="0" noProof="0" dirty="0">
                <a:ln>
                  <a:noFill/>
                </a:ln>
                <a:solidFill>
                  <a:srgbClr val="002776"/>
                </a:solidFill>
                <a:effectLst/>
                <a:uLnTx/>
                <a:uFillTx/>
                <a:latin typeface="Arial"/>
                <a:ea typeface="+mn-ea"/>
                <a:cs typeface="+mn-cs"/>
              </a:rPr>
              <a:t>Remote work is common in some areas within the company</a:t>
            </a:r>
          </a:p>
          <a:p>
            <a:pPr marL="117475" marR="0" lvl="0" indent="-1174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70" b="0" i="0" u="none" strike="noStrike" kern="1200" cap="none" spc="0" normalizeH="0" baseline="0" noProof="0" dirty="0">
              <a:ln>
                <a:noFill/>
              </a:ln>
              <a:solidFill>
                <a:srgbClr val="002776"/>
              </a:solidFill>
              <a:effectLst/>
              <a:uLnTx/>
              <a:uFillTx/>
              <a:latin typeface="Arial"/>
              <a:ea typeface="+mn-ea"/>
              <a:cs typeface="+mn-cs"/>
            </a:endParaRPr>
          </a:p>
          <a:p>
            <a:pPr marL="117475" marR="0" lvl="0" indent="-1174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70" b="0" i="0" u="none" strike="noStrike" kern="1200" cap="none" spc="0" normalizeH="0" baseline="0" noProof="0" dirty="0">
                <a:ln>
                  <a:noFill/>
                </a:ln>
                <a:solidFill>
                  <a:srgbClr val="002776"/>
                </a:solidFill>
                <a:effectLst/>
                <a:uLnTx/>
                <a:uFillTx/>
                <a:latin typeface="Arial"/>
                <a:ea typeface="+mn-ea"/>
                <a:cs typeface="+mn-cs"/>
              </a:rPr>
              <a:t>Introduction of communication tools such as video conference, screen sharing and instant messaging</a:t>
            </a:r>
          </a:p>
          <a:p>
            <a:pPr marL="117475" marR="0" lvl="0" indent="-1174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70" b="0" i="0" u="none" strike="noStrike" kern="1200" cap="none" spc="0" normalizeH="0" baseline="0" noProof="0" dirty="0">
              <a:ln>
                <a:noFill/>
              </a:ln>
              <a:solidFill>
                <a:srgbClr val="002776"/>
              </a:solidFill>
              <a:effectLst/>
              <a:uLnTx/>
              <a:uFillTx/>
              <a:latin typeface="Arial"/>
              <a:ea typeface="+mn-ea"/>
              <a:cs typeface="+mn-cs"/>
            </a:endParaRPr>
          </a:p>
          <a:p>
            <a:pPr marL="117475" marR="0" lvl="0" indent="-1174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70" b="0" i="0" u="none" strike="noStrike" kern="1200" cap="none" spc="0" normalizeH="0" baseline="0" noProof="0" dirty="0">
              <a:ln>
                <a:noFill/>
              </a:ln>
              <a:solidFill>
                <a:srgbClr val="002776"/>
              </a:solidFill>
              <a:effectLst/>
              <a:uLnTx/>
              <a:uFillTx/>
              <a:latin typeface="Arial"/>
              <a:ea typeface="+mn-ea"/>
              <a:cs typeface="+mn-cs"/>
            </a:endParaRPr>
          </a:p>
          <a:p>
            <a:pPr marL="117475" marR="0" lvl="0" indent="-1174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70" b="0" i="0" u="none" strike="noStrike" kern="1200" cap="none" spc="0" normalizeH="0" baseline="0" noProof="0" dirty="0">
                <a:ln>
                  <a:noFill/>
                </a:ln>
                <a:solidFill>
                  <a:srgbClr val="002776"/>
                </a:solidFill>
                <a:effectLst/>
                <a:uLnTx/>
                <a:uFillTx/>
                <a:latin typeface="Arial"/>
                <a:ea typeface="+mn-ea"/>
                <a:cs typeface="+mn-cs"/>
              </a:rPr>
              <a:t>Information silos are actively broken down</a:t>
            </a:r>
          </a:p>
          <a:p>
            <a:pPr marL="117475" marR="0" lvl="0" indent="-1174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70" b="0" i="0" u="none" strike="noStrike" kern="1200" cap="none" spc="0" normalizeH="0" baseline="0" noProof="0" dirty="0">
              <a:ln>
                <a:noFill/>
              </a:ln>
              <a:solidFill>
                <a:srgbClr val="002776"/>
              </a:solidFill>
              <a:effectLst/>
              <a:uLnTx/>
              <a:uFillTx/>
              <a:latin typeface="Arial"/>
              <a:ea typeface="+mn-ea"/>
              <a:cs typeface="+mn-cs"/>
            </a:endParaRPr>
          </a:p>
          <a:p>
            <a:pPr marL="117475" marR="0" lvl="0" indent="-1174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70" b="0" i="0" u="none" strike="noStrike" kern="1200" cap="none" spc="0" normalizeH="0" baseline="0" noProof="0" dirty="0">
                <a:ln>
                  <a:noFill/>
                </a:ln>
                <a:solidFill>
                  <a:srgbClr val="002776"/>
                </a:solidFill>
                <a:effectLst/>
                <a:uLnTx/>
                <a:uFillTx/>
                <a:latin typeface="Arial"/>
                <a:ea typeface="+mn-ea"/>
                <a:cs typeface="+mn-cs"/>
              </a:rPr>
              <a:t>Business decisions are driven by intuition and incomplete data analysis</a:t>
            </a:r>
          </a:p>
          <a:p>
            <a:pPr marL="117475" marR="0" lvl="0" indent="-1174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altLang="en-US" sz="870" b="0" i="0" u="none" strike="noStrike" kern="1200" cap="none" spc="0" normalizeH="0" baseline="0" noProof="0" dirty="0">
              <a:ln>
                <a:noFill/>
              </a:ln>
              <a:solidFill>
                <a:srgbClr val="002776"/>
              </a:solidFill>
              <a:effectLst/>
              <a:uLnTx/>
              <a:uFillTx/>
              <a:latin typeface="Arial"/>
              <a:ea typeface="+mn-ea"/>
              <a:cs typeface="+mn-cs"/>
            </a:endParaRPr>
          </a:p>
          <a:p>
            <a:pPr marL="117475" marR="0" lvl="0" indent="-1174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en-US" sz="870" b="0" i="0" u="none" strike="noStrike" kern="1200" cap="none" spc="0" normalizeH="0" baseline="0" noProof="0" dirty="0">
                <a:ln>
                  <a:noFill/>
                </a:ln>
                <a:solidFill>
                  <a:srgbClr val="002776"/>
                </a:solidFill>
                <a:effectLst/>
                <a:uLnTx/>
                <a:uFillTx/>
                <a:latin typeface="Arial"/>
                <a:ea typeface="+mn-ea"/>
                <a:cs typeface="+mn-cs"/>
              </a:rPr>
              <a:t>System upgrades start to be faster and less expensive</a:t>
            </a:r>
            <a:endParaRPr kumimoji="0" lang="en-US" sz="870" b="0" i="0" u="none" strike="noStrike" kern="1200" cap="none" spc="0" normalizeH="0" baseline="0" noProof="0" dirty="0">
              <a:ln>
                <a:noFill/>
              </a:ln>
              <a:solidFill>
                <a:srgbClr val="002776"/>
              </a:solidFill>
              <a:effectLst/>
              <a:uLnTx/>
              <a:uFillTx/>
              <a:latin typeface="Arial"/>
              <a:ea typeface="+mn-ea"/>
              <a:cs typeface="+mn-cs"/>
            </a:endParaRPr>
          </a:p>
        </p:txBody>
      </p:sp>
      <p:sp>
        <p:nvSpPr>
          <p:cNvPr id="97" name="Rectangle 15">
            <a:extLst>
              <a:ext uri="{FF2B5EF4-FFF2-40B4-BE49-F238E27FC236}">
                <a16:creationId xmlns:a16="http://schemas.microsoft.com/office/drawing/2014/main" id="{454D0741-6D38-4181-8433-5B93ADA4FFCF}"/>
              </a:ext>
            </a:extLst>
          </p:cNvPr>
          <p:cNvSpPr>
            <a:spLocks noChangeArrowheads="1"/>
          </p:cNvSpPr>
          <p:nvPr>
            <p:custDataLst>
              <p:tags r:id="rId5"/>
            </p:custDataLst>
          </p:nvPr>
        </p:nvSpPr>
        <p:spPr bwMode="auto">
          <a:xfrm>
            <a:off x="8092302" y="3352001"/>
            <a:ext cx="3265976" cy="3048800"/>
          </a:xfrm>
          <a:prstGeom prst="rect">
            <a:avLst/>
          </a:prstGeom>
          <a:solidFill>
            <a:schemeClr val="bg1"/>
          </a:solidFill>
          <a:ln w="19050" algn="ctr">
            <a:noFill/>
            <a:miter lim="800000"/>
            <a:headEnd type="none" w="sm" len="sm"/>
            <a:tailEnd type="none" w="sm" len="sm"/>
          </a:ln>
        </p:spPr>
        <p:txBody>
          <a:bodyPr lIns="91440" tIns="91440" rIns="91440" bIns="0" anchor="t"/>
          <a:lstStyle/>
          <a:p>
            <a:pPr marL="117475" marR="0" lvl="0" indent="-1174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70" b="0" i="0" u="none" strike="noStrike" kern="1200" cap="none" spc="0" normalizeH="0" baseline="0" noProof="0" dirty="0">
                <a:ln>
                  <a:noFill/>
                </a:ln>
                <a:solidFill>
                  <a:srgbClr val="002776"/>
                </a:solidFill>
                <a:effectLst/>
                <a:uLnTx/>
                <a:uFillTx/>
                <a:latin typeface="Arial"/>
                <a:ea typeface="+mn-ea"/>
                <a:cs typeface="+mn-cs"/>
              </a:rPr>
              <a:t>Knowledge transfer is mostly shared digitally and available on demand</a:t>
            </a:r>
          </a:p>
          <a:p>
            <a:pPr marL="117475" marR="0" lvl="0" indent="-1174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70" b="0" i="0" u="none" strike="noStrike" kern="1200" cap="none" spc="0" normalizeH="0" baseline="0" noProof="0" dirty="0">
              <a:ln>
                <a:noFill/>
              </a:ln>
              <a:solidFill>
                <a:srgbClr val="002776"/>
              </a:solidFill>
              <a:effectLst/>
              <a:uLnTx/>
              <a:uFillTx/>
              <a:latin typeface="Arial"/>
              <a:ea typeface="+mn-ea"/>
              <a:cs typeface="+mn-cs"/>
            </a:endParaRPr>
          </a:p>
          <a:p>
            <a:pPr marL="117475" marR="0" lvl="0" indent="-1174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70" b="0" i="0" u="none" strike="noStrike" kern="1200" cap="none" spc="0" normalizeH="0" baseline="0" noProof="0" dirty="0">
                <a:ln>
                  <a:noFill/>
                </a:ln>
                <a:solidFill>
                  <a:srgbClr val="002776"/>
                </a:solidFill>
                <a:effectLst/>
                <a:uLnTx/>
                <a:uFillTx/>
                <a:latin typeface="Arial"/>
                <a:ea typeface="+mn-ea"/>
                <a:cs typeface="+mn-cs"/>
              </a:rPr>
              <a:t>Transformed most of the manual processes into automatic processes</a:t>
            </a:r>
          </a:p>
          <a:p>
            <a:pPr marL="117475" marR="0" lvl="0" indent="-1174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70" b="0" i="0" u="none" strike="noStrike" kern="1200" cap="none" spc="0" normalizeH="0" baseline="0" noProof="0" dirty="0">
              <a:ln>
                <a:noFill/>
              </a:ln>
              <a:solidFill>
                <a:srgbClr val="002776"/>
              </a:solidFill>
              <a:effectLst/>
              <a:uLnTx/>
              <a:uFillTx/>
              <a:latin typeface="Arial"/>
              <a:ea typeface="+mn-ea"/>
              <a:cs typeface="+mn-cs"/>
            </a:endParaRPr>
          </a:p>
          <a:p>
            <a:pPr marL="117475" marR="0" lvl="0" indent="-1174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70" b="0" i="0" u="none" strike="noStrike" kern="1200" cap="none" spc="0" normalizeH="0" baseline="0" noProof="0" dirty="0">
                <a:ln>
                  <a:noFill/>
                </a:ln>
                <a:solidFill>
                  <a:srgbClr val="002776"/>
                </a:solidFill>
                <a:effectLst/>
                <a:uLnTx/>
                <a:uFillTx/>
                <a:latin typeface="Arial"/>
                <a:ea typeface="+mn-ea"/>
                <a:cs typeface="+mn-cs"/>
              </a:rPr>
              <a:t>Live access to all customer information for field teams</a:t>
            </a:r>
          </a:p>
          <a:p>
            <a:pPr marL="117475" marR="0" lvl="0" indent="-1174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70" b="0" i="0" u="none" strike="noStrike" kern="1200" cap="none" spc="0" normalizeH="0" baseline="0" noProof="0" dirty="0">
              <a:ln>
                <a:noFill/>
              </a:ln>
              <a:solidFill>
                <a:srgbClr val="002776"/>
              </a:solidFill>
              <a:effectLst/>
              <a:uLnTx/>
              <a:uFillTx/>
              <a:latin typeface="Arial"/>
              <a:ea typeface="+mn-ea"/>
              <a:cs typeface="+mn-cs"/>
            </a:endParaRPr>
          </a:p>
          <a:p>
            <a:pPr marL="117475" marR="0" lvl="0" indent="-1174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70" b="0" i="0" u="none" strike="noStrike" kern="1200" cap="none" spc="0" normalizeH="0" baseline="0" noProof="0" dirty="0">
                <a:ln>
                  <a:noFill/>
                </a:ln>
                <a:solidFill>
                  <a:srgbClr val="002776"/>
                </a:solidFill>
                <a:effectLst/>
                <a:uLnTx/>
                <a:uFillTx/>
                <a:latin typeface="Arial"/>
                <a:ea typeface="+mn-ea"/>
                <a:cs typeface="+mn-cs"/>
              </a:rPr>
              <a:t>Remote work is common in most areas within the company</a:t>
            </a:r>
          </a:p>
          <a:p>
            <a:pPr marL="117475" marR="0" lvl="0" indent="-1174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70" b="0" i="0" u="none" strike="noStrike" kern="1200" cap="none" spc="0" normalizeH="0" baseline="0" noProof="0" dirty="0">
              <a:ln>
                <a:noFill/>
              </a:ln>
              <a:solidFill>
                <a:srgbClr val="002776"/>
              </a:solidFill>
              <a:effectLst/>
              <a:uLnTx/>
              <a:uFillTx/>
              <a:latin typeface="Arial"/>
              <a:ea typeface="+mn-ea"/>
              <a:cs typeface="+mn-cs"/>
            </a:endParaRPr>
          </a:p>
          <a:p>
            <a:pPr marL="117475" marR="0" lvl="0" indent="-1174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70" b="0" i="0" u="none" strike="noStrike" kern="1200" cap="none" spc="0" normalizeH="0" baseline="0" noProof="0" dirty="0">
                <a:ln>
                  <a:noFill/>
                </a:ln>
                <a:solidFill>
                  <a:srgbClr val="002776"/>
                </a:solidFill>
                <a:effectLst/>
                <a:uLnTx/>
                <a:uFillTx/>
                <a:latin typeface="Arial"/>
                <a:ea typeface="+mn-ea"/>
                <a:cs typeface="+mn-cs"/>
              </a:rPr>
              <a:t>Communication tools such as video conference, screen sharing and instant messaging are commonly used in the company</a:t>
            </a:r>
          </a:p>
          <a:p>
            <a:pPr marL="117475" marR="0" lvl="0" indent="-1174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70" b="0" i="0" u="none" strike="noStrike" kern="1200" cap="none" spc="0" normalizeH="0" baseline="0" noProof="0" dirty="0">
              <a:ln>
                <a:noFill/>
              </a:ln>
              <a:solidFill>
                <a:srgbClr val="002776"/>
              </a:solidFill>
              <a:effectLst/>
              <a:uLnTx/>
              <a:uFillTx/>
              <a:latin typeface="Arial"/>
              <a:ea typeface="+mn-ea"/>
              <a:cs typeface="+mn-cs"/>
            </a:endParaRPr>
          </a:p>
          <a:p>
            <a:pPr marL="117475" marR="0" lvl="0" indent="-1174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70" b="0" i="0" u="none" strike="noStrike" kern="1200" cap="none" spc="0" normalizeH="0" baseline="0" noProof="0" dirty="0">
                <a:ln>
                  <a:noFill/>
                </a:ln>
                <a:solidFill>
                  <a:srgbClr val="002776"/>
                </a:solidFill>
                <a:effectLst/>
                <a:uLnTx/>
                <a:uFillTx/>
                <a:latin typeface="Arial"/>
                <a:ea typeface="+mn-ea"/>
                <a:cs typeface="+mn-cs"/>
              </a:rPr>
              <a:t>Barely no information silos</a:t>
            </a:r>
          </a:p>
          <a:p>
            <a:pPr marL="117475" marR="0" lvl="0" indent="-1174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70" b="0" i="0" u="none" strike="noStrike" kern="1200" cap="none" spc="0" normalizeH="0" baseline="0" noProof="0" dirty="0">
              <a:ln>
                <a:noFill/>
              </a:ln>
              <a:solidFill>
                <a:srgbClr val="002776"/>
              </a:solidFill>
              <a:effectLst/>
              <a:uLnTx/>
              <a:uFillTx/>
              <a:latin typeface="Arial"/>
              <a:ea typeface="+mn-ea"/>
              <a:cs typeface="+mn-cs"/>
            </a:endParaRPr>
          </a:p>
          <a:p>
            <a:pPr marL="117475" marR="0" lvl="0" indent="-1174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70" b="0" i="0" u="none" strike="noStrike" kern="1200" cap="none" spc="0" normalizeH="0" baseline="0" noProof="0" dirty="0">
                <a:ln>
                  <a:noFill/>
                </a:ln>
                <a:solidFill>
                  <a:srgbClr val="002776"/>
                </a:solidFill>
                <a:effectLst/>
                <a:uLnTx/>
                <a:uFillTx/>
                <a:latin typeface="Arial"/>
                <a:ea typeface="+mn-ea"/>
                <a:cs typeface="+mn-cs"/>
              </a:rPr>
              <a:t>Business decisions are driven by intuition and robust data analysis</a:t>
            </a:r>
          </a:p>
          <a:p>
            <a:pPr marL="117475" marR="0" lvl="0" indent="-1174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870" b="0" i="0" u="none" strike="noStrike" kern="1200" cap="none" spc="0" normalizeH="0" baseline="0" noProof="0" dirty="0">
              <a:ln>
                <a:noFill/>
              </a:ln>
              <a:solidFill>
                <a:srgbClr val="002776"/>
              </a:solidFill>
              <a:effectLst/>
              <a:uLnTx/>
              <a:uFillTx/>
              <a:latin typeface="Arial"/>
              <a:ea typeface="+mn-ea"/>
              <a:cs typeface="+mn-cs"/>
            </a:endParaRPr>
          </a:p>
          <a:p>
            <a:pPr marL="117475" marR="0" lvl="0" indent="-11747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870" b="0" i="0" u="none" strike="noStrike" kern="1200" cap="none" spc="0" normalizeH="0" baseline="0" noProof="0" dirty="0">
                <a:ln>
                  <a:noFill/>
                </a:ln>
                <a:solidFill>
                  <a:srgbClr val="002776"/>
                </a:solidFill>
                <a:effectLst/>
                <a:uLnTx/>
                <a:uFillTx/>
                <a:latin typeface="Arial"/>
                <a:ea typeface="+mn-ea"/>
                <a:cs typeface="+mn-cs"/>
              </a:rPr>
              <a:t>System upgrades are automatic, delivering the latest capabilities without delay</a:t>
            </a:r>
          </a:p>
        </p:txBody>
      </p:sp>
      <p:sp>
        <p:nvSpPr>
          <p:cNvPr id="98" name="Rectangle 15">
            <a:extLst>
              <a:ext uri="{FF2B5EF4-FFF2-40B4-BE49-F238E27FC236}">
                <a16:creationId xmlns:a16="http://schemas.microsoft.com/office/drawing/2014/main" id="{CC083EE0-2B5C-4C19-B59E-08042F40176C}"/>
              </a:ext>
            </a:extLst>
          </p:cNvPr>
          <p:cNvSpPr>
            <a:spLocks noChangeArrowheads="1"/>
          </p:cNvSpPr>
          <p:nvPr>
            <p:custDataLst>
              <p:tags r:id="rId6"/>
            </p:custDataLst>
          </p:nvPr>
        </p:nvSpPr>
        <p:spPr bwMode="auto">
          <a:xfrm>
            <a:off x="859990" y="2944857"/>
            <a:ext cx="3265976" cy="356899"/>
          </a:xfrm>
          <a:prstGeom prst="rect">
            <a:avLst/>
          </a:prstGeom>
          <a:solidFill>
            <a:srgbClr val="FFC5C5"/>
          </a:solidFill>
          <a:ln w="19050" algn="ctr">
            <a:noFill/>
            <a:miter lim="800000"/>
            <a:headEnd type="none" w="sm" len="sm"/>
            <a:tailEnd type="none" w="sm" len="sm"/>
          </a:ln>
        </p:spPr>
        <p:txBody>
          <a:bodyPr lIns="91440" tIns="0" rIns="91440" bIns="0" anchor="ctr"/>
          <a:lstStyle/>
          <a:p>
            <a:pPr algn="ctr" defTabSz="787400" eaLnBrk="0" hangingPunct="0">
              <a:buClr>
                <a:schemeClr val="tx1"/>
              </a:buClr>
            </a:pPr>
            <a:r>
              <a:rPr lang="en-US" altLang="ja-JP" sz="1400" b="1" dirty="0">
                <a:solidFill>
                  <a:srgbClr val="FF5050"/>
                </a:solidFill>
                <a:ea typeface="MS PGothic" pitchFamily="34" charset="-128"/>
              </a:rPr>
              <a:t>1. Low maturity</a:t>
            </a:r>
          </a:p>
        </p:txBody>
      </p:sp>
      <p:sp>
        <p:nvSpPr>
          <p:cNvPr id="99" name="TextBox 98">
            <a:extLst>
              <a:ext uri="{FF2B5EF4-FFF2-40B4-BE49-F238E27FC236}">
                <a16:creationId xmlns:a16="http://schemas.microsoft.com/office/drawing/2014/main" id="{7B6F1E02-8A7B-40A8-8DCD-35C211144408}"/>
              </a:ext>
            </a:extLst>
          </p:cNvPr>
          <p:cNvSpPr txBox="1"/>
          <p:nvPr/>
        </p:nvSpPr>
        <p:spPr>
          <a:xfrm>
            <a:off x="1799743" y="1597688"/>
            <a:ext cx="8592514" cy="307777"/>
          </a:xfrm>
          <a:prstGeom prst="rect">
            <a:avLst/>
          </a:prstGeom>
          <a:noFill/>
        </p:spPr>
        <p:txBody>
          <a:bodyPr wrap="square" rtlCol="0">
            <a:spAutoFit/>
          </a:bodyPr>
          <a:lstStyle/>
          <a:p>
            <a:pPr algn="ctr"/>
            <a:r>
              <a:rPr lang="en-US" sz="1400" b="1" dirty="0"/>
              <a:t>Operations digital maturity assessment</a:t>
            </a:r>
          </a:p>
        </p:txBody>
      </p:sp>
      <p:sp>
        <p:nvSpPr>
          <p:cNvPr id="100" name="Rectangle 15">
            <a:extLst>
              <a:ext uri="{FF2B5EF4-FFF2-40B4-BE49-F238E27FC236}">
                <a16:creationId xmlns:a16="http://schemas.microsoft.com/office/drawing/2014/main" id="{7D1C5D49-92C1-430D-A476-BB166DDB2F9B}"/>
              </a:ext>
            </a:extLst>
          </p:cNvPr>
          <p:cNvSpPr>
            <a:spLocks noChangeArrowheads="1"/>
          </p:cNvSpPr>
          <p:nvPr>
            <p:custDataLst>
              <p:tags r:id="rId7"/>
            </p:custDataLst>
          </p:nvPr>
        </p:nvSpPr>
        <p:spPr bwMode="auto">
          <a:xfrm>
            <a:off x="4490439" y="2944857"/>
            <a:ext cx="3265976" cy="356899"/>
          </a:xfrm>
          <a:prstGeom prst="rect">
            <a:avLst/>
          </a:prstGeom>
          <a:solidFill>
            <a:srgbClr val="FAE8B6"/>
          </a:solidFill>
          <a:ln w="19050" algn="ctr">
            <a:noFill/>
            <a:miter lim="800000"/>
            <a:headEnd type="none" w="sm" len="sm"/>
            <a:tailEnd type="none" w="sm" len="sm"/>
          </a:ln>
        </p:spPr>
        <p:txBody>
          <a:bodyPr lIns="91440" tIns="0" rIns="91440" bIns="0" anchor="ctr"/>
          <a:lstStyle/>
          <a:p>
            <a:pPr algn="ctr" defTabSz="787400" eaLnBrk="0" hangingPunct="0">
              <a:buClr>
                <a:schemeClr val="tx1"/>
              </a:buClr>
            </a:pPr>
            <a:r>
              <a:rPr lang="en-US" altLang="ja-JP" sz="1400" b="1" dirty="0">
                <a:solidFill>
                  <a:srgbClr val="FFC000"/>
                </a:solidFill>
                <a:ea typeface="MS PGothic" pitchFamily="34" charset="-128"/>
              </a:rPr>
              <a:t>2. Medium maturity</a:t>
            </a:r>
          </a:p>
        </p:txBody>
      </p:sp>
      <p:sp>
        <p:nvSpPr>
          <p:cNvPr id="101" name="Rectangle 15">
            <a:extLst>
              <a:ext uri="{FF2B5EF4-FFF2-40B4-BE49-F238E27FC236}">
                <a16:creationId xmlns:a16="http://schemas.microsoft.com/office/drawing/2014/main" id="{E32B3E8A-90A1-4A21-AF7C-1561B8F9D8C9}"/>
              </a:ext>
            </a:extLst>
          </p:cNvPr>
          <p:cNvSpPr>
            <a:spLocks noChangeArrowheads="1"/>
          </p:cNvSpPr>
          <p:nvPr>
            <p:custDataLst>
              <p:tags r:id="rId8"/>
            </p:custDataLst>
          </p:nvPr>
        </p:nvSpPr>
        <p:spPr bwMode="auto">
          <a:xfrm>
            <a:off x="8092302" y="2944857"/>
            <a:ext cx="3265976" cy="356899"/>
          </a:xfrm>
          <a:prstGeom prst="rect">
            <a:avLst/>
          </a:prstGeom>
          <a:solidFill>
            <a:srgbClr val="DAEFC3"/>
          </a:solidFill>
          <a:ln w="19050" algn="ctr">
            <a:noFill/>
            <a:miter lim="800000"/>
            <a:headEnd type="none" w="sm" len="sm"/>
            <a:tailEnd type="none" w="sm" len="sm"/>
          </a:ln>
        </p:spPr>
        <p:txBody>
          <a:bodyPr lIns="91440" tIns="0" rIns="91440" bIns="0" anchor="ctr"/>
          <a:lstStyle/>
          <a:p>
            <a:pPr algn="ctr" defTabSz="787400" eaLnBrk="0" hangingPunct="0">
              <a:buClr>
                <a:schemeClr val="tx1"/>
              </a:buClr>
            </a:pPr>
            <a:r>
              <a:rPr lang="en-US" altLang="ja-JP" sz="1400" b="1" dirty="0">
                <a:solidFill>
                  <a:srgbClr val="00B050"/>
                </a:solidFill>
                <a:ea typeface="MS PGothic" pitchFamily="34" charset="-128"/>
              </a:rPr>
              <a:t>3. High maturity</a:t>
            </a:r>
          </a:p>
        </p:txBody>
      </p:sp>
      <p:sp>
        <p:nvSpPr>
          <p:cNvPr id="102" name="Arrow: Down 101">
            <a:extLst>
              <a:ext uri="{FF2B5EF4-FFF2-40B4-BE49-F238E27FC236}">
                <a16:creationId xmlns:a16="http://schemas.microsoft.com/office/drawing/2014/main" id="{22B80F9A-F34A-4B12-A261-6F32DE9925CC}"/>
              </a:ext>
            </a:extLst>
          </p:cNvPr>
          <p:cNvSpPr/>
          <p:nvPr/>
        </p:nvSpPr>
        <p:spPr bwMode="auto">
          <a:xfrm>
            <a:off x="2336311" y="2190224"/>
            <a:ext cx="427723" cy="254244"/>
          </a:xfrm>
          <a:prstGeom prst="downArrow">
            <a:avLst/>
          </a:prstGeom>
          <a:solidFill>
            <a:schemeClr val="tx2"/>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chemeClr val="tx2">
                  <a:lumMod val="60000"/>
                  <a:lumOff val="40000"/>
                </a:schemeClr>
              </a:solidFill>
              <a:ea typeface="+mn-ea"/>
              <a:cs typeface="Times New Roman" pitchFamily="18" charset="0"/>
            </a:endParaRPr>
          </a:p>
        </p:txBody>
      </p:sp>
      <p:sp>
        <p:nvSpPr>
          <p:cNvPr id="104" name="Arrow: Down 103">
            <a:extLst>
              <a:ext uri="{FF2B5EF4-FFF2-40B4-BE49-F238E27FC236}">
                <a16:creationId xmlns:a16="http://schemas.microsoft.com/office/drawing/2014/main" id="{AB6E24FD-5856-4CD0-BFE7-2E3E042321E5}"/>
              </a:ext>
            </a:extLst>
          </p:cNvPr>
          <p:cNvSpPr/>
          <p:nvPr/>
        </p:nvSpPr>
        <p:spPr bwMode="auto">
          <a:xfrm>
            <a:off x="8146462" y="2190224"/>
            <a:ext cx="427723" cy="254244"/>
          </a:xfrm>
          <a:prstGeom prst="downArrow">
            <a:avLst/>
          </a:prstGeom>
          <a:solidFill>
            <a:schemeClr val="tx2"/>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chemeClr val="tx2">
                  <a:lumMod val="60000"/>
                  <a:lumOff val="40000"/>
                </a:schemeClr>
              </a:solidFill>
              <a:ea typeface="+mn-ea"/>
              <a:cs typeface="Times New Roman" pitchFamily="18" charset="0"/>
            </a:endParaRPr>
          </a:p>
        </p:txBody>
      </p:sp>
      <p:sp>
        <p:nvSpPr>
          <p:cNvPr id="106" name="Arrow: Right 105">
            <a:extLst>
              <a:ext uri="{FF2B5EF4-FFF2-40B4-BE49-F238E27FC236}">
                <a16:creationId xmlns:a16="http://schemas.microsoft.com/office/drawing/2014/main" id="{9A7F03C9-82AD-4D59-B8D1-EA74485FF11A}"/>
              </a:ext>
            </a:extLst>
          </p:cNvPr>
          <p:cNvSpPr/>
          <p:nvPr/>
        </p:nvSpPr>
        <p:spPr bwMode="auto">
          <a:xfrm>
            <a:off x="859990" y="2703262"/>
            <a:ext cx="10498289" cy="190683"/>
          </a:xfrm>
          <a:prstGeom prst="rightArrow">
            <a:avLst/>
          </a:prstGeom>
          <a:gradFill flip="none" rotWithShape="1">
            <a:gsLst>
              <a:gs pos="54500">
                <a:srgbClr val="FAE8B6"/>
              </a:gs>
              <a:gs pos="0">
                <a:srgbClr val="FFC5C5"/>
              </a:gs>
              <a:gs pos="100000">
                <a:srgbClr val="DAEFC3"/>
              </a:gs>
            </a:gsLst>
            <a:lin ang="0" scaled="1"/>
            <a:tileRect/>
          </a:gra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ea typeface="+mn-ea"/>
              <a:cs typeface="Times New Roman" pitchFamily="18" charset="0"/>
            </a:endParaRPr>
          </a:p>
        </p:txBody>
      </p:sp>
      <p:sp>
        <p:nvSpPr>
          <p:cNvPr id="108" name="TextBox 107">
            <a:extLst>
              <a:ext uri="{FF2B5EF4-FFF2-40B4-BE49-F238E27FC236}">
                <a16:creationId xmlns:a16="http://schemas.microsoft.com/office/drawing/2014/main" id="{DB294AAC-1205-4D4F-9E35-F6F0551E214E}"/>
              </a:ext>
            </a:extLst>
          </p:cNvPr>
          <p:cNvSpPr txBox="1"/>
          <p:nvPr/>
        </p:nvSpPr>
        <p:spPr>
          <a:xfrm>
            <a:off x="8107690" y="2421278"/>
            <a:ext cx="505267" cy="369332"/>
          </a:xfrm>
          <a:prstGeom prst="rect">
            <a:avLst/>
          </a:prstGeom>
          <a:noFill/>
        </p:spPr>
        <p:txBody>
          <a:bodyPr wrap="none" rtlCol="0">
            <a:spAutoFit/>
          </a:bodyPr>
          <a:lstStyle/>
          <a:p>
            <a:pPr algn="ctr"/>
            <a:r>
              <a:rPr lang="en-US" b="1" dirty="0">
                <a:solidFill>
                  <a:schemeClr val="tx2"/>
                </a:solidFill>
              </a:rPr>
              <a:t>2.2</a:t>
            </a:r>
          </a:p>
        </p:txBody>
      </p:sp>
      <p:sp>
        <p:nvSpPr>
          <p:cNvPr id="110" name="TextBox 109">
            <a:extLst>
              <a:ext uri="{FF2B5EF4-FFF2-40B4-BE49-F238E27FC236}">
                <a16:creationId xmlns:a16="http://schemas.microsoft.com/office/drawing/2014/main" id="{4D8F21A8-5B6C-4C95-AD23-201E29090AC4}"/>
              </a:ext>
            </a:extLst>
          </p:cNvPr>
          <p:cNvSpPr txBox="1"/>
          <p:nvPr/>
        </p:nvSpPr>
        <p:spPr>
          <a:xfrm>
            <a:off x="2297539" y="2421278"/>
            <a:ext cx="505267" cy="369332"/>
          </a:xfrm>
          <a:prstGeom prst="rect">
            <a:avLst/>
          </a:prstGeom>
          <a:noFill/>
        </p:spPr>
        <p:txBody>
          <a:bodyPr wrap="none" rtlCol="0">
            <a:spAutoFit/>
          </a:bodyPr>
          <a:lstStyle/>
          <a:p>
            <a:pPr algn="ctr"/>
            <a:r>
              <a:rPr lang="en-US" b="1" dirty="0">
                <a:solidFill>
                  <a:schemeClr val="tx2"/>
                </a:solidFill>
              </a:rPr>
              <a:t>0.5</a:t>
            </a:r>
          </a:p>
        </p:txBody>
      </p:sp>
      <p:sp>
        <p:nvSpPr>
          <p:cNvPr id="33" name="Speech Bubble: Rectangle with Corners Rounded 32">
            <a:extLst>
              <a:ext uri="{FF2B5EF4-FFF2-40B4-BE49-F238E27FC236}">
                <a16:creationId xmlns:a16="http://schemas.microsoft.com/office/drawing/2014/main" id="{A611229A-5363-4A55-84BC-072EFF6C25E2}"/>
              </a:ext>
            </a:extLst>
          </p:cNvPr>
          <p:cNvSpPr/>
          <p:nvPr/>
        </p:nvSpPr>
        <p:spPr>
          <a:xfrm>
            <a:off x="412282" y="3696506"/>
            <a:ext cx="1775461" cy="2088522"/>
          </a:xfrm>
          <a:prstGeom prst="wedgeRoundRectCallout">
            <a:avLst>
              <a:gd name="adj1" fmla="val 73820"/>
              <a:gd name="adj2" fmla="val -41818"/>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The content of this slide should illustrate the title of this slide. If the content of this slide is not relevant, just delete it. Check all the slides of this presentation, as we may potentially have a template that you may want to reuse. </a:t>
            </a:r>
          </a:p>
        </p:txBody>
      </p:sp>
    </p:spTree>
    <p:extLst>
      <p:ext uri="{BB962C8B-B14F-4D97-AF65-F5344CB8AC3E}">
        <p14:creationId xmlns:p14="http://schemas.microsoft.com/office/powerpoint/2010/main" val="35949248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2pVEWO7WWN9QWB4K3IhIZ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_sEHY7w9p97v31oJEX9mA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LhZh_VrNcES35mgnjd94b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LhZh_VrNcES35mgnjd94b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hZh_VrNcES35mgnjd94b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hZh_VrNcES35mgnjd94b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LhZh_VrNcES35mgnjd94b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LhZh_VrNcES35mgnjd94b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LhZh_VrNcES35mgnjd94b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LhZh_VrNcES35mgnjd94b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sIJhBuMYoa_dtSDYHoSM8g"/>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LhZh_VrNcES35mgnjd94b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LhZh_VrNcES35mgnjd94b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LhZh_VrNcES35mgnjd94b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LhZh_VrNcES35mgnjd94b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1B3whRzF.kF3DXO1apkEo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1wLE9WS72SqpZufFKGkeWA"/>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b6OshOgcz1ZkcHGw0AtB7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RHFj9g7Zy2LthORA4sdbv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5P_SPypkSEHWCdIYyiD1Z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clu4gUWU8MlMuyVogI3md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dlrBXLfPuxm3QOk.BDCfRA"/>
</p:tagLst>
</file>

<file path=ppt/theme/theme1.xml><?xml version="1.0" encoding="utf-8"?>
<a:theme xmlns:a="http://schemas.openxmlformats.org/drawingml/2006/main" name="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E8C63A-4744-4DE4-BB49-0FF0B5375C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3394</TotalTime>
  <Words>1966</Words>
  <Application>Microsoft Office PowerPoint</Application>
  <PresentationFormat>Widescreen</PresentationFormat>
  <Paragraphs>293</Paragraphs>
  <Slides>17</Slides>
  <Notes>17</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2" baseType="lpstr">
      <vt:lpstr>Arial</vt:lpstr>
      <vt:lpstr>Calibri</vt:lpstr>
      <vt:lpstr>Wingdings 3</vt:lpstr>
      <vt:lpstr>Custom Design</vt:lpstr>
      <vt:lpstr>think-cell Slide</vt:lpstr>
      <vt:lpstr>Digital Transformation Lean Business Case</vt:lpstr>
      <vt:lpstr>Executive Summary</vt:lpstr>
      <vt:lpstr>Situation Insert your own text. This text is usually the same as the first bullet point  mentioned in the section “Situation” of the Executive Summary.</vt:lpstr>
      <vt:lpstr>Situation Insert your own text. This text is usually the same as the second bullet point  mentioned in the section “Situation” of the Executive Summary.</vt:lpstr>
      <vt:lpstr>Recommendation Insert your own text. This text is usually the same as the text mentioned  in the section “Recommendation” of the Executive Summary.</vt:lpstr>
      <vt:lpstr>Reason 1: Insert the reason mentioned in the Executive Summary Insert the first bullet point mentioned in the executive summary</vt:lpstr>
      <vt:lpstr>Reason 1: Insert the reason mentioned in the Executive Summary Insert the second bullet point mentioned in the executive summary</vt:lpstr>
      <vt:lpstr>Reason 2: Insert the reason mentioned in the Executive Summary Insert the first bullet point mentioned in the executive summary</vt:lpstr>
      <vt:lpstr>Reason 2: Insert the reason mentioned in the Executive Summary Insert the second bullet point mentioned in the executive summary</vt:lpstr>
      <vt:lpstr>Reason 3: Insert the reason mentioned in the Executive Summary Insert the first bullet point mentioned in the executive summary</vt:lpstr>
      <vt:lpstr>Reason 3: Insert the reason mentioned in the Executive Summary Insert the second bullet point mentioned in the executive summary</vt:lpstr>
      <vt:lpstr>Reason 3: Insert the reason mentioned in the Executive Summary Insert the third bullet point mentioned in the executive summary</vt:lpstr>
      <vt:lpstr>Reason 4: Insert the reason mentioned in the Executive Summary Insert the third bullet point mentioned in the executive summary</vt:lpstr>
      <vt:lpstr>Interested in more Business &amp; Consulting Toolkits? Our ex-McKinsey, Deloitte &amp; BCG Consultants created 10 Toolkits including practical Frameworks, Tools &amp; Templates</vt:lpstr>
      <vt:lpstr>Interested in multiple Business &amp; Consulting Toolkits? Get access to all our Toolkits for half the price with the Gold Business &amp; Consulting Package</vt:lpstr>
      <vt:lpstr>Need more help?  Hire one of our Management Consultants for $4,000 a day</vt:lpstr>
      <vt:lpstr>Thanks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Aurelien Dom</dc:creator>
  <cp:keywords/>
  <cp:lastModifiedBy>Aurelien Domont</cp:lastModifiedBy>
  <cp:revision>364</cp:revision>
  <dcterms:created xsi:type="dcterms:W3CDTF">2020-07-08T04:44:55Z</dcterms:created>
  <dcterms:modified xsi:type="dcterms:W3CDTF">2020-08-27T00:57:45Z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