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6.xml" ContentType="application/vnd.openxmlformats-officedocument.them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7.xml" ContentType="application/vnd.openxmlformats-officedocument.them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8.xml" ContentType="application/vnd.openxmlformats-officedocument.them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9.xml" ContentType="application/vnd.openxmlformats-officedocument.them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heme/theme10.xml" ContentType="application/vnd.openxmlformats-officedocument.theme+xml"/>
  <Override PartName="/ppt/theme/theme11.xml" ContentType="application/vnd.openxmlformats-officedocument.theme+xml"/>
  <Override PartName="/ppt/tags/tag104.xml" ContentType="application/vnd.openxmlformats-officedocument.presentationml.tags+xml"/>
  <Override PartName="/ppt/notesSlides/notesSlide1.xml" ContentType="application/vnd.openxmlformats-officedocument.presentationml.notesSlide+xml"/>
  <Override PartName="/ppt/tags/tag105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4"/>
    <p:sldMasterId id="2147483674" r:id="rId5"/>
    <p:sldMasterId id="2147483683" r:id="rId6"/>
    <p:sldMasterId id="2147483692" r:id="rId7"/>
    <p:sldMasterId id="2147483701" r:id="rId8"/>
    <p:sldMasterId id="2147483710" r:id="rId9"/>
    <p:sldMasterId id="2147483719" r:id="rId10"/>
    <p:sldMasterId id="2147483728" r:id="rId11"/>
    <p:sldMasterId id="2147483737" r:id="rId12"/>
  </p:sldMasterIdLst>
  <p:notesMasterIdLst>
    <p:notesMasterId r:id="rId15"/>
  </p:notesMasterIdLst>
  <p:handoutMasterIdLst>
    <p:handoutMasterId r:id="rId16"/>
  </p:handoutMasterIdLst>
  <p:sldIdLst>
    <p:sldId id="1979" r:id="rId13"/>
    <p:sldId id="1980" r:id="rId14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FCE"/>
    <a:srgbClr val="EBF6DE"/>
    <a:srgbClr val="D9D9D9"/>
    <a:srgbClr val="F7F7F7"/>
    <a:srgbClr val="92D050"/>
    <a:srgbClr val="FF0000"/>
    <a:srgbClr val="00B050"/>
    <a:srgbClr val="EBF2FF"/>
    <a:srgbClr val="C0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39" autoAdjust="0"/>
    <p:restoredTop sz="94987" autoAdjust="0"/>
  </p:normalViewPr>
  <p:slideViewPr>
    <p:cSldViewPr snapToGrid="0">
      <p:cViewPr varScale="1">
        <p:scale>
          <a:sx n="104" d="100"/>
          <a:sy n="104" d="100"/>
        </p:scale>
        <p:origin x="1212" y="114"/>
      </p:cViewPr>
      <p:guideLst>
        <p:guide orient="horz" pos="240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9244"/>
    </p:cViewPr>
  </p:sorterViewPr>
  <p:notesViewPr>
    <p:cSldViewPr snapToGrid="0">
      <p:cViewPr varScale="1">
        <p:scale>
          <a:sx n="49" d="100"/>
          <a:sy n="49" d="100"/>
        </p:scale>
        <p:origin x="267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microsoft.com/office/2016/11/relationships/changesInfo" Target="changesInfos/changesInfo1.xml"/><Relationship Id="rId10" Type="http://schemas.openxmlformats.org/officeDocument/2006/relationships/slideMaster" Target="slideMasters/slideMaster7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relien Domont" userId="6da7715ce44349b3" providerId="LiveId" clId="{B5E3E4B9-B753-4CD4-9C55-1054A4F7AC5B}"/>
    <pc:docChg chg="undo custSel modSld">
      <pc:chgData name="Aurelien Domont" userId="6da7715ce44349b3" providerId="LiveId" clId="{B5E3E4B9-B753-4CD4-9C55-1054A4F7AC5B}" dt="2021-04-29T06:44:16.192" v="31" actId="113"/>
      <pc:docMkLst>
        <pc:docMk/>
      </pc:docMkLst>
      <pc:sldChg chg="modSp mod">
        <pc:chgData name="Aurelien Domont" userId="6da7715ce44349b3" providerId="LiveId" clId="{B5E3E4B9-B753-4CD4-9C55-1054A4F7AC5B}" dt="2021-04-29T06:36:09.543" v="16" actId="113"/>
        <pc:sldMkLst>
          <pc:docMk/>
          <pc:sldMk cId="317099162" sldId="1749"/>
        </pc:sldMkLst>
        <pc:spChg chg="mod">
          <ac:chgData name="Aurelien Domont" userId="6da7715ce44349b3" providerId="LiveId" clId="{B5E3E4B9-B753-4CD4-9C55-1054A4F7AC5B}" dt="2021-04-29T06:36:09.543" v="16" actId="113"/>
          <ac:spMkLst>
            <pc:docMk/>
            <pc:sldMk cId="317099162" sldId="1749"/>
            <ac:spMk id="14" creationId="{58BC295C-D6CC-4682-B176-A5677EB177D0}"/>
          </ac:spMkLst>
        </pc:spChg>
      </pc:sldChg>
      <pc:sldChg chg="modSp mod">
        <pc:chgData name="Aurelien Domont" userId="6da7715ce44349b3" providerId="LiveId" clId="{B5E3E4B9-B753-4CD4-9C55-1054A4F7AC5B}" dt="2021-04-29T06:39:27.942" v="17" actId="120"/>
        <pc:sldMkLst>
          <pc:docMk/>
          <pc:sldMk cId="235018652" sldId="1927"/>
        </pc:sldMkLst>
        <pc:spChg chg="mod">
          <ac:chgData name="Aurelien Domont" userId="6da7715ce44349b3" providerId="LiveId" clId="{B5E3E4B9-B753-4CD4-9C55-1054A4F7AC5B}" dt="2021-04-29T06:39:27.942" v="17" actId="120"/>
          <ac:spMkLst>
            <pc:docMk/>
            <pc:sldMk cId="235018652" sldId="1927"/>
            <ac:spMk id="3" creationId="{CE2529A3-BA97-486F-9E02-8DFAAA7D8D38}"/>
          </ac:spMkLst>
        </pc:spChg>
        <pc:spChg chg="mod">
          <ac:chgData name="Aurelien Domont" userId="6da7715ce44349b3" providerId="LiveId" clId="{B5E3E4B9-B753-4CD4-9C55-1054A4F7AC5B}" dt="2021-04-29T06:39:27.942" v="17" actId="120"/>
          <ac:spMkLst>
            <pc:docMk/>
            <pc:sldMk cId="235018652" sldId="1927"/>
            <ac:spMk id="22" creationId="{4C65153E-2DC5-4549-9BEA-3CBB7CE57BAC}"/>
          </ac:spMkLst>
        </pc:spChg>
        <pc:spChg chg="mod">
          <ac:chgData name="Aurelien Domont" userId="6da7715ce44349b3" providerId="LiveId" clId="{B5E3E4B9-B753-4CD4-9C55-1054A4F7AC5B}" dt="2021-04-29T06:39:27.942" v="17" actId="120"/>
          <ac:spMkLst>
            <pc:docMk/>
            <pc:sldMk cId="235018652" sldId="1927"/>
            <ac:spMk id="24" creationId="{57B39C43-1692-4644-9018-578041BDAC00}"/>
          </ac:spMkLst>
        </pc:spChg>
        <pc:spChg chg="mod">
          <ac:chgData name="Aurelien Domont" userId="6da7715ce44349b3" providerId="LiveId" clId="{B5E3E4B9-B753-4CD4-9C55-1054A4F7AC5B}" dt="2021-04-29T06:39:27.942" v="17" actId="120"/>
          <ac:spMkLst>
            <pc:docMk/>
            <pc:sldMk cId="235018652" sldId="1927"/>
            <ac:spMk id="35" creationId="{68CAC4AC-FC9D-495D-A867-A1F7DFAB5EE5}"/>
          </ac:spMkLst>
        </pc:spChg>
        <pc:spChg chg="mod">
          <ac:chgData name="Aurelien Domont" userId="6da7715ce44349b3" providerId="LiveId" clId="{B5E3E4B9-B753-4CD4-9C55-1054A4F7AC5B}" dt="2021-04-29T06:39:27.942" v="17" actId="120"/>
          <ac:spMkLst>
            <pc:docMk/>
            <pc:sldMk cId="235018652" sldId="1927"/>
            <ac:spMk id="37" creationId="{8DD3C8A5-5216-47D7-8F63-A1BED34F8035}"/>
          </ac:spMkLst>
        </pc:spChg>
        <pc:spChg chg="mod">
          <ac:chgData name="Aurelien Domont" userId="6da7715ce44349b3" providerId="LiveId" clId="{B5E3E4B9-B753-4CD4-9C55-1054A4F7AC5B}" dt="2021-04-29T06:39:27.942" v="17" actId="120"/>
          <ac:spMkLst>
            <pc:docMk/>
            <pc:sldMk cId="235018652" sldId="1927"/>
            <ac:spMk id="39" creationId="{99497429-E6FA-47CD-BD12-B83ECF06216C}"/>
          </ac:spMkLst>
        </pc:spChg>
        <pc:spChg chg="mod">
          <ac:chgData name="Aurelien Domont" userId="6da7715ce44349b3" providerId="LiveId" clId="{B5E3E4B9-B753-4CD4-9C55-1054A4F7AC5B}" dt="2021-04-29T06:39:27.942" v="17" actId="120"/>
          <ac:spMkLst>
            <pc:docMk/>
            <pc:sldMk cId="235018652" sldId="1927"/>
            <ac:spMk id="42" creationId="{8AB09FC8-C5F5-4297-AD26-D8245375169B}"/>
          </ac:spMkLst>
        </pc:spChg>
      </pc:sldChg>
      <pc:sldChg chg="modSp mod">
        <pc:chgData name="Aurelien Domont" userId="6da7715ce44349b3" providerId="LiveId" clId="{B5E3E4B9-B753-4CD4-9C55-1054A4F7AC5B}" dt="2021-04-29T06:39:45.301" v="18" actId="120"/>
        <pc:sldMkLst>
          <pc:docMk/>
          <pc:sldMk cId="784211076" sldId="1931"/>
        </pc:sldMkLst>
        <pc:spChg chg="mod">
          <ac:chgData name="Aurelien Domont" userId="6da7715ce44349b3" providerId="LiveId" clId="{B5E3E4B9-B753-4CD4-9C55-1054A4F7AC5B}" dt="2021-04-29T06:39:45.301" v="18" actId="120"/>
          <ac:spMkLst>
            <pc:docMk/>
            <pc:sldMk cId="784211076" sldId="1931"/>
            <ac:spMk id="22" creationId="{EE78CAB5-920F-4474-9507-223D946A1013}"/>
          </ac:spMkLst>
        </pc:spChg>
        <pc:spChg chg="mod">
          <ac:chgData name="Aurelien Domont" userId="6da7715ce44349b3" providerId="LiveId" clId="{B5E3E4B9-B753-4CD4-9C55-1054A4F7AC5B}" dt="2021-04-29T06:39:45.301" v="18" actId="120"/>
          <ac:spMkLst>
            <pc:docMk/>
            <pc:sldMk cId="784211076" sldId="1931"/>
            <ac:spMk id="24" creationId="{E8E79278-3E47-491E-80C4-2745363AB20D}"/>
          </ac:spMkLst>
        </pc:spChg>
        <pc:spChg chg="mod">
          <ac:chgData name="Aurelien Domont" userId="6da7715ce44349b3" providerId="LiveId" clId="{B5E3E4B9-B753-4CD4-9C55-1054A4F7AC5B}" dt="2021-04-29T06:39:45.301" v="18" actId="120"/>
          <ac:spMkLst>
            <pc:docMk/>
            <pc:sldMk cId="784211076" sldId="1931"/>
            <ac:spMk id="35" creationId="{AE266B61-A26F-4864-A119-B73D8D3EEFE3}"/>
          </ac:spMkLst>
        </pc:spChg>
        <pc:spChg chg="mod">
          <ac:chgData name="Aurelien Domont" userId="6da7715ce44349b3" providerId="LiveId" clId="{B5E3E4B9-B753-4CD4-9C55-1054A4F7AC5B}" dt="2021-04-29T06:39:45.301" v="18" actId="120"/>
          <ac:spMkLst>
            <pc:docMk/>
            <pc:sldMk cId="784211076" sldId="1931"/>
            <ac:spMk id="37" creationId="{473EDCDD-9075-40AB-A47F-8FF455A2E444}"/>
          </ac:spMkLst>
        </pc:spChg>
        <pc:spChg chg="mod">
          <ac:chgData name="Aurelien Domont" userId="6da7715ce44349b3" providerId="LiveId" clId="{B5E3E4B9-B753-4CD4-9C55-1054A4F7AC5B}" dt="2021-04-29T06:39:45.301" v="18" actId="120"/>
          <ac:spMkLst>
            <pc:docMk/>
            <pc:sldMk cId="784211076" sldId="1931"/>
            <ac:spMk id="39" creationId="{25B98639-8371-4BB9-9FA0-6591943AEA62}"/>
          </ac:spMkLst>
        </pc:spChg>
        <pc:spChg chg="mod">
          <ac:chgData name="Aurelien Domont" userId="6da7715ce44349b3" providerId="LiveId" clId="{B5E3E4B9-B753-4CD4-9C55-1054A4F7AC5B}" dt="2021-04-29T06:39:45.301" v="18" actId="120"/>
          <ac:spMkLst>
            <pc:docMk/>
            <pc:sldMk cId="784211076" sldId="1931"/>
            <ac:spMk id="41" creationId="{60047BC4-494E-465F-BB2C-37A58D27A895}"/>
          </ac:spMkLst>
        </pc:spChg>
        <pc:spChg chg="mod">
          <ac:chgData name="Aurelien Domont" userId="6da7715ce44349b3" providerId="LiveId" clId="{B5E3E4B9-B753-4CD4-9C55-1054A4F7AC5B}" dt="2021-04-29T06:39:45.301" v="18" actId="120"/>
          <ac:spMkLst>
            <pc:docMk/>
            <pc:sldMk cId="784211076" sldId="1931"/>
            <ac:spMk id="43" creationId="{067232F5-DCB9-418C-AF5E-20A9ADF37A95}"/>
          </ac:spMkLst>
        </pc:spChg>
        <pc:spChg chg="mod">
          <ac:chgData name="Aurelien Domont" userId="6da7715ce44349b3" providerId="LiveId" clId="{B5E3E4B9-B753-4CD4-9C55-1054A4F7AC5B}" dt="2021-04-29T06:39:45.301" v="18" actId="120"/>
          <ac:spMkLst>
            <pc:docMk/>
            <pc:sldMk cId="784211076" sldId="1931"/>
            <ac:spMk id="45" creationId="{3C667C76-9848-4E10-980B-6994068638EA}"/>
          </ac:spMkLst>
        </pc:spChg>
      </pc:sldChg>
      <pc:sldChg chg="modSp mod">
        <pc:chgData name="Aurelien Domont" userId="6da7715ce44349b3" providerId="LiveId" clId="{B5E3E4B9-B753-4CD4-9C55-1054A4F7AC5B}" dt="2021-04-29T06:41:18.974" v="20" actId="113"/>
        <pc:sldMkLst>
          <pc:docMk/>
          <pc:sldMk cId="1403188377" sldId="1942"/>
        </pc:sldMkLst>
        <pc:spChg chg="mod">
          <ac:chgData name="Aurelien Domont" userId="6da7715ce44349b3" providerId="LiveId" clId="{B5E3E4B9-B753-4CD4-9C55-1054A4F7AC5B}" dt="2021-04-29T06:41:18.974" v="20" actId="113"/>
          <ac:spMkLst>
            <pc:docMk/>
            <pc:sldMk cId="1403188377" sldId="1942"/>
            <ac:spMk id="7" creationId="{2BB58BFC-0D2E-4A7A-8857-596DF7877E0D}"/>
          </ac:spMkLst>
        </pc:spChg>
      </pc:sldChg>
      <pc:sldChg chg="modSp mod">
        <pc:chgData name="Aurelien Domont" userId="6da7715ce44349b3" providerId="LiveId" clId="{B5E3E4B9-B753-4CD4-9C55-1054A4F7AC5B}" dt="2021-04-29T06:43:35.362" v="22" actId="113"/>
        <pc:sldMkLst>
          <pc:docMk/>
          <pc:sldMk cId="2434730998" sldId="1964"/>
        </pc:sldMkLst>
        <pc:spChg chg="mod">
          <ac:chgData name="Aurelien Domont" userId="6da7715ce44349b3" providerId="LiveId" clId="{B5E3E4B9-B753-4CD4-9C55-1054A4F7AC5B}" dt="2021-04-29T06:43:35.362" v="22" actId="113"/>
          <ac:spMkLst>
            <pc:docMk/>
            <pc:sldMk cId="2434730998" sldId="1964"/>
            <ac:spMk id="29" creationId="{E7057E1C-0379-4BF8-AFA9-1ADE9F123A50}"/>
          </ac:spMkLst>
        </pc:spChg>
      </pc:sldChg>
      <pc:sldChg chg="modSp mod">
        <pc:chgData name="Aurelien Domont" userId="6da7715ce44349b3" providerId="LiveId" clId="{B5E3E4B9-B753-4CD4-9C55-1054A4F7AC5B}" dt="2021-04-29T06:43:45.298" v="24" actId="113"/>
        <pc:sldMkLst>
          <pc:docMk/>
          <pc:sldMk cId="2118611170" sldId="1965"/>
        </pc:sldMkLst>
        <pc:spChg chg="mod">
          <ac:chgData name="Aurelien Domont" userId="6da7715ce44349b3" providerId="LiveId" clId="{B5E3E4B9-B753-4CD4-9C55-1054A4F7AC5B}" dt="2021-04-29T06:43:45.298" v="24" actId="113"/>
          <ac:spMkLst>
            <pc:docMk/>
            <pc:sldMk cId="2118611170" sldId="1965"/>
            <ac:spMk id="29" creationId="{E7057E1C-0379-4BF8-AFA9-1ADE9F123A50}"/>
          </ac:spMkLst>
        </pc:spChg>
      </pc:sldChg>
      <pc:sldChg chg="modSp mod">
        <pc:chgData name="Aurelien Domont" userId="6da7715ce44349b3" providerId="LiveId" clId="{B5E3E4B9-B753-4CD4-9C55-1054A4F7AC5B}" dt="2021-04-29T06:43:52.504" v="26" actId="113"/>
        <pc:sldMkLst>
          <pc:docMk/>
          <pc:sldMk cId="708328687" sldId="1966"/>
        </pc:sldMkLst>
        <pc:spChg chg="mod">
          <ac:chgData name="Aurelien Domont" userId="6da7715ce44349b3" providerId="LiveId" clId="{B5E3E4B9-B753-4CD4-9C55-1054A4F7AC5B}" dt="2021-04-29T06:43:52.504" v="26" actId="113"/>
          <ac:spMkLst>
            <pc:docMk/>
            <pc:sldMk cId="708328687" sldId="1966"/>
            <ac:spMk id="29" creationId="{E7057E1C-0379-4BF8-AFA9-1ADE9F123A50}"/>
          </ac:spMkLst>
        </pc:spChg>
      </pc:sldChg>
      <pc:sldChg chg="modSp mod">
        <pc:chgData name="Aurelien Domont" userId="6da7715ce44349b3" providerId="LiveId" clId="{B5E3E4B9-B753-4CD4-9C55-1054A4F7AC5B}" dt="2021-04-29T06:44:10.506" v="29" actId="33524"/>
        <pc:sldMkLst>
          <pc:docMk/>
          <pc:sldMk cId="3081941897" sldId="1967"/>
        </pc:sldMkLst>
        <pc:spChg chg="mod">
          <ac:chgData name="Aurelien Domont" userId="6da7715ce44349b3" providerId="LiveId" clId="{B5E3E4B9-B753-4CD4-9C55-1054A4F7AC5B}" dt="2021-04-29T06:44:02.469" v="28" actId="113"/>
          <ac:spMkLst>
            <pc:docMk/>
            <pc:sldMk cId="3081941897" sldId="1967"/>
            <ac:spMk id="29" creationId="{E7057E1C-0379-4BF8-AFA9-1ADE9F123A50}"/>
          </ac:spMkLst>
        </pc:spChg>
        <pc:spChg chg="mod">
          <ac:chgData name="Aurelien Domont" userId="6da7715ce44349b3" providerId="LiveId" clId="{B5E3E4B9-B753-4CD4-9C55-1054A4F7AC5B}" dt="2021-04-29T06:44:10.506" v="29" actId="33524"/>
          <ac:spMkLst>
            <pc:docMk/>
            <pc:sldMk cId="3081941897" sldId="1967"/>
            <ac:spMk id="31" creationId="{12BD58FF-B47F-4554-8B05-4AA19AC62680}"/>
          </ac:spMkLst>
        </pc:spChg>
      </pc:sldChg>
      <pc:sldChg chg="modSp mod">
        <pc:chgData name="Aurelien Domont" userId="6da7715ce44349b3" providerId="LiveId" clId="{B5E3E4B9-B753-4CD4-9C55-1054A4F7AC5B}" dt="2021-04-29T06:44:16.192" v="31" actId="113"/>
        <pc:sldMkLst>
          <pc:docMk/>
          <pc:sldMk cId="3440858440" sldId="1968"/>
        </pc:sldMkLst>
        <pc:spChg chg="mod">
          <ac:chgData name="Aurelien Domont" userId="6da7715ce44349b3" providerId="LiveId" clId="{B5E3E4B9-B753-4CD4-9C55-1054A4F7AC5B}" dt="2021-04-29T06:44:16.192" v="31" actId="113"/>
          <ac:spMkLst>
            <pc:docMk/>
            <pc:sldMk cId="3440858440" sldId="1968"/>
            <ac:spMk id="29" creationId="{E7057E1C-0379-4BF8-AFA9-1ADE9F123A50}"/>
          </ac:spMkLst>
        </pc:spChg>
      </pc:sldChg>
      <pc:sldChg chg="modSp mod">
        <pc:chgData name="Aurelien Domont" userId="6da7715ce44349b3" providerId="LiveId" clId="{B5E3E4B9-B753-4CD4-9C55-1054A4F7AC5B}" dt="2021-04-27T06:35:29.412" v="14" actId="14100"/>
        <pc:sldMkLst>
          <pc:docMk/>
          <pc:sldMk cId="3954766657" sldId="1969"/>
        </pc:sldMkLst>
        <pc:spChg chg="mod">
          <ac:chgData name="Aurelien Domont" userId="6da7715ce44349b3" providerId="LiveId" clId="{B5E3E4B9-B753-4CD4-9C55-1054A4F7AC5B}" dt="2021-04-27T06:35:29.412" v="14" actId="14100"/>
          <ac:spMkLst>
            <pc:docMk/>
            <pc:sldMk cId="3954766657" sldId="1969"/>
            <ac:spMk id="23" creationId="{D0C08E85-6656-4D70-A634-B81EEB60AA99}"/>
          </ac:spMkLst>
        </pc:spChg>
        <pc:spChg chg="mod">
          <ac:chgData name="Aurelien Domont" userId="6da7715ce44349b3" providerId="LiveId" clId="{B5E3E4B9-B753-4CD4-9C55-1054A4F7AC5B}" dt="2021-04-27T06:35:29.412" v="14" actId="14100"/>
          <ac:spMkLst>
            <pc:docMk/>
            <pc:sldMk cId="3954766657" sldId="1969"/>
            <ac:spMk id="24" creationId="{E2A79F9E-459F-41E7-9331-768A9D1F23AD}"/>
          </ac:spMkLst>
        </pc:spChg>
      </pc:sldChg>
    </pc:docChg>
  </pc:docChgLst>
  <pc:docChgLst>
    <pc:chgData name="Aurelien Domont" userId="6da7715ce44349b3" providerId="LiveId" clId="{6A6B0844-7248-46C2-A656-2CE148A42A99}"/>
    <pc:docChg chg="modSld">
      <pc:chgData name="Aurelien Domont" userId="6da7715ce44349b3" providerId="LiveId" clId="{6A6B0844-7248-46C2-A656-2CE148A42A99}" dt="2021-07-09T05:38:18.194" v="0" actId="14100"/>
      <pc:docMkLst>
        <pc:docMk/>
      </pc:docMkLst>
      <pc:sldChg chg="modSp mod">
        <pc:chgData name="Aurelien Domont" userId="6da7715ce44349b3" providerId="LiveId" clId="{6A6B0844-7248-46C2-A656-2CE148A42A99}" dt="2021-07-09T05:38:18.194" v="0" actId="14100"/>
        <pc:sldMkLst>
          <pc:docMk/>
          <pc:sldMk cId="2974049731" sldId="1979"/>
        </pc:sldMkLst>
        <pc:graphicFrameChg chg="modGraphic">
          <ac:chgData name="Aurelien Domont" userId="6da7715ce44349b3" providerId="LiveId" clId="{6A6B0844-7248-46C2-A656-2CE148A42A99}" dt="2021-07-09T05:38:18.194" v="0" actId="14100"/>
          <ac:graphicFrameMkLst>
            <pc:docMk/>
            <pc:sldMk cId="2974049731" sldId="1979"/>
            <ac:graphicFrameMk id="18" creationId="{1F158F34-2128-4653-A8C6-9678A73B1B0A}"/>
          </ac:graphicFrameMkLst>
        </pc:graphicFrameChg>
      </pc:sldChg>
    </pc:docChg>
  </pc:docChgLst>
  <pc:docChgLst>
    <pc:chgData name="Aurelien Domont" userId="6da7715ce44349b3" providerId="LiveId" clId="{0C3781D8-0291-4093-812F-B77F3CF9DE35}"/>
    <pc:docChg chg="undo custSel addSld delSld modSld">
      <pc:chgData name="Aurelien Domont" userId="6da7715ce44349b3" providerId="LiveId" clId="{0C3781D8-0291-4093-812F-B77F3CF9DE35}" dt="2021-05-11T07:54:58.302" v="363" actId="14100"/>
      <pc:docMkLst>
        <pc:docMk/>
      </pc:docMkLst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3131901387" sldId="256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3692499981" sldId="1597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1754585881" sldId="1598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748962572" sldId="1599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2853806433" sldId="1600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317099162" sldId="1749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4262757208" sldId="1792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504490806" sldId="1796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767058056" sldId="1797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713437184" sldId="1882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3792836084" sldId="1883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3227587685" sldId="1884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2820013767" sldId="1885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3287084427" sldId="1886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2955017529" sldId="1887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3064639401" sldId="1889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4203379594" sldId="1890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2239563003" sldId="1892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3677099460" sldId="1893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3324303879" sldId="1917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3738554192" sldId="1918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4287792945" sldId="1919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1711813648" sldId="1920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1649006803" sldId="1921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3022188194" sldId="1922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1872329668" sldId="1923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1659127470" sldId="1924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597933806" sldId="1925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1874123290" sldId="1926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235018652" sldId="1927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1374159068" sldId="1928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802743741" sldId="1929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948385396" sldId="1930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784211076" sldId="1931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2839386134" sldId="1932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631546691" sldId="1933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1360412850" sldId="1934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317604876" sldId="1935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580696589" sldId="1936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2855966363" sldId="1937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2589605413" sldId="1938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3714325450" sldId="1939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1414149744" sldId="1940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599795422" sldId="1941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1403188377" sldId="1942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2977576074" sldId="1943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1662017462" sldId="1944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1128419591" sldId="1945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3950953867" sldId="1946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1632976083" sldId="1947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3026069399" sldId="1948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301689330" sldId="1949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2802637173" sldId="1950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799750334" sldId="1951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2365333669" sldId="1952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931823183" sldId="1953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636448820" sldId="1954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660112904" sldId="1955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387956599" sldId="1956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2207806883" sldId="1957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7362875" sldId="1958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1662162763" sldId="1959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1380287118" sldId="1960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2862939476" sldId="1961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1371325009" sldId="1963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2434730998" sldId="1964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2118611170" sldId="1965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708328687" sldId="1966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3081941897" sldId="1967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3440858440" sldId="1968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3954766657" sldId="1969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668275467" sldId="1970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529194852" sldId="1971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2410991361" sldId="1972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2653177920" sldId="1973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1373862011" sldId="1974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2119972109" sldId="1975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2078645186" sldId="1976"/>
        </pc:sldMkLst>
      </pc:sldChg>
      <pc:sldChg chg="del">
        <pc:chgData name="Aurelien Domont" userId="6da7715ce44349b3" providerId="LiveId" clId="{0C3781D8-0291-4093-812F-B77F3CF9DE35}" dt="2021-05-11T06:44:03.552" v="30" actId="47"/>
        <pc:sldMkLst>
          <pc:docMk/>
          <pc:sldMk cId="2474191175" sldId="1977"/>
        </pc:sldMkLst>
      </pc:sldChg>
      <pc:sldChg chg="delSp modSp del mod">
        <pc:chgData name="Aurelien Domont" userId="6da7715ce44349b3" providerId="LiveId" clId="{0C3781D8-0291-4093-812F-B77F3CF9DE35}" dt="2021-05-11T06:51:55.181" v="122" actId="47"/>
        <pc:sldMkLst>
          <pc:docMk/>
          <pc:sldMk cId="4089601017" sldId="1978"/>
        </pc:sldMkLst>
        <pc:spChg chg="mod">
          <ac:chgData name="Aurelien Domont" userId="6da7715ce44349b3" providerId="LiveId" clId="{0C3781D8-0291-4093-812F-B77F3CF9DE35}" dt="2021-05-11T06:43:14.292" v="29" actId="20577"/>
          <ac:spMkLst>
            <pc:docMk/>
            <pc:sldMk cId="4089601017" sldId="1978"/>
            <ac:spMk id="16" creationId="{6C2BB713-9637-4B9B-938F-E9768876782A}"/>
          </ac:spMkLst>
        </pc:spChg>
        <pc:picChg chg="del">
          <ac:chgData name="Aurelien Domont" userId="6da7715ce44349b3" providerId="LiveId" clId="{0C3781D8-0291-4093-812F-B77F3CF9DE35}" dt="2021-05-11T06:41:43.209" v="15" actId="478"/>
          <ac:picMkLst>
            <pc:docMk/>
            <pc:sldMk cId="4089601017" sldId="1978"/>
            <ac:picMk id="18" creationId="{CF98728F-14A4-4829-84E1-32F9218BEE5D}"/>
          </ac:picMkLst>
        </pc:picChg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2403768916" sldId="1979"/>
        </pc:sldMkLst>
      </pc:sldChg>
      <pc:sldChg chg="addSp delSp modSp add mod">
        <pc:chgData name="Aurelien Domont" userId="6da7715ce44349b3" providerId="LiveId" clId="{0C3781D8-0291-4093-812F-B77F3CF9DE35}" dt="2021-05-11T07:16:24.099" v="282" actId="20577"/>
        <pc:sldMkLst>
          <pc:docMk/>
          <pc:sldMk cId="2974049731" sldId="1979"/>
        </pc:sldMkLst>
        <pc:spChg chg="mod">
          <ac:chgData name="Aurelien Domont" userId="6da7715ce44349b3" providerId="LiveId" clId="{0C3781D8-0291-4093-812F-B77F3CF9DE35}" dt="2021-05-11T07:16:24.099" v="282" actId="20577"/>
          <ac:spMkLst>
            <pc:docMk/>
            <pc:sldMk cId="2974049731" sldId="1979"/>
            <ac:spMk id="16" creationId="{6C2BB713-9637-4B9B-938F-E9768876782A}"/>
          </ac:spMkLst>
        </pc:spChg>
        <pc:spChg chg="add mod">
          <ac:chgData name="Aurelien Domont" userId="6da7715ce44349b3" providerId="LiveId" clId="{0C3781D8-0291-4093-812F-B77F3CF9DE35}" dt="2021-05-11T06:47:40.054" v="85" actId="12788"/>
          <ac:spMkLst>
            <pc:docMk/>
            <pc:sldMk cId="2974049731" sldId="1979"/>
            <ac:spMk id="21" creationId="{98801B3B-9143-4476-BE00-38568BD5BC00}"/>
          </ac:spMkLst>
        </pc:spChg>
        <pc:spChg chg="del">
          <ac:chgData name="Aurelien Domont" userId="6da7715ce44349b3" providerId="LiveId" clId="{0C3781D8-0291-4093-812F-B77F3CF9DE35}" dt="2021-05-11T06:44:43.556" v="33" actId="478"/>
          <ac:spMkLst>
            <pc:docMk/>
            <pc:sldMk cId="2974049731" sldId="1979"/>
            <ac:spMk id="25" creationId="{9A6CEB09-3B99-4D01-82DA-E3B96EF8B191}"/>
          </ac:spMkLst>
        </pc:spChg>
        <pc:graphicFrameChg chg="add mod modGraphic">
          <ac:chgData name="Aurelien Domont" userId="6da7715ce44349b3" providerId="LiveId" clId="{0C3781D8-0291-4093-812F-B77F3CF9DE35}" dt="2021-05-11T07:11:55.163" v="277" actId="20577"/>
          <ac:graphicFrameMkLst>
            <pc:docMk/>
            <pc:sldMk cId="2974049731" sldId="1979"/>
            <ac:graphicFrameMk id="18" creationId="{1F158F34-2128-4653-A8C6-9678A73B1B0A}"/>
          </ac:graphicFrameMkLst>
        </pc:graphicFrameChg>
        <pc:graphicFrameChg chg="del">
          <ac:chgData name="Aurelien Domont" userId="6da7715ce44349b3" providerId="LiveId" clId="{0C3781D8-0291-4093-812F-B77F3CF9DE35}" dt="2021-05-11T06:44:43.556" v="33" actId="478"/>
          <ac:graphicFrameMkLst>
            <pc:docMk/>
            <pc:sldMk cId="2974049731" sldId="1979"/>
            <ac:graphicFrameMk id="19" creationId="{4DFED127-9392-4948-96BF-81F42456E814}"/>
          </ac:graphicFrameMkLst>
        </pc:graphicFrameChg>
        <pc:cxnChg chg="del">
          <ac:chgData name="Aurelien Domont" userId="6da7715ce44349b3" providerId="LiveId" clId="{0C3781D8-0291-4093-812F-B77F3CF9DE35}" dt="2021-05-11T06:44:43.556" v="33" actId="478"/>
          <ac:cxnSpMkLst>
            <pc:docMk/>
            <pc:sldMk cId="2974049731" sldId="1979"/>
            <ac:cxnSpMk id="4" creationId="{68830F6B-810D-4714-9A2F-B5CE1F7BF245}"/>
          </ac:cxnSpMkLst>
        </pc:cxnChg>
        <pc:cxnChg chg="add mod">
          <ac:chgData name="Aurelien Domont" userId="6da7715ce44349b3" providerId="LiveId" clId="{0C3781D8-0291-4093-812F-B77F3CF9DE35}" dt="2021-05-11T06:47:40.054" v="85" actId="12788"/>
          <ac:cxnSpMkLst>
            <pc:docMk/>
            <pc:sldMk cId="2974049731" sldId="1979"/>
            <ac:cxnSpMk id="20" creationId="{1071D897-3A1A-49EF-A9AC-139B6DD1FE58}"/>
          </ac:cxnSpMkLst>
        </pc:cxnChg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3828206272" sldId="1980"/>
        </pc:sldMkLst>
      </pc:sldChg>
      <pc:sldChg chg="addSp delSp modSp add mod">
        <pc:chgData name="Aurelien Domont" userId="6da7715ce44349b3" providerId="LiveId" clId="{0C3781D8-0291-4093-812F-B77F3CF9DE35}" dt="2021-05-11T07:54:58.302" v="363" actId="14100"/>
        <pc:sldMkLst>
          <pc:docMk/>
          <pc:sldMk cId="3998626003" sldId="1980"/>
        </pc:sldMkLst>
        <pc:spChg chg="add del mod">
          <ac:chgData name="Aurelien Domont" userId="6da7715ce44349b3" providerId="LiveId" clId="{0C3781D8-0291-4093-812F-B77F3CF9DE35}" dt="2021-05-11T07:54:37.195" v="356" actId="478"/>
          <ac:spMkLst>
            <pc:docMk/>
            <pc:sldMk cId="3998626003" sldId="1980"/>
            <ac:spMk id="5" creationId="{7D42C4F0-7DE6-4703-8813-E5D864B808A1}"/>
          </ac:spMkLst>
        </pc:spChg>
        <pc:spChg chg="add mod">
          <ac:chgData name="Aurelien Domont" userId="6da7715ce44349b3" providerId="LiveId" clId="{0C3781D8-0291-4093-812F-B77F3CF9DE35}" dt="2021-05-11T07:54:58.302" v="363" actId="14100"/>
          <ac:spMkLst>
            <pc:docMk/>
            <pc:sldMk cId="3998626003" sldId="1980"/>
            <ac:spMk id="6" creationId="{B85E3BFE-516C-4B89-8FC9-6D692816F816}"/>
          </ac:spMkLst>
        </pc:spChg>
        <pc:spChg chg="mod">
          <ac:chgData name="Aurelien Domont" userId="6da7715ce44349b3" providerId="LiveId" clId="{0C3781D8-0291-4093-812F-B77F3CF9DE35}" dt="2021-05-11T07:14:26.096" v="280" actId="20577"/>
          <ac:spMkLst>
            <pc:docMk/>
            <pc:sldMk cId="3998626003" sldId="1980"/>
            <ac:spMk id="16" creationId="{6C2BB713-9637-4B9B-938F-E9768876782A}"/>
          </ac:spMkLst>
        </pc:spChg>
        <pc:spChg chg="del">
          <ac:chgData name="Aurelien Domont" userId="6da7715ce44349b3" providerId="LiveId" clId="{0C3781D8-0291-4093-812F-B77F3CF9DE35}" dt="2021-05-11T07:00:19.704" v="255" actId="478"/>
          <ac:spMkLst>
            <pc:docMk/>
            <pc:sldMk cId="3998626003" sldId="1980"/>
            <ac:spMk id="21" creationId="{98801B3B-9143-4476-BE00-38568BD5BC00}"/>
          </ac:spMkLst>
        </pc:spChg>
        <pc:grpChg chg="del">
          <ac:chgData name="Aurelien Domont" userId="6da7715ce44349b3" providerId="LiveId" clId="{0C3781D8-0291-4093-812F-B77F3CF9DE35}" dt="2021-05-11T06:59:35.418" v="143" actId="478"/>
          <ac:grpSpMkLst>
            <pc:docMk/>
            <pc:sldMk cId="3998626003" sldId="1980"/>
            <ac:grpSpMk id="11" creationId="{EC2A2180-6431-4D4D-94CC-2B48EA186363}"/>
          </ac:grpSpMkLst>
        </pc:grpChg>
        <pc:graphicFrameChg chg="del">
          <ac:chgData name="Aurelien Domont" userId="6da7715ce44349b3" providerId="LiveId" clId="{0C3781D8-0291-4093-812F-B77F3CF9DE35}" dt="2021-05-11T07:00:19.704" v="255" actId="478"/>
          <ac:graphicFrameMkLst>
            <pc:docMk/>
            <pc:sldMk cId="3998626003" sldId="1980"/>
            <ac:graphicFrameMk id="18" creationId="{1F158F34-2128-4653-A8C6-9678A73B1B0A}"/>
          </ac:graphicFrameMkLst>
        </pc:graphicFrameChg>
        <pc:picChg chg="add mod">
          <ac:chgData name="Aurelien Domont" userId="6da7715ce44349b3" providerId="LiveId" clId="{0C3781D8-0291-4093-812F-B77F3CF9DE35}" dt="2021-05-11T07:54:54.617" v="361" actId="1076"/>
          <ac:picMkLst>
            <pc:docMk/>
            <pc:sldMk cId="3998626003" sldId="1980"/>
            <ac:picMk id="4" creationId="{EC17A3A3-F952-40E3-98C9-5FF72B7E4A96}"/>
          </ac:picMkLst>
        </pc:picChg>
        <pc:cxnChg chg="del">
          <ac:chgData name="Aurelien Domont" userId="6da7715ce44349b3" providerId="LiveId" clId="{0C3781D8-0291-4093-812F-B77F3CF9DE35}" dt="2021-05-11T07:00:19.704" v="255" actId="478"/>
          <ac:cxnSpMkLst>
            <pc:docMk/>
            <pc:sldMk cId="3998626003" sldId="1980"/>
            <ac:cxnSpMk id="20" creationId="{1071D897-3A1A-49EF-A9AC-139B6DD1FE58}"/>
          </ac:cxnSpMkLst>
        </pc:cxnChg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1691820959" sldId="1981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3425621628" sldId="1982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978935005" sldId="1983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2297949056" sldId="1984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1823605290" sldId="1985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1026744296" sldId="1986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1357942581" sldId="1987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1940386508" sldId="1988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2299758324" sldId="1989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1124419684" sldId="1990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205289071" sldId="1991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3239629277" sldId="1992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1752228771" sldId="1993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1158613024" sldId="1994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3526698175" sldId="1995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3049023689" sldId="1996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1142596438" sldId="1997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2206188045" sldId="1998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3928808042" sldId="1999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3600611330" sldId="2000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494454371" sldId="2001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3160285512" sldId="2002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2011482222" sldId="2003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235415864" sldId="2004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673232207" sldId="2005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539105764" sldId="2006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1585643901" sldId="2007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153376507" sldId="2008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938136842" sldId="2010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2968255840" sldId="2011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2300727758" sldId="2012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2690714282" sldId="2013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2140429196" sldId="2014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1874727100" sldId="2015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2219283537" sldId="2016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786852373" sldId="2017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1850178084" sldId="2018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1391445569" sldId="2019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833432062" sldId="2020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1884153820" sldId="2021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3266627109" sldId="2022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1720365225" sldId="2023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2200437321" sldId="2024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2510494898" sldId="2025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4191176648" sldId="2026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4065434126" sldId="2027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724289588" sldId="2028"/>
        </pc:sldMkLst>
      </pc:sldChg>
      <pc:sldChg chg="del">
        <pc:chgData name="Aurelien Domont" userId="6da7715ce44349b3" providerId="LiveId" clId="{0C3781D8-0291-4093-812F-B77F3CF9DE35}" dt="2021-05-11T06:44:09.883" v="31" actId="47"/>
        <pc:sldMkLst>
          <pc:docMk/>
          <pc:sldMk cId="1151893028" sldId="2029"/>
        </pc:sldMkLst>
      </pc:sldChg>
      <pc:sldChg chg="modSp add del mod">
        <pc:chgData name="Aurelien Domont" userId="6da7715ce44349b3" providerId="LiveId" clId="{0C3781D8-0291-4093-812F-B77F3CF9DE35}" dt="2021-05-11T06:43:05.297" v="27"/>
        <pc:sldMkLst>
          <pc:docMk/>
          <pc:sldMk cId="1493995719" sldId="2030"/>
        </pc:sldMkLst>
        <pc:spChg chg="mod">
          <ac:chgData name="Aurelien Domont" userId="6da7715ce44349b3" providerId="LiveId" clId="{0C3781D8-0291-4093-812F-B77F3CF9DE35}" dt="2021-05-11T06:43:04.902" v="26" actId="1076"/>
          <ac:spMkLst>
            <pc:docMk/>
            <pc:sldMk cId="1493995719" sldId="2030"/>
            <ac:spMk id="12" creationId="{AA8767EA-7BE6-45A2-A9E9-0F11473EE884}"/>
          </ac:spMkLst>
        </pc:spChg>
        <pc:grpChg chg="mod">
          <ac:chgData name="Aurelien Domont" userId="6da7715ce44349b3" providerId="LiveId" clId="{0C3781D8-0291-4093-812F-B77F3CF9DE35}" dt="2021-05-11T06:42:48.643" v="20" actId="1076"/>
          <ac:grpSpMkLst>
            <pc:docMk/>
            <pc:sldMk cId="1493995719" sldId="2030"/>
            <ac:grpSpMk id="11" creationId="{EC2A2180-6431-4D4D-94CC-2B48EA186363}"/>
          </ac:grpSpMkLst>
        </pc:grpChg>
        <pc:cxnChg chg="mod">
          <ac:chgData name="Aurelien Domont" userId="6da7715ce44349b3" providerId="LiveId" clId="{0C3781D8-0291-4093-812F-B77F3CF9DE35}" dt="2021-05-11T06:43:04.609" v="25" actId="1076"/>
          <ac:cxnSpMkLst>
            <pc:docMk/>
            <pc:sldMk cId="1493995719" sldId="2030"/>
            <ac:cxnSpMk id="15" creationId="{32E3B5B2-A076-4CFB-9BED-35524A2BB502}"/>
          </ac:cxnSpMkLst>
        </pc:cxnChg>
        <pc:cxnChg chg="mod">
          <ac:chgData name="Aurelien Domont" userId="6da7715ce44349b3" providerId="LiveId" clId="{0C3781D8-0291-4093-812F-B77F3CF9DE35}" dt="2021-05-11T06:43:04.278" v="24" actId="1076"/>
          <ac:cxnSpMkLst>
            <pc:docMk/>
            <pc:sldMk cId="1493995719" sldId="2030"/>
            <ac:cxnSpMk id="17" creationId="{0B7F03A6-5937-40F5-87F0-42F5D86E5A2C}"/>
          </ac:cxnSpMkLst>
        </pc:cxnChg>
      </pc:sldChg>
    </pc:docChg>
  </pc:docChgLst>
  <pc:docChgLst>
    <pc:chgData name="Aurelien Domont" userId="6da7715ce44349b3" providerId="LiveId" clId="{3120ADC0-11CA-4D44-8C30-0625BC2FF170}"/>
    <pc:docChg chg="custSel modSld">
      <pc:chgData name="Aurelien Domont" userId="6da7715ce44349b3" providerId="LiveId" clId="{3120ADC0-11CA-4D44-8C30-0625BC2FF170}" dt="2021-04-30T01:16:47.575" v="287" actId="20577"/>
      <pc:docMkLst>
        <pc:docMk/>
      </pc:docMkLst>
      <pc:sldChg chg="addSp modSp mod">
        <pc:chgData name="Aurelien Domont" userId="6da7715ce44349b3" providerId="LiveId" clId="{3120ADC0-11CA-4D44-8C30-0625BC2FF170}" dt="2021-04-30T01:16:47.575" v="287" actId="20577"/>
        <pc:sldMkLst>
          <pc:docMk/>
          <pc:sldMk cId="1659127470" sldId="1924"/>
        </pc:sldMkLst>
        <pc:spChg chg="add mod">
          <ac:chgData name="Aurelien Domont" userId="6da7715ce44349b3" providerId="LiveId" clId="{3120ADC0-11CA-4D44-8C30-0625BC2FF170}" dt="2021-04-29T07:05:48.694" v="122" actId="207"/>
          <ac:spMkLst>
            <pc:docMk/>
            <pc:sldMk cId="1659127470" sldId="1924"/>
            <ac:spMk id="2" creationId="{47EAB931-197A-40BB-B426-D6D65C61BAA2}"/>
          </ac:spMkLst>
        </pc:spChg>
        <pc:spChg chg="mod">
          <ac:chgData name="Aurelien Domont" userId="6da7715ce44349b3" providerId="LiveId" clId="{3120ADC0-11CA-4D44-8C30-0625BC2FF170}" dt="2021-04-30T01:05:37.562" v="174" actId="20577"/>
          <ac:spMkLst>
            <pc:docMk/>
            <pc:sldMk cId="1659127470" sldId="1924"/>
            <ac:spMk id="14" creationId="{493F826D-CCF6-440C-BFA4-C3799A3ED755}"/>
          </ac:spMkLst>
        </pc:spChg>
        <pc:spChg chg="mod">
          <ac:chgData name="Aurelien Domont" userId="6da7715ce44349b3" providerId="LiveId" clId="{3120ADC0-11CA-4D44-8C30-0625BC2FF170}" dt="2021-04-30T01:06:05.905" v="187" actId="20577"/>
          <ac:spMkLst>
            <pc:docMk/>
            <pc:sldMk cId="1659127470" sldId="1924"/>
            <ac:spMk id="18" creationId="{0BCD4164-FFCE-447D-8269-E5891A7FEF0D}"/>
          </ac:spMkLst>
        </pc:spChg>
        <pc:spChg chg="mod">
          <ac:chgData name="Aurelien Domont" userId="6da7715ce44349b3" providerId="LiveId" clId="{3120ADC0-11CA-4D44-8C30-0625BC2FF170}" dt="2021-04-30T01:06:53.718" v="227" actId="20577"/>
          <ac:spMkLst>
            <pc:docMk/>
            <pc:sldMk cId="1659127470" sldId="1924"/>
            <ac:spMk id="19" creationId="{554EE1B4-E11D-4B37-9F78-B5B5FA8738AA}"/>
          </ac:spMkLst>
        </pc:spChg>
        <pc:spChg chg="mod">
          <ac:chgData name="Aurelien Domont" userId="6da7715ce44349b3" providerId="LiveId" clId="{3120ADC0-11CA-4D44-8C30-0625BC2FF170}" dt="2021-04-30T01:15:47.976" v="276" actId="20577"/>
          <ac:spMkLst>
            <pc:docMk/>
            <pc:sldMk cId="1659127470" sldId="1924"/>
            <ac:spMk id="34" creationId="{E2BDE0B8-90AF-4DE7-A71B-FE78ADE30B55}"/>
          </ac:spMkLst>
        </pc:spChg>
        <pc:spChg chg="mod">
          <ac:chgData name="Aurelien Domont" userId="6da7715ce44349b3" providerId="LiveId" clId="{3120ADC0-11CA-4D44-8C30-0625BC2FF170}" dt="2021-04-30T01:03:33.767" v="141" actId="20577"/>
          <ac:spMkLst>
            <pc:docMk/>
            <pc:sldMk cId="1659127470" sldId="1924"/>
            <ac:spMk id="35" creationId="{1BC3B263-81C3-42AD-96C7-45AB7FFD0557}"/>
          </ac:spMkLst>
        </pc:spChg>
        <pc:spChg chg="mod">
          <ac:chgData name="Aurelien Domont" userId="6da7715ce44349b3" providerId="LiveId" clId="{3120ADC0-11CA-4D44-8C30-0625BC2FF170}" dt="2021-04-30T01:16:47.575" v="287" actId="20577"/>
          <ac:spMkLst>
            <pc:docMk/>
            <pc:sldMk cId="1659127470" sldId="1924"/>
            <ac:spMk id="36" creationId="{DEACEA99-9E9A-408A-9277-86EFC1C60A69}"/>
          </ac:spMkLst>
        </pc:spChg>
      </pc:sldChg>
    </pc:docChg>
  </pc:docChgLst>
  <pc:docChgLst>
    <pc:chgData name="Aurelien Domont" userId="6da7715ce44349b3" providerId="LiveId" clId="{673D5AF3-7F98-4E18-80CE-01CD6ED7BC9D}"/>
    <pc:docChg chg="addSld delSld modSld">
      <pc:chgData name="Aurelien Domont" userId="6da7715ce44349b3" providerId="LiveId" clId="{673D5AF3-7F98-4E18-80CE-01CD6ED7BC9D}" dt="2021-04-21T04:24:27.041" v="1" actId="47"/>
      <pc:docMkLst>
        <pc:docMk/>
      </pc:docMkLst>
      <pc:sldChg chg="del">
        <pc:chgData name="Aurelien Domont" userId="6da7715ce44349b3" providerId="LiveId" clId="{673D5AF3-7F98-4E18-80CE-01CD6ED7BC9D}" dt="2021-04-21T04:24:27.041" v="1" actId="47"/>
        <pc:sldMkLst>
          <pc:docMk/>
          <pc:sldMk cId="3464255004" sldId="1693"/>
        </pc:sldMkLst>
      </pc:sldChg>
      <pc:sldChg chg="del">
        <pc:chgData name="Aurelien Domont" userId="6da7715ce44349b3" providerId="LiveId" clId="{673D5AF3-7F98-4E18-80CE-01CD6ED7BC9D}" dt="2021-04-21T04:24:27.041" v="1" actId="47"/>
        <pc:sldMkLst>
          <pc:docMk/>
          <pc:sldMk cId="81176075" sldId="2009"/>
        </pc:sldMkLst>
      </pc:sldChg>
      <pc:sldChg chg="add">
        <pc:chgData name="Aurelien Domont" userId="6da7715ce44349b3" providerId="LiveId" clId="{673D5AF3-7F98-4E18-80CE-01CD6ED7BC9D}" dt="2021-04-21T04:23:54.021" v="0"/>
        <pc:sldMkLst>
          <pc:docMk/>
          <pc:sldMk cId="1151893028" sldId="202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7/9/2021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69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43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4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Relationship Id="rId4" Type="http://schemas.openxmlformats.org/officeDocument/2006/relationships/image" Target="../media/image2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Relationship Id="rId4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0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1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3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4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4.xml"/><Relationship Id="rId4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5.xml"/><Relationship Id="rId4" Type="http://schemas.openxmlformats.org/officeDocument/2006/relationships/image" Target="../media/image2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6.xml"/><Relationship Id="rId4" Type="http://schemas.openxmlformats.org/officeDocument/2006/relationships/image" Target="../media/image2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9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0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1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2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9.xml"/><Relationship Id="rId4" Type="http://schemas.openxmlformats.org/officeDocument/2006/relationships/image" Target="../media/image2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60.xml"/><Relationship Id="rId4" Type="http://schemas.openxmlformats.org/officeDocument/2006/relationships/image" Target="../media/image2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61.xml"/><Relationship Id="rId4" Type="http://schemas.openxmlformats.org/officeDocument/2006/relationships/image" Target="../media/image2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8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0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1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2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74.xml"/><Relationship Id="rId4" Type="http://schemas.openxmlformats.org/officeDocument/2006/relationships/image" Target="../media/image2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75.xml"/><Relationship Id="rId4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76.xml"/><Relationship Id="rId4" Type="http://schemas.openxmlformats.org/officeDocument/2006/relationships/image" Target="../media/image2.emf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7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8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9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0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1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89.xml"/><Relationship Id="rId4" Type="http://schemas.openxmlformats.org/officeDocument/2006/relationships/image" Target="../media/image2.emf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90.xml"/><Relationship Id="rId4" Type="http://schemas.openxmlformats.org/officeDocument/2006/relationships/image" Target="../media/image2.emf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91.xml"/><Relationship Id="rId4" Type="http://schemas.openxmlformats.org/officeDocument/2006/relationships/image" Target="../media/image2.emf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6.bin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8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2.emf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0.bin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2.emf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95B5E3D-CB4A-42B4-B4A8-2B0BF3B8AB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212307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95B5E3D-CB4A-42B4-B4A8-2B0BF3B8AB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0DA92DAC-F488-43C5-9D7F-27FF4541E39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3489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3923E8C-4F41-4FF2-B5C9-0708083043F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35308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3923E8C-4F41-4FF2-B5C9-0708083043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55ECDAF-D721-41FB-95E8-475C9A67BD3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08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573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7E8864E-162B-40F9-9515-9BB374594B6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933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03FD45E-71ED-43B0-8AE7-C08D3A4C2AD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529474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03FD45E-71ED-43B0-8AE7-C08D3A4C2A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D618E95-38CE-4566-8258-0AC0A3A1123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93584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1A1D2D6-5C0E-4C96-B1D6-EDE7E84FB75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279278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1A1D2D6-5C0E-4C96-B1D6-EDE7E84FB7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E88C93F9-9505-4E39-A774-1117B8BC856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203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FFD641D-BB7B-469F-816A-DFA22DF811D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5672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FFD641D-BB7B-469F-816A-DFA22DF811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980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1B57718-4357-4914-80E6-3B747C6008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89502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1B57718-4357-4914-80E6-3B747C6008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57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751107-3CDE-4232-A9E3-A96F072D3B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5988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751107-3CDE-4232-A9E3-A96F072D3B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480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256145A-495B-4022-B821-DD8A20D724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363566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256145A-495B-4022-B821-DD8A20D724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40C7A3A3-6E96-4AA0-A49C-A1F160EFD2D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97697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3923E8C-4F41-4FF2-B5C9-0708083043F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232787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3923E8C-4F41-4FF2-B5C9-0708083043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508AD5E-D75E-4A5B-B857-E7CC9DAD924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1200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012816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27E5BF0-5196-473F-B84C-EE7FCA017F2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12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5656D9F-25FA-405A-9022-D20B6062561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29490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5656D9F-25FA-405A-9022-D20B606256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EE6A1B2-F3BE-47E8-B7AB-BED2735E985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084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03FD45E-71ED-43B0-8AE7-C08D3A4C2AD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061442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03FD45E-71ED-43B0-8AE7-C08D3A4C2A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D971712-BE3F-4E1C-AB2E-A371CC7DD38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36126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1A1D2D6-5C0E-4C96-B1D6-EDE7E84FB75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217821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1A1D2D6-5C0E-4C96-B1D6-EDE7E84FB7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83616CAA-EC2D-4FA1-9158-BA98D4D9301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20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FFD641D-BB7B-469F-816A-DFA22DF811D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19746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FFD641D-BB7B-469F-816A-DFA22DF811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835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1B57718-4357-4914-80E6-3B747C6008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966366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1B57718-4357-4914-80E6-3B747C6008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610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751107-3CDE-4232-A9E3-A96F072D3B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048803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751107-3CDE-4232-A9E3-A96F072D3B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114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5A80A56-F2B8-4233-B98E-991B9849D51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3004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A5A80A56-F2B8-4233-B98E-991B9849D5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DCF9E7F-00A7-443B-A8BD-D6DD49F766C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39840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E69E61E-D2FE-4570-9EBE-E865ACCB53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44069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E69E61E-D2FE-4570-9EBE-E865ACCB53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F7B18B3-B399-4EBD-B41A-54B80DC4869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863031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002221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1318CD32-CC64-4768-B5C2-06F7D33E18E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98104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9D6934F-8C9A-40B8-AA76-2797BABA31C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44028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9D6934F-8C9A-40B8-AA76-2797BABA31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B40D60E-6653-48F7-A274-5BACC65945B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578493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D187F02-3C90-44EA-809A-294D7412CCF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8062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D187F02-3C90-44EA-809A-294D7412CC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D4E0BE9-D042-41EB-89B4-E156B1EDEA3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7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006420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ADB49A0-8B85-4CDE-8262-9211F1AFE27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vert="horz" lIns="91440" tIns="0" rIns="0" bIns="45720" rtlCol="0" anchor="ctr"/>
          <a:lstStyle>
            <a:lvl1pPr>
              <a:defRPr lang="en-US" sz="1000" smtClean="0">
                <a:solidFill>
                  <a:srgbClr val="ADAFBB"/>
                </a:solidFill>
              </a:defRPr>
            </a:lvl1pPr>
          </a:lstStyle>
          <a:p>
            <a:fld id="{37F5C94B-8C55-478B-B509-BAE6A06B2E2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6765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078FF16-F396-46B0-B76B-3DE885687FA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432203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E078FF16-F396-46B0-B76B-3DE885687F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6045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6CEDF0F-9090-417B-A721-862C9C8A2B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621440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6CEDF0F-9090-417B-A721-862C9C8A2B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7298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84A5886-2DEB-405E-8AE4-F1A2D2405C1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33801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84A5886-2DEB-405E-8AE4-F1A2D2405C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3833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E31A9B1-3614-4265-92AD-E4A55B124BD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54637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1E31A9B1-3614-4265-92AD-E4A55B124B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78BA310-1AB9-4912-9FCC-5CB57AFBF68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075080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8FCD1A4-A534-4A39-8F67-745C3B0F56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91641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8FCD1A4-A534-4A39-8F67-745C3B0F56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32D0182-8D62-4553-861A-6C3EE1A0080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147878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731827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1401EDD9-4356-4D92-BFA6-18D14C3583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053269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8066462-B21E-42BA-9849-0189692B071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499534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8066462-B21E-42BA-9849-0189692B07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1498D13-FDB6-4894-B6DB-513BCEF6B98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886792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7AEA052-D836-403B-9728-34A25E9C2C2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36525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7AEA052-D836-403B-9728-34A25E9C2C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0B76B91E-4B9A-4BDD-AF07-38C087D034E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1309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4EC10801-724F-4C7C-B183-9B7C55022B4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045599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4EC10801-724F-4C7C-B183-9B7C55022B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844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3A17C64-B08B-47A8-A33B-EB28C23C62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489415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3A17C64-B08B-47A8-A33B-EB28C23C6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2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33337E5-F939-452A-8B9D-AD5B5CAF18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129633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33337E5-F939-452A-8B9D-AD5B5CAF18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FE513CA-7CE5-4930-A743-60B6C3068A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48636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AB6336B-9556-4AD2-BB4C-BEE8752B0EE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522571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AB6336B-9556-4AD2-BB4C-BEE8752B0E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5192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60ED4B2B-88C5-45AF-A5C1-78C797AD6EA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38223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60ED4B2B-88C5-45AF-A5C1-78C797AD6E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ED61E65-8E69-4519-8B63-721B7117E88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758268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3109269-4FFF-4EB1-A58A-7B8FDC8BE5A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46594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3109269-4FFF-4EB1-A58A-7B8FDC8BE5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0D64B3F-295A-4A28-BC11-808C7B0F573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663751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79059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A9BFA63-CD65-430C-A3EC-015E8DDF7F1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192641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16F6200-8DF7-455A-B41B-E8A921FCF8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83981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16F6200-8DF7-455A-B41B-E8A921FCF8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66FCB3B-15D5-42F2-9818-7ACE52AE84A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510921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B1F9D8D-77DA-48B3-9BC0-FC14D3AB63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683579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B1F9D8D-77DA-48B3-9BC0-FC14D3AB63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08C4684-AF30-4F89-B5B0-EA4C6662389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21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78600AB-D0BD-4835-B978-ED5D266B1F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874704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78600AB-D0BD-4835-B978-ED5D266B1F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4233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5DD7381-50BA-41E9-84D9-A4163E043F9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64850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5DD7381-50BA-41E9-84D9-A4163E043F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149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DD9909C-44BE-4347-ADAE-5582FF871A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10669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DD9909C-44BE-4347-ADAE-5582FF871A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0789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6229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7B69D1-1AC7-4788-B7F1-4214ACF38D3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123503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7B69D1-1AC7-4788-B7F1-4214ACF38D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8CC8475-D9DE-4E1C-B79D-4F1693FA344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437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2241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02594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AABDE05-52B6-4020-83AF-9DE428B90CD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0983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350165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425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956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3070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97539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6616514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77422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193734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AABDE05-52B6-4020-83AF-9DE428B90CD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463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522A8FC1-56C6-4CB8-844A-9296528056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128868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522A8FC1-56C6-4CB8-844A-9296528056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5412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9409469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2029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5293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332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0121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6702641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011818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465365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AABDE05-52B6-4020-83AF-9DE428B90CD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253498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124100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5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F3D51A-DDA6-4B22-933D-3CF618BD438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66020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F3D51A-DDA6-4B22-933D-3CF618BD43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8857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46250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3611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53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DAF961F-5277-4BE4-B8F6-3E070DD49E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423159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DAF961F-5277-4BE4-B8F6-3E070DD49E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44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256145A-495B-4022-B821-DD8A20D724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52164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256145A-495B-4022-B821-DD8A20D724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B52DD5D3-52AA-4709-85C9-1D9916B7417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7333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ags" Target="../tags/tag18.xml"/><Relationship Id="rId5" Type="http://schemas.openxmlformats.org/officeDocument/2006/relationships/slideLayout" Target="../slideLayouts/slideLayout13.xml"/><Relationship Id="rId10" Type="http://schemas.openxmlformats.org/officeDocument/2006/relationships/tags" Target="../tags/tag17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tags" Target="../tags/tag33.xml"/><Relationship Id="rId5" Type="http://schemas.openxmlformats.org/officeDocument/2006/relationships/slideLayout" Target="../slideLayouts/slideLayout21.xml"/><Relationship Id="rId10" Type="http://schemas.openxmlformats.org/officeDocument/2006/relationships/tags" Target="../tags/tag32.xml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tags" Target="../tags/tag48.xml"/><Relationship Id="rId5" Type="http://schemas.openxmlformats.org/officeDocument/2006/relationships/slideLayout" Target="../slideLayouts/slideLayout29.xml"/><Relationship Id="rId10" Type="http://schemas.openxmlformats.org/officeDocument/2006/relationships/tags" Target="../tags/tag47.xml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tags" Target="../tags/tag63.xml"/><Relationship Id="rId5" Type="http://schemas.openxmlformats.org/officeDocument/2006/relationships/slideLayout" Target="../slideLayouts/slideLayout37.xml"/><Relationship Id="rId10" Type="http://schemas.openxmlformats.org/officeDocument/2006/relationships/tags" Target="../tags/tag62.xml"/><Relationship Id="rId4" Type="http://schemas.openxmlformats.org/officeDocument/2006/relationships/slideLayout" Target="../slideLayouts/slideLayout36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oleObject" Target="../embeddings/oleObject46.bin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tags" Target="../tags/tag78.xml"/><Relationship Id="rId5" Type="http://schemas.openxmlformats.org/officeDocument/2006/relationships/slideLayout" Target="../slideLayouts/slideLayout45.xml"/><Relationship Id="rId10" Type="http://schemas.openxmlformats.org/officeDocument/2006/relationships/tags" Target="../tags/tag77.xml"/><Relationship Id="rId4" Type="http://schemas.openxmlformats.org/officeDocument/2006/relationships/slideLayout" Target="../slideLayouts/slideLayout44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tags" Target="../tags/tag93.xml"/><Relationship Id="rId5" Type="http://schemas.openxmlformats.org/officeDocument/2006/relationships/slideLayout" Target="../slideLayouts/slideLayout53.xml"/><Relationship Id="rId10" Type="http://schemas.openxmlformats.org/officeDocument/2006/relationships/tags" Target="../tags/tag92.xml"/><Relationship Id="rId4" Type="http://schemas.openxmlformats.org/officeDocument/2006/relationships/slideLayout" Target="../slideLayouts/slideLayout52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tags" Target="../tags/tag97.xml"/><Relationship Id="rId5" Type="http://schemas.openxmlformats.org/officeDocument/2006/relationships/slideLayout" Target="../slideLayouts/slideLayout61.xml"/><Relationship Id="rId10" Type="http://schemas.openxmlformats.org/officeDocument/2006/relationships/tags" Target="../tags/tag96.xml"/><Relationship Id="rId4" Type="http://schemas.openxmlformats.org/officeDocument/2006/relationships/slideLayout" Target="../slideLayouts/slideLayout60.xml"/><Relationship Id="rId9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oleObject" Target="../embeddings/oleObject59.bin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tags" Target="../tags/tag101.xml"/><Relationship Id="rId5" Type="http://schemas.openxmlformats.org/officeDocument/2006/relationships/slideLayout" Target="../slideLayouts/slideLayout69.xml"/><Relationship Id="rId10" Type="http://schemas.openxmlformats.org/officeDocument/2006/relationships/tags" Target="../tags/tag100.xml"/><Relationship Id="rId4" Type="http://schemas.openxmlformats.org/officeDocument/2006/relationships/slideLayout" Target="../slideLayouts/slideLayout68.xml"/><Relationship Id="rId9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8335781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A767ABE-C4E1-4B07-8DB9-34D6A2E637D2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6" r:id="rId5"/>
    <p:sldLayoutId id="2147483672" r:id="rId6"/>
    <p:sldLayoutId id="2147483671" r:id="rId7"/>
    <p:sldLayoutId id="2147483673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1729800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FA45CBE-6EDD-47CF-839C-634311055A9D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6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2927624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00F4A05-5FC6-4EF6-9F0A-50169E71CEDB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67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4090549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90DF5E7C-B407-4334-9B3E-D6F721C3ACBB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82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9560202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907F74DD-537C-460A-8A03-4AF118351BE8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9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0281675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22C0B89-B0D4-461C-BEF4-713AE5855FA4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6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5887058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B7F7BCE-5DDF-4F0C-832D-8348B8239FF0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3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7931161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B7F7BCE-5DDF-4F0C-832D-8348B8239FF0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000" b="0" smtClean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fld id="{37F5C94B-8C55-478B-B509-BAE6A06B2E2A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0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9772303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B7F7BCE-5DDF-4F0C-832D-8348B8239FF0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000" b="0" smtClean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fld id="{37F5C94B-8C55-478B-B509-BAE6A06B2E2A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9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5.x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350" y="342888"/>
            <a:ext cx="11072813" cy="10906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dirty="0"/>
              <a:t>Day 1 Readiness Checklist</a:t>
            </a:r>
            <a:endParaRPr lang="en-GB" sz="2400" kern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529A3-BA97-486F-9E02-8DFAAA7D8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1</a:t>
            </a:fld>
            <a:endParaRPr lang="en-US" sz="1000" dirty="0">
              <a:solidFill>
                <a:srgbClr val="ADAFBB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2A2180-6431-4D4D-94CC-2B48EA186363}"/>
              </a:ext>
            </a:extLst>
          </p:cNvPr>
          <p:cNvGrpSpPr/>
          <p:nvPr/>
        </p:nvGrpSpPr>
        <p:grpSpPr>
          <a:xfrm>
            <a:off x="-1122" y="6570"/>
            <a:ext cx="1216373" cy="1188385"/>
            <a:chOff x="-9097" y="-23336"/>
            <a:chExt cx="974935" cy="952500"/>
          </a:xfrm>
        </p:grpSpPr>
        <p:sp>
          <p:nvSpPr>
            <p:cNvPr id="12" name="Diagonal Stripe 11">
              <a:extLst>
                <a:ext uri="{FF2B5EF4-FFF2-40B4-BE49-F238E27FC236}">
                  <a16:creationId xmlns:a16="http://schemas.microsoft.com/office/drawing/2014/main" id="{AA8767EA-7BE6-45A2-A9E9-0F11473EE884}"/>
                </a:ext>
              </a:extLst>
            </p:cNvPr>
            <p:cNvSpPr/>
            <p:nvPr/>
          </p:nvSpPr>
          <p:spPr>
            <a:xfrm>
              <a:off x="-7091" y="-23336"/>
              <a:ext cx="972929" cy="952500"/>
            </a:xfrm>
            <a:prstGeom prst="diagStripe">
              <a:avLst>
                <a:gd name="adj" fmla="val 61073"/>
              </a:avLst>
            </a:prstGeom>
            <a:gradFill flip="none" rotWithShape="1">
              <a:gsLst>
                <a:gs pos="100000">
                  <a:srgbClr val="FFFFFF">
                    <a:lumMod val="85000"/>
                  </a:srgbClr>
                </a:gs>
                <a:gs pos="34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>
              <a:outerShdw blurRad="50800" dist="127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EFBB82-ED51-4A6E-A2F1-A1C861CA1371}"/>
                </a:ext>
              </a:extLst>
            </p:cNvPr>
            <p:cNvSpPr txBox="1"/>
            <p:nvPr/>
          </p:nvSpPr>
          <p:spPr>
            <a:xfrm rot="18948199">
              <a:off x="53902" y="266480"/>
              <a:ext cx="635439" cy="180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D4B6D"/>
                  </a:solidFill>
                  <a:effectLst/>
                  <a:uLnTx/>
                  <a:uFillTx/>
                  <a:latin typeface="Arial"/>
                </a:rPr>
                <a:t>illustration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E3B5B2-A076-4CFB-9BED-35524A2BB502}"/>
                </a:ext>
              </a:extLst>
            </p:cNvPr>
            <p:cNvCxnSpPr/>
            <p:nvPr/>
          </p:nvCxnSpPr>
          <p:spPr>
            <a:xfrm flipH="1">
              <a:off x="-9097" y="-22860"/>
              <a:ext cx="623270" cy="623272"/>
            </a:xfrm>
            <a:prstGeom prst="line">
              <a:avLst/>
            </a:prstGeom>
            <a:noFill/>
            <a:ln w="6350" cap="flat" cmpd="sng" algn="ctr">
              <a:solidFill>
                <a:srgbClr val="3692D4"/>
              </a:solidFill>
              <a:prstDash val="dash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7F03A6-5937-40F5-87F0-42F5D86E5A2C}"/>
                </a:ext>
              </a:extLst>
            </p:cNvPr>
            <p:cNvCxnSpPr/>
            <p:nvPr/>
          </p:nvCxnSpPr>
          <p:spPr>
            <a:xfrm flipH="1">
              <a:off x="-7091" y="-22860"/>
              <a:ext cx="921493" cy="893213"/>
            </a:xfrm>
            <a:prstGeom prst="line">
              <a:avLst/>
            </a:prstGeom>
            <a:noFill/>
            <a:ln w="6350" cap="flat" cmpd="sng" algn="ctr">
              <a:solidFill>
                <a:srgbClr val="3692D4"/>
              </a:solidFill>
              <a:prstDash val="dash"/>
            </a:ln>
            <a:effectLst/>
          </p:spPr>
        </p:cxnSp>
      </p:grpSp>
      <p:graphicFrame>
        <p:nvGraphicFramePr>
          <p:cNvPr id="18" name="Group 3">
            <a:extLst>
              <a:ext uri="{FF2B5EF4-FFF2-40B4-BE49-F238E27FC236}">
                <a16:creationId xmlns:a16="http://schemas.microsoft.com/office/drawing/2014/main" id="{1F158F34-2128-4653-A8C6-9678A73B1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645431"/>
              </p:ext>
            </p:extLst>
          </p:nvPr>
        </p:nvGraphicFramePr>
        <p:xfrm>
          <a:off x="604837" y="1850571"/>
          <a:ext cx="10982322" cy="4664542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476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533">
                  <a:extLst>
                    <a:ext uri="{9D8B030D-6E8A-4147-A177-3AD203B41FA5}">
                      <a16:colId xmlns:a16="http://schemas.microsoft.com/office/drawing/2014/main" val="1858057564"/>
                    </a:ext>
                  </a:extLst>
                </a:gridCol>
                <a:gridCol w="964533">
                  <a:extLst>
                    <a:ext uri="{9D8B030D-6E8A-4147-A177-3AD203B41FA5}">
                      <a16:colId xmlns:a16="http://schemas.microsoft.com/office/drawing/2014/main" val="2419383784"/>
                    </a:ext>
                  </a:extLst>
                </a:gridCol>
                <a:gridCol w="7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37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37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378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3783">
                  <a:extLst>
                    <a:ext uri="{9D8B030D-6E8A-4147-A177-3AD203B41FA5}">
                      <a16:colId xmlns:a16="http://schemas.microsoft.com/office/drawing/2014/main" val="2293856819"/>
                    </a:ext>
                  </a:extLst>
                </a:gridCol>
                <a:gridCol w="483783">
                  <a:extLst>
                    <a:ext uri="{9D8B030D-6E8A-4147-A177-3AD203B41FA5}">
                      <a16:colId xmlns:a16="http://schemas.microsoft.com/office/drawing/2014/main" val="1872980911"/>
                    </a:ext>
                  </a:extLst>
                </a:gridCol>
                <a:gridCol w="483783">
                  <a:extLst>
                    <a:ext uri="{9D8B030D-6E8A-4147-A177-3AD203B41FA5}">
                      <a16:colId xmlns:a16="http://schemas.microsoft.com/office/drawing/2014/main" val="1887288436"/>
                    </a:ext>
                  </a:extLst>
                </a:gridCol>
              </a:tblGrid>
              <a:tr h="34676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ea typeface="ＭＳ Ｐゴシック" pitchFamily="50" charset="-128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GB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Owner</a:t>
                      </a:r>
                    </a:p>
                  </a:txBody>
                  <a:tcPr marL="86399" marR="86399" marT="46804" marB="46804" anchor="ctr" horzOverflow="overflow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GB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Due date</a:t>
                      </a:r>
                    </a:p>
                  </a:txBody>
                  <a:tcPr marL="86399" marR="86399" marT="46804" marB="46804" anchor="ctr" horzOverflow="overflow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GB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Status</a:t>
                      </a:r>
                      <a:endParaRPr kumimoji="0" lang="en-GB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6399" marR="86399" marT="46804" marB="46804" anchor="ctr" horzOverflow="overflow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-9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-8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-7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-6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-5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-4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-3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4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rgbClr val="002776"/>
                        </a:buClr>
                        <a:buSzTx/>
                        <a:buFont typeface="Arial" pitchFamily="34" charset="0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n-GB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Prepare internal communications</a:t>
                      </a: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n-GB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AD</a:t>
                      </a: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rgbClr val="002776"/>
                        </a:buClr>
                        <a:buSzTx/>
                        <a:buFont typeface="Arial" pitchFamily="34" charset="0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n-GB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March 12</a:t>
                      </a: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Done</a:t>
                      </a:r>
                      <a:endParaRPr kumimoji="0" lang="en-A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44546A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44546A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rgbClr val="002776"/>
                        </a:buClr>
                        <a:buSzTx/>
                        <a:buFont typeface="Arial" pitchFamily="34" charset="0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n-GB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Prepare external communications</a:t>
                      </a: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Aurelien F.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Jan 20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Done</a:t>
                      </a:r>
                      <a:endParaRPr kumimoji="0" lang="en-A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44546A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4454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6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rgbClr val="002776"/>
                        </a:buClr>
                        <a:buSzTx/>
                        <a:buFont typeface="Arial" pitchFamily="34" charset="0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n-GB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Define pricing policy</a:t>
                      </a: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Christian G.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Feb 28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Done</a:t>
                      </a:r>
                      <a:endParaRPr kumimoji="0" lang="en-AU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44546A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4454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rgbClr val="002776"/>
                        </a:buClr>
                        <a:buSzTx/>
                        <a:buFont typeface="Arial" pitchFamily="34" charset="0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n-GB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Integrate General ledger</a:t>
                      </a: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George P.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March 31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44546A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4454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4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rgbClr val="002776"/>
                        </a:buClr>
                        <a:buSzTx/>
                        <a:buFont typeface="Arial" pitchFamily="34" charset="0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n-GB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Prepare welcome drink for new employees</a:t>
                      </a: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George P.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March 31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On Track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4454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44546A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6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rgbClr val="002776"/>
                        </a:buClr>
                        <a:buSzTx/>
                        <a:buFont typeface="Arial" pitchFamily="34" charset="0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n-GB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Adjust sales pitch</a:t>
                      </a: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Christian G.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March 31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A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Late</a:t>
                      </a:r>
                      <a:endParaRPr lang="en-AU" sz="9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4454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>
                          <a:solidFill>
                            <a:srgbClr val="44546A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6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rgbClr val="002776"/>
                        </a:buClr>
                        <a:buSzTx/>
                        <a:buFont typeface="Arial" pitchFamily="34" charset="0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n-GB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Align marketing messages</a:t>
                      </a: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George P.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i="0" u="none" strike="noStrike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March 31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On Track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4454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44546A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6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rgbClr val="002776"/>
                        </a:buClr>
                        <a:buSzTx/>
                        <a:buFont typeface="Arial" pitchFamily="34" charset="0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n-GB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Define the synergy targets</a:t>
                      </a: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George P.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March 31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A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Late</a:t>
                      </a:r>
                      <a:endParaRPr lang="en-AU" sz="9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4454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44546A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412207"/>
                  </a:ext>
                </a:extLst>
              </a:tr>
              <a:tr h="3046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rgbClr val="002776"/>
                        </a:buClr>
                        <a:buSzTx/>
                        <a:buFont typeface="Arial" pitchFamily="34" charset="0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n-GB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Integrate brands</a:t>
                      </a: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9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9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On Track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4454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4454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301387"/>
                  </a:ext>
                </a:extLst>
              </a:tr>
              <a:tr h="3046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rgbClr val="002776"/>
                        </a:buClr>
                        <a:buSzTx/>
                        <a:buFont typeface="Arial" pitchFamily="34" charset="0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n-GB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Integrate products &amp; services</a:t>
                      </a: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9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9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On Track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4454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4454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752714"/>
                  </a:ext>
                </a:extLst>
              </a:tr>
              <a:tr h="3046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rgbClr val="002776"/>
                        </a:buClr>
                        <a:buSzTx/>
                        <a:buFont typeface="Arial" pitchFamily="34" charset="0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n-GB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Integrate reporting</a:t>
                      </a: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9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9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On Track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4454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4454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478922"/>
                  </a:ext>
                </a:extLst>
              </a:tr>
              <a:tr h="3046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rgbClr val="002776"/>
                        </a:buClr>
                        <a:buSzTx/>
                        <a:buFont typeface="Arial" pitchFamily="34" charset="0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n-GB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Define employee retention strategy</a:t>
                      </a: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9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9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A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Late</a:t>
                      </a:r>
                      <a:endParaRPr lang="en-AU" sz="9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4454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4454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771013"/>
                  </a:ext>
                </a:extLst>
              </a:tr>
              <a:tr h="3046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rgbClr val="002776"/>
                        </a:buClr>
                        <a:buSzTx/>
                        <a:buFont typeface="Arial" pitchFamily="34" charset="0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n-GB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Rationalize employee compensations</a:t>
                      </a: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9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9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Late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4454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4454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524208"/>
                  </a:ext>
                </a:extLst>
              </a:tr>
              <a:tr h="3046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rgbClr val="002776"/>
                        </a:buClr>
                        <a:buSzTx/>
                        <a:buFont typeface="Arial" pitchFamily="34" charset="0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n-GB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77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 name of activity</a:t>
                      </a: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9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AU" sz="9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Late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4454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 dirty="0">
                        <a:solidFill>
                          <a:srgbClr val="4454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>
                          <a:tab pos="5715000" algn="l"/>
                        </a:tabLst>
                      </a:pPr>
                      <a:endParaRPr kumimoji="0" lang="en-GB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6399" marR="86399" marT="46804" marB="4680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4672666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71D897-3A1A-49EF-A9AC-139B6DD1FE58}"/>
              </a:ext>
            </a:extLst>
          </p:cNvPr>
          <p:cNvCxnSpPr>
            <a:cxnSpLocks/>
          </p:cNvCxnSpPr>
          <p:nvPr/>
        </p:nvCxnSpPr>
        <p:spPr>
          <a:xfrm>
            <a:off x="6770914" y="1668330"/>
            <a:ext cx="4816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801B3B-9143-4476-BE00-38568BD5BC00}"/>
              </a:ext>
            </a:extLst>
          </p:cNvPr>
          <p:cNvSpPr txBox="1"/>
          <p:nvPr/>
        </p:nvSpPr>
        <p:spPr>
          <a:xfrm>
            <a:off x="8746697" y="1529831"/>
            <a:ext cx="864683" cy="276999"/>
          </a:xfrm>
          <a:prstGeom prst="rect">
            <a:avLst/>
          </a:prstGeom>
          <a:solidFill>
            <a:srgbClr val="F7F7F7"/>
          </a:solidFill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r>
              <a:rPr lang="en-US" sz="1200" b="1" dirty="0">
                <a:solidFill>
                  <a:schemeClr val="accent1"/>
                </a:solidFill>
              </a:rPr>
              <a:t>Weeks</a:t>
            </a:r>
          </a:p>
        </p:txBody>
      </p:sp>
    </p:spTree>
    <p:extLst>
      <p:ext uri="{BB962C8B-B14F-4D97-AF65-F5344CB8AC3E}">
        <p14:creationId xmlns:p14="http://schemas.microsoft.com/office/powerpoint/2010/main" val="297404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350" y="342888"/>
            <a:ext cx="11072813" cy="10906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dirty="0"/>
              <a:t>The Day-1 Readiness Checklist often includes many activities that will better fit in an Excel document</a:t>
            </a:r>
            <a:endParaRPr lang="en-GB" sz="2400" kern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529A3-BA97-486F-9E02-8DFAAA7D8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2</a:t>
            </a:fld>
            <a:endParaRPr lang="en-US" sz="1000" dirty="0">
              <a:solidFill>
                <a:srgbClr val="ADAF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7A3A3-F952-40E3-98C9-5FF72B7E4A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9448" y="2812257"/>
            <a:ext cx="9602616" cy="3345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85E3BFE-516C-4B89-8FC9-6D692816F816}"/>
              </a:ext>
            </a:extLst>
          </p:cNvPr>
          <p:cNvSpPr/>
          <p:nvPr/>
        </p:nvSpPr>
        <p:spPr>
          <a:xfrm>
            <a:off x="6433458" y="1551115"/>
            <a:ext cx="4735286" cy="1143528"/>
          </a:xfrm>
          <a:prstGeom prst="wedgeRoundRectCallout">
            <a:avLst>
              <a:gd name="adj1" fmla="val -35371"/>
              <a:gd name="adj2" fmla="val 132400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Open the Excel document “1b. Day-1 Readiness Checklist” for more details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86260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GsCkNkRhuL49EEhsihuw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0ZvYtoH25toepY54m.d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UH_xXmEzv2_WM4PaUPu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VEWO7WWN9QWB4K3IhIZ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79bA2qzL_OI5CL_ti06G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R6aM223bIQD9wUkDKexQ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aRfShUQN8FTtAcrfF62S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RMdNNrHr.Fz6OlAn.Ym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Y7i94FaZZ9FSlDn.04Kz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7_1v.nYhFFi2BwYyULJx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JhBuMYoa_dtSDYHoSM8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3ZwReGEvdtA3.xm0sCkt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ZNPk81ErqvxUDanQSKAt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9TWRIS3ZY61o6K1QciUN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bjKafwDCz_uITgUxTl_0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j1QEDEsmIAqRe7J7vvY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qVvqDrREqN3Yla8_WSbs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bUodDbSucibtR54OvZp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P_SPypkSEHWCdIYyiD1Z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hC6_kDFXJyN_hOBaRMk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ex4lEZb51ZHDV6yZ5nX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vzsSmMf1Ire38WgrFfDT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ZUOp_ddDihdvoojH6YBn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lB9PmGrFh5dR8FgxnrX9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9V2KKbjTL1mzGbs8rjjo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SM08TMrFoN9ALYrdVys.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5jvStlLRMV8mpM3YOc0r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3qomJi.K3U9oEXE7OFa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4gUWU8MlMuyVogI3md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UO9SlSwOJBNSQq.CSP42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2sQ5WF.vJ9It7PHwATp2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ze0Gf_bimlPNzimQizje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E3LID6yL11qrCsKc08Px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9pS5c_u2rcscH0p4y0Yx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JCGo3lxPmK8flqAW0bYK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SCeUDcePKgj0xqcnmv_p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MKida.MS5kMGRUFsWFZv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rBXLfPuxm3QOk.BDCfR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GsCkNkRhuL49EEhsihu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0ZvYtoH25toepY54m.d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GsCkNkRhuL49EEhsihuw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0ZvYtoH25toepY54m.dA"/>
</p:tagLst>
</file>

<file path=ppt/theme/theme1.xml><?xml version="1.0" encoding="utf-8"?>
<a:theme xmlns:a="http://schemas.openxmlformats.org/drawingml/2006/main" name="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2353</TotalTime>
  <Words>176</Words>
  <Application>Microsoft Office PowerPoint</Application>
  <PresentationFormat>Widescreen</PresentationFormat>
  <Paragraphs>75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5" baseType="lpstr">
      <vt:lpstr>Arial</vt:lpstr>
      <vt:lpstr>Calibri</vt:lpstr>
      <vt:lpstr>Wingdings 2</vt:lpstr>
      <vt:lpstr>Custom Design</vt:lpstr>
      <vt:lpstr>1_Custom Design</vt:lpstr>
      <vt:lpstr>2_Custom Design</vt:lpstr>
      <vt:lpstr>3_Custom Design</vt:lpstr>
      <vt:lpstr>4_Custom Design</vt:lpstr>
      <vt:lpstr>5_Custom Design</vt:lpstr>
      <vt:lpstr>6_Custom Design</vt:lpstr>
      <vt:lpstr>7_Custom Design</vt:lpstr>
      <vt:lpstr>8_Custom Design</vt:lpstr>
      <vt:lpstr>think-cell Slide</vt:lpstr>
      <vt:lpstr>Day 1 Readiness Checklist</vt:lpstr>
      <vt:lpstr>The Day-1 Readiness Checklist often includes many activities that will better fit in an Excel 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Aurelien Dom</dc:creator>
  <cp:keywords/>
  <cp:lastModifiedBy>Aurelien Domont</cp:lastModifiedBy>
  <cp:revision>256</cp:revision>
  <dcterms:created xsi:type="dcterms:W3CDTF">2020-07-08T04:44:55Z</dcterms:created>
  <dcterms:modified xsi:type="dcterms:W3CDTF">2021-07-09T05:38:19Z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