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56"/>
  </p:notesMasterIdLst>
  <p:handoutMasterIdLst>
    <p:handoutMasterId r:id="rId57"/>
  </p:handoutMasterIdLst>
  <p:sldIdLst>
    <p:sldId id="256" r:id="rId5"/>
    <p:sldId id="1566" r:id="rId6"/>
    <p:sldId id="1603" r:id="rId7"/>
    <p:sldId id="1628" r:id="rId8"/>
    <p:sldId id="1499" r:id="rId9"/>
    <p:sldId id="1629" r:id="rId10"/>
    <p:sldId id="1630" r:id="rId11"/>
    <p:sldId id="1518" r:id="rId12"/>
    <p:sldId id="1631" r:id="rId13"/>
    <p:sldId id="1632" r:id="rId14"/>
    <p:sldId id="1633" r:id="rId15"/>
    <p:sldId id="1634" r:id="rId16"/>
    <p:sldId id="1635" r:id="rId17"/>
    <p:sldId id="1636" r:id="rId18"/>
    <p:sldId id="1637" r:id="rId19"/>
    <p:sldId id="1531" r:id="rId20"/>
    <p:sldId id="1638" r:id="rId21"/>
    <p:sldId id="1639" r:id="rId22"/>
    <p:sldId id="1640" r:id="rId23"/>
    <p:sldId id="1641" r:id="rId24"/>
    <p:sldId id="1642" r:id="rId25"/>
    <p:sldId id="1643" r:id="rId26"/>
    <p:sldId id="1644" r:id="rId27"/>
    <p:sldId id="1645" r:id="rId28"/>
    <p:sldId id="1646" r:id="rId29"/>
    <p:sldId id="1647" r:id="rId30"/>
    <p:sldId id="1648" r:id="rId31"/>
    <p:sldId id="1649" r:id="rId32"/>
    <p:sldId id="1650" r:id="rId33"/>
    <p:sldId id="1651" r:id="rId34"/>
    <p:sldId id="1652" r:id="rId35"/>
    <p:sldId id="1653" r:id="rId36"/>
    <p:sldId id="1654" r:id="rId37"/>
    <p:sldId id="1655" r:id="rId38"/>
    <p:sldId id="1656" r:id="rId39"/>
    <p:sldId id="1657" r:id="rId40"/>
    <p:sldId id="1658" r:id="rId41"/>
    <p:sldId id="1659" r:id="rId42"/>
    <p:sldId id="1660" r:id="rId43"/>
    <p:sldId id="1661" r:id="rId44"/>
    <p:sldId id="1662" r:id="rId45"/>
    <p:sldId id="1663" r:id="rId46"/>
    <p:sldId id="1664" r:id="rId47"/>
    <p:sldId id="1665" r:id="rId48"/>
    <p:sldId id="1666" r:id="rId49"/>
    <p:sldId id="1512" r:id="rId50"/>
    <p:sldId id="1517" r:id="rId51"/>
    <p:sldId id="1597" r:id="rId52"/>
    <p:sldId id="1598" r:id="rId53"/>
    <p:sldId id="1599" r:id="rId54"/>
    <p:sldId id="1600" r:id="rId55"/>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A9"/>
    <a:srgbClr val="FFD1D2"/>
    <a:srgbClr val="FFF2C9"/>
    <a:srgbClr val="EBF6DE"/>
    <a:srgbClr val="D3EFCE"/>
    <a:srgbClr val="FFC000"/>
    <a:srgbClr val="FF0000"/>
    <a:srgbClr val="00B050"/>
    <a:srgbClr val="F7F7F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14" autoAdjust="0"/>
    <p:restoredTop sz="94987" autoAdjust="0"/>
  </p:normalViewPr>
  <p:slideViewPr>
    <p:cSldViewPr snapToGrid="0">
      <p:cViewPr varScale="1">
        <p:scale>
          <a:sx n="59" d="100"/>
          <a:sy n="59" d="100"/>
        </p:scale>
        <p:origin x="1120" y="92"/>
      </p:cViewPr>
      <p:guideLst>
        <p:guide orient="horz" pos="2160"/>
        <p:guide pos="37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2707"/>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012DA010-0ACF-4741-93D6-10F54EECD503}"/>
    <pc:docChg chg="custSel modSld">
      <pc:chgData name="Aurelien Domont" userId="6da7715ce44349b3" providerId="LiveId" clId="{012DA010-0ACF-4741-93D6-10F54EECD503}" dt="2021-05-03T06:30:11.954" v="0" actId="33524"/>
      <pc:docMkLst>
        <pc:docMk/>
      </pc:docMkLst>
      <pc:sldChg chg="modSp mod">
        <pc:chgData name="Aurelien Domont" userId="6da7715ce44349b3" providerId="LiveId" clId="{012DA010-0ACF-4741-93D6-10F54EECD503}" dt="2021-05-03T06:30:11.954" v="0" actId="33524"/>
        <pc:sldMkLst>
          <pc:docMk/>
          <pc:sldMk cId="2064558966" sldId="1650"/>
        </pc:sldMkLst>
        <pc:spChg chg="mod">
          <ac:chgData name="Aurelien Domont" userId="6da7715ce44349b3" providerId="LiveId" clId="{012DA010-0ACF-4741-93D6-10F54EECD503}" dt="2021-05-03T06:30:11.954" v="0" actId="33524"/>
          <ac:spMkLst>
            <pc:docMk/>
            <pc:sldMk cId="2064558966" sldId="1650"/>
            <ac:spMk id="16" creationId="{6C2BB713-9637-4B9B-938F-E9768876782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5/3/2021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hyperlink" Target="https://www.slidebooks.com/" TargetMode="Externa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tags" Target="../tags/tag46.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tags" Target="../tags/tag47.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tags" Target="../tags/tag48.x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tags" Target="../tags/tag49.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tags" Target="../tags/tag50.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tags" Target="../tags/tag53.xml"/><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tags" Target="../tags/tag54.xml"/><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tags" Target="../tags/tag55.xml"/><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tags" Target="../tags/tag56.xml"/><Relationship Id="rId4" Type="http://schemas.openxmlformats.org/officeDocument/2006/relationships/image" Target="../media/image1.emf"/></Relationships>
</file>

<file path=ppt/slides/_rels/slide26.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image" Target="../media/image1.emf"/><Relationship Id="rId2" Type="http://schemas.openxmlformats.org/officeDocument/2006/relationships/tags" Target="../tags/tag58.xml"/><Relationship Id="rId16" Type="http://schemas.openxmlformats.org/officeDocument/2006/relationships/oleObject" Target="../embeddings/oleObject5.bin"/><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slideLayout" Target="../slideLayouts/slideLayout3.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tags" Target="../tags/tag73.xml"/><Relationship Id="rId4" Type="http://schemas.openxmlformats.org/officeDocument/2006/relationships/image" Target="../media/image1.emf"/></Relationships>
</file>

<file path=ppt/slides/_rels/slide29.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1.emf"/><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oleObject" Target="../embeddings/oleObject7.bin"/><Relationship Id="rId5" Type="http://schemas.openxmlformats.org/officeDocument/2006/relationships/slideLayout" Target="../slideLayouts/slideLayout3.xml"/><Relationship Id="rId4" Type="http://schemas.openxmlformats.org/officeDocument/2006/relationships/tags" Target="../tags/tag80.xml"/></Relationships>
</file>

<file path=ppt/slides/_rels/slide31.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1.emf"/><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oleObject" Target="../embeddings/oleObject7.bin"/><Relationship Id="rId5" Type="http://schemas.openxmlformats.org/officeDocument/2006/relationships/slideLayout" Target="../slideLayouts/slideLayout3.xml"/><Relationship Id="rId4" Type="http://schemas.openxmlformats.org/officeDocument/2006/relationships/tags" Target="../tags/tag84.xml"/></Relationships>
</file>

<file path=ppt/slides/_rels/slide32.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1.emf"/><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oleObject" Target="../embeddings/oleObject7.bin"/><Relationship Id="rId5" Type="http://schemas.openxmlformats.org/officeDocument/2006/relationships/slideLayout" Target="../slideLayouts/slideLayout3.xml"/><Relationship Id="rId4" Type="http://schemas.openxmlformats.org/officeDocument/2006/relationships/tags" Target="../tags/tag88.xml"/></Relationships>
</file>

<file path=ppt/slides/_rels/slide33.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7.bin"/><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slideLayout" Target="../slideLayouts/slideLayout3.xml"/><Relationship Id="rId5" Type="http://schemas.openxmlformats.org/officeDocument/2006/relationships/tags" Target="../tags/tag98.xml"/><Relationship Id="rId4" Type="http://schemas.openxmlformats.org/officeDocument/2006/relationships/tags" Target="../tags/tag9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tags" Target="../tags/tag99.xml"/><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emf"/><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oleObject" Target="../embeddings/oleObject7.bin"/><Relationship Id="rId5" Type="http://schemas.openxmlformats.org/officeDocument/2006/relationships/slideLayout" Target="../slideLayouts/slideLayout3.xml"/><Relationship Id="rId4" Type="http://schemas.openxmlformats.org/officeDocument/2006/relationships/tags" Target="../tags/tag106.xml"/></Relationships>
</file>

<file path=ppt/slides/_rels/slide39.xml.rels><?xml version="1.0" encoding="UTF-8" standalone="yes"?>
<Relationships xmlns="http://schemas.openxmlformats.org/package/2006/relationships"><Relationship Id="rId3" Type="http://schemas.openxmlformats.org/officeDocument/2006/relationships/tags" Target="../tags/tag109.xml"/><Relationship Id="rId7" Type="http://schemas.openxmlformats.org/officeDocument/2006/relationships/image" Target="../media/image1.emf"/><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oleObject" Target="../embeddings/oleObject7.bin"/><Relationship Id="rId5" Type="http://schemas.openxmlformats.org/officeDocument/2006/relationships/slideLayout" Target="../slideLayouts/slideLayout3.xml"/><Relationship Id="rId4" Type="http://schemas.openxmlformats.org/officeDocument/2006/relationships/tags" Target="../tags/tag110.xml"/></Relationships>
</file>

<file path=ppt/slides/_rels/slide4.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image" Target="../media/image1.emf"/><Relationship Id="rId2" Type="http://schemas.openxmlformats.org/officeDocument/2006/relationships/tags" Target="../tags/tag13.xml"/><Relationship Id="rId16" Type="http://schemas.openxmlformats.org/officeDocument/2006/relationships/oleObject" Target="../embeddings/oleObject5.bin"/><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slideLayout" Target="../slideLayouts/slideLayout3.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s>
</file>

<file path=ppt/slides/_rels/slide40.xml.rels><?xml version="1.0" encoding="UTF-8" standalone="yes"?>
<Relationships xmlns="http://schemas.openxmlformats.org/package/2006/relationships"><Relationship Id="rId3" Type="http://schemas.openxmlformats.org/officeDocument/2006/relationships/tags" Target="../tags/tag113.xml"/><Relationship Id="rId7" Type="http://schemas.openxmlformats.org/officeDocument/2006/relationships/image" Target="../media/image1.emf"/><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oleObject" Target="../embeddings/oleObject7.bin"/><Relationship Id="rId5" Type="http://schemas.openxmlformats.org/officeDocument/2006/relationships/slideLayout" Target="../slideLayouts/slideLayout3.xml"/><Relationship Id="rId4" Type="http://schemas.openxmlformats.org/officeDocument/2006/relationships/tags" Target="../tags/tag114.xml"/></Relationships>
</file>

<file path=ppt/slides/_rels/slide41.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43.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tags" Target="../tags/tag125.xml"/><Relationship Id="rId4" Type="http://schemas.openxmlformats.org/officeDocument/2006/relationships/image" Target="../media/image1.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tags" Target="../tags/tag126.xml"/><Relationship Id="rId4" Type="http://schemas.openxmlformats.org/officeDocument/2006/relationships/image" Target="../media/image1.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tags" Target="../tags/tag127.xml"/><Relationship Id="rId4" Type="http://schemas.openxmlformats.org/officeDocument/2006/relationships/image" Target="../media/image1.emf"/></Relationships>
</file>

<file path=ppt/slides/_rels/slide4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hyperlink" Target="https://www.slidebooks.com/collections/discounted-bundle/products/change-management-toolbox?variant=935073897" TargetMode="External"/><Relationship Id="rId26" Type="http://schemas.openxmlformats.org/officeDocument/2006/relationships/image" Target="../media/image19.png"/><Relationship Id="rId3" Type="http://schemas.openxmlformats.org/officeDocument/2006/relationships/image" Target="../media/image6.svg"/><Relationship Id="rId21" Type="http://schemas.openxmlformats.org/officeDocument/2006/relationships/hyperlink" Target="https://www.slidebooks.com/collections/financial-templates/products/merger-and-acquisition-toolkit?variant=17648913989" TargetMode="External"/><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hyperlink" Target="https://www.slidebooks.com/collections/management-consulting/products/management-consulting-toolkit?variant=22532413423698" TargetMode="External"/><Relationship Id="rId25" Type="http://schemas.openxmlformats.org/officeDocument/2006/relationships/hyperlink" Target="https://www.slidebooks.com/products/digital-transformation-toolkit?variant=32127821316178" TargetMode="External"/><Relationship Id="rId2" Type="http://schemas.openxmlformats.org/officeDocument/2006/relationships/image" Target="../media/image5.png"/><Relationship Id="rId16" Type="http://schemas.openxmlformats.org/officeDocument/2006/relationships/hyperlink" Target="https://www.slidebooks.com/collections/discounted-bundle/products/strategy-toolkit?variant=17648810693" TargetMode="External"/><Relationship Id="rId20" Type="http://schemas.openxmlformats.org/officeDocument/2006/relationships/hyperlink" Target="https://www.slidebooks.com/collections/sales-and-marketing/products/marketing-sales-toolkit?variant=31584180011090" TargetMode="External"/><Relationship Id="rId29" Type="http://schemas.openxmlformats.org/officeDocument/2006/relationships/image" Target="../media/image22.sv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hyperlink" Target="https://www.slidebooks.com/collections/discounted-bundle/products/legal-toolkit?variant=31584776880210" TargetMode="External"/><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hyperlink" Target="https://www.slidebooks.com/collections/discounted-bundle/products/behavioral-skills-toolkit?variant=22116212677" TargetMode="External"/><Relationship Id="rId28" Type="http://schemas.openxmlformats.org/officeDocument/2006/relationships/image" Target="../media/image21.png"/><Relationship Id="rId10" Type="http://schemas.openxmlformats.org/officeDocument/2006/relationships/image" Target="../media/image13.png"/><Relationship Id="rId19" Type="http://schemas.openxmlformats.org/officeDocument/2006/relationships/hyperlink" Target="https://www.slidebooks.com/collections/discounted-bundle/products/project-manager-toolkit?variant=773543889" TargetMode="External"/><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hyperlink" Target="https://www.slidebooks.com/collections/operations-and-supply-chain-management/products/operational-excellence-toolkit?variant=21571101957" TargetMode="External"/><Relationship Id="rId27" Type="http://schemas.openxmlformats.org/officeDocument/2006/relationships/image" Target="../media/image20.svg"/></Relationships>
</file>

<file path=ppt/slides/_rels/slide49.xml.rels><?xml version="1.0" encoding="UTF-8" standalone="yes"?>
<Relationships xmlns="http://schemas.openxmlformats.org/package/2006/relationships"><Relationship Id="rId3" Type="http://schemas.openxmlformats.org/officeDocument/2006/relationships/hyperlink" Target="http://www.slidebooks.com/" TargetMode="External"/><Relationship Id="rId2" Type="http://schemas.openxmlformats.org/officeDocument/2006/relationships/hyperlink" Target="https://www.slidebooks.com/products/strategy-toolkit?variant=17648810693" TargetMode="External"/><Relationship Id="rId1" Type="http://schemas.openxmlformats.org/officeDocument/2006/relationships/slideLayout" Target="../slideLayouts/slideLayout3.xml"/><Relationship Id="rId6" Type="http://schemas.openxmlformats.org/officeDocument/2006/relationships/hyperlink" Target="https://www.slidebooks.com/collections/best-seller-business-documents/products/business-toolkit?variant=12473147916370" TargetMode="External"/><Relationship Id="rId5" Type="http://schemas.openxmlformats.org/officeDocument/2006/relationships/image" Target="../media/image23.png"/><Relationship Id="rId4" Type="http://schemas.openxmlformats.org/officeDocument/2006/relationships/hyperlink" Target="https://www.slidebooks.com/products/business-toolkit?variant=12473147916370" TargetMode="Externa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3.xml"/><Relationship Id="rId7" Type="http://schemas.openxmlformats.org/officeDocument/2006/relationships/image" Target="../media/image24.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hyperlink" Target="https://www.slidebooks.com/" TargetMode="External"/><Relationship Id="rId5" Type="http://schemas.openxmlformats.org/officeDocument/2006/relationships/image" Target="../media/image1.emf"/><Relationship Id="rId4" Type="http://schemas.openxmlformats.org/officeDocument/2006/relationships/oleObject" Target="../embeddings/oleObject11.bin"/><Relationship Id="rId9"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hyperlink" Target="https://www.slidebooks.com/" TargetMode="Externa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tags" Target="../tags/tag27.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e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4121934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fontScale="90000"/>
          </a:bodyPr>
          <a:lstStyle/>
          <a:p>
            <a:r>
              <a:rPr lang="en-US" sz="6000" dirty="0"/>
              <a:t>Change Management </a:t>
            </a:r>
            <a:br>
              <a:rPr lang="en-US" sz="6000" dirty="0"/>
            </a:br>
            <a:r>
              <a:rPr lang="en-US" sz="6000" dirty="0"/>
              <a:t>Strategy &amp; Plan</a:t>
            </a:r>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1970796"/>
          </a:xfrm>
        </p:spPr>
        <p:txBody>
          <a:bodyPr lIns="0" tIns="0" rIns="0" bIns="0">
            <a:spAutoFit/>
          </a:bodyPr>
          <a:lstStyle/>
          <a:p>
            <a:r>
              <a:rPr lang="en-US" sz="1600" b="1" dirty="0"/>
              <a:t>Company: </a:t>
            </a:r>
            <a:r>
              <a:rPr lang="en-US" sz="1600" dirty="0"/>
              <a:t>insert company name</a:t>
            </a:r>
          </a:p>
          <a:p>
            <a:r>
              <a:rPr lang="en-US" sz="1600" b="1" dirty="0"/>
              <a:t>CEO: </a:t>
            </a:r>
            <a:r>
              <a:rPr lang="en-US" sz="1600" dirty="0"/>
              <a:t>insert your own text</a:t>
            </a:r>
          </a:p>
          <a:p>
            <a:r>
              <a:rPr lang="en-US" sz="1600" b="1" dirty="0"/>
              <a:t>Senior Change Manager: </a:t>
            </a:r>
            <a:r>
              <a:rPr lang="en-US" sz="1600" dirty="0"/>
              <a:t>insert your own text</a:t>
            </a:r>
          </a:p>
          <a:p>
            <a:r>
              <a:rPr lang="en-US" sz="1600" b="1" dirty="0"/>
              <a:t>Date: </a:t>
            </a:r>
            <a:r>
              <a:rPr lang="en-US" sz="1600" dirty="0"/>
              <a:t>insert your own text</a:t>
            </a:r>
          </a:p>
          <a:p>
            <a:r>
              <a:rPr lang="en-US" sz="1600" b="1" dirty="0"/>
              <a:t>Version: </a:t>
            </a:r>
            <a:r>
              <a:rPr lang="en-US" sz="1600" dirty="0"/>
              <a:t>insert your own text</a:t>
            </a:r>
          </a:p>
          <a:p>
            <a:r>
              <a:rPr lang="en-US" sz="1600" b="1" dirty="0"/>
              <a:t>Contact Email: </a:t>
            </a:r>
            <a:r>
              <a:rPr lang="en-US" sz="1600" dirty="0"/>
              <a:t>insert your own text</a:t>
            </a:r>
          </a:p>
        </p:txBody>
      </p:sp>
      <p:pic>
        <p:nvPicPr>
          <p:cNvPr id="7" name="Picture 6">
            <a:hlinkClick r:id="rId6"/>
            <a:extLst>
              <a:ext uri="{FF2B5EF4-FFF2-40B4-BE49-F238E27FC236}">
                <a16:creationId xmlns:a16="http://schemas.microsoft.com/office/drawing/2014/main" id="{56F6D9FE-2BD8-43FA-8517-544E7B92AA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6245" y="5169132"/>
            <a:ext cx="4306571" cy="1264867"/>
          </a:xfrm>
          <a:prstGeom prst="rect">
            <a:avLst/>
          </a:prstGeom>
        </p:spPr>
      </p:pic>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10</a:t>
            </a:fld>
            <a:endParaRPr lang="en-US" sz="1000" dirty="0">
              <a:solidFill>
                <a:srgbClr val="ADAFBB"/>
              </a:solidFill>
            </a:endParaRPr>
          </a:p>
        </p:txBody>
      </p:sp>
    </p:spTree>
    <p:extLst>
      <p:ext uri="{BB962C8B-B14F-4D97-AF65-F5344CB8AC3E}">
        <p14:creationId xmlns:p14="http://schemas.microsoft.com/office/powerpoint/2010/main" val="178569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pPr>
              <a:lnSpc>
                <a:spcPct val="100000"/>
              </a:lnSpc>
            </a:pPr>
            <a:r>
              <a:rPr lang="en-US" dirty="0"/>
              <a:t>Key Initiatives to Reach the Strategic Objectives</a:t>
            </a:r>
            <a:br>
              <a:rPr lang="en-US" dirty="0"/>
            </a:br>
            <a:r>
              <a:rPr lang="en-US" b="0" dirty="0"/>
              <a:t>Financial Perspective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26" name="Rectangle 6">
            <a:extLst>
              <a:ext uri="{FF2B5EF4-FFF2-40B4-BE49-F238E27FC236}">
                <a16:creationId xmlns:a16="http://schemas.microsoft.com/office/drawing/2014/main" id="{367D90EE-587A-45A7-BEEE-7B16B5F30E9B}"/>
              </a:ext>
            </a:extLst>
          </p:cNvPr>
          <p:cNvSpPr>
            <a:spLocks noChangeArrowheads="1"/>
          </p:cNvSpPr>
          <p:nvPr/>
        </p:nvSpPr>
        <p:spPr bwMode="auto">
          <a:xfrm>
            <a:off x="602122" y="1614082"/>
            <a:ext cx="3847271"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Strategic Objectives</a:t>
            </a:r>
          </a:p>
        </p:txBody>
      </p:sp>
      <p:sp>
        <p:nvSpPr>
          <p:cNvPr id="27" name="Rectangle 7">
            <a:extLst>
              <a:ext uri="{FF2B5EF4-FFF2-40B4-BE49-F238E27FC236}">
                <a16:creationId xmlns:a16="http://schemas.microsoft.com/office/drawing/2014/main" id="{F8B851C1-24BE-448A-A9E4-385A882160BF}"/>
              </a:ext>
            </a:extLst>
          </p:cNvPr>
          <p:cNvSpPr>
            <a:spLocks noChangeArrowheads="1"/>
          </p:cNvSpPr>
          <p:nvPr/>
        </p:nvSpPr>
        <p:spPr bwMode="auto">
          <a:xfrm>
            <a:off x="4561713" y="1614082"/>
            <a:ext cx="7025450"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Initiatives</a:t>
            </a:r>
          </a:p>
        </p:txBody>
      </p:sp>
      <p:sp>
        <p:nvSpPr>
          <p:cNvPr id="28" name="Rectangle 27">
            <a:extLst>
              <a:ext uri="{FF2B5EF4-FFF2-40B4-BE49-F238E27FC236}">
                <a16:creationId xmlns:a16="http://schemas.microsoft.com/office/drawing/2014/main" id="{3A2D2063-9A68-4053-AE7D-E113A4C7E829}"/>
              </a:ext>
            </a:extLst>
          </p:cNvPr>
          <p:cNvSpPr/>
          <p:nvPr/>
        </p:nvSpPr>
        <p:spPr bwMode="auto">
          <a:xfrm>
            <a:off x="602122" y="21496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F1 - Insert Strategic Objective</a:t>
            </a:r>
          </a:p>
        </p:txBody>
      </p:sp>
      <p:sp>
        <p:nvSpPr>
          <p:cNvPr id="29" name="Rectangle 28">
            <a:extLst>
              <a:ext uri="{FF2B5EF4-FFF2-40B4-BE49-F238E27FC236}">
                <a16:creationId xmlns:a16="http://schemas.microsoft.com/office/drawing/2014/main" id="{996A8C43-425D-4798-8595-EDA8321CC440}"/>
              </a:ext>
            </a:extLst>
          </p:cNvPr>
          <p:cNvSpPr/>
          <p:nvPr/>
        </p:nvSpPr>
        <p:spPr bwMode="auto">
          <a:xfrm>
            <a:off x="4561713" y="21496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F1.1 - Insert the name of the initiative</a:t>
            </a:r>
          </a:p>
          <a:p>
            <a:pPr>
              <a:spcBef>
                <a:spcPts val="200"/>
              </a:spcBef>
              <a:spcAft>
                <a:spcPts val="200"/>
              </a:spcAft>
            </a:pPr>
            <a:r>
              <a:rPr lang="en-US" altLang="en-US" sz="1050" dirty="0"/>
              <a:t>F1.2 - Insert the name of the initiative</a:t>
            </a:r>
          </a:p>
          <a:p>
            <a:pPr>
              <a:spcBef>
                <a:spcPts val="200"/>
              </a:spcBef>
              <a:spcAft>
                <a:spcPts val="200"/>
              </a:spcAft>
            </a:pPr>
            <a:r>
              <a:rPr lang="en-US" altLang="en-US" sz="1050" dirty="0"/>
              <a:t>F1.3 - Insert the name of the initiative</a:t>
            </a:r>
          </a:p>
        </p:txBody>
      </p:sp>
      <p:sp>
        <p:nvSpPr>
          <p:cNvPr id="30" name="Rectangle 29">
            <a:extLst>
              <a:ext uri="{FF2B5EF4-FFF2-40B4-BE49-F238E27FC236}">
                <a16:creationId xmlns:a16="http://schemas.microsoft.com/office/drawing/2014/main" id="{9617738F-E889-49E2-8184-F3A57AD038AD}"/>
              </a:ext>
            </a:extLst>
          </p:cNvPr>
          <p:cNvSpPr/>
          <p:nvPr/>
        </p:nvSpPr>
        <p:spPr bwMode="auto">
          <a:xfrm>
            <a:off x="602122" y="3244114"/>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F2 - Insert Strategic Objective</a:t>
            </a:r>
          </a:p>
        </p:txBody>
      </p:sp>
      <p:sp>
        <p:nvSpPr>
          <p:cNvPr id="31" name="Rectangle 30">
            <a:extLst>
              <a:ext uri="{FF2B5EF4-FFF2-40B4-BE49-F238E27FC236}">
                <a16:creationId xmlns:a16="http://schemas.microsoft.com/office/drawing/2014/main" id="{3D0EE9AD-048A-4634-A63B-E25B5A5F74AB}"/>
              </a:ext>
            </a:extLst>
          </p:cNvPr>
          <p:cNvSpPr/>
          <p:nvPr/>
        </p:nvSpPr>
        <p:spPr bwMode="auto">
          <a:xfrm>
            <a:off x="4561713" y="3244114"/>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F2.1 - Insert the name of the initiative</a:t>
            </a:r>
          </a:p>
          <a:p>
            <a:pPr>
              <a:spcBef>
                <a:spcPts val="200"/>
              </a:spcBef>
              <a:spcAft>
                <a:spcPts val="200"/>
              </a:spcAft>
            </a:pPr>
            <a:r>
              <a:rPr lang="en-US" altLang="en-US" sz="1050" dirty="0"/>
              <a:t>F2.2 - Insert the name of the initiative</a:t>
            </a:r>
          </a:p>
          <a:p>
            <a:pPr>
              <a:spcBef>
                <a:spcPts val="200"/>
              </a:spcBef>
              <a:spcAft>
                <a:spcPts val="200"/>
              </a:spcAft>
            </a:pPr>
            <a:r>
              <a:rPr lang="en-US" altLang="en-US" sz="1050" dirty="0"/>
              <a:t>F2.3 - Insert the name of the initiative</a:t>
            </a:r>
          </a:p>
        </p:txBody>
      </p:sp>
      <p:sp>
        <p:nvSpPr>
          <p:cNvPr id="32" name="Rectangle 31">
            <a:extLst>
              <a:ext uri="{FF2B5EF4-FFF2-40B4-BE49-F238E27FC236}">
                <a16:creationId xmlns:a16="http://schemas.microsoft.com/office/drawing/2014/main" id="{54D5D1F4-D433-4A15-B315-80D32F603E30}"/>
              </a:ext>
            </a:extLst>
          </p:cNvPr>
          <p:cNvSpPr/>
          <p:nvPr/>
        </p:nvSpPr>
        <p:spPr bwMode="auto">
          <a:xfrm>
            <a:off x="602122" y="4338581"/>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F3 - Insert Strategic Objective</a:t>
            </a:r>
          </a:p>
        </p:txBody>
      </p:sp>
      <p:sp>
        <p:nvSpPr>
          <p:cNvPr id="33" name="Rectangle 32">
            <a:extLst>
              <a:ext uri="{FF2B5EF4-FFF2-40B4-BE49-F238E27FC236}">
                <a16:creationId xmlns:a16="http://schemas.microsoft.com/office/drawing/2014/main" id="{0FE618F2-7E45-4F65-811E-7D1711D95251}"/>
              </a:ext>
            </a:extLst>
          </p:cNvPr>
          <p:cNvSpPr/>
          <p:nvPr/>
        </p:nvSpPr>
        <p:spPr bwMode="auto">
          <a:xfrm>
            <a:off x="4561713" y="4338581"/>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F3.1 - Insert the name of the initiative</a:t>
            </a:r>
          </a:p>
          <a:p>
            <a:pPr>
              <a:spcBef>
                <a:spcPts val="200"/>
              </a:spcBef>
              <a:spcAft>
                <a:spcPts val="200"/>
              </a:spcAft>
            </a:pPr>
            <a:r>
              <a:rPr lang="en-US" altLang="en-US" sz="1050" dirty="0"/>
              <a:t>F3.2 - Insert the name of the initiative</a:t>
            </a:r>
          </a:p>
          <a:p>
            <a:pPr>
              <a:spcBef>
                <a:spcPts val="200"/>
              </a:spcBef>
              <a:spcAft>
                <a:spcPts val="200"/>
              </a:spcAft>
            </a:pPr>
            <a:r>
              <a:rPr lang="en-US" altLang="en-US" sz="1050" dirty="0"/>
              <a:t>F3.3 - Insert the name of the initiative</a:t>
            </a:r>
          </a:p>
        </p:txBody>
      </p:sp>
      <p:sp>
        <p:nvSpPr>
          <p:cNvPr id="34" name="Rectangle 33">
            <a:extLst>
              <a:ext uri="{FF2B5EF4-FFF2-40B4-BE49-F238E27FC236}">
                <a16:creationId xmlns:a16="http://schemas.microsoft.com/office/drawing/2014/main" id="{4490581A-115B-484E-A882-145E93975839}"/>
              </a:ext>
            </a:extLst>
          </p:cNvPr>
          <p:cNvSpPr/>
          <p:nvPr/>
        </p:nvSpPr>
        <p:spPr bwMode="auto">
          <a:xfrm>
            <a:off x="602122" y="54330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F4 - Insert Strategic Objective</a:t>
            </a:r>
          </a:p>
        </p:txBody>
      </p:sp>
      <p:sp>
        <p:nvSpPr>
          <p:cNvPr id="36" name="Rectangle 35">
            <a:extLst>
              <a:ext uri="{FF2B5EF4-FFF2-40B4-BE49-F238E27FC236}">
                <a16:creationId xmlns:a16="http://schemas.microsoft.com/office/drawing/2014/main" id="{8325618D-8B0A-44FE-AEE1-DCE0E1305B61}"/>
              </a:ext>
            </a:extLst>
          </p:cNvPr>
          <p:cNvSpPr/>
          <p:nvPr/>
        </p:nvSpPr>
        <p:spPr bwMode="auto">
          <a:xfrm>
            <a:off x="4561713" y="54330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F4.1 - Insert the name of the initiative</a:t>
            </a:r>
          </a:p>
          <a:p>
            <a:pPr>
              <a:spcBef>
                <a:spcPts val="200"/>
              </a:spcBef>
              <a:spcAft>
                <a:spcPts val="200"/>
              </a:spcAft>
            </a:pPr>
            <a:r>
              <a:rPr lang="en-US" altLang="en-US" sz="1050" dirty="0"/>
              <a:t>F4.2 - Insert the name of the initiative</a:t>
            </a:r>
          </a:p>
          <a:p>
            <a:pPr>
              <a:spcBef>
                <a:spcPts val="200"/>
              </a:spcBef>
              <a:spcAft>
                <a:spcPts val="200"/>
              </a:spcAft>
            </a:pPr>
            <a:r>
              <a:rPr lang="en-US" altLang="en-US" sz="1050" dirty="0"/>
              <a:t>F4.3 - Insert the name of the initiative</a:t>
            </a:r>
          </a:p>
        </p:txBody>
      </p:sp>
    </p:spTree>
    <p:extLst>
      <p:ext uri="{BB962C8B-B14F-4D97-AF65-F5344CB8AC3E}">
        <p14:creationId xmlns:p14="http://schemas.microsoft.com/office/powerpoint/2010/main" val="96494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pPr>
              <a:lnSpc>
                <a:spcPct val="100000"/>
              </a:lnSpc>
            </a:pPr>
            <a:r>
              <a:rPr lang="en-US" dirty="0"/>
              <a:t>Key Initiatives to Reach the Strategic Objectives</a:t>
            </a:r>
            <a:br>
              <a:rPr lang="en-US" dirty="0"/>
            </a:br>
            <a:r>
              <a:rPr lang="en-US" b="0" dirty="0"/>
              <a:t>Customer Perspective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26" name="Rectangle 6">
            <a:extLst>
              <a:ext uri="{FF2B5EF4-FFF2-40B4-BE49-F238E27FC236}">
                <a16:creationId xmlns:a16="http://schemas.microsoft.com/office/drawing/2014/main" id="{367D90EE-587A-45A7-BEEE-7B16B5F30E9B}"/>
              </a:ext>
            </a:extLst>
          </p:cNvPr>
          <p:cNvSpPr>
            <a:spLocks noChangeArrowheads="1"/>
          </p:cNvSpPr>
          <p:nvPr/>
        </p:nvSpPr>
        <p:spPr bwMode="auto">
          <a:xfrm>
            <a:off x="602122" y="1614082"/>
            <a:ext cx="3847271"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Strategic Objectives</a:t>
            </a:r>
          </a:p>
        </p:txBody>
      </p:sp>
      <p:sp>
        <p:nvSpPr>
          <p:cNvPr id="27" name="Rectangle 7">
            <a:extLst>
              <a:ext uri="{FF2B5EF4-FFF2-40B4-BE49-F238E27FC236}">
                <a16:creationId xmlns:a16="http://schemas.microsoft.com/office/drawing/2014/main" id="{F8B851C1-24BE-448A-A9E4-385A882160BF}"/>
              </a:ext>
            </a:extLst>
          </p:cNvPr>
          <p:cNvSpPr>
            <a:spLocks noChangeArrowheads="1"/>
          </p:cNvSpPr>
          <p:nvPr/>
        </p:nvSpPr>
        <p:spPr bwMode="auto">
          <a:xfrm>
            <a:off x="4561713" y="1614082"/>
            <a:ext cx="7025450"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Initiatives</a:t>
            </a:r>
          </a:p>
        </p:txBody>
      </p:sp>
      <p:sp>
        <p:nvSpPr>
          <p:cNvPr id="28" name="Rectangle 27">
            <a:extLst>
              <a:ext uri="{FF2B5EF4-FFF2-40B4-BE49-F238E27FC236}">
                <a16:creationId xmlns:a16="http://schemas.microsoft.com/office/drawing/2014/main" id="{3A2D2063-9A68-4053-AE7D-E113A4C7E829}"/>
              </a:ext>
            </a:extLst>
          </p:cNvPr>
          <p:cNvSpPr/>
          <p:nvPr/>
        </p:nvSpPr>
        <p:spPr bwMode="auto">
          <a:xfrm>
            <a:off x="602122" y="21496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C1 - Insert Strategic Objective</a:t>
            </a:r>
          </a:p>
        </p:txBody>
      </p:sp>
      <p:sp>
        <p:nvSpPr>
          <p:cNvPr id="29" name="Rectangle 28">
            <a:extLst>
              <a:ext uri="{FF2B5EF4-FFF2-40B4-BE49-F238E27FC236}">
                <a16:creationId xmlns:a16="http://schemas.microsoft.com/office/drawing/2014/main" id="{996A8C43-425D-4798-8595-EDA8321CC440}"/>
              </a:ext>
            </a:extLst>
          </p:cNvPr>
          <p:cNvSpPr/>
          <p:nvPr/>
        </p:nvSpPr>
        <p:spPr bwMode="auto">
          <a:xfrm>
            <a:off x="4561713" y="21496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C1.1 - Insert the name of the initiative</a:t>
            </a:r>
          </a:p>
          <a:p>
            <a:pPr>
              <a:spcBef>
                <a:spcPts val="200"/>
              </a:spcBef>
              <a:spcAft>
                <a:spcPts val="200"/>
              </a:spcAft>
            </a:pPr>
            <a:r>
              <a:rPr lang="en-US" altLang="en-US" sz="1050" dirty="0"/>
              <a:t>C1.2 - Insert the name of the initiative</a:t>
            </a:r>
          </a:p>
          <a:p>
            <a:pPr>
              <a:spcBef>
                <a:spcPts val="200"/>
              </a:spcBef>
              <a:spcAft>
                <a:spcPts val="200"/>
              </a:spcAft>
            </a:pPr>
            <a:r>
              <a:rPr lang="en-US" altLang="en-US" sz="1050" dirty="0"/>
              <a:t>C1.3 - Insert the name of the initiative</a:t>
            </a:r>
          </a:p>
        </p:txBody>
      </p:sp>
      <p:sp>
        <p:nvSpPr>
          <p:cNvPr id="30" name="Rectangle 29">
            <a:extLst>
              <a:ext uri="{FF2B5EF4-FFF2-40B4-BE49-F238E27FC236}">
                <a16:creationId xmlns:a16="http://schemas.microsoft.com/office/drawing/2014/main" id="{9617738F-E889-49E2-8184-F3A57AD038AD}"/>
              </a:ext>
            </a:extLst>
          </p:cNvPr>
          <p:cNvSpPr/>
          <p:nvPr/>
        </p:nvSpPr>
        <p:spPr bwMode="auto">
          <a:xfrm>
            <a:off x="602122" y="3244114"/>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C2 - Insert Strategic Objective</a:t>
            </a:r>
          </a:p>
        </p:txBody>
      </p:sp>
      <p:sp>
        <p:nvSpPr>
          <p:cNvPr id="31" name="Rectangle 30">
            <a:extLst>
              <a:ext uri="{FF2B5EF4-FFF2-40B4-BE49-F238E27FC236}">
                <a16:creationId xmlns:a16="http://schemas.microsoft.com/office/drawing/2014/main" id="{3D0EE9AD-048A-4634-A63B-E25B5A5F74AB}"/>
              </a:ext>
            </a:extLst>
          </p:cNvPr>
          <p:cNvSpPr/>
          <p:nvPr/>
        </p:nvSpPr>
        <p:spPr bwMode="auto">
          <a:xfrm>
            <a:off x="4561713" y="3244114"/>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C2.1 - Insert the name of the initiative</a:t>
            </a:r>
          </a:p>
          <a:p>
            <a:pPr>
              <a:spcBef>
                <a:spcPts val="200"/>
              </a:spcBef>
              <a:spcAft>
                <a:spcPts val="200"/>
              </a:spcAft>
            </a:pPr>
            <a:r>
              <a:rPr lang="en-US" altLang="en-US" sz="1050" dirty="0"/>
              <a:t>C2.2 - Insert the name of the initiative</a:t>
            </a:r>
          </a:p>
          <a:p>
            <a:pPr>
              <a:spcBef>
                <a:spcPts val="200"/>
              </a:spcBef>
              <a:spcAft>
                <a:spcPts val="200"/>
              </a:spcAft>
            </a:pPr>
            <a:r>
              <a:rPr lang="en-US" altLang="en-US" sz="1050" dirty="0"/>
              <a:t>C2.3 - Insert the name of the initiative</a:t>
            </a:r>
          </a:p>
        </p:txBody>
      </p:sp>
      <p:sp>
        <p:nvSpPr>
          <p:cNvPr id="32" name="Rectangle 31">
            <a:extLst>
              <a:ext uri="{FF2B5EF4-FFF2-40B4-BE49-F238E27FC236}">
                <a16:creationId xmlns:a16="http://schemas.microsoft.com/office/drawing/2014/main" id="{54D5D1F4-D433-4A15-B315-80D32F603E30}"/>
              </a:ext>
            </a:extLst>
          </p:cNvPr>
          <p:cNvSpPr/>
          <p:nvPr/>
        </p:nvSpPr>
        <p:spPr bwMode="auto">
          <a:xfrm>
            <a:off x="602122" y="4338581"/>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C3 - Insert Strategic Objective</a:t>
            </a:r>
          </a:p>
        </p:txBody>
      </p:sp>
      <p:sp>
        <p:nvSpPr>
          <p:cNvPr id="33" name="Rectangle 32">
            <a:extLst>
              <a:ext uri="{FF2B5EF4-FFF2-40B4-BE49-F238E27FC236}">
                <a16:creationId xmlns:a16="http://schemas.microsoft.com/office/drawing/2014/main" id="{0FE618F2-7E45-4F65-811E-7D1711D95251}"/>
              </a:ext>
            </a:extLst>
          </p:cNvPr>
          <p:cNvSpPr/>
          <p:nvPr/>
        </p:nvSpPr>
        <p:spPr bwMode="auto">
          <a:xfrm>
            <a:off x="4561713" y="4338581"/>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C3.1 - Insert the name of the initiative</a:t>
            </a:r>
          </a:p>
          <a:p>
            <a:pPr>
              <a:spcBef>
                <a:spcPts val="200"/>
              </a:spcBef>
              <a:spcAft>
                <a:spcPts val="200"/>
              </a:spcAft>
            </a:pPr>
            <a:r>
              <a:rPr lang="en-US" altLang="en-US" sz="1050" dirty="0"/>
              <a:t>C3.2 - Insert the name of the initiative</a:t>
            </a:r>
          </a:p>
          <a:p>
            <a:pPr>
              <a:spcBef>
                <a:spcPts val="200"/>
              </a:spcBef>
              <a:spcAft>
                <a:spcPts val="200"/>
              </a:spcAft>
            </a:pPr>
            <a:r>
              <a:rPr lang="en-US" altLang="en-US" sz="1050" dirty="0"/>
              <a:t>C3.3 - Insert the name of the initiative</a:t>
            </a:r>
          </a:p>
        </p:txBody>
      </p:sp>
      <p:sp>
        <p:nvSpPr>
          <p:cNvPr id="34" name="Rectangle 33">
            <a:extLst>
              <a:ext uri="{FF2B5EF4-FFF2-40B4-BE49-F238E27FC236}">
                <a16:creationId xmlns:a16="http://schemas.microsoft.com/office/drawing/2014/main" id="{4490581A-115B-484E-A882-145E93975839}"/>
              </a:ext>
            </a:extLst>
          </p:cNvPr>
          <p:cNvSpPr/>
          <p:nvPr/>
        </p:nvSpPr>
        <p:spPr bwMode="auto">
          <a:xfrm>
            <a:off x="602122" y="54330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C4 - Insert Strategic Objective</a:t>
            </a:r>
          </a:p>
        </p:txBody>
      </p:sp>
      <p:sp>
        <p:nvSpPr>
          <p:cNvPr id="36" name="Rectangle 35">
            <a:extLst>
              <a:ext uri="{FF2B5EF4-FFF2-40B4-BE49-F238E27FC236}">
                <a16:creationId xmlns:a16="http://schemas.microsoft.com/office/drawing/2014/main" id="{8325618D-8B0A-44FE-AEE1-DCE0E1305B61}"/>
              </a:ext>
            </a:extLst>
          </p:cNvPr>
          <p:cNvSpPr/>
          <p:nvPr/>
        </p:nvSpPr>
        <p:spPr bwMode="auto">
          <a:xfrm>
            <a:off x="4561713" y="54330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C4.1 - Insert the name of the initiative</a:t>
            </a:r>
          </a:p>
          <a:p>
            <a:pPr>
              <a:spcBef>
                <a:spcPts val="200"/>
              </a:spcBef>
              <a:spcAft>
                <a:spcPts val="200"/>
              </a:spcAft>
            </a:pPr>
            <a:r>
              <a:rPr lang="en-US" altLang="en-US" sz="1050" dirty="0"/>
              <a:t>C4.2 - Insert the name of the initiative</a:t>
            </a:r>
          </a:p>
          <a:p>
            <a:pPr>
              <a:spcBef>
                <a:spcPts val="200"/>
              </a:spcBef>
              <a:spcAft>
                <a:spcPts val="200"/>
              </a:spcAft>
            </a:pPr>
            <a:r>
              <a:rPr lang="en-US" altLang="en-US" sz="1050" dirty="0"/>
              <a:t>C4.3 - Insert the name of the initiative</a:t>
            </a:r>
          </a:p>
        </p:txBody>
      </p:sp>
    </p:spTree>
    <p:extLst>
      <p:ext uri="{BB962C8B-B14F-4D97-AF65-F5344CB8AC3E}">
        <p14:creationId xmlns:p14="http://schemas.microsoft.com/office/powerpoint/2010/main" val="215243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pPr>
              <a:lnSpc>
                <a:spcPct val="100000"/>
              </a:lnSpc>
            </a:pPr>
            <a:r>
              <a:rPr lang="en-US" dirty="0"/>
              <a:t>Key Initiatives to Reach the Strategic Objectives</a:t>
            </a:r>
            <a:br>
              <a:rPr lang="en-US" dirty="0"/>
            </a:br>
            <a:r>
              <a:rPr lang="en-US" b="0" dirty="0"/>
              <a:t>Internal Process Perspective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26" name="Rectangle 6">
            <a:extLst>
              <a:ext uri="{FF2B5EF4-FFF2-40B4-BE49-F238E27FC236}">
                <a16:creationId xmlns:a16="http://schemas.microsoft.com/office/drawing/2014/main" id="{367D90EE-587A-45A7-BEEE-7B16B5F30E9B}"/>
              </a:ext>
            </a:extLst>
          </p:cNvPr>
          <p:cNvSpPr>
            <a:spLocks noChangeArrowheads="1"/>
          </p:cNvSpPr>
          <p:nvPr/>
        </p:nvSpPr>
        <p:spPr bwMode="auto">
          <a:xfrm>
            <a:off x="602122" y="1614082"/>
            <a:ext cx="3847271"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Strategic Objectives</a:t>
            </a:r>
          </a:p>
        </p:txBody>
      </p:sp>
      <p:sp>
        <p:nvSpPr>
          <p:cNvPr id="27" name="Rectangle 7">
            <a:extLst>
              <a:ext uri="{FF2B5EF4-FFF2-40B4-BE49-F238E27FC236}">
                <a16:creationId xmlns:a16="http://schemas.microsoft.com/office/drawing/2014/main" id="{F8B851C1-24BE-448A-A9E4-385A882160BF}"/>
              </a:ext>
            </a:extLst>
          </p:cNvPr>
          <p:cNvSpPr>
            <a:spLocks noChangeArrowheads="1"/>
          </p:cNvSpPr>
          <p:nvPr/>
        </p:nvSpPr>
        <p:spPr bwMode="auto">
          <a:xfrm>
            <a:off x="4561713" y="1614082"/>
            <a:ext cx="7025450"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Initiatives</a:t>
            </a:r>
          </a:p>
        </p:txBody>
      </p:sp>
      <p:sp>
        <p:nvSpPr>
          <p:cNvPr id="28" name="Rectangle 27">
            <a:extLst>
              <a:ext uri="{FF2B5EF4-FFF2-40B4-BE49-F238E27FC236}">
                <a16:creationId xmlns:a16="http://schemas.microsoft.com/office/drawing/2014/main" id="{3A2D2063-9A68-4053-AE7D-E113A4C7E829}"/>
              </a:ext>
            </a:extLst>
          </p:cNvPr>
          <p:cNvSpPr/>
          <p:nvPr/>
        </p:nvSpPr>
        <p:spPr bwMode="auto">
          <a:xfrm>
            <a:off x="602122" y="21496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I1 - Insert Strategic Objective</a:t>
            </a:r>
          </a:p>
        </p:txBody>
      </p:sp>
      <p:sp>
        <p:nvSpPr>
          <p:cNvPr id="29" name="Rectangle 28">
            <a:extLst>
              <a:ext uri="{FF2B5EF4-FFF2-40B4-BE49-F238E27FC236}">
                <a16:creationId xmlns:a16="http://schemas.microsoft.com/office/drawing/2014/main" id="{996A8C43-425D-4798-8595-EDA8321CC440}"/>
              </a:ext>
            </a:extLst>
          </p:cNvPr>
          <p:cNvSpPr/>
          <p:nvPr/>
        </p:nvSpPr>
        <p:spPr bwMode="auto">
          <a:xfrm>
            <a:off x="4561713" y="21496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I1.1 - Insert the name of the initiative</a:t>
            </a:r>
          </a:p>
          <a:p>
            <a:pPr>
              <a:spcBef>
                <a:spcPts val="200"/>
              </a:spcBef>
              <a:spcAft>
                <a:spcPts val="200"/>
              </a:spcAft>
            </a:pPr>
            <a:r>
              <a:rPr lang="en-US" altLang="en-US" sz="1050" dirty="0"/>
              <a:t>I1.2 - Insert the name of the initiative</a:t>
            </a:r>
          </a:p>
          <a:p>
            <a:pPr>
              <a:spcBef>
                <a:spcPts val="200"/>
              </a:spcBef>
              <a:spcAft>
                <a:spcPts val="200"/>
              </a:spcAft>
            </a:pPr>
            <a:r>
              <a:rPr lang="en-US" altLang="en-US" sz="1050" dirty="0"/>
              <a:t>I1.3 - Insert the name of the initiative</a:t>
            </a:r>
          </a:p>
        </p:txBody>
      </p:sp>
      <p:sp>
        <p:nvSpPr>
          <p:cNvPr id="30" name="Rectangle 29">
            <a:extLst>
              <a:ext uri="{FF2B5EF4-FFF2-40B4-BE49-F238E27FC236}">
                <a16:creationId xmlns:a16="http://schemas.microsoft.com/office/drawing/2014/main" id="{9617738F-E889-49E2-8184-F3A57AD038AD}"/>
              </a:ext>
            </a:extLst>
          </p:cNvPr>
          <p:cNvSpPr/>
          <p:nvPr/>
        </p:nvSpPr>
        <p:spPr bwMode="auto">
          <a:xfrm>
            <a:off x="602122" y="3244114"/>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I2 - Insert Strategic Objective</a:t>
            </a:r>
          </a:p>
        </p:txBody>
      </p:sp>
      <p:sp>
        <p:nvSpPr>
          <p:cNvPr id="31" name="Rectangle 30">
            <a:extLst>
              <a:ext uri="{FF2B5EF4-FFF2-40B4-BE49-F238E27FC236}">
                <a16:creationId xmlns:a16="http://schemas.microsoft.com/office/drawing/2014/main" id="{3D0EE9AD-048A-4634-A63B-E25B5A5F74AB}"/>
              </a:ext>
            </a:extLst>
          </p:cNvPr>
          <p:cNvSpPr/>
          <p:nvPr/>
        </p:nvSpPr>
        <p:spPr bwMode="auto">
          <a:xfrm>
            <a:off x="4561713" y="3244114"/>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I2.1 - Insert the name of the initiative</a:t>
            </a:r>
          </a:p>
          <a:p>
            <a:pPr>
              <a:spcBef>
                <a:spcPts val="200"/>
              </a:spcBef>
              <a:spcAft>
                <a:spcPts val="200"/>
              </a:spcAft>
            </a:pPr>
            <a:r>
              <a:rPr lang="en-US" altLang="en-US" sz="1050" dirty="0"/>
              <a:t>I2.2 - Insert the name of the initiative</a:t>
            </a:r>
          </a:p>
          <a:p>
            <a:pPr>
              <a:spcBef>
                <a:spcPts val="200"/>
              </a:spcBef>
              <a:spcAft>
                <a:spcPts val="200"/>
              </a:spcAft>
            </a:pPr>
            <a:r>
              <a:rPr lang="en-US" altLang="en-US" sz="1050" dirty="0"/>
              <a:t>I2.3 - Insert the name of the initiative</a:t>
            </a:r>
          </a:p>
        </p:txBody>
      </p:sp>
      <p:sp>
        <p:nvSpPr>
          <p:cNvPr id="32" name="Rectangle 31">
            <a:extLst>
              <a:ext uri="{FF2B5EF4-FFF2-40B4-BE49-F238E27FC236}">
                <a16:creationId xmlns:a16="http://schemas.microsoft.com/office/drawing/2014/main" id="{54D5D1F4-D433-4A15-B315-80D32F603E30}"/>
              </a:ext>
            </a:extLst>
          </p:cNvPr>
          <p:cNvSpPr/>
          <p:nvPr/>
        </p:nvSpPr>
        <p:spPr bwMode="auto">
          <a:xfrm>
            <a:off x="602122" y="4338581"/>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I3 - Insert Strategic Objective</a:t>
            </a:r>
          </a:p>
        </p:txBody>
      </p:sp>
      <p:sp>
        <p:nvSpPr>
          <p:cNvPr id="33" name="Rectangle 32">
            <a:extLst>
              <a:ext uri="{FF2B5EF4-FFF2-40B4-BE49-F238E27FC236}">
                <a16:creationId xmlns:a16="http://schemas.microsoft.com/office/drawing/2014/main" id="{0FE618F2-7E45-4F65-811E-7D1711D95251}"/>
              </a:ext>
            </a:extLst>
          </p:cNvPr>
          <p:cNvSpPr/>
          <p:nvPr/>
        </p:nvSpPr>
        <p:spPr bwMode="auto">
          <a:xfrm>
            <a:off x="4561713" y="4338581"/>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I3.1 - Insert the name of the initiative</a:t>
            </a:r>
          </a:p>
          <a:p>
            <a:pPr>
              <a:spcBef>
                <a:spcPts val="200"/>
              </a:spcBef>
              <a:spcAft>
                <a:spcPts val="200"/>
              </a:spcAft>
            </a:pPr>
            <a:r>
              <a:rPr lang="en-US" altLang="en-US" sz="1050" dirty="0"/>
              <a:t>I3.2 - Insert the name of the initiative</a:t>
            </a:r>
          </a:p>
          <a:p>
            <a:pPr>
              <a:spcBef>
                <a:spcPts val="200"/>
              </a:spcBef>
              <a:spcAft>
                <a:spcPts val="200"/>
              </a:spcAft>
            </a:pPr>
            <a:r>
              <a:rPr lang="en-US" altLang="en-US" sz="1050" dirty="0"/>
              <a:t>I3.3 - Insert the name of the initiative</a:t>
            </a:r>
          </a:p>
        </p:txBody>
      </p:sp>
      <p:sp>
        <p:nvSpPr>
          <p:cNvPr id="34" name="Rectangle 33">
            <a:extLst>
              <a:ext uri="{FF2B5EF4-FFF2-40B4-BE49-F238E27FC236}">
                <a16:creationId xmlns:a16="http://schemas.microsoft.com/office/drawing/2014/main" id="{4490581A-115B-484E-A882-145E93975839}"/>
              </a:ext>
            </a:extLst>
          </p:cNvPr>
          <p:cNvSpPr/>
          <p:nvPr/>
        </p:nvSpPr>
        <p:spPr bwMode="auto">
          <a:xfrm>
            <a:off x="602122" y="54330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I4 - Insert Strategic Objective</a:t>
            </a:r>
          </a:p>
        </p:txBody>
      </p:sp>
      <p:sp>
        <p:nvSpPr>
          <p:cNvPr id="36" name="Rectangle 35">
            <a:extLst>
              <a:ext uri="{FF2B5EF4-FFF2-40B4-BE49-F238E27FC236}">
                <a16:creationId xmlns:a16="http://schemas.microsoft.com/office/drawing/2014/main" id="{8325618D-8B0A-44FE-AEE1-DCE0E1305B61}"/>
              </a:ext>
            </a:extLst>
          </p:cNvPr>
          <p:cNvSpPr/>
          <p:nvPr/>
        </p:nvSpPr>
        <p:spPr bwMode="auto">
          <a:xfrm>
            <a:off x="4561713" y="54330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I4.1 - Insert the name of the initiative</a:t>
            </a:r>
          </a:p>
          <a:p>
            <a:pPr>
              <a:spcBef>
                <a:spcPts val="200"/>
              </a:spcBef>
              <a:spcAft>
                <a:spcPts val="200"/>
              </a:spcAft>
            </a:pPr>
            <a:r>
              <a:rPr lang="en-US" altLang="en-US" sz="1050" dirty="0"/>
              <a:t>I4.2 - Insert the name of the initiative</a:t>
            </a:r>
          </a:p>
          <a:p>
            <a:pPr>
              <a:spcBef>
                <a:spcPts val="200"/>
              </a:spcBef>
              <a:spcAft>
                <a:spcPts val="200"/>
              </a:spcAft>
            </a:pPr>
            <a:r>
              <a:rPr lang="en-US" altLang="en-US" sz="1050" dirty="0"/>
              <a:t>I4.3 - Insert the name of the initiative</a:t>
            </a:r>
          </a:p>
        </p:txBody>
      </p:sp>
    </p:spTree>
    <p:extLst>
      <p:ext uri="{BB962C8B-B14F-4D97-AF65-F5344CB8AC3E}">
        <p14:creationId xmlns:p14="http://schemas.microsoft.com/office/powerpoint/2010/main" val="9416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pPr>
              <a:lnSpc>
                <a:spcPct val="100000"/>
              </a:lnSpc>
            </a:pPr>
            <a:r>
              <a:rPr lang="en-US" dirty="0"/>
              <a:t>Key Initiatives to Reach the Strategic Objectives</a:t>
            </a:r>
            <a:br>
              <a:rPr lang="en-US" dirty="0"/>
            </a:br>
            <a:r>
              <a:rPr lang="en-US" b="0" dirty="0"/>
              <a:t>Learn &amp; Growth Perspective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26" name="Rectangle 6">
            <a:extLst>
              <a:ext uri="{FF2B5EF4-FFF2-40B4-BE49-F238E27FC236}">
                <a16:creationId xmlns:a16="http://schemas.microsoft.com/office/drawing/2014/main" id="{367D90EE-587A-45A7-BEEE-7B16B5F30E9B}"/>
              </a:ext>
            </a:extLst>
          </p:cNvPr>
          <p:cNvSpPr>
            <a:spLocks noChangeArrowheads="1"/>
          </p:cNvSpPr>
          <p:nvPr/>
        </p:nvSpPr>
        <p:spPr bwMode="auto">
          <a:xfrm>
            <a:off x="602122" y="1614082"/>
            <a:ext cx="3847271"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Strategic Objectives</a:t>
            </a:r>
          </a:p>
        </p:txBody>
      </p:sp>
      <p:sp>
        <p:nvSpPr>
          <p:cNvPr id="27" name="Rectangle 7">
            <a:extLst>
              <a:ext uri="{FF2B5EF4-FFF2-40B4-BE49-F238E27FC236}">
                <a16:creationId xmlns:a16="http://schemas.microsoft.com/office/drawing/2014/main" id="{F8B851C1-24BE-448A-A9E4-385A882160BF}"/>
              </a:ext>
            </a:extLst>
          </p:cNvPr>
          <p:cNvSpPr>
            <a:spLocks noChangeArrowheads="1"/>
          </p:cNvSpPr>
          <p:nvPr/>
        </p:nvSpPr>
        <p:spPr bwMode="auto">
          <a:xfrm>
            <a:off x="4561713" y="1614082"/>
            <a:ext cx="7025450"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Initiatives</a:t>
            </a:r>
          </a:p>
        </p:txBody>
      </p:sp>
      <p:sp>
        <p:nvSpPr>
          <p:cNvPr id="28" name="Rectangle 27">
            <a:extLst>
              <a:ext uri="{FF2B5EF4-FFF2-40B4-BE49-F238E27FC236}">
                <a16:creationId xmlns:a16="http://schemas.microsoft.com/office/drawing/2014/main" id="{3A2D2063-9A68-4053-AE7D-E113A4C7E829}"/>
              </a:ext>
            </a:extLst>
          </p:cNvPr>
          <p:cNvSpPr/>
          <p:nvPr/>
        </p:nvSpPr>
        <p:spPr bwMode="auto">
          <a:xfrm>
            <a:off x="602122" y="21496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L1 - Insert Strategic Objective</a:t>
            </a:r>
          </a:p>
        </p:txBody>
      </p:sp>
      <p:sp>
        <p:nvSpPr>
          <p:cNvPr id="29" name="Rectangle 28">
            <a:extLst>
              <a:ext uri="{FF2B5EF4-FFF2-40B4-BE49-F238E27FC236}">
                <a16:creationId xmlns:a16="http://schemas.microsoft.com/office/drawing/2014/main" id="{996A8C43-425D-4798-8595-EDA8321CC440}"/>
              </a:ext>
            </a:extLst>
          </p:cNvPr>
          <p:cNvSpPr/>
          <p:nvPr/>
        </p:nvSpPr>
        <p:spPr bwMode="auto">
          <a:xfrm>
            <a:off x="4561713" y="21496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L1.1 - Insert the name of the initiative</a:t>
            </a:r>
          </a:p>
          <a:p>
            <a:pPr>
              <a:spcBef>
                <a:spcPts val="200"/>
              </a:spcBef>
              <a:spcAft>
                <a:spcPts val="200"/>
              </a:spcAft>
            </a:pPr>
            <a:r>
              <a:rPr lang="en-US" altLang="en-US" sz="1050" dirty="0"/>
              <a:t>L1.2 - Insert the name of the initiative</a:t>
            </a:r>
          </a:p>
          <a:p>
            <a:pPr>
              <a:spcBef>
                <a:spcPts val="200"/>
              </a:spcBef>
              <a:spcAft>
                <a:spcPts val="200"/>
              </a:spcAft>
            </a:pPr>
            <a:r>
              <a:rPr lang="en-US" altLang="en-US" sz="1050" dirty="0"/>
              <a:t>L1.3 - Insert the name of the initiative</a:t>
            </a:r>
          </a:p>
        </p:txBody>
      </p:sp>
      <p:sp>
        <p:nvSpPr>
          <p:cNvPr id="30" name="Rectangle 29">
            <a:extLst>
              <a:ext uri="{FF2B5EF4-FFF2-40B4-BE49-F238E27FC236}">
                <a16:creationId xmlns:a16="http://schemas.microsoft.com/office/drawing/2014/main" id="{9617738F-E889-49E2-8184-F3A57AD038AD}"/>
              </a:ext>
            </a:extLst>
          </p:cNvPr>
          <p:cNvSpPr/>
          <p:nvPr/>
        </p:nvSpPr>
        <p:spPr bwMode="auto">
          <a:xfrm>
            <a:off x="602122" y="3244114"/>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L2 - Insert Strategic Objective</a:t>
            </a:r>
          </a:p>
        </p:txBody>
      </p:sp>
      <p:sp>
        <p:nvSpPr>
          <p:cNvPr id="31" name="Rectangle 30">
            <a:extLst>
              <a:ext uri="{FF2B5EF4-FFF2-40B4-BE49-F238E27FC236}">
                <a16:creationId xmlns:a16="http://schemas.microsoft.com/office/drawing/2014/main" id="{3D0EE9AD-048A-4634-A63B-E25B5A5F74AB}"/>
              </a:ext>
            </a:extLst>
          </p:cNvPr>
          <p:cNvSpPr/>
          <p:nvPr/>
        </p:nvSpPr>
        <p:spPr bwMode="auto">
          <a:xfrm>
            <a:off x="4561713" y="3244114"/>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L2.1 - Insert the name of the initiative</a:t>
            </a:r>
          </a:p>
          <a:p>
            <a:pPr>
              <a:spcBef>
                <a:spcPts val="200"/>
              </a:spcBef>
              <a:spcAft>
                <a:spcPts val="200"/>
              </a:spcAft>
            </a:pPr>
            <a:r>
              <a:rPr lang="en-US" altLang="en-US" sz="1050" dirty="0"/>
              <a:t>L2.2 - Insert the name of the initiative</a:t>
            </a:r>
          </a:p>
          <a:p>
            <a:pPr>
              <a:spcBef>
                <a:spcPts val="200"/>
              </a:spcBef>
              <a:spcAft>
                <a:spcPts val="200"/>
              </a:spcAft>
            </a:pPr>
            <a:r>
              <a:rPr lang="en-US" altLang="en-US" sz="1050" dirty="0"/>
              <a:t>L2.3 - Insert the name of the initiative</a:t>
            </a:r>
          </a:p>
        </p:txBody>
      </p:sp>
      <p:sp>
        <p:nvSpPr>
          <p:cNvPr id="32" name="Rectangle 31">
            <a:extLst>
              <a:ext uri="{FF2B5EF4-FFF2-40B4-BE49-F238E27FC236}">
                <a16:creationId xmlns:a16="http://schemas.microsoft.com/office/drawing/2014/main" id="{54D5D1F4-D433-4A15-B315-80D32F603E30}"/>
              </a:ext>
            </a:extLst>
          </p:cNvPr>
          <p:cNvSpPr/>
          <p:nvPr/>
        </p:nvSpPr>
        <p:spPr bwMode="auto">
          <a:xfrm>
            <a:off x="602122" y="4338581"/>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L3 - Insert Strategic Objective</a:t>
            </a:r>
          </a:p>
        </p:txBody>
      </p:sp>
      <p:sp>
        <p:nvSpPr>
          <p:cNvPr id="33" name="Rectangle 32">
            <a:extLst>
              <a:ext uri="{FF2B5EF4-FFF2-40B4-BE49-F238E27FC236}">
                <a16:creationId xmlns:a16="http://schemas.microsoft.com/office/drawing/2014/main" id="{0FE618F2-7E45-4F65-811E-7D1711D95251}"/>
              </a:ext>
            </a:extLst>
          </p:cNvPr>
          <p:cNvSpPr/>
          <p:nvPr/>
        </p:nvSpPr>
        <p:spPr bwMode="auto">
          <a:xfrm>
            <a:off x="4561713" y="4338581"/>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L3.1 - Insert the name of the initiative</a:t>
            </a:r>
          </a:p>
          <a:p>
            <a:pPr>
              <a:spcBef>
                <a:spcPts val="200"/>
              </a:spcBef>
              <a:spcAft>
                <a:spcPts val="200"/>
              </a:spcAft>
            </a:pPr>
            <a:r>
              <a:rPr lang="en-US" altLang="en-US" sz="1050" dirty="0"/>
              <a:t>L3.2 - Insert the name of the initiative</a:t>
            </a:r>
          </a:p>
          <a:p>
            <a:pPr>
              <a:spcBef>
                <a:spcPts val="200"/>
              </a:spcBef>
              <a:spcAft>
                <a:spcPts val="200"/>
              </a:spcAft>
            </a:pPr>
            <a:r>
              <a:rPr lang="en-US" altLang="en-US" sz="1050" dirty="0"/>
              <a:t>L3.3 - Insert the name of the initiative</a:t>
            </a:r>
          </a:p>
        </p:txBody>
      </p:sp>
      <p:sp>
        <p:nvSpPr>
          <p:cNvPr id="34" name="Rectangle 33">
            <a:extLst>
              <a:ext uri="{FF2B5EF4-FFF2-40B4-BE49-F238E27FC236}">
                <a16:creationId xmlns:a16="http://schemas.microsoft.com/office/drawing/2014/main" id="{4490581A-115B-484E-A882-145E93975839}"/>
              </a:ext>
            </a:extLst>
          </p:cNvPr>
          <p:cNvSpPr/>
          <p:nvPr/>
        </p:nvSpPr>
        <p:spPr bwMode="auto">
          <a:xfrm>
            <a:off x="602122" y="54330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L4 - Insert Strategic Objective</a:t>
            </a:r>
          </a:p>
        </p:txBody>
      </p:sp>
      <p:sp>
        <p:nvSpPr>
          <p:cNvPr id="36" name="Rectangle 35">
            <a:extLst>
              <a:ext uri="{FF2B5EF4-FFF2-40B4-BE49-F238E27FC236}">
                <a16:creationId xmlns:a16="http://schemas.microsoft.com/office/drawing/2014/main" id="{8325618D-8B0A-44FE-AEE1-DCE0E1305B61}"/>
              </a:ext>
            </a:extLst>
          </p:cNvPr>
          <p:cNvSpPr/>
          <p:nvPr/>
        </p:nvSpPr>
        <p:spPr bwMode="auto">
          <a:xfrm>
            <a:off x="4561713" y="54330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L4.1 - Insert the name of the initiative</a:t>
            </a:r>
          </a:p>
          <a:p>
            <a:pPr>
              <a:spcBef>
                <a:spcPts val="200"/>
              </a:spcBef>
              <a:spcAft>
                <a:spcPts val="200"/>
              </a:spcAft>
            </a:pPr>
            <a:r>
              <a:rPr lang="en-US" altLang="en-US" sz="1050" dirty="0"/>
              <a:t>L4.2 - Insert the name of the initiative</a:t>
            </a:r>
          </a:p>
          <a:p>
            <a:pPr>
              <a:spcBef>
                <a:spcPts val="200"/>
              </a:spcBef>
              <a:spcAft>
                <a:spcPts val="200"/>
              </a:spcAft>
            </a:pPr>
            <a:r>
              <a:rPr lang="en-US" altLang="en-US" sz="1050" dirty="0"/>
              <a:t>L4.3 - Insert the name of the initiative</a:t>
            </a:r>
          </a:p>
        </p:txBody>
      </p:sp>
    </p:spTree>
    <p:extLst>
      <p:ext uri="{BB962C8B-B14F-4D97-AF65-F5344CB8AC3E}">
        <p14:creationId xmlns:p14="http://schemas.microsoft.com/office/powerpoint/2010/main" val="32878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15</a:t>
            </a:fld>
            <a:endParaRPr lang="en-US" sz="1000" dirty="0">
              <a:solidFill>
                <a:srgbClr val="ADAFBB"/>
              </a:solidFill>
            </a:endParaRPr>
          </a:p>
        </p:txBody>
      </p:sp>
    </p:spTree>
    <p:extLst>
      <p:ext uri="{BB962C8B-B14F-4D97-AF65-F5344CB8AC3E}">
        <p14:creationId xmlns:p14="http://schemas.microsoft.com/office/powerpoint/2010/main" val="270633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Company readiness for Change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24" name="Rectangle 23">
            <a:extLst>
              <a:ext uri="{FF2B5EF4-FFF2-40B4-BE49-F238E27FC236}">
                <a16:creationId xmlns:a16="http://schemas.microsoft.com/office/drawing/2014/main" id="{DC004967-90E6-436C-BE55-5D85421F4B4A}"/>
              </a:ext>
            </a:extLst>
          </p:cNvPr>
          <p:cNvSpPr/>
          <p:nvPr/>
        </p:nvSpPr>
        <p:spPr>
          <a:xfrm>
            <a:off x="618835" y="1624445"/>
            <a:ext cx="10968328" cy="3602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Key insights:</a:t>
            </a:r>
          </a:p>
        </p:txBody>
      </p:sp>
      <p:sp>
        <p:nvSpPr>
          <p:cNvPr id="27" name="Rectangle 26">
            <a:extLst>
              <a:ext uri="{FF2B5EF4-FFF2-40B4-BE49-F238E27FC236}">
                <a16:creationId xmlns:a16="http://schemas.microsoft.com/office/drawing/2014/main" id="{D27DB8D7-CF6C-4F51-8A0C-8732C2D071BC}"/>
              </a:ext>
            </a:extLst>
          </p:cNvPr>
          <p:cNvSpPr/>
          <p:nvPr/>
        </p:nvSpPr>
        <p:spPr>
          <a:xfrm>
            <a:off x="618835" y="1984663"/>
            <a:ext cx="10968328" cy="1856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138113" indent="-138113">
              <a:spcBef>
                <a:spcPts val="200"/>
              </a:spcBef>
              <a:spcAft>
                <a:spcPts val="200"/>
              </a:spcAft>
              <a:buFont typeface="Arial" panose="020B0604020202020204" pitchFamily="34" charset="0"/>
              <a:buChar char="•"/>
            </a:pPr>
            <a:r>
              <a:rPr lang="en-US" sz="1400" dirty="0">
                <a:solidFill>
                  <a:schemeClr val="tx1"/>
                </a:solidFill>
              </a:rPr>
              <a:t>Replace this text by key insights about your organization that makes it change ready or change resistant. The questions below should help you.</a:t>
            </a:r>
          </a:p>
          <a:p>
            <a:pPr marL="138113" indent="-138113">
              <a:spcBef>
                <a:spcPts val="200"/>
              </a:spcBef>
              <a:spcAft>
                <a:spcPts val="200"/>
              </a:spcAft>
              <a:buFont typeface="Arial" panose="020B0604020202020204" pitchFamily="34" charset="0"/>
              <a:buChar char="•"/>
            </a:pPr>
            <a:r>
              <a:rPr lang="en-US" sz="1400" dirty="0">
                <a:solidFill>
                  <a:schemeClr val="tx1"/>
                </a:solidFill>
              </a:rPr>
              <a:t>What is the perceived need for change among employees and managers?</a:t>
            </a:r>
          </a:p>
          <a:p>
            <a:pPr marL="138113" indent="-138113">
              <a:spcBef>
                <a:spcPts val="200"/>
              </a:spcBef>
              <a:spcAft>
                <a:spcPts val="200"/>
              </a:spcAft>
              <a:buFont typeface="Arial" panose="020B0604020202020204" pitchFamily="34" charset="0"/>
              <a:buChar char="•"/>
            </a:pPr>
            <a:r>
              <a:rPr lang="en-US" sz="1400" dirty="0">
                <a:solidFill>
                  <a:schemeClr val="tx1"/>
                </a:solidFill>
              </a:rPr>
              <a:t>Did employees perceive past changes as positive or negative?</a:t>
            </a:r>
          </a:p>
          <a:p>
            <a:pPr marL="138113" indent="-138113">
              <a:spcBef>
                <a:spcPts val="200"/>
              </a:spcBef>
              <a:spcAft>
                <a:spcPts val="200"/>
              </a:spcAft>
              <a:buFont typeface="Arial" panose="020B0604020202020204" pitchFamily="34" charset="0"/>
              <a:buChar char="•"/>
            </a:pPr>
            <a:r>
              <a:rPr lang="en-US" sz="1400" dirty="0">
                <a:solidFill>
                  <a:schemeClr val="tx1"/>
                </a:solidFill>
              </a:rPr>
              <a:t>Were past changes well managed or poorly managed?</a:t>
            </a:r>
          </a:p>
          <a:p>
            <a:pPr marL="138113" indent="-138113">
              <a:spcBef>
                <a:spcPts val="200"/>
              </a:spcBef>
              <a:spcAft>
                <a:spcPts val="200"/>
              </a:spcAft>
              <a:buFont typeface="Arial" panose="020B0604020202020204" pitchFamily="34" charset="0"/>
              <a:buChar char="•"/>
            </a:pPr>
            <a:r>
              <a:rPr lang="en-US" sz="1400" dirty="0">
                <a:solidFill>
                  <a:schemeClr val="tx1"/>
                </a:solidFill>
              </a:rPr>
              <a:t>Do we have a shared vision and direction for the organization?</a:t>
            </a:r>
          </a:p>
          <a:p>
            <a:pPr marL="138113" indent="-138113">
              <a:spcBef>
                <a:spcPts val="200"/>
              </a:spcBef>
              <a:spcAft>
                <a:spcPts val="200"/>
              </a:spcAft>
              <a:buFont typeface="Arial" panose="020B0604020202020204" pitchFamily="34" charset="0"/>
              <a:buChar char="•"/>
            </a:pPr>
            <a:r>
              <a:rPr lang="en-US" sz="1400" dirty="0">
                <a:solidFill>
                  <a:schemeClr val="tx1"/>
                </a:solidFill>
              </a:rPr>
              <a:t>What is this organization’s culture and responsiveness to change? Open and receptive? Close and resistant?</a:t>
            </a:r>
          </a:p>
        </p:txBody>
      </p:sp>
      <p:sp>
        <p:nvSpPr>
          <p:cNvPr id="8" name="Arrow: Chevron 7">
            <a:extLst>
              <a:ext uri="{FF2B5EF4-FFF2-40B4-BE49-F238E27FC236}">
                <a16:creationId xmlns:a16="http://schemas.microsoft.com/office/drawing/2014/main" id="{32875398-1E83-4862-89C5-FC8136C7FC88}"/>
              </a:ext>
            </a:extLst>
          </p:cNvPr>
          <p:cNvSpPr/>
          <p:nvPr/>
        </p:nvSpPr>
        <p:spPr>
          <a:xfrm rot="5400000">
            <a:off x="5959836" y="3916749"/>
            <a:ext cx="286327" cy="542636"/>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ea typeface="+mn-ea"/>
              <a:cs typeface="+mn-cs"/>
            </a:endParaRPr>
          </a:p>
        </p:txBody>
      </p:sp>
      <p:sp>
        <p:nvSpPr>
          <p:cNvPr id="9" name="Arrow: Right 8">
            <a:extLst>
              <a:ext uri="{FF2B5EF4-FFF2-40B4-BE49-F238E27FC236}">
                <a16:creationId xmlns:a16="http://schemas.microsoft.com/office/drawing/2014/main" id="{BE4F09D4-6684-41D6-9B64-AC63906CC24C}"/>
              </a:ext>
            </a:extLst>
          </p:cNvPr>
          <p:cNvSpPr/>
          <p:nvPr/>
        </p:nvSpPr>
        <p:spPr bwMode="auto">
          <a:xfrm>
            <a:off x="618835" y="5597691"/>
            <a:ext cx="10968328" cy="895184"/>
          </a:xfrm>
          <a:prstGeom prst="rightArrow">
            <a:avLst>
              <a:gd name="adj1" fmla="val 61608"/>
              <a:gd name="adj2" fmla="val 50000"/>
            </a:avLst>
          </a:prstGeom>
          <a:gradFill flip="none" rotWithShape="1">
            <a:gsLst>
              <a:gs pos="54500">
                <a:srgbClr val="FAE8B6"/>
              </a:gs>
              <a:gs pos="0">
                <a:srgbClr val="FFC5C5"/>
              </a:gs>
              <a:gs pos="100000">
                <a:srgbClr val="DAEFC3"/>
              </a:gs>
            </a:gsLst>
            <a:lin ang="0" scaled="1"/>
            <a:tileRect/>
          </a:gradFill>
          <a:ln>
            <a:noFill/>
          </a:ln>
        </p:spPr>
        <p:txBody>
          <a:bodyPr wrap="square" lIns="91428" tIns="45715" rIns="91428" bIns="45715" rtlCol="0" anchor="ctr">
            <a:noAutofit/>
          </a:bodyPr>
          <a:lstStyle/>
          <a:p>
            <a:pPr defTabSz="787400" eaLnBrk="0" hangingPunct="0">
              <a:buClr>
                <a:schemeClr val="tx1"/>
              </a:buClr>
            </a:pPr>
            <a:endParaRPr lang="en-US" altLang="ja-JP" sz="1400" b="1" dirty="0">
              <a:ea typeface="MS PGothic" pitchFamily="34" charset="-128"/>
            </a:endParaRPr>
          </a:p>
        </p:txBody>
      </p:sp>
      <p:sp>
        <p:nvSpPr>
          <p:cNvPr id="10" name="TextBox 9">
            <a:extLst>
              <a:ext uri="{FF2B5EF4-FFF2-40B4-BE49-F238E27FC236}">
                <a16:creationId xmlns:a16="http://schemas.microsoft.com/office/drawing/2014/main" id="{066A9E0B-7C0F-4BAE-96FA-001E64B991B3}"/>
              </a:ext>
            </a:extLst>
          </p:cNvPr>
          <p:cNvSpPr txBox="1"/>
          <p:nvPr/>
        </p:nvSpPr>
        <p:spPr>
          <a:xfrm>
            <a:off x="644952" y="5783673"/>
            <a:ext cx="2159132" cy="523220"/>
          </a:xfrm>
          <a:prstGeom prst="rect">
            <a:avLst/>
          </a:prstGeom>
          <a:noFill/>
        </p:spPr>
        <p:txBody>
          <a:bodyPr wrap="square" rtlCol="0">
            <a:spAutoFit/>
          </a:bodyPr>
          <a:lstStyle/>
          <a:p>
            <a:pPr algn="ctr"/>
            <a:r>
              <a:rPr lang="en-US" sz="1400" b="1" kern="0" dirty="0">
                <a:ea typeface="+mj-ea"/>
                <a:cs typeface="+mj-cs"/>
              </a:rPr>
              <a:t>Highly </a:t>
            </a:r>
          </a:p>
          <a:p>
            <a:pPr algn="ctr"/>
            <a:r>
              <a:rPr lang="en-US" sz="1400" b="1" kern="0" dirty="0">
                <a:ea typeface="+mj-ea"/>
                <a:cs typeface="+mj-cs"/>
              </a:rPr>
              <a:t>Change Resistant</a:t>
            </a:r>
            <a:endParaRPr lang="en-US" sz="1600" b="1" dirty="0"/>
          </a:p>
        </p:txBody>
      </p:sp>
      <p:sp>
        <p:nvSpPr>
          <p:cNvPr id="11" name="TextBox 10">
            <a:extLst>
              <a:ext uri="{FF2B5EF4-FFF2-40B4-BE49-F238E27FC236}">
                <a16:creationId xmlns:a16="http://schemas.microsoft.com/office/drawing/2014/main" id="{7C2AF6D3-6286-486E-83CC-EC995844A8BF}"/>
              </a:ext>
            </a:extLst>
          </p:cNvPr>
          <p:cNvSpPr txBox="1"/>
          <p:nvPr/>
        </p:nvSpPr>
        <p:spPr>
          <a:xfrm>
            <a:off x="9043996" y="5783673"/>
            <a:ext cx="2159132" cy="523220"/>
          </a:xfrm>
          <a:prstGeom prst="rect">
            <a:avLst/>
          </a:prstGeom>
          <a:noFill/>
        </p:spPr>
        <p:txBody>
          <a:bodyPr wrap="square" rtlCol="0">
            <a:spAutoFit/>
          </a:bodyPr>
          <a:lstStyle/>
          <a:p>
            <a:pPr algn="ctr"/>
            <a:r>
              <a:rPr lang="en-US" sz="1400" b="1" kern="0" dirty="0">
                <a:ea typeface="+mj-ea"/>
                <a:cs typeface="+mj-cs"/>
              </a:rPr>
              <a:t>Highly </a:t>
            </a:r>
          </a:p>
          <a:p>
            <a:pPr algn="ctr"/>
            <a:r>
              <a:rPr lang="en-US" sz="1400" b="1" kern="0" dirty="0">
                <a:ea typeface="+mj-ea"/>
                <a:cs typeface="+mj-cs"/>
              </a:rPr>
              <a:t>Change Ready</a:t>
            </a:r>
            <a:endParaRPr lang="en-US" sz="1600" b="1" dirty="0"/>
          </a:p>
        </p:txBody>
      </p:sp>
      <p:sp>
        <p:nvSpPr>
          <p:cNvPr id="12" name="TextBox 11">
            <a:extLst>
              <a:ext uri="{FF2B5EF4-FFF2-40B4-BE49-F238E27FC236}">
                <a16:creationId xmlns:a16="http://schemas.microsoft.com/office/drawing/2014/main" id="{3087D980-6332-4B35-9288-56FCCCCC50AF}"/>
              </a:ext>
            </a:extLst>
          </p:cNvPr>
          <p:cNvSpPr txBox="1"/>
          <p:nvPr/>
        </p:nvSpPr>
        <p:spPr>
          <a:xfrm>
            <a:off x="2225433" y="4703829"/>
            <a:ext cx="1828800" cy="307777"/>
          </a:xfrm>
          <a:prstGeom prst="rect">
            <a:avLst/>
          </a:prstGeom>
          <a:noFill/>
        </p:spPr>
        <p:txBody>
          <a:bodyPr wrap="square" rtlCol="0">
            <a:spAutoFit/>
          </a:bodyPr>
          <a:lstStyle/>
          <a:p>
            <a:pPr algn="ctr"/>
            <a:r>
              <a:rPr lang="en-US" sz="1400" dirty="0"/>
              <a:t>Company X</a:t>
            </a:r>
          </a:p>
        </p:txBody>
      </p:sp>
      <p:sp>
        <p:nvSpPr>
          <p:cNvPr id="14" name="Arrow: Striped Right 13">
            <a:extLst>
              <a:ext uri="{FF2B5EF4-FFF2-40B4-BE49-F238E27FC236}">
                <a16:creationId xmlns:a16="http://schemas.microsoft.com/office/drawing/2014/main" id="{F7CD12D5-D572-4445-87DA-004830444AFF}"/>
              </a:ext>
            </a:extLst>
          </p:cNvPr>
          <p:cNvSpPr/>
          <p:nvPr/>
        </p:nvSpPr>
        <p:spPr bwMode="auto">
          <a:xfrm rot="5400000">
            <a:off x="2855192" y="5078615"/>
            <a:ext cx="569282" cy="609600"/>
          </a:xfrm>
          <a:prstGeom prst="stripedRightArrow">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ea typeface="+mn-ea"/>
              <a:cs typeface="Times New Roman" pitchFamily="18" charset="0"/>
            </a:endParaRPr>
          </a:p>
        </p:txBody>
      </p:sp>
      <p:sp>
        <p:nvSpPr>
          <p:cNvPr id="15" name="TextBox 14">
            <a:extLst>
              <a:ext uri="{FF2B5EF4-FFF2-40B4-BE49-F238E27FC236}">
                <a16:creationId xmlns:a16="http://schemas.microsoft.com/office/drawing/2014/main" id="{38EA8BED-00FC-450F-87B1-2F120CAABDEE}"/>
              </a:ext>
            </a:extLst>
          </p:cNvPr>
          <p:cNvSpPr txBox="1"/>
          <p:nvPr/>
        </p:nvSpPr>
        <p:spPr>
          <a:xfrm>
            <a:off x="3444633" y="5891395"/>
            <a:ext cx="2159132" cy="307777"/>
          </a:xfrm>
          <a:prstGeom prst="rect">
            <a:avLst/>
          </a:prstGeom>
          <a:noFill/>
        </p:spPr>
        <p:txBody>
          <a:bodyPr wrap="square" rtlCol="0">
            <a:spAutoFit/>
          </a:bodyPr>
          <a:lstStyle/>
          <a:p>
            <a:pPr algn="ctr"/>
            <a:r>
              <a:rPr lang="en-US" sz="1400" b="1" kern="0" dirty="0">
                <a:ea typeface="+mj-ea"/>
                <a:cs typeface="+mj-cs"/>
              </a:rPr>
              <a:t>Change Resistant</a:t>
            </a:r>
            <a:endParaRPr lang="en-US" sz="1600" b="1" dirty="0"/>
          </a:p>
        </p:txBody>
      </p:sp>
      <p:sp>
        <p:nvSpPr>
          <p:cNvPr id="17" name="TextBox 16">
            <a:extLst>
              <a:ext uri="{FF2B5EF4-FFF2-40B4-BE49-F238E27FC236}">
                <a16:creationId xmlns:a16="http://schemas.microsoft.com/office/drawing/2014/main" id="{F1AF6242-9D01-47DD-97F8-1044347C4383}"/>
              </a:ext>
            </a:extLst>
          </p:cNvPr>
          <p:cNvSpPr txBox="1"/>
          <p:nvPr/>
        </p:nvSpPr>
        <p:spPr>
          <a:xfrm>
            <a:off x="6244314" y="5891395"/>
            <a:ext cx="2159132" cy="307777"/>
          </a:xfrm>
          <a:prstGeom prst="rect">
            <a:avLst/>
          </a:prstGeom>
          <a:noFill/>
        </p:spPr>
        <p:txBody>
          <a:bodyPr wrap="square" rtlCol="0">
            <a:spAutoFit/>
          </a:bodyPr>
          <a:lstStyle/>
          <a:p>
            <a:pPr algn="ctr"/>
            <a:r>
              <a:rPr lang="en-US" sz="1400" b="1" kern="0" dirty="0">
                <a:ea typeface="+mj-ea"/>
                <a:cs typeface="+mj-cs"/>
              </a:rPr>
              <a:t>Change Ready</a:t>
            </a:r>
            <a:endParaRPr lang="en-US" sz="1600" b="1" dirty="0"/>
          </a:p>
        </p:txBody>
      </p:sp>
      <p:sp>
        <p:nvSpPr>
          <p:cNvPr id="18" name="TextBox 17">
            <a:extLst>
              <a:ext uri="{FF2B5EF4-FFF2-40B4-BE49-F238E27FC236}">
                <a16:creationId xmlns:a16="http://schemas.microsoft.com/office/drawing/2014/main" id="{A5EABF6E-FA35-4E01-9885-DECFC3FA9E75}"/>
              </a:ext>
            </a:extLst>
          </p:cNvPr>
          <p:cNvSpPr txBox="1"/>
          <p:nvPr/>
        </p:nvSpPr>
        <p:spPr>
          <a:xfrm>
            <a:off x="4150117" y="4534552"/>
            <a:ext cx="3905765" cy="338554"/>
          </a:xfrm>
          <a:prstGeom prst="rect">
            <a:avLst/>
          </a:prstGeom>
          <a:noFill/>
        </p:spPr>
        <p:txBody>
          <a:bodyPr wrap="square" rtlCol="0">
            <a:spAutoFit/>
          </a:bodyPr>
          <a:lstStyle/>
          <a:p>
            <a:pPr algn="ctr"/>
            <a:r>
              <a:rPr lang="en-US" sz="1600" b="1" dirty="0"/>
              <a:t>Overall Assessment</a:t>
            </a:r>
          </a:p>
        </p:txBody>
      </p:sp>
    </p:spTree>
    <p:extLst>
      <p:ext uri="{BB962C8B-B14F-4D97-AF65-F5344CB8AC3E}">
        <p14:creationId xmlns:p14="http://schemas.microsoft.com/office/powerpoint/2010/main" val="265821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Structure and size of the Change Management Team</a:t>
            </a:r>
          </a:p>
        </p:txBody>
      </p:sp>
      <p:sp>
        <p:nvSpPr>
          <p:cNvPr id="5" name="Rectangle 4">
            <a:extLst>
              <a:ext uri="{FF2B5EF4-FFF2-40B4-BE49-F238E27FC236}">
                <a16:creationId xmlns:a16="http://schemas.microsoft.com/office/drawing/2014/main" id="{2636D8C4-E160-4884-AA01-A27D8B36BFA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US" altLang="ja-JP" sz="1200" b="1" dirty="0">
                <a:solidFill>
                  <a:schemeClr val="bg1"/>
                </a:solidFill>
                <a:ea typeface="ＭＳ Ｐゴシック" pitchFamily="50" charset="-128"/>
              </a:rPr>
              <a:t>Insert Name</a:t>
            </a:r>
          </a:p>
          <a:p>
            <a:pPr algn="ctr"/>
            <a:r>
              <a:rPr lang="en-US" altLang="ja-JP" sz="1200" dirty="0">
                <a:solidFill>
                  <a:schemeClr val="bg1"/>
                </a:solidFill>
                <a:ea typeface="ＭＳ Ｐゴシック" pitchFamily="50" charset="-128"/>
              </a:rPr>
              <a:t>Senior Change Manager</a:t>
            </a:r>
          </a:p>
        </p:txBody>
      </p:sp>
      <p:cxnSp>
        <p:nvCxnSpPr>
          <p:cNvPr id="8" name="Connector: Elbow 7">
            <a:extLst>
              <a:ext uri="{FF2B5EF4-FFF2-40B4-BE49-F238E27FC236}">
                <a16:creationId xmlns:a16="http://schemas.microsoft.com/office/drawing/2014/main" id="{38635D47-71BC-4408-9BB9-3CB38F1037D8}"/>
              </a:ext>
            </a:extLst>
          </p:cNvPr>
          <p:cNvCxnSpPr>
            <a:stCxn id="5" idx="2"/>
            <a:endCxn id="7" idx="0"/>
          </p:cNvCxnSpPr>
          <p:nvPr/>
        </p:nvCxnSpPr>
        <p:spPr>
          <a:xfrm rot="16200000" flipH="1">
            <a:off x="7353039" y="1556641"/>
            <a:ext cx="406398" cy="275281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EEF5A5E-69DC-4450-BCCB-82F0B486673C}"/>
              </a:ext>
            </a:extLst>
          </p:cNvPr>
          <p:cNvCxnSpPr>
            <a:stCxn id="5" idx="2"/>
            <a:endCxn id="6" idx="0"/>
          </p:cNvCxnSpPr>
          <p:nvPr/>
        </p:nvCxnSpPr>
        <p:spPr>
          <a:xfrm rot="5400000">
            <a:off x="4533682" y="1490098"/>
            <a:ext cx="406398" cy="288590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6" name="Rectangle 5">
            <a:extLst>
              <a:ext uri="{FF2B5EF4-FFF2-40B4-BE49-F238E27FC236}">
                <a16:creationId xmlns:a16="http://schemas.microsoft.com/office/drawing/2014/main" id="{FEDC8370-1B32-4472-B83B-6356FC3D9F79}"/>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7" name="Rectangle 6">
            <a:extLst>
              <a:ext uri="{FF2B5EF4-FFF2-40B4-BE49-F238E27FC236}">
                <a16:creationId xmlns:a16="http://schemas.microsoft.com/office/drawing/2014/main" id="{C5841B67-67F7-4A34-A421-5CC1496A7D5D}"/>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10" name="Rectangle 9">
            <a:extLst>
              <a:ext uri="{FF2B5EF4-FFF2-40B4-BE49-F238E27FC236}">
                <a16:creationId xmlns:a16="http://schemas.microsoft.com/office/drawing/2014/main" id="{2439648B-A943-434B-8703-A2B682F3E3CC}"/>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2" name="Rectangle 11">
            <a:extLst>
              <a:ext uri="{FF2B5EF4-FFF2-40B4-BE49-F238E27FC236}">
                <a16:creationId xmlns:a16="http://schemas.microsoft.com/office/drawing/2014/main" id="{A4770617-91BC-4B9D-9893-E088B4B5257D}"/>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4" name="Rectangle 13">
            <a:extLst>
              <a:ext uri="{FF2B5EF4-FFF2-40B4-BE49-F238E27FC236}">
                <a16:creationId xmlns:a16="http://schemas.microsoft.com/office/drawing/2014/main" id="{B09A3AD3-C782-40B7-BA07-0BE2AC401212}"/>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5" name="Rectangle 14">
            <a:extLst>
              <a:ext uri="{FF2B5EF4-FFF2-40B4-BE49-F238E27FC236}">
                <a16:creationId xmlns:a16="http://schemas.microsoft.com/office/drawing/2014/main" id="{3DD5379A-C518-4B17-B054-8355143F68B4}"/>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7" name="Rectangle 16">
            <a:extLst>
              <a:ext uri="{FF2B5EF4-FFF2-40B4-BE49-F238E27FC236}">
                <a16:creationId xmlns:a16="http://schemas.microsoft.com/office/drawing/2014/main" id="{5A8E5FBD-7A14-4D17-8D84-32CC4A3151B5}"/>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cxnSp>
        <p:nvCxnSpPr>
          <p:cNvPr id="18" name="Connector: Elbow 17">
            <a:extLst>
              <a:ext uri="{FF2B5EF4-FFF2-40B4-BE49-F238E27FC236}">
                <a16:creationId xmlns:a16="http://schemas.microsoft.com/office/drawing/2014/main" id="{EADB9350-AA05-41AB-BD43-D721D1F89535}"/>
              </a:ext>
            </a:extLst>
          </p:cNvPr>
          <p:cNvCxnSpPr>
            <a:stCxn id="6" idx="2"/>
            <a:endCxn id="11" idx="0"/>
          </p:cNvCxnSpPr>
          <p:nvPr/>
        </p:nvCxnSpPr>
        <p:spPr>
          <a:xfrm rot="5400000">
            <a:off x="2074693" y="3785864"/>
            <a:ext cx="557996" cy="188047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E52B779-997A-4CE1-B44C-88A76DEA89CE}"/>
              </a:ext>
            </a:extLst>
          </p:cNvPr>
          <p:cNvCxnSpPr>
            <a:stCxn id="6" idx="2"/>
            <a:endCxn id="10" idx="0"/>
          </p:cNvCxnSpPr>
          <p:nvPr/>
        </p:nvCxnSpPr>
        <p:spPr>
          <a:xfrm rot="16200000" flipH="1">
            <a:off x="3015763" y="4725270"/>
            <a:ext cx="557996" cy="1663"/>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44636A1-19B4-42FD-A987-FB924BEE30C1}"/>
              </a:ext>
            </a:extLst>
          </p:cNvPr>
          <p:cNvCxnSpPr>
            <a:stCxn id="6" idx="2"/>
            <a:endCxn id="12" idx="0"/>
          </p:cNvCxnSpPr>
          <p:nvPr/>
        </p:nvCxnSpPr>
        <p:spPr>
          <a:xfrm rot="16200000" flipH="1">
            <a:off x="3956833" y="3784200"/>
            <a:ext cx="557996" cy="188380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B5907D6-914B-4353-B81C-051AFA2A836D}"/>
              </a:ext>
            </a:extLst>
          </p:cNvPr>
          <p:cNvCxnSpPr>
            <a:stCxn id="7" idx="2"/>
            <a:endCxn id="14" idx="0"/>
          </p:cNvCxnSpPr>
          <p:nvPr/>
        </p:nvCxnSpPr>
        <p:spPr>
          <a:xfrm>
            <a:off x="8932645" y="4447105"/>
            <a:ext cx="9372" cy="557996"/>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AA6AFB-F5AD-47E8-B62F-56081C9AC535}"/>
              </a:ext>
            </a:extLst>
          </p:cNvPr>
          <p:cNvCxnSpPr>
            <a:stCxn id="7" idx="2"/>
            <a:endCxn id="15" idx="0"/>
          </p:cNvCxnSpPr>
          <p:nvPr/>
        </p:nvCxnSpPr>
        <p:spPr>
          <a:xfrm rot="5400000">
            <a:off x="7717263" y="3789718"/>
            <a:ext cx="557996" cy="187276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3786C36-C0A2-4925-B5C3-ED221FF47D32}"/>
              </a:ext>
            </a:extLst>
          </p:cNvPr>
          <p:cNvCxnSpPr>
            <a:stCxn id="7" idx="2"/>
            <a:endCxn id="17" idx="0"/>
          </p:cNvCxnSpPr>
          <p:nvPr/>
        </p:nvCxnSpPr>
        <p:spPr>
          <a:xfrm rot="16200000" flipH="1">
            <a:off x="9599405" y="3780344"/>
            <a:ext cx="557996" cy="1891516"/>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spTree>
    <p:extLst>
      <p:ext uri="{BB962C8B-B14F-4D97-AF65-F5344CB8AC3E}">
        <p14:creationId xmlns:p14="http://schemas.microsoft.com/office/powerpoint/2010/main" val="1564008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Roles &amp; Responsibilities (1/2)</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24" name="Rectangle 23">
            <a:extLst>
              <a:ext uri="{FF2B5EF4-FFF2-40B4-BE49-F238E27FC236}">
                <a16:creationId xmlns:a16="http://schemas.microsoft.com/office/drawing/2014/main" id="{2C6746E7-C660-48A4-AD63-080F177FCCEF}"/>
              </a:ext>
            </a:extLst>
          </p:cNvPr>
          <p:cNvSpPr>
            <a:spLocks noChangeArrowheads="1"/>
          </p:cNvSpPr>
          <p:nvPr/>
        </p:nvSpPr>
        <p:spPr bwMode="auto">
          <a:xfrm>
            <a:off x="599209" y="203866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Senior Change Manager</a:t>
            </a:r>
          </a:p>
        </p:txBody>
      </p:sp>
      <p:sp>
        <p:nvSpPr>
          <p:cNvPr id="25" name="Rectangle 24">
            <a:extLst>
              <a:ext uri="{FF2B5EF4-FFF2-40B4-BE49-F238E27FC236}">
                <a16:creationId xmlns:a16="http://schemas.microsoft.com/office/drawing/2014/main" id="{EA438C35-2B42-4E1A-9122-DB79A0FFBC46}"/>
              </a:ext>
            </a:extLst>
          </p:cNvPr>
          <p:cNvSpPr>
            <a:spLocks noChangeArrowheads="1"/>
          </p:cNvSpPr>
          <p:nvPr/>
        </p:nvSpPr>
        <p:spPr bwMode="auto">
          <a:xfrm>
            <a:off x="2142869" y="203866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26" name="Rectangle 25">
            <a:extLst>
              <a:ext uri="{FF2B5EF4-FFF2-40B4-BE49-F238E27FC236}">
                <a16:creationId xmlns:a16="http://schemas.microsoft.com/office/drawing/2014/main" id="{95D94AA8-6D54-454A-A772-04ECC593B7F0}"/>
              </a:ext>
            </a:extLst>
          </p:cNvPr>
          <p:cNvSpPr>
            <a:spLocks noChangeArrowheads="1"/>
          </p:cNvSpPr>
          <p:nvPr/>
        </p:nvSpPr>
        <p:spPr bwMode="auto">
          <a:xfrm>
            <a:off x="2142869" y="1605684"/>
            <a:ext cx="9444294" cy="381000"/>
          </a:xfrm>
          <a:prstGeom prst="rect">
            <a:avLst/>
          </a:prstGeom>
          <a:solidFill>
            <a:schemeClr val="tx1"/>
          </a:solidFill>
          <a:ln w="19050" algn="ctr">
            <a:no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Roles &amp; Responsibilities</a:t>
            </a:r>
            <a:endParaRPr lang="en-GB" altLang="ja-JP" sz="1200" dirty="0">
              <a:solidFill>
                <a:schemeClr val="bg1"/>
              </a:solidFill>
              <a:ea typeface="ＭＳ Ｐゴシック" pitchFamily="50" charset="-128"/>
            </a:endParaRPr>
          </a:p>
        </p:txBody>
      </p:sp>
      <p:sp>
        <p:nvSpPr>
          <p:cNvPr id="27" name="Rectangle 26">
            <a:extLst>
              <a:ext uri="{FF2B5EF4-FFF2-40B4-BE49-F238E27FC236}">
                <a16:creationId xmlns:a16="http://schemas.microsoft.com/office/drawing/2014/main" id="{8517A769-363B-47BA-AB39-8C683495FCEA}"/>
              </a:ext>
            </a:extLst>
          </p:cNvPr>
          <p:cNvSpPr>
            <a:spLocks noChangeArrowheads="1"/>
          </p:cNvSpPr>
          <p:nvPr/>
        </p:nvSpPr>
        <p:spPr bwMode="auto">
          <a:xfrm>
            <a:off x="599209" y="2790265"/>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Senior Change Manager</a:t>
            </a:r>
          </a:p>
        </p:txBody>
      </p:sp>
      <p:sp>
        <p:nvSpPr>
          <p:cNvPr id="28" name="Rectangle 27">
            <a:extLst>
              <a:ext uri="{FF2B5EF4-FFF2-40B4-BE49-F238E27FC236}">
                <a16:creationId xmlns:a16="http://schemas.microsoft.com/office/drawing/2014/main" id="{69678C75-3E82-4AFF-93AB-0CF1B5871AFC}"/>
              </a:ext>
            </a:extLst>
          </p:cNvPr>
          <p:cNvSpPr>
            <a:spLocks noChangeArrowheads="1"/>
          </p:cNvSpPr>
          <p:nvPr/>
        </p:nvSpPr>
        <p:spPr bwMode="auto">
          <a:xfrm>
            <a:off x="2142869" y="2790265"/>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29" name="Rectangle 28">
            <a:extLst>
              <a:ext uri="{FF2B5EF4-FFF2-40B4-BE49-F238E27FC236}">
                <a16:creationId xmlns:a16="http://schemas.microsoft.com/office/drawing/2014/main" id="{70D8C987-1123-48E3-8406-CDEAAC5966F4}"/>
              </a:ext>
            </a:extLst>
          </p:cNvPr>
          <p:cNvSpPr>
            <a:spLocks noChangeArrowheads="1"/>
          </p:cNvSpPr>
          <p:nvPr/>
        </p:nvSpPr>
        <p:spPr bwMode="auto">
          <a:xfrm>
            <a:off x="599209" y="354187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Senior Change Manager</a:t>
            </a:r>
          </a:p>
        </p:txBody>
      </p:sp>
      <p:sp>
        <p:nvSpPr>
          <p:cNvPr id="30" name="Rectangle 29">
            <a:extLst>
              <a:ext uri="{FF2B5EF4-FFF2-40B4-BE49-F238E27FC236}">
                <a16:creationId xmlns:a16="http://schemas.microsoft.com/office/drawing/2014/main" id="{153DE0BF-8F94-42F6-9712-C914F9B7B87F}"/>
              </a:ext>
            </a:extLst>
          </p:cNvPr>
          <p:cNvSpPr>
            <a:spLocks noChangeArrowheads="1"/>
          </p:cNvSpPr>
          <p:nvPr/>
        </p:nvSpPr>
        <p:spPr bwMode="auto">
          <a:xfrm>
            <a:off x="2142869" y="354187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31" name="Rectangle 30">
            <a:extLst>
              <a:ext uri="{FF2B5EF4-FFF2-40B4-BE49-F238E27FC236}">
                <a16:creationId xmlns:a16="http://schemas.microsoft.com/office/drawing/2014/main" id="{17B2A0D7-46FB-45BF-BC3B-C03154F2657D}"/>
              </a:ext>
            </a:extLst>
          </p:cNvPr>
          <p:cNvSpPr>
            <a:spLocks noChangeArrowheads="1"/>
          </p:cNvSpPr>
          <p:nvPr/>
        </p:nvSpPr>
        <p:spPr bwMode="auto">
          <a:xfrm>
            <a:off x="599209" y="4293475"/>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Senior Change Manager</a:t>
            </a:r>
          </a:p>
        </p:txBody>
      </p:sp>
      <p:sp>
        <p:nvSpPr>
          <p:cNvPr id="32" name="Rectangle 31">
            <a:extLst>
              <a:ext uri="{FF2B5EF4-FFF2-40B4-BE49-F238E27FC236}">
                <a16:creationId xmlns:a16="http://schemas.microsoft.com/office/drawing/2014/main" id="{999B8D37-0609-44E8-B2C1-173039E96784}"/>
              </a:ext>
            </a:extLst>
          </p:cNvPr>
          <p:cNvSpPr>
            <a:spLocks noChangeArrowheads="1"/>
          </p:cNvSpPr>
          <p:nvPr/>
        </p:nvSpPr>
        <p:spPr bwMode="auto">
          <a:xfrm>
            <a:off x="2142869" y="4293475"/>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33" name="Rectangle 32">
            <a:extLst>
              <a:ext uri="{FF2B5EF4-FFF2-40B4-BE49-F238E27FC236}">
                <a16:creationId xmlns:a16="http://schemas.microsoft.com/office/drawing/2014/main" id="{FE0587AA-D95B-47C5-82A7-005319BA94A5}"/>
              </a:ext>
            </a:extLst>
          </p:cNvPr>
          <p:cNvSpPr>
            <a:spLocks noChangeArrowheads="1"/>
          </p:cNvSpPr>
          <p:nvPr/>
        </p:nvSpPr>
        <p:spPr bwMode="auto">
          <a:xfrm>
            <a:off x="599209" y="504508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Senior Change Manager</a:t>
            </a:r>
          </a:p>
        </p:txBody>
      </p:sp>
      <p:sp>
        <p:nvSpPr>
          <p:cNvPr id="34" name="Rectangle 33">
            <a:extLst>
              <a:ext uri="{FF2B5EF4-FFF2-40B4-BE49-F238E27FC236}">
                <a16:creationId xmlns:a16="http://schemas.microsoft.com/office/drawing/2014/main" id="{B7F569F6-3F9A-4A5D-835C-9603DF318BF8}"/>
              </a:ext>
            </a:extLst>
          </p:cNvPr>
          <p:cNvSpPr>
            <a:spLocks noChangeArrowheads="1"/>
          </p:cNvSpPr>
          <p:nvPr/>
        </p:nvSpPr>
        <p:spPr bwMode="auto">
          <a:xfrm>
            <a:off x="2142869" y="504508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35" name="Rectangle 34">
            <a:extLst>
              <a:ext uri="{FF2B5EF4-FFF2-40B4-BE49-F238E27FC236}">
                <a16:creationId xmlns:a16="http://schemas.microsoft.com/office/drawing/2014/main" id="{CE1624D9-023E-48F5-AE6A-D2FECC6787EE}"/>
              </a:ext>
            </a:extLst>
          </p:cNvPr>
          <p:cNvSpPr>
            <a:spLocks noChangeArrowheads="1"/>
          </p:cNvSpPr>
          <p:nvPr/>
        </p:nvSpPr>
        <p:spPr bwMode="auto">
          <a:xfrm>
            <a:off x="599209" y="5796684"/>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Senior Change Manager</a:t>
            </a:r>
          </a:p>
        </p:txBody>
      </p:sp>
      <p:sp>
        <p:nvSpPr>
          <p:cNvPr id="36" name="Rectangle 35">
            <a:extLst>
              <a:ext uri="{FF2B5EF4-FFF2-40B4-BE49-F238E27FC236}">
                <a16:creationId xmlns:a16="http://schemas.microsoft.com/office/drawing/2014/main" id="{1315E35A-B3C6-4522-BA4A-6A6BAD63D702}"/>
              </a:ext>
            </a:extLst>
          </p:cNvPr>
          <p:cNvSpPr>
            <a:spLocks noChangeArrowheads="1"/>
          </p:cNvSpPr>
          <p:nvPr/>
        </p:nvSpPr>
        <p:spPr bwMode="auto">
          <a:xfrm>
            <a:off x="2142869" y="5796684"/>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Tree>
    <p:extLst>
      <p:ext uri="{BB962C8B-B14F-4D97-AF65-F5344CB8AC3E}">
        <p14:creationId xmlns:p14="http://schemas.microsoft.com/office/powerpoint/2010/main" val="277657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Roles &amp; Responsibilities (2/2)</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19</a:t>
            </a:fld>
            <a:endParaRPr lang="en-US" sz="1000" dirty="0">
              <a:solidFill>
                <a:srgbClr val="ADAFBB"/>
              </a:solidFill>
            </a:endParaRPr>
          </a:p>
        </p:txBody>
      </p:sp>
      <p:sp>
        <p:nvSpPr>
          <p:cNvPr id="24" name="Rectangle 23">
            <a:extLst>
              <a:ext uri="{FF2B5EF4-FFF2-40B4-BE49-F238E27FC236}">
                <a16:creationId xmlns:a16="http://schemas.microsoft.com/office/drawing/2014/main" id="{2C6746E7-C660-48A4-AD63-080F177FCCEF}"/>
              </a:ext>
            </a:extLst>
          </p:cNvPr>
          <p:cNvSpPr>
            <a:spLocks noChangeArrowheads="1"/>
          </p:cNvSpPr>
          <p:nvPr/>
        </p:nvSpPr>
        <p:spPr bwMode="auto">
          <a:xfrm>
            <a:off x="599209" y="203866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ea typeface="ＭＳ Ｐゴシック" pitchFamily="50" charset="-128"/>
              </a:rPr>
              <a:t>Insert Name</a:t>
            </a:r>
          </a:p>
          <a:p>
            <a:pPr algn="ctr"/>
            <a:r>
              <a:rPr lang="en-GB" altLang="ja-JP" sz="1000" dirty="0">
                <a:ea typeface="ＭＳ Ｐゴシック" pitchFamily="50" charset="-128"/>
              </a:rPr>
              <a:t>Senior Change Manager</a:t>
            </a:r>
          </a:p>
        </p:txBody>
      </p:sp>
      <p:sp>
        <p:nvSpPr>
          <p:cNvPr id="25" name="Rectangle 24">
            <a:extLst>
              <a:ext uri="{FF2B5EF4-FFF2-40B4-BE49-F238E27FC236}">
                <a16:creationId xmlns:a16="http://schemas.microsoft.com/office/drawing/2014/main" id="{EA438C35-2B42-4E1A-9122-DB79A0FFBC46}"/>
              </a:ext>
            </a:extLst>
          </p:cNvPr>
          <p:cNvSpPr>
            <a:spLocks noChangeArrowheads="1"/>
          </p:cNvSpPr>
          <p:nvPr/>
        </p:nvSpPr>
        <p:spPr bwMode="auto">
          <a:xfrm>
            <a:off x="2142869" y="203866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26" name="Rectangle 25">
            <a:extLst>
              <a:ext uri="{FF2B5EF4-FFF2-40B4-BE49-F238E27FC236}">
                <a16:creationId xmlns:a16="http://schemas.microsoft.com/office/drawing/2014/main" id="{95D94AA8-6D54-454A-A772-04ECC593B7F0}"/>
              </a:ext>
            </a:extLst>
          </p:cNvPr>
          <p:cNvSpPr>
            <a:spLocks noChangeArrowheads="1"/>
          </p:cNvSpPr>
          <p:nvPr/>
        </p:nvSpPr>
        <p:spPr bwMode="auto">
          <a:xfrm>
            <a:off x="2142869" y="1605684"/>
            <a:ext cx="9444294" cy="381000"/>
          </a:xfrm>
          <a:prstGeom prst="rect">
            <a:avLst/>
          </a:prstGeom>
          <a:solidFill>
            <a:schemeClr val="tx1"/>
          </a:solidFill>
          <a:ln w="19050" algn="ctr">
            <a:no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Roles &amp; Responsibilities</a:t>
            </a:r>
            <a:endParaRPr lang="en-GB" altLang="ja-JP" sz="1200" dirty="0">
              <a:solidFill>
                <a:schemeClr val="bg1"/>
              </a:solidFill>
              <a:ea typeface="ＭＳ Ｐゴシック" pitchFamily="50" charset="-128"/>
            </a:endParaRPr>
          </a:p>
        </p:txBody>
      </p:sp>
      <p:sp>
        <p:nvSpPr>
          <p:cNvPr id="27" name="Rectangle 26">
            <a:extLst>
              <a:ext uri="{FF2B5EF4-FFF2-40B4-BE49-F238E27FC236}">
                <a16:creationId xmlns:a16="http://schemas.microsoft.com/office/drawing/2014/main" id="{8517A769-363B-47BA-AB39-8C683495FCEA}"/>
              </a:ext>
            </a:extLst>
          </p:cNvPr>
          <p:cNvSpPr>
            <a:spLocks noChangeArrowheads="1"/>
          </p:cNvSpPr>
          <p:nvPr/>
        </p:nvSpPr>
        <p:spPr bwMode="auto">
          <a:xfrm>
            <a:off x="599209" y="2790265"/>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ea typeface="ＭＳ Ｐゴシック" pitchFamily="50" charset="-128"/>
              </a:rPr>
              <a:t>Insert Name</a:t>
            </a:r>
          </a:p>
          <a:p>
            <a:pPr algn="ctr"/>
            <a:r>
              <a:rPr lang="en-GB" altLang="ja-JP" sz="1000" dirty="0">
                <a:ea typeface="ＭＳ Ｐゴシック" pitchFamily="50" charset="-128"/>
              </a:rPr>
              <a:t>Senior Change Manager</a:t>
            </a:r>
          </a:p>
        </p:txBody>
      </p:sp>
      <p:sp>
        <p:nvSpPr>
          <p:cNvPr id="28" name="Rectangle 27">
            <a:extLst>
              <a:ext uri="{FF2B5EF4-FFF2-40B4-BE49-F238E27FC236}">
                <a16:creationId xmlns:a16="http://schemas.microsoft.com/office/drawing/2014/main" id="{69678C75-3E82-4AFF-93AB-0CF1B5871AFC}"/>
              </a:ext>
            </a:extLst>
          </p:cNvPr>
          <p:cNvSpPr>
            <a:spLocks noChangeArrowheads="1"/>
          </p:cNvSpPr>
          <p:nvPr/>
        </p:nvSpPr>
        <p:spPr bwMode="auto">
          <a:xfrm>
            <a:off x="2142869" y="2790265"/>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29" name="Rectangle 28">
            <a:extLst>
              <a:ext uri="{FF2B5EF4-FFF2-40B4-BE49-F238E27FC236}">
                <a16:creationId xmlns:a16="http://schemas.microsoft.com/office/drawing/2014/main" id="{70D8C987-1123-48E3-8406-CDEAAC5966F4}"/>
              </a:ext>
            </a:extLst>
          </p:cNvPr>
          <p:cNvSpPr>
            <a:spLocks noChangeArrowheads="1"/>
          </p:cNvSpPr>
          <p:nvPr/>
        </p:nvSpPr>
        <p:spPr bwMode="auto">
          <a:xfrm>
            <a:off x="599209" y="354187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ea typeface="ＭＳ Ｐゴシック" pitchFamily="50" charset="-128"/>
              </a:rPr>
              <a:t>Insert Name</a:t>
            </a:r>
          </a:p>
          <a:p>
            <a:pPr algn="ctr"/>
            <a:r>
              <a:rPr lang="en-GB" altLang="ja-JP" sz="1000" dirty="0">
                <a:ea typeface="ＭＳ Ｐゴシック" pitchFamily="50" charset="-128"/>
              </a:rPr>
              <a:t>Senior Change Manager</a:t>
            </a:r>
          </a:p>
        </p:txBody>
      </p:sp>
      <p:sp>
        <p:nvSpPr>
          <p:cNvPr id="30" name="Rectangle 29">
            <a:extLst>
              <a:ext uri="{FF2B5EF4-FFF2-40B4-BE49-F238E27FC236}">
                <a16:creationId xmlns:a16="http://schemas.microsoft.com/office/drawing/2014/main" id="{153DE0BF-8F94-42F6-9712-C914F9B7B87F}"/>
              </a:ext>
            </a:extLst>
          </p:cNvPr>
          <p:cNvSpPr>
            <a:spLocks noChangeArrowheads="1"/>
          </p:cNvSpPr>
          <p:nvPr/>
        </p:nvSpPr>
        <p:spPr bwMode="auto">
          <a:xfrm>
            <a:off x="2142869" y="354187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31" name="Rectangle 30">
            <a:extLst>
              <a:ext uri="{FF2B5EF4-FFF2-40B4-BE49-F238E27FC236}">
                <a16:creationId xmlns:a16="http://schemas.microsoft.com/office/drawing/2014/main" id="{17B2A0D7-46FB-45BF-BC3B-C03154F2657D}"/>
              </a:ext>
            </a:extLst>
          </p:cNvPr>
          <p:cNvSpPr>
            <a:spLocks noChangeArrowheads="1"/>
          </p:cNvSpPr>
          <p:nvPr/>
        </p:nvSpPr>
        <p:spPr bwMode="auto">
          <a:xfrm>
            <a:off x="599209" y="4293475"/>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ea typeface="ＭＳ Ｐゴシック" pitchFamily="50" charset="-128"/>
              </a:rPr>
              <a:t>Insert Name</a:t>
            </a:r>
          </a:p>
          <a:p>
            <a:pPr algn="ctr"/>
            <a:r>
              <a:rPr lang="en-GB" altLang="ja-JP" sz="1000" dirty="0">
                <a:ea typeface="ＭＳ Ｐゴシック" pitchFamily="50" charset="-128"/>
              </a:rPr>
              <a:t>Senior Change Manager</a:t>
            </a:r>
          </a:p>
        </p:txBody>
      </p:sp>
      <p:sp>
        <p:nvSpPr>
          <p:cNvPr id="32" name="Rectangle 31">
            <a:extLst>
              <a:ext uri="{FF2B5EF4-FFF2-40B4-BE49-F238E27FC236}">
                <a16:creationId xmlns:a16="http://schemas.microsoft.com/office/drawing/2014/main" id="{999B8D37-0609-44E8-B2C1-173039E96784}"/>
              </a:ext>
            </a:extLst>
          </p:cNvPr>
          <p:cNvSpPr>
            <a:spLocks noChangeArrowheads="1"/>
          </p:cNvSpPr>
          <p:nvPr/>
        </p:nvSpPr>
        <p:spPr bwMode="auto">
          <a:xfrm>
            <a:off x="2142869" y="4293475"/>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33" name="Rectangle 32">
            <a:extLst>
              <a:ext uri="{FF2B5EF4-FFF2-40B4-BE49-F238E27FC236}">
                <a16:creationId xmlns:a16="http://schemas.microsoft.com/office/drawing/2014/main" id="{FE0587AA-D95B-47C5-82A7-005319BA94A5}"/>
              </a:ext>
            </a:extLst>
          </p:cNvPr>
          <p:cNvSpPr>
            <a:spLocks noChangeArrowheads="1"/>
          </p:cNvSpPr>
          <p:nvPr/>
        </p:nvSpPr>
        <p:spPr bwMode="auto">
          <a:xfrm>
            <a:off x="599209" y="504508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ea typeface="ＭＳ Ｐゴシック" pitchFamily="50" charset="-128"/>
              </a:rPr>
              <a:t>Insert Name</a:t>
            </a:r>
          </a:p>
          <a:p>
            <a:pPr algn="ctr"/>
            <a:r>
              <a:rPr lang="en-GB" altLang="ja-JP" sz="1000" dirty="0">
                <a:ea typeface="ＭＳ Ｐゴシック" pitchFamily="50" charset="-128"/>
              </a:rPr>
              <a:t>Senior Change Manager</a:t>
            </a:r>
          </a:p>
        </p:txBody>
      </p:sp>
      <p:sp>
        <p:nvSpPr>
          <p:cNvPr id="34" name="Rectangle 33">
            <a:extLst>
              <a:ext uri="{FF2B5EF4-FFF2-40B4-BE49-F238E27FC236}">
                <a16:creationId xmlns:a16="http://schemas.microsoft.com/office/drawing/2014/main" id="{B7F569F6-3F9A-4A5D-835C-9603DF318BF8}"/>
              </a:ext>
            </a:extLst>
          </p:cNvPr>
          <p:cNvSpPr>
            <a:spLocks noChangeArrowheads="1"/>
          </p:cNvSpPr>
          <p:nvPr/>
        </p:nvSpPr>
        <p:spPr bwMode="auto">
          <a:xfrm>
            <a:off x="2142869" y="504508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35" name="Rectangle 34">
            <a:extLst>
              <a:ext uri="{FF2B5EF4-FFF2-40B4-BE49-F238E27FC236}">
                <a16:creationId xmlns:a16="http://schemas.microsoft.com/office/drawing/2014/main" id="{CE1624D9-023E-48F5-AE6A-D2FECC6787EE}"/>
              </a:ext>
            </a:extLst>
          </p:cNvPr>
          <p:cNvSpPr>
            <a:spLocks noChangeArrowheads="1"/>
          </p:cNvSpPr>
          <p:nvPr/>
        </p:nvSpPr>
        <p:spPr bwMode="auto">
          <a:xfrm>
            <a:off x="599209" y="5796684"/>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ea typeface="ＭＳ Ｐゴシック" pitchFamily="50" charset="-128"/>
              </a:rPr>
              <a:t>Insert Name</a:t>
            </a:r>
          </a:p>
          <a:p>
            <a:pPr algn="ctr"/>
            <a:r>
              <a:rPr lang="en-GB" altLang="ja-JP" sz="1000" dirty="0">
                <a:ea typeface="ＭＳ Ｐゴシック" pitchFamily="50" charset="-128"/>
              </a:rPr>
              <a:t>Senior Change Manager</a:t>
            </a:r>
          </a:p>
        </p:txBody>
      </p:sp>
      <p:sp>
        <p:nvSpPr>
          <p:cNvPr id="36" name="Rectangle 35">
            <a:extLst>
              <a:ext uri="{FF2B5EF4-FFF2-40B4-BE49-F238E27FC236}">
                <a16:creationId xmlns:a16="http://schemas.microsoft.com/office/drawing/2014/main" id="{1315E35A-B3C6-4522-BA4A-6A6BAD63D702}"/>
              </a:ext>
            </a:extLst>
          </p:cNvPr>
          <p:cNvSpPr>
            <a:spLocks noChangeArrowheads="1"/>
          </p:cNvSpPr>
          <p:nvPr/>
        </p:nvSpPr>
        <p:spPr bwMode="auto">
          <a:xfrm>
            <a:off x="2142869" y="5796684"/>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Tree>
    <p:extLst>
      <p:ext uri="{BB962C8B-B14F-4D97-AF65-F5344CB8AC3E}">
        <p14:creationId xmlns:p14="http://schemas.microsoft.com/office/powerpoint/2010/main" val="196689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2</a:t>
            </a:fld>
            <a:endParaRPr lang="en-US" sz="1000" dirty="0">
              <a:solidFill>
                <a:srgbClr val="ADAFBB"/>
              </a:solidFill>
            </a:endParaRPr>
          </a:p>
        </p:txBody>
      </p:sp>
    </p:spTree>
    <p:extLst>
      <p:ext uri="{BB962C8B-B14F-4D97-AF65-F5344CB8AC3E}">
        <p14:creationId xmlns:p14="http://schemas.microsoft.com/office/powerpoint/2010/main" val="495896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Guiding Principles</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20</a:t>
            </a:fld>
            <a:endParaRPr lang="en-US" sz="1000" dirty="0">
              <a:solidFill>
                <a:srgbClr val="ADAFBB"/>
              </a:solidFill>
            </a:endParaRPr>
          </a:p>
        </p:txBody>
      </p:sp>
      <p:sp>
        <p:nvSpPr>
          <p:cNvPr id="18" name="Rectangle 17">
            <a:extLst>
              <a:ext uri="{FF2B5EF4-FFF2-40B4-BE49-F238E27FC236}">
                <a16:creationId xmlns:a16="http://schemas.microsoft.com/office/drawing/2014/main" id="{1AC16B17-8359-42AD-923A-78A1ACF168CA}"/>
              </a:ext>
            </a:extLst>
          </p:cNvPr>
          <p:cNvSpPr/>
          <p:nvPr/>
        </p:nvSpPr>
        <p:spPr>
          <a:xfrm>
            <a:off x="625219" y="1646746"/>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19" name="Rectangle 18">
            <a:extLst>
              <a:ext uri="{FF2B5EF4-FFF2-40B4-BE49-F238E27FC236}">
                <a16:creationId xmlns:a16="http://schemas.microsoft.com/office/drawing/2014/main" id="{634ECA36-CE0C-40AE-AD0F-43F15C1EC623}"/>
              </a:ext>
            </a:extLst>
          </p:cNvPr>
          <p:cNvSpPr/>
          <p:nvPr/>
        </p:nvSpPr>
        <p:spPr>
          <a:xfrm>
            <a:off x="1974274" y="1646746"/>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Lead with the culture;)</a:t>
            </a:r>
          </a:p>
        </p:txBody>
      </p:sp>
      <p:sp>
        <p:nvSpPr>
          <p:cNvPr id="20" name="Rectangle 19">
            <a:extLst>
              <a:ext uri="{FF2B5EF4-FFF2-40B4-BE49-F238E27FC236}">
                <a16:creationId xmlns:a16="http://schemas.microsoft.com/office/drawing/2014/main" id="{C7151799-E8F1-4AD3-B44C-FAA150C982AE}"/>
              </a:ext>
            </a:extLst>
          </p:cNvPr>
          <p:cNvSpPr/>
          <p:nvPr/>
        </p:nvSpPr>
        <p:spPr>
          <a:xfrm>
            <a:off x="625219" y="2618004"/>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1" name="Rectangle 20">
            <a:extLst>
              <a:ext uri="{FF2B5EF4-FFF2-40B4-BE49-F238E27FC236}">
                <a16:creationId xmlns:a16="http://schemas.microsoft.com/office/drawing/2014/main" id="{D0B79EF5-28E2-4963-8DE4-C54DECAFEBF8}"/>
              </a:ext>
            </a:extLst>
          </p:cNvPr>
          <p:cNvSpPr/>
          <p:nvPr/>
        </p:nvSpPr>
        <p:spPr>
          <a:xfrm>
            <a:off x="1974274" y="2618004"/>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Start at the top)</a:t>
            </a:r>
          </a:p>
        </p:txBody>
      </p:sp>
      <p:sp>
        <p:nvSpPr>
          <p:cNvPr id="22" name="Rectangle 21">
            <a:extLst>
              <a:ext uri="{FF2B5EF4-FFF2-40B4-BE49-F238E27FC236}">
                <a16:creationId xmlns:a16="http://schemas.microsoft.com/office/drawing/2014/main" id="{CE0F4234-AD36-4E83-A9E5-ED8E9139E77C}"/>
              </a:ext>
            </a:extLst>
          </p:cNvPr>
          <p:cNvSpPr/>
          <p:nvPr/>
        </p:nvSpPr>
        <p:spPr>
          <a:xfrm>
            <a:off x="625219" y="3589262"/>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23" name="Rectangle 22">
            <a:extLst>
              <a:ext uri="{FF2B5EF4-FFF2-40B4-BE49-F238E27FC236}">
                <a16:creationId xmlns:a16="http://schemas.microsoft.com/office/drawing/2014/main" id="{162B9E55-C8E9-4C64-8E50-ABB550268721}"/>
              </a:ext>
            </a:extLst>
          </p:cNvPr>
          <p:cNvSpPr/>
          <p:nvPr/>
        </p:nvSpPr>
        <p:spPr>
          <a:xfrm>
            <a:off x="1974274" y="3589262"/>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Involve every layer)</a:t>
            </a:r>
          </a:p>
        </p:txBody>
      </p:sp>
      <p:sp>
        <p:nvSpPr>
          <p:cNvPr id="37" name="Rectangle 36">
            <a:extLst>
              <a:ext uri="{FF2B5EF4-FFF2-40B4-BE49-F238E27FC236}">
                <a16:creationId xmlns:a16="http://schemas.microsoft.com/office/drawing/2014/main" id="{508B9C19-3C19-4146-9726-0B3FE6099DDA}"/>
              </a:ext>
            </a:extLst>
          </p:cNvPr>
          <p:cNvSpPr/>
          <p:nvPr/>
        </p:nvSpPr>
        <p:spPr>
          <a:xfrm>
            <a:off x="625219" y="4560520"/>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8" name="Rectangle 37">
            <a:extLst>
              <a:ext uri="{FF2B5EF4-FFF2-40B4-BE49-F238E27FC236}">
                <a16:creationId xmlns:a16="http://schemas.microsoft.com/office/drawing/2014/main" id="{1E3FC3DE-4E14-46DD-9A07-233DE7DF42D1}"/>
              </a:ext>
            </a:extLst>
          </p:cNvPr>
          <p:cNvSpPr/>
          <p:nvPr/>
        </p:nvSpPr>
        <p:spPr>
          <a:xfrm>
            <a:off x="1974274" y="4560520"/>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Make the rational case and emotional case together)</a:t>
            </a:r>
          </a:p>
        </p:txBody>
      </p:sp>
      <p:sp>
        <p:nvSpPr>
          <p:cNvPr id="39" name="Rectangle 38">
            <a:extLst>
              <a:ext uri="{FF2B5EF4-FFF2-40B4-BE49-F238E27FC236}">
                <a16:creationId xmlns:a16="http://schemas.microsoft.com/office/drawing/2014/main" id="{40D7BF67-B9B6-410E-9E93-A435071A95E7}"/>
              </a:ext>
            </a:extLst>
          </p:cNvPr>
          <p:cNvSpPr/>
          <p:nvPr/>
        </p:nvSpPr>
        <p:spPr>
          <a:xfrm>
            <a:off x="625219" y="5531780"/>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40" name="Rectangle 39">
            <a:extLst>
              <a:ext uri="{FF2B5EF4-FFF2-40B4-BE49-F238E27FC236}">
                <a16:creationId xmlns:a16="http://schemas.microsoft.com/office/drawing/2014/main" id="{5C741716-066E-44DD-81EC-20EF065304D2}"/>
              </a:ext>
            </a:extLst>
          </p:cNvPr>
          <p:cNvSpPr/>
          <p:nvPr/>
        </p:nvSpPr>
        <p:spPr>
          <a:xfrm>
            <a:off x="1974274" y="5531780"/>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Engage, engage, engage)</a:t>
            </a:r>
          </a:p>
        </p:txBody>
      </p:sp>
    </p:spTree>
    <p:extLst>
      <p:ext uri="{BB962C8B-B14F-4D97-AF65-F5344CB8AC3E}">
        <p14:creationId xmlns:p14="http://schemas.microsoft.com/office/powerpoint/2010/main" val="90965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21</a:t>
            </a:fld>
            <a:endParaRPr lang="en-US" sz="1000" dirty="0">
              <a:solidFill>
                <a:srgbClr val="ADAFBB"/>
              </a:solidFill>
            </a:endParaRPr>
          </a:p>
        </p:txBody>
      </p:sp>
    </p:spTree>
    <p:extLst>
      <p:ext uri="{BB962C8B-B14F-4D97-AF65-F5344CB8AC3E}">
        <p14:creationId xmlns:p14="http://schemas.microsoft.com/office/powerpoint/2010/main" val="3051793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Initiative name: F1.1 - Insert the name of the initiative</a:t>
            </a:r>
            <a:br>
              <a:rPr lang="en-US" sz="2400" b="0" kern="0" dirty="0"/>
            </a:br>
            <a:r>
              <a:rPr lang="en-US" sz="2400" b="0" kern="0" dirty="0" err="1"/>
              <a:t>Initiative</a:t>
            </a:r>
            <a:r>
              <a:rPr lang="en-US" sz="2400" b="0" kern="0" dirty="0"/>
              <a:t> snapshot description:</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15" name="Rounded Rectangle 7">
            <a:extLst>
              <a:ext uri="{FF2B5EF4-FFF2-40B4-BE49-F238E27FC236}">
                <a16:creationId xmlns:a16="http://schemas.microsoft.com/office/drawing/2014/main" id="{5A85AFE5-E2DF-43DF-9E96-718C7470F3E8}"/>
              </a:ext>
            </a:extLst>
          </p:cNvPr>
          <p:cNvSpPr/>
          <p:nvPr/>
        </p:nvSpPr>
        <p:spPr bwMode="auto">
          <a:xfrm>
            <a:off x="604837" y="1559647"/>
            <a:ext cx="10982326" cy="2028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17" name="Rounded Rectangle 15">
            <a:extLst>
              <a:ext uri="{FF2B5EF4-FFF2-40B4-BE49-F238E27FC236}">
                <a16:creationId xmlns:a16="http://schemas.microsoft.com/office/drawing/2014/main" id="{67DA502E-EA12-4686-BCCB-EC0A628A7A0F}"/>
              </a:ext>
            </a:extLst>
          </p:cNvPr>
          <p:cNvSpPr/>
          <p:nvPr/>
        </p:nvSpPr>
        <p:spPr bwMode="auto">
          <a:xfrm>
            <a:off x="604840"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Type of change</a:t>
            </a:r>
          </a:p>
        </p:txBody>
      </p:sp>
      <p:sp>
        <p:nvSpPr>
          <p:cNvPr id="24" name="Rounded Rectangle 16">
            <a:extLst>
              <a:ext uri="{FF2B5EF4-FFF2-40B4-BE49-F238E27FC236}">
                <a16:creationId xmlns:a16="http://schemas.microsoft.com/office/drawing/2014/main" id="{477FCF5F-C993-494F-8FA6-22544EABE547}"/>
              </a:ext>
            </a:extLst>
          </p:cNvPr>
          <p:cNvSpPr/>
          <p:nvPr/>
        </p:nvSpPr>
        <p:spPr bwMode="auto">
          <a:xfrm>
            <a:off x="604840"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29" name="Rounded Rectangle 22">
            <a:extLst>
              <a:ext uri="{FF2B5EF4-FFF2-40B4-BE49-F238E27FC236}">
                <a16:creationId xmlns:a16="http://schemas.microsoft.com/office/drawing/2014/main" id="{D551B8D5-B56A-4C77-A3E7-B1854881D9C6}"/>
              </a:ext>
            </a:extLst>
          </p:cNvPr>
          <p:cNvSpPr/>
          <p:nvPr/>
        </p:nvSpPr>
        <p:spPr bwMode="auto">
          <a:xfrm>
            <a:off x="5330778"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45" name="Rounded Rectangle 119">
            <a:extLst>
              <a:ext uri="{FF2B5EF4-FFF2-40B4-BE49-F238E27FC236}">
                <a16:creationId xmlns:a16="http://schemas.microsoft.com/office/drawing/2014/main" id="{1398E924-4FD2-4F02-BEE0-9FC70B86D616}"/>
              </a:ext>
            </a:extLst>
          </p:cNvPr>
          <p:cNvSpPr/>
          <p:nvPr/>
        </p:nvSpPr>
        <p:spPr bwMode="auto">
          <a:xfrm>
            <a:off x="604840" y="1797013"/>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46" name="Rounded Rectangle 122">
            <a:extLst>
              <a:ext uri="{FF2B5EF4-FFF2-40B4-BE49-F238E27FC236}">
                <a16:creationId xmlns:a16="http://schemas.microsoft.com/office/drawing/2014/main" id="{F38FD03F-B66D-4313-8B46-CEC23F6B4569}"/>
              </a:ext>
            </a:extLst>
          </p:cNvPr>
          <p:cNvSpPr/>
          <p:nvPr/>
        </p:nvSpPr>
        <p:spPr bwMode="auto">
          <a:xfrm>
            <a:off x="10905682" y="1797013"/>
            <a:ext cx="681481" cy="36967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7" name="Rounded Rectangle 125">
            <a:extLst>
              <a:ext uri="{FF2B5EF4-FFF2-40B4-BE49-F238E27FC236}">
                <a16:creationId xmlns:a16="http://schemas.microsoft.com/office/drawing/2014/main" id="{7697636E-D8FD-4216-9F00-055097A41D95}"/>
              </a:ext>
            </a:extLst>
          </p:cNvPr>
          <p:cNvSpPr/>
          <p:nvPr/>
        </p:nvSpPr>
        <p:spPr bwMode="auto">
          <a:xfrm>
            <a:off x="604840" y="2201248"/>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48" name="Rounded Rectangle 127">
            <a:extLst>
              <a:ext uri="{FF2B5EF4-FFF2-40B4-BE49-F238E27FC236}">
                <a16:creationId xmlns:a16="http://schemas.microsoft.com/office/drawing/2014/main" id="{B029AF25-75EB-4F87-A6E4-D3A3E4F37C5B}"/>
              </a:ext>
            </a:extLst>
          </p:cNvPr>
          <p:cNvSpPr/>
          <p:nvPr/>
        </p:nvSpPr>
        <p:spPr bwMode="auto">
          <a:xfrm>
            <a:off x="10905682" y="2201248"/>
            <a:ext cx="681481" cy="36967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9" name="Rounded Rectangle 118">
            <a:extLst>
              <a:ext uri="{FF2B5EF4-FFF2-40B4-BE49-F238E27FC236}">
                <a16:creationId xmlns:a16="http://schemas.microsoft.com/office/drawing/2014/main" id="{04E09545-C5BC-44DE-B91D-972E66E801F4}"/>
              </a:ext>
            </a:extLst>
          </p:cNvPr>
          <p:cNvSpPr/>
          <p:nvPr/>
        </p:nvSpPr>
        <p:spPr bwMode="auto">
          <a:xfrm>
            <a:off x="1841895" y="1797013"/>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0" name="Rounded Rectangle 120">
            <a:extLst>
              <a:ext uri="{FF2B5EF4-FFF2-40B4-BE49-F238E27FC236}">
                <a16:creationId xmlns:a16="http://schemas.microsoft.com/office/drawing/2014/main" id="{B139060F-990E-42F9-AD61-3B2FC7BDE054}"/>
              </a:ext>
            </a:extLst>
          </p:cNvPr>
          <p:cNvSpPr/>
          <p:nvPr/>
        </p:nvSpPr>
        <p:spPr bwMode="auto">
          <a:xfrm>
            <a:off x="1841895" y="2201248"/>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55" name="Rounded Rectangle 101">
            <a:extLst>
              <a:ext uri="{FF2B5EF4-FFF2-40B4-BE49-F238E27FC236}">
                <a16:creationId xmlns:a16="http://schemas.microsoft.com/office/drawing/2014/main" id="{C2AFE4C6-6F30-4DD3-B0E7-70AC542C1C87}"/>
              </a:ext>
            </a:extLst>
          </p:cNvPr>
          <p:cNvSpPr/>
          <p:nvPr/>
        </p:nvSpPr>
        <p:spPr bwMode="auto">
          <a:xfrm>
            <a:off x="6179743"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56" name="Rounded Rectangle 103">
            <a:extLst>
              <a:ext uri="{FF2B5EF4-FFF2-40B4-BE49-F238E27FC236}">
                <a16:creationId xmlns:a16="http://schemas.microsoft.com/office/drawing/2014/main" id="{8589D41B-A992-4A91-8904-E34500436367}"/>
              </a:ext>
            </a:extLst>
          </p:cNvPr>
          <p:cNvSpPr/>
          <p:nvPr/>
        </p:nvSpPr>
        <p:spPr bwMode="auto">
          <a:xfrm>
            <a:off x="6179743"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1" name="Rounded Rectangle 152">
            <a:extLst>
              <a:ext uri="{FF2B5EF4-FFF2-40B4-BE49-F238E27FC236}">
                <a16:creationId xmlns:a16="http://schemas.microsoft.com/office/drawing/2014/main" id="{FD021BF4-F43B-4568-AB6A-CF752B1DD07D}"/>
              </a:ext>
            </a:extLst>
          </p:cNvPr>
          <p:cNvSpPr/>
          <p:nvPr/>
        </p:nvSpPr>
        <p:spPr bwMode="auto">
          <a:xfrm>
            <a:off x="10905682"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25" name="Rounded Rectangle 17">
            <a:extLst>
              <a:ext uri="{FF2B5EF4-FFF2-40B4-BE49-F238E27FC236}">
                <a16:creationId xmlns:a16="http://schemas.microsoft.com/office/drawing/2014/main" id="{983B18C6-0EA1-4FC4-8332-CB0A58203C3A}"/>
              </a:ext>
            </a:extLst>
          </p:cNvPr>
          <p:cNvSpPr/>
          <p:nvPr/>
        </p:nvSpPr>
        <p:spPr bwMode="auto">
          <a:xfrm>
            <a:off x="604840" y="377552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41" name="Rounded Rectangle 38">
            <a:extLst>
              <a:ext uri="{FF2B5EF4-FFF2-40B4-BE49-F238E27FC236}">
                <a16:creationId xmlns:a16="http://schemas.microsoft.com/office/drawing/2014/main" id="{8D3DB3C4-33C2-4AF6-844D-62B23E0C39F7}"/>
              </a:ext>
            </a:extLst>
          </p:cNvPr>
          <p:cNvSpPr/>
          <p:nvPr/>
        </p:nvSpPr>
        <p:spPr bwMode="auto">
          <a:xfrm>
            <a:off x="5330778"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57" name="Rounded Rectangle 104">
            <a:extLst>
              <a:ext uri="{FF2B5EF4-FFF2-40B4-BE49-F238E27FC236}">
                <a16:creationId xmlns:a16="http://schemas.microsoft.com/office/drawing/2014/main" id="{758EE8DC-AC66-4019-835B-C95CA61E5C61}"/>
              </a:ext>
            </a:extLst>
          </p:cNvPr>
          <p:cNvSpPr/>
          <p:nvPr/>
        </p:nvSpPr>
        <p:spPr bwMode="auto">
          <a:xfrm>
            <a:off x="6179743" y="377552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2</a:t>
            </a:r>
          </a:p>
        </p:txBody>
      </p:sp>
      <p:sp>
        <p:nvSpPr>
          <p:cNvPr id="69" name="Rounded Rectangle 160">
            <a:extLst>
              <a:ext uri="{FF2B5EF4-FFF2-40B4-BE49-F238E27FC236}">
                <a16:creationId xmlns:a16="http://schemas.microsoft.com/office/drawing/2014/main" id="{6ACE009F-1FEB-4CA6-AB37-494E6CE18766}"/>
              </a:ext>
            </a:extLst>
          </p:cNvPr>
          <p:cNvSpPr/>
          <p:nvPr/>
        </p:nvSpPr>
        <p:spPr bwMode="auto">
          <a:xfrm>
            <a:off x="10905682"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7" name="Rounded Rectangle 20">
            <a:extLst>
              <a:ext uri="{FF2B5EF4-FFF2-40B4-BE49-F238E27FC236}">
                <a16:creationId xmlns:a16="http://schemas.microsoft.com/office/drawing/2014/main" id="{D4DF07D8-EB18-4DEC-B228-72CBFB5241DC}"/>
              </a:ext>
            </a:extLst>
          </p:cNvPr>
          <p:cNvSpPr/>
          <p:nvPr/>
        </p:nvSpPr>
        <p:spPr bwMode="auto">
          <a:xfrm>
            <a:off x="604840" y="5426962"/>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42" name="Rounded Rectangle 41">
            <a:extLst>
              <a:ext uri="{FF2B5EF4-FFF2-40B4-BE49-F238E27FC236}">
                <a16:creationId xmlns:a16="http://schemas.microsoft.com/office/drawing/2014/main" id="{D273348D-2139-48D4-AA6F-B6AD588564FF}"/>
              </a:ext>
            </a:extLst>
          </p:cNvPr>
          <p:cNvSpPr/>
          <p:nvPr/>
        </p:nvSpPr>
        <p:spPr bwMode="auto">
          <a:xfrm>
            <a:off x="5330778" y="5426962"/>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59" name="Rounded Rectangle 129">
            <a:extLst>
              <a:ext uri="{FF2B5EF4-FFF2-40B4-BE49-F238E27FC236}">
                <a16:creationId xmlns:a16="http://schemas.microsoft.com/office/drawing/2014/main" id="{22D2634D-9684-4F83-BD4D-54859E087D98}"/>
              </a:ext>
            </a:extLst>
          </p:cNvPr>
          <p:cNvSpPr/>
          <p:nvPr/>
        </p:nvSpPr>
        <p:spPr bwMode="auto">
          <a:xfrm>
            <a:off x="6179743" y="5426962"/>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5</a:t>
            </a:r>
          </a:p>
        </p:txBody>
      </p:sp>
      <p:sp>
        <p:nvSpPr>
          <p:cNvPr id="70" name="Rounded Rectangle 161">
            <a:extLst>
              <a:ext uri="{FF2B5EF4-FFF2-40B4-BE49-F238E27FC236}">
                <a16:creationId xmlns:a16="http://schemas.microsoft.com/office/drawing/2014/main" id="{4BC60C7C-B30E-469C-8339-5AACBA7E5408}"/>
              </a:ext>
            </a:extLst>
          </p:cNvPr>
          <p:cNvSpPr/>
          <p:nvPr/>
        </p:nvSpPr>
        <p:spPr bwMode="auto">
          <a:xfrm>
            <a:off x="10905682" y="5426962"/>
            <a:ext cx="674835" cy="515437"/>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30" name="Rounded Rectangle 23">
            <a:extLst>
              <a:ext uri="{FF2B5EF4-FFF2-40B4-BE49-F238E27FC236}">
                <a16:creationId xmlns:a16="http://schemas.microsoft.com/office/drawing/2014/main" id="{05E8815A-66EA-485D-BD59-F40F0124ADC8}"/>
              </a:ext>
            </a:extLst>
          </p:cNvPr>
          <p:cNvSpPr/>
          <p:nvPr/>
        </p:nvSpPr>
        <p:spPr bwMode="auto">
          <a:xfrm>
            <a:off x="604840" y="3225050"/>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3" name="Rounded Rectangle 42">
            <a:extLst>
              <a:ext uri="{FF2B5EF4-FFF2-40B4-BE49-F238E27FC236}">
                <a16:creationId xmlns:a16="http://schemas.microsoft.com/office/drawing/2014/main" id="{30BE76AC-9BE3-4387-9E5F-4C295E4A914A}"/>
              </a:ext>
            </a:extLst>
          </p:cNvPr>
          <p:cNvSpPr/>
          <p:nvPr/>
        </p:nvSpPr>
        <p:spPr bwMode="auto">
          <a:xfrm>
            <a:off x="5330778"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2" name="Rounded Rectangle 153">
            <a:extLst>
              <a:ext uri="{FF2B5EF4-FFF2-40B4-BE49-F238E27FC236}">
                <a16:creationId xmlns:a16="http://schemas.microsoft.com/office/drawing/2014/main" id="{06E1C95D-1367-461A-B40C-95B4CD101428}"/>
              </a:ext>
            </a:extLst>
          </p:cNvPr>
          <p:cNvSpPr/>
          <p:nvPr/>
        </p:nvSpPr>
        <p:spPr bwMode="auto">
          <a:xfrm>
            <a:off x="6179743" y="3225050"/>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unit 1</a:t>
            </a:r>
          </a:p>
        </p:txBody>
      </p:sp>
      <p:sp>
        <p:nvSpPr>
          <p:cNvPr id="71" name="Rounded Rectangle 162">
            <a:extLst>
              <a:ext uri="{FF2B5EF4-FFF2-40B4-BE49-F238E27FC236}">
                <a16:creationId xmlns:a16="http://schemas.microsoft.com/office/drawing/2014/main" id="{0562BA56-3F06-42AE-995B-A35FA7E869F5}"/>
              </a:ext>
            </a:extLst>
          </p:cNvPr>
          <p:cNvSpPr/>
          <p:nvPr/>
        </p:nvSpPr>
        <p:spPr bwMode="auto">
          <a:xfrm>
            <a:off x="10905682"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31" name="Rounded Rectangle 24">
            <a:extLst>
              <a:ext uri="{FF2B5EF4-FFF2-40B4-BE49-F238E27FC236}">
                <a16:creationId xmlns:a16="http://schemas.microsoft.com/office/drawing/2014/main" id="{BE2DBE1E-CE32-496D-874C-B06379789F9D}"/>
              </a:ext>
            </a:extLst>
          </p:cNvPr>
          <p:cNvSpPr/>
          <p:nvPr/>
        </p:nvSpPr>
        <p:spPr bwMode="auto">
          <a:xfrm>
            <a:off x="604840" y="597743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4" name="Rounded Rectangle 43">
            <a:extLst>
              <a:ext uri="{FF2B5EF4-FFF2-40B4-BE49-F238E27FC236}">
                <a16:creationId xmlns:a16="http://schemas.microsoft.com/office/drawing/2014/main" id="{9E75FAB5-91FB-4EDB-960E-EFC510016A53}"/>
              </a:ext>
            </a:extLst>
          </p:cNvPr>
          <p:cNvSpPr/>
          <p:nvPr/>
        </p:nvSpPr>
        <p:spPr bwMode="auto">
          <a:xfrm>
            <a:off x="5330778"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3" name="Rounded Rectangle 154">
            <a:extLst>
              <a:ext uri="{FF2B5EF4-FFF2-40B4-BE49-F238E27FC236}">
                <a16:creationId xmlns:a16="http://schemas.microsoft.com/office/drawing/2014/main" id="{28F71DEF-CB03-412F-9387-FBA9D2880E1F}"/>
              </a:ext>
            </a:extLst>
          </p:cNvPr>
          <p:cNvSpPr/>
          <p:nvPr/>
        </p:nvSpPr>
        <p:spPr bwMode="auto">
          <a:xfrm>
            <a:off x="6179743" y="597743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6</a:t>
            </a:r>
          </a:p>
        </p:txBody>
      </p:sp>
      <p:sp>
        <p:nvSpPr>
          <p:cNvPr id="72" name="Rounded Rectangle 163">
            <a:extLst>
              <a:ext uri="{FF2B5EF4-FFF2-40B4-BE49-F238E27FC236}">
                <a16:creationId xmlns:a16="http://schemas.microsoft.com/office/drawing/2014/main" id="{65913332-30F3-4528-9181-A909D926C025}"/>
              </a:ext>
            </a:extLst>
          </p:cNvPr>
          <p:cNvSpPr/>
          <p:nvPr/>
        </p:nvSpPr>
        <p:spPr bwMode="auto">
          <a:xfrm>
            <a:off x="10905682"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6" name="Rounded Rectangle 18">
            <a:extLst>
              <a:ext uri="{FF2B5EF4-FFF2-40B4-BE49-F238E27FC236}">
                <a16:creationId xmlns:a16="http://schemas.microsoft.com/office/drawing/2014/main" id="{EAC2DA94-5618-4845-9726-7BA1883CB4B1}"/>
              </a:ext>
            </a:extLst>
          </p:cNvPr>
          <p:cNvSpPr/>
          <p:nvPr/>
        </p:nvSpPr>
        <p:spPr bwMode="auto">
          <a:xfrm>
            <a:off x="604840" y="4326006"/>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51" name="Rounded Rectangle 114">
            <a:extLst>
              <a:ext uri="{FF2B5EF4-FFF2-40B4-BE49-F238E27FC236}">
                <a16:creationId xmlns:a16="http://schemas.microsoft.com/office/drawing/2014/main" id="{CC91D6D8-5A1E-4BA7-AFC3-17EAFDED9571}"/>
              </a:ext>
            </a:extLst>
          </p:cNvPr>
          <p:cNvSpPr/>
          <p:nvPr/>
        </p:nvSpPr>
        <p:spPr bwMode="auto">
          <a:xfrm>
            <a:off x="5330778"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8" name="Rounded Rectangle 105">
            <a:extLst>
              <a:ext uri="{FF2B5EF4-FFF2-40B4-BE49-F238E27FC236}">
                <a16:creationId xmlns:a16="http://schemas.microsoft.com/office/drawing/2014/main" id="{1BD704FA-5F60-41B3-9BFE-670F26D2D60A}"/>
              </a:ext>
            </a:extLst>
          </p:cNvPr>
          <p:cNvSpPr/>
          <p:nvPr/>
        </p:nvSpPr>
        <p:spPr bwMode="auto">
          <a:xfrm>
            <a:off x="6179743" y="4326006"/>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3</a:t>
            </a:r>
          </a:p>
        </p:txBody>
      </p:sp>
      <p:sp>
        <p:nvSpPr>
          <p:cNvPr id="73" name="Rounded Rectangle 164">
            <a:extLst>
              <a:ext uri="{FF2B5EF4-FFF2-40B4-BE49-F238E27FC236}">
                <a16:creationId xmlns:a16="http://schemas.microsoft.com/office/drawing/2014/main" id="{A6CA0E31-8ED9-47A1-B9E8-01A6FC914EE2}"/>
              </a:ext>
            </a:extLst>
          </p:cNvPr>
          <p:cNvSpPr/>
          <p:nvPr/>
        </p:nvSpPr>
        <p:spPr bwMode="auto">
          <a:xfrm>
            <a:off x="10905682"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2" name="Rounded Rectangle 116">
            <a:extLst>
              <a:ext uri="{FF2B5EF4-FFF2-40B4-BE49-F238E27FC236}">
                <a16:creationId xmlns:a16="http://schemas.microsoft.com/office/drawing/2014/main" id="{38FDFF14-FAC5-4F97-8206-4A6AC8AF0F43}"/>
              </a:ext>
            </a:extLst>
          </p:cNvPr>
          <p:cNvSpPr/>
          <p:nvPr/>
        </p:nvSpPr>
        <p:spPr bwMode="auto">
          <a:xfrm>
            <a:off x="604840" y="4876484"/>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28" name="Rounded Rectangle 21">
            <a:extLst>
              <a:ext uri="{FF2B5EF4-FFF2-40B4-BE49-F238E27FC236}">
                <a16:creationId xmlns:a16="http://schemas.microsoft.com/office/drawing/2014/main" id="{4A7A3EDA-87A0-4FD1-A67F-0BCF13484A13}"/>
              </a:ext>
            </a:extLst>
          </p:cNvPr>
          <p:cNvSpPr/>
          <p:nvPr/>
        </p:nvSpPr>
        <p:spPr bwMode="auto">
          <a:xfrm>
            <a:off x="1451392" y="2903089"/>
            <a:ext cx="3846429"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32" name="Rounded Rectangle 32">
            <a:extLst>
              <a:ext uri="{FF2B5EF4-FFF2-40B4-BE49-F238E27FC236}">
                <a16:creationId xmlns:a16="http://schemas.microsoft.com/office/drawing/2014/main" id="{C0CCACEF-375F-4B3E-B874-2F9AF6925862}"/>
              </a:ext>
            </a:extLst>
          </p:cNvPr>
          <p:cNvSpPr/>
          <p:nvPr/>
        </p:nvSpPr>
        <p:spPr bwMode="auto">
          <a:xfrm>
            <a:off x="1451392" y="377552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4" name="Rounded Rectangle 35">
            <a:extLst>
              <a:ext uri="{FF2B5EF4-FFF2-40B4-BE49-F238E27FC236}">
                <a16:creationId xmlns:a16="http://schemas.microsoft.com/office/drawing/2014/main" id="{8F28EE68-816D-43E7-9726-7E1B7E00EE1D}"/>
              </a:ext>
            </a:extLst>
          </p:cNvPr>
          <p:cNvSpPr/>
          <p:nvPr/>
        </p:nvSpPr>
        <p:spPr bwMode="auto">
          <a:xfrm>
            <a:off x="1451392" y="5426962"/>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5" name="Rounded Rectangle 36">
            <a:extLst>
              <a:ext uri="{FF2B5EF4-FFF2-40B4-BE49-F238E27FC236}">
                <a16:creationId xmlns:a16="http://schemas.microsoft.com/office/drawing/2014/main" id="{0C72C813-0EC7-46B5-A37C-E09F20BF4249}"/>
              </a:ext>
            </a:extLst>
          </p:cNvPr>
          <p:cNvSpPr/>
          <p:nvPr/>
        </p:nvSpPr>
        <p:spPr bwMode="auto">
          <a:xfrm>
            <a:off x="1451392" y="3225050"/>
            <a:ext cx="3846429" cy="515437"/>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36" name="Rounded Rectangle 37">
            <a:extLst>
              <a:ext uri="{FF2B5EF4-FFF2-40B4-BE49-F238E27FC236}">
                <a16:creationId xmlns:a16="http://schemas.microsoft.com/office/drawing/2014/main" id="{B340F78A-BC7A-43D2-8DBF-2F1D840ADE44}"/>
              </a:ext>
            </a:extLst>
          </p:cNvPr>
          <p:cNvSpPr/>
          <p:nvPr/>
        </p:nvSpPr>
        <p:spPr bwMode="auto">
          <a:xfrm>
            <a:off x="1451392" y="597743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3" name="Rounded Rectangle 33">
            <a:extLst>
              <a:ext uri="{FF2B5EF4-FFF2-40B4-BE49-F238E27FC236}">
                <a16:creationId xmlns:a16="http://schemas.microsoft.com/office/drawing/2014/main" id="{849C6DD0-778C-41DE-BE6C-6021CA90916A}"/>
              </a:ext>
            </a:extLst>
          </p:cNvPr>
          <p:cNvSpPr/>
          <p:nvPr/>
        </p:nvSpPr>
        <p:spPr bwMode="auto">
          <a:xfrm>
            <a:off x="1451392" y="4326006"/>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3" name="Rounded Rectangle 121">
            <a:extLst>
              <a:ext uri="{FF2B5EF4-FFF2-40B4-BE49-F238E27FC236}">
                <a16:creationId xmlns:a16="http://schemas.microsoft.com/office/drawing/2014/main" id="{490F45C5-BA18-4A77-989A-C1CB8E20C552}"/>
              </a:ext>
            </a:extLst>
          </p:cNvPr>
          <p:cNvSpPr/>
          <p:nvPr/>
        </p:nvSpPr>
        <p:spPr bwMode="auto">
          <a:xfrm>
            <a:off x="1451392" y="4876484"/>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4" name="Rounded Rectangle 124">
            <a:extLst>
              <a:ext uri="{FF2B5EF4-FFF2-40B4-BE49-F238E27FC236}">
                <a16:creationId xmlns:a16="http://schemas.microsoft.com/office/drawing/2014/main" id="{92153F9B-6FC8-42E6-B1E5-D8B384A2CCA8}"/>
              </a:ext>
            </a:extLst>
          </p:cNvPr>
          <p:cNvSpPr/>
          <p:nvPr/>
        </p:nvSpPr>
        <p:spPr bwMode="auto">
          <a:xfrm>
            <a:off x="5330778" y="4876484"/>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4" name="Rounded Rectangle 165">
            <a:extLst>
              <a:ext uri="{FF2B5EF4-FFF2-40B4-BE49-F238E27FC236}">
                <a16:creationId xmlns:a16="http://schemas.microsoft.com/office/drawing/2014/main" id="{EEEFAC0A-85D1-4AF6-9448-85781AB76427}"/>
              </a:ext>
            </a:extLst>
          </p:cNvPr>
          <p:cNvSpPr/>
          <p:nvPr/>
        </p:nvSpPr>
        <p:spPr bwMode="auto">
          <a:xfrm>
            <a:off x="6179743" y="4876484"/>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4</a:t>
            </a:r>
          </a:p>
        </p:txBody>
      </p:sp>
      <p:sp>
        <p:nvSpPr>
          <p:cNvPr id="60" name="Rounded Rectangle 133">
            <a:extLst>
              <a:ext uri="{FF2B5EF4-FFF2-40B4-BE49-F238E27FC236}">
                <a16:creationId xmlns:a16="http://schemas.microsoft.com/office/drawing/2014/main" id="{0709555C-DF37-4DCA-ADD0-80978EC7F762}"/>
              </a:ext>
            </a:extLst>
          </p:cNvPr>
          <p:cNvSpPr/>
          <p:nvPr/>
        </p:nvSpPr>
        <p:spPr bwMode="auto">
          <a:xfrm>
            <a:off x="7036883" y="2903089"/>
            <a:ext cx="3825254"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4" name="Rounded Rectangle 155">
            <a:extLst>
              <a:ext uri="{FF2B5EF4-FFF2-40B4-BE49-F238E27FC236}">
                <a16:creationId xmlns:a16="http://schemas.microsoft.com/office/drawing/2014/main" id="{E58F90DE-1589-42FA-A896-5FF900CBB25A}"/>
              </a:ext>
            </a:extLst>
          </p:cNvPr>
          <p:cNvSpPr/>
          <p:nvPr/>
        </p:nvSpPr>
        <p:spPr bwMode="auto">
          <a:xfrm>
            <a:off x="7036883" y="377552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6" name="Rounded Rectangle 157">
            <a:extLst>
              <a:ext uri="{FF2B5EF4-FFF2-40B4-BE49-F238E27FC236}">
                <a16:creationId xmlns:a16="http://schemas.microsoft.com/office/drawing/2014/main" id="{79A03604-2A68-4666-B574-784B6091D5B3}"/>
              </a:ext>
            </a:extLst>
          </p:cNvPr>
          <p:cNvSpPr/>
          <p:nvPr/>
        </p:nvSpPr>
        <p:spPr bwMode="auto">
          <a:xfrm>
            <a:off x="7036883" y="5426962"/>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7" name="Rounded Rectangle 158">
            <a:extLst>
              <a:ext uri="{FF2B5EF4-FFF2-40B4-BE49-F238E27FC236}">
                <a16:creationId xmlns:a16="http://schemas.microsoft.com/office/drawing/2014/main" id="{BA6AEE74-9142-4CAD-AAE5-4F8F631A6351}"/>
              </a:ext>
            </a:extLst>
          </p:cNvPr>
          <p:cNvSpPr/>
          <p:nvPr/>
        </p:nvSpPr>
        <p:spPr bwMode="auto">
          <a:xfrm>
            <a:off x="7036883" y="3225050"/>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8" name="Rounded Rectangle 159">
            <a:extLst>
              <a:ext uri="{FF2B5EF4-FFF2-40B4-BE49-F238E27FC236}">
                <a16:creationId xmlns:a16="http://schemas.microsoft.com/office/drawing/2014/main" id="{8D716EAA-8B90-477F-A79F-027646169D31}"/>
              </a:ext>
            </a:extLst>
          </p:cNvPr>
          <p:cNvSpPr/>
          <p:nvPr/>
        </p:nvSpPr>
        <p:spPr bwMode="auto">
          <a:xfrm>
            <a:off x="7036883" y="597743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5" name="Rounded Rectangle 156">
            <a:extLst>
              <a:ext uri="{FF2B5EF4-FFF2-40B4-BE49-F238E27FC236}">
                <a16:creationId xmlns:a16="http://schemas.microsoft.com/office/drawing/2014/main" id="{684E744D-EA94-4D4D-A0E9-61DDEE1522C7}"/>
              </a:ext>
            </a:extLst>
          </p:cNvPr>
          <p:cNvSpPr/>
          <p:nvPr/>
        </p:nvSpPr>
        <p:spPr bwMode="auto">
          <a:xfrm>
            <a:off x="7036883" y="4326006"/>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5" name="Rounded Rectangle 171">
            <a:extLst>
              <a:ext uri="{FF2B5EF4-FFF2-40B4-BE49-F238E27FC236}">
                <a16:creationId xmlns:a16="http://schemas.microsoft.com/office/drawing/2014/main" id="{ED3A604F-7934-4731-831B-B958ECF35997}"/>
              </a:ext>
            </a:extLst>
          </p:cNvPr>
          <p:cNvSpPr/>
          <p:nvPr/>
        </p:nvSpPr>
        <p:spPr bwMode="auto">
          <a:xfrm>
            <a:off x="7036883" y="4876484"/>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6" name="Rounded Rectangle 172">
            <a:extLst>
              <a:ext uri="{FF2B5EF4-FFF2-40B4-BE49-F238E27FC236}">
                <a16:creationId xmlns:a16="http://schemas.microsoft.com/office/drawing/2014/main" id="{4D894A3C-AC68-4EA9-AABF-6C1F2FBFAEAE}"/>
              </a:ext>
            </a:extLst>
          </p:cNvPr>
          <p:cNvSpPr/>
          <p:nvPr/>
        </p:nvSpPr>
        <p:spPr bwMode="auto">
          <a:xfrm>
            <a:off x="10905682" y="4876484"/>
            <a:ext cx="674835" cy="515437"/>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7" name="Rectangle 76">
            <a:extLst>
              <a:ext uri="{FF2B5EF4-FFF2-40B4-BE49-F238E27FC236}">
                <a16:creationId xmlns:a16="http://schemas.microsoft.com/office/drawing/2014/main" id="{4A2BE73E-1868-4830-A999-1F0CBA5EE934}"/>
              </a:ext>
            </a:extLst>
          </p:cNvPr>
          <p:cNvSpPr/>
          <p:nvPr/>
        </p:nvSpPr>
        <p:spPr>
          <a:xfrm>
            <a:off x="7718504" y="762755"/>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78" name="Rounded Rectangle 115">
            <a:extLst>
              <a:ext uri="{FF2B5EF4-FFF2-40B4-BE49-F238E27FC236}">
                <a16:creationId xmlns:a16="http://schemas.microsoft.com/office/drawing/2014/main" id="{0192FDD3-FCB3-44E7-8A9B-D63E6404DFCB}"/>
              </a:ext>
            </a:extLst>
          </p:cNvPr>
          <p:cNvSpPr/>
          <p:nvPr/>
        </p:nvSpPr>
        <p:spPr bwMode="auto">
          <a:xfrm>
            <a:off x="8281400" y="826814"/>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79" name="Rounded Rectangle 117">
            <a:extLst>
              <a:ext uri="{FF2B5EF4-FFF2-40B4-BE49-F238E27FC236}">
                <a16:creationId xmlns:a16="http://schemas.microsoft.com/office/drawing/2014/main" id="{883C17D0-647A-4916-98B4-D29A7BFA3896}"/>
              </a:ext>
            </a:extLst>
          </p:cNvPr>
          <p:cNvSpPr/>
          <p:nvPr/>
        </p:nvSpPr>
        <p:spPr bwMode="auto">
          <a:xfrm>
            <a:off x="8952875" y="826814"/>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80" name="Rounded Rectangle 131">
            <a:extLst>
              <a:ext uri="{FF2B5EF4-FFF2-40B4-BE49-F238E27FC236}">
                <a16:creationId xmlns:a16="http://schemas.microsoft.com/office/drawing/2014/main" id="{9C222ED3-01B2-4AB4-BDCC-C7782F00EAA5}"/>
              </a:ext>
            </a:extLst>
          </p:cNvPr>
          <p:cNvSpPr/>
          <p:nvPr/>
        </p:nvSpPr>
        <p:spPr bwMode="auto">
          <a:xfrm>
            <a:off x="9624350" y="826814"/>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81" name="Rounded Rectangle 149">
            <a:extLst>
              <a:ext uri="{FF2B5EF4-FFF2-40B4-BE49-F238E27FC236}">
                <a16:creationId xmlns:a16="http://schemas.microsoft.com/office/drawing/2014/main" id="{7797232E-BF52-49EB-B44D-1586869A89AC}"/>
              </a:ext>
            </a:extLst>
          </p:cNvPr>
          <p:cNvSpPr/>
          <p:nvPr/>
        </p:nvSpPr>
        <p:spPr bwMode="auto">
          <a:xfrm>
            <a:off x="10295824" y="826814"/>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82" name="Rounded Rectangle 150">
            <a:extLst>
              <a:ext uri="{FF2B5EF4-FFF2-40B4-BE49-F238E27FC236}">
                <a16:creationId xmlns:a16="http://schemas.microsoft.com/office/drawing/2014/main" id="{29CB9190-2762-446F-8F99-E0817AA2ADC8}"/>
              </a:ext>
            </a:extLst>
          </p:cNvPr>
          <p:cNvSpPr/>
          <p:nvPr/>
        </p:nvSpPr>
        <p:spPr bwMode="auto">
          <a:xfrm>
            <a:off x="10967297" y="826814"/>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Tree>
    <p:extLst>
      <p:ext uri="{BB962C8B-B14F-4D97-AF65-F5344CB8AC3E}">
        <p14:creationId xmlns:p14="http://schemas.microsoft.com/office/powerpoint/2010/main" val="744590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Initiative name: F1.2 - Insert the name of the initiative</a:t>
            </a:r>
            <a:br>
              <a:rPr lang="en-US" sz="2400" b="0" kern="0" dirty="0"/>
            </a:br>
            <a:r>
              <a:rPr lang="en-US" sz="2400" b="0" kern="0" dirty="0" err="1"/>
              <a:t>Initiative</a:t>
            </a:r>
            <a:r>
              <a:rPr lang="en-US" sz="2400" b="0" kern="0" dirty="0"/>
              <a:t> snapshot description:</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15" name="Rounded Rectangle 7">
            <a:extLst>
              <a:ext uri="{FF2B5EF4-FFF2-40B4-BE49-F238E27FC236}">
                <a16:creationId xmlns:a16="http://schemas.microsoft.com/office/drawing/2014/main" id="{5A85AFE5-E2DF-43DF-9E96-718C7470F3E8}"/>
              </a:ext>
            </a:extLst>
          </p:cNvPr>
          <p:cNvSpPr/>
          <p:nvPr/>
        </p:nvSpPr>
        <p:spPr bwMode="auto">
          <a:xfrm>
            <a:off x="604837" y="1559647"/>
            <a:ext cx="10982326" cy="2028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17" name="Rounded Rectangle 15">
            <a:extLst>
              <a:ext uri="{FF2B5EF4-FFF2-40B4-BE49-F238E27FC236}">
                <a16:creationId xmlns:a16="http://schemas.microsoft.com/office/drawing/2014/main" id="{67DA502E-EA12-4686-BCCB-EC0A628A7A0F}"/>
              </a:ext>
            </a:extLst>
          </p:cNvPr>
          <p:cNvSpPr/>
          <p:nvPr/>
        </p:nvSpPr>
        <p:spPr bwMode="auto">
          <a:xfrm>
            <a:off x="604840"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Type of change</a:t>
            </a:r>
          </a:p>
        </p:txBody>
      </p:sp>
      <p:sp>
        <p:nvSpPr>
          <p:cNvPr id="24" name="Rounded Rectangle 16">
            <a:extLst>
              <a:ext uri="{FF2B5EF4-FFF2-40B4-BE49-F238E27FC236}">
                <a16:creationId xmlns:a16="http://schemas.microsoft.com/office/drawing/2014/main" id="{477FCF5F-C993-494F-8FA6-22544EABE547}"/>
              </a:ext>
            </a:extLst>
          </p:cNvPr>
          <p:cNvSpPr/>
          <p:nvPr/>
        </p:nvSpPr>
        <p:spPr bwMode="auto">
          <a:xfrm>
            <a:off x="604840"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29" name="Rounded Rectangle 22">
            <a:extLst>
              <a:ext uri="{FF2B5EF4-FFF2-40B4-BE49-F238E27FC236}">
                <a16:creationId xmlns:a16="http://schemas.microsoft.com/office/drawing/2014/main" id="{D551B8D5-B56A-4C77-A3E7-B1854881D9C6}"/>
              </a:ext>
            </a:extLst>
          </p:cNvPr>
          <p:cNvSpPr/>
          <p:nvPr/>
        </p:nvSpPr>
        <p:spPr bwMode="auto">
          <a:xfrm>
            <a:off x="5330778"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45" name="Rounded Rectangle 119">
            <a:extLst>
              <a:ext uri="{FF2B5EF4-FFF2-40B4-BE49-F238E27FC236}">
                <a16:creationId xmlns:a16="http://schemas.microsoft.com/office/drawing/2014/main" id="{1398E924-4FD2-4F02-BEE0-9FC70B86D616}"/>
              </a:ext>
            </a:extLst>
          </p:cNvPr>
          <p:cNvSpPr/>
          <p:nvPr/>
        </p:nvSpPr>
        <p:spPr bwMode="auto">
          <a:xfrm>
            <a:off x="604840" y="1797013"/>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46" name="Rounded Rectangle 122">
            <a:extLst>
              <a:ext uri="{FF2B5EF4-FFF2-40B4-BE49-F238E27FC236}">
                <a16:creationId xmlns:a16="http://schemas.microsoft.com/office/drawing/2014/main" id="{F38FD03F-B66D-4313-8B46-CEC23F6B4569}"/>
              </a:ext>
            </a:extLst>
          </p:cNvPr>
          <p:cNvSpPr/>
          <p:nvPr/>
        </p:nvSpPr>
        <p:spPr bwMode="auto">
          <a:xfrm>
            <a:off x="10905682" y="1797013"/>
            <a:ext cx="681481" cy="36967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7" name="Rounded Rectangle 125">
            <a:extLst>
              <a:ext uri="{FF2B5EF4-FFF2-40B4-BE49-F238E27FC236}">
                <a16:creationId xmlns:a16="http://schemas.microsoft.com/office/drawing/2014/main" id="{7697636E-D8FD-4216-9F00-055097A41D95}"/>
              </a:ext>
            </a:extLst>
          </p:cNvPr>
          <p:cNvSpPr/>
          <p:nvPr/>
        </p:nvSpPr>
        <p:spPr bwMode="auto">
          <a:xfrm>
            <a:off x="604840" y="2201248"/>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48" name="Rounded Rectangle 127">
            <a:extLst>
              <a:ext uri="{FF2B5EF4-FFF2-40B4-BE49-F238E27FC236}">
                <a16:creationId xmlns:a16="http://schemas.microsoft.com/office/drawing/2014/main" id="{B029AF25-75EB-4F87-A6E4-D3A3E4F37C5B}"/>
              </a:ext>
            </a:extLst>
          </p:cNvPr>
          <p:cNvSpPr/>
          <p:nvPr/>
        </p:nvSpPr>
        <p:spPr bwMode="auto">
          <a:xfrm>
            <a:off x="10905682" y="2201248"/>
            <a:ext cx="681481" cy="36967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9" name="Rounded Rectangle 118">
            <a:extLst>
              <a:ext uri="{FF2B5EF4-FFF2-40B4-BE49-F238E27FC236}">
                <a16:creationId xmlns:a16="http://schemas.microsoft.com/office/drawing/2014/main" id="{04E09545-C5BC-44DE-B91D-972E66E801F4}"/>
              </a:ext>
            </a:extLst>
          </p:cNvPr>
          <p:cNvSpPr/>
          <p:nvPr/>
        </p:nvSpPr>
        <p:spPr bwMode="auto">
          <a:xfrm>
            <a:off x="1841895" y="1797013"/>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0" name="Rounded Rectangle 120">
            <a:extLst>
              <a:ext uri="{FF2B5EF4-FFF2-40B4-BE49-F238E27FC236}">
                <a16:creationId xmlns:a16="http://schemas.microsoft.com/office/drawing/2014/main" id="{B139060F-990E-42F9-AD61-3B2FC7BDE054}"/>
              </a:ext>
            </a:extLst>
          </p:cNvPr>
          <p:cNvSpPr/>
          <p:nvPr/>
        </p:nvSpPr>
        <p:spPr bwMode="auto">
          <a:xfrm>
            <a:off x="1841895" y="2201248"/>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55" name="Rounded Rectangle 101">
            <a:extLst>
              <a:ext uri="{FF2B5EF4-FFF2-40B4-BE49-F238E27FC236}">
                <a16:creationId xmlns:a16="http://schemas.microsoft.com/office/drawing/2014/main" id="{C2AFE4C6-6F30-4DD3-B0E7-70AC542C1C87}"/>
              </a:ext>
            </a:extLst>
          </p:cNvPr>
          <p:cNvSpPr/>
          <p:nvPr/>
        </p:nvSpPr>
        <p:spPr bwMode="auto">
          <a:xfrm>
            <a:off x="6179743"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56" name="Rounded Rectangle 103">
            <a:extLst>
              <a:ext uri="{FF2B5EF4-FFF2-40B4-BE49-F238E27FC236}">
                <a16:creationId xmlns:a16="http://schemas.microsoft.com/office/drawing/2014/main" id="{8589D41B-A992-4A91-8904-E34500436367}"/>
              </a:ext>
            </a:extLst>
          </p:cNvPr>
          <p:cNvSpPr/>
          <p:nvPr/>
        </p:nvSpPr>
        <p:spPr bwMode="auto">
          <a:xfrm>
            <a:off x="6179743"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1" name="Rounded Rectangle 152">
            <a:extLst>
              <a:ext uri="{FF2B5EF4-FFF2-40B4-BE49-F238E27FC236}">
                <a16:creationId xmlns:a16="http://schemas.microsoft.com/office/drawing/2014/main" id="{FD021BF4-F43B-4568-AB6A-CF752B1DD07D}"/>
              </a:ext>
            </a:extLst>
          </p:cNvPr>
          <p:cNvSpPr/>
          <p:nvPr/>
        </p:nvSpPr>
        <p:spPr bwMode="auto">
          <a:xfrm>
            <a:off x="10905682"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25" name="Rounded Rectangle 17">
            <a:extLst>
              <a:ext uri="{FF2B5EF4-FFF2-40B4-BE49-F238E27FC236}">
                <a16:creationId xmlns:a16="http://schemas.microsoft.com/office/drawing/2014/main" id="{983B18C6-0EA1-4FC4-8332-CB0A58203C3A}"/>
              </a:ext>
            </a:extLst>
          </p:cNvPr>
          <p:cNvSpPr/>
          <p:nvPr/>
        </p:nvSpPr>
        <p:spPr bwMode="auto">
          <a:xfrm>
            <a:off x="604840" y="377552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41" name="Rounded Rectangle 38">
            <a:extLst>
              <a:ext uri="{FF2B5EF4-FFF2-40B4-BE49-F238E27FC236}">
                <a16:creationId xmlns:a16="http://schemas.microsoft.com/office/drawing/2014/main" id="{8D3DB3C4-33C2-4AF6-844D-62B23E0C39F7}"/>
              </a:ext>
            </a:extLst>
          </p:cNvPr>
          <p:cNvSpPr/>
          <p:nvPr/>
        </p:nvSpPr>
        <p:spPr bwMode="auto">
          <a:xfrm>
            <a:off x="5330778"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57" name="Rounded Rectangle 104">
            <a:extLst>
              <a:ext uri="{FF2B5EF4-FFF2-40B4-BE49-F238E27FC236}">
                <a16:creationId xmlns:a16="http://schemas.microsoft.com/office/drawing/2014/main" id="{758EE8DC-AC66-4019-835B-C95CA61E5C61}"/>
              </a:ext>
            </a:extLst>
          </p:cNvPr>
          <p:cNvSpPr/>
          <p:nvPr/>
        </p:nvSpPr>
        <p:spPr bwMode="auto">
          <a:xfrm>
            <a:off x="6179743" y="377552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2</a:t>
            </a:r>
          </a:p>
        </p:txBody>
      </p:sp>
      <p:sp>
        <p:nvSpPr>
          <p:cNvPr id="69" name="Rounded Rectangle 160">
            <a:extLst>
              <a:ext uri="{FF2B5EF4-FFF2-40B4-BE49-F238E27FC236}">
                <a16:creationId xmlns:a16="http://schemas.microsoft.com/office/drawing/2014/main" id="{6ACE009F-1FEB-4CA6-AB37-494E6CE18766}"/>
              </a:ext>
            </a:extLst>
          </p:cNvPr>
          <p:cNvSpPr/>
          <p:nvPr/>
        </p:nvSpPr>
        <p:spPr bwMode="auto">
          <a:xfrm>
            <a:off x="10905682"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7" name="Rounded Rectangle 20">
            <a:extLst>
              <a:ext uri="{FF2B5EF4-FFF2-40B4-BE49-F238E27FC236}">
                <a16:creationId xmlns:a16="http://schemas.microsoft.com/office/drawing/2014/main" id="{D4DF07D8-EB18-4DEC-B228-72CBFB5241DC}"/>
              </a:ext>
            </a:extLst>
          </p:cNvPr>
          <p:cNvSpPr/>
          <p:nvPr/>
        </p:nvSpPr>
        <p:spPr bwMode="auto">
          <a:xfrm>
            <a:off x="604840" y="5426962"/>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42" name="Rounded Rectangle 41">
            <a:extLst>
              <a:ext uri="{FF2B5EF4-FFF2-40B4-BE49-F238E27FC236}">
                <a16:creationId xmlns:a16="http://schemas.microsoft.com/office/drawing/2014/main" id="{D273348D-2139-48D4-AA6F-B6AD588564FF}"/>
              </a:ext>
            </a:extLst>
          </p:cNvPr>
          <p:cNvSpPr/>
          <p:nvPr/>
        </p:nvSpPr>
        <p:spPr bwMode="auto">
          <a:xfrm>
            <a:off x="5330778" y="5426962"/>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59" name="Rounded Rectangle 129">
            <a:extLst>
              <a:ext uri="{FF2B5EF4-FFF2-40B4-BE49-F238E27FC236}">
                <a16:creationId xmlns:a16="http://schemas.microsoft.com/office/drawing/2014/main" id="{22D2634D-9684-4F83-BD4D-54859E087D98}"/>
              </a:ext>
            </a:extLst>
          </p:cNvPr>
          <p:cNvSpPr/>
          <p:nvPr/>
        </p:nvSpPr>
        <p:spPr bwMode="auto">
          <a:xfrm>
            <a:off x="6179743" y="5426962"/>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5</a:t>
            </a:r>
          </a:p>
        </p:txBody>
      </p:sp>
      <p:sp>
        <p:nvSpPr>
          <p:cNvPr id="70" name="Rounded Rectangle 161">
            <a:extLst>
              <a:ext uri="{FF2B5EF4-FFF2-40B4-BE49-F238E27FC236}">
                <a16:creationId xmlns:a16="http://schemas.microsoft.com/office/drawing/2014/main" id="{4BC60C7C-B30E-469C-8339-5AACBA7E5408}"/>
              </a:ext>
            </a:extLst>
          </p:cNvPr>
          <p:cNvSpPr/>
          <p:nvPr/>
        </p:nvSpPr>
        <p:spPr bwMode="auto">
          <a:xfrm>
            <a:off x="10905682" y="5426962"/>
            <a:ext cx="674835" cy="515437"/>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30" name="Rounded Rectangle 23">
            <a:extLst>
              <a:ext uri="{FF2B5EF4-FFF2-40B4-BE49-F238E27FC236}">
                <a16:creationId xmlns:a16="http://schemas.microsoft.com/office/drawing/2014/main" id="{05E8815A-66EA-485D-BD59-F40F0124ADC8}"/>
              </a:ext>
            </a:extLst>
          </p:cNvPr>
          <p:cNvSpPr/>
          <p:nvPr/>
        </p:nvSpPr>
        <p:spPr bwMode="auto">
          <a:xfrm>
            <a:off x="604840" y="3225050"/>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3" name="Rounded Rectangle 42">
            <a:extLst>
              <a:ext uri="{FF2B5EF4-FFF2-40B4-BE49-F238E27FC236}">
                <a16:creationId xmlns:a16="http://schemas.microsoft.com/office/drawing/2014/main" id="{30BE76AC-9BE3-4387-9E5F-4C295E4A914A}"/>
              </a:ext>
            </a:extLst>
          </p:cNvPr>
          <p:cNvSpPr/>
          <p:nvPr/>
        </p:nvSpPr>
        <p:spPr bwMode="auto">
          <a:xfrm>
            <a:off x="5330778"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2" name="Rounded Rectangle 153">
            <a:extLst>
              <a:ext uri="{FF2B5EF4-FFF2-40B4-BE49-F238E27FC236}">
                <a16:creationId xmlns:a16="http://schemas.microsoft.com/office/drawing/2014/main" id="{06E1C95D-1367-461A-B40C-95B4CD101428}"/>
              </a:ext>
            </a:extLst>
          </p:cNvPr>
          <p:cNvSpPr/>
          <p:nvPr/>
        </p:nvSpPr>
        <p:spPr bwMode="auto">
          <a:xfrm>
            <a:off x="6179743" y="3225050"/>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unit 1</a:t>
            </a:r>
          </a:p>
        </p:txBody>
      </p:sp>
      <p:sp>
        <p:nvSpPr>
          <p:cNvPr id="71" name="Rounded Rectangle 162">
            <a:extLst>
              <a:ext uri="{FF2B5EF4-FFF2-40B4-BE49-F238E27FC236}">
                <a16:creationId xmlns:a16="http://schemas.microsoft.com/office/drawing/2014/main" id="{0562BA56-3F06-42AE-995B-A35FA7E869F5}"/>
              </a:ext>
            </a:extLst>
          </p:cNvPr>
          <p:cNvSpPr/>
          <p:nvPr/>
        </p:nvSpPr>
        <p:spPr bwMode="auto">
          <a:xfrm>
            <a:off x="10905682"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31" name="Rounded Rectangle 24">
            <a:extLst>
              <a:ext uri="{FF2B5EF4-FFF2-40B4-BE49-F238E27FC236}">
                <a16:creationId xmlns:a16="http://schemas.microsoft.com/office/drawing/2014/main" id="{BE2DBE1E-CE32-496D-874C-B06379789F9D}"/>
              </a:ext>
            </a:extLst>
          </p:cNvPr>
          <p:cNvSpPr/>
          <p:nvPr/>
        </p:nvSpPr>
        <p:spPr bwMode="auto">
          <a:xfrm>
            <a:off x="604840" y="597743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4" name="Rounded Rectangle 43">
            <a:extLst>
              <a:ext uri="{FF2B5EF4-FFF2-40B4-BE49-F238E27FC236}">
                <a16:creationId xmlns:a16="http://schemas.microsoft.com/office/drawing/2014/main" id="{9E75FAB5-91FB-4EDB-960E-EFC510016A53}"/>
              </a:ext>
            </a:extLst>
          </p:cNvPr>
          <p:cNvSpPr/>
          <p:nvPr/>
        </p:nvSpPr>
        <p:spPr bwMode="auto">
          <a:xfrm>
            <a:off x="5330778"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3" name="Rounded Rectangle 154">
            <a:extLst>
              <a:ext uri="{FF2B5EF4-FFF2-40B4-BE49-F238E27FC236}">
                <a16:creationId xmlns:a16="http://schemas.microsoft.com/office/drawing/2014/main" id="{28F71DEF-CB03-412F-9387-FBA9D2880E1F}"/>
              </a:ext>
            </a:extLst>
          </p:cNvPr>
          <p:cNvSpPr/>
          <p:nvPr/>
        </p:nvSpPr>
        <p:spPr bwMode="auto">
          <a:xfrm>
            <a:off x="6179743" y="597743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6</a:t>
            </a:r>
          </a:p>
        </p:txBody>
      </p:sp>
      <p:sp>
        <p:nvSpPr>
          <p:cNvPr id="72" name="Rounded Rectangle 163">
            <a:extLst>
              <a:ext uri="{FF2B5EF4-FFF2-40B4-BE49-F238E27FC236}">
                <a16:creationId xmlns:a16="http://schemas.microsoft.com/office/drawing/2014/main" id="{65913332-30F3-4528-9181-A909D926C025}"/>
              </a:ext>
            </a:extLst>
          </p:cNvPr>
          <p:cNvSpPr/>
          <p:nvPr/>
        </p:nvSpPr>
        <p:spPr bwMode="auto">
          <a:xfrm>
            <a:off x="10905682"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6" name="Rounded Rectangle 18">
            <a:extLst>
              <a:ext uri="{FF2B5EF4-FFF2-40B4-BE49-F238E27FC236}">
                <a16:creationId xmlns:a16="http://schemas.microsoft.com/office/drawing/2014/main" id="{EAC2DA94-5618-4845-9726-7BA1883CB4B1}"/>
              </a:ext>
            </a:extLst>
          </p:cNvPr>
          <p:cNvSpPr/>
          <p:nvPr/>
        </p:nvSpPr>
        <p:spPr bwMode="auto">
          <a:xfrm>
            <a:off x="604840" y="4326006"/>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51" name="Rounded Rectangle 114">
            <a:extLst>
              <a:ext uri="{FF2B5EF4-FFF2-40B4-BE49-F238E27FC236}">
                <a16:creationId xmlns:a16="http://schemas.microsoft.com/office/drawing/2014/main" id="{CC91D6D8-5A1E-4BA7-AFC3-17EAFDED9571}"/>
              </a:ext>
            </a:extLst>
          </p:cNvPr>
          <p:cNvSpPr/>
          <p:nvPr/>
        </p:nvSpPr>
        <p:spPr bwMode="auto">
          <a:xfrm>
            <a:off x="5330778"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8" name="Rounded Rectangle 105">
            <a:extLst>
              <a:ext uri="{FF2B5EF4-FFF2-40B4-BE49-F238E27FC236}">
                <a16:creationId xmlns:a16="http://schemas.microsoft.com/office/drawing/2014/main" id="{1BD704FA-5F60-41B3-9BFE-670F26D2D60A}"/>
              </a:ext>
            </a:extLst>
          </p:cNvPr>
          <p:cNvSpPr/>
          <p:nvPr/>
        </p:nvSpPr>
        <p:spPr bwMode="auto">
          <a:xfrm>
            <a:off x="6179743" y="4326006"/>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3</a:t>
            </a:r>
          </a:p>
        </p:txBody>
      </p:sp>
      <p:sp>
        <p:nvSpPr>
          <p:cNvPr id="73" name="Rounded Rectangle 164">
            <a:extLst>
              <a:ext uri="{FF2B5EF4-FFF2-40B4-BE49-F238E27FC236}">
                <a16:creationId xmlns:a16="http://schemas.microsoft.com/office/drawing/2014/main" id="{A6CA0E31-8ED9-47A1-B9E8-01A6FC914EE2}"/>
              </a:ext>
            </a:extLst>
          </p:cNvPr>
          <p:cNvSpPr/>
          <p:nvPr/>
        </p:nvSpPr>
        <p:spPr bwMode="auto">
          <a:xfrm>
            <a:off x="10905682"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2" name="Rounded Rectangle 116">
            <a:extLst>
              <a:ext uri="{FF2B5EF4-FFF2-40B4-BE49-F238E27FC236}">
                <a16:creationId xmlns:a16="http://schemas.microsoft.com/office/drawing/2014/main" id="{38FDFF14-FAC5-4F97-8206-4A6AC8AF0F43}"/>
              </a:ext>
            </a:extLst>
          </p:cNvPr>
          <p:cNvSpPr/>
          <p:nvPr/>
        </p:nvSpPr>
        <p:spPr bwMode="auto">
          <a:xfrm>
            <a:off x="604840" y="4876484"/>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28" name="Rounded Rectangle 21">
            <a:extLst>
              <a:ext uri="{FF2B5EF4-FFF2-40B4-BE49-F238E27FC236}">
                <a16:creationId xmlns:a16="http://schemas.microsoft.com/office/drawing/2014/main" id="{4A7A3EDA-87A0-4FD1-A67F-0BCF13484A13}"/>
              </a:ext>
            </a:extLst>
          </p:cNvPr>
          <p:cNvSpPr/>
          <p:nvPr/>
        </p:nvSpPr>
        <p:spPr bwMode="auto">
          <a:xfrm>
            <a:off x="1451392" y="2903089"/>
            <a:ext cx="3846429"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32" name="Rounded Rectangle 32">
            <a:extLst>
              <a:ext uri="{FF2B5EF4-FFF2-40B4-BE49-F238E27FC236}">
                <a16:creationId xmlns:a16="http://schemas.microsoft.com/office/drawing/2014/main" id="{C0CCACEF-375F-4B3E-B874-2F9AF6925862}"/>
              </a:ext>
            </a:extLst>
          </p:cNvPr>
          <p:cNvSpPr/>
          <p:nvPr/>
        </p:nvSpPr>
        <p:spPr bwMode="auto">
          <a:xfrm>
            <a:off x="1451392" y="377552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4" name="Rounded Rectangle 35">
            <a:extLst>
              <a:ext uri="{FF2B5EF4-FFF2-40B4-BE49-F238E27FC236}">
                <a16:creationId xmlns:a16="http://schemas.microsoft.com/office/drawing/2014/main" id="{8F28EE68-816D-43E7-9726-7E1B7E00EE1D}"/>
              </a:ext>
            </a:extLst>
          </p:cNvPr>
          <p:cNvSpPr/>
          <p:nvPr/>
        </p:nvSpPr>
        <p:spPr bwMode="auto">
          <a:xfrm>
            <a:off x="1451392" y="5426962"/>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5" name="Rounded Rectangle 36">
            <a:extLst>
              <a:ext uri="{FF2B5EF4-FFF2-40B4-BE49-F238E27FC236}">
                <a16:creationId xmlns:a16="http://schemas.microsoft.com/office/drawing/2014/main" id="{0C72C813-0EC7-46B5-A37C-E09F20BF4249}"/>
              </a:ext>
            </a:extLst>
          </p:cNvPr>
          <p:cNvSpPr/>
          <p:nvPr/>
        </p:nvSpPr>
        <p:spPr bwMode="auto">
          <a:xfrm>
            <a:off x="1451392" y="3225050"/>
            <a:ext cx="3846429" cy="515437"/>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36" name="Rounded Rectangle 37">
            <a:extLst>
              <a:ext uri="{FF2B5EF4-FFF2-40B4-BE49-F238E27FC236}">
                <a16:creationId xmlns:a16="http://schemas.microsoft.com/office/drawing/2014/main" id="{B340F78A-BC7A-43D2-8DBF-2F1D840ADE44}"/>
              </a:ext>
            </a:extLst>
          </p:cNvPr>
          <p:cNvSpPr/>
          <p:nvPr/>
        </p:nvSpPr>
        <p:spPr bwMode="auto">
          <a:xfrm>
            <a:off x="1451392" y="597743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3" name="Rounded Rectangle 33">
            <a:extLst>
              <a:ext uri="{FF2B5EF4-FFF2-40B4-BE49-F238E27FC236}">
                <a16:creationId xmlns:a16="http://schemas.microsoft.com/office/drawing/2014/main" id="{849C6DD0-778C-41DE-BE6C-6021CA90916A}"/>
              </a:ext>
            </a:extLst>
          </p:cNvPr>
          <p:cNvSpPr/>
          <p:nvPr/>
        </p:nvSpPr>
        <p:spPr bwMode="auto">
          <a:xfrm>
            <a:off x="1451392" y="4326006"/>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3" name="Rounded Rectangle 121">
            <a:extLst>
              <a:ext uri="{FF2B5EF4-FFF2-40B4-BE49-F238E27FC236}">
                <a16:creationId xmlns:a16="http://schemas.microsoft.com/office/drawing/2014/main" id="{490F45C5-BA18-4A77-989A-C1CB8E20C552}"/>
              </a:ext>
            </a:extLst>
          </p:cNvPr>
          <p:cNvSpPr/>
          <p:nvPr/>
        </p:nvSpPr>
        <p:spPr bwMode="auto">
          <a:xfrm>
            <a:off x="1451392" y="4876484"/>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4" name="Rounded Rectangle 124">
            <a:extLst>
              <a:ext uri="{FF2B5EF4-FFF2-40B4-BE49-F238E27FC236}">
                <a16:creationId xmlns:a16="http://schemas.microsoft.com/office/drawing/2014/main" id="{92153F9B-6FC8-42E6-B1E5-D8B384A2CCA8}"/>
              </a:ext>
            </a:extLst>
          </p:cNvPr>
          <p:cNvSpPr/>
          <p:nvPr/>
        </p:nvSpPr>
        <p:spPr bwMode="auto">
          <a:xfrm>
            <a:off x="5330778" y="4876484"/>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4" name="Rounded Rectangle 165">
            <a:extLst>
              <a:ext uri="{FF2B5EF4-FFF2-40B4-BE49-F238E27FC236}">
                <a16:creationId xmlns:a16="http://schemas.microsoft.com/office/drawing/2014/main" id="{EEEFAC0A-85D1-4AF6-9448-85781AB76427}"/>
              </a:ext>
            </a:extLst>
          </p:cNvPr>
          <p:cNvSpPr/>
          <p:nvPr/>
        </p:nvSpPr>
        <p:spPr bwMode="auto">
          <a:xfrm>
            <a:off x="6179743" y="4876484"/>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4</a:t>
            </a:r>
          </a:p>
        </p:txBody>
      </p:sp>
      <p:sp>
        <p:nvSpPr>
          <p:cNvPr id="60" name="Rounded Rectangle 133">
            <a:extLst>
              <a:ext uri="{FF2B5EF4-FFF2-40B4-BE49-F238E27FC236}">
                <a16:creationId xmlns:a16="http://schemas.microsoft.com/office/drawing/2014/main" id="{0709555C-DF37-4DCA-ADD0-80978EC7F762}"/>
              </a:ext>
            </a:extLst>
          </p:cNvPr>
          <p:cNvSpPr/>
          <p:nvPr/>
        </p:nvSpPr>
        <p:spPr bwMode="auto">
          <a:xfrm>
            <a:off x="7036883" y="2903089"/>
            <a:ext cx="3825254"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4" name="Rounded Rectangle 155">
            <a:extLst>
              <a:ext uri="{FF2B5EF4-FFF2-40B4-BE49-F238E27FC236}">
                <a16:creationId xmlns:a16="http://schemas.microsoft.com/office/drawing/2014/main" id="{E58F90DE-1589-42FA-A896-5FF900CBB25A}"/>
              </a:ext>
            </a:extLst>
          </p:cNvPr>
          <p:cNvSpPr/>
          <p:nvPr/>
        </p:nvSpPr>
        <p:spPr bwMode="auto">
          <a:xfrm>
            <a:off x="7036883" y="377552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6" name="Rounded Rectangle 157">
            <a:extLst>
              <a:ext uri="{FF2B5EF4-FFF2-40B4-BE49-F238E27FC236}">
                <a16:creationId xmlns:a16="http://schemas.microsoft.com/office/drawing/2014/main" id="{79A03604-2A68-4666-B574-784B6091D5B3}"/>
              </a:ext>
            </a:extLst>
          </p:cNvPr>
          <p:cNvSpPr/>
          <p:nvPr/>
        </p:nvSpPr>
        <p:spPr bwMode="auto">
          <a:xfrm>
            <a:off x="7036883" y="5426962"/>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7" name="Rounded Rectangle 158">
            <a:extLst>
              <a:ext uri="{FF2B5EF4-FFF2-40B4-BE49-F238E27FC236}">
                <a16:creationId xmlns:a16="http://schemas.microsoft.com/office/drawing/2014/main" id="{BA6AEE74-9142-4CAD-AAE5-4F8F631A6351}"/>
              </a:ext>
            </a:extLst>
          </p:cNvPr>
          <p:cNvSpPr/>
          <p:nvPr/>
        </p:nvSpPr>
        <p:spPr bwMode="auto">
          <a:xfrm>
            <a:off x="7036883" y="3225050"/>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8" name="Rounded Rectangle 159">
            <a:extLst>
              <a:ext uri="{FF2B5EF4-FFF2-40B4-BE49-F238E27FC236}">
                <a16:creationId xmlns:a16="http://schemas.microsoft.com/office/drawing/2014/main" id="{8D716EAA-8B90-477F-A79F-027646169D31}"/>
              </a:ext>
            </a:extLst>
          </p:cNvPr>
          <p:cNvSpPr/>
          <p:nvPr/>
        </p:nvSpPr>
        <p:spPr bwMode="auto">
          <a:xfrm>
            <a:off x="7036883" y="597743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5" name="Rounded Rectangle 156">
            <a:extLst>
              <a:ext uri="{FF2B5EF4-FFF2-40B4-BE49-F238E27FC236}">
                <a16:creationId xmlns:a16="http://schemas.microsoft.com/office/drawing/2014/main" id="{684E744D-EA94-4D4D-A0E9-61DDEE1522C7}"/>
              </a:ext>
            </a:extLst>
          </p:cNvPr>
          <p:cNvSpPr/>
          <p:nvPr/>
        </p:nvSpPr>
        <p:spPr bwMode="auto">
          <a:xfrm>
            <a:off x="7036883" y="4326006"/>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5" name="Rounded Rectangle 171">
            <a:extLst>
              <a:ext uri="{FF2B5EF4-FFF2-40B4-BE49-F238E27FC236}">
                <a16:creationId xmlns:a16="http://schemas.microsoft.com/office/drawing/2014/main" id="{ED3A604F-7934-4731-831B-B958ECF35997}"/>
              </a:ext>
            </a:extLst>
          </p:cNvPr>
          <p:cNvSpPr/>
          <p:nvPr/>
        </p:nvSpPr>
        <p:spPr bwMode="auto">
          <a:xfrm>
            <a:off x="7036883" y="4876484"/>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6" name="Rounded Rectangle 172">
            <a:extLst>
              <a:ext uri="{FF2B5EF4-FFF2-40B4-BE49-F238E27FC236}">
                <a16:creationId xmlns:a16="http://schemas.microsoft.com/office/drawing/2014/main" id="{4D894A3C-AC68-4EA9-AABF-6C1F2FBFAEAE}"/>
              </a:ext>
            </a:extLst>
          </p:cNvPr>
          <p:cNvSpPr/>
          <p:nvPr/>
        </p:nvSpPr>
        <p:spPr bwMode="auto">
          <a:xfrm>
            <a:off x="10905682" y="4876484"/>
            <a:ext cx="674835" cy="515437"/>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7" name="Rectangle 76">
            <a:extLst>
              <a:ext uri="{FF2B5EF4-FFF2-40B4-BE49-F238E27FC236}">
                <a16:creationId xmlns:a16="http://schemas.microsoft.com/office/drawing/2014/main" id="{4A2BE73E-1868-4830-A999-1F0CBA5EE934}"/>
              </a:ext>
            </a:extLst>
          </p:cNvPr>
          <p:cNvSpPr/>
          <p:nvPr/>
        </p:nvSpPr>
        <p:spPr>
          <a:xfrm>
            <a:off x="7718504" y="762755"/>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78" name="Rounded Rectangle 115">
            <a:extLst>
              <a:ext uri="{FF2B5EF4-FFF2-40B4-BE49-F238E27FC236}">
                <a16:creationId xmlns:a16="http://schemas.microsoft.com/office/drawing/2014/main" id="{0192FDD3-FCB3-44E7-8A9B-D63E6404DFCB}"/>
              </a:ext>
            </a:extLst>
          </p:cNvPr>
          <p:cNvSpPr/>
          <p:nvPr/>
        </p:nvSpPr>
        <p:spPr bwMode="auto">
          <a:xfrm>
            <a:off x="8281400" y="826814"/>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79" name="Rounded Rectangle 117">
            <a:extLst>
              <a:ext uri="{FF2B5EF4-FFF2-40B4-BE49-F238E27FC236}">
                <a16:creationId xmlns:a16="http://schemas.microsoft.com/office/drawing/2014/main" id="{883C17D0-647A-4916-98B4-D29A7BFA3896}"/>
              </a:ext>
            </a:extLst>
          </p:cNvPr>
          <p:cNvSpPr/>
          <p:nvPr/>
        </p:nvSpPr>
        <p:spPr bwMode="auto">
          <a:xfrm>
            <a:off x="8952875" y="826814"/>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80" name="Rounded Rectangle 131">
            <a:extLst>
              <a:ext uri="{FF2B5EF4-FFF2-40B4-BE49-F238E27FC236}">
                <a16:creationId xmlns:a16="http://schemas.microsoft.com/office/drawing/2014/main" id="{9C222ED3-01B2-4AB4-BDCC-C7782F00EAA5}"/>
              </a:ext>
            </a:extLst>
          </p:cNvPr>
          <p:cNvSpPr/>
          <p:nvPr/>
        </p:nvSpPr>
        <p:spPr bwMode="auto">
          <a:xfrm>
            <a:off x="9624350" y="826814"/>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81" name="Rounded Rectangle 149">
            <a:extLst>
              <a:ext uri="{FF2B5EF4-FFF2-40B4-BE49-F238E27FC236}">
                <a16:creationId xmlns:a16="http://schemas.microsoft.com/office/drawing/2014/main" id="{7797232E-BF52-49EB-B44D-1586869A89AC}"/>
              </a:ext>
            </a:extLst>
          </p:cNvPr>
          <p:cNvSpPr/>
          <p:nvPr/>
        </p:nvSpPr>
        <p:spPr bwMode="auto">
          <a:xfrm>
            <a:off x="10295824" y="826814"/>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82" name="Rounded Rectangle 150">
            <a:extLst>
              <a:ext uri="{FF2B5EF4-FFF2-40B4-BE49-F238E27FC236}">
                <a16:creationId xmlns:a16="http://schemas.microsoft.com/office/drawing/2014/main" id="{29CB9190-2762-446F-8F99-E0817AA2ADC8}"/>
              </a:ext>
            </a:extLst>
          </p:cNvPr>
          <p:cNvSpPr/>
          <p:nvPr/>
        </p:nvSpPr>
        <p:spPr bwMode="auto">
          <a:xfrm>
            <a:off x="10967297" y="826814"/>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Tree>
    <p:extLst>
      <p:ext uri="{BB962C8B-B14F-4D97-AF65-F5344CB8AC3E}">
        <p14:creationId xmlns:p14="http://schemas.microsoft.com/office/powerpoint/2010/main" val="2900554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Initiative name: F1.3 - Insert the name of the initiative</a:t>
            </a:r>
            <a:br>
              <a:rPr lang="en-US" sz="2400" b="0" kern="0" dirty="0"/>
            </a:br>
            <a:r>
              <a:rPr lang="en-US" sz="2400" b="0" kern="0" dirty="0" err="1"/>
              <a:t>Initiative</a:t>
            </a:r>
            <a:r>
              <a:rPr lang="en-US" sz="2400" b="0" kern="0" dirty="0"/>
              <a:t> snapshot description:</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15" name="Rounded Rectangle 7">
            <a:extLst>
              <a:ext uri="{FF2B5EF4-FFF2-40B4-BE49-F238E27FC236}">
                <a16:creationId xmlns:a16="http://schemas.microsoft.com/office/drawing/2014/main" id="{5A85AFE5-E2DF-43DF-9E96-718C7470F3E8}"/>
              </a:ext>
            </a:extLst>
          </p:cNvPr>
          <p:cNvSpPr/>
          <p:nvPr/>
        </p:nvSpPr>
        <p:spPr bwMode="auto">
          <a:xfrm>
            <a:off x="604837" y="1559647"/>
            <a:ext cx="10982326" cy="2028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17" name="Rounded Rectangle 15">
            <a:extLst>
              <a:ext uri="{FF2B5EF4-FFF2-40B4-BE49-F238E27FC236}">
                <a16:creationId xmlns:a16="http://schemas.microsoft.com/office/drawing/2014/main" id="{67DA502E-EA12-4686-BCCB-EC0A628A7A0F}"/>
              </a:ext>
            </a:extLst>
          </p:cNvPr>
          <p:cNvSpPr/>
          <p:nvPr/>
        </p:nvSpPr>
        <p:spPr bwMode="auto">
          <a:xfrm>
            <a:off x="604840"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Type of change</a:t>
            </a:r>
          </a:p>
        </p:txBody>
      </p:sp>
      <p:sp>
        <p:nvSpPr>
          <p:cNvPr id="24" name="Rounded Rectangle 16">
            <a:extLst>
              <a:ext uri="{FF2B5EF4-FFF2-40B4-BE49-F238E27FC236}">
                <a16:creationId xmlns:a16="http://schemas.microsoft.com/office/drawing/2014/main" id="{477FCF5F-C993-494F-8FA6-22544EABE547}"/>
              </a:ext>
            </a:extLst>
          </p:cNvPr>
          <p:cNvSpPr/>
          <p:nvPr/>
        </p:nvSpPr>
        <p:spPr bwMode="auto">
          <a:xfrm>
            <a:off x="604840"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29" name="Rounded Rectangle 22">
            <a:extLst>
              <a:ext uri="{FF2B5EF4-FFF2-40B4-BE49-F238E27FC236}">
                <a16:creationId xmlns:a16="http://schemas.microsoft.com/office/drawing/2014/main" id="{D551B8D5-B56A-4C77-A3E7-B1854881D9C6}"/>
              </a:ext>
            </a:extLst>
          </p:cNvPr>
          <p:cNvSpPr/>
          <p:nvPr/>
        </p:nvSpPr>
        <p:spPr bwMode="auto">
          <a:xfrm>
            <a:off x="5330778"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45" name="Rounded Rectangle 119">
            <a:extLst>
              <a:ext uri="{FF2B5EF4-FFF2-40B4-BE49-F238E27FC236}">
                <a16:creationId xmlns:a16="http://schemas.microsoft.com/office/drawing/2014/main" id="{1398E924-4FD2-4F02-BEE0-9FC70B86D616}"/>
              </a:ext>
            </a:extLst>
          </p:cNvPr>
          <p:cNvSpPr/>
          <p:nvPr/>
        </p:nvSpPr>
        <p:spPr bwMode="auto">
          <a:xfrm>
            <a:off x="604840" y="1797013"/>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46" name="Rounded Rectangle 122">
            <a:extLst>
              <a:ext uri="{FF2B5EF4-FFF2-40B4-BE49-F238E27FC236}">
                <a16:creationId xmlns:a16="http://schemas.microsoft.com/office/drawing/2014/main" id="{F38FD03F-B66D-4313-8B46-CEC23F6B4569}"/>
              </a:ext>
            </a:extLst>
          </p:cNvPr>
          <p:cNvSpPr/>
          <p:nvPr/>
        </p:nvSpPr>
        <p:spPr bwMode="auto">
          <a:xfrm>
            <a:off x="10905682" y="1797013"/>
            <a:ext cx="681481" cy="36967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7" name="Rounded Rectangle 125">
            <a:extLst>
              <a:ext uri="{FF2B5EF4-FFF2-40B4-BE49-F238E27FC236}">
                <a16:creationId xmlns:a16="http://schemas.microsoft.com/office/drawing/2014/main" id="{7697636E-D8FD-4216-9F00-055097A41D95}"/>
              </a:ext>
            </a:extLst>
          </p:cNvPr>
          <p:cNvSpPr/>
          <p:nvPr/>
        </p:nvSpPr>
        <p:spPr bwMode="auto">
          <a:xfrm>
            <a:off x="604840" y="2201248"/>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48" name="Rounded Rectangle 127">
            <a:extLst>
              <a:ext uri="{FF2B5EF4-FFF2-40B4-BE49-F238E27FC236}">
                <a16:creationId xmlns:a16="http://schemas.microsoft.com/office/drawing/2014/main" id="{B029AF25-75EB-4F87-A6E4-D3A3E4F37C5B}"/>
              </a:ext>
            </a:extLst>
          </p:cNvPr>
          <p:cNvSpPr/>
          <p:nvPr/>
        </p:nvSpPr>
        <p:spPr bwMode="auto">
          <a:xfrm>
            <a:off x="10905682" y="2201248"/>
            <a:ext cx="681481" cy="36967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9" name="Rounded Rectangle 118">
            <a:extLst>
              <a:ext uri="{FF2B5EF4-FFF2-40B4-BE49-F238E27FC236}">
                <a16:creationId xmlns:a16="http://schemas.microsoft.com/office/drawing/2014/main" id="{04E09545-C5BC-44DE-B91D-972E66E801F4}"/>
              </a:ext>
            </a:extLst>
          </p:cNvPr>
          <p:cNvSpPr/>
          <p:nvPr/>
        </p:nvSpPr>
        <p:spPr bwMode="auto">
          <a:xfrm>
            <a:off x="1841895" y="1797013"/>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0" name="Rounded Rectangle 120">
            <a:extLst>
              <a:ext uri="{FF2B5EF4-FFF2-40B4-BE49-F238E27FC236}">
                <a16:creationId xmlns:a16="http://schemas.microsoft.com/office/drawing/2014/main" id="{B139060F-990E-42F9-AD61-3B2FC7BDE054}"/>
              </a:ext>
            </a:extLst>
          </p:cNvPr>
          <p:cNvSpPr/>
          <p:nvPr/>
        </p:nvSpPr>
        <p:spPr bwMode="auto">
          <a:xfrm>
            <a:off x="1841895" y="2201248"/>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55" name="Rounded Rectangle 101">
            <a:extLst>
              <a:ext uri="{FF2B5EF4-FFF2-40B4-BE49-F238E27FC236}">
                <a16:creationId xmlns:a16="http://schemas.microsoft.com/office/drawing/2014/main" id="{C2AFE4C6-6F30-4DD3-B0E7-70AC542C1C87}"/>
              </a:ext>
            </a:extLst>
          </p:cNvPr>
          <p:cNvSpPr/>
          <p:nvPr/>
        </p:nvSpPr>
        <p:spPr bwMode="auto">
          <a:xfrm>
            <a:off x="6179743"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56" name="Rounded Rectangle 103">
            <a:extLst>
              <a:ext uri="{FF2B5EF4-FFF2-40B4-BE49-F238E27FC236}">
                <a16:creationId xmlns:a16="http://schemas.microsoft.com/office/drawing/2014/main" id="{8589D41B-A992-4A91-8904-E34500436367}"/>
              </a:ext>
            </a:extLst>
          </p:cNvPr>
          <p:cNvSpPr/>
          <p:nvPr/>
        </p:nvSpPr>
        <p:spPr bwMode="auto">
          <a:xfrm>
            <a:off x="6179743"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1" name="Rounded Rectangle 152">
            <a:extLst>
              <a:ext uri="{FF2B5EF4-FFF2-40B4-BE49-F238E27FC236}">
                <a16:creationId xmlns:a16="http://schemas.microsoft.com/office/drawing/2014/main" id="{FD021BF4-F43B-4568-AB6A-CF752B1DD07D}"/>
              </a:ext>
            </a:extLst>
          </p:cNvPr>
          <p:cNvSpPr/>
          <p:nvPr/>
        </p:nvSpPr>
        <p:spPr bwMode="auto">
          <a:xfrm>
            <a:off x="10905682"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25" name="Rounded Rectangle 17">
            <a:extLst>
              <a:ext uri="{FF2B5EF4-FFF2-40B4-BE49-F238E27FC236}">
                <a16:creationId xmlns:a16="http://schemas.microsoft.com/office/drawing/2014/main" id="{983B18C6-0EA1-4FC4-8332-CB0A58203C3A}"/>
              </a:ext>
            </a:extLst>
          </p:cNvPr>
          <p:cNvSpPr/>
          <p:nvPr/>
        </p:nvSpPr>
        <p:spPr bwMode="auto">
          <a:xfrm>
            <a:off x="604840" y="377552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41" name="Rounded Rectangle 38">
            <a:extLst>
              <a:ext uri="{FF2B5EF4-FFF2-40B4-BE49-F238E27FC236}">
                <a16:creationId xmlns:a16="http://schemas.microsoft.com/office/drawing/2014/main" id="{8D3DB3C4-33C2-4AF6-844D-62B23E0C39F7}"/>
              </a:ext>
            </a:extLst>
          </p:cNvPr>
          <p:cNvSpPr/>
          <p:nvPr/>
        </p:nvSpPr>
        <p:spPr bwMode="auto">
          <a:xfrm>
            <a:off x="5330778"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57" name="Rounded Rectangle 104">
            <a:extLst>
              <a:ext uri="{FF2B5EF4-FFF2-40B4-BE49-F238E27FC236}">
                <a16:creationId xmlns:a16="http://schemas.microsoft.com/office/drawing/2014/main" id="{758EE8DC-AC66-4019-835B-C95CA61E5C61}"/>
              </a:ext>
            </a:extLst>
          </p:cNvPr>
          <p:cNvSpPr/>
          <p:nvPr/>
        </p:nvSpPr>
        <p:spPr bwMode="auto">
          <a:xfrm>
            <a:off x="6179743" y="377552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2</a:t>
            </a:r>
          </a:p>
        </p:txBody>
      </p:sp>
      <p:sp>
        <p:nvSpPr>
          <p:cNvPr id="69" name="Rounded Rectangle 160">
            <a:extLst>
              <a:ext uri="{FF2B5EF4-FFF2-40B4-BE49-F238E27FC236}">
                <a16:creationId xmlns:a16="http://schemas.microsoft.com/office/drawing/2014/main" id="{6ACE009F-1FEB-4CA6-AB37-494E6CE18766}"/>
              </a:ext>
            </a:extLst>
          </p:cNvPr>
          <p:cNvSpPr/>
          <p:nvPr/>
        </p:nvSpPr>
        <p:spPr bwMode="auto">
          <a:xfrm>
            <a:off x="10905682"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7" name="Rounded Rectangle 20">
            <a:extLst>
              <a:ext uri="{FF2B5EF4-FFF2-40B4-BE49-F238E27FC236}">
                <a16:creationId xmlns:a16="http://schemas.microsoft.com/office/drawing/2014/main" id="{D4DF07D8-EB18-4DEC-B228-72CBFB5241DC}"/>
              </a:ext>
            </a:extLst>
          </p:cNvPr>
          <p:cNvSpPr/>
          <p:nvPr/>
        </p:nvSpPr>
        <p:spPr bwMode="auto">
          <a:xfrm>
            <a:off x="604840" y="5426962"/>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42" name="Rounded Rectangle 41">
            <a:extLst>
              <a:ext uri="{FF2B5EF4-FFF2-40B4-BE49-F238E27FC236}">
                <a16:creationId xmlns:a16="http://schemas.microsoft.com/office/drawing/2014/main" id="{D273348D-2139-48D4-AA6F-B6AD588564FF}"/>
              </a:ext>
            </a:extLst>
          </p:cNvPr>
          <p:cNvSpPr/>
          <p:nvPr/>
        </p:nvSpPr>
        <p:spPr bwMode="auto">
          <a:xfrm>
            <a:off x="5330778" y="5426962"/>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59" name="Rounded Rectangle 129">
            <a:extLst>
              <a:ext uri="{FF2B5EF4-FFF2-40B4-BE49-F238E27FC236}">
                <a16:creationId xmlns:a16="http://schemas.microsoft.com/office/drawing/2014/main" id="{22D2634D-9684-4F83-BD4D-54859E087D98}"/>
              </a:ext>
            </a:extLst>
          </p:cNvPr>
          <p:cNvSpPr/>
          <p:nvPr/>
        </p:nvSpPr>
        <p:spPr bwMode="auto">
          <a:xfrm>
            <a:off x="6179743" y="5426962"/>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5</a:t>
            </a:r>
          </a:p>
        </p:txBody>
      </p:sp>
      <p:sp>
        <p:nvSpPr>
          <p:cNvPr id="70" name="Rounded Rectangle 161">
            <a:extLst>
              <a:ext uri="{FF2B5EF4-FFF2-40B4-BE49-F238E27FC236}">
                <a16:creationId xmlns:a16="http://schemas.microsoft.com/office/drawing/2014/main" id="{4BC60C7C-B30E-469C-8339-5AACBA7E5408}"/>
              </a:ext>
            </a:extLst>
          </p:cNvPr>
          <p:cNvSpPr/>
          <p:nvPr/>
        </p:nvSpPr>
        <p:spPr bwMode="auto">
          <a:xfrm>
            <a:off x="10905682" y="5426962"/>
            <a:ext cx="674835" cy="515437"/>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30" name="Rounded Rectangle 23">
            <a:extLst>
              <a:ext uri="{FF2B5EF4-FFF2-40B4-BE49-F238E27FC236}">
                <a16:creationId xmlns:a16="http://schemas.microsoft.com/office/drawing/2014/main" id="{05E8815A-66EA-485D-BD59-F40F0124ADC8}"/>
              </a:ext>
            </a:extLst>
          </p:cNvPr>
          <p:cNvSpPr/>
          <p:nvPr/>
        </p:nvSpPr>
        <p:spPr bwMode="auto">
          <a:xfrm>
            <a:off x="604840" y="3225050"/>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3" name="Rounded Rectangle 42">
            <a:extLst>
              <a:ext uri="{FF2B5EF4-FFF2-40B4-BE49-F238E27FC236}">
                <a16:creationId xmlns:a16="http://schemas.microsoft.com/office/drawing/2014/main" id="{30BE76AC-9BE3-4387-9E5F-4C295E4A914A}"/>
              </a:ext>
            </a:extLst>
          </p:cNvPr>
          <p:cNvSpPr/>
          <p:nvPr/>
        </p:nvSpPr>
        <p:spPr bwMode="auto">
          <a:xfrm>
            <a:off x="5330778"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2" name="Rounded Rectangle 153">
            <a:extLst>
              <a:ext uri="{FF2B5EF4-FFF2-40B4-BE49-F238E27FC236}">
                <a16:creationId xmlns:a16="http://schemas.microsoft.com/office/drawing/2014/main" id="{06E1C95D-1367-461A-B40C-95B4CD101428}"/>
              </a:ext>
            </a:extLst>
          </p:cNvPr>
          <p:cNvSpPr/>
          <p:nvPr/>
        </p:nvSpPr>
        <p:spPr bwMode="auto">
          <a:xfrm>
            <a:off x="6179743" y="3225050"/>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unit 1</a:t>
            </a:r>
          </a:p>
        </p:txBody>
      </p:sp>
      <p:sp>
        <p:nvSpPr>
          <p:cNvPr id="71" name="Rounded Rectangle 162">
            <a:extLst>
              <a:ext uri="{FF2B5EF4-FFF2-40B4-BE49-F238E27FC236}">
                <a16:creationId xmlns:a16="http://schemas.microsoft.com/office/drawing/2014/main" id="{0562BA56-3F06-42AE-995B-A35FA7E869F5}"/>
              </a:ext>
            </a:extLst>
          </p:cNvPr>
          <p:cNvSpPr/>
          <p:nvPr/>
        </p:nvSpPr>
        <p:spPr bwMode="auto">
          <a:xfrm>
            <a:off x="10905682"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31" name="Rounded Rectangle 24">
            <a:extLst>
              <a:ext uri="{FF2B5EF4-FFF2-40B4-BE49-F238E27FC236}">
                <a16:creationId xmlns:a16="http://schemas.microsoft.com/office/drawing/2014/main" id="{BE2DBE1E-CE32-496D-874C-B06379789F9D}"/>
              </a:ext>
            </a:extLst>
          </p:cNvPr>
          <p:cNvSpPr/>
          <p:nvPr/>
        </p:nvSpPr>
        <p:spPr bwMode="auto">
          <a:xfrm>
            <a:off x="604840" y="597743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4" name="Rounded Rectangle 43">
            <a:extLst>
              <a:ext uri="{FF2B5EF4-FFF2-40B4-BE49-F238E27FC236}">
                <a16:creationId xmlns:a16="http://schemas.microsoft.com/office/drawing/2014/main" id="{9E75FAB5-91FB-4EDB-960E-EFC510016A53}"/>
              </a:ext>
            </a:extLst>
          </p:cNvPr>
          <p:cNvSpPr/>
          <p:nvPr/>
        </p:nvSpPr>
        <p:spPr bwMode="auto">
          <a:xfrm>
            <a:off x="5330778"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3" name="Rounded Rectangle 154">
            <a:extLst>
              <a:ext uri="{FF2B5EF4-FFF2-40B4-BE49-F238E27FC236}">
                <a16:creationId xmlns:a16="http://schemas.microsoft.com/office/drawing/2014/main" id="{28F71DEF-CB03-412F-9387-FBA9D2880E1F}"/>
              </a:ext>
            </a:extLst>
          </p:cNvPr>
          <p:cNvSpPr/>
          <p:nvPr/>
        </p:nvSpPr>
        <p:spPr bwMode="auto">
          <a:xfrm>
            <a:off x="6179743" y="597743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6</a:t>
            </a:r>
          </a:p>
        </p:txBody>
      </p:sp>
      <p:sp>
        <p:nvSpPr>
          <p:cNvPr id="72" name="Rounded Rectangle 163">
            <a:extLst>
              <a:ext uri="{FF2B5EF4-FFF2-40B4-BE49-F238E27FC236}">
                <a16:creationId xmlns:a16="http://schemas.microsoft.com/office/drawing/2014/main" id="{65913332-30F3-4528-9181-A909D926C025}"/>
              </a:ext>
            </a:extLst>
          </p:cNvPr>
          <p:cNvSpPr/>
          <p:nvPr/>
        </p:nvSpPr>
        <p:spPr bwMode="auto">
          <a:xfrm>
            <a:off x="10905682"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6" name="Rounded Rectangle 18">
            <a:extLst>
              <a:ext uri="{FF2B5EF4-FFF2-40B4-BE49-F238E27FC236}">
                <a16:creationId xmlns:a16="http://schemas.microsoft.com/office/drawing/2014/main" id="{EAC2DA94-5618-4845-9726-7BA1883CB4B1}"/>
              </a:ext>
            </a:extLst>
          </p:cNvPr>
          <p:cNvSpPr/>
          <p:nvPr/>
        </p:nvSpPr>
        <p:spPr bwMode="auto">
          <a:xfrm>
            <a:off x="604840" y="4326006"/>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51" name="Rounded Rectangle 114">
            <a:extLst>
              <a:ext uri="{FF2B5EF4-FFF2-40B4-BE49-F238E27FC236}">
                <a16:creationId xmlns:a16="http://schemas.microsoft.com/office/drawing/2014/main" id="{CC91D6D8-5A1E-4BA7-AFC3-17EAFDED9571}"/>
              </a:ext>
            </a:extLst>
          </p:cNvPr>
          <p:cNvSpPr/>
          <p:nvPr/>
        </p:nvSpPr>
        <p:spPr bwMode="auto">
          <a:xfrm>
            <a:off x="5330778"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8" name="Rounded Rectangle 105">
            <a:extLst>
              <a:ext uri="{FF2B5EF4-FFF2-40B4-BE49-F238E27FC236}">
                <a16:creationId xmlns:a16="http://schemas.microsoft.com/office/drawing/2014/main" id="{1BD704FA-5F60-41B3-9BFE-670F26D2D60A}"/>
              </a:ext>
            </a:extLst>
          </p:cNvPr>
          <p:cNvSpPr/>
          <p:nvPr/>
        </p:nvSpPr>
        <p:spPr bwMode="auto">
          <a:xfrm>
            <a:off x="6179743" y="4326006"/>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3</a:t>
            </a:r>
          </a:p>
        </p:txBody>
      </p:sp>
      <p:sp>
        <p:nvSpPr>
          <p:cNvPr id="73" name="Rounded Rectangle 164">
            <a:extLst>
              <a:ext uri="{FF2B5EF4-FFF2-40B4-BE49-F238E27FC236}">
                <a16:creationId xmlns:a16="http://schemas.microsoft.com/office/drawing/2014/main" id="{A6CA0E31-8ED9-47A1-B9E8-01A6FC914EE2}"/>
              </a:ext>
            </a:extLst>
          </p:cNvPr>
          <p:cNvSpPr/>
          <p:nvPr/>
        </p:nvSpPr>
        <p:spPr bwMode="auto">
          <a:xfrm>
            <a:off x="10905682"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2" name="Rounded Rectangle 116">
            <a:extLst>
              <a:ext uri="{FF2B5EF4-FFF2-40B4-BE49-F238E27FC236}">
                <a16:creationId xmlns:a16="http://schemas.microsoft.com/office/drawing/2014/main" id="{38FDFF14-FAC5-4F97-8206-4A6AC8AF0F43}"/>
              </a:ext>
            </a:extLst>
          </p:cNvPr>
          <p:cNvSpPr/>
          <p:nvPr/>
        </p:nvSpPr>
        <p:spPr bwMode="auto">
          <a:xfrm>
            <a:off x="604840" y="4876484"/>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28" name="Rounded Rectangle 21">
            <a:extLst>
              <a:ext uri="{FF2B5EF4-FFF2-40B4-BE49-F238E27FC236}">
                <a16:creationId xmlns:a16="http://schemas.microsoft.com/office/drawing/2014/main" id="{4A7A3EDA-87A0-4FD1-A67F-0BCF13484A13}"/>
              </a:ext>
            </a:extLst>
          </p:cNvPr>
          <p:cNvSpPr/>
          <p:nvPr/>
        </p:nvSpPr>
        <p:spPr bwMode="auto">
          <a:xfrm>
            <a:off x="1451392" y="2903089"/>
            <a:ext cx="3846429"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32" name="Rounded Rectangle 32">
            <a:extLst>
              <a:ext uri="{FF2B5EF4-FFF2-40B4-BE49-F238E27FC236}">
                <a16:creationId xmlns:a16="http://schemas.microsoft.com/office/drawing/2014/main" id="{C0CCACEF-375F-4B3E-B874-2F9AF6925862}"/>
              </a:ext>
            </a:extLst>
          </p:cNvPr>
          <p:cNvSpPr/>
          <p:nvPr/>
        </p:nvSpPr>
        <p:spPr bwMode="auto">
          <a:xfrm>
            <a:off x="1451392" y="377552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4" name="Rounded Rectangle 35">
            <a:extLst>
              <a:ext uri="{FF2B5EF4-FFF2-40B4-BE49-F238E27FC236}">
                <a16:creationId xmlns:a16="http://schemas.microsoft.com/office/drawing/2014/main" id="{8F28EE68-816D-43E7-9726-7E1B7E00EE1D}"/>
              </a:ext>
            </a:extLst>
          </p:cNvPr>
          <p:cNvSpPr/>
          <p:nvPr/>
        </p:nvSpPr>
        <p:spPr bwMode="auto">
          <a:xfrm>
            <a:off x="1451392" y="5426962"/>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5" name="Rounded Rectangle 36">
            <a:extLst>
              <a:ext uri="{FF2B5EF4-FFF2-40B4-BE49-F238E27FC236}">
                <a16:creationId xmlns:a16="http://schemas.microsoft.com/office/drawing/2014/main" id="{0C72C813-0EC7-46B5-A37C-E09F20BF4249}"/>
              </a:ext>
            </a:extLst>
          </p:cNvPr>
          <p:cNvSpPr/>
          <p:nvPr/>
        </p:nvSpPr>
        <p:spPr bwMode="auto">
          <a:xfrm>
            <a:off x="1451392" y="3225050"/>
            <a:ext cx="3846429" cy="515437"/>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36" name="Rounded Rectangle 37">
            <a:extLst>
              <a:ext uri="{FF2B5EF4-FFF2-40B4-BE49-F238E27FC236}">
                <a16:creationId xmlns:a16="http://schemas.microsoft.com/office/drawing/2014/main" id="{B340F78A-BC7A-43D2-8DBF-2F1D840ADE44}"/>
              </a:ext>
            </a:extLst>
          </p:cNvPr>
          <p:cNvSpPr/>
          <p:nvPr/>
        </p:nvSpPr>
        <p:spPr bwMode="auto">
          <a:xfrm>
            <a:off x="1451392" y="597743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3" name="Rounded Rectangle 33">
            <a:extLst>
              <a:ext uri="{FF2B5EF4-FFF2-40B4-BE49-F238E27FC236}">
                <a16:creationId xmlns:a16="http://schemas.microsoft.com/office/drawing/2014/main" id="{849C6DD0-778C-41DE-BE6C-6021CA90916A}"/>
              </a:ext>
            </a:extLst>
          </p:cNvPr>
          <p:cNvSpPr/>
          <p:nvPr/>
        </p:nvSpPr>
        <p:spPr bwMode="auto">
          <a:xfrm>
            <a:off x="1451392" y="4326006"/>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3" name="Rounded Rectangle 121">
            <a:extLst>
              <a:ext uri="{FF2B5EF4-FFF2-40B4-BE49-F238E27FC236}">
                <a16:creationId xmlns:a16="http://schemas.microsoft.com/office/drawing/2014/main" id="{490F45C5-BA18-4A77-989A-C1CB8E20C552}"/>
              </a:ext>
            </a:extLst>
          </p:cNvPr>
          <p:cNvSpPr/>
          <p:nvPr/>
        </p:nvSpPr>
        <p:spPr bwMode="auto">
          <a:xfrm>
            <a:off x="1451392" y="4876484"/>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4" name="Rounded Rectangle 124">
            <a:extLst>
              <a:ext uri="{FF2B5EF4-FFF2-40B4-BE49-F238E27FC236}">
                <a16:creationId xmlns:a16="http://schemas.microsoft.com/office/drawing/2014/main" id="{92153F9B-6FC8-42E6-B1E5-D8B384A2CCA8}"/>
              </a:ext>
            </a:extLst>
          </p:cNvPr>
          <p:cNvSpPr/>
          <p:nvPr/>
        </p:nvSpPr>
        <p:spPr bwMode="auto">
          <a:xfrm>
            <a:off x="5330778" y="4876484"/>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4" name="Rounded Rectangle 165">
            <a:extLst>
              <a:ext uri="{FF2B5EF4-FFF2-40B4-BE49-F238E27FC236}">
                <a16:creationId xmlns:a16="http://schemas.microsoft.com/office/drawing/2014/main" id="{EEEFAC0A-85D1-4AF6-9448-85781AB76427}"/>
              </a:ext>
            </a:extLst>
          </p:cNvPr>
          <p:cNvSpPr/>
          <p:nvPr/>
        </p:nvSpPr>
        <p:spPr bwMode="auto">
          <a:xfrm>
            <a:off x="6179743" y="4876484"/>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4</a:t>
            </a:r>
          </a:p>
        </p:txBody>
      </p:sp>
      <p:sp>
        <p:nvSpPr>
          <p:cNvPr id="60" name="Rounded Rectangle 133">
            <a:extLst>
              <a:ext uri="{FF2B5EF4-FFF2-40B4-BE49-F238E27FC236}">
                <a16:creationId xmlns:a16="http://schemas.microsoft.com/office/drawing/2014/main" id="{0709555C-DF37-4DCA-ADD0-80978EC7F762}"/>
              </a:ext>
            </a:extLst>
          </p:cNvPr>
          <p:cNvSpPr/>
          <p:nvPr/>
        </p:nvSpPr>
        <p:spPr bwMode="auto">
          <a:xfrm>
            <a:off x="7036883" y="2903089"/>
            <a:ext cx="3825254"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4" name="Rounded Rectangle 155">
            <a:extLst>
              <a:ext uri="{FF2B5EF4-FFF2-40B4-BE49-F238E27FC236}">
                <a16:creationId xmlns:a16="http://schemas.microsoft.com/office/drawing/2014/main" id="{E58F90DE-1589-42FA-A896-5FF900CBB25A}"/>
              </a:ext>
            </a:extLst>
          </p:cNvPr>
          <p:cNvSpPr/>
          <p:nvPr/>
        </p:nvSpPr>
        <p:spPr bwMode="auto">
          <a:xfrm>
            <a:off x="7036883" y="377552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6" name="Rounded Rectangle 157">
            <a:extLst>
              <a:ext uri="{FF2B5EF4-FFF2-40B4-BE49-F238E27FC236}">
                <a16:creationId xmlns:a16="http://schemas.microsoft.com/office/drawing/2014/main" id="{79A03604-2A68-4666-B574-784B6091D5B3}"/>
              </a:ext>
            </a:extLst>
          </p:cNvPr>
          <p:cNvSpPr/>
          <p:nvPr/>
        </p:nvSpPr>
        <p:spPr bwMode="auto">
          <a:xfrm>
            <a:off x="7036883" y="5426962"/>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7" name="Rounded Rectangle 158">
            <a:extLst>
              <a:ext uri="{FF2B5EF4-FFF2-40B4-BE49-F238E27FC236}">
                <a16:creationId xmlns:a16="http://schemas.microsoft.com/office/drawing/2014/main" id="{BA6AEE74-9142-4CAD-AAE5-4F8F631A6351}"/>
              </a:ext>
            </a:extLst>
          </p:cNvPr>
          <p:cNvSpPr/>
          <p:nvPr/>
        </p:nvSpPr>
        <p:spPr bwMode="auto">
          <a:xfrm>
            <a:off x="7036883" y="3225050"/>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8" name="Rounded Rectangle 159">
            <a:extLst>
              <a:ext uri="{FF2B5EF4-FFF2-40B4-BE49-F238E27FC236}">
                <a16:creationId xmlns:a16="http://schemas.microsoft.com/office/drawing/2014/main" id="{8D716EAA-8B90-477F-A79F-027646169D31}"/>
              </a:ext>
            </a:extLst>
          </p:cNvPr>
          <p:cNvSpPr/>
          <p:nvPr/>
        </p:nvSpPr>
        <p:spPr bwMode="auto">
          <a:xfrm>
            <a:off x="7036883" y="597743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5" name="Rounded Rectangle 156">
            <a:extLst>
              <a:ext uri="{FF2B5EF4-FFF2-40B4-BE49-F238E27FC236}">
                <a16:creationId xmlns:a16="http://schemas.microsoft.com/office/drawing/2014/main" id="{684E744D-EA94-4D4D-A0E9-61DDEE1522C7}"/>
              </a:ext>
            </a:extLst>
          </p:cNvPr>
          <p:cNvSpPr/>
          <p:nvPr/>
        </p:nvSpPr>
        <p:spPr bwMode="auto">
          <a:xfrm>
            <a:off x="7036883" y="4326006"/>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5" name="Rounded Rectangle 171">
            <a:extLst>
              <a:ext uri="{FF2B5EF4-FFF2-40B4-BE49-F238E27FC236}">
                <a16:creationId xmlns:a16="http://schemas.microsoft.com/office/drawing/2014/main" id="{ED3A604F-7934-4731-831B-B958ECF35997}"/>
              </a:ext>
            </a:extLst>
          </p:cNvPr>
          <p:cNvSpPr/>
          <p:nvPr/>
        </p:nvSpPr>
        <p:spPr bwMode="auto">
          <a:xfrm>
            <a:off x="7036883" y="4876484"/>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6" name="Rounded Rectangle 172">
            <a:extLst>
              <a:ext uri="{FF2B5EF4-FFF2-40B4-BE49-F238E27FC236}">
                <a16:creationId xmlns:a16="http://schemas.microsoft.com/office/drawing/2014/main" id="{4D894A3C-AC68-4EA9-AABF-6C1F2FBFAEAE}"/>
              </a:ext>
            </a:extLst>
          </p:cNvPr>
          <p:cNvSpPr/>
          <p:nvPr/>
        </p:nvSpPr>
        <p:spPr bwMode="auto">
          <a:xfrm>
            <a:off x="10905682" y="4876484"/>
            <a:ext cx="674835" cy="515437"/>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7" name="Rectangle 76">
            <a:extLst>
              <a:ext uri="{FF2B5EF4-FFF2-40B4-BE49-F238E27FC236}">
                <a16:creationId xmlns:a16="http://schemas.microsoft.com/office/drawing/2014/main" id="{4A2BE73E-1868-4830-A999-1F0CBA5EE934}"/>
              </a:ext>
            </a:extLst>
          </p:cNvPr>
          <p:cNvSpPr/>
          <p:nvPr/>
        </p:nvSpPr>
        <p:spPr>
          <a:xfrm>
            <a:off x="7718504" y="762755"/>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78" name="Rounded Rectangle 115">
            <a:extLst>
              <a:ext uri="{FF2B5EF4-FFF2-40B4-BE49-F238E27FC236}">
                <a16:creationId xmlns:a16="http://schemas.microsoft.com/office/drawing/2014/main" id="{0192FDD3-FCB3-44E7-8A9B-D63E6404DFCB}"/>
              </a:ext>
            </a:extLst>
          </p:cNvPr>
          <p:cNvSpPr/>
          <p:nvPr/>
        </p:nvSpPr>
        <p:spPr bwMode="auto">
          <a:xfrm>
            <a:off x="8281400" y="826814"/>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79" name="Rounded Rectangle 117">
            <a:extLst>
              <a:ext uri="{FF2B5EF4-FFF2-40B4-BE49-F238E27FC236}">
                <a16:creationId xmlns:a16="http://schemas.microsoft.com/office/drawing/2014/main" id="{883C17D0-647A-4916-98B4-D29A7BFA3896}"/>
              </a:ext>
            </a:extLst>
          </p:cNvPr>
          <p:cNvSpPr/>
          <p:nvPr/>
        </p:nvSpPr>
        <p:spPr bwMode="auto">
          <a:xfrm>
            <a:off x="8952875" y="826814"/>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80" name="Rounded Rectangle 131">
            <a:extLst>
              <a:ext uri="{FF2B5EF4-FFF2-40B4-BE49-F238E27FC236}">
                <a16:creationId xmlns:a16="http://schemas.microsoft.com/office/drawing/2014/main" id="{9C222ED3-01B2-4AB4-BDCC-C7782F00EAA5}"/>
              </a:ext>
            </a:extLst>
          </p:cNvPr>
          <p:cNvSpPr/>
          <p:nvPr/>
        </p:nvSpPr>
        <p:spPr bwMode="auto">
          <a:xfrm>
            <a:off x="9624350" y="826814"/>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81" name="Rounded Rectangle 149">
            <a:extLst>
              <a:ext uri="{FF2B5EF4-FFF2-40B4-BE49-F238E27FC236}">
                <a16:creationId xmlns:a16="http://schemas.microsoft.com/office/drawing/2014/main" id="{7797232E-BF52-49EB-B44D-1586869A89AC}"/>
              </a:ext>
            </a:extLst>
          </p:cNvPr>
          <p:cNvSpPr/>
          <p:nvPr/>
        </p:nvSpPr>
        <p:spPr bwMode="auto">
          <a:xfrm>
            <a:off x="10295824" y="826814"/>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82" name="Rounded Rectangle 150">
            <a:extLst>
              <a:ext uri="{FF2B5EF4-FFF2-40B4-BE49-F238E27FC236}">
                <a16:creationId xmlns:a16="http://schemas.microsoft.com/office/drawing/2014/main" id="{29CB9190-2762-446F-8F99-E0817AA2ADC8}"/>
              </a:ext>
            </a:extLst>
          </p:cNvPr>
          <p:cNvSpPr/>
          <p:nvPr/>
        </p:nvSpPr>
        <p:spPr bwMode="auto">
          <a:xfrm>
            <a:off x="10967297" y="826814"/>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Tree>
    <p:extLst>
      <p:ext uri="{BB962C8B-B14F-4D97-AF65-F5344CB8AC3E}">
        <p14:creationId xmlns:p14="http://schemas.microsoft.com/office/powerpoint/2010/main" val="3129463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Initiative name: F1.4 - Insert the name of the initiative</a:t>
            </a:r>
            <a:br>
              <a:rPr lang="en-US" sz="2400" b="0" kern="0" dirty="0"/>
            </a:br>
            <a:r>
              <a:rPr lang="en-US" sz="2400" b="0" kern="0" dirty="0" err="1"/>
              <a:t>Initiative</a:t>
            </a:r>
            <a:r>
              <a:rPr lang="en-US" sz="2400" b="0" kern="0" dirty="0"/>
              <a:t> snapshot description:</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15" name="Rounded Rectangle 7">
            <a:extLst>
              <a:ext uri="{FF2B5EF4-FFF2-40B4-BE49-F238E27FC236}">
                <a16:creationId xmlns:a16="http://schemas.microsoft.com/office/drawing/2014/main" id="{5A85AFE5-E2DF-43DF-9E96-718C7470F3E8}"/>
              </a:ext>
            </a:extLst>
          </p:cNvPr>
          <p:cNvSpPr/>
          <p:nvPr/>
        </p:nvSpPr>
        <p:spPr bwMode="auto">
          <a:xfrm>
            <a:off x="604837" y="1559647"/>
            <a:ext cx="10982326" cy="2028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17" name="Rounded Rectangle 15">
            <a:extLst>
              <a:ext uri="{FF2B5EF4-FFF2-40B4-BE49-F238E27FC236}">
                <a16:creationId xmlns:a16="http://schemas.microsoft.com/office/drawing/2014/main" id="{67DA502E-EA12-4686-BCCB-EC0A628A7A0F}"/>
              </a:ext>
            </a:extLst>
          </p:cNvPr>
          <p:cNvSpPr/>
          <p:nvPr/>
        </p:nvSpPr>
        <p:spPr bwMode="auto">
          <a:xfrm>
            <a:off x="604840"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Type of change</a:t>
            </a:r>
          </a:p>
        </p:txBody>
      </p:sp>
      <p:sp>
        <p:nvSpPr>
          <p:cNvPr id="24" name="Rounded Rectangle 16">
            <a:extLst>
              <a:ext uri="{FF2B5EF4-FFF2-40B4-BE49-F238E27FC236}">
                <a16:creationId xmlns:a16="http://schemas.microsoft.com/office/drawing/2014/main" id="{477FCF5F-C993-494F-8FA6-22544EABE547}"/>
              </a:ext>
            </a:extLst>
          </p:cNvPr>
          <p:cNvSpPr/>
          <p:nvPr/>
        </p:nvSpPr>
        <p:spPr bwMode="auto">
          <a:xfrm>
            <a:off x="604840"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29" name="Rounded Rectangle 22">
            <a:extLst>
              <a:ext uri="{FF2B5EF4-FFF2-40B4-BE49-F238E27FC236}">
                <a16:creationId xmlns:a16="http://schemas.microsoft.com/office/drawing/2014/main" id="{D551B8D5-B56A-4C77-A3E7-B1854881D9C6}"/>
              </a:ext>
            </a:extLst>
          </p:cNvPr>
          <p:cNvSpPr/>
          <p:nvPr/>
        </p:nvSpPr>
        <p:spPr bwMode="auto">
          <a:xfrm>
            <a:off x="5330778"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45" name="Rounded Rectangle 119">
            <a:extLst>
              <a:ext uri="{FF2B5EF4-FFF2-40B4-BE49-F238E27FC236}">
                <a16:creationId xmlns:a16="http://schemas.microsoft.com/office/drawing/2014/main" id="{1398E924-4FD2-4F02-BEE0-9FC70B86D616}"/>
              </a:ext>
            </a:extLst>
          </p:cNvPr>
          <p:cNvSpPr/>
          <p:nvPr/>
        </p:nvSpPr>
        <p:spPr bwMode="auto">
          <a:xfrm>
            <a:off x="604840" y="1797013"/>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46" name="Rounded Rectangle 122">
            <a:extLst>
              <a:ext uri="{FF2B5EF4-FFF2-40B4-BE49-F238E27FC236}">
                <a16:creationId xmlns:a16="http://schemas.microsoft.com/office/drawing/2014/main" id="{F38FD03F-B66D-4313-8B46-CEC23F6B4569}"/>
              </a:ext>
            </a:extLst>
          </p:cNvPr>
          <p:cNvSpPr/>
          <p:nvPr/>
        </p:nvSpPr>
        <p:spPr bwMode="auto">
          <a:xfrm>
            <a:off x="10905682" y="1797013"/>
            <a:ext cx="681481" cy="36967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7" name="Rounded Rectangle 125">
            <a:extLst>
              <a:ext uri="{FF2B5EF4-FFF2-40B4-BE49-F238E27FC236}">
                <a16:creationId xmlns:a16="http://schemas.microsoft.com/office/drawing/2014/main" id="{7697636E-D8FD-4216-9F00-055097A41D95}"/>
              </a:ext>
            </a:extLst>
          </p:cNvPr>
          <p:cNvSpPr/>
          <p:nvPr/>
        </p:nvSpPr>
        <p:spPr bwMode="auto">
          <a:xfrm>
            <a:off x="604840" y="2201248"/>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48" name="Rounded Rectangle 127">
            <a:extLst>
              <a:ext uri="{FF2B5EF4-FFF2-40B4-BE49-F238E27FC236}">
                <a16:creationId xmlns:a16="http://schemas.microsoft.com/office/drawing/2014/main" id="{B029AF25-75EB-4F87-A6E4-D3A3E4F37C5B}"/>
              </a:ext>
            </a:extLst>
          </p:cNvPr>
          <p:cNvSpPr/>
          <p:nvPr/>
        </p:nvSpPr>
        <p:spPr bwMode="auto">
          <a:xfrm>
            <a:off x="10905682" y="2201248"/>
            <a:ext cx="681481" cy="36967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9" name="Rounded Rectangle 118">
            <a:extLst>
              <a:ext uri="{FF2B5EF4-FFF2-40B4-BE49-F238E27FC236}">
                <a16:creationId xmlns:a16="http://schemas.microsoft.com/office/drawing/2014/main" id="{04E09545-C5BC-44DE-B91D-972E66E801F4}"/>
              </a:ext>
            </a:extLst>
          </p:cNvPr>
          <p:cNvSpPr/>
          <p:nvPr/>
        </p:nvSpPr>
        <p:spPr bwMode="auto">
          <a:xfrm>
            <a:off x="1841895" y="1797013"/>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0" name="Rounded Rectangle 120">
            <a:extLst>
              <a:ext uri="{FF2B5EF4-FFF2-40B4-BE49-F238E27FC236}">
                <a16:creationId xmlns:a16="http://schemas.microsoft.com/office/drawing/2014/main" id="{B139060F-990E-42F9-AD61-3B2FC7BDE054}"/>
              </a:ext>
            </a:extLst>
          </p:cNvPr>
          <p:cNvSpPr/>
          <p:nvPr/>
        </p:nvSpPr>
        <p:spPr bwMode="auto">
          <a:xfrm>
            <a:off x="1841895" y="2201248"/>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55" name="Rounded Rectangle 101">
            <a:extLst>
              <a:ext uri="{FF2B5EF4-FFF2-40B4-BE49-F238E27FC236}">
                <a16:creationId xmlns:a16="http://schemas.microsoft.com/office/drawing/2014/main" id="{C2AFE4C6-6F30-4DD3-B0E7-70AC542C1C87}"/>
              </a:ext>
            </a:extLst>
          </p:cNvPr>
          <p:cNvSpPr/>
          <p:nvPr/>
        </p:nvSpPr>
        <p:spPr bwMode="auto">
          <a:xfrm>
            <a:off x="6179743"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56" name="Rounded Rectangle 103">
            <a:extLst>
              <a:ext uri="{FF2B5EF4-FFF2-40B4-BE49-F238E27FC236}">
                <a16:creationId xmlns:a16="http://schemas.microsoft.com/office/drawing/2014/main" id="{8589D41B-A992-4A91-8904-E34500436367}"/>
              </a:ext>
            </a:extLst>
          </p:cNvPr>
          <p:cNvSpPr/>
          <p:nvPr/>
        </p:nvSpPr>
        <p:spPr bwMode="auto">
          <a:xfrm>
            <a:off x="6179743"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1" name="Rounded Rectangle 152">
            <a:extLst>
              <a:ext uri="{FF2B5EF4-FFF2-40B4-BE49-F238E27FC236}">
                <a16:creationId xmlns:a16="http://schemas.microsoft.com/office/drawing/2014/main" id="{FD021BF4-F43B-4568-AB6A-CF752B1DD07D}"/>
              </a:ext>
            </a:extLst>
          </p:cNvPr>
          <p:cNvSpPr/>
          <p:nvPr/>
        </p:nvSpPr>
        <p:spPr bwMode="auto">
          <a:xfrm>
            <a:off x="10905682"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25" name="Rounded Rectangle 17">
            <a:extLst>
              <a:ext uri="{FF2B5EF4-FFF2-40B4-BE49-F238E27FC236}">
                <a16:creationId xmlns:a16="http://schemas.microsoft.com/office/drawing/2014/main" id="{983B18C6-0EA1-4FC4-8332-CB0A58203C3A}"/>
              </a:ext>
            </a:extLst>
          </p:cNvPr>
          <p:cNvSpPr/>
          <p:nvPr/>
        </p:nvSpPr>
        <p:spPr bwMode="auto">
          <a:xfrm>
            <a:off x="604840" y="377552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41" name="Rounded Rectangle 38">
            <a:extLst>
              <a:ext uri="{FF2B5EF4-FFF2-40B4-BE49-F238E27FC236}">
                <a16:creationId xmlns:a16="http://schemas.microsoft.com/office/drawing/2014/main" id="{8D3DB3C4-33C2-4AF6-844D-62B23E0C39F7}"/>
              </a:ext>
            </a:extLst>
          </p:cNvPr>
          <p:cNvSpPr/>
          <p:nvPr/>
        </p:nvSpPr>
        <p:spPr bwMode="auto">
          <a:xfrm>
            <a:off x="5330778"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57" name="Rounded Rectangle 104">
            <a:extLst>
              <a:ext uri="{FF2B5EF4-FFF2-40B4-BE49-F238E27FC236}">
                <a16:creationId xmlns:a16="http://schemas.microsoft.com/office/drawing/2014/main" id="{758EE8DC-AC66-4019-835B-C95CA61E5C61}"/>
              </a:ext>
            </a:extLst>
          </p:cNvPr>
          <p:cNvSpPr/>
          <p:nvPr/>
        </p:nvSpPr>
        <p:spPr bwMode="auto">
          <a:xfrm>
            <a:off x="6179743" y="377552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2</a:t>
            </a:r>
          </a:p>
        </p:txBody>
      </p:sp>
      <p:sp>
        <p:nvSpPr>
          <p:cNvPr id="69" name="Rounded Rectangle 160">
            <a:extLst>
              <a:ext uri="{FF2B5EF4-FFF2-40B4-BE49-F238E27FC236}">
                <a16:creationId xmlns:a16="http://schemas.microsoft.com/office/drawing/2014/main" id="{6ACE009F-1FEB-4CA6-AB37-494E6CE18766}"/>
              </a:ext>
            </a:extLst>
          </p:cNvPr>
          <p:cNvSpPr/>
          <p:nvPr/>
        </p:nvSpPr>
        <p:spPr bwMode="auto">
          <a:xfrm>
            <a:off x="10905682"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7" name="Rounded Rectangle 20">
            <a:extLst>
              <a:ext uri="{FF2B5EF4-FFF2-40B4-BE49-F238E27FC236}">
                <a16:creationId xmlns:a16="http://schemas.microsoft.com/office/drawing/2014/main" id="{D4DF07D8-EB18-4DEC-B228-72CBFB5241DC}"/>
              </a:ext>
            </a:extLst>
          </p:cNvPr>
          <p:cNvSpPr/>
          <p:nvPr/>
        </p:nvSpPr>
        <p:spPr bwMode="auto">
          <a:xfrm>
            <a:off x="604840" y="5426962"/>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42" name="Rounded Rectangle 41">
            <a:extLst>
              <a:ext uri="{FF2B5EF4-FFF2-40B4-BE49-F238E27FC236}">
                <a16:creationId xmlns:a16="http://schemas.microsoft.com/office/drawing/2014/main" id="{D273348D-2139-48D4-AA6F-B6AD588564FF}"/>
              </a:ext>
            </a:extLst>
          </p:cNvPr>
          <p:cNvSpPr/>
          <p:nvPr/>
        </p:nvSpPr>
        <p:spPr bwMode="auto">
          <a:xfrm>
            <a:off x="5330778" y="5426962"/>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59" name="Rounded Rectangle 129">
            <a:extLst>
              <a:ext uri="{FF2B5EF4-FFF2-40B4-BE49-F238E27FC236}">
                <a16:creationId xmlns:a16="http://schemas.microsoft.com/office/drawing/2014/main" id="{22D2634D-9684-4F83-BD4D-54859E087D98}"/>
              </a:ext>
            </a:extLst>
          </p:cNvPr>
          <p:cNvSpPr/>
          <p:nvPr/>
        </p:nvSpPr>
        <p:spPr bwMode="auto">
          <a:xfrm>
            <a:off x="6179743" y="5426962"/>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5</a:t>
            </a:r>
          </a:p>
        </p:txBody>
      </p:sp>
      <p:sp>
        <p:nvSpPr>
          <p:cNvPr id="70" name="Rounded Rectangle 161">
            <a:extLst>
              <a:ext uri="{FF2B5EF4-FFF2-40B4-BE49-F238E27FC236}">
                <a16:creationId xmlns:a16="http://schemas.microsoft.com/office/drawing/2014/main" id="{4BC60C7C-B30E-469C-8339-5AACBA7E5408}"/>
              </a:ext>
            </a:extLst>
          </p:cNvPr>
          <p:cNvSpPr/>
          <p:nvPr/>
        </p:nvSpPr>
        <p:spPr bwMode="auto">
          <a:xfrm>
            <a:off x="10905682" y="5426962"/>
            <a:ext cx="674835" cy="515437"/>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30" name="Rounded Rectangle 23">
            <a:extLst>
              <a:ext uri="{FF2B5EF4-FFF2-40B4-BE49-F238E27FC236}">
                <a16:creationId xmlns:a16="http://schemas.microsoft.com/office/drawing/2014/main" id="{05E8815A-66EA-485D-BD59-F40F0124ADC8}"/>
              </a:ext>
            </a:extLst>
          </p:cNvPr>
          <p:cNvSpPr/>
          <p:nvPr/>
        </p:nvSpPr>
        <p:spPr bwMode="auto">
          <a:xfrm>
            <a:off x="604840" y="3225050"/>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3" name="Rounded Rectangle 42">
            <a:extLst>
              <a:ext uri="{FF2B5EF4-FFF2-40B4-BE49-F238E27FC236}">
                <a16:creationId xmlns:a16="http://schemas.microsoft.com/office/drawing/2014/main" id="{30BE76AC-9BE3-4387-9E5F-4C295E4A914A}"/>
              </a:ext>
            </a:extLst>
          </p:cNvPr>
          <p:cNvSpPr/>
          <p:nvPr/>
        </p:nvSpPr>
        <p:spPr bwMode="auto">
          <a:xfrm>
            <a:off x="5330778"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2" name="Rounded Rectangle 153">
            <a:extLst>
              <a:ext uri="{FF2B5EF4-FFF2-40B4-BE49-F238E27FC236}">
                <a16:creationId xmlns:a16="http://schemas.microsoft.com/office/drawing/2014/main" id="{06E1C95D-1367-461A-B40C-95B4CD101428}"/>
              </a:ext>
            </a:extLst>
          </p:cNvPr>
          <p:cNvSpPr/>
          <p:nvPr/>
        </p:nvSpPr>
        <p:spPr bwMode="auto">
          <a:xfrm>
            <a:off x="6179743" y="3225050"/>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unit 1</a:t>
            </a:r>
          </a:p>
        </p:txBody>
      </p:sp>
      <p:sp>
        <p:nvSpPr>
          <p:cNvPr id="71" name="Rounded Rectangle 162">
            <a:extLst>
              <a:ext uri="{FF2B5EF4-FFF2-40B4-BE49-F238E27FC236}">
                <a16:creationId xmlns:a16="http://schemas.microsoft.com/office/drawing/2014/main" id="{0562BA56-3F06-42AE-995B-A35FA7E869F5}"/>
              </a:ext>
            </a:extLst>
          </p:cNvPr>
          <p:cNvSpPr/>
          <p:nvPr/>
        </p:nvSpPr>
        <p:spPr bwMode="auto">
          <a:xfrm>
            <a:off x="10905682"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31" name="Rounded Rectangle 24">
            <a:extLst>
              <a:ext uri="{FF2B5EF4-FFF2-40B4-BE49-F238E27FC236}">
                <a16:creationId xmlns:a16="http://schemas.microsoft.com/office/drawing/2014/main" id="{BE2DBE1E-CE32-496D-874C-B06379789F9D}"/>
              </a:ext>
            </a:extLst>
          </p:cNvPr>
          <p:cNvSpPr/>
          <p:nvPr/>
        </p:nvSpPr>
        <p:spPr bwMode="auto">
          <a:xfrm>
            <a:off x="604840" y="597743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4" name="Rounded Rectangle 43">
            <a:extLst>
              <a:ext uri="{FF2B5EF4-FFF2-40B4-BE49-F238E27FC236}">
                <a16:creationId xmlns:a16="http://schemas.microsoft.com/office/drawing/2014/main" id="{9E75FAB5-91FB-4EDB-960E-EFC510016A53}"/>
              </a:ext>
            </a:extLst>
          </p:cNvPr>
          <p:cNvSpPr/>
          <p:nvPr/>
        </p:nvSpPr>
        <p:spPr bwMode="auto">
          <a:xfrm>
            <a:off x="5330778"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3" name="Rounded Rectangle 154">
            <a:extLst>
              <a:ext uri="{FF2B5EF4-FFF2-40B4-BE49-F238E27FC236}">
                <a16:creationId xmlns:a16="http://schemas.microsoft.com/office/drawing/2014/main" id="{28F71DEF-CB03-412F-9387-FBA9D2880E1F}"/>
              </a:ext>
            </a:extLst>
          </p:cNvPr>
          <p:cNvSpPr/>
          <p:nvPr/>
        </p:nvSpPr>
        <p:spPr bwMode="auto">
          <a:xfrm>
            <a:off x="6179743" y="597743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6</a:t>
            </a:r>
          </a:p>
        </p:txBody>
      </p:sp>
      <p:sp>
        <p:nvSpPr>
          <p:cNvPr id="72" name="Rounded Rectangle 163">
            <a:extLst>
              <a:ext uri="{FF2B5EF4-FFF2-40B4-BE49-F238E27FC236}">
                <a16:creationId xmlns:a16="http://schemas.microsoft.com/office/drawing/2014/main" id="{65913332-30F3-4528-9181-A909D926C025}"/>
              </a:ext>
            </a:extLst>
          </p:cNvPr>
          <p:cNvSpPr/>
          <p:nvPr/>
        </p:nvSpPr>
        <p:spPr bwMode="auto">
          <a:xfrm>
            <a:off x="10905682"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6" name="Rounded Rectangle 18">
            <a:extLst>
              <a:ext uri="{FF2B5EF4-FFF2-40B4-BE49-F238E27FC236}">
                <a16:creationId xmlns:a16="http://schemas.microsoft.com/office/drawing/2014/main" id="{EAC2DA94-5618-4845-9726-7BA1883CB4B1}"/>
              </a:ext>
            </a:extLst>
          </p:cNvPr>
          <p:cNvSpPr/>
          <p:nvPr/>
        </p:nvSpPr>
        <p:spPr bwMode="auto">
          <a:xfrm>
            <a:off x="604840" y="4326006"/>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51" name="Rounded Rectangle 114">
            <a:extLst>
              <a:ext uri="{FF2B5EF4-FFF2-40B4-BE49-F238E27FC236}">
                <a16:creationId xmlns:a16="http://schemas.microsoft.com/office/drawing/2014/main" id="{CC91D6D8-5A1E-4BA7-AFC3-17EAFDED9571}"/>
              </a:ext>
            </a:extLst>
          </p:cNvPr>
          <p:cNvSpPr/>
          <p:nvPr/>
        </p:nvSpPr>
        <p:spPr bwMode="auto">
          <a:xfrm>
            <a:off x="5330778"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8" name="Rounded Rectangle 105">
            <a:extLst>
              <a:ext uri="{FF2B5EF4-FFF2-40B4-BE49-F238E27FC236}">
                <a16:creationId xmlns:a16="http://schemas.microsoft.com/office/drawing/2014/main" id="{1BD704FA-5F60-41B3-9BFE-670F26D2D60A}"/>
              </a:ext>
            </a:extLst>
          </p:cNvPr>
          <p:cNvSpPr/>
          <p:nvPr/>
        </p:nvSpPr>
        <p:spPr bwMode="auto">
          <a:xfrm>
            <a:off x="6179743" y="4326006"/>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3</a:t>
            </a:r>
          </a:p>
        </p:txBody>
      </p:sp>
      <p:sp>
        <p:nvSpPr>
          <p:cNvPr id="73" name="Rounded Rectangle 164">
            <a:extLst>
              <a:ext uri="{FF2B5EF4-FFF2-40B4-BE49-F238E27FC236}">
                <a16:creationId xmlns:a16="http://schemas.microsoft.com/office/drawing/2014/main" id="{A6CA0E31-8ED9-47A1-B9E8-01A6FC914EE2}"/>
              </a:ext>
            </a:extLst>
          </p:cNvPr>
          <p:cNvSpPr/>
          <p:nvPr/>
        </p:nvSpPr>
        <p:spPr bwMode="auto">
          <a:xfrm>
            <a:off x="10905682"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2" name="Rounded Rectangle 116">
            <a:extLst>
              <a:ext uri="{FF2B5EF4-FFF2-40B4-BE49-F238E27FC236}">
                <a16:creationId xmlns:a16="http://schemas.microsoft.com/office/drawing/2014/main" id="{38FDFF14-FAC5-4F97-8206-4A6AC8AF0F43}"/>
              </a:ext>
            </a:extLst>
          </p:cNvPr>
          <p:cNvSpPr/>
          <p:nvPr/>
        </p:nvSpPr>
        <p:spPr bwMode="auto">
          <a:xfrm>
            <a:off x="604840" y="4876484"/>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28" name="Rounded Rectangle 21">
            <a:extLst>
              <a:ext uri="{FF2B5EF4-FFF2-40B4-BE49-F238E27FC236}">
                <a16:creationId xmlns:a16="http://schemas.microsoft.com/office/drawing/2014/main" id="{4A7A3EDA-87A0-4FD1-A67F-0BCF13484A13}"/>
              </a:ext>
            </a:extLst>
          </p:cNvPr>
          <p:cNvSpPr/>
          <p:nvPr/>
        </p:nvSpPr>
        <p:spPr bwMode="auto">
          <a:xfrm>
            <a:off x="1451392" y="2903089"/>
            <a:ext cx="3846429"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32" name="Rounded Rectangle 32">
            <a:extLst>
              <a:ext uri="{FF2B5EF4-FFF2-40B4-BE49-F238E27FC236}">
                <a16:creationId xmlns:a16="http://schemas.microsoft.com/office/drawing/2014/main" id="{C0CCACEF-375F-4B3E-B874-2F9AF6925862}"/>
              </a:ext>
            </a:extLst>
          </p:cNvPr>
          <p:cNvSpPr/>
          <p:nvPr/>
        </p:nvSpPr>
        <p:spPr bwMode="auto">
          <a:xfrm>
            <a:off x="1451392" y="377552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4" name="Rounded Rectangle 35">
            <a:extLst>
              <a:ext uri="{FF2B5EF4-FFF2-40B4-BE49-F238E27FC236}">
                <a16:creationId xmlns:a16="http://schemas.microsoft.com/office/drawing/2014/main" id="{8F28EE68-816D-43E7-9726-7E1B7E00EE1D}"/>
              </a:ext>
            </a:extLst>
          </p:cNvPr>
          <p:cNvSpPr/>
          <p:nvPr/>
        </p:nvSpPr>
        <p:spPr bwMode="auto">
          <a:xfrm>
            <a:off x="1451392" y="5426962"/>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5" name="Rounded Rectangle 36">
            <a:extLst>
              <a:ext uri="{FF2B5EF4-FFF2-40B4-BE49-F238E27FC236}">
                <a16:creationId xmlns:a16="http://schemas.microsoft.com/office/drawing/2014/main" id="{0C72C813-0EC7-46B5-A37C-E09F20BF4249}"/>
              </a:ext>
            </a:extLst>
          </p:cNvPr>
          <p:cNvSpPr/>
          <p:nvPr/>
        </p:nvSpPr>
        <p:spPr bwMode="auto">
          <a:xfrm>
            <a:off x="1451392" y="3225050"/>
            <a:ext cx="3846429" cy="515437"/>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36" name="Rounded Rectangle 37">
            <a:extLst>
              <a:ext uri="{FF2B5EF4-FFF2-40B4-BE49-F238E27FC236}">
                <a16:creationId xmlns:a16="http://schemas.microsoft.com/office/drawing/2014/main" id="{B340F78A-BC7A-43D2-8DBF-2F1D840ADE44}"/>
              </a:ext>
            </a:extLst>
          </p:cNvPr>
          <p:cNvSpPr/>
          <p:nvPr/>
        </p:nvSpPr>
        <p:spPr bwMode="auto">
          <a:xfrm>
            <a:off x="1451392" y="597743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3" name="Rounded Rectangle 33">
            <a:extLst>
              <a:ext uri="{FF2B5EF4-FFF2-40B4-BE49-F238E27FC236}">
                <a16:creationId xmlns:a16="http://schemas.microsoft.com/office/drawing/2014/main" id="{849C6DD0-778C-41DE-BE6C-6021CA90916A}"/>
              </a:ext>
            </a:extLst>
          </p:cNvPr>
          <p:cNvSpPr/>
          <p:nvPr/>
        </p:nvSpPr>
        <p:spPr bwMode="auto">
          <a:xfrm>
            <a:off x="1451392" y="4326006"/>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3" name="Rounded Rectangle 121">
            <a:extLst>
              <a:ext uri="{FF2B5EF4-FFF2-40B4-BE49-F238E27FC236}">
                <a16:creationId xmlns:a16="http://schemas.microsoft.com/office/drawing/2014/main" id="{490F45C5-BA18-4A77-989A-C1CB8E20C552}"/>
              </a:ext>
            </a:extLst>
          </p:cNvPr>
          <p:cNvSpPr/>
          <p:nvPr/>
        </p:nvSpPr>
        <p:spPr bwMode="auto">
          <a:xfrm>
            <a:off x="1451392" y="4876484"/>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4" name="Rounded Rectangle 124">
            <a:extLst>
              <a:ext uri="{FF2B5EF4-FFF2-40B4-BE49-F238E27FC236}">
                <a16:creationId xmlns:a16="http://schemas.microsoft.com/office/drawing/2014/main" id="{92153F9B-6FC8-42E6-B1E5-D8B384A2CCA8}"/>
              </a:ext>
            </a:extLst>
          </p:cNvPr>
          <p:cNvSpPr/>
          <p:nvPr/>
        </p:nvSpPr>
        <p:spPr bwMode="auto">
          <a:xfrm>
            <a:off x="5330778" y="4876484"/>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4" name="Rounded Rectangle 165">
            <a:extLst>
              <a:ext uri="{FF2B5EF4-FFF2-40B4-BE49-F238E27FC236}">
                <a16:creationId xmlns:a16="http://schemas.microsoft.com/office/drawing/2014/main" id="{EEEFAC0A-85D1-4AF6-9448-85781AB76427}"/>
              </a:ext>
            </a:extLst>
          </p:cNvPr>
          <p:cNvSpPr/>
          <p:nvPr/>
        </p:nvSpPr>
        <p:spPr bwMode="auto">
          <a:xfrm>
            <a:off x="6179743" y="4876484"/>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4</a:t>
            </a:r>
          </a:p>
        </p:txBody>
      </p:sp>
      <p:sp>
        <p:nvSpPr>
          <p:cNvPr id="60" name="Rounded Rectangle 133">
            <a:extLst>
              <a:ext uri="{FF2B5EF4-FFF2-40B4-BE49-F238E27FC236}">
                <a16:creationId xmlns:a16="http://schemas.microsoft.com/office/drawing/2014/main" id="{0709555C-DF37-4DCA-ADD0-80978EC7F762}"/>
              </a:ext>
            </a:extLst>
          </p:cNvPr>
          <p:cNvSpPr/>
          <p:nvPr/>
        </p:nvSpPr>
        <p:spPr bwMode="auto">
          <a:xfrm>
            <a:off x="7036883" y="2903089"/>
            <a:ext cx="3825254"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4" name="Rounded Rectangle 155">
            <a:extLst>
              <a:ext uri="{FF2B5EF4-FFF2-40B4-BE49-F238E27FC236}">
                <a16:creationId xmlns:a16="http://schemas.microsoft.com/office/drawing/2014/main" id="{E58F90DE-1589-42FA-A896-5FF900CBB25A}"/>
              </a:ext>
            </a:extLst>
          </p:cNvPr>
          <p:cNvSpPr/>
          <p:nvPr/>
        </p:nvSpPr>
        <p:spPr bwMode="auto">
          <a:xfrm>
            <a:off x="7036883" y="377552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6" name="Rounded Rectangle 157">
            <a:extLst>
              <a:ext uri="{FF2B5EF4-FFF2-40B4-BE49-F238E27FC236}">
                <a16:creationId xmlns:a16="http://schemas.microsoft.com/office/drawing/2014/main" id="{79A03604-2A68-4666-B574-784B6091D5B3}"/>
              </a:ext>
            </a:extLst>
          </p:cNvPr>
          <p:cNvSpPr/>
          <p:nvPr/>
        </p:nvSpPr>
        <p:spPr bwMode="auto">
          <a:xfrm>
            <a:off x="7036883" y="5426962"/>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7" name="Rounded Rectangle 158">
            <a:extLst>
              <a:ext uri="{FF2B5EF4-FFF2-40B4-BE49-F238E27FC236}">
                <a16:creationId xmlns:a16="http://schemas.microsoft.com/office/drawing/2014/main" id="{BA6AEE74-9142-4CAD-AAE5-4F8F631A6351}"/>
              </a:ext>
            </a:extLst>
          </p:cNvPr>
          <p:cNvSpPr/>
          <p:nvPr/>
        </p:nvSpPr>
        <p:spPr bwMode="auto">
          <a:xfrm>
            <a:off x="7036883" y="3225050"/>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8" name="Rounded Rectangle 159">
            <a:extLst>
              <a:ext uri="{FF2B5EF4-FFF2-40B4-BE49-F238E27FC236}">
                <a16:creationId xmlns:a16="http://schemas.microsoft.com/office/drawing/2014/main" id="{8D716EAA-8B90-477F-A79F-027646169D31}"/>
              </a:ext>
            </a:extLst>
          </p:cNvPr>
          <p:cNvSpPr/>
          <p:nvPr/>
        </p:nvSpPr>
        <p:spPr bwMode="auto">
          <a:xfrm>
            <a:off x="7036883" y="597743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5" name="Rounded Rectangle 156">
            <a:extLst>
              <a:ext uri="{FF2B5EF4-FFF2-40B4-BE49-F238E27FC236}">
                <a16:creationId xmlns:a16="http://schemas.microsoft.com/office/drawing/2014/main" id="{684E744D-EA94-4D4D-A0E9-61DDEE1522C7}"/>
              </a:ext>
            </a:extLst>
          </p:cNvPr>
          <p:cNvSpPr/>
          <p:nvPr/>
        </p:nvSpPr>
        <p:spPr bwMode="auto">
          <a:xfrm>
            <a:off x="7036883" y="4326006"/>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5" name="Rounded Rectangle 171">
            <a:extLst>
              <a:ext uri="{FF2B5EF4-FFF2-40B4-BE49-F238E27FC236}">
                <a16:creationId xmlns:a16="http://schemas.microsoft.com/office/drawing/2014/main" id="{ED3A604F-7934-4731-831B-B958ECF35997}"/>
              </a:ext>
            </a:extLst>
          </p:cNvPr>
          <p:cNvSpPr/>
          <p:nvPr/>
        </p:nvSpPr>
        <p:spPr bwMode="auto">
          <a:xfrm>
            <a:off x="7036883" y="4876484"/>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6" name="Rounded Rectangle 172">
            <a:extLst>
              <a:ext uri="{FF2B5EF4-FFF2-40B4-BE49-F238E27FC236}">
                <a16:creationId xmlns:a16="http://schemas.microsoft.com/office/drawing/2014/main" id="{4D894A3C-AC68-4EA9-AABF-6C1F2FBFAEAE}"/>
              </a:ext>
            </a:extLst>
          </p:cNvPr>
          <p:cNvSpPr/>
          <p:nvPr/>
        </p:nvSpPr>
        <p:spPr bwMode="auto">
          <a:xfrm>
            <a:off x="10905682" y="4876484"/>
            <a:ext cx="674835" cy="515437"/>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7" name="Rectangle 76">
            <a:extLst>
              <a:ext uri="{FF2B5EF4-FFF2-40B4-BE49-F238E27FC236}">
                <a16:creationId xmlns:a16="http://schemas.microsoft.com/office/drawing/2014/main" id="{4A2BE73E-1868-4830-A999-1F0CBA5EE934}"/>
              </a:ext>
            </a:extLst>
          </p:cNvPr>
          <p:cNvSpPr/>
          <p:nvPr/>
        </p:nvSpPr>
        <p:spPr>
          <a:xfrm>
            <a:off x="7718504" y="762755"/>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78" name="Rounded Rectangle 115">
            <a:extLst>
              <a:ext uri="{FF2B5EF4-FFF2-40B4-BE49-F238E27FC236}">
                <a16:creationId xmlns:a16="http://schemas.microsoft.com/office/drawing/2014/main" id="{0192FDD3-FCB3-44E7-8A9B-D63E6404DFCB}"/>
              </a:ext>
            </a:extLst>
          </p:cNvPr>
          <p:cNvSpPr/>
          <p:nvPr/>
        </p:nvSpPr>
        <p:spPr bwMode="auto">
          <a:xfrm>
            <a:off x="8281400" y="826814"/>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79" name="Rounded Rectangle 117">
            <a:extLst>
              <a:ext uri="{FF2B5EF4-FFF2-40B4-BE49-F238E27FC236}">
                <a16:creationId xmlns:a16="http://schemas.microsoft.com/office/drawing/2014/main" id="{883C17D0-647A-4916-98B4-D29A7BFA3896}"/>
              </a:ext>
            </a:extLst>
          </p:cNvPr>
          <p:cNvSpPr/>
          <p:nvPr/>
        </p:nvSpPr>
        <p:spPr bwMode="auto">
          <a:xfrm>
            <a:off x="8952875" y="826814"/>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80" name="Rounded Rectangle 131">
            <a:extLst>
              <a:ext uri="{FF2B5EF4-FFF2-40B4-BE49-F238E27FC236}">
                <a16:creationId xmlns:a16="http://schemas.microsoft.com/office/drawing/2014/main" id="{9C222ED3-01B2-4AB4-BDCC-C7782F00EAA5}"/>
              </a:ext>
            </a:extLst>
          </p:cNvPr>
          <p:cNvSpPr/>
          <p:nvPr/>
        </p:nvSpPr>
        <p:spPr bwMode="auto">
          <a:xfrm>
            <a:off x="9624350" y="826814"/>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81" name="Rounded Rectangle 149">
            <a:extLst>
              <a:ext uri="{FF2B5EF4-FFF2-40B4-BE49-F238E27FC236}">
                <a16:creationId xmlns:a16="http://schemas.microsoft.com/office/drawing/2014/main" id="{7797232E-BF52-49EB-B44D-1586869A89AC}"/>
              </a:ext>
            </a:extLst>
          </p:cNvPr>
          <p:cNvSpPr/>
          <p:nvPr/>
        </p:nvSpPr>
        <p:spPr bwMode="auto">
          <a:xfrm>
            <a:off x="10295824" y="826814"/>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82" name="Rounded Rectangle 150">
            <a:extLst>
              <a:ext uri="{FF2B5EF4-FFF2-40B4-BE49-F238E27FC236}">
                <a16:creationId xmlns:a16="http://schemas.microsoft.com/office/drawing/2014/main" id="{29CB9190-2762-446F-8F99-E0817AA2ADC8}"/>
              </a:ext>
            </a:extLst>
          </p:cNvPr>
          <p:cNvSpPr/>
          <p:nvPr/>
        </p:nvSpPr>
        <p:spPr bwMode="auto">
          <a:xfrm>
            <a:off x="10967297" y="826814"/>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Tree>
    <p:extLst>
      <p:ext uri="{BB962C8B-B14F-4D97-AF65-F5344CB8AC3E}">
        <p14:creationId xmlns:p14="http://schemas.microsoft.com/office/powerpoint/2010/main" val="2739134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44" imgH="344" progId="TCLayout.ActiveDocument.1">
                  <p:embed/>
                </p:oleObj>
              </mc:Choice>
              <mc:Fallback>
                <p:oleObj name="think-cell Slide" r:id="rId16"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a:noFill/>
        </p:spPr>
        <p:txBody>
          <a:bodyPr vert="horz" lIns="91440" tIns="45720" rIns="91440" bIns="45720" rtlCol="0" anchor="ctr">
            <a:normAutofit/>
          </a:bodyPr>
          <a:lstStyle/>
          <a:p>
            <a:pPr>
              <a:lnSpc>
                <a:spcPct val="100000"/>
              </a:lnSpc>
            </a:pPr>
            <a:r>
              <a:rPr lang="en-US" kern="0" dirty="0"/>
              <a:t>Change Impact Assessment Matrix</a:t>
            </a:r>
            <a:br>
              <a:rPr lang="en-US" kern="0" dirty="0"/>
            </a:br>
            <a:r>
              <a:rPr lang="en-US" b="0" kern="0" dirty="0"/>
              <a:t>Insert your own text to summarize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26</a:t>
            </a:fld>
            <a:endParaRPr lang="en-US" sz="1000" dirty="0">
              <a:solidFill>
                <a:srgbClr val="ADAFBB"/>
              </a:solidFill>
            </a:endParaRPr>
          </a:p>
        </p:txBody>
      </p:sp>
      <p:sp>
        <p:nvSpPr>
          <p:cNvPr id="7" name="Rectangle 6">
            <a:extLst>
              <a:ext uri="{FF2B5EF4-FFF2-40B4-BE49-F238E27FC236}">
                <a16:creationId xmlns:a16="http://schemas.microsoft.com/office/drawing/2014/main" id="{3FA163D0-2F1E-488E-B008-A3C1816E7CAC}"/>
              </a:ext>
            </a:extLst>
          </p:cNvPr>
          <p:cNvSpPr/>
          <p:nvPr/>
        </p:nvSpPr>
        <p:spPr>
          <a:xfrm>
            <a:off x="7718504" y="716559"/>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 name="Rounded Rectangle 115">
            <a:extLst>
              <a:ext uri="{FF2B5EF4-FFF2-40B4-BE49-F238E27FC236}">
                <a16:creationId xmlns:a16="http://schemas.microsoft.com/office/drawing/2014/main" id="{81498D46-57BF-4276-BA2F-66CA45B544F3}"/>
              </a:ext>
            </a:extLst>
          </p:cNvPr>
          <p:cNvSpPr/>
          <p:nvPr/>
        </p:nvSpPr>
        <p:spPr bwMode="auto">
          <a:xfrm>
            <a:off x="8281400" y="797186"/>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9" name="Rounded Rectangle 117">
            <a:extLst>
              <a:ext uri="{FF2B5EF4-FFF2-40B4-BE49-F238E27FC236}">
                <a16:creationId xmlns:a16="http://schemas.microsoft.com/office/drawing/2014/main" id="{945B3547-F9CA-4080-A3A4-BEF255656698}"/>
              </a:ext>
            </a:extLst>
          </p:cNvPr>
          <p:cNvSpPr/>
          <p:nvPr/>
        </p:nvSpPr>
        <p:spPr bwMode="auto">
          <a:xfrm>
            <a:off x="8952875" y="797186"/>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10" name="Rounded Rectangle 131">
            <a:extLst>
              <a:ext uri="{FF2B5EF4-FFF2-40B4-BE49-F238E27FC236}">
                <a16:creationId xmlns:a16="http://schemas.microsoft.com/office/drawing/2014/main" id="{78916CE4-91B9-49B5-BB1B-BE2492CF0ABE}"/>
              </a:ext>
            </a:extLst>
          </p:cNvPr>
          <p:cNvSpPr/>
          <p:nvPr/>
        </p:nvSpPr>
        <p:spPr bwMode="auto">
          <a:xfrm>
            <a:off x="9624350" y="797186"/>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11" name="Rounded Rectangle 149">
            <a:extLst>
              <a:ext uri="{FF2B5EF4-FFF2-40B4-BE49-F238E27FC236}">
                <a16:creationId xmlns:a16="http://schemas.microsoft.com/office/drawing/2014/main" id="{CAD4944B-CAB0-42DE-9EA4-174547AA49C4}"/>
              </a:ext>
            </a:extLst>
          </p:cNvPr>
          <p:cNvSpPr/>
          <p:nvPr/>
        </p:nvSpPr>
        <p:spPr bwMode="auto">
          <a:xfrm>
            <a:off x="10295824" y="797186"/>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12" name="Rounded Rectangle 150">
            <a:extLst>
              <a:ext uri="{FF2B5EF4-FFF2-40B4-BE49-F238E27FC236}">
                <a16:creationId xmlns:a16="http://schemas.microsoft.com/office/drawing/2014/main" id="{9CB20395-048E-4BD9-B9E3-FD9A00695778}"/>
              </a:ext>
            </a:extLst>
          </p:cNvPr>
          <p:cNvSpPr/>
          <p:nvPr/>
        </p:nvSpPr>
        <p:spPr bwMode="auto">
          <a:xfrm>
            <a:off x="10967297" y="797186"/>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52" name="Rectangle 39">
            <a:extLst>
              <a:ext uri="{FF2B5EF4-FFF2-40B4-BE49-F238E27FC236}">
                <a16:creationId xmlns:a16="http://schemas.microsoft.com/office/drawing/2014/main" id="{E2695372-6CC4-45B6-9360-FE9772BCAACA}"/>
              </a:ext>
            </a:extLst>
          </p:cNvPr>
          <p:cNvSpPr>
            <a:spLocks noChangeArrowheads="1"/>
          </p:cNvSpPr>
          <p:nvPr>
            <p:custDataLst>
              <p:tags r:id="rId3"/>
            </p:custDataLst>
          </p:nvPr>
        </p:nvSpPr>
        <p:spPr bwMode="auto">
          <a:xfrm rot="16200000">
            <a:off x="-735492" y="3419595"/>
            <a:ext cx="3212418"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Complexity of the Change</a:t>
            </a:r>
          </a:p>
        </p:txBody>
      </p:sp>
      <p:sp>
        <p:nvSpPr>
          <p:cNvPr id="53" name="Rectangle 39">
            <a:extLst>
              <a:ext uri="{FF2B5EF4-FFF2-40B4-BE49-F238E27FC236}">
                <a16:creationId xmlns:a16="http://schemas.microsoft.com/office/drawing/2014/main" id="{C9960CCC-C266-4050-8836-E76D515A8794}"/>
              </a:ext>
            </a:extLst>
          </p:cNvPr>
          <p:cNvSpPr>
            <a:spLocks noChangeArrowheads="1"/>
          </p:cNvSpPr>
          <p:nvPr>
            <p:custDataLst>
              <p:tags r:id="rId4"/>
            </p:custDataLst>
          </p:nvPr>
        </p:nvSpPr>
        <p:spPr bwMode="auto">
          <a:xfrm>
            <a:off x="5594005" y="5924831"/>
            <a:ext cx="2494273"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Size of the Change </a:t>
            </a:r>
          </a:p>
        </p:txBody>
      </p:sp>
      <p:sp>
        <p:nvSpPr>
          <p:cNvPr id="84" name="Rectangle 34">
            <a:extLst>
              <a:ext uri="{FF2B5EF4-FFF2-40B4-BE49-F238E27FC236}">
                <a16:creationId xmlns:a16="http://schemas.microsoft.com/office/drawing/2014/main" id="{02B8AC2D-8CB0-4EB1-9AD7-96B09A291CAE}"/>
              </a:ext>
            </a:extLst>
          </p:cNvPr>
          <p:cNvSpPr>
            <a:spLocks noChangeArrowheads="1"/>
          </p:cNvSpPr>
          <p:nvPr>
            <p:custDataLst>
              <p:tags r:id="rId5"/>
            </p:custDataLst>
          </p:nvPr>
        </p:nvSpPr>
        <p:spPr bwMode="auto">
          <a:xfrm>
            <a:off x="21708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team impacted</a:t>
            </a:r>
          </a:p>
        </p:txBody>
      </p:sp>
      <p:sp>
        <p:nvSpPr>
          <p:cNvPr id="85" name="Rectangle 34">
            <a:extLst>
              <a:ext uri="{FF2B5EF4-FFF2-40B4-BE49-F238E27FC236}">
                <a16:creationId xmlns:a16="http://schemas.microsoft.com/office/drawing/2014/main" id="{0B2592BD-AE78-494E-AA25-9F5F64ED4085}"/>
              </a:ext>
            </a:extLst>
          </p:cNvPr>
          <p:cNvSpPr>
            <a:spLocks noChangeArrowheads="1"/>
          </p:cNvSpPr>
          <p:nvPr>
            <p:custDataLst>
              <p:tags r:id="rId6"/>
            </p:custDataLst>
          </p:nvPr>
        </p:nvSpPr>
        <p:spPr bwMode="auto">
          <a:xfrm>
            <a:off x="9711440" y="5645787"/>
            <a:ext cx="1800000" cy="262252"/>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Extreme</a:t>
            </a:r>
          </a:p>
        </p:txBody>
      </p:sp>
      <p:sp>
        <p:nvSpPr>
          <p:cNvPr id="86" name="Rectangle 34">
            <a:extLst>
              <a:ext uri="{FF2B5EF4-FFF2-40B4-BE49-F238E27FC236}">
                <a16:creationId xmlns:a16="http://schemas.microsoft.com/office/drawing/2014/main" id="{F251DCC2-D839-4D3C-B06D-208E066BE835}"/>
              </a:ext>
            </a:extLst>
          </p:cNvPr>
          <p:cNvSpPr>
            <a:spLocks noChangeArrowheads="1"/>
          </p:cNvSpPr>
          <p:nvPr>
            <p:custDataLst>
              <p:tags r:id="rId7"/>
            </p:custDataLst>
          </p:nvPr>
        </p:nvSpPr>
        <p:spPr bwMode="auto">
          <a:xfrm>
            <a:off x="59411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Division</a:t>
            </a:r>
          </a:p>
        </p:txBody>
      </p:sp>
      <p:sp>
        <p:nvSpPr>
          <p:cNvPr id="87" name="Rectangle 34">
            <a:extLst>
              <a:ext uri="{FF2B5EF4-FFF2-40B4-BE49-F238E27FC236}">
                <a16:creationId xmlns:a16="http://schemas.microsoft.com/office/drawing/2014/main" id="{8CA116D3-AFF5-4342-B9F0-D3C27F3A7E6E}"/>
              </a:ext>
            </a:extLst>
          </p:cNvPr>
          <p:cNvSpPr>
            <a:spLocks noChangeArrowheads="1"/>
          </p:cNvSpPr>
          <p:nvPr>
            <p:custDataLst>
              <p:tags r:id="rId8"/>
            </p:custDataLst>
          </p:nvPr>
        </p:nvSpPr>
        <p:spPr bwMode="auto">
          <a:xfrm>
            <a:off x="405599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Business Unit</a:t>
            </a:r>
          </a:p>
        </p:txBody>
      </p:sp>
      <p:sp>
        <p:nvSpPr>
          <p:cNvPr id="80" name="Rectangle 34">
            <a:extLst>
              <a:ext uri="{FF2B5EF4-FFF2-40B4-BE49-F238E27FC236}">
                <a16:creationId xmlns:a16="http://schemas.microsoft.com/office/drawing/2014/main" id="{79E0868D-24CA-40EA-8091-B70894FC3020}"/>
              </a:ext>
            </a:extLst>
          </p:cNvPr>
          <p:cNvSpPr>
            <a:spLocks noChangeArrowheads="1"/>
          </p:cNvSpPr>
          <p:nvPr>
            <p:custDataLst>
              <p:tags r:id="rId9"/>
            </p:custDataLst>
          </p:nvPr>
        </p:nvSpPr>
        <p:spPr bwMode="auto">
          <a:xfrm>
            <a:off x="1372799" y="3516737"/>
            <a:ext cx="687688"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Medium</a:t>
            </a:r>
            <a:endParaRPr lang="en-GB" sz="1100" dirty="0"/>
          </a:p>
        </p:txBody>
      </p:sp>
      <p:sp>
        <p:nvSpPr>
          <p:cNvPr id="56" name="Rectangle 55">
            <a:extLst>
              <a:ext uri="{FF2B5EF4-FFF2-40B4-BE49-F238E27FC236}">
                <a16:creationId xmlns:a16="http://schemas.microsoft.com/office/drawing/2014/main" id="{396FA129-B005-487E-AA43-AFA71F8F822F}"/>
              </a:ext>
            </a:extLst>
          </p:cNvPr>
          <p:cNvSpPr/>
          <p:nvPr/>
        </p:nvSpPr>
        <p:spPr bwMode="auto">
          <a:xfrm>
            <a:off x="2133600" y="325911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3" name="Rectangle 62">
            <a:extLst>
              <a:ext uri="{FF2B5EF4-FFF2-40B4-BE49-F238E27FC236}">
                <a16:creationId xmlns:a16="http://schemas.microsoft.com/office/drawing/2014/main" id="{EA4DAD3B-12E1-46A0-8962-54AB5BA57A3A}"/>
              </a:ext>
            </a:extLst>
          </p:cNvPr>
          <p:cNvSpPr/>
          <p:nvPr/>
        </p:nvSpPr>
        <p:spPr bwMode="auto">
          <a:xfrm>
            <a:off x="9674199" y="325911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4" name="Rectangle 53">
            <a:extLst>
              <a:ext uri="{FF2B5EF4-FFF2-40B4-BE49-F238E27FC236}">
                <a16:creationId xmlns:a16="http://schemas.microsoft.com/office/drawing/2014/main" id="{9C667535-F9F2-47A8-8DAF-2432C75C126D}"/>
              </a:ext>
            </a:extLst>
          </p:cNvPr>
          <p:cNvSpPr/>
          <p:nvPr/>
        </p:nvSpPr>
        <p:spPr bwMode="auto">
          <a:xfrm>
            <a:off x="5903900" y="325911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5" name="Rectangle 54">
            <a:extLst>
              <a:ext uri="{FF2B5EF4-FFF2-40B4-BE49-F238E27FC236}">
                <a16:creationId xmlns:a16="http://schemas.microsoft.com/office/drawing/2014/main" id="{399C8951-A27E-49B8-9BB6-664D0454E624}"/>
              </a:ext>
            </a:extLst>
          </p:cNvPr>
          <p:cNvSpPr/>
          <p:nvPr/>
        </p:nvSpPr>
        <p:spPr bwMode="auto">
          <a:xfrm>
            <a:off x="4003873" y="325911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4" name="Rectangle 63">
            <a:extLst>
              <a:ext uri="{FF2B5EF4-FFF2-40B4-BE49-F238E27FC236}">
                <a16:creationId xmlns:a16="http://schemas.microsoft.com/office/drawing/2014/main" id="{0E76E836-2CA2-4F08-83B4-BF721CDBDC67}"/>
              </a:ext>
            </a:extLst>
          </p:cNvPr>
          <p:cNvSpPr/>
          <p:nvPr/>
        </p:nvSpPr>
        <p:spPr bwMode="auto">
          <a:xfrm>
            <a:off x="7774173" y="325911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9" name="Rectangle 34">
            <a:extLst>
              <a:ext uri="{FF2B5EF4-FFF2-40B4-BE49-F238E27FC236}">
                <a16:creationId xmlns:a16="http://schemas.microsoft.com/office/drawing/2014/main" id="{9BD3E661-55F3-46B8-8AB4-CA4DCF33A730}"/>
              </a:ext>
            </a:extLst>
          </p:cNvPr>
          <p:cNvSpPr>
            <a:spLocks noChangeArrowheads="1"/>
          </p:cNvSpPr>
          <p:nvPr>
            <p:custDataLst>
              <p:tags r:id="rId10"/>
            </p:custDataLst>
          </p:nvPr>
        </p:nvSpPr>
        <p:spPr bwMode="auto">
          <a:xfrm>
            <a:off x="1279824" y="4292397"/>
            <a:ext cx="780663"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Moderate</a:t>
            </a:r>
            <a:endParaRPr lang="en-GB" sz="1100" dirty="0"/>
          </a:p>
        </p:txBody>
      </p:sp>
      <p:sp>
        <p:nvSpPr>
          <p:cNvPr id="59" name="Rectangle 58">
            <a:extLst>
              <a:ext uri="{FF2B5EF4-FFF2-40B4-BE49-F238E27FC236}">
                <a16:creationId xmlns:a16="http://schemas.microsoft.com/office/drawing/2014/main" id="{6FBFF0CF-E7CA-4ECC-8EAC-470CEC0F69FF}"/>
              </a:ext>
            </a:extLst>
          </p:cNvPr>
          <p:cNvSpPr/>
          <p:nvPr/>
        </p:nvSpPr>
        <p:spPr bwMode="auto">
          <a:xfrm>
            <a:off x="2133600" y="4034771"/>
            <a:ext cx="1874483" cy="777505"/>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5" name="Rectangle 64">
            <a:extLst>
              <a:ext uri="{FF2B5EF4-FFF2-40B4-BE49-F238E27FC236}">
                <a16:creationId xmlns:a16="http://schemas.microsoft.com/office/drawing/2014/main" id="{0C258FA6-B08C-4CCF-898F-E7F983F94C1D}"/>
              </a:ext>
            </a:extLst>
          </p:cNvPr>
          <p:cNvSpPr/>
          <p:nvPr/>
        </p:nvSpPr>
        <p:spPr bwMode="auto">
          <a:xfrm>
            <a:off x="9674199" y="403477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7" name="Rectangle 56">
            <a:extLst>
              <a:ext uri="{FF2B5EF4-FFF2-40B4-BE49-F238E27FC236}">
                <a16:creationId xmlns:a16="http://schemas.microsoft.com/office/drawing/2014/main" id="{7A9E8D77-CBDE-462C-B18E-AEFD265E5599}"/>
              </a:ext>
            </a:extLst>
          </p:cNvPr>
          <p:cNvSpPr/>
          <p:nvPr/>
        </p:nvSpPr>
        <p:spPr bwMode="auto">
          <a:xfrm>
            <a:off x="5903900" y="403477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8" name="Rectangle 57">
            <a:extLst>
              <a:ext uri="{FF2B5EF4-FFF2-40B4-BE49-F238E27FC236}">
                <a16:creationId xmlns:a16="http://schemas.microsoft.com/office/drawing/2014/main" id="{9DE283A4-7809-4E98-88CD-FC2E02751879}"/>
              </a:ext>
            </a:extLst>
          </p:cNvPr>
          <p:cNvSpPr/>
          <p:nvPr/>
        </p:nvSpPr>
        <p:spPr bwMode="auto">
          <a:xfrm>
            <a:off x="4003873" y="403477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6" name="Rectangle 65">
            <a:extLst>
              <a:ext uri="{FF2B5EF4-FFF2-40B4-BE49-F238E27FC236}">
                <a16:creationId xmlns:a16="http://schemas.microsoft.com/office/drawing/2014/main" id="{DBE7BF4D-21F7-4679-B609-2BCE163ADAF9}"/>
              </a:ext>
            </a:extLst>
          </p:cNvPr>
          <p:cNvSpPr/>
          <p:nvPr/>
        </p:nvSpPr>
        <p:spPr bwMode="auto">
          <a:xfrm>
            <a:off x="7774173" y="403477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3" name="Rectangle 34">
            <a:extLst>
              <a:ext uri="{FF2B5EF4-FFF2-40B4-BE49-F238E27FC236}">
                <a16:creationId xmlns:a16="http://schemas.microsoft.com/office/drawing/2014/main" id="{2078C441-BD2F-42C7-89F2-664E387835D5}"/>
              </a:ext>
            </a:extLst>
          </p:cNvPr>
          <p:cNvSpPr>
            <a:spLocks noChangeArrowheads="1"/>
          </p:cNvSpPr>
          <p:nvPr>
            <p:custDataLst>
              <p:tags r:id="rId11"/>
            </p:custDataLst>
          </p:nvPr>
        </p:nvSpPr>
        <p:spPr bwMode="auto">
          <a:xfrm>
            <a:off x="1614852" y="5071555"/>
            <a:ext cx="44563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Low</a:t>
            </a:r>
            <a:endParaRPr lang="en-GB" sz="1100" dirty="0"/>
          </a:p>
        </p:txBody>
      </p:sp>
      <p:sp>
        <p:nvSpPr>
          <p:cNvPr id="62" name="Rectangle 61">
            <a:extLst>
              <a:ext uri="{FF2B5EF4-FFF2-40B4-BE49-F238E27FC236}">
                <a16:creationId xmlns:a16="http://schemas.microsoft.com/office/drawing/2014/main" id="{D085D326-F8C4-4F03-BC82-DC85F00248A1}"/>
              </a:ext>
            </a:extLst>
          </p:cNvPr>
          <p:cNvSpPr/>
          <p:nvPr/>
        </p:nvSpPr>
        <p:spPr bwMode="auto">
          <a:xfrm>
            <a:off x="2133600" y="4810430"/>
            <a:ext cx="1874483"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7" name="Rectangle 66">
            <a:extLst>
              <a:ext uri="{FF2B5EF4-FFF2-40B4-BE49-F238E27FC236}">
                <a16:creationId xmlns:a16="http://schemas.microsoft.com/office/drawing/2014/main" id="{674E0393-054C-4892-B841-AC1F7840AC4A}"/>
              </a:ext>
            </a:extLst>
          </p:cNvPr>
          <p:cNvSpPr/>
          <p:nvPr/>
        </p:nvSpPr>
        <p:spPr bwMode="auto">
          <a:xfrm>
            <a:off x="9674199" y="4810430"/>
            <a:ext cx="1874483" cy="784502"/>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0" name="Rectangle 59">
            <a:extLst>
              <a:ext uri="{FF2B5EF4-FFF2-40B4-BE49-F238E27FC236}">
                <a16:creationId xmlns:a16="http://schemas.microsoft.com/office/drawing/2014/main" id="{60337472-361A-42BA-A897-5804FA05D05D}"/>
              </a:ext>
            </a:extLst>
          </p:cNvPr>
          <p:cNvSpPr/>
          <p:nvPr/>
        </p:nvSpPr>
        <p:spPr bwMode="auto">
          <a:xfrm>
            <a:off x="5903900" y="4810430"/>
            <a:ext cx="1874483"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1" name="Rectangle 60">
            <a:extLst>
              <a:ext uri="{FF2B5EF4-FFF2-40B4-BE49-F238E27FC236}">
                <a16:creationId xmlns:a16="http://schemas.microsoft.com/office/drawing/2014/main" id="{63DDE3DA-DB30-4943-86A4-0F19C63F663F}"/>
              </a:ext>
            </a:extLst>
          </p:cNvPr>
          <p:cNvSpPr/>
          <p:nvPr/>
        </p:nvSpPr>
        <p:spPr bwMode="auto">
          <a:xfrm>
            <a:off x="4003873" y="4810430"/>
            <a:ext cx="1904237"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8" name="Rectangle 67">
            <a:extLst>
              <a:ext uri="{FF2B5EF4-FFF2-40B4-BE49-F238E27FC236}">
                <a16:creationId xmlns:a16="http://schemas.microsoft.com/office/drawing/2014/main" id="{594420A4-2161-44B2-9860-271540A64B0F}"/>
              </a:ext>
            </a:extLst>
          </p:cNvPr>
          <p:cNvSpPr/>
          <p:nvPr/>
        </p:nvSpPr>
        <p:spPr bwMode="auto">
          <a:xfrm>
            <a:off x="7774173" y="4810430"/>
            <a:ext cx="1904237"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2" name="Rectangle 34">
            <a:extLst>
              <a:ext uri="{FF2B5EF4-FFF2-40B4-BE49-F238E27FC236}">
                <a16:creationId xmlns:a16="http://schemas.microsoft.com/office/drawing/2014/main" id="{B92E6E30-C641-4986-B6A0-7780493DA2F8}"/>
              </a:ext>
            </a:extLst>
          </p:cNvPr>
          <p:cNvSpPr>
            <a:spLocks noChangeArrowheads="1"/>
          </p:cNvSpPr>
          <p:nvPr>
            <p:custDataLst>
              <p:tags r:id="rId12"/>
            </p:custDataLst>
          </p:nvPr>
        </p:nvSpPr>
        <p:spPr bwMode="auto">
          <a:xfrm>
            <a:off x="1350356" y="1965417"/>
            <a:ext cx="710131"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Extreme</a:t>
            </a:r>
            <a:endParaRPr lang="en-GB" sz="1100" dirty="0"/>
          </a:p>
        </p:txBody>
      </p:sp>
      <p:sp>
        <p:nvSpPr>
          <p:cNvPr id="71" name="Rectangle 70">
            <a:extLst>
              <a:ext uri="{FF2B5EF4-FFF2-40B4-BE49-F238E27FC236}">
                <a16:creationId xmlns:a16="http://schemas.microsoft.com/office/drawing/2014/main" id="{0C97467D-1CC0-437E-9EB4-85CD2886EB97}"/>
              </a:ext>
            </a:extLst>
          </p:cNvPr>
          <p:cNvSpPr/>
          <p:nvPr/>
        </p:nvSpPr>
        <p:spPr bwMode="auto">
          <a:xfrm>
            <a:off x="2133600" y="170779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5" name="Rectangle 74">
            <a:extLst>
              <a:ext uri="{FF2B5EF4-FFF2-40B4-BE49-F238E27FC236}">
                <a16:creationId xmlns:a16="http://schemas.microsoft.com/office/drawing/2014/main" id="{6F199EA0-D53D-4CB6-B8AC-E50E9592B12F}"/>
              </a:ext>
            </a:extLst>
          </p:cNvPr>
          <p:cNvSpPr/>
          <p:nvPr/>
        </p:nvSpPr>
        <p:spPr bwMode="auto">
          <a:xfrm>
            <a:off x="9674199" y="170779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9" name="Rectangle 68">
            <a:extLst>
              <a:ext uri="{FF2B5EF4-FFF2-40B4-BE49-F238E27FC236}">
                <a16:creationId xmlns:a16="http://schemas.microsoft.com/office/drawing/2014/main" id="{D6AEACEA-0CE2-41CA-8F02-00E09ABD72FC}"/>
              </a:ext>
            </a:extLst>
          </p:cNvPr>
          <p:cNvSpPr/>
          <p:nvPr/>
        </p:nvSpPr>
        <p:spPr bwMode="auto">
          <a:xfrm>
            <a:off x="5903900" y="170779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0" name="Rectangle 69">
            <a:extLst>
              <a:ext uri="{FF2B5EF4-FFF2-40B4-BE49-F238E27FC236}">
                <a16:creationId xmlns:a16="http://schemas.microsoft.com/office/drawing/2014/main" id="{63A4A638-141F-43E6-9950-D1FDFA5962B4}"/>
              </a:ext>
            </a:extLst>
          </p:cNvPr>
          <p:cNvSpPr/>
          <p:nvPr/>
        </p:nvSpPr>
        <p:spPr bwMode="auto">
          <a:xfrm>
            <a:off x="4003873" y="170779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6" name="Rectangle 75">
            <a:extLst>
              <a:ext uri="{FF2B5EF4-FFF2-40B4-BE49-F238E27FC236}">
                <a16:creationId xmlns:a16="http://schemas.microsoft.com/office/drawing/2014/main" id="{9C892867-E18A-4150-A627-8874A21F096E}"/>
              </a:ext>
            </a:extLst>
          </p:cNvPr>
          <p:cNvSpPr/>
          <p:nvPr/>
        </p:nvSpPr>
        <p:spPr bwMode="auto">
          <a:xfrm>
            <a:off x="7774173" y="1707791"/>
            <a:ext cx="1904237"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1" name="Rectangle 34">
            <a:extLst>
              <a:ext uri="{FF2B5EF4-FFF2-40B4-BE49-F238E27FC236}">
                <a16:creationId xmlns:a16="http://schemas.microsoft.com/office/drawing/2014/main" id="{31914BEA-FDAC-4491-94AA-26169EE08366}"/>
              </a:ext>
            </a:extLst>
          </p:cNvPr>
          <p:cNvSpPr>
            <a:spLocks noChangeArrowheads="1"/>
          </p:cNvSpPr>
          <p:nvPr>
            <p:custDataLst>
              <p:tags r:id="rId13"/>
            </p:custDataLst>
          </p:nvPr>
        </p:nvSpPr>
        <p:spPr bwMode="auto">
          <a:xfrm>
            <a:off x="1582793" y="2741077"/>
            <a:ext cx="47769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High</a:t>
            </a:r>
            <a:endParaRPr lang="en-GB" sz="1100" dirty="0"/>
          </a:p>
        </p:txBody>
      </p:sp>
      <p:sp>
        <p:nvSpPr>
          <p:cNvPr id="74" name="Rectangle 73">
            <a:extLst>
              <a:ext uri="{FF2B5EF4-FFF2-40B4-BE49-F238E27FC236}">
                <a16:creationId xmlns:a16="http://schemas.microsoft.com/office/drawing/2014/main" id="{3C4CD916-376B-4B30-A0C1-A8690D8476EA}"/>
              </a:ext>
            </a:extLst>
          </p:cNvPr>
          <p:cNvSpPr/>
          <p:nvPr/>
        </p:nvSpPr>
        <p:spPr bwMode="auto">
          <a:xfrm>
            <a:off x="2133600" y="248345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7" name="Rectangle 76">
            <a:extLst>
              <a:ext uri="{FF2B5EF4-FFF2-40B4-BE49-F238E27FC236}">
                <a16:creationId xmlns:a16="http://schemas.microsoft.com/office/drawing/2014/main" id="{F2195248-E6B6-4C58-8193-E84790EF45CF}"/>
              </a:ext>
            </a:extLst>
          </p:cNvPr>
          <p:cNvSpPr/>
          <p:nvPr/>
        </p:nvSpPr>
        <p:spPr bwMode="auto">
          <a:xfrm>
            <a:off x="9674199" y="248345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2" name="Rectangle 71">
            <a:extLst>
              <a:ext uri="{FF2B5EF4-FFF2-40B4-BE49-F238E27FC236}">
                <a16:creationId xmlns:a16="http://schemas.microsoft.com/office/drawing/2014/main" id="{F2DAFB10-142F-4240-8A26-DE150F114C88}"/>
              </a:ext>
            </a:extLst>
          </p:cNvPr>
          <p:cNvSpPr/>
          <p:nvPr/>
        </p:nvSpPr>
        <p:spPr bwMode="auto">
          <a:xfrm>
            <a:off x="5903900" y="248345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3" name="Rectangle 72">
            <a:extLst>
              <a:ext uri="{FF2B5EF4-FFF2-40B4-BE49-F238E27FC236}">
                <a16:creationId xmlns:a16="http://schemas.microsoft.com/office/drawing/2014/main" id="{252C3802-324D-4BA7-8976-2048E2244F59}"/>
              </a:ext>
            </a:extLst>
          </p:cNvPr>
          <p:cNvSpPr/>
          <p:nvPr/>
        </p:nvSpPr>
        <p:spPr bwMode="auto">
          <a:xfrm>
            <a:off x="4003873" y="248345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defTabSz="1436688" fontAlgn="base">
              <a:lnSpc>
                <a:spcPct val="100000"/>
              </a:lnSpc>
              <a:spcBef>
                <a:spcPct val="0"/>
              </a:spcBef>
              <a:spcAft>
                <a:spcPct val="0"/>
              </a:spcAft>
              <a:buClrTx/>
              <a:buSzTx/>
              <a:buFont typeface="Arial" panose="020B0604020202020204" pitchFamily="34" charset="0"/>
              <a:buChar char="•"/>
              <a:tabLst/>
            </a:pPr>
            <a:endParaRPr lang="en-AU" sz="900" dirty="0">
              <a:cs typeface="Arial" charset="0"/>
            </a:endParaRPr>
          </a:p>
        </p:txBody>
      </p:sp>
      <p:sp>
        <p:nvSpPr>
          <p:cNvPr id="78" name="Rectangle 77">
            <a:extLst>
              <a:ext uri="{FF2B5EF4-FFF2-40B4-BE49-F238E27FC236}">
                <a16:creationId xmlns:a16="http://schemas.microsoft.com/office/drawing/2014/main" id="{FEE1C6D7-8DA4-4931-AB6B-4FDC3FEE7FDD}"/>
              </a:ext>
            </a:extLst>
          </p:cNvPr>
          <p:cNvSpPr/>
          <p:nvPr/>
        </p:nvSpPr>
        <p:spPr bwMode="auto">
          <a:xfrm>
            <a:off x="7774173" y="248345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88" name="Rectangle 34">
            <a:extLst>
              <a:ext uri="{FF2B5EF4-FFF2-40B4-BE49-F238E27FC236}">
                <a16:creationId xmlns:a16="http://schemas.microsoft.com/office/drawing/2014/main" id="{E94F6BCD-0990-4CF5-8FC4-C1B5CCBB0DCB}"/>
              </a:ext>
            </a:extLst>
          </p:cNvPr>
          <p:cNvSpPr>
            <a:spLocks noChangeArrowheads="1"/>
          </p:cNvSpPr>
          <p:nvPr>
            <p:custDataLst>
              <p:tags r:id="rId14"/>
            </p:custDataLst>
          </p:nvPr>
        </p:nvSpPr>
        <p:spPr bwMode="auto">
          <a:xfrm>
            <a:off x="7826291" y="5645787"/>
            <a:ext cx="1800000" cy="254558"/>
          </a:xfrm>
          <a:prstGeom prst="rect">
            <a:avLst/>
          </a:prstGeom>
          <a:noFill/>
          <a:ln w="9525">
            <a:noFill/>
            <a:miter lim="800000"/>
            <a:headEnd/>
            <a:tailEnd/>
          </a:ln>
          <a:effectLst/>
        </p:spPr>
        <p:txBody>
          <a:bodyPr wrap="square" lIns="92075" tIns="46038" rIns="92075" bIns="46038">
            <a:spAutoFit/>
          </a:bodyPr>
          <a:lstStyle/>
          <a:p>
            <a:pPr algn="ctr"/>
            <a:r>
              <a:rPr lang="en-GB" sz="1050" dirty="0"/>
              <a:t>Half of the Company</a:t>
            </a:r>
          </a:p>
        </p:txBody>
      </p:sp>
    </p:spTree>
    <p:extLst>
      <p:ext uri="{BB962C8B-B14F-4D97-AF65-F5344CB8AC3E}">
        <p14:creationId xmlns:p14="http://schemas.microsoft.com/office/powerpoint/2010/main" val="1863409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27</a:t>
            </a:fld>
            <a:endParaRPr lang="en-US" sz="1000" dirty="0">
              <a:solidFill>
                <a:srgbClr val="ADAFBB"/>
              </a:solidFill>
            </a:endParaRPr>
          </a:p>
        </p:txBody>
      </p:sp>
    </p:spTree>
    <p:extLst>
      <p:ext uri="{BB962C8B-B14F-4D97-AF65-F5344CB8AC3E}">
        <p14:creationId xmlns:p14="http://schemas.microsoft.com/office/powerpoint/2010/main" val="2145955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Plan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28</a:t>
            </a:fld>
            <a:endParaRPr lang="en-US" sz="1000" dirty="0">
              <a:solidFill>
                <a:srgbClr val="ADAFBB"/>
              </a:solidFill>
            </a:endParaRPr>
          </a:p>
        </p:txBody>
      </p:sp>
      <p:graphicFrame>
        <p:nvGraphicFramePr>
          <p:cNvPr id="38" name="Content Placeholder 5">
            <a:extLst>
              <a:ext uri="{FF2B5EF4-FFF2-40B4-BE49-F238E27FC236}">
                <a16:creationId xmlns:a16="http://schemas.microsoft.com/office/drawing/2014/main" id="{D80FFF2E-1CFA-4B6F-9738-3C9DC7F30FC7}"/>
              </a:ext>
            </a:extLst>
          </p:cNvPr>
          <p:cNvGraphicFramePr>
            <a:graphicFrameLocks/>
          </p:cNvGraphicFramePr>
          <p:nvPr/>
        </p:nvGraphicFramePr>
        <p:xfrm>
          <a:off x="623455" y="1672937"/>
          <a:ext cx="10963712" cy="4707076"/>
        </p:xfrm>
        <a:graphic>
          <a:graphicData uri="http://schemas.openxmlformats.org/drawingml/2006/table">
            <a:tbl>
              <a:tblPr firstRow="1" bandRow="1"/>
              <a:tblGrid>
                <a:gridCol w="2202872">
                  <a:extLst>
                    <a:ext uri="{9D8B030D-6E8A-4147-A177-3AD203B41FA5}">
                      <a16:colId xmlns:a16="http://schemas.microsoft.com/office/drawing/2014/main" val="20000"/>
                    </a:ext>
                  </a:extLst>
                </a:gridCol>
                <a:gridCol w="1095105">
                  <a:extLst>
                    <a:ext uri="{9D8B030D-6E8A-4147-A177-3AD203B41FA5}">
                      <a16:colId xmlns:a16="http://schemas.microsoft.com/office/drawing/2014/main" val="20001"/>
                    </a:ext>
                  </a:extLst>
                </a:gridCol>
                <a:gridCol w="1095105">
                  <a:extLst>
                    <a:ext uri="{9D8B030D-6E8A-4147-A177-3AD203B41FA5}">
                      <a16:colId xmlns:a16="http://schemas.microsoft.com/office/drawing/2014/main" val="20002"/>
                    </a:ext>
                  </a:extLst>
                </a:gridCol>
                <a:gridCol w="1095105">
                  <a:extLst>
                    <a:ext uri="{9D8B030D-6E8A-4147-A177-3AD203B41FA5}">
                      <a16:colId xmlns:a16="http://schemas.microsoft.com/office/drawing/2014/main" val="20003"/>
                    </a:ext>
                  </a:extLst>
                </a:gridCol>
                <a:gridCol w="1095105">
                  <a:extLst>
                    <a:ext uri="{9D8B030D-6E8A-4147-A177-3AD203B41FA5}">
                      <a16:colId xmlns:a16="http://schemas.microsoft.com/office/drawing/2014/main" val="20004"/>
                    </a:ext>
                  </a:extLst>
                </a:gridCol>
                <a:gridCol w="1095105">
                  <a:extLst>
                    <a:ext uri="{9D8B030D-6E8A-4147-A177-3AD203B41FA5}">
                      <a16:colId xmlns:a16="http://schemas.microsoft.com/office/drawing/2014/main" val="20005"/>
                    </a:ext>
                  </a:extLst>
                </a:gridCol>
                <a:gridCol w="1095105">
                  <a:extLst>
                    <a:ext uri="{9D8B030D-6E8A-4147-A177-3AD203B41FA5}">
                      <a16:colId xmlns:a16="http://schemas.microsoft.com/office/drawing/2014/main" val="20006"/>
                    </a:ext>
                  </a:extLst>
                </a:gridCol>
                <a:gridCol w="1095105">
                  <a:extLst>
                    <a:ext uri="{9D8B030D-6E8A-4147-A177-3AD203B41FA5}">
                      <a16:colId xmlns:a16="http://schemas.microsoft.com/office/drawing/2014/main" val="20007"/>
                    </a:ext>
                  </a:extLst>
                </a:gridCol>
                <a:gridCol w="1095105">
                  <a:extLst>
                    <a:ext uri="{9D8B030D-6E8A-4147-A177-3AD203B41FA5}">
                      <a16:colId xmlns:a16="http://schemas.microsoft.com/office/drawing/2014/main" val="20008"/>
                    </a:ext>
                  </a:extLst>
                </a:gridCol>
              </a:tblGrid>
              <a:tr h="324368">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sz="1000" b="1" kern="1200" baseline="0" dirty="0">
                          <a:solidFill>
                            <a:schemeClr val="bg1"/>
                          </a:solidFill>
                          <a:latin typeface="+mn-lt"/>
                          <a:ea typeface="Calibri"/>
                          <a:cs typeface="Times New Roman"/>
                        </a:rPr>
                        <a:t>Understand the Company’s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a:solidFill>
                            <a:schemeClr val="bg1"/>
                          </a:solidFill>
                          <a:latin typeface="+mn-lt"/>
                          <a:ea typeface="Calibri"/>
                          <a:cs typeface="Times New Roman"/>
                        </a:rPr>
                        <a:t>Understand the Change required to implement the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Define your Change Management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Identify the Impact of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Communication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Sponsorship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63315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Coaching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894626"/>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Training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034993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Resistance Management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051291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Implement, Track &amp; Manage Progress</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28433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Reinforce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723898"/>
                  </a:ext>
                </a:extLst>
              </a:tr>
            </a:tbl>
          </a:graphicData>
        </a:graphic>
      </p:graphicFrame>
      <p:sp>
        <p:nvSpPr>
          <p:cNvPr id="39" name="Rounded Rectangle 21">
            <a:extLst>
              <a:ext uri="{FF2B5EF4-FFF2-40B4-BE49-F238E27FC236}">
                <a16:creationId xmlns:a16="http://schemas.microsoft.com/office/drawing/2014/main" id="{82D871D3-3E43-4C8B-B400-AF95DF7EBACF}"/>
              </a:ext>
            </a:extLst>
          </p:cNvPr>
          <p:cNvSpPr/>
          <p:nvPr/>
        </p:nvSpPr>
        <p:spPr>
          <a:xfrm>
            <a:off x="2892106" y="2105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0" name="Rounded Rectangle 21">
            <a:extLst>
              <a:ext uri="{FF2B5EF4-FFF2-40B4-BE49-F238E27FC236}">
                <a16:creationId xmlns:a16="http://schemas.microsoft.com/office/drawing/2014/main" id="{BE66D6FD-2100-427E-B88B-E7F6D6D174CE}"/>
              </a:ext>
            </a:extLst>
          </p:cNvPr>
          <p:cNvSpPr/>
          <p:nvPr/>
        </p:nvSpPr>
        <p:spPr>
          <a:xfrm>
            <a:off x="3332944" y="2506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1" name="Rounded Rectangle 21">
            <a:extLst>
              <a:ext uri="{FF2B5EF4-FFF2-40B4-BE49-F238E27FC236}">
                <a16:creationId xmlns:a16="http://schemas.microsoft.com/office/drawing/2014/main" id="{DF4B53A2-01EB-4D6D-937B-0795B8163253}"/>
              </a:ext>
            </a:extLst>
          </p:cNvPr>
          <p:cNvSpPr/>
          <p:nvPr/>
        </p:nvSpPr>
        <p:spPr>
          <a:xfrm>
            <a:off x="3332944" y="2907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9" name="Rounded Rectangle 21">
            <a:extLst>
              <a:ext uri="{FF2B5EF4-FFF2-40B4-BE49-F238E27FC236}">
                <a16:creationId xmlns:a16="http://schemas.microsoft.com/office/drawing/2014/main" id="{77C4986A-501F-49B6-868B-8E0D429328E8}"/>
              </a:ext>
            </a:extLst>
          </p:cNvPr>
          <p:cNvSpPr/>
          <p:nvPr/>
        </p:nvSpPr>
        <p:spPr>
          <a:xfrm>
            <a:off x="3332944" y="3308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0" name="Rounded Rectangle 21">
            <a:extLst>
              <a:ext uri="{FF2B5EF4-FFF2-40B4-BE49-F238E27FC236}">
                <a16:creationId xmlns:a16="http://schemas.microsoft.com/office/drawing/2014/main" id="{75FC6706-32AF-4E80-A03B-DABA9C6837E1}"/>
              </a:ext>
            </a:extLst>
          </p:cNvPr>
          <p:cNvSpPr/>
          <p:nvPr/>
        </p:nvSpPr>
        <p:spPr>
          <a:xfrm>
            <a:off x="4116079" y="3709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1" name="Rounded Rectangle 21">
            <a:extLst>
              <a:ext uri="{FF2B5EF4-FFF2-40B4-BE49-F238E27FC236}">
                <a16:creationId xmlns:a16="http://schemas.microsoft.com/office/drawing/2014/main" id="{470E58F3-3DF4-4A3B-9ABC-5D8EA4B37C71}"/>
              </a:ext>
            </a:extLst>
          </p:cNvPr>
          <p:cNvSpPr/>
          <p:nvPr/>
        </p:nvSpPr>
        <p:spPr>
          <a:xfrm>
            <a:off x="4116079" y="4110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2" name="Rounded Rectangle 21">
            <a:extLst>
              <a:ext uri="{FF2B5EF4-FFF2-40B4-BE49-F238E27FC236}">
                <a16:creationId xmlns:a16="http://schemas.microsoft.com/office/drawing/2014/main" id="{D418F7C2-F8DF-4C80-BBCB-5B28A7641956}"/>
              </a:ext>
            </a:extLst>
          </p:cNvPr>
          <p:cNvSpPr/>
          <p:nvPr/>
        </p:nvSpPr>
        <p:spPr>
          <a:xfrm>
            <a:off x="4116079" y="4511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3" name="Rounded Rectangle 21">
            <a:extLst>
              <a:ext uri="{FF2B5EF4-FFF2-40B4-BE49-F238E27FC236}">
                <a16:creationId xmlns:a16="http://schemas.microsoft.com/office/drawing/2014/main" id="{AACE2542-3AB2-4919-A686-612D279DA965}"/>
              </a:ext>
            </a:extLst>
          </p:cNvPr>
          <p:cNvSpPr/>
          <p:nvPr/>
        </p:nvSpPr>
        <p:spPr>
          <a:xfrm>
            <a:off x="4116079" y="4912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4" name="Rounded Rectangle 21">
            <a:extLst>
              <a:ext uri="{FF2B5EF4-FFF2-40B4-BE49-F238E27FC236}">
                <a16:creationId xmlns:a16="http://schemas.microsoft.com/office/drawing/2014/main" id="{48BA92E7-9ED8-4E72-9F1C-F2DEF838E461}"/>
              </a:ext>
            </a:extLst>
          </p:cNvPr>
          <p:cNvSpPr/>
          <p:nvPr/>
        </p:nvSpPr>
        <p:spPr>
          <a:xfrm>
            <a:off x="4116079" y="5313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5" name="Rounded Rectangle 21">
            <a:extLst>
              <a:ext uri="{FF2B5EF4-FFF2-40B4-BE49-F238E27FC236}">
                <a16:creationId xmlns:a16="http://schemas.microsoft.com/office/drawing/2014/main" id="{DD2A0D6C-8D00-4EE1-BA77-D646EC028E8F}"/>
              </a:ext>
            </a:extLst>
          </p:cNvPr>
          <p:cNvSpPr/>
          <p:nvPr/>
        </p:nvSpPr>
        <p:spPr>
          <a:xfrm>
            <a:off x="4745221" y="5714155"/>
            <a:ext cx="3615429"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6" name="Rounded Rectangle 21">
            <a:extLst>
              <a:ext uri="{FF2B5EF4-FFF2-40B4-BE49-F238E27FC236}">
                <a16:creationId xmlns:a16="http://schemas.microsoft.com/office/drawing/2014/main" id="{72BFA308-394F-42E0-89BF-BBB3DE65B748}"/>
              </a:ext>
            </a:extLst>
          </p:cNvPr>
          <p:cNvSpPr/>
          <p:nvPr/>
        </p:nvSpPr>
        <p:spPr>
          <a:xfrm>
            <a:off x="8492463" y="6115154"/>
            <a:ext cx="2937536"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Tree>
    <p:extLst>
      <p:ext uri="{BB962C8B-B14F-4D97-AF65-F5344CB8AC3E}">
        <p14:creationId xmlns:p14="http://schemas.microsoft.com/office/powerpoint/2010/main" val="2114802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900" kern="0" dirty="0"/>
              <a:t>Communication Plan</a:t>
            </a:r>
            <a:br>
              <a:rPr lang="en-US" sz="1900" kern="0" dirty="0"/>
            </a:br>
            <a:r>
              <a:rPr lang="en-US" sz="1900" b="0" kern="0" dirty="0"/>
              <a:t>The Communication Plan has been developed in detail in the Excel document “Insert name of your document”. The table below presents a summary of our key Stakeholder Groups &amp; Messages </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29</a:t>
            </a:fld>
            <a:endParaRPr lang="en-US" sz="1000" dirty="0">
              <a:solidFill>
                <a:srgbClr val="ADAFBB"/>
              </a:solidFill>
            </a:endParaRPr>
          </a:p>
        </p:txBody>
      </p:sp>
      <p:sp>
        <p:nvSpPr>
          <p:cNvPr id="18" name="Rounded Rectangle 23">
            <a:extLst>
              <a:ext uri="{FF2B5EF4-FFF2-40B4-BE49-F238E27FC236}">
                <a16:creationId xmlns:a16="http://schemas.microsoft.com/office/drawing/2014/main" id="{580769FC-1DCE-4C03-A71A-58A703D89CB9}"/>
              </a:ext>
            </a:extLst>
          </p:cNvPr>
          <p:cNvSpPr>
            <a:spLocks noChangeArrowheads="1"/>
          </p:cNvSpPr>
          <p:nvPr>
            <p:custDataLst>
              <p:tags r:id="rId2"/>
            </p:custDataLst>
          </p:nvPr>
        </p:nvSpPr>
        <p:spPr bwMode="auto">
          <a:xfrm>
            <a:off x="2298519" y="1586346"/>
            <a:ext cx="9288000" cy="331709"/>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Messages</a:t>
            </a:r>
            <a:endParaRPr lang="en-GB" altLang="ja-JP" sz="1200" b="1" baseline="30000" dirty="0">
              <a:solidFill>
                <a:schemeClr val="bg1"/>
              </a:solidFill>
              <a:ea typeface="ＭＳ Ｐゴシック" pitchFamily="50" charset="-128"/>
            </a:endParaRPr>
          </a:p>
        </p:txBody>
      </p:sp>
      <p:sp>
        <p:nvSpPr>
          <p:cNvPr id="19" name="Rounded Rectangle 28">
            <a:extLst>
              <a:ext uri="{FF2B5EF4-FFF2-40B4-BE49-F238E27FC236}">
                <a16:creationId xmlns:a16="http://schemas.microsoft.com/office/drawing/2014/main" id="{CC3F4F47-18D5-4B9F-B910-BF5962D7EDFF}"/>
              </a:ext>
            </a:extLst>
          </p:cNvPr>
          <p:cNvSpPr>
            <a:spLocks noChangeArrowheads="1"/>
          </p:cNvSpPr>
          <p:nvPr>
            <p:custDataLst>
              <p:tags r:id="rId3"/>
            </p:custDataLst>
          </p:nvPr>
        </p:nvSpPr>
        <p:spPr bwMode="auto">
          <a:xfrm>
            <a:off x="595161" y="1586346"/>
            <a:ext cx="1627200" cy="331709"/>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Stakeholder Group</a:t>
            </a:r>
            <a:endParaRPr lang="en-GB" altLang="ja-JP" sz="1200" b="1" baseline="30000" dirty="0">
              <a:solidFill>
                <a:schemeClr val="bg1"/>
              </a:solidFill>
              <a:ea typeface="ＭＳ Ｐゴシック" pitchFamily="50" charset="-128"/>
            </a:endParaRPr>
          </a:p>
        </p:txBody>
      </p:sp>
      <p:sp>
        <p:nvSpPr>
          <p:cNvPr id="17" name="Rounded Rectangle 17">
            <a:extLst>
              <a:ext uri="{FF2B5EF4-FFF2-40B4-BE49-F238E27FC236}">
                <a16:creationId xmlns:a16="http://schemas.microsoft.com/office/drawing/2014/main" id="{AE66D2F2-3BCF-415B-BA73-C0DC7F15EB5B}"/>
              </a:ext>
            </a:extLst>
          </p:cNvPr>
          <p:cNvSpPr/>
          <p:nvPr/>
        </p:nvSpPr>
        <p:spPr bwMode="auto">
          <a:xfrm>
            <a:off x="2298519" y="195651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 (</a:t>
            </a:r>
            <a:r>
              <a:rPr lang="en-US" sz="1050" dirty="0">
                <a:cs typeface="Times New Roman" pitchFamily="18" charset="0"/>
              </a:rPr>
              <a:t>The document “Change Management Strategy &amp; Plan - Instructions” will help you to define your key messages)</a:t>
            </a:r>
            <a:endParaRPr lang="en-GB" sz="1050" dirty="0">
              <a:cs typeface="Times New Roman" pitchFamily="18" charset="0"/>
            </a:endParaRP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0" name="Rounded Rectangle 29">
            <a:extLst>
              <a:ext uri="{FF2B5EF4-FFF2-40B4-BE49-F238E27FC236}">
                <a16:creationId xmlns:a16="http://schemas.microsoft.com/office/drawing/2014/main" id="{E16FA462-42B7-4454-8212-ECFCB1D20BC8}"/>
              </a:ext>
            </a:extLst>
          </p:cNvPr>
          <p:cNvSpPr/>
          <p:nvPr/>
        </p:nvSpPr>
        <p:spPr bwMode="auto">
          <a:xfrm>
            <a:off x="595161" y="1956511"/>
            <a:ext cx="1627597"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1" name="Rounded Rectangle 17">
            <a:extLst>
              <a:ext uri="{FF2B5EF4-FFF2-40B4-BE49-F238E27FC236}">
                <a16:creationId xmlns:a16="http://schemas.microsoft.com/office/drawing/2014/main" id="{A76D0572-DFFA-41E3-9C45-2631E746C27E}"/>
              </a:ext>
            </a:extLst>
          </p:cNvPr>
          <p:cNvSpPr/>
          <p:nvPr/>
        </p:nvSpPr>
        <p:spPr bwMode="auto">
          <a:xfrm>
            <a:off x="2298519" y="271898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2" name="Rounded Rectangle 29">
            <a:extLst>
              <a:ext uri="{FF2B5EF4-FFF2-40B4-BE49-F238E27FC236}">
                <a16:creationId xmlns:a16="http://schemas.microsoft.com/office/drawing/2014/main" id="{D577F51C-2637-44D5-9F93-EE44F4D32624}"/>
              </a:ext>
            </a:extLst>
          </p:cNvPr>
          <p:cNvSpPr/>
          <p:nvPr/>
        </p:nvSpPr>
        <p:spPr bwMode="auto">
          <a:xfrm>
            <a:off x="595161" y="271898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3" name="Rounded Rectangle 17">
            <a:extLst>
              <a:ext uri="{FF2B5EF4-FFF2-40B4-BE49-F238E27FC236}">
                <a16:creationId xmlns:a16="http://schemas.microsoft.com/office/drawing/2014/main" id="{F7ECE700-3A8E-474E-8E2A-1001F38D3F06}"/>
              </a:ext>
            </a:extLst>
          </p:cNvPr>
          <p:cNvSpPr/>
          <p:nvPr/>
        </p:nvSpPr>
        <p:spPr bwMode="auto">
          <a:xfrm>
            <a:off x="2298519" y="348145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4" name="Rounded Rectangle 29">
            <a:extLst>
              <a:ext uri="{FF2B5EF4-FFF2-40B4-BE49-F238E27FC236}">
                <a16:creationId xmlns:a16="http://schemas.microsoft.com/office/drawing/2014/main" id="{0CDD1512-CC3B-4A75-8CD3-139B98651A72}"/>
              </a:ext>
            </a:extLst>
          </p:cNvPr>
          <p:cNvSpPr/>
          <p:nvPr/>
        </p:nvSpPr>
        <p:spPr bwMode="auto">
          <a:xfrm>
            <a:off x="595161" y="348145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5" name="Rounded Rectangle 17">
            <a:extLst>
              <a:ext uri="{FF2B5EF4-FFF2-40B4-BE49-F238E27FC236}">
                <a16:creationId xmlns:a16="http://schemas.microsoft.com/office/drawing/2014/main" id="{969B0CF4-E5D8-4489-BBDF-D11FF7DE5488}"/>
              </a:ext>
            </a:extLst>
          </p:cNvPr>
          <p:cNvSpPr/>
          <p:nvPr/>
        </p:nvSpPr>
        <p:spPr bwMode="auto">
          <a:xfrm>
            <a:off x="2298519" y="424392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6" name="Rounded Rectangle 29">
            <a:extLst>
              <a:ext uri="{FF2B5EF4-FFF2-40B4-BE49-F238E27FC236}">
                <a16:creationId xmlns:a16="http://schemas.microsoft.com/office/drawing/2014/main" id="{0CE01FF2-B9BA-48E4-A0CB-5803FE4AAC18}"/>
              </a:ext>
            </a:extLst>
          </p:cNvPr>
          <p:cNvSpPr/>
          <p:nvPr/>
        </p:nvSpPr>
        <p:spPr bwMode="auto">
          <a:xfrm>
            <a:off x="595161" y="424392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7" name="Rounded Rectangle 17">
            <a:extLst>
              <a:ext uri="{FF2B5EF4-FFF2-40B4-BE49-F238E27FC236}">
                <a16:creationId xmlns:a16="http://schemas.microsoft.com/office/drawing/2014/main" id="{F84D0B40-1CE0-4F71-BFAC-CFCB0C14219F}"/>
              </a:ext>
            </a:extLst>
          </p:cNvPr>
          <p:cNvSpPr/>
          <p:nvPr/>
        </p:nvSpPr>
        <p:spPr bwMode="auto">
          <a:xfrm>
            <a:off x="2298519" y="500639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8" name="Rounded Rectangle 29">
            <a:extLst>
              <a:ext uri="{FF2B5EF4-FFF2-40B4-BE49-F238E27FC236}">
                <a16:creationId xmlns:a16="http://schemas.microsoft.com/office/drawing/2014/main" id="{1CF48BFA-0F75-4D21-9654-9526C1A8C680}"/>
              </a:ext>
            </a:extLst>
          </p:cNvPr>
          <p:cNvSpPr/>
          <p:nvPr/>
        </p:nvSpPr>
        <p:spPr bwMode="auto">
          <a:xfrm>
            <a:off x="595161" y="500639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9" name="Rounded Rectangle 17">
            <a:extLst>
              <a:ext uri="{FF2B5EF4-FFF2-40B4-BE49-F238E27FC236}">
                <a16:creationId xmlns:a16="http://schemas.microsoft.com/office/drawing/2014/main" id="{D7C5B2C4-5912-420B-803C-B45EE4EFC83C}"/>
              </a:ext>
            </a:extLst>
          </p:cNvPr>
          <p:cNvSpPr/>
          <p:nvPr/>
        </p:nvSpPr>
        <p:spPr bwMode="auto">
          <a:xfrm>
            <a:off x="2298519" y="576886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30" name="Rounded Rectangle 29">
            <a:extLst>
              <a:ext uri="{FF2B5EF4-FFF2-40B4-BE49-F238E27FC236}">
                <a16:creationId xmlns:a16="http://schemas.microsoft.com/office/drawing/2014/main" id="{5E731592-A4E7-4A29-944A-A8A82E17F246}"/>
              </a:ext>
            </a:extLst>
          </p:cNvPr>
          <p:cNvSpPr/>
          <p:nvPr/>
        </p:nvSpPr>
        <p:spPr bwMode="auto">
          <a:xfrm>
            <a:off x="595161" y="576886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Tree>
    <p:extLst>
      <p:ext uri="{BB962C8B-B14F-4D97-AF65-F5344CB8AC3E}">
        <p14:creationId xmlns:p14="http://schemas.microsoft.com/office/powerpoint/2010/main" val="206455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a:t>
            </a:fld>
            <a:endParaRPr lang="en-US" sz="1000" dirty="0">
              <a:solidFill>
                <a:srgbClr val="ADAFBB"/>
              </a:solidFill>
            </a:endParaRPr>
          </a:p>
        </p:txBody>
      </p:sp>
    </p:spTree>
    <p:extLst>
      <p:ext uri="{BB962C8B-B14F-4D97-AF65-F5344CB8AC3E}">
        <p14:creationId xmlns:p14="http://schemas.microsoft.com/office/powerpoint/2010/main" val="1926177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900" kern="0" dirty="0"/>
              <a:t>Sponsorship Plan</a:t>
            </a:r>
            <a:br>
              <a:rPr lang="en-US" sz="1900" kern="0" dirty="0"/>
            </a:br>
            <a:r>
              <a:rPr lang="en-US" sz="1900" b="0" kern="0" dirty="0"/>
              <a:t>The Sponsorship Plan has been developed in details in the Excel document “Insert name of your document”. The table below presents a summary of our key Sponsors and their Key Activities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32" name="Rounded Rectangle 23">
            <a:extLst>
              <a:ext uri="{FF2B5EF4-FFF2-40B4-BE49-F238E27FC236}">
                <a16:creationId xmlns:a16="http://schemas.microsoft.com/office/drawing/2014/main" id="{0D7F4757-CBD1-4EB8-B317-B2C3B181A9D3}"/>
              </a:ext>
            </a:extLst>
          </p:cNvPr>
          <p:cNvSpPr>
            <a:spLocks noChangeArrowheads="1"/>
          </p:cNvSpPr>
          <p:nvPr>
            <p:custDataLst>
              <p:tags r:id="rId2"/>
            </p:custDataLst>
          </p:nvPr>
        </p:nvSpPr>
        <p:spPr bwMode="auto">
          <a:xfrm>
            <a:off x="4162860" y="1586346"/>
            <a:ext cx="7423659"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Activities</a:t>
            </a:r>
            <a:endParaRPr lang="en-GB" altLang="ja-JP" sz="1200" b="1" baseline="30000" dirty="0">
              <a:solidFill>
                <a:schemeClr val="bg1"/>
              </a:solidFill>
              <a:ea typeface="ＭＳ Ｐゴシック" pitchFamily="50" charset="-128"/>
            </a:endParaRPr>
          </a:p>
        </p:txBody>
      </p:sp>
      <p:sp>
        <p:nvSpPr>
          <p:cNvPr id="33" name="Rounded Rectangle 28">
            <a:extLst>
              <a:ext uri="{FF2B5EF4-FFF2-40B4-BE49-F238E27FC236}">
                <a16:creationId xmlns:a16="http://schemas.microsoft.com/office/drawing/2014/main" id="{9CD24663-C600-431B-8796-78890D974D61}"/>
              </a:ext>
            </a:extLst>
          </p:cNvPr>
          <p:cNvSpPr>
            <a:spLocks noChangeArrowheads="1"/>
          </p:cNvSpPr>
          <p:nvPr>
            <p:custDataLst>
              <p:tags r:id="rId3"/>
            </p:custDataLst>
          </p:nvPr>
        </p:nvSpPr>
        <p:spPr bwMode="auto">
          <a:xfrm>
            <a:off x="595160" y="1586346"/>
            <a:ext cx="1627200"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Sponsors</a:t>
            </a:r>
            <a:endParaRPr lang="en-GB" altLang="ja-JP" sz="1200" b="1" baseline="30000" dirty="0">
              <a:solidFill>
                <a:schemeClr val="bg1"/>
              </a:solidFill>
              <a:ea typeface="ＭＳ Ｐゴシック" pitchFamily="50" charset="-128"/>
            </a:endParaRPr>
          </a:p>
        </p:txBody>
      </p:sp>
      <p:sp>
        <p:nvSpPr>
          <p:cNvPr id="45" name="Rounded Rectangle 28">
            <a:extLst>
              <a:ext uri="{FF2B5EF4-FFF2-40B4-BE49-F238E27FC236}">
                <a16:creationId xmlns:a16="http://schemas.microsoft.com/office/drawing/2014/main" id="{A5F63A6D-C981-49E7-A4BC-4E485FF2CDD8}"/>
              </a:ext>
            </a:extLst>
          </p:cNvPr>
          <p:cNvSpPr>
            <a:spLocks noChangeArrowheads="1"/>
          </p:cNvSpPr>
          <p:nvPr>
            <p:custDataLst>
              <p:tags r:id="rId4"/>
            </p:custDataLst>
          </p:nvPr>
        </p:nvSpPr>
        <p:spPr bwMode="auto">
          <a:xfrm>
            <a:off x="2298010" y="1586346"/>
            <a:ext cx="1787786"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Name of the change</a:t>
            </a:r>
            <a:endParaRPr lang="en-GB" altLang="ja-JP" sz="1200" b="1" baseline="30000" dirty="0">
              <a:solidFill>
                <a:schemeClr val="bg1"/>
              </a:solidFill>
              <a:ea typeface="ＭＳ Ｐゴシック" pitchFamily="50" charset="-128"/>
            </a:endParaRPr>
          </a:p>
        </p:txBody>
      </p:sp>
      <p:sp>
        <p:nvSpPr>
          <p:cNvPr id="31" name="Rounded Rectangle 17">
            <a:extLst>
              <a:ext uri="{FF2B5EF4-FFF2-40B4-BE49-F238E27FC236}">
                <a16:creationId xmlns:a16="http://schemas.microsoft.com/office/drawing/2014/main" id="{DF74D316-5127-4A6C-A987-373FC49F9E35}"/>
              </a:ext>
            </a:extLst>
          </p:cNvPr>
          <p:cNvSpPr/>
          <p:nvPr/>
        </p:nvSpPr>
        <p:spPr bwMode="auto">
          <a:xfrm>
            <a:off x="4162860" y="1956432"/>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4" name="Rounded Rectangle 29">
            <a:extLst>
              <a:ext uri="{FF2B5EF4-FFF2-40B4-BE49-F238E27FC236}">
                <a16:creationId xmlns:a16="http://schemas.microsoft.com/office/drawing/2014/main" id="{A1DA4689-BC95-4035-B651-F1DF6559D2F4}"/>
              </a:ext>
            </a:extLst>
          </p:cNvPr>
          <p:cNvSpPr/>
          <p:nvPr/>
        </p:nvSpPr>
        <p:spPr bwMode="auto">
          <a:xfrm>
            <a:off x="595160" y="1956432"/>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6" name="Rounded Rectangle 29">
            <a:extLst>
              <a:ext uri="{FF2B5EF4-FFF2-40B4-BE49-F238E27FC236}">
                <a16:creationId xmlns:a16="http://schemas.microsoft.com/office/drawing/2014/main" id="{5ECDA966-9362-4D5F-9D63-4CC2EA276BE7}"/>
              </a:ext>
            </a:extLst>
          </p:cNvPr>
          <p:cNvSpPr/>
          <p:nvPr/>
        </p:nvSpPr>
        <p:spPr bwMode="auto">
          <a:xfrm>
            <a:off x="2298010" y="1956432"/>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5" name="Rounded Rectangle 17">
            <a:extLst>
              <a:ext uri="{FF2B5EF4-FFF2-40B4-BE49-F238E27FC236}">
                <a16:creationId xmlns:a16="http://schemas.microsoft.com/office/drawing/2014/main" id="{67789333-AC7E-4ACC-AFC6-D8E5694C1523}"/>
              </a:ext>
            </a:extLst>
          </p:cNvPr>
          <p:cNvSpPr/>
          <p:nvPr/>
        </p:nvSpPr>
        <p:spPr bwMode="auto">
          <a:xfrm>
            <a:off x="4162860" y="2718918"/>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6" name="Rounded Rectangle 29">
            <a:extLst>
              <a:ext uri="{FF2B5EF4-FFF2-40B4-BE49-F238E27FC236}">
                <a16:creationId xmlns:a16="http://schemas.microsoft.com/office/drawing/2014/main" id="{0B81B725-8B34-4D92-BF79-CD92B9EAB501}"/>
              </a:ext>
            </a:extLst>
          </p:cNvPr>
          <p:cNvSpPr/>
          <p:nvPr/>
        </p:nvSpPr>
        <p:spPr bwMode="auto">
          <a:xfrm>
            <a:off x="595160" y="2718918"/>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7" name="Rounded Rectangle 29">
            <a:extLst>
              <a:ext uri="{FF2B5EF4-FFF2-40B4-BE49-F238E27FC236}">
                <a16:creationId xmlns:a16="http://schemas.microsoft.com/office/drawing/2014/main" id="{743A19D9-25D7-4BD7-84C4-9A3E1284B8F9}"/>
              </a:ext>
            </a:extLst>
          </p:cNvPr>
          <p:cNvSpPr/>
          <p:nvPr/>
        </p:nvSpPr>
        <p:spPr bwMode="auto">
          <a:xfrm>
            <a:off x="2298010" y="2718918"/>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7" name="Rounded Rectangle 17">
            <a:extLst>
              <a:ext uri="{FF2B5EF4-FFF2-40B4-BE49-F238E27FC236}">
                <a16:creationId xmlns:a16="http://schemas.microsoft.com/office/drawing/2014/main" id="{C22ADBC9-29C0-40BE-8EBC-C552C5E783CF}"/>
              </a:ext>
            </a:extLst>
          </p:cNvPr>
          <p:cNvSpPr/>
          <p:nvPr/>
        </p:nvSpPr>
        <p:spPr bwMode="auto">
          <a:xfrm>
            <a:off x="4162860" y="3481404"/>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8" name="Rounded Rectangle 29">
            <a:extLst>
              <a:ext uri="{FF2B5EF4-FFF2-40B4-BE49-F238E27FC236}">
                <a16:creationId xmlns:a16="http://schemas.microsoft.com/office/drawing/2014/main" id="{40E2F226-A7DD-44A1-B823-73FA7A0D9C4D}"/>
              </a:ext>
            </a:extLst>
          </p:cNvPr>
          <p:cNvSpPr/>
          <p:nvPr/>
        </p:nvSpPr>
        <p:spPr bwMode="auto">
          <a:xfrm>
            <a:off x="595160" y="3481404"/>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8" name="Rounded Rectangle 29">
            <a:extLst>
              <a:ext uri="{FF2B5EF4-FFF2-40B4-BE49-F238E27FC236}">
                <a16:creationId xmlns:a16="http://schemas.microsoft.com/office/drawing/2014/main" id="{CAA10C12-9242-4609-A2C2-92E2FD0C2B05}"/>
              </a:ext>
            </a:extLst>
          </p:cNvPr>
          <p:cNvSpPr/>
          <p:nvPr/>
        </p:nvSpPr>
        <p:spPr bwMode="auto">
          <a:xfrm>
            <a:off x="2298010" y="3481404"/>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9" name="Rounded Rectangle 17">
            <a:extLst>
              <a:ext uri="{FF2B5EF4-FFF2-40B4-BE49-F238E27FC236}">
                <a16:creationId xmlns:a16="http://schemas.microsoft.com/office/drawing/2014/main" id="{3AAB47D7-5215-4104-AE53-6879B54C5559}"/>
              </a:ext>
            </a:extLst>
          </p:cNvPr>
          <p:cNvSpPr/>
          <p:nvPr/>
        </p:nvSpPr>
        <p:spPr bwMode="auto">
          <a:xfrm>
            <a:off x="4162860" y="4243890"/>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0" name="Rounded Rectangle 29">
            <a:extLst>
              <a:ext uri="{FF2B5EF4-FFF2-40B4-BE49-F238E27FC236}">
                <a16:creationId xmlns:a16="http://schemas.microsoft.com/office/drawing/2014/main" id="{86FCAF59-0FE6-4DFD-A043-E2FD3492985F}"/>
              </a:ext>
            </a:extLst>
          </p:cNvPr>
          <p:cNvSpPr/>
          <p:nvPr/>
        </p:nvSpPr>
        <p:spPr bwMode="auto">
          <a:xfrm>
            <a:off x="595160" y="4243890"/>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9" name="Rounded Rectangle 29">
            <a:extLst>
              <a:ext uri="{FF2B5EF4-FFF2-40B4-BE49-F238E27FC236}">
                <a16:creationId xmlns:a16="http://schemas.microsoft.com/office/drawing/2014/main" id="{BD8F9E22-AB02-49D0-BAA9-DDC5DC8BE264}"/>
              </a:ext>
            </a:extLst>
          </p:cNvPr>
          <p:cNvSpPr/>
          <p:nvPr/>
        </p:nvSpPr>
        <p:spPr bwMode="auto">
          <a:xfrm>
            <a:off x="2298010" y="4243890"/>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41" name="Rounded Rectangle 17">
            <a:extLst>
              <a:ext uri="{FF2B5EF4-FFF2-40B4-BE49-F238E27FC236}">
                <a16:creationId xmlns:a16="http://schemas.microsoft.com/office/drawing/2014/main" id="{61823B98-8F77-42C3-B0CD-935C959B1940}"/>
              </a:ext>
            </a:extLst>
          </p:cNvPr>
          <p:cNvSpPr/>
          <p:nvPr/>
        </p:nvSpPr>
        <p:spPr bwMode="auto">
          <a:xfrm>
            <a:off x="4162860" y="5006376"/>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2" name="Rounded Rectangle 29">
            <a:extLst>
              <a:ext uri="{FF2B5EF4-FFF2-40B4-BE49-F238E27FC236}">
                <a16:creationId xmlns:a16="http://schemas.microsoft.com/office/drawing/2014/main" id="{0DA9DFB7-F1F1-4DB0-8BBE-E039EB0720B8}"/>
              </a:ext>
            </a:extLst>
          </p:cNvPr>
          <p:cNvSpPr/>
          <p:nvPr/>
        </p:nvSpPr>
        <p:spPr bwMode="auto">
          <a:xfrm>
            <a:off x="595160" y="5006376"/>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50" name="Rounded Rectangle 29">
            <a:extLst>
              <a:ext uri="{FF2B5EF4-FFF2-40B4-BE49-F238E27FC236}">
                <a16:creationId xmlns:a16="http://schemas.microsoft.com/office/drawing/2014/main" id="{46282324-FC2A-4D00-90B2-E5DDDAC08515}"/>
              </a:ext>
            </a:extLst>
          </p:cNvPr>
          <p:cNvSpPr/>
          <p:nvPr/>
        </p:nvSpPr>
        <p:spPr bwMode="auto">
          <a:xfrm>
            <a:off x="2298010" y="5006376"/>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43" name="Rounded Rectangle 17">
            <a:extLst>
              <a:ext uri="{FF2B5EF4-FFF2-40B4-BE49-F238E27FC236}">
                <a16:creationId xmlns:a16="http://schemas.microsoft.com/office/drawing/2014/main" id="{FFE40116-6F63-4D38-BFBE-E8FA3A99C5B8}"/>
              </a:ext>
            </a:extLst>
          </p:cNvPr>
          <p:cNvSpPr/>
          <p:nvPr/>
        </p:nvSpPr>
        <p:spPr bwMode="auto">
          <a:xfrm>
            <a:off x="4162860" y="5768861"/>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4" name="Rounded Rectangle 29">
            <a:extLst>
              <a:ext uri="{FF2B5EF4-FFF2-40B4-BE49-F238E27FC236}">
                <a16:creationId xmlns:a16="http://schemas.microsoft.com/office/drawing/2014/main" id="{7ECB810F-3AF8-4098-A7B7-56EAA4B90D23}"/>
              </a:ext>
            </a:extLst>
          </p:cNvPr>
          <p:cNvSpPr/>
          <p:nvPr/>
        </p:nvSpPr>
        <p:spPr bwMode="auto">
          <a:xfrm>
            <a:off x="595160" y="5768861"/>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51" name="Rounded Rectangle 29">
            <a:extLst>
              <a:ext uri="{FF2B5EF4-FFF2-40B4-BE49-F238E27FC236}">
                <a16:creationId xmlns:a16="http://schemas.microsoft.com/office/drawing/2014/main" id="{8BB55B42-D32D-4FDF-8964-79E9D9A1E4A1}"/>
              </a:ext>
            </a:extLst>
          </p:cNvPr>
          <p:cNvSpPr/>
          <p:nvPr/>
        </p:nvSpPr>
        <p:spPr bwMode="auto">
          <a:xfrm>
            <a:off x="2298010" y="5768861"/>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Tree>
    <p:extLst>
      <p:ext uri="{BB962C8B-B14F-4D97-AF65-F5344CB8AC3E}">
        <p14:creationId xmlns:p14="http://schemas.microsoft.com/office/powerpoint/2010/main" val="640656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900" kern="0" dirty="0"/>
              <a:t>Coaching Plan</a:t>
            </a:r>
            <a:br>
              <a:rPr lang="en-US" sz="1900" kern="0" dirty="0"/>
            </a:br>
            <a:r>
              <a:rPr lang="en-US" sz="1900" b="0" kern="0" dirty="0"/>
              <a:t>The Coaching Plan has been developed in details in the Excel document “Insert name of your document”. The table below presents a summary of the skills that will need to be coached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31</a:t>
            </a:fld>
            <a:endParaRPr lang="en-US" sz="1000" dirty="0">
              <a:solidFill>
                <a:srgbClr val="ADAFBB"/>
              </a:solidFill>
            </a:endParaRPr>
          </a:p>
        </p:txBody>
      </p:sp>
      <p:sp>
        <p:nvSpPr>
          <p:cNvPr id="27" name="Rounded Rectangle 23">
            <a:extLst>
              <a:ext uri="{FF2B5EF4-FFF2-40B4-BE49-F238E27FC236}">
                <a16:creationId xmlns:a16="http://schemas.microsoft.com/office/drawing/2014/main" id="{B95179E9-FE1D-4E91-8399-22CDA8858583}"/>
              </a:ext>
            </a:extLst>
          </p:cNvPr>
          <p:cNvSpPr>
            <a:spLocks noChangeArrowheads="1"/>
          </p:cNvSpPr>
          <p:nvPr>
            <p:custDataLst>
              <p:tags r:id="rId2"/>
            </p:custDataLst>
          </p:nvPr>
        </p:nvSpPr>
        <p:spPr bwMode="auto">
          <a:xfrm>
            <a:off x="5282185" y="1586346"/>
            <a:ext cx="6303875"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Audience</a:t>
            </a:r>
            <a:endParaRPr lang="en-GB" altLang="ja-JP" sz="1200" b="1" baseline="30000" dirty="0">
              <a:solidFill>
                <a:schemeClr val="bg1"/>
              </a:solidFill>
              <a:ea typeface="ＭＳ Ｐゴシック" pitchFamily="50" charset="-128"/>
            </a:endParaRPr>
          </a:p>
        </p:txBody>
      </p:sp>
      <p:sp>
        <p:nvSpPr>
          <p:cNvPr id="28" name="Rounded Rectangle 28">
            <a:extLst>
              <a:ext uri="{FF2B5EF4-FFF2-40B4-BE49-F238E27FC236}">
                <a16:creationId xmlns:a16="http://schemas.microsoft.com/office/drawing/2014/main" id="{3CA1AED2-E86C-4D93-AD95-9A65BDECFF2F}"/>
              </a:ext>
            </a:extLst>
          </p:cNvPr>
          <p:cNvSpPr>
            <a:spLocks noChangeArrowheads="1"/>
          </p:cNvSpPr>
          <p:nvPr>
            <p:custDataLst>
              <p:tags r:id="rId3"/>
            </p:custDataLst>
          </p:nvPr>
        </p:nvSpPr>
        <p:spPr bwMode="auto">
          <a:xfrm>
            <a:off x="595160" y="1586346"/>
            <a:ext cx="2586764"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Skill to be coached</a:t>
            </a:r>
            <a:endParaRPr lang="en-GB" altLang="ja-JP" sz="1200" b="1" baseline="30000" dirty="0">
              <a:solidFill>
                <a:schemeClr val="bg1"/>
              </a:solidFill>
              <a:ea typeface="ＭＳ Ｐゴシック" pitchFamily="50" charset="-128"/>
            </a:endParaRPr>
          </a:p>
        </p:txBody>
      </p:sp>
      <p:sp>
        <p:nvSpPr>
          <p:cNvPr id="61" name="Rounded Rectangle 28">
            <a:extLst>
              <a:ext uri="{FF2B5EF4-FFF2-40B4-BE49-F238E27FC236}">
                <a16:creationId xmlns:a16="http://schemas.microsoft.com/office/drawing/2014/main" id="{FF8F5B65-631F-4BDB-A751-5B57B242D46A}"/>
              </a:ext>
            </a:extLst>
          </p:cNvPr>
          <p:cNvSpPr>
            <a:spLocks noChangeArrowheads="1"/>
          </p:cNvSpPr>
          <p:nvPr>
            <p:custDataLst>
              <p:tags r:id="rId4"/>
            </p:custDataLst>
          </p:nvPr>
        </p:nvSpPr>
        <p:spPr bwMode="auto">
          <a:xfrm>
            <a:off x="3289958" y="1586346"/>
            <a:ext cx="1886473"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Coach Name</a:t>
            </a:r>
            <a:endParaRPr lang="en-GB" altLang="ja-JP" sz="1200" b="1" baseline="30000" dirty="0">
              <a:solidFill>
                <a:schemeClr val="bg1"/>
              </a:solidFill>
              <a:ea typeface="ＭＳ Ｐゴシック" pitchFamily="50" charset="-128"/>
            </a:endParaRPr>
          </a:p>
        </p:txBody>
      </p:sp>
      <p:sp>
        <p:nvSpPr>
          <p:cNvPr id="26" name="Rounded Rectangle 17">
            <a:extLst>
              <a:ext uri="{FF2B5EF4-FFF2-40B4-BE49-F238E27FC236}">
                <a16:creationId xmlns:a16="http://schemas.microsoft.com/office/drawing/2014/main" id="{9EB9C9AC-A2B5-4A1E-9C27-5230E8C955F1}"/>
              </a:ext>
            </a:extLst>
          </p:cNvPr>
          <p:cNvSpPr/>
          <p:nvPr/>
        </p:nvSpPr>
        <p:spPr bwMode="auto">
          <a:xfrm>
            <a:off x="5282185" y="1956480"/>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29" name="Rounded Rectangle 29">
            <a:extLst>
              <a:ext uri="{FF2B5EF4-FFF2-40B4-BE49-F238E27FC236}">
                <a16:creationId xmlns:a16="http://schemas.microsoft.com/office/drawing/2014/main" id="{171F4EB7-8E5C-467B-8AE8-5946EBCF77F1}"/>
              </a:ext>
            </a:extLst>
          </p:cNvPr>
          <p:cNvSpPr/>
          <p:nvPr/>
        </p:nvSpPr>
        <p:spPr bwMode="auto">
          <a:xfrm>
            <a:off x="595160" y="1956480"/>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2" name="Rounded Rectangle 29">
            <a:extLst>
              <a:ext uri="{FF2B5EF4-FFF2-40B4-BE49-F238E27FC236}">
                <a16:creationId xmlns:a16="http://schemas.microsoft.com/office/drawing/2014/main" id="{602330A6-0FC6-41C6-B74F-3DFB69F307B9}"/>
              </a:ext>
            </a:extLst>
          </p:cNvPr>
          <p:cNvSpPr/>
          <p:nvPr/>
        </p:nvSpPr>
        <p:spPr bwMode="auto">
          <a:xfrm>
            <a:off x="3289958" y="1956480"/>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30" name="Rounded Rectangle 17">
            <a:extLst>
              <a:ext uri="{FF2B5EF4-FFF2-40B4-BE49-F238E27FC236}">
                <a16:creationId xmlns:a16="http://schemas.microsoft.com/office/drawing/2014/main" id="{446CB538-F3DC-4187-BE63-91429FCCC626}"/>
              </a:ext>
            </a:extLst>
          </p:cNvPr>
          <p:cNvSpPr/>
          <p:nvPr/>
        </p:nvSpPr>
        <p:spPr bwMode="auto">
          <a:xfrm>
            <a:off x="5282185" y="2718886"/>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2" name="Rounded Rectangle 29">
            <a:extLst>
              <a:ext uri="{FF2B5EF4-FFF2-40B4-BE49-F238E27FC236}">
                <a16:creationId xmlns:a16="http://schemas.microsoft.com/office/drawing/2014/main" id="{5E6A3E02-8609-4A35-97B2-EF3BD198E8DF}"/>
              </a:ext>
            </a:extLst>
          </p:cNvPr>
          <p:cNvSpPr/>
          <p:nvPr/>
        </p:nvSpPr>
        <p:spPr bwMode="auto">
          <a:xfrm>
            <a:off x="595160" y="2718886"/>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3" name="Rounded Rectangle 29">
            <a:extLst>
              <a:ext uri="{FF2B5EF4-FFF2-40B4-BE49-F238E27FC236}">
                <a16:creationId xmlns:a16="http://schemas.microsoft.com/office/drawing/2014/main" id="{AF7FA665-C2F6-47FA-8FE5-8354594F1EA7}"/>
              </a:ext>
            </a:extLst>
          </p:cNvPr>
          <p:cNvSpPr/>
          <p:nvPr/>
        </p:nvSpPr>
        <p:spPr bwMode="auto">
          <a:xfrm>
            <a:off x="3289958" y="2718886"/>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3" name="Rounded Rectangle 17">
            <a:extLst>
              <a:ext uri="{FF2B5EF4-FFF2-40B4-BE49-F238E27FC236}">
                <a16:creationId xmlns:a16="http://schemas.microsoft.com/office/drawing/2014/main" id="{3B087977-E17A-4E68-8CB5-D02B84C4211C}"/>
              </a:ext>
            </a:extLst>
          </p:cNvPr>
          <p:cNvSpPr/>
          <p:nvPr/>
        </p:nvSpPr>
        <p:spPr bwMode="auto">
          <a:xfrm>
            <a:off x="5282185" y="3481292"/>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4" name="Rounded Rectangle 29">
            <a:extLst>
              <a:ext uri="{FF2B5EF4-FFF2-40B4-BE49-F238E27FC236}">
                <a16:creationId xmlns:a16="http://schemas.microsoft.com/office/drawing/2014/main" id="{75674FEB-9D42-4112-89E2-909285BBE7E7}"/>
              </a:ext>
            </a:extLst>
          </p:cNvPr>
          <p:cNvSpPr/>
          <p:nvPr/>
        </p:nvSpPr>
        <p:spPr bwMode="auto">
          <a:xfrm>
            <a:off x="595160" y="3481292"/>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4" name="Rounded Rectangle 29">
            <a:extLst>
              <a:ext uri="{FF2B5EF4-FFF2-40B4-BE49-F238E27FC236}">
                <a16:creationId xmlns:a16="http://schemas.microsoft.com/office/drawing/2014/main" id="{8AAA8564-5C57-4E86-8C9F-3DD8F3742D79}"/>
              </a:ext>
            </a:extLst>
          </p:cNvPr>
          <p:cNvSpPr/>
          <p:nvPr/>
        </p:nvSpPr>
        <p:spPr bwMode="auto">
          <a:xfrm>
            <a:off x="3289958" y="3481292"/>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5" name="Rounded Rectangle 17">
            <a:extLst>
              <a:ext uri="{FF2B5EF4-FFF2-40B4-BE49-F238E27FC236}">
                <a16:creationId xmlns:a16="http://schemas.microsoft.com/office/drawing/2014/main" id="{2A30BBEF-7091-4F21-B9A8-4C5730BA35DD}"/>
              </a:ext>
            </a:extLst>
          </p:cNvPr>
          <p:cNvSpPr/>
          <p:nvPr/>
        </p:nvSpPr>
        <p:spPr bwMode="auto">
          <a:xfrm>
            <a:off x="5282185" y="4243698"/>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6" name="Rounded Rectangle 29">
            <a:extLst>
              <a:ext uri="{FF2B5EF4-FFF2-40B4-BE49-F238E27FC236}">
                <a16:creationId xmlns:a16="http://schemas.microsoft.com/office/drawing/2014/main" id="{6F0C2A97-C90F-4642-8EB7-84CA4EC3AB6D}"/>
              </a:ext>
            </a:extLst>
          </p:cNvPr>
          <p:cNvSpPr/>
          <p:nvPr/>
        </p:nvSpPr>
        <p:spPr bwMode="auto">
          <a:xfrm>
            <a:off x="595160" y="4243698"/>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5" name="Rounded Rectangle 29">
            <a:extLst>
              <a:ext uri="{FF2B5EF4-FFF2-40B4-BE49-F238E27FC236}">
                <a16:creationId xmlns:a16="http://schemas.microsoft.com/office/drawing/2014/main" id="{9E0E45DD-1B2F-445B-B044-503E86E1EF61}"/>
              </a:ext>
            </a:extLst>
          </p:cNvPr>
          <p:cNvSpPr/>
          <p:nvPr/>
        </p:nvSpPr>
        <p:spPr bwMode="auto">
          <a:xfrm>
            <a:off x="3289958" y="4243698"/>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7" name="Rounded Rectangle 17">
            <a:extLst>
              <a:ext uri="{FF2B5EF4-FFF2-40B4-BE49-F238E27FC236}">
                <a16:creationId xmlns:a16="http://schemas.microsoft.com/office/drawing/2014/main" id="{9B8CE10D-8463-4A03-99BA-7631A90298AB}"/>
              </a:ext>
            </a:extLst>
          </p:cNvPr>
          <p:cNvSpPr/>
          <p:nvPr/>
        </p:nvSpPr>
        <p:spPr bwMode="auto">
          <a:xfrm>
            <a:off x="5282185" y="5006104"/>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8" name="Rounded Rectangle 29">
            <a:extLst>
              <a:ext uri="{FF2B5EF4-FFF2-40B4-BE49-F238E27FC236}">
                <a16:creationId xmlns:a16="http://schemas.microsoft.com/office/drawing/2014/main" id="{A290A85E-FC3C-4380-B1F9-2EBE9C14ED14}"/>
              </a:ext>
            </a:extLst>
          </p:cNvPr>
          <p:cNvSpPr/>
          <p:nvPr/>
        </p:nvSpPr>
        <p:spPr bwMode="auto">
          <a:xfrm>
            <a:off x="595160" y="5006104"/>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6" name="Rounded Rectangle 29">
            <a:extLst>
              <a:ext uri="{FF2B5EF4-FFF2-40B4-BE49-F238E27FC236}">
                <a16:creationId xmlns:a16="http://schemas.microsoft.com/office/drawing/2014/main" id="{DE6EF77F-A317-42A6-B25E-99B9F98C4A72}"/>
              </a:ext>
            </a:extLst>
          </p:cNvPr>
          <p:cNvSpPr/>
          <p:nvPr/>
        </p:nvSpPr>
        <p:spPr bwMode="auto">
          <a:xfrm>
            <a:off x="3289958" y="5006104"/>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9" name="Rounded Rectangle 17">
            <a:extLst>
              <a:ext uri="{FF2B5EF4-FFF2-40B4-BE49-F238E27FC236}">
                <a16:creationId xmlns:a16="http://schemas.microsoft.com/office/drawing/2014/main" id="{1AB7A028-8945-45BE-94CB-EC28B20BF5C6}"/>
              </a:ext>
            </a:extLst>
          </p:cNvPr>
          <p:cNvSpPr/>
          <p:nvPr/>
        </p:nvSpPr>
        <p:spPr bwMode="auto">
          <a:xfrm>
            <a:off x="5282185" y="5768508"/>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60" name="Rounded Rectangle 29">
            <a:extLst>
              <a:ext uri="{FF2B5EF4-FFF2-40B4-BE49-F238E27FC236}">
                <a16:creationId xmlns:a16="http://schemas.microsoft.com/office/drawing/2014/main" id="{53C7A5AA-9DA7-4B12-8BCE-846CDF3A2ACC}"/>
              </a:ext>
            </a:extLst>
          </p:cNvPr>
          <p:cNvSpPr/>
          <p:nvPr/>
        </p:nvSpPr>
        <p:spPr bwMode="auto">
          <a:xfrm>
            <a:off x="595160" y="5768508"/>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7" name="Rounded Rectangle 29">
            <a:extLst>
              <a:ext uri="{FF2B5EF4-FFF2-40B4-BE49-F238E27FC236}">
                <a16:creationId xmlns:a16="http://schemas.microsoft.com/office/drawing/2014/main" id="{55398BA9-C258-430A-A0A9-00704FFA061D}"/>
              </a:ext>
            </a:extLst>
          </p:cNvPr>
          <p:cNvSpPr/>
          <p:nvPr/>
        </p:nvSpPr>
        <p:spPr bwMode="auto">
          <a:xfrm>
            <a:off x="3289958" y="5768508"/>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Tree>
    <p:extLst>
      <p:ext uri="{BB962C8B-B14F-4D97-AF65-F5344CB8AC3E}">
        <p14:creationId xmlns:p14="http://schemas.microsoft.com/office/powerpoint/2010/main" val="1077011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900" kern="0" dirty="0"/>
              <a:t>Training Plan</a:t>
            </a:r>
            <a:br>
              <a:rPr lang="en-US" sz="1900" kern="0" dirty="0"/>
            </a:br>
            <a:r>
              <a:rPr lang="en-US" sz="1900" b="0" kern="0" dirty="0"/>
              <a:t>The Training Plan has been developed in details in the Excel document “Insert name of your document”. The table below presents a summary of the key Training that will need to be done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33" name="Rounded Rectangle 28">
            <a:extLst>
              <a:ext uri="{FF2B5EF4-FFF2-40B4-BE49-F238E27FC236}">
                <a16:creationId xmlns:a16="http://schemas.microsoft.com/office/drawing/2014/main" id="{AD9D0CAB-CB19-47CD-A233-99F0EBDDD632}"/>
              </a:ext>
            </a:extLst>
          </p:cNvPr>
          <p:cNvSpPr>
            <a:spLocks noChangeArrowheads="1"/>
          </p:cNvSpPr>
          <p:nvPr>
            <p:custDataLst>
              <p:tags r:id="rId2"/>
            </p:custDataLst>
          </p:nvPr>
        </p:nvSpPr>
        <p:spPr bwMode="auto">
          <a:xfrm>
            <a:off x="595160" y="1586346"/>
            <a:ext cx="1625616"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Training</a:t>
            </a:r>
            <a:endParaRPr lang="en-GB" altLang="ja-JP" sz="1200" b="1" baseline="30000" dirty="0">
              <a:solidFill>
                <a:schemeClr val="bg1"/>
              </a:solidFill>
              <a:ea typeface="ＭＳ Ｐゴシック" pitchFamily="50" charset="-128"/>
            </a:endParaRPr>
          </a:p>
        </p:txBody>
      </p:sp>
      <p:sp>
        <p:nvSpPr>
          <p:cNvPr id="32" name="Rounded Rectangle 23">
            <a:extLst>
              <a:ext uri="{FF2B5EF4-FFF2-40B4-BE49-F238E27FC236}">
                <a16:creationId xmlns:a16="http://schemas.microsoft.com/office/drawing/2014/main" id="{8F0F70B3-634B-40E4-8E4E-F1577575C766}"/>
              </a:ext>
            </a:extLst>
          </p:cNvPr>
          <p:cNvSpPr>
            <a:spLocks noChangeArrowheads="1"/>
          </p:cNvSpPr>
          <p:nvPr>
            <p:custDataLst>
              <p:tags r:id="rId3"/>
            </p:custDataLst>
          </p:nvPr>
        </p:nvSpPr>
        <p:spPr bwMode="auto">
          <a:xfrm>
            <a:off x="4162657" y="1586346"/>
            <a:ext cx="7423164"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Audience</a:t>
            </a:r>
            <a:endParaRPr lang="en-GB" altLang="ja-JP" sz="1200" b="1" baseline="30000" dirty="0">
              <a:solidFill>
                <a:schemeClr val="bg1"/>
              </a:solidFill>
              <a:ea typeface="ＭＳ Ｐゴシック" pitchFamily="50" charset="-128"/>
            </a:endParaRPr>
          </a:p>
        </p:txBody>
      </p:sp>
      <p:sp>
        <p:nvSpPr>
          <p:cNvPr id="45" name="Rounded Rectangle 28">
            <a:extLst>
              <a:ext uri="{FF2B5EF4-FFF2-40B4-BE49-F238E27FC236}">
                <a16:creationId xmlns:a16="http://schemas.microsoft.com/office/drawing/2014/main" id="{20F63087-5B8B-4B42-AADA-D4946529CA7B}"/>
              </a:ext>
            </a:extLst>
          </p:cNvPr>
          <p:cNvSpPr>
            <a:spLocks noChangeArrowheads="1"/>
          </p:cNvSpPr>
          <p:nvPr>
            <p:custDataLst>
              <p:tags r:id="rId4"/>
            </p:custDataLst>
          </p:nvPr>
        </p:nvSpPr>
        <p:spPr bwMode="auto">
          <a:xfrm>
            <a:off x="2297099" y="1586346"/>
            <a:ext cx="1787666"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Delivery Channel</a:t>
            </a:r>
            <a:endParaRPr lang="en-GB" altLang="ja-JP" sz="1200" b="1" baseline="30000" dirty="0">
              <a:solidFill>
                <a:schemeClr val="bg1"/>
              </a:solidFill>
              <a:ea typeface="ＭＳ Ｐゴシック" pitchFamily="50" charset="-128"/>
            </a:endParaRPr>
          </a:p>
        </p:txBody>
      </p:sp>
      <p:sp>
        <p:nvSpPr>
          <p:cNvPr id="34" name="Rounded Rectangle 29">
            <a:extLst>
              <a:ext uri="{FF2B5EF4-FFF2-40B4-BE49-F238E27FC236}">
                <a16:creationId xmlns:a16="http://schemas.microsoft.com/office/drawing/2014/main" id="{230B4C84-1639-4CF5-AB10-982952C5BBA5}"/>
              </a:ext>
            </a:extLst>
          </p:cNvPr>
          <p:cNvSpPr/>
          <p:nvPr/>
        </p:nvSpPr>
        <p:spPr bwMode="auto">
          <a:xfrm>
            <a:off x="595160" y="1956480"/>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1" name="Rounded Rectangle 17">
            <a:extLst>
              <a:ext uri="{FF2B5EF4-FFF2-40B4-BE49-F238E27FC236}">
                <a16:creationId xmlns:a16="http://schemas.microsoft.com/office/drawing/2014/main" id="{5F33815C-DE35-417F-AAB4-613BB4B249A8}"/>
              </a:ext>
            </a:extLst>
          </p:cNvPr>
          <p:cNvSpPr/>
          <p:nvPr/>
        </p:nvSpPr>
        <p:spPr bwMode="auto">
          <a:xfrm>
            <a:off x="4162621" y="1956480"/>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6" name="Rounded Rectangle 29">
            <a:extLst>
              <a:ext uri="{FF2B5EF4-FFF2-40B4-BE49-F238E27FC236}">
                <a16:creationId xmlns:a16="http://schemas.microsoft.com/office/drawing/2014/main" id="{47EFD1F5-E09C-45BC-84C7-0FA2418E3205}"/>
              </a:ext>
            </a:extLst>
          </p:cNvPr>
          <p:cNvSpPr/>
          <p:nvPr/>
        </p:nvSpPr>
        <p:spPr bwMode="auto">
          <a:xfrm>
            <a:off x="2297099" y="1956480"/>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36" name="Rounded Rectangle 29">
            <a:extLst>
              <a:ext uri="{FF2B5EF4-FFF2-40B4-BE49-F238E27FC236}">
                <a16:creationId xmlns:a16="http://schemas.microsoft.com/office/drawing/2014/main" id="{D2661BF7-C38A-447C-9905-45504BC8DEA0}"/>
              </a:ext>
            </a:extLst>
          </p:cNvPr>
          <p:cNvSpPr/>
          <p:nvPr/>
        </p:nvSpPr>
        <p:spPr bwMode="auto">
          <a:xfrm>
            <a:off x="595160" y="2718886"/>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5" name="Rounded Rectangle 17">
            <a:extLst>
              <a:ext uri="{FF2B5EF4-FFF2-40B4-BE49-F238E27FC236}">
                <a16:creationId xmlns:a16="http://schemas.microsoft.com/office/drawing/2014/main" id="{E58A3DB9-04A8-44EB-87F2-2FA4DDE64E18}"/>
              </a:ext>
            </a:extLst>
          </p:cNvPr>
          <p:cNvSpPr/>
          <p:nvPr/>
        </p:nvSpPr>
        <p:spPr bwMode="auto">
          <a:xfrm>
            <a:off x="4162621" y="2718886"/>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7" name="Rounded Rectangle 29">
            <a:extLst>
              <a:ext uri="{FF2B5EF4-FFF2-40B4-BE49-F238E27FC236}">
                <a16:creationId xmlns:a16="http://schemas.microsoft.com/office/drawing/2014/main" id="{8849B67D-9A3A-4AFA-AF3E-5B08061655A3}"/>
              </a:ext>
            </a:extLst>
          </p:cNvPr>
          <p:cNvSpPr/>
          <p:nvPr/>
        </p:nvSpPr>
        <p:spPr bwMode="auto">
          <a:xfrm>
            <a:off x="2297099" y="2718886"/>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38" name="Rounded Rectangle 29">
            <a:extLst>
              <a:ext uri="{FF2B5EF4-FFF2-40B4-BE49-F238E27FC236}">
                <a16:creationId xmlns:a16="http://schemas.microsoft.com/office/drawing/2014/main" id="{6918363F-9F46-4882-8C1F-53FCE10E751C}"/>
              </a:ext>
            </a:extLst>
          </p:cNvPr>
          <p:cNvSpPr/>
          <p:nvPr/>
        </p:nvSpPr>
        <p:spPr bwMode="auto">
          <a:xfrm>
            <a:off x="595160" y="3481292"/>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7" name="Rounded Rectangle 17">
            <a:extLst>
              <a:ext uri="{FF2B5EF4-FFF2-40B4-BE49-F238E27FC236}">
                <a16:creationId xmlns:a16="http://schemas.microsoft.com/office/drawing/2014/main" id="{9AD707E9-F598-41FC-873C-9C508FED7041}"/>
              </a:ext>
            </a:extLst>
          </p:cNvPr>
          <p:cNvSpPr/>
          <p:nvPr/>
        </p:nvSpPr>
        <p:spPr bwMode="auto">
          <a:xfrm>
            <a:off x="4162621" y="3481292"/>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8" name="Rounded Rectangle 29">
            <a:extLst>
              <a:ext uri="{FF2B5EF4-FFF2-40B4-BE49-F238E27FC236}">
                <a16:creationId xmlns:a16="http://schemas.microsoft.com/office/drawing/2014/main" id="{BD729940-2A35-4B34-964F-6EA190B1CE13}"/>
              </a:ext>
            </a:extLst>
          </p:cNvPr>
          <p:cNvSpPr/>
          <p:nvPr/>
        </p:nvSpPr>
        <p:spPr bwMode="auto">
          <a:xfrm>
            <a:off x="2297099" y="3481292"/>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0" name="Rounded Rectangle 29">
            <a:extLst>
              <a:ext uri="{FF2B5EF4-FFF2-40B4-BE49-F238E27FC236}">
                <a16:creationId xmlns:a16="http://schemas.microsoft.com/office/drawing/2014/main" id="{AE354F42-9FE1-440D-8BBD-C98BB9E9A201}"/>
              </a:ext>
            </a:extLst>
          </p:cNvPr>
          <p:cNvSpPr/>
          <p:nvPr/>
        </p:nvSpPr>
        <p:spPr bwMode="auto">
          <a:xfrm>
            <a:off x="595160" y="4243698"/>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9" name="Rounded Rectangle 17">
            <a:extLst>
              <a:ext uri="{FF2B5EF4-FFF2-40B4-BE49-F238E27FC236}">
                <a16:creationId xmlns:a16="http://schemas.microsoft.com/office/drawing/2014/main" id="{8DB120DC-3167-42D0-823F-BBCA8D7E330E}"/>
              </a:ext>
            </a:extLst>
          </p:cNvPr>
          <p:cNvSpPr/>
          <p:nvPr/>
        </p:nvSpPr>
        <p:spPr bwMode="auto">
          <a:xfrm>
            <a:off x="4162621" y="424369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9" name="Rounded Rectangle 29">
            <a:extLst>
              <a:ext uri="{FF2B5EF4-FFF2-40B4-BE49-F238E27FC236}">
                <a16:creationId xmlns:a16="http://schemas.microsoft.com/office/drawing/2014/main" id="{C4D85082-8E8E-4E3C-B318-C9EC038FCCD3}"/>
              </a:ext>
            </a:extLst>
          </p:cNvPr>
          <p:cNvSpPr/>
          <p:nvPr/>
        </p:nvSpPr>
        <p:spPr bwMode="auto">
          <a:xfrm>
            <a:off x="2297099" y="424369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2" name="Rounded Rectangle 29">
            <a:extLst>
              <a:ext uri="{FF2B5EF4-FFF2-40B4-BE49-F238E27FC236}">
                <a16:creationId xmlns:a16="http://schemas.microsoft.com/office/drawing/2014/main" id="{78A788B6-A469-4D13-845F-F666A7D54D39}"/>
              </a:ext>
            </a:extLst>
          </p:cNvPr>
          <p:cNvSpPr/>
          <p:nvPr/>
        </p:nvSpPr>
        <p:spPr bwMode="auto">
          <a:xfrm>
            <a:off x="595160" y="5006104"/>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41" name="Rounded Rectangle 17">
            <a:extLst>
              <a:ext uri="{FF2B5EF4-FFF2-40B4-BE49-F238E27FC236}">
                <a16:creationId xmlns:a16="http://schemas.microsoft.com/office/drawing/2014/main" id="{B7E5D509-1DB7-4979-98B6-723BE46EB06F}"/>
              </a:ext>
            </a:extLst>
          </p:cNvPr>
          <p:cNvSpPr/>
          <p:nvPr/>
        </p:nvSpPr>
        <p:spPr bwMode="auto">
          <a:xfrm>
            <a:off x="4162621" y="5006104"/>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0" name="Rounded Rectangle 29">
            <a:extLst>
              <a:ext uri="{FF2B5EF4-FFF2-40B4-BE49-F238E27FC236}">
                <a16:creationId xmlns:a16="http://schemas.microsoft.com/office/drawing/2014/main" id="{15F5CC81-1398-4780-B50C-2A5A6DB9F23B}"/>
              </a:ext>
            </a:extLst>
          </p:cNvPr>
          <p:cNvSpPr/>
          <p:nvPr/>
        </p:nvSpPr>
        <p:spPr bwMode="auto">
          <a:xfrm>
            <a:off x="2297099" y="5006104"/>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3" name="Rounded Rectangle 17">
            <a:extLst>
              <a:ext uri="{FF2B5EF4-FFF2-40B4-BE49-F238E27FC236}">
                <a16:creationId xmlns:a16="http://schemas.microsoft.com/office/drawing/2014/main" id="{0BFAD635-80EC-4D99-A57C-506BDF03C3AE}"/>
              </a:ext>
            </a:extLst>
          </p:cNvPr>
          <p:cNvSpPr/>
          <p:nvPr/>
        </p:nvSpPr>
        <p:spPr bwMode="auto">
          <a:xfrm>
            <a:off x="4162621" y="576850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4" name="Rounded Rectangle 29">
            <a:extLst>
              <a:ext uri="{FF2B5EF4-FFF2-40B4-BE49-F238E27FC236}">
                <a16:creationId xmlns:a16="http://schemas.microsoft.com/office/drawing/2014/main" id="{F398A46C-B77B-4AD0-8515-74799A20A110}"/>
              </a:ext>
            </a:extLst>
          </p:cNvPr>
          <p:cNvSpPr/>
          <p:nvPr/>
        </p:nvSpPr>
        <p:spPr bwMode="auto">
          <a:xfrm>
            <a:off x="595160" y="5768508"/>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51" name="Rounded Rectangle 29">
            <a:extLst>
              <a:ext uri="{FF2B5EF4-FFF2-40B4-BE49-F238E27FC236}">
                <a16:creationId xmlns:a16="http://schemas.microsoft.com/office/drawing/2014/main" id="{3676F106-AFCE-4A63-AF0D-3FED7B82F25E}"/>
              </a:ext>
            </a:extLst>
          </p:cNvPr>
          <p:cNvSpPr/>
          <p:nvPr/>
        </p:nvSpPr>
        <p:spPr bwMode="auto">
          <a:xfrm>
            <a:off x="2297099" y="576850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Tree>
    <p:extLst>
      <p:ext uri="{BB962C8B-B14F-4D97-AF65-F5344CB8AC3E}">
        <p14:creationId xmlns:p14="http://schemas.microsoft.com/office/powerpoint/2010/main" val="3717044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900" kern="0" dirty="0"/>
              <a:t>Resistance Management Plan</a:t>
            </a:r>
            <a:br>
              <a:rPr lang="en-US" sz="1900" kern="0" dirty="0"/>
            </a:br>
            <a:r>
              <a:rPr lang="en-US" sz="1900" b="0" kern="0" dirty="0"/>
              <a:t>The Resistance Management Plan has been developed in details in the Excel document “Insert name of your document”. The table below presents a summary of the types of resistance to be expected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33</a:t>
            </a:fld>
            <a:endParaRPr lang="en-US" sz="1000" dirty="0">
              <a:solidFill>
                <a:srgbClr val="ADAFBB"/>
              </a:solidFill>
            </a:endParaRPr>
          </a:p>
        </p:txBody>
      </p:sp>
      <p:sp>
        <p:nvSpPr>
          <p:cNvPr id="27" name="Rounded Rectangle 23">
            <a:extLst>
              <a:ext uri="{FF2B5EF4-FFF2-40B4-BE49-F238E27FC236}">
                <a16:creationId xmlns:a16="http://schemas.microsoft.com/office/drawing/2014/main" id="{FE7EC5B4-172C-4BF7-92F0-FE70FE551B7D}"/>
              </a:ext>
            </a:extLst>
          </p:cNvPr>
          <p:cNvSpPr>
            <a:spLocks noChangeArrowheads="1"/>
          </p:cNvSpPr>
          <p:nvPr>
            <p:custDataLst>
              <p:tags r:id="rId2"/>
            </p:custDataLst>
          </p:nvPr>
        </p:nvSpPr>
        <p:spPr bwMode="auto">
          <a:xfrm>
            <a:off x="4162633" y="1586346"/>
            <a:ext cx="7423188"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Mitigation Action</a:t>
            </a:r>
            <a:endParaRPr lang="en-GB" altLang="ja-JP" sz="1200" b="1" baseline="30000" dirty="0">
              <a:solidFill>
                <a:schemeClr val="bg1"/>
              </a:solidFill>
              <a:ea typeface="ＭＳ Ｐゴシック" pitchFamily="50" charset="-128"/>
            </a:endParaRPr>
          </a:p>
        </p:txBody>
      </p:sp>
      <p:sp>
        <p:nvSpPr>
          <p:cNvPr id="28" name="Rounded Rectangle 28">
            <a:extLst>
              <a:ext uri="{FF2B5EF4-FFF2-40B4-BE49-F238E27FC236}">
                <a16:creationId xmlns:a16="http://schemas.microsoft.com/office/drawing/2014/main" id="{6126E7FA-76E9-475B-B4F4-32EA055E7CDD}"/>
              </a:ext>
            </a:extLst>
          </p:cNvPr>
          <p:cNvSpPr>
            <a:spLocks noChangeArrowheads="1"/>
          </p:cNvSpPr>
          <p:nvPr>
            <p:custDataLst>
              <p:tags r:id="rId3"/>
            </p:custDataLst>
          </p:nvPr>
        </p:nvSpPr>
        <p:spPr bwMode="auto">
          <a:xfrm>
            <a:off x="595160" y="1586346"/>
            <a:ext cx="3480282"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Type of resistance to be expected</a:t>
            </a:r>
            <a:endParaRPr lang="en-GB" altLang="ja-JP" sz="1200" b="1" baseline="30000" dirty="0">
              <a:solidFill>
                <a:schemeClr val="bg1"/>
              </a:solidFill>
              <a:ea typeface="ＭＳ Ｐゴシック" pitchFamily="50" charset="-128"/>
            </a:endParaRPr>
          </a:p>
        </p:txBody>
      </p:sp>
      <p:sp>
        <p:nvSpPr>
          <p:cNvPr id="26" name="Rounded Rectangle 17">
            <a:extLst>
              <a:ext uri="{FF2B5EF4-FFF2-40B4-BE49-F238E27FC236}">
                <a16:creationId xmlns:a16="http://schemas.microsoft.com/office/drawing/2014/main" id="{4050F6AA-3CAC-405D-918E-3963D035EA44}"/>
              </a:ext>
            </a:extLst>
          </p:cNvPr>
          <p:cNvSpPr/>
          <p:nvPr/>
        </p:nvSpPr>
        <p:spPr bwMode="auto">
          <a:xfrm>
            <a:off x="4162633" y="1956480"/>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29" name="Rounded Rectangle 29">
            <a:extLst>
              <a:ext uri="{FF2B5EF4-FFF2-40B4-BE49-F238E27FC236}">
                <a16:creationId xmlns:a16="http://schemas.microsoft.com/office/drawing/2014/main" id="{1B8E78DC-FB09-4BDF-87AA-3F51F1F9C419}"/>
              </a:ext>
            </a:extLst>
          </p:cNvPr>
          <p:cNvSpPr/>
          <p:nvPr/>
        </p:nvSpPr>
        <p:spPr bwMode="auto">
          <a:xfrm>
            <a:off x="595160" y="1956480"/>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30" name="Rounded Rectangle 17">
            <a:extLst>
              <a:ext uri="{FF2B5EF4-FFF2-40B4-BE49-F238E27FC236}">
                <a16:creationId xmlns:a16="http://schemas.microsoft.com/office/drawing/2014/main" id="{59FDA2B7-89AD-4C6D-9835-B5B838D8676D}"/>
              </a:ext>
            </a:extLst>
          </p:cNvPr>
          <p:cNvSpPr/>
          <p:nvPr/>
        </p:nvSpPr>
        <p:spPr bwMode="auto">
          <a:xfrm>
            <a:off x="4162633" y="2718886"/>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2" name="Rounded Rectangle 29">
            <a:extLst>
              <a:ext uri="{FF2B5EF4-FFF2-40B4-BE49-F238E27FC236}">
                <a16:creationId xmlns:a16="http://schemas.microsoft.com/office/drawing/2014/main" id="{264CE88D-F9BB-4054-9319-913C8609171D}"/>
              </a:ext>
            </a:extLst>
          </p:cNvPr>
          <p:cNvSpPr/>
          <p:nvPr/>
        </p:nvSpPr>
        <p:spPr bwMode="auto">
          <a:xfrm>
            <a:off x="595160" y="2718886"/>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53" name="Rounded Rectangle 17">
            <a:extLst>
              <a:ext uri="{FF2B5EF4-FFF2-40B4-BE49-F238E27FC236}">
                <a16:creationId xmlns:a16="http://schemas.microsoft.com/office/drawing/2014/main" id="{73EF2EC1-543A-43C8-9ACC-986B4455EDE3}"/>
              </a:ext>
            </a:extLst>
          </p:cNvPr>
          <p:cNvSpPr/>
          <p:nvPr/>
        </p:nvSpPr>
        <p:spPr bwMode="auto">
          <a:xfrm>
            <a:off x="4162633" y="3481292"/>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4" name="Rounded Rectangle 29">
            <a:extLst>
              <a:ext uri="{FF2B5EF4-FFF2-40B4-BE49-F238E27FC236}">
                <a16:creationId xmlns:a16="http://schemas.microsoft.com/office/drawing/2014/main" id="{2FB6D092-B7BB-48AF-8D35-BD2EF347CAE1}"/>
              </a:ext>
            </a:extLst>
          </p:cNvPr>
          <p:cNvSpPr/>
          <p:nvPr/>
        </p:nvSpPr>
        <p:spPr bwMode="auto">
          <a:xfrm>
            <a:off x="595160" y="3481292"/>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55" name="Rounded Rectangle 17">
            <a:extLst>
              <a:ext uri="{FF2B5EF4-FFF2-40B4-BE49-F238E27FC236}">
                <a16:creationId xmlns:a16="http://schemas.microsoft.com/office/drawing/2014/main" id="{7B7B20F2-49FF-45F0-B07C-BAD0EBFB7760}"/>
              </a:ext>
            </a:extLst>
          </p:cNvPr>
          <p:cNvSpPr/>
          <p:nvPr/>
        </p:nvSpPr>
        <p:spPr bwMode="auto">
          <a:xfrm>
            <a:off x="4162633" y="424369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6" name="Rounded Rectangle 29">
            <a:extLst>
              <a:ext uri="{FF2B5EF4-FFF2-40B4-BE49-F238E27FC236}">
                <a16:creationId xmlns:a16="http://schemas.microsoft.com/office/drawing/2014/main" id="{C4F73D83-F65A-428B-81D2-18467F9E5007}"/>
              </a:ext>
            </a:extLst>
          </p:cNvPr>
          <p:cNvSpPr/>
          <p:nvPr/>
        </p:nvSpPr>
        <p:spPr bwMode="auto">
          <a:xfrm>
            <a:off x="595160" y="4243698"/>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57" name="Rounded Rectangle 17">
            <a:extLst>
              <a:ext uri="{FF2B5EF4-FFF2-40B4-BE49-F238E27FC236}">
                <a16:creationId xmlns:a16="http://schemas.microsoft.com/office/drawing/2014/main" id="{96F018B9-92F6-4FBB-A600-86A209B9B914}"/>
              </a:ext>
            </a:extLst>
          </p:cNvPr>
          <p:cNvSpPr/>
          <p:nvPr/>
        </p:nvSpPr>
        <p:spPr bwMode="auto">
          <a:xfrm>
            <a:off x="4162633" y="5006104"/>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8" name="Rounded Rectangle 29">
            <a:extLst>
              <a:ext uri="{FF2B5EF4-FFF2-40B4-BE49-F238E27FC236}">
                <a16:creationId xmlns:a16="http://schemas.microsoft.com/office/drawing/2014/main" id="{8C2A4256-497E-47A6-8570-D335AC1B9ECA}"/>
              </a:ext>
            </a:extLst>
          </p:cNvPr>
          <p:cNvSpPr/>
          <p:nvPr/>
        </p:nvSpPr>
        <p:spPr bwMode="auto">
          <a:xfrm>
            <a:off x="595160" y="5006104"/>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59" name="Rounded Rectangle 17">
            <a:extLst>
              <a:ext uri="{FF2B5EF4-FFF2-40B4-BE49-F238E27FC236}">
                <a16:creationId xmlns:a16="http://schemas.microsoft.com/office/drawing/2014/main" id="{3B6E491F-27D4-4C73-A6A3-5C756F15F7A8}"/>
              </a:ext>
            </a:extLst>
          </p:cNvPr>
          <p:cNvSpPr/>
          <p:nvPr/>
        </p:nvSpPr>
        <p:spPr bwMode="auto">
          <a:xfrm>
            <a:off x="4162633" y="576850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60" name="Rounded Rectangle 29">
            <a:extLst>
              <a:ext uri="{FF2B5EF4-FFF2-40B4-BE49-F238E27FC236}">
                <a16:creationId xmlns:a16="http://schemas.microsoft.com/office/drawing/2014/main" id="{D3F5FA94-4E42-401C-83E1-7EC5A0E22CAD}"/>
              </a:ext>
            </a:extLst>
          </p:cNvPr>
          <p:cNvSpPr/>
          <p:nvPr/>
        </p:nvSpPr>
        <p:spPr bwMode="auto">
          <a:xfrm>
            <a:off x="595160" y="5768508"/>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Tree>
    <p:extLst>
      <p:ext uri="{BB962C8B-B14F-4D97-AF65-F5344CB8AC3E}">
        <p14:creationId xmlns:p14="http://schemas.microsoft.com/office/powerpoint/2010/main" val="1655331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34</a:t>
            </a:fld>
            <a:endParaRPr lang="en-US" sz="1000" dirty="0">
              <a:solidFill>
                <a:srgbClr val="ADAFBB"/>
              </a:solidFill>
            </a:endParaRPr>
          </a:p>
        </p:txBody>
      </p:sp>
    </p:spTree>
    <p:extLst>
      <p:ext uri="{BB962C8B-B14F-4D97-AF65-F5344CB8AC3E}">
        <p14:creationId xmlns:p14="http://schemas.microsoft.com/office/powerpoint/2010/main" val="4218234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44" imgH="344" progId="TCLayout.ActiveDocument.1">
                  <p:embed/>
                </p:oleObj>
              </mc:Choice>
              <mc:Fallback>
                <p:oleObj name="think-cell Slide" r:id="rId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Governance</a:t>
            </a:r>
            <a:br>
              <a:rPr lang="en-US" sz="2400" dirty="0"/>
            </a:br>
            <a:r>
              <a:rPr lang="en-US" sz="2400" b="0" dirty="0"/>
              <a:t>List of key meetings required to ensure progress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24" name="Rounded Rectangle 28">
            <a:extLst>
              <a:ext uri="{FF2B5EF4-FFF2-40B4-BE49-F238E27FC236}">
                <a16:creationId xmlns:a16="http://schemas.microsoft.com/office/drawing/2014/main" id="{4629B718-D8D3-48FF-8054-527DFCADACBD}"/>
              </a:ext>
            </a:extLst>
          </p:cNvPr>
          <p:cNvSpPr>
            <a:spLocks noChangeArrowheads="1"/>
          </p:cNvSpPr>
          <p:nvPr>
            <p:custDataLst>
              <p:tags r:id="rId2"/>
            </p:custDataLst>
          </p:nvPr>
        </p:nvSpPr>
        <p:spPr bwMode="auto">
          <a:xfrm>
            <a:off x="595160" y="1586346"/>
            <a:ext cx="1630800"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Meeting Name</a:t>
            </a:r>
            <a:endParaRPr lang="en-GB" altLang="ja-JP" sz="1200" b="1" baseline="30000" dirty="0">
              <a:solidFill>
                <a:schemeClr val="bg1"/>
              </a:solidFill>
              <a:ea typeface="ＭＳ Ｐゴシック" pitchFamily="50" charset="-128"/>
            </a:endParaRPr>
          </a:p>
        </p:txBody>
      </p:sp>
      <p:sp>
        <p:nvSpPr>
          <p:cNvPr id="23" name="Rounded Rectangle 23">
            <a:extLst>
              <a:ext uri="{FF2B5EF4-FFF2-40B4-BE49-F238E27FC236}">
                <a16:creationId xmlns:a16="http://schemas.microsoft.com/office/drawing/2014/main" id="{6861B892-27C1-4C6D-BD50-CFF412A4AA57}"/>
              </a:ext>
            </a:extLst>
          </p:cNvPr>
          <p:cNvSpPr>
            <a:spLocks noChangeArrowheads="1"/>
          </p:cNvSpPr>
          <p:nvPr>
            <p:custDataLst>
              <p:tags r:id="rId3"/>
            </p:custDataLst>
          </p:nvPr>
        </p:nvSpPr>
        <p:spPr bwMode="auto">
          <a:xfrm>
            <a:off x="6477393" y="1586346"/>
            <a:ext cx="5108428"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Audience</a:t>
            </a:r>
            <a:endParaRPr lang="en-GB" altLang="ja-JP" sz="1200" b="1" baseline="30000" dirty="0">
              <a:solidFill>
                <a:schemeClr val="bg1"/>
              </a:solidFill>
              <a:ea typeface="ＭＳ Ｐゴシック" pitchFamily="50" charset="-128"/>
            </a:endParaRPr>
          </a:p>
        </p:txBody>
      </p:sp>
      <p:sp>
        <p:nvSpPr>
          <p:cNvPr id="41" name="Rounded Rectangle 28">
            <a:extLst>
              <a:ext uri="{FF2B5EF4-FFF2-40B4-BE49-F238E27FC236}">
                <a16:creationId xmlns:a16="http://schemas.microsoft.com/office/drawing/2014/main" id="{C380E08A-2B9E-4A8A-8FA9-D3C4CCDEA64E}"/>
              </a:ext>
            </a:extLst>
          </p:cNvPr>
          <p:cNvSpPr>
            <a:spLocks noChangeArrowheads="1"/>
          </p:cNvSpPr>
          <p:nvPr>
            <p:custDataLst>
              <p:tags r:id="rId4"/>
            </p:custDataLst>
          </p:nvPr>
        </p:nvSpPr>
        <p:spPr bwMode="auto">
          <a:xfrm>
            <a:off x="2307581" y="1586346"/>
            <a:ext cx="2215838"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Objective</a:t>
            </a:r>
            <a:endParaRPr lang="en-GB" altLang="ja-JP" sz="1200" b="1" baseline="30000" dirty="0">
              <a:solidFill>
                <a:schemeClr val="bg1"/>
              </a:solidFill>
              <a:ea typeface="ＭＳ Ｐゴシック" pitchFamily="50" charset="-128"/>
            </a:endParaRPr>
          </a:p>
        </p:txBody>
      </p:sp>
      <p:sp>
        <p:nvSpPr>
          <p:cNvPr id="48" name="Rounded Rectangle 28">
            <a:extLst>
              <a:ext uri="{FF2B5EF4-FFF2-40B4-BE49-F238E27FC236}">
                <a16:creationId xmlns:a16="http://schemas.microsoft.com/office/drawing/2014/main" id="{26EB0DDC-C0EE-4C51-A3A3-CEAD51395E7A}"/>
              </a:ext>
            </a:extLst>
          </p:cNvPr>
          <p:cNvSpPr>
            <a:spLocks noChangeArrowheads="1"/>
          </p:cNvSpPr>
          <p:nvPr>
            <p:custDataLst>
              <p:tags r:id="rId5"/>
            </p:custDataLst>
          </p:nvPr>
        </p:nvSpPr>
        <p:spPr bwMode="auto">
          <a:xfrm>
            <a:off x="4606687" y="1586346"/>
            <a:ext cx="1787672"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Frequency</a:t>
            </a:r>
            <a:endParaRPr lang="en-GB" altLang="ja-JP" sz="1200" b="1" baseline="30000" dirty="0">
              <a:solidFill>
                <a:schemeClr val="bg1"/>
              </a:solidFill>
              <a:ea typeface="ＭＳ Ｐゴシック" pitchFamily="50" charset="-128"/>
            </a:endParaRPr>
          </a:p>
        </p:txBody>
      </p:sp>
      <p:sp>
        <p:nvSpPr>
          <p:cNvPr id="25" name="Rounded Rectangle 29">
            <a:extLst>
              <a:ext uri="{FF2B5EF4-FFF2-40B4-BE49-F238E27FC236}">
                <a16:creationId xmlns:a16="http://schemas.microsoft.com/office/drawing/2014/main" id="{A639D4BC-95B2-4851-AC11-FD0C8CBD6384}"/>
              </a:ext>
            </a:extLst>
          </p:cNvPr>
          <p:cNvSpPr/>
          <p:nvPr/>
        </p:nvSpPr>
        <p:spPr bwMode="auto">
          <a:xfrm>
            <a:off x="595160" y="1956480"/>
            <a:ext cx="1630915"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Meeting Name</a:t>
            </a:r>
          </a:p>
        </p:txBody>
      </p:sp>
      <p:sp>
        <p:nvSpPr>
          <p:cNvPr id="22" name="Rounded Rectangle 17">
            <a:extLst>
              <a:ext uri="{FF2B5EF4-FFF2-40B4-BE49-F238E27FC236}">
                <a16:creationId xmlns:a16="http://schemas.microsoft.com/office/drawing/2014/main" id="{266B8A96-20EA-43E1-A92E-370B0CD6E1B7}"/>
              </a:ext>
            </a:extLst>
          </p:cNvPr>
          <p:cNvSpPr/>
          <p:nvPr/>
        </p:nvSpPr>
        <p:spPr bwMode="auto">
          <a:xfrm>
            <a:off x="6477421" y="1956480"/>
            <a:ext cx="51084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p:txBody>
      </p:sp>
      <p:sp>
        <p:nvSpPr>
          <p:cNvPr id="42" name="Rounded Rectangle 29">
            <a:extLst>
              <a:ext uri="{FF2B5EF4-FFF2-40B4-BE49-F238E27FC236}">
                <a16:creationId xmlns:a16="http://schemas.microsoft.com/office/drawing/2014/main" id="{DD9C7855-5000-4A1E-8FB6-F77C304466DE}"/>
              </a:ext>
            </a:extLst>
          </p:cNvPr>
          <p:cNvSpPr/>
          <p:nvPr/>
        </p:nvSpPr>
        <p:spPr bwMode="auto">
          <a:xfrm>
            <a:off x="2307581" y="1956480"/>
            <a:ext cx="22176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objective of the meeting</a:t>
            </a:r>
          </a:p>
        </p:txBody>
      </p:sp>
      <p:sp>
        <p:nvSpPr>
          <p:cNvPr id="49" name="Rounded Rectangle 29">
            <a:extLst>
              <a:ext uri="{FF2B5EF4-FFF2-40B4-BE49-F238E27FC236}">
                <a16:creationId xmlns:a16="http://schemas.microsoft.com/office/drawing/2014/main" id="{FBBC0722-FE8A-4626-9F9B-322DAD324529}"/>
              </a:ext>
            </a:extLst>
          </p:cNvPr>
          <p:cNvSpPr/>
          <p:nvPr/>
        </p:nvSpPr>
        <p:spPr bwMode="auto">
          <a:xfrm>
            <a:off x="4606687" y="1956480"/>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meeting frequency</a:t>
            </a:r>
          </a:p>
        </p:txBody>
      </p:sp>
      <p:sp>
        <p:nvSpPr>
          <p:cNvPr id="32" name="Rounded Rectangle 29">
            <a:extLst>
              <a:ext uri="{FF2B5EF4-FFF2-40B4-BE49-F238E27FC236}">
                <a16:creationId xmlns:a16="http://schemas.microsoft.com/office/drawing/2014/main" id="{96FB6FBA-EC8A-4A26-B31F-4EC923814C5F}"/>
              </a:ext>
            </a:extLst>
          </p:cNvPr>
          <p:cNvSpPr/>
          <p:nvPr/>
        </p:nvSpPr>
        <p:spPr bwMode="auto">
          <a:xfrm>
            <a:off x="595160" y="2718886"/>
            <a:ext cx="1630915"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Meeting Name</a:t>
            </a:r>
          </a:p>
        </p:txBody>
      </p:sp>
      <p:sp>
        <p:nvSpPr>
          <p:cNvPr id="31" name="Rounded Rectangle 17">
            <a:extLst>
              <a:ext uri="{FF2B5EF4-FFF2-40B4-BE49-F238E27FC236}">
                <a16:creationId xmlns:a16="http://schemas.microsoft.com/office/drawing/2014/main" id="{406D05A6-A375-42DD-92D2-96528B06C47B}"/>
              </a:ext>
            </a:extLst>
          </p:cNvPr>
          <p:cNvSpPr/>
          <p:nvPr/>
        </p:nvSpPr>
        <p:spPr bwMode="auto">
          <a:xfrm>
            <a:off x="6477421" y="2718886"/>
            <a:ext cx="51084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p:txBody>
      </p:sp>
      <p:sp>
        <p:nvSpPr>
          <p:cNvPr id="43" name="Rounded Rectangle 29">
            <a:extLst>
              <a:ext uri="{FF2B5EF4-FFF2-40B4-BE49-F238E27FC236}">
                <a16:creationId xmlns:a16="http://schemas.microsoft.com/office/drawing/2014/main" id="{056F8AA7-F521-4A84-B8C6-4A46E30E4CAB}"/>
              </a:ext>
            </a:extLst>
          </p:cNvPr>
          <p:cNvSpPr/>
          <p:nvPr/>
        </p:nvSpPr>
        <p:spPr bwMode="auto">
          <a:xfrm>
            <a:off x="2307581" y="2718886"/>
            <a:ext cx="22176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objective of the meeting</a:t>
            </a:r>
          </a:p>
        </p:txBody>
      </p:sp>
      <p:sp>
        <p:nvSpPr>
          <p:cNvPr id="50" name="Rounded Rectangle 29">
            <a:extLst>
              <a:ext uri="{FF2B5EF4-FFF2-40B4-BE49-F238E27FC236}">
                <a16:creationId xmlns:a16="http://schemas.microsoft.com/office/drawing/2014/main" id="{842CABA6-31A9-48DC-B61E-04C78A1B3077}"/>
              </a:ext>
            </a:extLst>
          </p:cNvPr>
          <p:cNvSpPr/>
          <p:nvPr/>
        </p:nvSpPr>
        <p:spPr bwMode="auto">
          <a:xfrm>
            <a:off x="4606687" y="2718886"/>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meeting frequency</a:t>
            </a:r>
          </a:p>
        </p:txBody>
      </p:sp>
      <p:sp>
        <p:nvSpPr>
          <p:cNvPr id="34" name="Rounded Rectangle 29">
            <a:extLst>
              <a:ext uri="{FF2B5EF4-FFF2-40B4-BE49-F238E27FC236}">
                <a16:creationId xmlns:a16="http://schemas.microsoft.com/office/drawing/2014/main" id="{06BCE951-281A-44F9-9DBE-C4B24C0F3A9A}"/>
              </a:ext>
            </a:extLst>
          </p:cNvPr>
          <p:cNvSpPr/>
          <p:nvPr/>
        </p:nvSpPr>
        <p:spPr bwMode="auto">
          <a:xfrm>
            <a:off x="595160" y="3481292"/>
            <a:ext cx="1630915"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Meeting Name</a:t>
            </a:r>
          </a:p>
        </p:txBody>
      </p:sp>
      <p:sp>
        <p:nvSpPr>
          <p:cNvPr id="33" name="Rounded Rectangle 17">
            <a:extLst>
              <a:ext uri="{FF2B5EF4-FFF2-40B4-BE49-F238E27FC236}">
                <a16:creationId xmlns:a16="http://schemas.microsoft.com/office/drawing/2014/main" id="{1222ED45-C923-49C8-A4E8-FCFD4AB4D98C}"/>
              </a:ext>
            </a:extLst>
          </p:cNvPr>
          <p:cNvSpPr/>
          <p:nvPr/>
        </p:nvSpPr>
        <p:spPr bwMode="auto">
          <a:xfrm>
            <a:off x="6477421" y="3481292"/>
            <a:ext cx="51084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p:txBody>
      </p:sp>
      <p:sp>
        <p:nvSpPr>
          <p:cNvPr id="44" name="Rounded Rectangle 29">
            <a:extLst>
              <a:ext uri="{FF2B5EF4-FFF2-40B4-BE49-F238E27FC236}">
                <a16:creationId xmlns:a16="http://schemas.microsoft.com/office/drawing/2014/main" id="{55C59278-4DF1-45BC-A71B-0512B3124FC8}"/>
              </a:ext>
            </a:extLst>
          </p:cNvPr>
          <p:cNvSpPr/>
          <p:nvPr/>
        </p:nvSpPr>
        <p:spPr bwMode="auto">
          <a:xfrm>
            <a:off x="2307581" y="3481292"/>
            <a:ext cx="22176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objective of the meeting</a:t>
            </a:r>
          </a:p>
        </p:txBody>
      </p:sp>
      <p:sp>
        <p:nvSpPr>
          <p:cNvPr id="51" name="Rounded Rectangle 29">
            <a:extLst>
              <a:ext uri="{FF2B5EF4-FFF2-40B4-BE49-F238E27FC236}">
                <a16:creationId xmlns:a16="http://schemas.microsoft.com/office/drawing/2014/main" id="{35973C42-3A29-4110-BEB8-57C01C22AE82}"/>
              </a:ext>
            </a:extLst>
          </p:cNvPr>
          <p:cNvSpPr/>
          <p:nvPr/>
        </p:nvSpPr>
        <p:spPr bwMode="auto">
          <a:xfrm>
            <a:off x="4606687" y="3481292"/>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meeting frequency</a:t>
            </a:r>
          </a:p>
        </p:txBody>
      </p:sp>
      <p:sp>
        <p:nvSpPr>
          <p:cNvPr id="36" name="Rounded Rectangle 29">
            <a:extLst>
              <a:ext uri="{FF2B5EF4-FFF2-40B4-BE49-F238E27FC236}">
                <a16:creationId xmlns:a16="http://schemas.microsoft.com/office/drawing/2014/main" id="{3115F99D-A19C-4DA2-AFB2-A10C6E6EF3BB}"/>
              </a:ext>
            </a:extLst>
          </p:cNvPr>
          <p:cNvSpPr/>
          <p:nvPr/>
        </p:nvSpPr>
        <p:spPr bwMode="auto">
          <a:xfrm>
            <a:off x="595160" y="4243698"/>
            <a:ext cx="1630915"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Meeting Name</a:t>
            </a:r>
          </a:p>
        </p:txBody>
      </p:sp>
      <p:sp>
        <p:nvSpPr>
          <p:cNvPr id="35" name="Rounded Rectangle 17">
            <a:extLst>
              <a:ext uri="{FF2B5EF4-FFF2-40B4-BE49-F238E27FC236}">
                <a16:creationId xmlns:a16="http://schemas.microsoft.com/office/drawing/2014/main" id="{3262C7E4-13D9-4EA9-A7BA-9B73406F8959}"/>
              </a:ext>
            </a:extLst>
          </p:cNvPr>
          <p:cNvSpPr/>
          <p:nvPr/>
        </p:nvSpPr>
        <p:spPr bwMode="auto">
          <a:xfrm>
            <a:off x="6477421" y="4243698"/>
            <a:ext cx="51084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p:txBody>
      </p:sp>
      <p:sp>
        <p:nvSpPr>
          <p:cNvPr id="45" name="Rounded Rectangle 29">
            <a:extLst>
              <a:ext uri="{FF2B5EF4-FFF2-40B4-BE49-F238E27FC236}">
                <a16:creationId xmlns:a16="http://schemas.microsoft.com/office/drawing/2014/main" id="{133BE019-7D85-4D7E-8EC3-C833B18D682D}"/>
              </a:ext>
            </a:extLst>
          </p:cNvPr>
          <p:cNvSpPr/>
          <p:nvPr/>
        </p:nvSpPr>
        <p:spPr bwMode="auto">
          <a:xfrm>
            <a:off x="2307581" y="4243698"/>
            <a:ext cx="22176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objective of the meeting</a:t>
            </a:r>
          </a:p>
        </p:txBody>
      </p:sp>
      <p:sp>
        <p:nvSpPr>
          <p:cNvPr id="61" name="Rounded Rectangle 29">
            <a:extLst>
              <a:ext uri="{FF2B5EF4-FFF2-40B4-BE49-F238E27FC236}">
                <a16:creationId xmlns:a16="http://schemas.microsoft.com/office/drawing/2014/main" id="{0E299318-623C-4FF8-8539-CCB84630FE54}"/>
              </a:ext>
            </a:extLst>
          </p:cNvPr>
          <p:cNvSpPr/>
          <p:nvPr/>
        </p:nvSpPr>
        <p:spPr bwMode="auto">
          <a:xfrm>
            <a:off x="4606687" y="424369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meeting frequency</a:t>
            </a:r>
          </a:p>
        </p:txBody>
      </p:sp>
      <p:sp>
        <p:nvSpPr>
          <p:cNvPr id="38" name="Rounded Rectangle 29">
            <a:extLst>
              <a:ext uri="{FF2B5EF4-FFF2-40B4-BE49-F238E27FC236}">
                <a16:creationId xmlns:a16="http://schemas.microsoft.com/office/drawing/2014/main" id="{BE501EF8-9F15-41CD-9014-0AB02C8DE6A4}"/>
              </a:ext>
            </a:extLst>
          </p:cNvPr>
          <p:cNvSpPr/>
          <p:nvPr/>
        </p:nvSpPr>
        <p:spPr bwMode="auto">
          <a:xfrm>
            <a:off x="595160" y="5006104"/>
            <a:ext cx="1630915"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Meeting Name</a:t>
            </a:r>
          </a:p>
        </p:txBody>
      </p:sp>
      <p:sp>
        <p:nvSpPr>
          <p:cNvPr id="37" name="Rounded Rectangle 17">
            <a:extLst>
              <a:ext uri="{FF2B5EF4-FFF2-40B4-BE49-F238E27FC236}">
                <a16:creationId xmlns:a16="http://schemas.microsoft.com/office/drawing/2014/main" id="{89711781-5519-4A40-AF00-E907948B45AF}"/>
              </a:ext>
            </a:extLst>
          </p:cNvPr>
          <p:cNvSpPr/>
          <p:nvPr/>
        </p:nvSpPr>
        <p:spPr bwMode="auto">
          <a:xfrm>
            <a:off x="6477421" y="5006104"/>
            <a:ext cx="51084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p:txBody>
      </p:sp>
      <p:sp>
        <p:nvSpPr>
          <p:cNvPr id="46" name="Rounded Rectangle 29">
            <a:extLst>
              <a:ext uri="{FF2B5EF4-FFF2-40B4-BE49-F238E27FC236}">
                <a16:creationId xmlns:a16="http://schemas.microsoft.com/office/drawing/2014/main" id="{4EF48CD1-6DE9-4C19-BE06-F1F482BD0F28}"/>
              </a:ext>
            </a:extLst>
          </p:cNvPr>
          <p:cNvSpPr/>
          <p:nvPr/>
        </p:nvSpPr>
        <p:spPr bwMode="auto">
          <a:xfrm>
            <a:off x="2307581" y="5006104"/>
            <a:ext cx="22176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objective of the meeting</a:t>
            </a:r>
          </a:p>
        </p:txBody>
      </p:sp>
      <p:sp>
        <p:nvSpPr>
          <p:cNvPr id="62" name="Rounded Rectangle 29">
            <a:extLst>
              <a:ext uri="{FF2B5EF4-FFF2-40B4-BE49-F238E27FC236}">
                <a16:creationId xmlns:a16="http://schemas.microsoft.com/office/drawing/2014/main" id="{A750F7C5-A47F-4504-A5D1-BB560240CBB1}"/>
              </a:ext>
            </a:extLst>
          </p:cNvPr>
          <p:cNvSpPr/>
          <p:nvPr/>
        </p:nvSpPr>
        <p:spPr bwMode="auto">
          <a:xfrm>
            <a:off x="4606687" y="5006104"/>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meeting frequency</a:t>
            </a:r>
          </a:p>
        </p:txBody>
      </p:sp>
      <p:sp>
        <p:nvSpPr>
          <p:cNvPr id="39" name="Rounded Rectangle 17">
            <a:extLst>
              <a:ext uri="{FF2B5EF4-FFF2-40B4-BE49-F238E27FC236}">
                <a16:creationId xmlns:a16="http://schemas.microsoft.com/office/drawing/2014/main" id="{37574271-EA9F-462F-9646-0E7FF94C11B6}"/>
              </a:ext>
            </a:extLst>
          </p:cNvPr>
          <p:cNvSpPr/>
          <p:nvPr/>
        </p:nvSpPr>
        <p:spPr bwMode="auto">
          <a:xfrm>
            <a:off x="6477421" y="5768508"/>
            <a:ext cx="51084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p:txBody>
      </p:sp>
      <p:sp>
        <p:nvSpPr>
          <p:cNvPr id="40" name="Rounded Rectangle 29">
            <a:extLst>
              <a:ext uri="{FF2B5EF4-FFF2-40B4-BE49-F238E27FC236}">
                <a16:creationId xmlns:a16="http://schemas.microsoft.com/office/drawing/2014/main" id="{CF530194-1447-490F-9087-202BAC007FA9}"/>
              </a:ext>
            </a:extLst>
          </p:cNvPr>
          <p:cNvSpPr/>
          <p:nvPr/>
        </p:nvSpPr>
        <p:spPr bwMode="auto">
          <a:xfrm>
            <a:off x="595160" y="5768508"/>
            <a:ext cx="1630915"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Meeting Name</a:t>
            </a:r>
          </a:p>
        </p:txBody>
      </p:sp>
      <p:sp>
        <p:nvSpPr>
          <p:cNvPr id="47" name="Rounded Rectangle 29">
            <a:extLst>
              <a:ext uri="{FF2B5EF4-FFF2-40B4-BE49-F238E27FC236}">
                <a16:creationId xmlns:a16="http://schemas.microsoft.com/office/drawing/2014/main" id="{333DE8C9-AECA-4A16-A08D-42A2125D3457}"/>
              </a:ext>
            </a:extLst>
          </p:cNvPr>
          <p:cNvSpPr/>
          <p:nvPr/>
        </p:nvSpPr>
        <p:spPr bwMode="auto">
          <a:xfrm>
            <a:off x="2307581" y="5768508"/>
            <a:ext cx="22176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objective of the meeting</a:t>
            </a:r>
          </a:p>
        </p:txBody>
      </p:sp>
      <p:sp>
        <p:nvSpPr>
          <p:cNvPr id="63" name="Rounded Rectangle 29">
            <a:extLst>
              <a:ext uri="{FF2B5EF4-FFF2-40B4-BE49-F238E27FC236}">
                <a16:creationId xmlns:a16="http://schemas.microsoft.com/office/drawing/2014/main" id="{13353A5C-7C3E-4133-A19A-7AC8124C4970}"/>
              </a:ext>
            </a:extLst>
          </p:cNvPr>
          <p:cNvSpPr/>
          <p:nvPr/>
        </p:nvSpPr>
        <p:spPr bwMode="auto">
          <a:xfrm>
            <a:off x="4606687" y="576850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meeting frequency</a:t>
            </a:r>
          </a:p>
        </p:txBody>
      </p:sp>
    </p:spTree>
    <p:extLst>
      <p:ext uri="{BB962C8B-B14F-4D97-AF65-F5344CB8AC3E}">
        <p14:creationId xmlns:p14="http://schemas.microsoft.com/office/powerpoint/2010/main" val="3775657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Plan</a:t>
            </a:r>
            <a:br>
              <a:rPr lang="en-US" sz="2400" kern="0" dirty="0"/>
            </a:br>
            <a:r>
              <a:rPr lang="en-US" sz="2400" b="0" kern="0" dirty="0"/>
              <a:t>Dashboard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36</a:t>
            </a:fld>
            <a:endParaRPr lang="en-US" sz="1000" dirty="0">
              <a:solidFill>
                <a:srgbClr val="ADAFBB"/>
              </a:solidFill>
            </a:endParaRPr>
          </a:p>
        </p:txBody>
      </p:sp>
      <p:graphicFrame>
        <p:nvGraphicFramePr>
          <p:cNvPr id="38" name="Content Placeholder 5">
            <a:extLst>
              <a:ext uri="{FF2B5EF4-FFF2-40B4-BE49-F238E27FC236}">
                <a16:creationId xmlns:a16="http://schemas.microsoft.com/office/drawing/2014/main" id="{D80FFF2E-1CFA-4B6F-9738-3C9DC7F30FC7}"/>
              </a:ext>
            </a:extLst>
          </p:cNvPr>
          <p:cNvGraphicFramePr>
            <a:graphicFrameLocks/>
          </p:cNvGraphicFramePr>
          <p:nvPr/>
        </p:nvGraphicFramePr>
        <p:xfrm>
          <a:off x="623455" y="1672937"/>
          <a:ext cx="10963712" cy="4707076"/>
        </p:xfrm>
        <a:graphic>
          <a:graphicData uri="http://schemas.openxmlformats.org/drawingml/2006/table">
            <a:tbl>
              <a:tblPr firstRow="1" bandRow="1"/>
              <a:tblGrid>
                <a:gridCol w="2202872">
                  <a:extLst>
                    <a:ext uri="{9D8B030D-6E8A-4147-A177-3AD203B41FA5}">
                      <a16:colId xmlns:a16="http://schemas.microsoft.com/office/drawing/2014/main" val="20000"/>
                    </a:ext>
                  </a:extLst>
                </a:gridCol>
                <a:gridCol w="1095105">
                  <a:extLst>
                    <a:ext uri="{9D8B030D-6E8A-4147-A177-3AD203B41FA5}">
                      <a16:colId xmlns:a16="http://schemas.microsoft.com/office/drawing/2014/main" val="20001"/>
                    </a:ext>
                  </a:extLst>
                </a:gridCol>
                <a:gridCol w="1095105">
                  <a:extLst>
                    <a:ext uri="{9D8B030D-6E8A-4147-A177-3AD203B41FA5}">
                      <a16:colId xmlns:a16="http://schemas.microsoft.com/office/drawing/2014/main" val="20002"/>
                    </a:ext>
                  </a:extLst>
                </a:gridCol>
                <a:gridCol w="1095105">
                  <a:extLst>
                    <a:ext uri="{9D8B030D-6E8A-4147-A177-3AD203B41FA5}">
                      <a16:colId xmlns:a16="http://schemas.microsoft.com/office/drawing/2014/main" val="20003"/>
                    </a:ext>
                  </a:extLst>
                </a:gridCol>
                <a:gridCol w="1095105">
                  <a:extLst>
                    <a:ext uri="{9D8B030D-6E8A-4147-A177-3AD203B41FA5}">
                      <a16:colId xmlns:a16="http://schemas.microsoft.com/office/drawing/2014/main" val="20004"/>
                    </a:ext>
                  </a:extLst>
                </a:gridCol>
                <a:gridCol w="1095105">
                  <a:extLst>
                    <a:ext uri="{9D8B030D-6E8A-4147-A177-3AD203B41FA5}">
                      <a16:colId xmlns:a16="http://schemas.microsoft.com/office/drawing/2014/main" val="20005"/>
                    </a:ext>
                  </a:extLst>
                </a:gridCol>
                <a:gridCol w="1095105">
                  <a:extLst>
                    <a:ext uri="{9D8B030D-6E8A-4147-A177-3AD203B41FA5}">
                      <a16:colId xmlns:a16="http://schemas.microsoft.com/office/drawing/2014/main" val="20006"/>
                    </a:ext>
                  </a:extLst>
                </a:gridCol>
                <a:gridCol w="1095105">
                  <a:extLst>
                    <a:ext uri="{9D8B030D-6E8A-4147-A177-3AD203B41FA5}">
                      <a16:colId xmlns:a16="http://schemas.microsoft.com/office/drawing/2014/main" val="20007"/>
                    </a:ext>
                  </a:extLst>
                </a:gridCol>
                <a:gridCol w="1095105">
                  <a:extLst>
                    <a:ext uri="{9D8B030D-6E8A-4147-A177-3AD203B41FA5}">
                      <a16:colId xmlns:a16="http://schemas.microsoft.com/office/drawing/2014/main" val="20008"/>
                    </a:ext>
                  </a:extLst>
                </a:gridCol>
              </a:tblGrid>
              <a:tr h="324368">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sz="1000" b="1" kern="1200" baseline="0" dirty="0">
                          <a:solidFill>
                            <a:schemeClr val="bg1"/>
                          </a:solidFill>
                          <a:latin typeface="+mn-lt"/>
                          <a:ea typeface="Calibri"/>
                          <a:cs typeface="Times New Roman"/>
                        </a:rPr>
                        <a:t>Understand the Company’s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a:solidFill>
                            <a:schemeClr val="bg1"/>
                          </a:solidFill>
                          <a:latin typeface="+mn-lt"/>
                          <a:ea typeface="Calibri"/>
                          <a:cs typeface="Times New Roman"/>
                        </a:rPr>
                        <a:t>Understand the Change required to implement the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Define your Change Management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Identify the Impact of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Communication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Sponsorship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63315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Coaching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894626"/>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Training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034993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Resistance Management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051291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Implement, Track &amp; Manage Progress</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28433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Reinforce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723898"/>
                  </a:ext>
                </a:extLst>
              </a:tr>
            </a:tbl>
          </a:graphicData>
        </a:graphic>
      </p:graphicFrame>
      <p:sp>
        <p:nvSpPr>
          <p:cNvPr id="39" name="Rounded Rectangle 21">
            <a:extLst>
              <a:ext uri="{FF2B5EF4-FFF2-40B4-BE49-F238E27FC236}">
                <a16:creationId xmlns:a16="http://schemas.microsoft.com/office/drawing/2014/main" id="{82D871D3-3E43-4C8B-B400-AF95DF7EBACF}"/>
              </a:ext>
            </a:extLst>
          </p:cNvPr>
          <p:cNvSpPr/>
          <p:nvPr/>
        </p:nvSpPr>
        <p:spPr>
          <a:xfrm>
            <a:off x="2892106" y="2105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0" name="Rounded Rectangle 21">
            <a:extLst>
              <a:ext uri="{FF2B5EF4-FFF2-40B4-BE49-F238E27FC236}">
                <a16:creationId xmlns:a16="http://schemas.microsoft.com/office/drawing/2014/main" id="{BE66D6FD-2100-427E-B88B-E7F6D6D174CE}"/>
              </a:ext>
            </a:extLst>
          </p:cNvPr>
          <p:cNvSpPr/>
          <p:nvPr/>
        </p:nvSpPr>
        <p:spPr>
          <a:xfrm>
            <a:off x="3332944" y="2506155"/>
            <a:ext cx="534990" cy="152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1" name="Rounded Rectangle 21">
            <a:extLst>
              <a:ext uri="{FF2B5EF4-FFF2-40B4-BE49-F238E27FC236}">
                <a16:creationId xmlns:a16="http://schemas.microsoft.com/office/drawing/2014/main" id="{DF4B53A2-01EB-4D6D-937B-0795B8163253}"/>
              </a:ext>
            </a:extLst>
          </p:cNvPr>
          <p:cNvSpPr/>
          <p:nvPr/>
        </p:nvSpPr>
        <p:spPr>
          <a:xfrm>
            <a:off x="3332944" y="2907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9" name="Rounded Rectangle 21">
            <a:extLst>
              <a:ext uri="{FF2B5EF4-FFF2-40B4-BE49-F238E27FC236}">
                <a16:creationId xmlns:a16="http://schemas.microsoft.com/office/drawing/2014/main" id="{77C4986A-501F-49B6-868B-8E0D429328E8}"/>
              </a:ext>
            </a:extLst>
          </p:cNvPr>
          <p:cNvSpPr/>
          <p:nvPr/>
        </p:nvSpPr>
        <p:spPr>
          <a:xfrm>
            <a:off x="3332944" y="3308155"/>
            <a:ext cx="534990" cy="152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0" name="Rounded Rectangle 21">
            <a:extLst>
              <a:ext uri="{FF2B5EF4-FFF2-40B4-BE49-F238E27FC236}">
                <a16:creationId xmlns:a16="http://schemas.microsoft.com/office/drawing/2014/main" id="{75FC6706-32AF-4E80-A03B-DABA9C6837E1}"/>
              </a:ext>
            </a:extLst>
          </p:cNvPr>
          <p:cNvSpPr/>
          <p:nvPr/>
        </p:nvSpPr>
        <p:spPr>
          <a:xfrm>
            <a:off x="4116079" y="3709155"/>
            <a:ext cx="534990" cy="152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1" name="Rounded Rectangle 21">
            <a:extLst>
              <a:ext uri="{FF2B5EF4-FFF2-40B4-BE49-F238E27FC236}">
                <a16:creationId xmlns:a16="http://schemas.microsoft.com/office/drawing/2014/main" id="{470E58F3-3DF4-4A3B-9ABC-5D8EA4B37C71}"/>
              </a:ext>
            </a:extLst>
          </p:cNvPr>
          <p:cNvSpPr/>
          <p:nvPr/>
        </p:nvSpPr>
        <p:spPr>
          <a:xfrm>
            <a:off x="4116079" y="4110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2" name="Rounded Rectangle 21">
            <a:extLst>
              <a:ext uri="{FF2B5EF4-FFF2-40B4-BE49-F238E27FC236}">
                <a16:creationId xmlns:a16="http://schemas.microsoft.com/office/drawing/2014/main" id="{D418F7C2-F8DF-4C80-BBCB-5B28A7641956}"/>
              </a:ext>
            </a:extLst>
          </p:cNvPr>
          <p:cNvSpPr/>
          <p:nvPr/>
        </p:nvSpPr>
        <p:spPr>
          <a:xfrm>
            <a:off x="4116079" y="4511155"/>
            <a:ext cx="534990" cy="152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3" name="Rounded Rectangle 21">
            <a:extLst>
              <a:ext uri="{FF2B5EF4-FFF2-40B4-BE49-F238E27FC236}">
                <a16:creationId xmlns:a16="http://schemas.microsoft.com/office/drawing/2014/main" id="{AACE2542-3AB2-4919-A686-612D279DA965}"/>
              </a:ext>
            </a:extLst>
          </p:cNvPr>
          <p:cNvSpPr/>
          <p:nvPr/>
        </p:nvSpPr>
        <p:spPr>
          <a:xfrm>
            <a:off x="4116079" y="4912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4" name="Rounded Rectangle 21">
            <a:extLst>
              <a:ext uri="{FF2B5EF4-FFF2-40B4-BE49-F238E27FC236}">
                <a16:creationId xmlns:a16="http://schemas.microsoft.com/office/drawing/2014/main" id="{48BA92E7-9ED8-4E72-9F1C-F2DEF838E461}"/>
              </a:ext>
            </a:extLst>
          </p:cNvPr>
          <p:cNvSpPr/>
          <p:nvPr/>
        </p:nvSpPr>
        <p:spPr>
          <a:xfrm>
            <a:off x="4116079" y="5313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5" name="Rounded Rectangle 21">
            <a:extLst>
              <a:ext uri="{FF2B5EF4-FFF2-40B4-BE49-F238E27FC236}">
                <a16:creationId xmlns:a16="http://schemas.microsoft.com/office/drawing/2014/main" id="{DD2A0D6C-8D00-4EE1-BA77-D646EC028E8F}"/>
              </a:ext>
            </a:extLst>
          </p:cNvPr>
          <p:cNvSpPr/>
          <p:nvPr/>
        </p:nvSpPr>
        <p:spPr>
          <a:xfrm>
            <a:off x="4745221" y="5714155"/>
            <a:ext cx="3615429" cy="152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6" name="Rounded Rectangle 21">
            <a:extLst>
              <a:ext uri="{FF2B5EF4-FFF2-40B4-BE49-F238E27FC236}">
                <a16:creationId xmlns:a16="http://schemas.microsoft.com/office/drawing/2014/main" id="{72BFA308-394F-42E0-89BF-BBB3DE65B748}"/>
              </a:ext>
            </a:extLst>
          </p:cNvPr>
          <p:cNvSpPr/>
          <p:nvPr/>
        </p:nvSpPr>
        <p:spPr>
          <a:xfrm>
            <a:off x="8492463" y="6115154"/>
            <a:ext cx="2937536" cy="152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18" name="Rectangle 106">
            <a:extLst>
              <a:ext uri="{FF2B5EF4-FFF2-40B4-BE49-F238E27FC236}">
                <a16:creationId xmlns:a16="http://schemas.microsoft.com/office/drawing/2014/main" id="{C402759E-935D-43CF-8061-46A75C78FA88}"/>
              </a:ext>
            </a:extLst>
          </p:cNvPr>
          <p:cNvSpPr>
            <a:spLocks noChangeArrowheads="1"/>
          </p:cNvSpPr>
          <p:nvPr/>
        </p:nvSpPr>
        <p:spPr bwMode="auto">
          <a:xfrm>
            <a:off x="104440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On track or completed</a:t>
            </a:r>
          </a:p>
        </p:txBody>
      </p:sp>
      <p:sp>
        <p:nvSpPr>
          <p:cNvPr id="19" name="Rectangle: Rounded Corners 18">
            <a:extLst>
              <a:ext uri="{FF2B5EF4-FFF2-40B4-BE49-F238E27FC236}">
                <a16:creationId xmlns:a16="http://schemas.microsoft.com/office/drawing/2014/main" id="{66E66ED0-B2B2-4109-9DFA-19E11B320F08}"/>
              </a:ext>
            </a:extLst>
          </p:cNvPr>
          <p:cNvSpPr/>
          <p:nvPr/>
        </p:nvSpPr>
        <p:spPr bwMode="auto">
          <a:xfrm>
            <a:off x="7448248" y="841851"/>
            <a:ext cx="137160" cy="137160"/>
          </a:xfrm>
          <a:prstGeom prst="roundRect">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7" name="Rectangle 105">
            <a:extLst>
              <a:ext uri="{FF2B5EF4-FFF2-40B4-BE49-F238E27FC236}">
                <a16:creationId xmlns:a16="http://schemas.microsoft.com/office/drawing/2014/main" id="{79F0C36D-CFE5-45B6-A9A3-3B63FD86E67E}"/>
              </a:ext>
            </a:extLst>
          </p:cNvPr>
          <p:cNvSpPr>
            <a:spLocks noChangeArrowheads="1"/>
          </p:cNvSpPr>
          <p:nvPr/>
        </p:nvSpPr>
        <p:spPr bwMode="auto">
          <a:xfrm>
            <a:off x="9028653"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Slightly behind</a:t>
            </a:r>
          </a:p>
        </p:txBody>
      </p:sp>
      <p:sp>
        <p:nvSpPr>
          <p:cNvPr id="20" name="Rectangle: Rounded Corners 19">
            <a:extLst>
              <a:ext uri="{FF2B5EF4-FFF2-40B4-BE49-F238E27FC236}">
                <a16:creationId xmlns:a16="http://schemas.microsoft.com/office/drawing/2014/main" id="{FBE8A3F4-4E54-4512-8F09-FA06395ED564}"/>
              </a:ext>
            </a:extLst>
          </p:cNvPr>
          <p:cNvSpPr/>
          <p:nvPr/>
        </p:nvSpPr>
        <p:spPr bwMode="auto">
          <a:xfrm>
            <a:off x="8852233" y="841851"/>
            <a:ext cx="137160" cy="137160"/>
          </a:xfrm>
          <a:prstGeom prst="round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1" name="Rectangle: Rounded Corners 20">
            <a:extLst>
              <a:ext uri="{FF2B5EF4-FFF2-40B4-BE49-F238E27FC236}">
                <a16:creationId xmlns:a16="http://schemas.microsoft.com/office/drawing/2014/main" id="{8BF03566-83FF-4742-9720-44A4E4714142}"/>
              </a:ext>
            </a:extLst>
          </p:cNvPr>
          <p:cNvSpPr/>
          <p:nvPr/>
        </p:nvSpPr>
        <p:spPr bwMode="auto">
          <a:xfrm>
            <a:off x="10256218" y="841851"/>
            <a:ext cx="137160" cy="137160"/>
          </a:xfrm>
          <a:prstGeom prst="roundRect">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2" name="Rectangle 105">
            <a:extLst>
              <a:ext uri="{FF2B5EF4-FFF2-40B4-BE49-F238E27FC236}">
                <a16:creationId xmlns:a16="http://schemas.microsoft.com/office/drawing/2014/main" id="{68989B61-3BEB-4D9E-BB99-D6D252A3C799}"/>
              </a:ext>
            </a:extLst>
          </p:cNvPr>
          <p:cNvSpPr>
            <a:spLocks noChangeArrowheads="1"/>
          </p:cNvSpPr>
          <p:nvPr/>
        </p:nvSpPr>
        <p:spPr bwMode="auto">
          <a:xfrm>
            <a:off x="76246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Significantly behind</a:t>
            </a:r>
          </a:p>
        </p:txBody>
      </p:sp>
    </p:spTree>
    <p:extLst>
      <p:ext uri="{BB962C8B-B14F-4D97-AF65-F5344CB8AC3E}">
        <p14:creationId xmlns:p14="http://schemas.microsoft.com/office/powerpoint/2010/main" val="2940716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Communication Plan</a:t>
            </a:r>
            <a:br>
              <a:rPr lang="en-US" sz="2400" dirty="0"/>
            </a:br>
            <a:r>
              <a:rPr lang="en-US" sz="2400" b="0" dirty="0"/>
              <a:t>Dashboard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37</a:t>
            </a:fld>
            <a:endParaRPr lang="en-US" sz="1000" dirty="0">
              <a:solidFill>
                <a:srgbClr val="ADAFBB"/>
              </a:solidFill>
            </a:endParaRPr>
          </a:p>
        </p:txBody>
      </p:sp>
      <p:sp>
        <p:nvSpPr>
          <p:cNvPr id="52" name="Rectangle 106">
            <a:extLst>
              <a:ext uri="{FF2B5EF4-FFF2-40B4-BE49-F238E27FC236}">
                <a16:creationId xmlns:a16="http://schemas.microsoft.com/office/drawing/2014/main" id="{34641A3C-4678-401A-8DBE-D2B432AF178C}"/>
              </a:ext>
            </a:extLst>
          </p:cNvPr>
          <p:cNvSpPr>
            <a:spLocks noChangeArrowheads="1"/>
          </p:cNvSpPr>
          <p:nvPr/>
        </p:nvSpPr>
        <p:spPr bwMode="auto">
          <a:xfrm>
            <a:off x="104440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On track or completed</a:t>
            </a:r>
          </a:p>
        </p:txBody>
      </p:sp>
      <p:sp>
        <p:nvSpPr>
          <p:cNvPr id="53" name="Oval 52">
            <a:extLst>
              <a:ext uri="{FF2B5EF4-FFF2-40B4-BE49-F238E27FC236}">
                <a16:creationId xmlns:a16="http://schemas.microsoft.com/office/drawing/2014/main" id="{9E049AEF-C6FC-4F1C-BBC9-983057609D25}"/>
              </a:ext>
            </a:extLst>
          </p:cNvPr>
          <p:cNvSpPr/>
          <p:nvPr/>
        </p:nvSpPr>
        <p:spPr bwMode="auto">
          <a:xfrm>
            <a:off x="7448248" y="841851"/>
            <a:ext cx="137160" cy="13716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4" name="Rectangle 105">
            <a:extLst>
              <a:ext uri="{FF2B5EF4-FFF2-40B4-BE49-F238E27FC236}">
                <a16:creationId xmlns:a16="http://schemas.microsoft.com/office/drawing/2014/main" id="{1BAA05F0-FD87-41EE-922E-7A48E0B2D390}"/>
              </a:ext>
            </a:extLst>
          </p:cNvPr>
          <p:cNvSpPr>
            <a:spLocks noChangeArrowheads="1"/>
          </p:cNvSpPr>
          <p:nvPr/>
        </p:nvSpPr>
        <p:spPr bwMode="auto">
          <a:xfrm>
            <a:off x="9028653"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Slightly behind</a:t>
            </a:r>
          </a:p>
        </p:txBody>
      </p:sp>
      <p:sp>
        <p:nvSpPr>
          <p:cNvPr id="55" name="Oval 54">
            <a:extLst>
              <a:ext uri="{FF2B5EF4-FFF2-40B4-BE49-F238E27FC236}">
                <a16:creationId xmlns:a16="http://schemas.microsoft.com/office/drawing/2014/main" id="{BAAB8098-C583-4F08-993D-E08788753C12}"/>
              </a:ext>
            </a:extLst>
          </p:cNvPr>
          <p:cNvSpPr/>
          <p:nvPr/>
        </p:nvSpPr>
        <p:spPr bwMode="auto">
          <a:xfrm>
            <a:off x="8852233" y="841851"/>
            <a:ext cx="137160" cy="13716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6" name="Oval 55">
            <a:extLst>
              <a:ext uri="{FF2B5EF4-FFF2-40B4-BE49-F238E27FC236}">
                <a16:creationId xmlns:a16="http://schemas.microsoft.com/office/drawing/2014/main" id="{5A6D5B08-1415-4F5E-959F-197320DDE9C2}"/>
              </a:ext>
            </a:extLst>
          </p:cNvPr>
          <p:cNvSpPr/>
          <p:nvPr/>
        </p:nvSpPr>
        <p:spPr bwMode="auto">
          <a:xfrm>
            <a:off x="10256218" y="841851"/>
            <a:ext cx="137160" cy="13716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7" name="Rectangle 105">
            <a:extLst>
              <a:ext uri="{FF2B5EF4-FFF2-40B4-BE49-F238E27FC236}">
                <a16:creationId xmlns:a16="http://schemas.microsoft.com/office/drawing/2014/main" id="{46FE4375-377E-44F4-80EA-ABCA880D9270}"/>
              </a:ext>
            </a:extLst>
          </p:cNvPr>
          <p:cNvSpPr>
            <a:spLocks noChangeArrowheads="1"/>
          </p:cNvSpPr>
          <p:nvPr/>
        </p:nvSpPr>
        <p:spPr bwMode="auto">
          <a:xfrm>
            <a:off x="76246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Significantly behind</a:t>
            </a:r>
          </a:p>
        </p:txBody>
      </p:sp>
      <p:sp>
        <p:nvSpPr>
          <p:cNvPr id="59" name="Rounded Rectangle 23">
            <a:extLst>
              <a:ext uri="{FF2B5EF4-FFF2-40B4-BE49-F238E27FC236}">
                <a16:creationId xmlns:a16="http://schemas.microsoft.com/office/drawing/2014/main" id="{E7AA8EAB-9964-4DDC-A694-8E93BBD309F9}"/>
              </a:ext>
            </a:extLst>
          </p:cNvPr>
          <p:cNvSpPr>
            <a:spLocks noChangeArrowheads="1"/>
          </p:cNvSpPr>
          <p:nvPr>
            <p:custDataLst>
              <p:tags r:id="rId2"/>
            </p:custDataLst>
          </p:nvPr>
        </p:nvSpPr>
        <p:spPr bwMode="auto">
          <a:xfrm>
            <a:off x="2300018" y="1586346"/>
            <a:ext cx="9296822"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Messages</a:t>
            </a:r>
            <a:endParaRPr lang="en-GB" altLang="ja-JP" sz="1200" b="1" baseline="30000" dirty="0">
              <a:solidFill>
                <a:schemeClr val="bg1"/>
              </a:solidFill>
              <a:ea typeface="ＭＳ Ｐゴシック" pitchFamily="50" charset="-128"/>
            </a:endParaRPr>
          </a:p>
        </p:txBody>
      </p:sp>
      <p:sp>
        <p:nvSpPr>
          <p:cNvPr id="60" name="Rounded Rectangle 28">
            <a:extLst>
              <a:ext uri="{FF2B5EF4-FFF2-40B4-BE49-F238E27FC236}">
                <a16:creationId xmlns:a16="http://schemas.microsoft.com/office/drawing/2014/main" id="{41AA3024-9436-42B8-A6EA-87E673DDF84D}"/>
              </a:ext>
            </a:extLst>
          </p:cNvPr>
          <p:cNvSpPr>
            <a:spLocks noChangeArrowheads="1"/>
          </p:cNvSpPr>
          <p:nvPr>
            <p:custDataLst>
              <p:tags r:id="rId3"/>
            </p:custDataLst>
          </p:nvPr>
        </p:nvSpPr>
        <p:spPr bwMode="auto">
          <a:xfrm>
            <a:off x="595160" y="1586346"/>
            <a:ext cx="1630800"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Stakeholder Group</a:t>
            </a:r>
            <a:endParaRPr lang="en-GB" altLang="ja-JP" sz="1200" b="1" baseline="30000" dirty="0">
              <a:solidFill>
                <a:schemeClr val="bg1"/>
              </a:solidFill>
              <a:ea typeface="ＭＳ Ｐゴシック" pitchFamily="50" charset="-128"/>
            </a:endParaRPr>
          </a:p>
        </p:txBody>
      </p:sp>
      <p:sp>
        <p:nvSpPr>
          <p:cNvPr id="58" name="Rounded Rectangle 17">
            <a:extLst>
              <a:ext uri="{FF2B5EF4-FFF2-40B4-BE49-F238E27FC236}">
                <a16:creationId xmlns:a16="http://schemas.microsoft.com/office/drawing/2014/main" id="{3F963F69-D689-499E-9D2E-839698E0CC90}"/>
              </a:ext>
            </a:extLst>
          </p:cNvPr>
          <p:cNvSpPr/>
          <p:nvPr/>
        </p:nvSpPr>
        <p:spPr bwMode="auto">
          <a:xfrm>
            <a:off x="2300018" y="1956480"/>
            <a:ext cx="9298800" cy="723953"/>
          </a:xfrm>
          <a:prstGeom prst="rect">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#1 (</a:t>
            </a:r>
            <a:r>
              <a:rPr lang="en-US" sz="1050" dirty="0">
                <a:cs typeface="Times New Roman" pitchFamily="18" charset="0"/>
              </a:rPr>
              <a:t>The document “Change Management Strategy &amp; Plan - Instructions” will help you to define your key messages)</a:t>
            </a:r>
            <a:endParaRPr lang="en-GB" sz="1050" dirty="0">
              <a:cs typeface="Times New Roman" pitchFamily="18" charset="0"/>
            </a:endParaRPr>
          </a:p>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64" name="Rounded Rectangle 29">
            <a:extLst>
              <a:ext uri="{FF2B5EF4-FFF2-40B4-BE49-F238E27FC236}">
                <a16:creationId xmlns:a16="http://schemas.microsoft.com/office/drawing/2014/main" id="{E4AEC497-A859-40D6-AE83-1D914A5C9234}"/>
              </a:ext>
            </a:extLst>
          </p:cNvPr>
          <p:cNvSpPr/>
          <p:nvPr/>
        </p:nvSpPr>
        <p:spPr bwMode="auto">
          <a:xfrm>
            <a:off x="595160" y="1956480"/>
            <a:ext cx="162903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75" name="Oval 74">
            <a:extLst>
              <a:ext uri="{FF2B5EF4-FFF2-40B4-BE49-F238E27FC236}">
                <a16:creationId xmlns:a16="http://schemas.microsoft.com/office/drawing/2014/main" id="{C3CD28EC-37B6-4E70-BCDF-F349860A8554}"/>
              </a:ext>
            </a:extLst>
          </p:cNvPr>
          <p:cNvSpPr/>
          <p:nvPr/>
        </p:nvSpPr>
        <p:spPr bwMode="auto">
          <a:xfrm>
            <a:off x="2006375" y="2031097"/>
            <a:ext cx="136800" cy="13680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5" name="Rounded Rectangle 17">
            <a:extLst>
              <a:ext uri="{FF2B5EF4-FFF2-40B4-BE49-F238E27FC236}">
                <a16:creationId xmlns:a16="http://schemas.microsoft.com/office/drawing/2014/main" id="{274BC1FF-5687-4D88-9B88-CB3854AF5319}"/>
              </a:ext>
            </a:extLst>
          </p:cNvPr>
          <p:cNvSpPr/>
          <p:nvPr/>
        </p:nvSpPr>
        <p:spPr bwMode="auto">
          <a:xfrm>
            <a:off x="2300018" y="2718886"/>
            <a:ext cx="9298800" cy="723953"/>
          </a:xfrm>
          <a:prstGeom prst="rect">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66" name="Rounded Rectangle 29">
            <a:extLst>
              <a:ext uri="{FF2B5EF4-FFF2-40B4-BE49-F238E27FC236}">
                <a16:creationId xmlns:a16="http://schemas.microsoft.com/office/drawing/2014/main" id="{FA1A2873-E539-4ADC-9C89-DFBE0F5A416D}"/>
              </a:ext>
            </a:extLst>
          </p:cNvPr>
          <p:cNvSpPr/>
          <p:nvPr/>
        </p:nvSpPr>
        <p:spPr bwMode="auto">
          <a:xfrm>
            <a:off x="595160" y="2718886"/>
            <a:ext cx="162903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76" name="Oval 75">
            <a:extLst>
              <a:ext uri="{FF2B5EF4-FFF2-40B4-BE49-F238E27FC236}">
                <a16:creationId xmlns:a16="http://schemas.microsoft.com/office/drawing/2014/main" id="{EE2DA279-909D-48D6-8208-09B9CE71B866}"/>
              </a:ext>
            </a:extLst>
          </p:cNvPr>
          <p:cNvSpPr/>
          <p:nvPr/>
        </p:nvSpPr>
        <p:spPr bwMode="auto">
          <a:xfrm>
            <a:off x="2006375" y="2781180"/>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7" name="Rounded Rectangle 17">
            <a:extLst>
              <a:ext uri="{FF2B5EF4-FFF2-40B4-BE49-F238E27FC236}">
                <a16:creationId xmlns:a16="http://schemas.microsoft.com/office/drawing/2014/main" id="{E764A895-8221-4509-B6E5-3A8406A00C80}"/>
              </a:ext>
            </a:extLst>
          </p:cNvPr>
          <p:cNvSpPr/>
          <p:nvPr/>
        </p:nvSpPr>
        <p:spPr bwMode="auto">
          <a:xfrm>
            <a:off x="2300018" y="3481292"/>
            <a:ext cx="9298800" cy="723953"/>
          </a:xfrm>
          <a:prstGeom prst="rect">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68" name="Rounded Rectangle 29">
            <a:extLst>
              <a:ext uri="{FF2B5EF4-FFF2-40B4-BE49-F238E27FC236}">
                <a16:creationId xmlns:a16="http://schemas.microsoft.com/office/drawing/2014/main" id="{69934D34-4D75-4AF3-A37F-82EF70B00BCF}"/>
              </a:ext>
            </a:extLst>
          </p:cNvPr>
          <p:cNvSpPr/>
          <p:nvPr/>
        </p:nvSpPr>
        <p:spPr bwMode="auto">
          <a:xfrm>
            <a:off x="595160" y="3481292"/>
            <a:ext cx="162903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77" name="Oval 76">
            <a:extLst>
              <a:ext uri="{FF2B5EF4-FFF2-40B4-BE49-F238E27FC236}">
                <a16:creationId xmlns:a16="http://schemas.microsoft.com/office/drawing/2014/main" id="{7D7FAC68-35B3-43C5-A539-A7557202CF88}"/>
              </a:ext>
            </a:extLst>
          </p:cNvPr>
          <p:cNvSpPr/>
          <p:nvPr/>
        </p:nvSpPr>
        <p:spPr bwMode="auto">
          <a:xfrm>
            <a:off x="2006375" y="3547556"/>
            <a:ext cx="136800" cy="1368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9" name="Rounded Rectangle 17">
            <a:extLst>
              <a:ext uri="{FF2B5EF4-FFF2-40B4-BE49-F238E27FC236}">
                <a16:creationId xmlns:a16="http://schemas.microsoft.com/office/drawing/2014/main" id="{EC5BCC3A-B375-47B2-92D2-778C95E4C41E}"/>
              </a:ext>
            </a:extLst>
          </p:cNvPr>
          <p:cNvSpPr/>
          <p:nvPr/>
        </p:nvSpPr>
        <p:spPr bwMode="auto">
          <a:xfrm>
            <a:off x="2300018" y="4243698"/>
            <a:ext cx="9298800" cy="723953"/>
          </a:xfrm>
          <a:prstGeom prst="rect">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70" name="Rounded Rectangle 29">
            <a:extLst>
              <a:ext uri="{FF2B5EF4-FFF2-40B4-BE49-F238E27FC236}">
                <a16:creationId xmlns:a16="http://schemas.microsoft.com/office/drawing/2014/main" id="{E2266DFA-EB1B-4F59-8E7C-394FB468DA0A}"/>
              </a:ext>
            </a:extLst>
          </p:cNvPr>
          <p:cNvSpPr/>
          <p:nvPr/>
        </p:nvSpPr>
        <p:spPr bwMode="auto">
          <a:xfrm>
            <a:off x="595160" y="4243698"/>
            <a:ext cx="162903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78" name="Oval 77">
            <a:extLst>
              <a:ext uri="{FF2B5EF4-FFF2-40B4-BE49-F238E27FC236}">
                <a16:creationId xmlns:a16="http://schemas.microsoft.com/office/drawing/2014/main" id="{7F8A44D4-52A4-4118-A522-3EE83CF10B20}"/>
              </a:ext>
            </a:extLst>
          </p:cNvPr>
          <p:cNvSpPr/>
          <p:nvPr/>
        </p:nvSpPr>
        <p:spPr bwMode="auto">
          <a:xfrm>
            <a:off x="2006375" y="4319764"/>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1" name="Rounded Rectangle 17">
            <a:extLst>
              <a:ext uri="{FF2B5EF4-FFF2-40B4-BE49-F238E27FC236}">
                <a16:creationId xmlns:a16="http://schemas.microsoft.com/office/drawing/2014/main" id="{484BEC5C-7225-49A4-A01F-444B8F0393DF}"/>
              </a:ext>
            </a:extLst>
          </p:cNvPr>
          <p:cNvSpPr/>
          <p:nvPr/>
        </p:nvSpPr>
        <p:spPr bwMode="auto">
          <a:xfrm>
            <a:off x="2300018" y="5006104"/>
            <a:ext cx="9298800" cy="723953"/>
          </a:xfrm>
          <a:prstGeom prst="rect">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72" name="Rounded Rectangle 29">
            <a:extLst>
              <a:ext uri="{FF2B5EF4-FFF2-40B4-BE49-F238E27FC236}">
                <a16:creationId xmlns:a16="http://schemas.microsoft.com/office/drawing/2014/main" id="{EF03F61B-864E-4992-87F3-6D340F5E0DEC}"/>
              </a:ext>
            </a:extLst>
          </p:cNvPr>
          <p:cNvSpPr/>
          <p:nvPr/>
        </p:nvSpPr>
        <p:spPr bwMode="auto">
          <a:xfrm>
            <a:off x="595160" y="5006104"/>
            <a:ext cx="162903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79" name="Oval 78">
            <a:extLst>
              <a:ext uri="{FF2B5EF4-FFF2-40B4-BE49-F238E27FC236}">
                <a16:creationId xmlns:a16="http://schemas.microsoft.com/office/drawing/2014/main" id="{39BEB3D4-80D5-4D92-A3B1-C5E3C755D231}"/>
              </a:ext>
            </a:extLst>
          </p:cNvPr>
          <p:cNvSpPr/>
          <p:nvPr/>
        </p:nvSpPr>
        <p:spPr bwMode="auto">
          <a:xfrm>
            <a:off x="2006375" y="5101668"/>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3" name="Rounded Rectangle 17">
            <a:extLst>
              <a:ext uri="{FF2B5EF4-FFF2-40B4-BE49-F238E27FC236}">
                <a16:creationId xmlns:a16="http://schemas.microsoft.com/office/drawing/2014/main" id="{A5B7E622-7131-4634-8DB1-090F9C525776}"/>
              </a:ext>
            </a:extLst>
          </p:cNvPr>
          <p:cNvSpPr/>
          <p:nvPr/>
        </p:nvSpPr>
        <p:spPr bwMode="auto">
          <a:xfrm>
            <a:off x="2300018" y="5768508"/>
            <a:ext cx="9298800" cy="723953"/>
          </a:xfrm>
          <a:prstGeom prst="rect">
            <a:avLst/>
          </a:prstGeom>
          <a:solidFill>
            <a:schemeClr val="bg1"/>
          </a:solidFill>
          <a:ln>
            <a:noFill/>
          </a:ln>
          <a:effectLst/>
        </p:spPr>
        <p:txBody>
          <a:bodyPr wrap="square" lIns="91428" tIns="45715" rIns="91428" bIns="45715" rtlCol="0" anchor="ctr">
            <a:noAutofit/>
          </a:bodyPr>
          <a:lstStyle/>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114300" indent="-114300"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74" name="Rounded Rectangle 29">
            <a:extLst>
              <a:ext uri="{FF2B5EF4-FFF2-40B4-BE49-F238E27FC236}">
                <a16:creationId xmlns:a16="http://schemas.microsoft.com/office/drawing/2014/main" id="{E149D06B-D35C-4237-A922-F27D47161C87}"/>
              </a:ext>
            </a:extLst>
          </p:cNvPr>
          <p:cNvSpPr/>
          <p:nvPr/>
        </p:nvSpPr>
        <p:spPr bwMode="auto">
          <a:xfrm>
            <a:off x="595160" y="5768508"/>
            <a:ext cx="162903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80" name="Oval 79">
            <a:extLst>
              <a:ext uri="{FF2B5EF4-FFF2-40B4-BE49-F238E27FC236}">
                <a16:creationId xmlns:a16="http://schemas.microsoft.com/office/drawing/2014/main" id="{E33215D3-D07A-4338-A59D-1D7D670B84AD}"/>
              </a:ext>
            </a:extLst>
          </p:cNvPr>
          <p:cNvSpPr/>
          <p:nvPr/>
        </p:nvSpPr>
        <p:spPr bwMode="auto">
          <a:xfrm>
            <a:off x="2006375" y="5808607"/>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3193869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Sponsorship Plan</a:t>
            </a:r>
            <a:br>
              <a:rPr lang="en-US" sz="2400" dirty="0"/>
            </a:br>
            <a:r>
              <a:rPr lang="en-US" sz="2400" b="0" dirty="0"/>
              <a:t>Dashboard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38</a:t>
            </a:fld>
            <a:endParaRPr lang="en-US" sz="1000" dirty="0">
              <a:solidFill>
                <a:srgbClr val="ADAFBB"/>
              </a:solidFill>
            </a:endParaRPr>
          </a:p>
        </p:txBody>
      </p:sp>
      <p:sp>
        <p:nvSpPr>
          <p:cNvPr id="32" name="Rounded Rectangle 23">
            <a:extLst>
              <a:ext uri="{FF2B5EF4-FFF2-40B4-BE49-F238E27FC236}">
                <a16:creationId xmlns:a16="http://schemas.microsoft.com/office/drawing/2014/main" id="{0D7F4757-CBD1-4EB8-B317-B2C3B181A9D3}"/>
              </a:ext>
            </a:extLst>
          </p:cNvPr>
          <p:cNvSpPr>
            <a:spLocks noChangeArrowheads="1"/>
          </p:cNvSpPr>
          <p:nvPr>
            <p:custDataLst>
              <p:tags r:id="rId2"/>
            </p:custDataLst>
          </p:nvPr>
        </p:nvSpPr>
        <p:spPr bwMode="auto">
          <a:xfrm>
            <a:off x="4162860" y="1586346"/>
            <a:ext cx="7423659"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Activities</a:t>
            </a:r>
            <a:endParaRPr lang="en-GB" altLang="ja-JP" sz="1200" b="1" baseline="30000" dirty="0">
              <a:solidFill>
                <a:schemeClr val="bg1"/>
              </a:solidFill>
              <a:ea typeface="ＭＳ Ｐゴシック" pitchFamily="50" charset="-128"/>
            </a:endParaRPr>
          </a:p>
        </p:txBody>
      </p:sp>
      <p:sp>
        <p:nvSpPr>
          <p:cNvPr id="33" name="Rounded Rectangle 28">
            <a:extLst>
              <a:ext uri="{FF2B5EF4-FFF2-40B4-BE49-F238E27FC236}">
                <a16:creationId xmlns:a16="http://schemas.microsoft.com/office/drawing/2014/main" id="{9CD24663-C600-431B-8796-78890D974D61}"/>
              </a:ext>
            </a:extLst>
          </p:cNvPr>
          <p:cNvSpPr>
            <a:spLocks noChangeArrowheads="1"/>
          </p:cNvSpPr>
          <p:nvPr>
            <p:custDataLst>
              <p:tags r:id="rId3"/>
            </p:custDataLst>
          </p:nvPr>
        </p:nvSpPr>
        <p:spPr bwMode="auto">
          <a:xfrm>
            <a:off x="595160" y="1586346"/>
            <a:ext cx="1627200"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Sponsors</a:t>
            </a:r>
            <a:endParaRPr lang="en-GB" altLang="ja-JP" sz="1200" b="1" baseline="30000" dirty="0">
              <a:solidFill>
                <a:schemeClr val="bg1"/>
              </a:solidFill>
              <a:ea typeface="ＭＳ Ｐゴシック" pitchFamily="50" charset="-128"/>
            </a:endParaRPr>
          </a:p>
        </p:txBody>
      </p:sp>
      <p:sp>
        <p:nvSpPr>
          <p:cNvPr id="45" name="Rounded Rectangle 28">
            <a:extLst>
              <a:ext uri="{FF2B5EF4-FFF2-40B4-BE49-F238E27FC236}">
                <a16:creationId xmlns:a16="http://schemas.microsoft.com/office/drawing/2014/main" id="{A5F63A6D-C981-49E7-A4BC-4E485FF2CDD8}"/>
              </a:ext>
            </a:extLst>
          </p:cNvPr>
          <p:cNvSpPr>
            <a:spLocks noChangeArrowheads="1"/>
          </p:cNvSpPr>
          <p:nvPr>
            <p:custDataLst>
              <p:tags r:id="rId4"/>
            </p:custDataLst>
          </p:nvPr>
        </p:nvSpPr>
        <p:spPr bwMode="auto">
          <a:xfrm>
            <a:off x="2298010" y="1586346"/>
            <a:ext cx="1787786"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Name of the change</a:t>
            </a:r>
            <a:endParaRPr lang="en-GB" altLang="ja-JP" sz="1200" b="1" baseline="30000" dirty="0">
              <a:solidFill>
                <a:schemeClr val="bg1"/>
              </a:solidFill>
              <a:ea typeface="ＭＳ Ｐゴシック" pitchFamily="50" charset="-128"/>
            </a:endParaRPr>
          </a:p>
        </p:txBody>
      </p:sp>
      <p:sp>
        <p:nvSpPr>
          <p:cNvPr id="31" name="Rounded Rectangle 17">
            <a:extLst>
              <a:ext uri="{FF2B5EF4-FFF2-40B4-BE49-F238E27FC236}">
                <a16:creationId xmlns:a16="http://schemas.microsoft.com/office/drawing/2014/main" id="{DF74D316-5127-4A6C-A987-373FC49F9E35}"/>
              </a:ext>
            </a:extLst>
          </p:cNvPr>
          <p:cNvSpPr/>
          <p:nvPr/>
        </p:nvSpPr>
        <p:spPr bwMode="auto">
          <a:xfrm>
            <a:off x="4162860" y="1956432"/>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4" name="Rounded Rectangle 29">
            <a:extLst>
              <a:ext uri="{FF2B5EF4-FFF2-40B4-BE49-F238E27FC236}">
                <a16:creationId xmlns:a16="http://schemas.microsoft.com/office/drawing/2014/main" id="{A1DA4689-BC95-4035-B651-F1DF6559D2F4}"/>
              </a:ext>
            </a:extLst>
          </p:cNvPr>
          <p:cNvSpPr/>
          <p:nvPr/>
        </p:nvSpPr>
        <p:spPr bwMode="auto">
          <a:xfrm>
            <a:off x="595160" y="1956432"/>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6" name="Rounded Rectangle 29">
            <a:extLst>
              <a:ext uri="{FF2B5EF4-FFF2-40B4-BE49-F238E27FC236}">
                <a16:creationId xmlns:a16="http://schemas.microsoft.com/office/drawing/2014/main" id="{5ECDA966-9362-4D5F-9D63-4CC2EA276BE7}"/>
              </a:ext>
            </a:extLst>
          </p:cNvPr>
          <p:cNvSpPr/>
          <p:nvPr/>
        </p:nvSpPr>
        <p:spPr bwMode="auto">
          <a:xfrm>
            <a:off x="2298010" y="1956432"/>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5" name="Rounded Rectangle 17">
            <a:extLst>
              <a:ext uri="{FF2B5EF4-FFF2-40B4-BE49-F238E27FC236}">
                <a16:creationId xmlns:a16="http://schemas.microsoft.com/office/drawing/2014/main" id="{67789333-AC7E-4ACC-AFC6-D8E5694C1523}"/>
              </a:ext>
            </a:extLst>
          </p:cNvPr>
          <p:cNvSpPr/>
          <p:nvPr/>
        </p:nvSpPr>
        <p:spPr bwMode="auto">
          <a:xfrm>
            <a:off x="4162860" y="2718918"/>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6" name="Rounded Rectangle 29">
            <a:extLst>
              <a:ext uri="{FF2B5EF4-FFF2-40B4-BE49-F238E27FC236}">
                <a16:creationId xmlns:a16="http://schemas.microsoft.com/office/drawing/2014/main" id="{0B81B725-8B34-4D92-BF79-CD92B9EAB501}"/>
              </a:ext>
            </a:extLst>
          </p:cNvPr>
          <p:cNvSpPr/>
          <p:nvPr/>
        </p:nvSpPr>
        <p:spPr bwMode="auto">
          <a:xfrm>
            <a:off x="595160" y="2718918"/>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7" name="Rounded Rectangle 29">
            <a:extLst>
              <a:ext uri="{FF2B5EF4-FFF2-40B4-BE49-F238E27FC236}">
                <a16:creationId xmlns:a16="http://schemas.microsoft.com/office/drawing/2014/main" id="{743A19D9-25D7-4BD7-84C4-9A3E1284B8F9}"/>
              </a:ext>
            </a:extLst>
          </p:cNvPr>
          <p:cNvSpPr/>
          <p:nvPr/>
        </p:nvSpPr>
        <p:spPr bwMode="auto">
          <a:xfrm>
            <a:off x="2298010" y="2718918"/>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7" name="Rounded Rectangle 17">
            <a:extLst>
              <a:ext uri="{FF2B5EF4-FFF2-40B4-BE49-F238E27FC236}">
                <a16:creationId xmlns:a16="http://schemas.microsoft.com/office/drawing/2014/main" id="{C22ADBC9-29C0-40BE-8EBC-C552C5E783CF}"/>
              </a:ext>
            </a:extLst>
          </p:cNvPr>
          <p:cNvSpPr/>
          <p:nvPr/>
        </p:nvSpPr>
        <p:spPr bwMode="auto">
          <a:xfrm>
            <a:off x="4162860" y="3481404"/>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8" name="Rounded Rectangle 29">
            <a:extLst>
              <a:ext uri="{FF2B5EF4-FFF2-40B4-BE49-F238E27FC236}">
                <a16:creationId xmlns:a16="http://schemas.microsoft.com/office/drawing/2014/main" id="{40E2F226-A7DD-44A1-B823-73FA7A0D9C4D}"/>
              </a:ext>
            </a:extLst>
          </p:cNvPr>
          <p:cNvSpPr/>
          <p:nvPr/>
        </p:nvSpPr>
        <p:spPr bwMode="auto">
          <a:xfrm>
            <a:off x="595160" y="3481404"/>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8" name="Rounded Rectangle 29">
            <a:extLst>
              <a:ext uri="{FF2B5EF4-FFF2-40B4-BE49-F238E27FC236}">
                <a16:creationId xmlns:a16="http://schemas.microsoft.com/office/drawing/2014/main" id="{CAA10C12-9242-4609-A2C2-92E2FD0C2B05}"/>
              </a:ext>
            </a:extLst>
          </p:cNvPr>
          <p:cNvSpPr/>
          <p:nvPr/>
        </p:nvSpPr>
        <p:spPr bwMode="auto">
          <a:xfrm>
            <a:off x="2298010" y="3481404"/>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9" name="Rounded Rectangle 17">
            <a:extLst>
              <a:ext uri="{FF2B5EF4-FFF2-40B4-BE49-F238E27FC236}">
                <a16:creationId xmlns:a16="http://schemas.microsoft.com/office/drawing/2014/main" id="{3AAB47D7-5215-4104-AE53-6879B54C5559}"/>
              </a:ext>
            </a:extLst>
          </p:cNvPr>
          <p:cNvSpPr/>
          <p:nvPr/>
        </p:nvSpPr>
        <p:spPr bwMode="auto">
          <a:xfrm>
            <a:off x="4162860" y="4243890"/>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0" name="Rounded Rectangle 29">
            <a:extLst>
              <a:ext uri="{FF2B5EF4-FFF2-40B4-BE49-F238E27FC236}">
                <a16:creationId xmlns:a16="http://schemas.microsoft.com/office/drawing/2014/main" id="{86FCAF59-0FE6-4DFD-A043-E2FD3492985F}"/>
              </a:ext>
            </a:extLst>
          </p:cNvPr>
          <p:cNvSpPr/>
          <p:nvPr/>
        </p:nvSpPr>
        <p:spPr bwMode="auto">
          <a:xfrm>
            <a:off x="595160" y="4243890"/>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9" name="Rounded Rectangle 29">
            <a:extLst>
              <a:ext uri="{FF2B5EF4-FFF2-40B4-BE49-F238E27FC236}">
                <a16:creationId xmlns:a16="http://schemas.microsoft.com/office/drawing/2014/main" id="{BD8F9E22-AB02-49D0-BAA9-DDC5DC8BE264}"/>
              </a:ext>
            </a:extLst>
          </p:cNvPr>
          <p:cNvSpPr/>
          <p:nvPr/>
        </p:nvSpPr>
        <p:spPr bwMode="auto">
          <a:xfrm>
            <a:off x="2298010" y="4243890"/>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41" name="Rounded Rectangle 17">
            <a:extLst>
              <a:ext uri="{FF2B5EF4-FFF2-40B4-BE49-F238E27FC236}">
                <a16:creationId xmlns:a16="http://schemas.microsoft.com/office/drawing/2014/main" id="{61823B98-8F77-42C3-B0CD-935C959B1940}"/>
              </a:ext>
            </a:extLst>
          </p:cNvPr>
          <p:cNvSpPr/>
          <p:nvPr/>
        </p:nvSpPr>
        <p:spPr bwMode="auto">
          <a:xfrm>
            <a:off x="4162860" y="5006376"/>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2" name="Rounded Rectangle 29">
            <a:extLst>
              <a:ext uri="{FF2B5EF4-FFF2-40B4-BE49-F238E27FC236}">
                <a16:creationId xmlns:a16="http://schemas.microsoft.com/office/drawing/2014/main" id="{0DA9DFB7-F1F1-4DB0-8BBE-E039EB0720B8}"/>
              </a:ext>
            </a:extLst>
          </p:cNvPr>
          <p:cNvSpPr/>
          <p:nvPr/>
        </p:nvSpPr>
        <p:spPr bwMode="auto">
          <a:xfrm>
            <a:off x="595160" y="5006376"/>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50" name="Rounded Rectangle 29">
            <a:extLst>
              <a:ext uri="{FF2B5EF4-FFF2-40B4-BE49-F238E27FC236}">
                <a16:creationId xmlns:a16="http://schemas.microsoft.com/office/drawing/2014/main" id="{46282324-FC2A-4D00-90B2-E5DDDAC08515}"/>
              </a:ext>
            </a:extLst>
          </p:cNvPr>
          <p:cNvSpPr/>
          <p:nvPr/>
        </p:nvSpPr>
        <p:spPr bwMode="auto">
          <a:xfrm>
            <a:off x="2298010" y="5006376"/>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43" name="Rounded Rectangle 17">
            <a:extLst>
              <a:ext uri="{FF2B5EF4-FFF2-40B4-BE49-F238E27FC236}">
                <a16:creationId xmlns:a16="http://schemas.microsoft.com/office/drawing/2014/main" id="{FFE40116-6F63-4D38-BFBE-E8FA3A99C5B8}"/>
              </a:ext>
            </a:extLst>
          </p:cNvPr>
          <p:cNvSpPr/>
          <p:nvPr/>
        </p:nvSpPr>
        <p:spPr bwMode="auto">
          <a:xfrm>
            <a:off x="4162860" y="5768861"/>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4" name="Rounded Rectangle 29">
            <a:extLst>
              <a:ext uri="{FF2B5EF4-FFF2-40B4-BE49-F238E27FC236}">
                <a16:creationId xmlns:a16="http://schemas.microsoft.com/office/drawing/2014/main" id="{7ECB810F-3AF8-4098-A7B7-56EAA4B90D23}"/>
              </a:ext>
            </a:extLst>
          </p:cNvPr>
          <p:cNvSpPr/>
          <p:nvPr/>
        </p:nvSpPr>
        <p:spPr bwMode="auto">
          <a:xfrm>
            <a:off x="595160" y="5768861"/>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51" name="Rounded Rectangle 29">
            <a:extLst>
              <a:ext uri="{FF2B5EF4-FFF2-40B4-BE49-F238E27FC236}">
                <a16:creationId xmlns:a16="http://schemas.microsoft.com/office/drawing/2014/main" id="{8BB55B42-D32D-4FDF-8964-79E9D9A1E4A1}"/>
              </a:ext>
            </a:extLst>
          </p:cNvPr>
          <p:cNvSpPr/>
          <p:nvPr/>
        </p:nvSpPr>
        <p:spPr bwMode="auto">
          <a:xfrm>
            <a:off x="2298010" y="5768861"/>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29" name="Rectangle 106">
            <a:extLst>
              <a:ext uri="{FF2B5EF4-FFF2-40B4-BE49-F238E27FC236}">
                <a16:creationId xmlns:a16="http://schemas.microsoft.com/office/drawing/2014/main" id="{8303B54E-7B5B-4D64-A8D7-E1AD226B72FD}"/>
              </a:ext>
            </a:extLst>
          </p:cNvPr>
          <p:cNvSpPr>
            <a:spLocks noChangeArrowheads="1"/>
          </p:cNvSpPr>
          <p:nvPr/>
        </p:nvSpPr>
        <p:spPr bwMode="auto">
          <a:xfrm>
            <a:off x="104440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On track or completed</a:t>
            </a:r>
          </a:p>
        </p:txBody>
      </p:sp>
      <p:sp>
        <p:nvSpPr>
          <p:cNvPr id="30" name="Oval 29">
            <a:extLst>
              <a:ext uri="{FF2B5EF4-FFF2-40B4-BE49-F238E27FC236}">
                <a16:creationId xmlns:a16="http://schemas.microsoft.com/office/drawing/2014/main" id="{025FB937-10CA-467A-8A9D-346EF04F9BD9}"/>
              </a:ext>
            </a:extLst>
          </p:cNvPr>
          <p:cNvSpPr/>
          <p:nvPr/>
        </p:nvSpPr>
        <p:spPr bwMode="auto">
          <a:xfrm>
            <a:off x="7448248" y="841851"/>
            <a:ext cx="137160" cy="13716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2" name="Rectangle 105">
            <a:extLst>
              <a:ext uri="{FF2B5EF4-FFF2-40B4-BE49-F238E27FC236}">
                <a16:creationId xmlns:a16="http://schemas.microsoft.com/office/drawing/2014/main" id="{8273760A-C373-40F0-BE83-50E21AB1A36E}"/>
              </a:ext>
            </a:extLst>
          </p:cNvPr>
          <p:cNvSpPr>
            <a:spLocks noChangeArrowheads="1"/>
          </p:cNvSpPr>
          <p:nvPr/>
        </p:nvSpPr>
        <p:spPr bwMode="auto">
          <a:xfrm>
            <a:off x="9028653"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Slightly behind</a:t>
            </a:r>
          </a:p>
        </p:txBody>
      </p:sp>
      <p:sp>
        <p:nvSpPr>
          <p:cNvPr id="53" name="Oval 52">
            <a:extLst>
              <a:ext uri="{FF2B5EF4-FFF2-40B4-BE49-F238E27FC236}">
                <a16:creationId xmlns:a16="http://schemas.microsoft.com/office/drawing/2014/main" id="{6204A60D-5C08-449A-84F5-68203EB0EAAB}"/>
              </a:ext>
            </a:extLst>
          </p:cNvPr>
          <p:cNvSpPr/>
          <p:nvPr/>
        </p:nvSpPr>
        <p:spPr bwMode="auto">
          <a:xfrm>
            <a:off x="8852233" y="841851"/>
            <a:ext cx="137160" cy="13716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4" name="Oval 53">
            <a:extLst>
              <a:ext uri="{FF2B5EF4-FFF2-40B4-BE49-F238E27FC236}">
                <a16:creationId xmlns:a16="http://schemas.microsoft.com/office/drawing/2014/main" id="{463F91C7-71B7-4EC0-8921-39BBE14DCB52}"/>
              </a:ext>
            </a:extLst>
          </p:cNvPr>
          <p:cNvSpPr/>
          <p:nvPr/>
        </p:nvSpPr>
        <p:spPr bwMode="auto">
          <a:xfrm>
            <a:off x="10256218" y="841851"/>
            <a:ext cx="137160" cy="13716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5" name="Rectangle 105">
            <a:extLst>
              <a:ext uri="{FF2B5EF4-FFF2-40B4-BE49-F238E27FC236}">
                <a16:creationId xmlns:a16="http://schemas.microsoft.com/office/drawing/2014/main" id="{8F2289E3-7C35-4A09-BAB9-A1EF06FA872D}"/>
              </a:ext>
            </a:extLst>
          </p:cNvPr>
          <p:cNvSpPr>
            <a:spLocks noChangeArrowheads="1"/>
          </p:cNvSpPr>
          <p:nvPr/>
        </p:nvSpPr>
        <p:spPr bwMode="auto">
          <a:xfrm>
            <a:off x="76246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Significantly behind</a:t>
            </a:r>
          </a:p>
        </p:txBody>
      </p:sp>
      <p:sp>
        <p:nvSpPr>
          <p:cNvPr id="56" name="Oval 55">
            <a:extLst>
              <a:ext uri="{FF2B5EF4-FFF2-40B4-BE49-F238E27FC236}">
                <a16:creationId xmlns:a16="http://schemas.microsoft.com/office/drawing/2014/main" id="{6B3E27E9-81D1-4F96-BB7D-B5EF586D13AC}"/>
              </a:ext>
            </a:extLst>
          </p:cNvPr>
          <p:cNvSpPr/>
          <p:nvPr/>
        </p:nvSpPr>
        <p:spPr bwMode="auto">
          <a:xfrm>
            <a:off x="2006375" y="2031097"/>
            <a:ext cx="136800" cy="13680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7" name="Oval 56">
            <a:extLst>
              <a:ext uri="{FF2B5EF4-FFF2-40B4-BE49-F238E27FC236}">
                <a16:creationId xmlns:a16="http://schemas.microsoft.com/office/drawing/2014/main" id="{F707D6AC-BCBB-4D90-A753-2103F06BC831}"/>
              </a:ext>
            </a:extLst>
          </p:cNvPr>
          <p:cNvSpPr/>
          <p:nvPr/>
        </p:nvSpPr>
        <p:spPr bwMode="auto">
          <a:xfrm>
            <a:off x="2006375" y="2781180"/>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8" name="Oval 57">
            <a:extLst>
              <a:ext uri="{FF2B5EF4-FFF2-40B4-BE49-F238E27FC236}">
                <a16:creationId xmlns:a16="http://schemas.microsoft.com/office/drawing/2014/main" id="{9B20026B-BE58-42C3-BA0D-8A2E89670ACC}"/>
              </a:ext>
            </a:extLst>
          </p:cNvPr>
          <p:cNvSpPr/>
          <p:nvPr/>
        </p:nvSpPr>
        <p:spPr bwMode="auto">
          <a:xfrm>
            <a:off x="2006375" y="3547556"/>
            <a:ext cx="136800" cy="1368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9" name="Oval 58">
            <a:extLst>
              <a:ext uri="{FF2B5EF4-FFF2-40B4-BE49-F238E27FC236}">
                <a16:creationId xmlns:a16="http://schemas.microsoft.com/office/drawing/2014/main" id="{599278BC-FA2C-498A-B5A5-0C2BABE8E8FC}"/>
              </a:ext>
            </a:extLst>
          </p:cNvPr>
          <p:cNvSpPr/>
          <p:nvPr/>
        </p:nvSpPr>
        <p:spPr bwMode="auto">
          <a:xfrm>
            <a:off x="2006375" y="4319764"/>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0" name="Oval 59">
            <a:extLst>
              <a:ext uri="{FF2B5EF4-FFF2-40B4-BE49-F238E27FC236}">
                <a16:creationId xmlns:a16="http://schemas.microsoft.com/office/drawing/2014/main" id="{F00A2875-035B-454C-8958-A3E487C7518A}"/>
              </a:ext>
            </a:extLst>
          </p:cNvPr>
          <p:cNvSpPr/>
          <p:nvPr/>
        </p:nvSpPr>
        <p:spPr bwMode="auto">
          <a:xfrm>
            <a:off x="2006375" y="5101668"/>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1" name="Oval 60">
            <a:extLst>
              <a:ext uri="{FF2B5EF4-FFF2-40B4-BE49-F238E27FC236}">
                <a16:creationId xmlns:a16="http://schemas.microsoft.com/office/drawing/2014/main" id="{AE6A0772-389E-43EB-8F63-6EF9EEF39068}"/>
              </a:ext>
            </a:extLst>
          </p:cNvPr>
          <p:cNvSpPr/>
          <p:nvPr/>
        </p:nvSpPr>
        <p:spPr bwMode="auto">
          <a:xfrm>
            <a:off x="2006375" y="5808607"/>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2330877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Coaching Plan</a:t>
            </a:r>
            <a:br>
              <a:rPr lang="en-US" sz="2400" kern="0" dirty="0"/>
            </a:br>
            <a:r>
              <a:rPr lang="en-US" sz="2400" b="0" kern="0" dirty="0"/>
              <a:t>Dashboard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39</a:t>
            </a:fld>
            <a:endParaRPr lang="en-US" sz="1000" dirty="0">
              <a:solidFill>
                <a:srgbClr val="ADAFBB"/>
              </a:solidFill>
            </a:endParaRPr>
          </a:p>
        </p:txBody>
      </p:sp>
      <p:sp>
        <p:nvSpPr>
          <p:cNvPr id="27" name="Rounded Rectangle 23">
            <a:extLst>
              <a:ext uri="{FF2B5EF4-FFF2-40B4-BE49-F238E27FC236}">
                <a16:creationId xmlns:a16="http://schemas.microsoft.com/office/drawing/2014/main" id="{B95179E9-FE1D-4E91-8399-22CDA8858583}"/>
              </a:ext>
            </a:extLst>
          </p:cNvPr>
          <p:cNvSpPr>
            <a:spLocks noChangeArrowheads="1"/>
          </p:cNvSpPr>
          <p:nvPr>
            <p:custDataLst>
              <p:tags r:id="rId2"/>
            </p:custDataLst>
          </p:nvPr>
        </p:nvSpPr>
        <p:spPr bwMode="auto">
          <a:xfrm>
            <a:off x="5282185" y="1586346"/>
            <a:ext cx="6303875"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Audience</a:t>
            </a:r>
            <a:endParaRPr lang="en-GB" altLang="ja-JP" sz="1200" b="1" baseline="30000" dirty="0">
              <a:solidFill>
                <a:schemeClr val="bg1"/>
              </a:solidFill>
              <a:ea typeface="ＭＳ Ｐゴシック" pitchFamily="50" charset="-128"/>
            </a:endParaRPr>
          </a:p>
        </p:txBody>
      </p:sp>
      <p:sp>
        <p:nvSpPr>
          <p:cNvPr id="28" name="Rounded Rectangle 28">
            <a:extLst>
              <a:ext uri="{FF2B5EF4-FFF2-40B4-BE49-F238E27FC236}">
                <a16:creationId xmlns:a16="http://schemas.microsoft.com/office/drawing/2014/main" id="{3CA1AED2-E86C-4D93-AD95-9A65BDECFF2F}"/>
              </a:ext>
            </a:extLst>
          </p:cNvPr>
          <p:cNvSpPr>
            <a:spLocks noChangeArrowheads="1"/>
          </p:cNvSpPr>
          <p:nvPr>
            <p:custDataLst>
              <p:tags r:id="rId3"/>
            </p:custDataLst>
          </p:nvPr>
        </p:nvSpPr>
        <p:spPr bwMode="auto">
          <a:xfrm>
            <a:off x="595160" y="1586346"/>
            <a:ext cx="2586764"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Skill to be coached</a:t>
            </a:r>
            <a:endParaRPr lang="en-GB" altLang="ja-JP" sz="1200" b="1" baseline="30000" dirty="0">
              <a:solidFill>
                <a:schemeClr val="bg1"/>
              </a:solidFill>
              <a:ea typeface="ＭＳ Ｐゴシック" pitchFamily="50" charset="-128"/>
            </a:endParaRPr>
          </a:p>
        </p:txBody>
      </p:sp>
      <p:sp>
        <p:nvSpPr>
          <p:cNvPr id="61" name="Rounded Rectangle 28">
            <a:extLst>
              <a:ext uri="{FF2B5EF4-FFF2-40B4-BE49-F238E27FC236}">
                <a16:creationId xmlns:a16="http://schemas.microsoft.com/office/drawing/2014/main" id="{FF8F5B65-631F-4BDB-A751-5B57B242D46A}"/>
              </a:ext>
            </a:extLst>
          </p:cNvPr>
          <p:cNvSpPr>
            <a:spLocks noChangeArrowheads="1"/>
          </p:cNvSpPr>
          <p:nvPr>
            <p:custDataLst>
              <p:tags r:id="rId4"/>
            </p:custDataLst>
          </p:nvPr>
        </p:nvSpPr>
        <p:spPr bwMode="auto">
          <a:xfrm>
            <a:off x="3289958" y="1586346"/>
            <a:ext cx="1886473"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Coach Name</a:t>
            </a:r>
            <a:endParaRPr lang="en-GB" altLang="ja-JP" sz="1200" b="1" baseline="30000" dirty="0">
              <a:solidFill>
                <a:schemeClr val="bg1"/>
              </a:solidFill>
              <a:ea typeface="ＭＳ Ｐゴシック" pitchFamily="50" charset="-128"/>
            </a:endParaRPr>
          </a:p>
        </p:txBody>
      </p:sp>
      <p:sp>
        <p:nvSpPr>
          <p:cNvPr id="26" name="Rounded Rectangle 17">
            <a:extLst>
              <a:ext uri="{FF2B5EF4-FFF2-40B4-BE49-F238E27FC236}">
                <a16:creationId xmlns:a16="http://schemas.microsoft.com/office/drawing/2014/main" id="{9EB9C9AC-A2B5-4A1E-9C27-5230E8C955F1}"/>
              </a:ext>
            </a:extLst>
          </p:cNvPr>
          <p:cNvSpPr/>
          <p:nvPr/>
        </p:nvSpPr>
        <p:spPr bwMode="auto">
          <a:xfrm>
            <a:off x="5282185" y="1956480"/>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29" name="Rounded Rectangle 29">
            <a:extLst>
              <a:ext uri="{FF2B5EF4-FFF2-40B4-BE49-F238E27FC236}">
                <a16:creationId xmlns:a16="http://schemas.microsoft.com/office/drawing/2014/main" id="{171F4EB7-8E5C-467B-8AE8-5946EBCF77F1}"/>
              </a:ext>
            </a:extLst>
          </p:cNvPr>
          <p:cNvSpPr/>
          <p:nvPr/>
        </p:nvSpPr>
        <p:spPr bwMode="auto">
          <a:xfrm>
            <a:off x="595160" y="1956480"/>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2" name="Rounded Rectangle 29">
            <a:extLst>
              <a:ext uri="{FF2B5EF4-FFF2-40B4-BE49-F238E27FC236}">
                <a16:creationId xmlns:a16="http://schemas.microsoft.com/office/drawing/2014/main" id="{602330A6-0FC6-41C6-B74F-3DFB69F307B9}"/>
              </a:ext>
            </a:extLst>
          </p:cNvPr>
          <p:cNvSpPr/>
          <p:nvPr/>
        </p:nvSpPr>
        <p:spPr bwMode="auto">
          <a:xfrm>
            <a:off x="3289958" y="1956480"/>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30" name="Rounded Rectangle 17">
            <a:extLst>
              <a:ext uri="{FF2B5EF4-FFF2-40B4-BE49-F238E27FC236}">
                <a16:creationId xmlns:a16="http://schemas.microsoft.com/office/drawing/2014/main" id="{446CB538-F3DC-4187-BE63-91429FCCC626}"/>
              </a:ext>
            </a:extLst>
          </p:cNvPr>
          <p:cNvSpPr/>
          <p:nvPr/>
        </p:nvSpPr>
        <p:spPr bwMode="auto">
          <a:xfrm>
            <a:off x="5282185" y="2718886"/>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2" name="Rounded Rectangle 29">
            <a:extLst>
              <a:ext uri="{FF2B5EF4-FFF2-40B4-BE49-F238E27FC236}">
                <a16:creationId xmlns:a16="http://schemas.microsoft.com/office/drawing/2014/main" id="{5E6A3E02-8609-4A35-97B2-EF3BD198E8DF}"/>
              </a:ext>
            </a:extLst>
          </p:cNvPr>
          <p:cNvSpPr/>
          <p:nvPr/>
        </p:nvSpPr>
        <p:spPr bwMode="auto">
          <a:xfrm>
            <a:off x="595160" y="2718886"/>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3" name="Rounded Rectangle 29">
            <a:extLst>
              <a:ext uri="{FF2B5EF4-FFF2-40B4-BE49-F238E27FC236}">
                <a16:creationId xmlns:a16="http://schemas.microsoft.com/office/drawing/2014/main" id="{AF7FA665-C2F6-47FA-8FE5-8354594F1EA7}"/>
              </a:ext>
            </a:extLst>
          </p:cNvPr>
          <p:cNvSpPr/>
          <p:nvPr/>
        </p:nvSpPr>
        <p:spPr bwMode="auto">
          <a:xfrm>
            <a:off x="3289958" y="2718886"/>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3" name="Rounded Rectangle 17">
            <a:extLst>
              <a:ext uri="{FF2B5EF4-FFF2-40B4-BE49-F238E27FC236}">
                <a16:creationId xmlns:a16="http://schemas.microsoft.com/office/drawing/2014/main" id="{3B087977-E17A-4E68-8CB5-D02B84C4211C}"/>
              </a:ext>
            </a:extLst>
          </p:cNvPr>
          <p:cNvSpPr/>
          <p:nvPr/>
        </p:nvSpPr>
        <p:spPr bwMode="auto">
          <a:xfrm>
            <a:off x="5282185" y="3481292"/>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4" name="Rounded Rectangle 29">
            <a:extLst>
              <a:ext uri="{FF2B5EF4-FFF2-40B4-BE49-F238E27FC236}">
                <a16:creationId xmlns:a16="http://schemas.microsoft.com/office/drawing/2014/main" id="{75674FEB-9D42-4112-89E2-909285BBE7E7}"/>
              </a:ext>
            </a:extLst>
          </p:cNvPr>
          <p:cNvSpPr/>
          <p:nvPr/>
        </p:nvSpPr>
        <p:spPr bwMode="auto">
          <a:xfrm>
            <a:off x="595160" y="3481292"/>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4" name="Rounded Rectangle 29">
            <a:extLst>
              <a:ext uri="{FF2B5EF4-FFF2-40B4-BE49-F238E27FC236}">
                <a16:creationId xmlns:a16="http://schemas.microsoft.com/office/drawing/2014/main" id="{8AAA8564-5C57-4E86-8C9F-3DD8F3742D79}"/>
              </a:ext>
            </a:extLst>
          </p:cNvPr>
          <p:cNvSpPr/>
          <p:nvPr/>
        </p:nvSpPr>
        <p:spPr bwMode="auto">
          <a:xfrm>
            <a:off x="3289958" y="3481292"/>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5" name="Rounded Rectangle 17">
            <a:extLst>
              <a:ext uri="{FF2B5EF4-FFF2-40B4-BE49-F238E27FC236}">
                <a16:creationId xmlns:a16="http://schemas.microsoft.com/office/drawing/2014/main" id="{2A30BBEF-7091-4F21-B9A8-4C5730BA35DD}"/>
              </a:ext>
            </a:extLst>
          </p:cNvPr>
          <p:cNvSpPr/>
          <p:nvPr/>
        </p:nvSpPr>
        <p:spPr bwMode="auto">
          <a:xfrm>
            <a:off x="5282185" y="4243698"/>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6" name="Rounded Rectangle 29">
            <a:extLst>
              <a:ext uri="{FF2B5EF4-FFF2-40B4-BE49-F238E27FC236}">
                <a16:creationId xmlns:a16="http://schemas.microsoft.com/office/drawing/2014/main" id="{6F0C2A97-C90F-4642-8EB7-84CA4EC3AB6D}"/>
              </a:ext>
            </a:extLst>
          </p:cNvPr>
          <p:cNvSpPr/>
          <p:nvPr/>
        </p:nvSpPr>
        <p:spPr bwMode="auto">
          <a:xfrm>
            <a:off x="595160" y="4243698"/>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5" name="Rounded Rectangle 29">
            <a:extLst>
              <a:ext uri="{FF2B5EF4-FFF2-40B4-BE49-F238E27FC236}">
                <a16:creationId xmlns:a16="http://schemas.microsoft.com/office/drawing/2014/main" id="{9E0E45DD-1B2F-445B-B044-503E86E1EF61}"/>
              </a:ext>
            </a:extLst>
          </p:cNvPr>
          <p:cNvSpPr/>
          <p:nvPr/>
        </p:nvSpPr>
        <p:spPr bwMode="auto">
          <a:xfrm>
            <a:off x="3289958" y="4243698"/>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7" name="Rounded Rectangle 17">
            <a:extLst>
              <a:ext uri="{FF2B5EF4-FFF2-40B4-BE49-F238E27FC236}">
                <a16:creationId xmlns:a16="http://schemas.microsoft.com/office/drawing/2014/main" id="{9B8CE10D-8463-4A03-99BA-7631A90298AB}"/>
              </a:ext>
            </a:extLst>
          </p:cNvPr>
          <p:cNvSpPr/>
          <p:nvPr/>
        </p:nvSpPr>
        <p:spPr bwMode="auto">
          <a:xfrm>
            <a:off x="5282185" y="5006104"/>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8" name="Rounded Rectangle 29">
            <a:extLst>
              <a:ext uri="{FF2B5EF4-FFF2-40B4-BE49-F238E27FC236}">
                <a16:creationId xmlns:a16="http://schemas.microsoft.com/office/drawing/2014/main" id="{A290A85E-FC3C-4380-B1F9-2EBE9C14ED14}"/>
              </a:ext>
            </a:extLst>
          </p:cNvPr>
          <p:cNvSpPr/>
          <p:nvPr/>
        </p:nvSpPr>
        <p:spPr bwMode="auto">
          <a:xfrm>
            <a:off x="595160" y="5006104"/>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6" name="Rounded Rectangle 29">
            <a:extLst>
              <a:ext uri="{FF2B5EF4-FFF2-40B4-BE49-F238E27FC236}">
                <a16:creationId xmlns:a16="http://schemas.microsoft.com/office/drawing/2014/main" id="{DE6EF77F-A317-42A6-B25E-99B9F98C4A72}"/>
              </a:ext>
            </a:extLst>
          </p:cNvPr>
          <p:cNvSpPr/>
          <p:nvPr/>
        </p:nvSpPr>
        <p:spPr bwMode="auto">
          <a:xfrm>
            <a:off x="3289958" y="5006104"/>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9" name="Rounded Rectangle 17">
            <a:extLst>
              <a:ext uri="{FF2B5EF4-FFF2-40B4-BE49-F238E27FC236}">
                <a16:creationId xmlns:a16="http://schemas.microsoft.com/office/drawing/2014/main" id="{1AB7A028-8945-45BE-94CB-EC28B20BF5C6}"/>
              </a:ext>
            </a:extLst>
          </p:cNvPr>
          <p:cNvSpPr/>
          <p:nvPr/>
        </p:nvSpPr>
        <p:spPr bwMode="auto">
          <a:xfrm>
            <a:off x="5282185" y="5768508"/>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60" name="Rounded Rectangle 29">
            <a:extLst>
              <a:ext uri="{FF2B5EF4-FFF2-40B4-BE49-F238E27FC236}">
                <a16:creationId xmlns:a16="http://schemas.microsoft.com/office/drawing/2014/main" id="{53C7A5AA-9DA7-4B12-8BCE-846CDF3A2ACC}"/>
              </a:ext>
            </a:extLst>
          </p:cNvPr>
          <p:cNvSpPr/>
          <p:nvPr/>
        </p:nvSpPr>
        <p:spPr bwMode="auto">
          <a:xfrm>
            <a:off x="595160" y="5768508"/>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7" name="Rounded Rectangle 29">
            <a:extLst>
              <a:ext uri="{FF2B5EF4-FFF2-40B4-BE49-F238E27FC236}">
                <a16:creationId xmlns:a16="http://schemas.microsoft.com/office/drawing/2014/main" id="{55398BA9-C258-430A-A0A9-00704FFA061D}"/>
              </a:ext>
            </a:extLst>
          </p:cNvPr>
          <p:cNvSpPr/>
          <p:nvPr/>
        </p:nvSpPr>
        <p:spPr bwMode="auto">
          <a:xfrm>
            <a:off x="3289958" y="5768508"/>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31" name="Rectangle 106">
            <a:extLst>
              <a:ext uri="{FF2B5EF4-FFF2-40B4-BE49-F238E27FC236}">
                <a16:creationId xmlns:a16="http://schemas.microsoft.com/office/drawing/2014/main" id="{A0525378-F715-4A80-8AF0-97B69118D939}"/>
              </a:ext>
            </a:extLst>
          </p:cNvPr>
          <p:cNvSpPr>
            <a:spLocks noChangeArrowheads="1"/>
          </p:cNvSpPr>
          <p:nvPr/>
        </p:nvSpPr>
        <p:spPr bwMode="auto">
          <a:xfrm>
            <a:off x="104440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On track or completed</a:t>
            </a:r>
          </a:p>
        </p:txBody>
      </p:sp>
      <p:sp>
        <p:nvSpPr>
          <p:cNvPr id="32" name="Oval 31">
            <a:extLst>
              <a:ext uri="{FF2B5EF4-FFF2-40B4-BE49-F238E27FC236}">
                <a16:creationId xmlns:a16="http://schemas.microsoft.com/office/drawing/2014/main" id="{9B680F7F-A31C-4033-8056-0BD6510653D0}"/>
              </a:ext>
            </a:extLst>
          </p:cNvPr>
          <p:cNvSpPr/>
          <p:nvPr/>
        </p:nvSpPr>
        <p:spPr bwMode="auto">
          <a:xfrm>
            <a:off x="7448248" y="841851"/>
            <a:ext cx="137160" cy="13716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3" name="Rectangle 105">
            <a:extLst>
              <a:ext uri="{FF2B5EF4-FFF2-40B4-BE49-F238E27FC236}">
                <a16:creationId xmlns:a16="http://schemas.microsoft.com/office/drawing/2014/main" id="{689DC3D2-1561-4ABD-A14D-372F06946E34}"/>
              </a:ext>
            </a:extLst>
          </p:cNvPr>
          <p:cNvSpPr>
            <a:spLocks noChangeArrowheads="1"/>
          </p:cNvSpPr>
          <p:nvPr/>
        </p:nvSpPr>
        <p:spPr bwMode="auto">
          <a:xfrm>
            <a:off x="9028653"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Slightly behind</a:t>
            </a:r>
          </a:p>
        </p:txBody>
      </p:sp>
      <p:sp>
        <p:nvSpPr>
          <p:cNvPr id="34" name="Oval 33">
            <a:extLst>
              <a:ext uri="{FF2B5EF4-FFF2-40B4-BE49-F238E27FC236}">
                <a16:creationId xmlns:a16="http://schemas.microsoft.com/office/drawing/2014/main" id="{C63B7FA7-454F-4242-9840-C45EBAFDF4E0}"/>
              </a:ext>
            </a:extLst>
          </p:cNvPr>
          <p:cNvSpPr/>
          <p:nvPr/>
        </p:nvSpPr>
        <p:spPr bwMode="auto">
          <a:xfrm>
            <a:off x="8852233" y="841851"/>
            <a:ext cx="137160" cy="13716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Oval 34">
            <a:extLst>
              <a:ext uri="{FF2B5EF4-FFF2-40B4-BE49-F238E27FC236}">
                <a16:creationId xmlns:a16="http://schemas.microsoft.com/office/drawing/2014/main" id="{AC4FFB9D-F425-49FA-94CB-968E8CBA23C3}"/>
              </a:ext>
            </a:extLst>
          </p:cNvPr>
          <p:cNvSpPr/>
          <p:nvPr/>
        </p:nvSpPr>
        <p:spPr bwMode="auto">
          <a:xfrm>
            <a:off x="10256218" y="841851"/>
            <a:ext cx="137160" cy="13716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6" name="Rectangle 105">
            <a:extLst>
              <a:ext uri="{FF2B5EF4-FFF2-40B4-BE49-F238E27FC236}">
                <a16:creationId xmlns:a16="http://schemas.microsoft.com/office/drawing/2014/main" id="{342829EB-14DA-4BF6-B4C3-8B17383831E3}"/>
              </a:ext>
            </a:extLst>
          </p:cNvPr>
          <p:cNvSpPr>
            <a:spLocks noChangeArrowheads="1"/>
          </p:cNvSpPr>
          <p:nvPr/>
        </p:nvSpPr>
        <p:spPr bwMode="auto">
          <a:xfrm>
            <a:off x="76246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Significantly behind</a:t>
            </a:r>
          </a:p>
        </p:txBody>
      </p:sp>
      <p:sp>
        <p:nvSpPr>
          <p:cNvPr id="37" name="Oval 36">
            <a:extLst>
              <a:ext uri="{FF2B5EF4-FFF2-40B4-BE49-F238E27FC236}">
                <a16:creationId xmlns:a16="http://schemas.microsoft.com/office/drawing/2014/main" id="{40918C46-6309-45FB-9F8C-9C8141661F1B}"/>
              </a:ext>
            </a:extLst>
          </p:cNvPr>
          <p:cNvSpPr/>
          <p:nvPr/>
        </p:nvSpPr>
        <p:spPr bwMode="auto">
          <a:xfrm>
            <a:off x="2910384" y="2031097"/>
            <a:ext cx="136800" cy="13680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8" name="Oval 37">
            <a:extLst>
              <a:ext uri="{FF2B5EF4-FFF2-40B4-BE49-F238E27FC236}">
                <a16:creationId xmlns:a16="http://schemas.microsoft.com/office/drawing/2014/main" id="{2598621A-37BE-44B6-8B36-C2BBD81653BA}"/>
              </a:ext>
            </a:extLst>
          </p:cNvPr>
          <p:cNvSpPr/>
          <p:nvPr/>
        </p:nvSpPr>
        <p:spPr bwMode="auto">
          <a:xfrm>
            <a:off x="2910384" y="2781180"/>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9" name="Oval 38">
            <a:extLst>
              <a:ext uri="{FF2B5EF4-FFF2-40B4-BE49-F238E27FC236}">
                <a16:creationId xmlns:a16="http://schemas.microsoft.com/office/drawing/2014/main" id="{290FFE45-66FC-4457-9A78-BBB66D8421B7}"/>
              </a:ext>
            </a:extLst>
          </p:cNvPr>
          <p:cNvSpPr/>
          <p:nvPr/>
        </p:nvSpPr>
        <p:spPr bwMode="auto">
          <a:xfrm>
            <a:off x="2910384" y="3547556"/>
            <a:ext cx="136800" cy="1368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0" name="Oval 39">
            <a:extLst>
              <a:ext uri="{FF2B5EF4-FFF2-40B4-BE49-F238E27FC236}">
                <a16:creationId xmlns:a16="http://schemas.microsoft.com/office/drawing/2014/main" id="{59BD1762-DF0B-48EC-9046-A8BF64C4D312}"/>
              </a:ext>
            </a:extLst>
          </p:cNvPr>
          <p:cNvSpPr/>
          <p:nvPr/>
        </p:nvSpPr>
        <p:spPr bwMode="auto">
          <a:xfrm>
            <a:off x="2910384" y="4319764"/>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Oval 40">
            <a:extLst>
              <a:ext uri="{FF2B5EF4-FFF2-40B4-BE49-F238E27FC236}">
                <a16:creationId xmlns:a16="http://schemas.microsoft.com/office/drawing/2014/main" id="{F86A86C9-00F4-4FE5-8641-8FA77A2A84B9}"/>
              </a:ext>
            </a:extLst>
          </p:cNvPr>
          <p:cNvSpPr/>
          <p:nvPr/>
        </p:nvSpPr>
        <p:spPr bwMode="auto">
          <a:xfrm>
            <a:off x="2910384" y="5101668"/>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2" name="Oval 41">
            <a:extLst>
              <a:ext uri="{FF2B5EF4-FFF2-40B4-BE49-F238E27FC236}">
                <a16:creationId xmlns:a16="http://schemas.microsoft.com/office/drawing/2014/main" id="{57F3902E-FB61-4949-A9D2-986648946CB1}"/>
              </a:ext>
            </a:extLst>
          </p:cNvPr>
          <p:cNvSpPr/>
          <p:nvPr/>
        </p:nvSpPr>
        <p:spPr bwMode="auto">
          <a:xfrm>
            <a:off x="2910384" y="5808607"/>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277480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44" imgH="344" progId="TCLayout.ActiveDocument.1">
                  <p:embed/>
                </p:oleObj>
              </mc:Choice>
              <mc:Fallback>
                <p:oleObj name="think-cell Slide" r:id="rId16"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a:noFill/>
        </p:spPr>
        <p:txBody>
          <a:bodyPr vert="horz" lIns="91440" tIns="45720" rIns="91440" bIns="45720" rtlCol="0" anchor="ctr">
            <a:normAutofit/>
          </a:bodyPr>
          <a:lstStyle/>
          <a:p>
            <a:pPr>
              <a:lnSpc>
                <a:spcPct val="100000"/>
              </a:lnSpc>
            </a:pPr>
            <a:r>
              <a:rPr lang="en-US" kern="0" dirty="0"/>
              <a:t>Executive Summary</a:t>
            </a:r>
            <a:br>
              <a:rPr lang="en-US" kern="0" dirty="0"/>
            </a:br>
            <a:r>
              <a:rPr lang="en-US" b="0" kern="0" dirty="0"/>
              <a:t>Change Impact Assessment Matrix</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7" name="Rectangle 6">
            <a:extLst>
              <a:ext uri="{FF2B5EF4-FFF2-40B4-BE49-F238E27FC236}">
                <a16:creationId xmlns:a16="http://schemas.microsoft.com/office/drawing/2014/main" id="{3FA163D0-2F1E-488E-B008-A3C1816E7CAC}"/>
              </a:ext>
            </a:extLst>
          </p:cNvPr>
          <p:cNvSpPr/>
          <p:nvPr/>
        </p:nvSpPr>
        <p:spPr>
          <a:xfrm>
            <a:off x="7718504" y="716559"/>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 name="Rounded Rectangle 115">
            <a:extLst>
              <a:ext uri="{FF2B5EF4-FFF2-40B4-BE49-F238E27FC236}">
                <a16:creationId xmlns:a16="http://schemas.microsoft.com/office/drawing/2014/main" id="{81498D46-57BF-4276-BA2F-66CA45B544F3}"/>
              </a:ext>
            </a:extLst>
          </p:cNvPr>
          <p:cNvSpPr/>
          <p:nvPr/>
        </p:nvSpPr>
        <p:spPr bwMode="auto">
          <a:xfrm>
            <a:off x="8281400" y="797186"/>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9" name="Rounded Rectangle 117">
            <a:extLst>
              <a:ext uri="{FF2B5EF4-FFF2-40B4-BE49-F238E27FC236}">
                <a16:creationId xmlns:a16="http://schemas.microsoft.com/office/drawing/2014/main" id="{945B3547-F9CA-4080-A3A4-BEF255656698}"/>
              </a:ext>
            </a:extLst>
          </p:cNvPr>
          <p:cNvSpPr/>
          <p:nvPr/>
        </p:nvSpPr>
        <p:spPr bwMode="auto">
          <a:xfrm>
            <a:off x="8952875" y="797186"/>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10" name="Rounded Rectangle 131">
            <a:extLst>
              <a:ext uri="{FF2B5EF4-FFF2-40B4-BE49-F238E27FC236}">
                <a16:creationId xmlns:a16="http://schemas.microsoft.com/office/drawing/2014/main" id="{78916CE4-91B9-49B5-BB1B-BE2492CF0ABE}"/>
              </a:ext>
            </a:extLst>
          </p:cNvPr>
          <p:cNvSpPr/>
          <p:nvPr/>
        </p:nvSpPr>
        <p:spPr bwMode="auto">
          <a:xfrm>
            <a:off x="9624350" y="797186"/>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11" name="Rounded Rectangle 149">
            <a:extLst>
              <a:ext uri="{FF2B5EF4-FFF2-40B4-BE49-F238E27FC236}">
                <a16:creationId xmlns:a16="http://schemas.microsoft.com/office/drawing/2014/main" id="{CAD4944B-CAB0-42DE-9EA4-174547AA49C4}"/>
              </a:ext>
            </a:extLst>
          </p:cNvPr>
          <p:cNvSpPr/>
          <p:nvPr/>
        </p:nvSpPr>
        <p:spPr bwMode="auto">
          <a:xfrm>
            <a:off x="10295824" y="797186"/>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12" name="Rounded Rectangle 150">
            <a:extLst>
              <a:ext uri="{FF2B5EF4-FFF2-40B4-BE49-F238E27FC236}">
                <a16:creationId xmlns:a16="http://schemas.microsoft.com/office/drawing/2014/main" id="{9CB20395-048E-4BD9-B9E3-FD9A00695778}"/>
              </a:ext>
            </a:extLst>
          </p:cNvPr>
          <p:cNvSpPr/>
          <p:nvPr/>
        </p:nvSpPr>
        <p:spPr bwMode="auto">
          <a:xfrm>
            <a:off x="10967297" y="797186"/>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52" name="Rectangle 39">
            <a:extLst>
              <a:ext uri="{FF2B5EF4-FFF2-40B4-BE49-F238E27FC236}">
                <a16:creationId xmlns:a16="http://schemas.microsoft.com/office/drawing/2014/main" id="{E2695372-6CC4-45B6-9360-FE9772BCAACA}"/>
              </a:ext>
            </a:extLst>
          </p:cNvPr>
          <p:cNvSpPr>
            <a:spLocks noChangeArrowheads="1"/>
          </p:cNvSpPr>
          <p:nvPr>
            <p:custDataLst>
              <p:tags r:id="rId3"/>
            </p:custDataLst>
          </p:nvPr>
        </p:nvSpPr>
        <p:spPr bwMode="auto">
          <a:xfrm rot="16200000">
            <a:off x="-735492" y="3419595"/>
            <a:ext cx="3212418"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Complexity of the Change</a:t>
            </a:r>
          </a:p>
        </p:txBody>
      </p:sp>
      <p:sp>
        <p:nvSpPr>
          <p:cNvPr id="53" name="Rectangle 39">
            <a:extLst>
              <a:ext uri="{FF2B5EF4-FFF2-40B4-BE49-F238E27FC236}">
                <a16:creationId xmlns:a16="http://schemas.microsoft.com/office/drawing/2014/main" id="{C9960CCC-C266-4050-8836-E76D515A8794}"/>
              </a:ext>
            </a:extLst>
          </p:cNvPr>
          <p:cNvSpPr>
            <a:spLocks noChangeArrowheads="1"/>
          </p:cNvSpPr>
          <p:nvPr>
            <p:custDataLst>
              <p:tags r:id="rId4"/>
            </p:custDataLst>
          </p:nvPr>
        </p:nvSpPr>
        <p:spPr bwMode="auto">
          <a:xfrm>
            <a:off x="5594005" y="5924831"/>
            <a:ext cx="2494273"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Size of the Change </a:t>
            </a:r>
          </a:p>
        </p:txBody>
      </p:sp>
      <p:sp>
        <p:nvSpPr>
          <p:cNvPr id="84" name="Rectangle 34">
            <a:extLst>
              <a:ext uri="{FF2B5EF4-FFF2-40B4-BE49-F238E27FC236}">
                <a16:creationId xmlns:a16="http://schemas.microsoft.com/office/drawing/2014/main" id="{02B8AC2D-8CB0-4EB1-9AD7-96B09A291CAE}"/>
              </a:ext>
            </a:extLst>
          </p:cNvPr>
          <p:cNvSpPr>
            <a:spLocks noChangeArrowheads="1"/>
          </p:cNvSpPr>
          <p:nvPr>
            <p:custDataLst>
              <p:tags r:id="rId5"/>
            </p:custDataLst>
          </p:nvPr>
        </p:nvSpPr>
        <p:spPr bwMode="auto">
          <a:xfrm>
            <a:off x="21708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team impacted</a:t>
            </a:r>
          </a:p>
        </p:txBody>
      </p:sp>
      <p:sp>
        <p:nvSpPr>
          <p:cNvPr id="85" name="Rectangle 34">
            <a:extLst>
              <a:ext uri="{FF2B5EF4-FFF2-40B4-BE49-F238E27FC236}">
                <a16:creationId xmlns:a16="http://schemas.microsoft.com/office/drawing/2014/main" id="{0B2592BD-AE78-494E-AA25-9F5F64ED4085}"/>
              </a:ext>
            </a:extLst>
          </p:cNvPr>
          <p:cNvSpPr>
            <a:spLocks noChangeArrowheads="1"/>
          </p:cNvSpPr>
          <p:nvPr>
            <p:custDataLst>
              <p:tags r:id="rId6"/>
            </p:custDataLst>
          </p:nvPr>
        </p:nvSpPr>
        <p:spPr bwMode="auto">
          <a:xfrm>
            <a:off x="9711440" y="5645787"/>
            <a:ext cx="1800000" cy="262252"/>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Extreme</a:t>
            </a:r>
          </a:p>
        </p:txBody>
      </p:sp>
      <p:sp>
        <p:nvSpPr>
          <p:cNvPr id="86" name="Rectangle 34">
            <a:extLst>
              <a:ext uri="{FF2B5EF4-FFF2-40B4-BE49-F238E27FC236}">
                <a16:creationId xmlns:a16="http://schemas.microsoft.com/office/drawing/2014/main" id="{F251DCC2-D839-4D3C-B06D-208E066BE835}"/>
              </a:ext>
            </a:extLst>
          </p:cNvPr>
          <p:cNvSpPr>
            <a:spLocks noChangeArrowheads="1"/>
          </p:cNvSpPr>
          <p:nvPr>
            <p:custDataLst>
              <p:tags r:id="rId7"/>
            </p:custDataLst>
          </p:nvPr>
        </p:nvSpPr>
        <p:spPr bwMode="auto">
          <a:xfrm>
            <a:off x="59411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Division</a:t>
            </a:r>
          </a:p>
        </p:txBody>
      </p:sp>
      <p:sp>
        <p:nvSpPr>
          <p:cNvPr id="87" name="Rectangle 34">
            <a:extLst>
              <a:ext uri="{FF2B5EF4-FFF2-40B4-BE49-F238E27FC236}">
                <a16:creationId xmlns:a16="http://schemas.microsoft.com/office/drawing/2014/main" id="{8CA116D3-AFF5-4342-B9F0-D3C27F3A7E6E}"/>
              </a:ext>
            </a:extLst>
          </p:cNvPr>
          <p:cNvSpPr>
            <a:spLocks noChangeArrowheads="1"/>
          </p:cNvSpPr>
          <p:nvPr>
            <p:custDataLst>
              <p:tags r:id="rId8"/>
            </p:custDataLst>
          </p:nvPr>
        </p:nvSpPr>
        <p:spPr bwMode="auto">
          <a:xfrm>
            <a:off x="405599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Business Unit</a:t>
            </a:r>
          </a:p>
        </p:txBody>
      </p:sp>
      <p:sp>
        <p:nvSpPr>
          <p:cNvPr id="80" name="Rectangle 34">
            <a:extLst>
              <a:ext uri="{FF2B5EF4-FFF2-40B4-BE49-F238E27FC236}">
                <a16:creationId xmlns:a16="http://schemas.microsoft.com/office/drawing/2014/main" id="{79E0868D-24CA-40EA-8091-B70894FC3020}"/>
              </a:ext>
            </a:extLst>
          </p:cNvPr>
          <p:cNvSpPr>
            <a:spLocks noChangeArrowheads="1"/>
          </p:cNvSpPr>
          <p:nvPr>
            <p:custDataLst>
              <p:tags r:id="rId9"/>
            </p:custDataLst>
          </p:nvPr>
        </p:nvSpPr>
        <p:spPr bwMode="auto">
          <a:xfrm>
            <a:off x="1372799" y="3516737"/>
            <a:ext cx="687688"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Medium</a:t>
            </a:r>
            <a:endParaRPr lang="en-GB" sz="1100" dirty="0"/>
          </a:p>
        </p:txBody>
      </p:sp>
      <p:sp>
        <p:nvSpPr>
          <p:cNvPr id="56" name="Rectangle 55">
            <a:extLst>
              <a:ext uri="{FF2B5EF4-FFF2-40B4-BE49-F238E27FC236}">
                <a16:creationId xmlns:a16="http://schemas.microsoft.com/office/drawing/2014/main" id="{396FA129-B005-487E-AA43-AFA71F8F822F}"/>
              </a:ext>
            </a:extLst>
          </p:cNvPr>
          <p:cNvSpPr/>
          <p:nvPr/>
        </p:nvSpPr>
        <p:spPr bwMode="auto">
          <a:xfrm>
            <a:off x="2133600" y="325911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3" name="Rectangle 62">
            <a:extLst>
              <a:ext uri="{FF2B5EF4-FFF2-40B4-BE49-F238E27FC236}">
                <a16:creationId xmlns:a16="http://schemas.microsoft.com/office/drawing/2014/main" id="{EA4DAD3B-12E1-46A0-8962-54AB5BA57A3A}"/>
              </a:ext>
            </a:extLst>
          </p:cNvPr>
          <p:cNvSpPr/>
          <p:nvPr/>
        </p:nvSpPr>
        <p:spPr bwMode="auto">
          <a:xfrm>
            <a:off x="9674199" y="325911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4" name="Rectangle 53">
            <a:extLst>
              <a:ext uri="{FF2B5EF4-FFF2-40B4-BE49-F238E27FC236}">
                <a16:creationId xmlns:a16="http://schemas.microsoft.com/office/drawing/2014/main" id="{9C667535-F9F2-47A8-8DAF-2432C75C126D}"/>
              </a:ext>
            </a:extLst>
          </p:cNvPr>
          <p:cNvSpPr/>
          <p:nvPr/>
        </p:nvSpPr>
        <p:spPr bwMode="auto">
          <a:xfrm>
            <a:off x="5903900" y="325911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5" name="Rectangle 54">
            <a:extLst>
              <a:ext uri="{FF2B5EF4-FFF2-40B4-BE49-F238E27FC236}">
                <a16:creationId xmlns:a16="http://schemas.microsoft.com/office/drawing/2014/main" id="{399C8951-A27E-49B8-9BB6-664D0454E624}"/>
              </a:ext>
            </a:extLst>
          </p:cNvPr>
          <p:cNvSpPr/>
          <p:nvPr/>
        </p:nvSpPr>
        <p:spPr bwMode="auto">
          <a:xfrm>
            <a:off x="4003873" y="325911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4" name="Rectangle 63">
            <a:extLst>
              <a:ext uri="{FF2B5EF4-FFF2-40B4-BE49-F238E27FC236}">
                <a16:creationId xmlns:a16="http://schemas.microsoft.com/office/drawing/2014/main" id="{0E76E836-2CA2-4F08-83B4-BF721CDBDC67}"/>
              </a:ext>
            </a:extLst>
          </p:cNvPr>
          <p:cNvSpPr/>
          <p:nvPr/>
        </p:nvSpPr>
        <p:spPr bwMode="auto">
          <a:xfrm>
            <a:off x="7774173" y="325911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9" name="Rectangle 34">
            <a:extLst>
              <a:ext uri="{FF2B5EF4-FFF2-40B4-BE49-F238E27FC236}">
                <a16:creationId xmlns:a16="http://schemas.microsoft.com/office/drawing/2014/main" id="{9BD3E661-55F3-46B8-8AB4-CA4DCF33A730}"/>
              </a:ext>
            </a:extLst>
          </p:cNvPr>
          <p:cNvSpPr>
            <a:spLocks noChangeArrowheads="1"/>
          </p:cNvSpPr>
          <p:nvPr>
            <p:custDataLst>
              <p:tags r:id="rId10"/>
            </p:custDataLst>
          </p:nvPr>
        </p:nvSpPr>
        <p:spPr bwMode="auto">
          <a:xfrm>
            <a:off x="1279824" y="4292397"/>
            <a:ext cx="780663"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Moderate</a:t>
            </a:r>
            <a:endParaRPr lang="en-GB" sz="1100" dirty="0"/>
          </a:p>
        </p:txBody>
      </p:sp>
      <p:sp>
        <p:nvSpPr>
          <p:cNvPr id="59" name="Rectangle 58">
            <a:extLst>
              <a:ext uri="{FF2B5EF4-FFF2-40B4-BE49-F238E27FC236}">
                <a16:creationId xmlns:a16="http://schemas.microsoft.com/office/drawing/2014/main" id="{6FBFF0CF-E7CA-4ECC-8EAC-470CEC0F69FF}"/>
              </a:ext>
            </a:extLst>
          </p:cNvPr>
          <p:cNvSpPr/>
          <p:nvPr/>
        </p:nvSpPr>
        <p:spPr bwMode="auto">
          <a:xfrm>
            <a:off x="2133600" y="4034771"/>
            <a:ext cx="1874483" cy="777505"/>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5" name="Rectangle 64">
            <a:extLst>
              <a:ext uri="{FF2B5EF4-FFF2-40B4-BE49-F238E27FC236}">
                <a16:creationId xmlns:a16="http://schemas.microsoft.com/office/drawing/2014/main" id="{0C258FA6-B08C-4CCF-898F-E7F983F94C1D}"/>
              </a:ext>
            </a:extLst>
          </p:cNvPr>
          <p:cNvSpPr/>
          <p:nvPr/>
        </p:nvSpPr>
        <p:spPr bwMode="auto">
          <a:xfrm>
            <a:off x="9674199" y="403477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7" name="Rectangle 56">
            <a:extLst>
              <a:ext uri="{FF2B5EF4-FFF2-40B4-BE49-F238E27FC236}">
                <a16:creationId xmlns:a16="http://schemas.microsoft.com/office/drawing/2014/main" id="{7A9E8D77-CBDE-462C-B18E-AEFD265E5599}"/>
              </a:ext>
            </a:extLst>
          </p:cNvPr>
          <p:cNvSpPr/>
          <p:nvPr/>
        </p:nvSpPr>
        <p:spPr bwMode="auto">
          <a:xfrm>
            <a:off x="5903900" y="403477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8" name="Rectangle 57">
            <a:extLst>
              <a:ext uri="{FF2B5EF4-FFF2-40B4-BE49-F238E27FC236}">
                <a16:creationId xmlns:a16="http://schemas.microsoft.com/office/drawing/2014/main" id="{9DE283A4-7809-4E98-88CD-FC2E02751879}"/>
              </a:ext>
            </a:extLst>
          </p:cNvPr>
          <p:cNvSpPr/>
          <p:nvPr/>
        </p:nvSpPr>
        <p:spPr bwMode="auto">
          <a:xfrm>
            <a:off x="4003873" y="403477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6" name="Rectangle 65">
            <a:extLst>
              <a:ext uri="{FF2B5EF4-FFF2-40B4-BE49-F238E27FC236}">
                <a16:creationId xmlns:a16="http://schemas.microsoft.com/office/drawing/2014/main" id="{DBE7BF4D-21F7-4679-B609-2BCE163ADAF9}"/>
              </a:ext>
            </a:extLst>
          </p:cNvPr>
          <p:cNvSpPr/>
          <p:nvPr/>
        </p:nvSpPr>
        <p:spPr bwMode="auto">
          <a:xfrm>
            <a:off x="7774173" y="403477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3" name="Rectangle 34">
            <a:extLst>
              <a:ext uri="{FF2B5EF4-FFF2-40B4-BE49-F238E27FC236}">
                <a16:creationId xmlns:a16="http://schemas.microsoft.com/office/drawing/2014/main" id="{2078C441-BD2F-42C7-89F2-664E387835D5}"/>
              </a:ext>
            </a:extLst>
          </p:cNvPr>
          <p:cNvSpPr>
            <a:spLocks noChangeArrowheads="1"/>
          </p:cNvSpPr>
          <p:nvPr>
            <p:custDataLst>
              <p:tags r:id="rId11"/>
            </p:custDataLst>
          </p:nvPr>
        </p:nvSpPr>
        <p:spPr bwMode="auto">
          <a:xfrm>
            <a:off x="1614852" y="5071555"/>
            <a:ext cx="44563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Low</a:t>
            </a:r>
            <a:endParaRPr lang="en-GB" sz="1100" dirty="0"/>
          </a:p>
        </p:txBody>
      </p:sp>
      <p:sp>
        <p:nvSpPr>
          <p:cNvPr id="62" name="Rectangle 61">
            <a:extLst>
              <a:ext uri="{FF2B5EF4-FFF2-40B4-BE49-F238E27FC236}">
                <a16:creationId xmlns:a16="http://schemas.microsoft.com/office/drawing/2014/main" id="{D085D326-F8C4-4F03-BC82-DC85F00248A1}"/>
              </a:ext>
            </a:extLst>
          </p:cNvPr>
          <p:cNvSpPr/>
          <p:nvPr/>
        </p:nvSpPr>
        <p:spPr bwMode="auto">
          <a:xfrm>
            <a:off x="2133600" y="4810430"/>
            <a:ext cx="1874483"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7" name="Rectangle 66">
            <a:extLst>
              <a:ext uri="{FF2B5EF4-FFF2-40B4-BE49-F238E27FC236}">
                <a16:creationId xmlns:a16="http://schemas.microsoft.com/office/drawing/2014/main" id="{674E0393-054C-4892-B841-AC1F7840AC4A}"/>
              </a:ext>
            </a:extLst>
          </p:cNvPr>
          <p:cNvSpPr/>
          <p:nvPr/>
        </p:nvSpPr>
        <p:spPr bwMode="auto">
          <a:xfrm>
            <a:off x="9674199" y="4810430"/>
            <a:ext cx="1874483" cy="784502"/>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0" name="Rectangle 59">
            <a:extLst>
              <a:ext uri="{FF2B5EF4-FFF2-40B4-BE49-F238E27FC236}">
                <a16:creationId xmlns:a16="http://schemas.microsoft.com/office/drawing/2014/main" id="{60337472-361A-42BA-A897-5804FA05D05D}"/>
              </a:ext>
            </a:extLst>
          </p:cNvPr>
          <p:cNvSpPr/>
          <p:nvPr/>
        </p:nvSpPr>
        <p:spPr bwMode="auto">
          <a:xfrm>
            <a:off x="5903900" y="4810430"/>
            <a:ext cx="1874483"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1" name="Rectangle 60">
            <a:extLst>
              <a:ext uri="{FF2B5EF4-FFF2-40B4-BE49-F238E27FC236}">
                <a16:creationId xmlns:a16="http://schemas.microsoft.com/office/drawing/2014/main" id="{63DDE3DA-DB30-4943-86A4-0F19C63F663F}"/>
              </a:ext>
            </a:extLst>
          </p:cNvPr>
          <p:cNvSpPr/>
          <p:nvPr/>
        </p:nvSpPr>
        <p:spPr bwMode="auto">
          <a:xfrm>
            <a:off x="4003873" y="4810430"/>
            <a:ext cx="1904237"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8" name="Rectangle 67">
            <a:extLst>
              <a:ext uri="{FF2B5EF4-FFF2-40B4-BE49-F238E27FC236}">
                <a16:creationId xmlns:a16="http://schemas.microsoft.com/office/drawing/2014/main" id="{594420A4-2161-44B2-9860-271540A64B0F}"/>
              </a:ext>
            </a:extLst>
          </p:cNvPr>
          <p:cNvSpPr/>
          <p:nvPr/>
        </p:nvSpPr>
        <p:spPr bwMode="auto">
          <a:xfrm>
            <a:off x="7774173" y="4810430"/>
            <a:ext cx="1904237"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2" name="Rectangle 34">
            <a:extLst>
              <a:ext uri="{FF2B5EF4-FFF2-40B4-BE49-F238E27FC236}">
                <a16:creationId xmlns:a16="http://schemas.microsoft.com/office/drawing/2014/main" id="{B92E6E30-C641-4986-B6A0-7780493DA2F8}"/>
              </a:ext>
            </a:extLst>
          </p:cNvPr>
          <p:cNvSpPr>
            <a:spLocks noChangeArrowheads="1"/>
          </p:cNvSpPr>
          <p:nvPr>
            <p:custDataLst>
              <p:tags r:id="rId12"/>
            </p:custDataLst>
          </p:nvPr>
        </p:nvSpPr>
        <p:spPr bwMode="auto">
          <a:xfrm>
            <a:off x="1350356" y="1965417"/>
            <a:ext cx="710131"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Extreme</a:t>
            </a:r>
            <a:endParaRPr lang="en-GB" sz="1100" dirty="0"/>
          </a:p>
        </p:txBody>
      </p:sp>
      <p:sp>
        <p:nvSpPr>
          <p:cNvPr id="71" name="Rectangle 70">
            <a:extLst>
              <a:ext uri="{FF2B5EF4-FFF2-40B4-BE49-F238E27FC236}">
                <a16:creationId xmlns:a16="http://schemas.microsoft.com/office/drawing/2014/main" id="{0C97467D-1CC0-437E-9EB4-85CD2886EB97}"/>
              </a:ext>
            </a:extLst>
          </p:cNvPr>
          <p:cNvSpPr/>
          <p:nvPr/>
        </p:nvSpPr>
        <p:spPr bwMode="auto">
          <a:xfrm>
            <a:off x="2133600" y="170779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5" name="Rectangle 74">
            <a:extLst>
              <a:ext uri="{FF2B5EF4-FFF2-40B4-BE49-F238E27FC236}">
                <a16:creationId xmlns:a16="http://schemas.microsoft.com/office/drawing/2014/main" id="{6F199EA0-D53D-4CB6-B8AC-E50E9592B12F}"/>
              </a:ext>
            </a:extLst>
          </p:cNvPr>
          <p:cNvSpPr/>
          <p:nvPr/>
        </p:nvSpPr>
        <p:spPr bwMode="auto">
          <a:xfrm>
            <a:off x="9674199" y="170779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9" name="Rectangle 68">
            <a:extLst>
              <a:ext uri="{FF2B5EF4-FFF2-40B4-BE49-F238E27FC236}">
                <a16:creationId xmlns:a16="http://schemas.microsoft.com/office/drawing/2014/main" id="{D6AEACEA-0CE2-41CA-8F02-00E09ABD72FC}"/>
              </a:ext>
            </a:extLst>
          </p:cNvPr>
          <p:cNvSpPr/>
          <p:nvPr/>
        </p:nvSpPr>
        <p:spPr bwMode="auto">
          <a:xfrm>
            <a:off x="5903900" y="170779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0" name="Rectangle 69">
            <a:extLst>
              <a:ext uri="{FF2B5EF4-FFF2-40B4-BE49-F238E27FC236}">
                <a16:creationId xmlns:a16="http://schemas.microsoft.com/office/drawing/2014/main" id="{63A4A638-141F-43E6-9950-D1FDFA5962B4}"/>
              </a:ext>
            </a:extLst>
          </p:cNvPr>
          <p:cNvSpPr/>
          <p:nvPr/>
        </p:nvSpPr>
        <p:spPr bwMode="auto">
          <a:xfrm>
            <a:off x="4003873" y="170779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6" name="Rectangle 75">
            <a:extLst>
              <a:ext uri="{FF2B5EF4-FFF2-40B4-BE49-F238E27FC236}">
                <a16:creationId xmlns:a16="http://schemas.microsoft.com/office/drawing/2014/main" id="{9C892867-E18A-4150-A627-8874A21F096E}"/>
              </a:ext>
            </a:extLst>
          </p:cNvPr>
          <p:cNvSpPr/>
          <p:nvPr/>
        </p:nvSpPr>
        <p:spPr bwMode="auto">
          <a:xfrm>
            <a:off x="7774173" y="1707791"/>
            <a:ext cx="1904237"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1" name="Rectangle 34">
            <a:extLst>
              <a:ext uri="{FF2B5EF4-FFF2-40B4-BE49-F238E27FC236}">
                <a16:creationId xmlns:a16="http://schemas.microsoft.com/office/drawing/2014/main" id="{31914BEA-FDAC-4491-94AA-26169EE08366}"/>
              </a:ext>
            </a:extLst>
          </p:cNvPr>
          <p:cNvSpPr>
            <a:spLocks noChangeArrowheads="1"/>
          </p:cNvSpPr>
          <p:nvPr>
            <p:custDataLst>
              <p:tags r:id="rId13"/>
            </p:custDataLst>
          </p:nvPr>
        </p:nvSpPr>
        <p:spPr bwMode="auto">
          <a:xfrm>
            <a:off x="1582793" y="2741077"/>
            <a:ext cx="47769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High</a:t>
            </a:r>
            <a:endParaRPr lang="en-GB" sz="1100" dirty="0"/>
          </a:p>
        </p:txBody>
      </p:sp>
      <p:sp>
        <p:nvSpPr>
          <p:cNvPr id="74" name="Rectangle 73">
            <a:extLst>
              <a:ext uri="{FF2B5EF4-FFF2-40B4-BE49-F238E27FC236}">
                <a16:creationId xmlns:a16="http://schemas.microsoft.com/office/drawing/2014/main" id="{3C4CD916-376B-4B30-A0C1-A8690D8476EA}"/>
              </a:ext>
            </a:extLst>
          </p:cNvPr>
          <p:cNvSpPr/>
          <p:nvPr/>
        </p:nvSpPr>
        <p:spPr bwMode="auto">
          <a:xfrm>
            <a:off x="2133600" y="248345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7" name="Rectangle 76">
            <a:extLst>
              <a:ext uri="{FF2B5EF4-FFF2-40B4-BE49-F238E27FC236}">
                <a16:creationId xmlns:a16="http://schemas.microsoft.com/office/drawing/2014/main" id="{F2195248-E6B6-4C58-8193-E84790EF45CF}"/>
              </a:ext>
            </a:extLst>
          </p:cNvPr>
          <p:cNvSpPr/>
          <p:nvPr/>
        </p:nvSpPr>
        <p:spPr bwMode="auto">
          <a:xfrm>
            <a:off x="9674199" y="248345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2" name="Rectangle 71">
            <a:extLst>
              <a:ext uri="{FF2B5EF4-FFF2-40B4-BE49-F238E27FC236}">
                <a16:creationId xmlns:a16="http://schemas.microsoft.com/office/drawing/2014/main" id="{F2DAFB10-142F-4240-8A26-DE150F114C88}"/>
              </a:ext>
            </a:extLst>
          </p:cNvPr>
          <p:cNvSpPr/>
          <p:nvPr/>
        </p:nvSpPr>
        <p:spPr bwMode="auto">
          <a:xfrm>
            <a:off x="5903900" y="248345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3" name="Rectangle 72">
            <a:extLst>
              <a:ext uri="{FF2B5EF4-FFF2-40B4-BE49-F238E27FC236}">
                <a16:creationId xmlns:a16="http://schemas.microsoft.com/office/drawing/2014/main" id="{252C3802-324D-4BA7-8976-2048E2244F59}"/>
              </a:ext>
            </a:extLst>
          </p:cNvPr>
          <p:cNvSpPr/>
          <p:nvPr/>
        </p:nvSpPr>
        <p:spPr bwMode="auto">
          <a:xfrm>
            <a:off x="4003873" y="248345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defTabSz="1436688" fontAlgn="base">
              <a:lnSpc>
                <a:spcPct val="100000"/>
              </a:lnSpc>
              <a:spcBef>
                <a:spcPct val="0"/>
              </a:spcBef>
              <a:spcAft>
                <a:spcPct val="0"/>
              </a:spcAft>
              <a:buClrTx/>
              <a:buSzTx/>
              <a:buFont typeface="Arial" panose="020B0604020202020204" pitchFamily="34" charset="0"/>
              <a:buChar char="•"/>
              <a:tabLst/>
            </a:pPr>
            <a:endParaRPr lang="en-AU" sz="900" dirty="0">
              <a:cs typeface="Arial" charset="0"/>
            </a:endParaRPr>
          </a:p>
        </p:txBody>
      </p:sp>
      <p:sp>
        <p:nvSpPr>
          <p:cNvPr id="78" name="Rectangle 77">
            <a:extLst>
              <a:ext uri="{FF2B5EF4-FFF2-40B4-BE49-F238E27FC236}">
                <a16:creationId xmlns:a16="http://schemas.microsoft.com/office/drawing/2014/main" id="{FEE1C6D7-8DA4-4931-AB6B-4FDC3FEE7FDD}"/>
              </a:ext>
            </a:extLst>
          </p:cNvPr>
          <p:cNvSpPr/>
          <p:nvPr/>
        </p:nvSpPr>
        <p:spPr bwMode="auto">
          <a:xfrm>
            <a:off x="7774173" y="248345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88" name="Rectangle 34">
            <a:extLst>
              <a:ext uri="{FF2B5EF4-FFF2-40B4-BE49-F238E27FC236}">
                <a16:creationId xmlns:a16="http://schemas.microsoft.com/office/drawing/2014/main" id="{E94F6BCD-0990-4CF5-8FC4-C1B5CCBB0DCB}"/>
              </a:ext>
            </a:extLst>
          </p:cNvPr>
          <p:cNvSpPr>
            <a:spLocks noChangeArrowheads="1"/>
          </p:cNvSpPr>
          <p:nvPr>
            <p:custDataLst>
              <p:tags r:id="rId14"/>
            </p:custDataLst>
          </p:nvPr>
        </p:nvSpPr>
        <p:spPr bwMode="auto">
          <a:xfrm>
            <a:off x="7826291" y="5645787"/>
            <a:ext cx="1800000" cy="254558"/>
          </a:xfrm>
          <a:prstGeom prst="rect">
            <a:avLst/>
          </a:prstGeom>
          <a:noFill/>
          <a:ln w="9525">
            <a:noFill/>
            <a:miter lim="800000"/>
            <a:headEnd/>
            <a:tailEnd/>
          </a:ln>
          <a:effectLst/>
        </p:spPr>
        <p:txBody>
          <a:bodyPr wrap="square" lIns="92075" tIns="46038" rIns="92075" bIns="46038">
            <a:spAutoFit/>
          </a:bodyPr>
          <a:lstStyle/>
          <a:p>
            <a:pPr algn="ctr"/>
            <a:r>
              <a:rPr lang="en-GB" sz="1050" dirty="0"/>
              <a:t>Half of the Company</a:t>
            </a:r>
          </a:p>
        </p:txBody>
      </p:sp>
    </p:spTree>
    <p:extLst>
      <p:ext uri="{BB962C8B-B14F-4D97-AF65-F5344CB8AC3E}">
        <p14:creationId xmlns:p14="http://schemas.microsoft.com/office/powerpoint/2010/main" val="2419878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Training Plan</a:t>
            </a:r>
            <a:br>
              <a:rPr lang="en-US" sz="2400" dirty="0"/>
            </a:br>
            <a:r>
              <a:rPr lang="en-US" sz="2400" b="0" dirty="0"/>
              <a:t>Dashboard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40</a:t>
            </a:fld>
            <a:endParaRPr lang="en-US" sz="1000" dirty="0">
              <a:solidFill>
                <a:srgbClr val="ADAFBB"/>
              </a:solidFill>
            </a:endParaRPr>
          </a:p>
        </p:txBody>
      </p:sp>
      <p:sp>
        <p:nvSpPr>
          <p:cNvPr id="33" name="Rounded Rectangle 28">
            <a:extLst>
              <a:ext uri="{FF2B5EF4-FFF2-40B4-BE49-F238E27FC236}">
                <a16:creationId xmlns:a16="http://schemas.microsoft.com/office/drawing/2014/main" id="{AD9D0CAB-CB19-47CD-A233-99F0EBDDD632}"/>
              </a:ext>
            </a:extLst>
          </p:cNvPr>
          <p:cNvSpPr>
            <a:spLocks noChangeArrowheads="1"/>
          </p:cNvSpPr>
          <p:nvPr>
            <p:custDataLst>
              <p:tags r:id="rId2"/>
            </p:custDataLst>
          </p:nvPr>
        </p:nvSpPr>
        <p:spPr bwMode="auto">
          <a:xfrm>
            <a:off x="595160" y="1586346"/>
            <a:ext cx="1625616"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Training</a:t>
            </a:r>
            <a:endParaRPr lang="en-GB" altLang="ja-JP" sz="1200" b="1" baseline="30000" dirty="0">
              <a:solidFill>
                <a:schemeClr val="bg1"/>
              </a:solidFill>
              <a:ea typeface="ＭＳ Ｐゴシック" pitchFamily="50" charset="-128"/>
            </a:endParaRPr>
          </a:p>
        </p:txBody>
      </p:sp>
      <p:sp>
        <p:nvSpPr>
          <p:cNvPr id="32" name="Rounded Rectangle 23">
            <a:extLst>
              <a:ext uri="{FF2B5EF4-FFF2-40B4-BE49-F238E27FC236}">
                <a16:creationId xmlns:a16="http://schemas.microsoft.com/office/drawing/2014/main" id="{8F0F70B3-634B-40E4-8E4E-F1577575C766}"/>
              </a:ext>
            </a:extLst>
          </p:cNvPr>
          <p:cNvSpPr>
            <a:spLocks noChangeArrowheads="1"/>
          </p:cNvSpPr>
          <p:nvPr>
            <p:custDataLst>
              <p:tags r:id="rId3"/>
            </p:custDataLst>
          </p:nvPr>
        </p:nvSpPr>
        <p:spPr bwMode="auto">
          <a:xfrm>
            <a:off x="4162657" y="1586346"/>
            <a:ext cx="7423164"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Audience</a:t>
            </a:r>
            <a:endParaRPr lang="en-GB" altLang="ja-JP" sz="1200" b="1" baseline="30000" dirty="0">
              <a:solidFill>
                <a:schemeClr val="bg1"/>
              </a:solidFill>
              <a:ea typeface="ＭＳ Ｐゴシック" pitchFamily="50" charset="-128"/>
            </a:endParaRPr>
          </a:p>
        </p:txBody>
      </p:sp>
      <p:sp>
        <p:nvSpPr>
          <p:cNvPr id="45" name="Rounded Rectangle 28">
            <a:extLst>
              <a:ext uri="{FF2B5EF4-FFF2-40B4-BE49-F238E27FC236}">
                <a16:creationId xmlns:a16="http://schemas.microsoft.com/office/drawing/2014/main" id="{20F63087-5B8B-4B42-AADA-D4946529CA7B}"/>
              </a:ext>
            </a:extLst>
          </p:cNvPr>
          <p:cNvSpPr>
            <a:spLocks noChangeArrowheads="1"/>
          </p:cNvSpPr>
          <p:nvPr>
            <p:custDataLst>
              <p:tags r:id="rId4"/>
            </p:custDataLst>
          </p:nvPr>
        </p:nvSpPr>
        <p:spPr bwMode="auto">
          <a:xfrm>
            <a:off x="2297099" y="1586346"/>
            <a:ext cx="1787666"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Delivery Channel</a:t>
            </a:r>
            <a:endParaRPr lang="en-GB" altLang="ja-JP" sz="1200" b="1" baseline="30000" dirty="0">
              <a:solidFill>
                <a:schemeClr val="bg1"/>
              </a:solidFill>
              <a:ea typeface="ＭＳ Ｐゴシック" pitchFamily="50" charset="-128"/>
            </a:endParaRPr>
          </a:p>
        </p:txBody>
      </p:sp>
      <p:sp>
        <p:nvSpPr>
          <p:cNvPr id="34" name="Rounded Rectangle 29">
            <a:extLst>
              <a:ext uri="{FF2B5EF4-FFF2-40B4-BE49-F238E27FC236}">
                <a16:creationId xmlns:a16="http://schemas.microsoft.com/office/drawing/2014/main" id="{230B4C84-1639-4CF5-AB10-982952C5BBA5}"/>
              </a:ext>
            </a:extLst>
          </p:cNvPr>
          <p:cNvSpPr/>
          <p:nvPr/>
        </p:nvSpPr>
        <p:spPr bwMode="auto">
          <a:xfrm>
            <a:off x="595160" y="1956480"/>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1" name="Rounded Rectangle 17">
            <a:extLst>
              <a:ext uri="{FF2B5EF4-FFF2-40B4-BE49-F238E27FC236}">
                <a16:creationId xmlns:a16="http://schemas.microsoft.com/office/drawing/2014/main" id="{5F33815C-DE35-417F-AAB4-613BB4B249A8}"/>
              </a:ext>
            </a:extLst>
          </p:cNvPr>
          <p:cNvSpPr/>
          <p:nvPr/>
        </p:nvSpPr>
        <p:spPr bwMode="auto">
          <a:xfrm>
            <a:off x="4162621" y="1956480"/>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6" name="Rounded Rectangle 29">
            <a:extLst>
              <a:ext uri="{FF2B5EF4-FFF2-40B4-BE49-F238E27FC236}">
                <a16:creationId xmlns:a16="http://schemas.microsoft.com/office/drawing/2014/main" id="{47EFD1F5-E09C-45BC-84C7-0FA2418E3205}"/>
              </a:ext>
            </a:extLst>
          </p:cNvPr>
          <p:cNvSpPr/>
          <p:nvPr/>
        </p:nvSpPr>
        <p:spPr bwMode="auto">
          <a:xfrm>
            <a:off x="2297099" y="1956480"/>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36" name="Rounded Rectangle 29">
            <a:extLst>
              <a:ext uri="{FF2B5EF4-FFF2-40B4-BE49-F238E27FC236}">
                <a16:creationId xmlns:a16="http://schemas.microsoft.com/office/drawing/2014/main" id="{D2661BF7-C38A-447C-9905-45504BC8DEA0}"/>
              </a:ext>
            </a:extLst>
          </p:cNvPr>
          <p:cNvSpPr/>
          <p:nvPr/>
        </p:nvSpPr>
        <p:spPr bwMode="auto">
          <a:xfrm>
            <a:off x="595160" y="2718886"/>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5" name="Rounded Rectangle 17">
            <a:extLst>
              <a:ext uri="{FF2B5EF4-FFF2-40B4-BE49-F238E27FC236}">
                <a16:creationId xmlns:a16="http://schemas.microsoft.com/office/drawing/2014/main" id="{E58A3DB9-04A8-44EB-87F2-2FA4DDE64E18}"/>
              </a:ext>
            </a:extLst>
          </p:cNvPr>
          <p:cNvSpPr/>
          <p:nvPr/>
        </p:nvSpPr>
        <p:spPr bwMode="auto">
          <a:xfrm>
            <a:off x="4162621" y="2718886"/>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7" name="Rounded Rectangle 29">
            <a:extLst>
              <a:ext uri="{FF2B5EF4-FFF2-40B4-BE49-F238E27FC236}">
                <a16:creationId xmlns:a16="http://schemas.microsoft.com/office/drawing/2014/main" id="{8849B67D-9A3A-4AFA-AF3E-5B08061655A3}"/>
              </a:ext>
            </a:extLst>
          </p:cNvPr>
          <p:cNvSpPr/>
          <p:nvPr/>
        </p:nvSpPr>
        <p:spPr bwMode="auto">
          <a:xfrm>
            <a:off x="2297099" y="2718886"/>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38" name="Rounded Rectangle 29">
            <a:extLst>
              <a:ext uri="{FF2B5EF4-FFF2-40B4-BE49-F238E27FC236}">
                <a16:creationId xmlns:a16="http://schemas.microsoft.com/office/drawing/2014/main" id="{6918363F-9F46-4882-8C1F-53FCE10E751C}"/>
              </a:ext>
            </a:extLst>
          </p:cNvPr>
          <p:cNvSpPr/>
          <p:nvPr/>
        </p:nvSpPr>
        <p:spPr bwMode="auto">
          <a:xfrm>
            <a:off x="595160" y="3481292"/>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7" name="Rounded Rectangle 17">
            <a:extLst>
              <a:ext uri="{FF2B5EF4-FFF2-40B4-BE49-F238E27FC236}">
                <a16:creationId xmlns:a16="http://schemas.microsoft.com/office/drawing/2014/main" id="{9AD707E9-F598-41FC-873C-9C508FED7041}"/>
              </a:ext>
            </a:extLst>
          </p:cNvPr>
          <p:cNvSpPr/>
          <p:nvPr/>
        </p:nvSpPr>
        <p:spPr bwMode="auto">
          <a:xfrm>
            <a:off x="4162621" y="3481292"/>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8" name="Rounded Rectangle 29">
            <a:extLst>
              <a:ext uri="{FF2B5EF4-FFF2-40B4-BE49-F238E27FC236}">
                <a16:creationId xmlns:a16="http://schemas.microsoft.com/office/drawing/2014/main" id="{BD729940-2A35-4B34-964F-6EA190B1CE13}"/>
              </a:ext>
            </a:extLst>
          </p:cNvPr>
          <p:cNvSpPr/>
          <p:nvPr/>
        </p:nvSpPr>
        <p:spPr bwMode="auto">
          <a:xfrm>
            <a:off x="2297099" y="3481292"/>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0" name="Rounded Rectangle 29">
            <a:extLst>
              <a:ext uri="{FF2B5EF4-FFF2-40B4-BE49-F238E27FC236}">
                <a16:creationId xmlns:a16="http://schemas.microsoft.com/office/drawing/2014/main" id="{AE354F42-9FE1-440D-8BBD-C98BB9E9A201}"/>
              </a:ext>
            </a:extLst>
          </p:cNvPr>
          <p:cNvSpPr/>
          <p:nvPr/>
        </p:nvSpPr>
        <p:spPr bwMode="auto">
          <a:xfrm>
            <a:off x="595160" y="4243698"/>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9" name="Rounded Rectangle 17">
            <a:extLst>
              <a:ext uri="{FF2B5EF4-FFF2-40B4-BE49-F238E27FC236}">
                <a16:creationId xmlns:a16="http://schemas.microsoft.com/office/drawing/2014/main" id="{8DB120DC-3167-42D0-823F-BBCA8D7E330E}"/>
              </a:ext>
            </a:extLst>
          </p:cNvPr>
          <p:cNvSpPr/>
          <p:nvPr/>
        </p:nvSpPr>
        <p:spPr bwMode="auto">
          <a:xfrm>
            <a:off x="4162621" y="424369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9" name="Rounded Rectangle 29">
            <a:extLst>
              <a:ext uri="{FF2B5EF4-FFF2-40B4-BE49-F238E27FC236}">
                <a16:creationId xmlns:a16="http://schemas.microsoft.com/office/drawing/2014/main" id="{C4D85082-8E8E-4E3C-B318-C9EC038FCCD3}"/>
              </a:ext>
            </a:extLst>
          </p:cNvPr>
          <p:cNvSpPr/>
          <p:nvPr/>
        </p:nvSpPr>
        <p:spPr bwMode="auto">
          <a:xfrm>
            <a:off x="2297099" y="424369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2" name="Rounded Rectangle 29">
            <a:extLst>
              <a:ext uri="{FF2B5EF4-FFF2-40B4-BE49-F238E27FC236}">
                <a16:creationId xmlns:a16="http://schemas.microsoft.com/office/drawing/2014/main" id="{78A788B6-A469-4D13-845F-F666A7D54D39}"/>
              </a:ext>
            </a:extLst>
          </p:cNvPr>
          <p:cNvSpPr/>
          <p:nvPr/>
        </p:nvSpPr>
        <p:spPr bwMode="auto">
          <a:xfrm>
            <a:off x="595160" y="5006104"/>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41" name="Rounded Rectangle 17">
            <a:extLst>
              <a:ext uri="{FF2B5EF4-FFF2-40B4-BE49-F238E27FC236}">
                <a16:creationId xmlns:a16="http://schemas.microsoft.com/office/drawing/2014/main" id="{B7E5D509-1DB7-4979-98B6-723BE46EB06F}"/>
              </a:ext>
            </a:extLst>
          </p:cNvPr>
          <p:cNvSpPr/>
          <p:nvPr/>
        </p:nvSpPr>
        <p:spPr bwMode="auto">
          <a:xfrm>
            <a:off x="4162621" y="5006104"/>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0" name="Rounded Rectangle 29">
            <a:extLst>
              <a:ext uri="{FF2B5EF4-FFF2-40B4-BE49-F238E27FC236}">
                <a16:creationId xmlns:a16="http://schemas.microsoft.com/office/drawing/2014/main" id="{15F5CC81-1398-4780-B50C-2A5A6DB9F23B}"/>
              </a:ext>
            </a:extLst>
          </p:cNvPr>
          <p:cNvSpPr/>
          <p:nvPr/>
        </p:nvSpPr>
        <p:spPr bwMode="auto">
          <a:xfrm>
            <a:off x="2297099" y="5006104"/>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3" name="Rounded Rectangle 17">
            <a:extLst>
              <a:ext uri="{FF2B5EF4-FFF2-40B4-BE49-F238E27FC236}">
                <a16:creationId xmlns:a16="http://schemas.microsoft.com/office/drawing/2014/main" id="{0BFAD635-80EC-4D99-A57C-506BDF03C3AE}"/>
              </a:ext>
            </a:extLst>
          </p:cNvPr>
          <p:cNvSpPr/>
          <p:nvPr/>
        </p:nvSpPr>
        <p:spPr bwMode="auto">
          <a:xfrm>
            <a:off x="4162621" y="576850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4" name="Rounded Rectangle 29">
            <a:extLst>
              <a:ext uri="{FF2B5EF4-FFF2-40B4-BE49-F238E27FC236}">
                <a16:creationId xmlns:a16="http://schemas.microsoft.com/office/drawing/2014/main" id="{F398A46C-B77B-4AD0-8515-74799A20A110}"/>
              </a:ext>
            </a:extLst>
          </p:cNvPr>
          <p:cNvSpPr/>
          <p:nvPr/>
        </p:nvSpPr>
        <p:spPr bwMode="auto">
          <a:xfrm>
            <a:off x="595160" y="5768508"/>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51" name="Rounded Rectangle 29">
            <a:extLst>
              <a:ext uri="{FF2B5EF4-FFF2-40B4-BE49-F238E27FC236}">
                <a16:creationId xmlns:a16="http://schemas.microsoft.com/office/drawing/2014/main" id="{3676F106-AFCE-4A63-AF0D-3FED7B82F25E}"/>
              </a:ext>
            </a:extLst>
          </p:cNvPr>
          <p:cNvSpPr/>
          <p:nvPr/>
        </p:nvSpPr>
        <p:spPr bwMode="auto">
          <a:xfrm>
            <a:off x="2297099" y="576850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29" name="Rectangle 106">
            <a:extLst>
              <a:ext uri="{FF2B5EF4-FFF2-40B4-BE49-F238E27FC236}">
                <a16:creationId xmlns:a16="http://schemas.microsoft.com/office/drawing/2014/main" id="{F46E5777-815F-4140-B65D-BCD007A65B22}"/>
              </a:ext>
            </a:extLst>
          </p:cNvPr>
          <p:cNvSpPr>
            <a:spLocks noChangeArrowheads="1"/>
          </p:cNvSpPr>
          <p:nvPr/>
        </p:nvSpPr>
        <p:spPr bwMode="auto">
          <a:xfrm>
            <a:off x="104440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On track or completed</a:t>
            </a:r>
          </a:p>
        </p:txBody>
      </p:sp>
      <p:sp>
        <p:nvSpPr>
          <p:cNvPr id="30" name="Oval 29">
            <a:extLst>
              <a:ext uri="{FF2B5EF4-FFF2-40B4-BE49-F238E27FC236}">
                <a16:creationId xmlns:a16="http://schemas.microsoft.com/office/drawing/2014/main" id="{9927E836-3747-46DA-8D33-68CAB56FDAD0}"/>
              </a:ext>
            </a:extLst>
          </p:cNvPr>
          <p:cNvSpPr/>
          <p:nvPr/>
        </p:nvSpPr>
        <p:spPr bwMode="auto">
          <a:xfrm>
            <a:off x="7448248" y="841851"/>
            <a:ext cx="137160" cy="13716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2" name="Rectangle 105">
            <a:extLst>
              <a:ext uri="{FF2B5EF4-FFF2-40B4-BE49-F238E27FC236}">
                <a16:creationId xmlns:a16="http://schemas.microsoft.com/office/drawing/2014/main" id="{39826153-2BFC-45C0-A466-DB28A15FB62B}"/>
              </a:ext>
            </a:extLst>
          </p:cNvPr>
          <p:cNvSpPr>
            <a:spLocks noChangeArrowheads="1"/>
          </p:cNvSpPr>
          <p:nvPr/>
        </p:nvSpPr>
        <p:spPr bwMode="auto">
          <a:xfrm>
            <a:off x="9028653"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Slightly behind</a:t>
            </a:r>
          </a:p>
        </p:txBody>
      </p:sp>
      <p:sp>
        <p:nvSpPr>
          <p:cNvPr id="53" name="Oval 52">
            <a:extLst>
              <a:ext uri="{FF2B5EF4-FFF2-40B4-BE49-F238E27FC236}">
                <a16:creationId xmlns:a16="http://schemas.microsoft.com/office/drawing/2014/main" id="{40855290-2831-4D73-986F-785A3A872BF7}"/>
              </a:ext>
            </a:extLst>
          </p:cNvPr>
          <p:cNvSpPr/>
          <p:nvPr/>
        </p:nvSpPr>
        <p:spPr bwMode="auto">
          <a:xfrm>
            <a:off x="8852233" y="841851"/>
            <a:ext cx="137160" cy="13716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4" name="Oval 53">
            <a:extLst>
              <a:ext uri="{FF2B5EF4-FFF2-40B4-BE49-F238E27FC236}">
                <a16:creationId xmlns:a16="http://schemas.microsoft.com/office/drawing/2014/main" id="{577A0016-95A1-4068-BB66-B92B96A1B5DD}"/>
              </a:ext>
            </a:extLst>
          </p:cNvPr>
          <p:cNvSpPr/>
          <p:nvPr/>
        </p:nvSpPr>
        <p:spPr bwMode="auto">
          <a:xfrm>
            <a:off x="10256218" y="841851"/>
            <a:ext cx="137160" cy="13716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5" name="Rectangle 105">
            <a:extLst>
              <a:ext uri="{FF2B5EF4-FFF2-40B4-BE49-F238E27FC236}">
                <a16:creationId xmlns:a16="http://schemas.microsoft.com/office/drawing/2014/main" id="{FF356F65-FA2C-4A06-842D-3D05176940F8}"/>
              </a:ext>
            </a:extLst>
          </p:cNvPr>
          <p:cNvSpPr>
            <a:spLocks noChangeArrowheads="1"/>
          </p:cNvSpPr>
          <p:nvPr/>
        </p:nvSpPr>
        <p:spPr bwMode="auto">
          <a:xfrm>
            <a:off x="76246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Significantly behind</a:t>
            </a:r>
          </a:p>
        </p:txBody>
      </p:sp>
      <p:sp>
        <p:nvSpPr>
          <p:cNvPr id="56" name="Oval 55">
            <a:extLst>
              <a:ext uri="{FF2B5EF4-FFF2-40B4-BE49-F238E27FC236}">
                <a16:creationId xmlns:a16="http://schemas.microsoft.com/office/drawing/2014/main" id="{1C770A9E-38F6-452C-A053-9D964A0A551F}"/>
              </a:ext>
            </a:extLst>
          </p:cNvPr>
          <p:cNvSpPr/>
          <p:nvPr/>
        </p:nvSpPr>
        <p:spPr bwMode="auto">
          <a:xfrm>
            <a:off x="2006375" y="2031097"/>
            <a:ext cx="136800" cy="13680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7" name="Oval 56">
            <a:extLst>
              <a:ext uri="{FF2B5EF4-FFF2-40B4-BE49-F238E27FC236}">
                <a16:creationId xmlns:a16="http://schemas.microsoft.com/office/drawing/2014/main" id="{A6682BA3-AD2D-4695-B6E1-3269D3EA45EC}"/>
              </a:ext>
            </a:extLst>
          </p:cNvPr>
          <p:cNvSpPr/>
          <p:nvPr/>
        </p:nvSpPr>
        <p:spPr bwMode="auto">
          <a:xfrm>
            <a:off x="2006375" y="2781180"/>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8" name="Oval 57">
            <a:extLst>
              <a:ext uri="{FF2B5EF4-FFF2-40B4-BE49-F238E27FC236}">
                <a16:creationId xmlns:a16="http://schemas.microsoft.com/office/drawing/2014/main" id="{1831EE8E-9A69-47F9-81FE-F8EE1AD742A9}"/>
              </a:ext>
            </a:extLst>
          </p:cNvPr>
          <p:cNvSpPr/>
          <p:nvPr/>
        </p:nvSpPr>
        <p:spPr bwMode="auto">
          <a:xfrm>
            <a:off x="2006375" y="3547556"/>
            <a:ext cx="136800" cy="1368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9" name="Oval 58">
            <a:extLst>
              <a:ext uri="{FF2B5EF4-FFF2-40B4-BE49-F238E27FC236}">
                <a16:creationId xmlns:a16="http://schemas.microsoft.com/office/drawing/2014/main" id="{EED90864-E6DE-43D4-84E8-91713C51A4F2}"/>
              </a:ext>
            </a:extLst>
          </p:cNvPr>
          <p:cNvSpPr/>
          <p:nvPr/>
        </p:nvSpPr>
        <p:spPr bwMode="auto">
          <a:xfrm>
            <a:off x="2006375" y="4319764"/>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0" name="Oval 59">
            <a:extLst>
              <a:ext uri="{FF2B5EF4-FFF2-40B4-BE49-F238E27FC236}">
                <a16:creationId xmlns:a16="http://schemas.microsoft.com/office/drawing/2014/main" id="{E3BCC4E7-2647-482F-B085-44723C7881C6}"/>
              </a:ext>
            </a:extLst>
          </p:cNvPr>
          <p:cNvSpPr/>
          <p:nvPr/>
        </p:nvSpPr>
        <p:spPr bwMode="auto">
          <a:xfrm>
            <a:off x="2006375" y="5101668"/>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1" name="Oval 60">
            <a:extLst>
              <a:ext uri="{FF2B5EF4-FFF2-40B4-BE49-F238E27FC236}">
                <a16:creationId xmlns:a16="http://schemas.microsoft.com/office/drawing/2014/main" id="{E8109860-436C-4981-B4DF-00C53DDC2A60}"/>
              </a:ext>
            </a:extLst>
          </p:cNvPr>
          <p:cNvSpPr/>
          <p:nvPr/>
        </p:nvSpPr>
        <p:spPr bwMode="auto">
          <a:xfrm>
            <a:off x="2006375" y="5808607"/>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621491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Resistance Management Plan</a:t>
            </a:r>
            <a:br>
              <a:rPr lang="en-US" sz="2400" kern="0" dirty="0"/>
            </a:br>
            <a:r>
              <a:rPr lang="en-US" sz="2400" b="0" kern="0" dirty="0"/>
              <a:t>Dashboard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41</a:t>
            </a:fld>
            <a:endParaRPr lang="en-US" sz="1000" dirty="0">
              <a:solidFill>
                <a:srgbClr val="ADAFBB"/>
              </a:solidFill>
            </a:endParaRPr>
          </a:p>
        </p:txBody>
      </p:sp>
      <p:sp>
        <p:nvSpPr>
          <p:cNvPr id="27" name="Rounded Rectangle 23">
            <a:extLst>
              <a:ext uri="{FF2B5EF4-FFF2-40B4-BE49-F238E27FC236}">
                <a16:creationId xmlns:a16="http://schemas.microsoft.com/office/drawing/2014/main" id="{FE7EC5B4-172C-4BF7-92F0-FE70FE551B7D}"/>
              </a:ext>
            </a:extLst>
          </p:cNvPr>
          <p:cNvSpPr>
            <a:spLocks noChangeArrowheads="1"/>
          </p:cNvSpPr>
          <p:nvPr>
            <p:custDataLst>
              <p:tags r:id="rId2"/>
            </p:custDataLst>
          </p:nvPr>
        </p:nvSpPr>
        <p:spPr bwMode="auto">
          <a:xfrm>
            <a:off x="3044538" y="1586346"/>
            <a:ext cx="8541283"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Mitigation Action</a:t>
            </a:r>
            <a:endParaRPr lang="en-GB" altLang="ja-JP" sz="1200" b="1" baseline="30000" dirty="0">
              <a:solidFill>
                <a:schemeClr val="bg1"/>
              </a:solidFill>
              <a:ea typeface="ＭＳ Ｐゴシック" pitchFamily="50" charset="-128"/>
            </a:endParaRPr>
          </a:p>
        </p:txBody>
      </p:sp>
      <p:sp>
        <p:nvSpPr>
          <p:cNvPr id="28" name="Rounded Rectangle 28">
            <a:extLst>
              <a:ext uri="{FF2B5EF4-FFF2-40B4-BE49-F238E27FC236}">
                <a16:creationId xmlns:a16="http://schemas.microsoft.com/office/drawing/2014/main" id="{6126E7FA-76E9-475B-B4F4-32EA055E7CDD}"/>
              </a:ext>
            </a:extLst>
          </p:cNvPr>
          <p:cNvSpPr>
            <a:spLocks noChangeArrowheads="1"/>
          </p:cNvSpPr>
          <p:nvPr>
            <p:custDataLst>
              <p:tags r:id="rId3"/>
            </p:custDataLst>
          </p:nvPr>
        </p:nvSpPr>
        <p:spPr bwMode="auto">
          <a:xfrm>
            <a:off x="595160" y="1586346"/>
            <a:ext cx="2365625"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Resistance</a:t>
            </a:r>
          </a:p>
        </p:txBody>
      </p:sp>
      <p:sp>
        <p:nvSpPr>
          <p:cNvPr id="26" name="Rounded Rectangle 17">
            <a:extLst>
              <a:ext uri="{FF2B5EF4-FFF2-40B4-BE49-F238E27FC236}">
                <a16:creationId xmlns:a16="http://schemas.microsoft.com/office/drawing/2014/main" id="{4050F6AA-3CAC-405D-918E-3963D035EA44}"/>
              </a:ext>
            </a:extLst>
          </p:cNvPr>
          <p:cNvSpPr/>
          <p:nvPr/>
        </p:nvSpPr>
        <p:spPr bwMode="auto">
          <a:xfrm>
            <a:off x="3044536" y="1956480"/>
            <a:ext cx="8541297"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29" name="Rounded Rectangle 29">
            <a:extLst>
              <a:ext uri="{FF2B5EF4-FFF2-40B4-BE49-F238E27FC236}">
                <a16:creationId xmlns:a16="http://schemas.microsoft.com/office/drawing/2014/main" id="{1B8E78DC-FB09-4BDF-87AA-3F51F1F9C419}"/>
              </a:ext>
            </a:extLst>
          </p:cNvPr>
          <p:cNvSpPr/>
          <p:nvPr/>
        </p:nvSpPr>
        <p:spPr bwMode="auto">
          <a:xfrm>
            <a:off x="595160" y="1956480"/>
            <a:ext cx="2366249"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Resistance Name</a:t>
            </a:r>
          </a:p>
        </p:txBody>
      </p:sp>
      <p:sp>
        <p:nvSpPr>
          <p:cNvPr id="30" name="Rounded Rectangle 17">
            <a:extLst>
              <a:ext uri="{FF2B5EF4-FFF2-40B4-BE49-F238E27FC236}">
                <a16:creationId xmlns:a16="http://schemas.microsoft.com/office/drawing/2014/main" id="{59FDA2B7-89AD-4C6D-9835-B5B838D8676D}"/>
              </a:ext>
            </a:extLst>
          </p:cNvPr>
          <p:cNvSpPr/>
          <p:nvPr/>
        </p:nvSpPr>
        <p:spPr bwMode="auto">
          <a:xfrm>
            <a:off x="3044536" y="2718886"/>
            <a:ext cx="8541297"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2" name="Rounded Rectangle 29">
            <a:extLst>
              <a:ext uri="{FF2B5EF4-FFF2-40B4-BE49-F238E27FC236}">
                <a16:creationId xmlns:a16="http://schemas.microsoft.com/office/drawing/2014/main" id="{264CE88D-F9BB-4054-9319-913C8609171D}"/>
              </a:ext>
            </a:extLst>
          </p:cNvPr>
          <p:cNvSpPr/>
          <p:nvPr/>
        </p:nvSpPr>
        <p:spPr bwMode="auto">
          <a:xfrm>
            <a:off x="595160" y="2718886"/>
            <a:ext cx="2366249"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Resistance Name</a:t>
            </a:r>
          </a:p>
        </p:txBody>
      </p:sp>
      <p:sp>
        <p:nvSpPr>
          <p:cNvPr id="53" name="Rounded Rectangle 17">
            <a:extLst>
              <a:ext uri="{FF2B5EF4-FFF2-40B4-BE49-F238E27FC236}">
                <a16:creationId xmlns:a16="http://schemas.microsoft.com/office/drawing/2014/main" id="{73EF2EC1-543A-43C8-9ACC-986B4455EDE3}"/>
              </a:ext>
            </a:extLst>
          </p:cNvPr>
          <p:cNvSpPr/>
          <p:nvPr/>
        </p:nvSpPr>
        <p:spPr bwMode="auto">
          <a:xfrm>
            <a:off x="3044536" y="3481292"/>
            <a:ext cx="8541297"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4" name="Rounded Rectangle 29">
            <a:extLst>
              <a:ext uri="{FF2B5EF4-FFF2-40B4-BE49-F238E27FC236}">
                <a16:creationId xmlns:a16="http://schemas.microsoft.com/office/drawing/2014/main" id="{2FB6D092-B7BB-48AF-8D35-BD2EF347CAE1}"/>
              </a:ext>
            </a:extLst>
          </p:cNvPr>
          <p:cNvSpPr/>
          <p:nvPr/>
        </p:nvSpPr>
        <p:spPr bwMode="auto">
          <a:xfrm>
            <a:off x="595160" y="3481292"/>
            <a:ext cx="2366249"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Resistance Name</a:t>
            </a:r>
          </a:p>
        </p:txBody>
      </p:sp>
      <p:sp>
        <p:nvSpPr>
          <p:cNvPr id="55" name="Rounded Rectangle 17">
            <a:extLst>
              <a:ext uri="{FF2B5EF4-FFF2-40B4-BE49-F238E27FC236}">
                <a16:creationId xmlns:a16="http://schemas.microsoft.com/office/drawing/2014/main" id="{7B7B20F2-49FF-45F0-B07C-BAD0EBFB7760}"/>
              </a:ext>
            </a:extLst>
          </p:cNvPr>
          <p:cNvSpPr/>
          <p:nvPr/>
        </p:nvSpPr>
        <p:spPr bwMode="auto">
          <a:xfrm>
            <a:off x="3044536" y="4243698"/>
            <a:ext cx="8541297"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6" name="Rounded Rectangle 29">
            <a:extLst>
              <a:ext uri="{FF2B5EF4-FFF2-40B4-BE49-F238E27FC236}">
                <a16:creationId xmlns:a16="http://schemas.microsoft.com/office/drawing/2014/main" id="{C4F73D83-F65A-428B-81D2-18467F9E5007}"/>
              </a:ext>
            </a:extLst>
          </p:cNvPr>
          <p:cNvSpPr/>
          <p:nvPr/>
        </p:nvSpPr>
        <p:spPr bwMode="auto">
          <a:xfrm>
            <a:off x="595160" y="4243698"/>
            <a:ext cx="2366249"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Resistance Name</a:t>
            </a:r>
          </a:p>
        </p:txBody>
      </p:sp>
      <p:sp>
        <p:nvSpPr>
          <p:cNvPr id="57" name="Rounded Rectangle 17">
            <a:extLst>
              <a:ext uri="{FF2B5EF4-FFF2-40B4-BE49-F238E27FC236}">
                <a16:creationId xmlns:a16="http://schemas.microsoft.com/office/drawing/2014/main" id="{96F018B9-92F6-4FBB-A600-86A209B9B914}"/>
              </a:ext>
            </a:extLst>
          </p:cNvPr>
          <p:cNvSpPr/>
          <p:nvPr/>
        </p:nvSpPr>
        <p:spPr bwMode="auto">
          <a:xfrm>
            <a:off x="3044536" y="5006104"/>
            <a:ext cx="8541297"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8" name="Rounded Rectangle 29">
            <a:extLst>
              <a:ext uri="{FF2B5EF4-FFF2-40B4-BE49-F238E27FC236}">
                <a16:creationId xmlns:a16="http://schemas.microsoft.com/office/drawing/2014/main" id="{8C2A4256-497E-47A6-8570-D335AC1B9ECA}"/>
              </a:ext>
            </a:extLst>
          </p:cNvPr>
          <p:cNvSpPr/>
          <p:nvPr/>
        </p:nvSpPr>
        <p:spPr bwMode="auto">
          <a:xfrm>
            <a:off x="595160" y="5006104"/>
            <a:ext cx="2366249"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Resistance Name</a:t>
            </a:r>
          </a:p>
        </p:txBody>
      </p:sp>
      <p:sp>
        <p:nvSpPr>
          <p:cNvPr id="59" name="Rounded Rectangle 17">
            <a:extLst>
              <a:ext uri="{FF2B5EF4-FFF2-40B4-BE49-F238E27FC236}">
                <a16:creationId xmlns:a16="http://schemas.microsoft.com/office/drawing/2014/main" id="{3B6E491F-27D4-4C73-A6A3-5C756F15F7A8}"/>
              </a:ext>
            </a:extLst>
          </p:cNvPr>
          <p:cNvSpPr/>
          <p:nvPr/>
        </p:nvSpPr>
        <p:spPr bwMode="auto">
          <a:xfrm>
            <a:off x="3044536" y="5768508"/>
            <a:ext cx="8541297"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60" name="Rounded Rectangle 29">
            <a:extLst>
              <a:ext uri="{FF2B5EF4-FFF2-40B4-BE49-F238E27FC236}">
                <a16:creationId xmlns:a16="http://schemas.microsoft.com/office/drawing/2014/main" id="{D3F5FA94-4E42-401C-83E1-7EC5A0E22CAD}"/>
              </a:ext>
            </a:extLst>
          </p:cNvPr>
          <p:cNvSpPr/>
          <p:nvPr/>
        </p:nvSpPr>
        <p:spPr bwMode="auto">
          <a:xfrm>
            <a:off x="595160" y="5768508"/>
            <a:ext cx="2366249"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Resistance Name</a:t>
            </a:r>
          </a:p>
        </p:txBody>
      </p:sp>
      <p:sp>
        <p:nvSpPr>
          <p:cNvPr id="21" name="Rectangle 105">
            <a:extLst>
              <a:ext uri="{FF2B5EF4-FFF2-40B4-BE49-F238E27FC236}">
                <a16:creationId xmlns:a16="http://schemas.microsoft.com/office/drawing/2014/main" id="{263B3B73-A91D-4A3B-BB3A-20292BB05612}"/>
              </a:ext>
            </a:extLst>
          </p:cNvPr>
          <p:cNvSpPr>
            <a:spLocks noChangeArrowheads="1"/>
          </p:cNvSpPr>
          <p:nvPr/>
        </p:nvSpPr>
        <p:spPr bwMode="auto">
          <a:xfrm>
            <a:off x="8821287" y="848876"/>
            <a:ext cx="846386"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Work in progress</a:t>
            </a:r>
          </a:p>
        </p:txBody>
      </p:sp>
      <p:sp>
        <p:nvSpPr>
          <p:cNvPr id="22" name="Oval 21">
            <a:extLst>
              <a:ext uri="{FF2B5EF4-FFF2-40B4-BE49-F238E27FC236}">
                <a16:creationId xmlns:a16="http://schemas.microsoft.com/office/drawing/2014/main" id="{FCA556FA-1014-493B-B55E-DE200972D6F2}"/>
              </a:ext>
            </a:extLst>
          </p:cNvPr>
          <p:cNvSpPr/>
          <p:nvPr/>
        </p:nvSpPr>
        <p:spPr bwMode="auto">
          <a:xfrm>
            <a:off x="8644867" y="841851"/>
            <a:ext cx="137160" cy="13716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9" name="Rectangle 106">
            <a:extLst>
              <a:ext uri="{FF2B5EF4-FFF2-40B4-BE49-F238E27FC236}">
                <a16:creationId xmlns:a16="http://schemas.microsoft.com/office/drawing/2014/main" id="{026117D5-2E89-4A0C-8025-CC3D74CF0ACE}"/>
              </a:ext>
            </a:extLst>
          </p:cNvPr>
          <p:cNvSpPr>
            <a:spLocks noChangeArrowheads="1"/>
          </p:cNvSpPr>
          <p:nvPr/>
        </p:nvSpPr>
        <p:spPr bwMode="auto">
          <a:xfrm>
            <a:off x="10119073" y="848876"/>
            <a:ext cx="1466748"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Resistance properly managed</a:t>
            </a:r>
          </a:p>
        </p:txBody>
      </p:sp>
      <p:sp>
        <p:nvSpPr>
          <p:cNvPr id="23" name="Oval 22">
            <a:extLst>
              <a:ext uri="{FF2B5EF4-FFF2-40B4-BE49-F238E27FC236}">
                <a16:creationId xmlns:a16="http://schemas.microsoft.com/office/drawing/2014/main" id="{F539B481-395F-4B37-8874-2B2DE290E224}"/>
              </a:ext>
            </a:extLst>
          </p:cNvPr>
          <p:cNvSpPr/>
          <p:nvPr/>
        </p:nvSpPr>
        <p:spPr bwMode="auto">
          <a:xfrm>
            <a:off x="9931223" y="841851"/>
            <a:ext cx="137160" cy="13716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0" name="Oval 19">
            <a:extLst>
              <a:ext uri="{FF2B5EF4-FFF2-40B4-BE49-F238E27FC236}">
                <a16:creationId xmlns:a16="http://schemas.microsoft.com/office/drawing/2014/main" id="{5643F17C-38BE-4A7F-9BE6-78BF6C85D014}"/>
              </a:ext>
            </a:extLst>
          </p:cNvPr>
          <p:cNvSpPr/>
          <p:nvPr/>
        </p:nvSpPr>
        <p:spPr bwMode="auto">
          <a:xfrm>
            <a:off x="6669221" y="841851"/>
            <a:ext cx="137160" cy="13716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4" name="Rectangle 105">
            <a:extLst>
              <a:ext uri="{FF2B5EF4-FFF2-40B4-BE49-F238E27FC236}">
                <a16:creationId xmlns:a16="http://schemas.microsoft.com/office/drawing/2014/main" id="{849A4EF6-7041-4853-8C0F-EF643E9AC4E2}"/>
              </a:ext>
            </a:extLst>
          </p:cNvPr>
          <p:cNvSpPr>
            <a:spLocks noChangeArrowheads="1"/>
          </p:cNvSpPr>
          <p:nvPr/>
        </p:nvSpPr>
        <p:spPr bwMode="auto">
          <a:xfrm>
            <a:off x="6845641" y="848876"/>
            <a:ext cx="1535677"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Mitigation Actions to be started</a:t>
            </a:r>
          </a:p>
        </p:txBody>
      </p:sp>
      <p:sp>
        <p:nvSpPr>
          <p:cNvPr id="25" name="Oval 24">
            <a:extLst>
              <a:ext uri="{FF2B5EF4-FFF2-40B4-BE49-F238E27FC236}">
                <a16:creationId xmlns:a16="http://schemas.microsoft.com/office/drawing/2014/main" id="{1BFD84F3-C2DC-43B2-A66F-A5B09D323F1C}"/>
              </a:ext>
            </a:extLst>
          </p:cNvPr>
          <p:cNvSpPr/>
          <p:nvPr/>
        </p:nvSpPr>
        <p:spPr bwMode="auto">
          <a:xfrm>
            <a:off x="2744130" y="2031097"/>
            <a:ext cx="136800" cy="13680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1" name="Oval 30">
            <a:extLst>
              <a:ext uri="{FF2B5EF4-FFF2-40B4-BE49-F238E27FC236}">
                <a16:creationId xmlns:a16="http://schemas.microsoft.com/office/drawing/2014/main" id="{1DB05D0F-155B-4AC5-83FD-4FB55BB51056}"/>
              </a:ext>
            </a:extLst>
          </p:cNvPr>
          <p:cNvSpPr/>
          <p:nvPr/>
        </p:nvSpPr>
        <p:spPr bwMode="auto">
          <a:xfrm>
            <a:off x="2744130" y="2781180"/>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2" name="Oval 31">
            <a:extLst>
              <a:ext uri="{FF2B5EF4-FFF2-40B4-BE49-F238E27FC236}">
                <a16:creationId xmlns:a16="http://schemas.microsoft.com/office/drawing/2014/main" id="{CDAB6088-CDCE-407D-9FAD-332A5DF24946}"/>
              </a:ext>
            </a:extLst>
          </p:cNvPr>
          <p:cNvSpPr/>
          <p:nvPr/>
        </p:nvSpPr>
        <p:spPr bwMode="auto">
          <a:xfrm>
            <a:off x="2744130" y="3547556"/>
            <a:ext cx="136800" cy="1368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3" name="Oval 32">
            <a:extLst>
              <a:ext uri="{FF2B5EF4-FFF2-40B4-BE49-F238E27FC236}">
                <a16:creationId xmlns:a16="http://schemas.microsoft.com/office/drawing/2014/main" id="{70D6EDA6-1CC4-41A7-A7E0-26A3319D4BD2}"/>
              </a:ext>
            </a:extLst>
          </p:cNvPr>
          <p:cNvSpPr/>
          <p:nvPr/>
        </p:nvSpPr>
        <p:spPr bwMode="auto">
          <a:xfrm>
            <a:off x="2744130" y="4319764"/>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4" name="Oval 33">
            <a:extLst>
              <a:ext uri="{FF2B5EF4-FFF2-40B4-BE49-F238E27FC236}">
                <a16:creationId xmlns:a16="http://schemas.microsoft.com/office/drawing/2014/main" id="{AFB970B8-6502-4A77-88F7-E4C12B53B7DB}"/>
              </a:ext>
            </a:extLst>
          </p:cNvPr>
          <p:cNvSpPr/>
          <p:nvPr/>
        </p:nvSpPr>
        <p:spPr bwMode="auto">
          <a:xfrm>
            <a:off x="2744130" y="5101668"/>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Oval 34">
            <a:extLst>
              <a:ext uri="{FF2B5EF4-FFF2-40B4-BE49-F238E27FC236}">
                <a16:creationId xmlns:a16="http://schemas.microsoft.com/office/drawing/2014/main" id="{666F8A2C-C0B8-457C-9C29-88F1B44CAE64}"/>
              </a:ext>
            </a:extLst>
          </p:cNvPr>
          <p:cNvSpPr/>
          <p:nvPr/>
        </p:nvSpPr>
        <p:spPr bwMode="auto">
          <a:xfrm>
            <a:off x="2744130" y="5808607"/>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4024012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42</a:t>
            </a:fld>
            <a:endParaRPr lang="en-US" sz="1000" dirty="0">
              <a:solidFill>
                <a:srgbClr val="ADAFBB"/>
              </a:solidFill>
            </a:endParaRPr>
          </a:p>
        </p:txBody>
      </p:sp>
    </p:spTree>
    <p:extLst>
      <p:ext uri="{BB962C8B-B14F-4D97-AF65-F5344CB8AC3E}">
        <p14:creationId xmlns:p14="http://schemas.microsoft.com/office/powerpoint/2010/main" val="3267391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Reinforce the Change</a:t>
            </a:r>
            <a:br>
              <a:rPr lang="en-US" sz="2400" kern="0" dirty="0"/>
            </a:br>
            <a:r>
              <a:rPr lang="en-US" sz="2400" b="0" kern="0" dirty="0"/>
              <a:t>List of activities to be done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43</a:t>
            </a:fld>
            <a:endParaRPr lang="en-US" sz="1000" dirty="0">
              <a:solidFill>
                <a:srgbClr val="ADAFBB"/>
              </a:solidFill>
            </a:endParaRPr>
          </a:p>
        </p:txBody>
      </p:sp>
      <p:sp>
        <p:nvSpPr>
          <p:cNvPr id="37" name="Rounded Rectangle 23">
            <a:extLst>
              <a:ext uri="{FF2B5EF4-FFF2-40B4-BE49-F238E27FC236}">
                <a16:creationId xmlns:a16="http://schemas.microsoft.com/office/drawing/2014/main" id="{D5FAAA06-7C4E-425C-8D3E-B96CA92DCB01}"/>
              </a:ext>
            </a:extLst>
          </p:cNvPr>
          <p:cNvSpPr>
            <a:spLocks noChangeArrowheads="1"/>
          </p:cNvSpPr>
          <p:nvPr>
            <p:custDataLst>
              <p:tags r:id="rId2"/>
            </p:custDataLst>
          </p:nvPr>
        </p:nvSpPr>
        <p:spPr bwMode="auto">
          <a:xfrm>
            <a:off x="8569185" y="1586346"/>
            <a:ext cx="3016635" cy="327037"/>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Responsible</a:t>
            </a:r>
            <a:endParaRPr lang="en-GB" altLang="ja-JP" sz="1200" b="1" baseline="30000" dirty="0">
              <a:solidFill>
                <a:schemeClr val="bg1"/>
              </a:solidFill>
              <a:ea typeface="ＭＳ Ｐゴシック" pitchFamily="50" charset="-128"/>
            </a:endParaRPr>
          </a:p>
        </p:txBody>
      </p:sp>
      <p:sp>
        <p:nvSpPr>
          <p:cNvPr id="38" name="Rounded Rectangle 28">
            <a:extLst>
              <a:ext uri="{FF2B5EF4-FFF2-40B4-BE49-F238E27FC236}">
                <a16:creationId xmlns:a16="http://schemas.microsoft.com/office/drawing/2014/main" id="{0900FC07-2043-415D-A869-D696770C85CE}"/>
              </a:ext>
            </a:extLst>
          </p:cNvPr>
          <p:cNvSpPr>
            <a:spLocks noChangeArrowheads="1"/>
          </p:cNvSpPr>
          <p:nvPr>
            <p:custDataLst>
              <p:tags r:id="rId3"/>
            </p:custDataLst>
          </p:nvPr>
        </p:nvSpPr>
        <p:spPr bwMode="auto">
          <a:xfrm>
            <a:off x="595160" y="1586346"/>
            <a:ext cx="7873200" cy="327037"/>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List of activities</a:t>
            </a:r>
            <a:endParaRPr lang="en-GB" altLang="ja-JP" sz="1200" b="1" baseline="30000" dirty="0">
              <a:solidFill>
                <a:schemeClr val="bg1"/>
              </a:solidFill>
              <a:ea typeface="ＭＳ Ｐゴシック" pitchFamily="50" charset="-128"/>
            </a:endParaRPr>
          </a:p>
        </p:txBody>
      </p:sp>
      <p:sp>
        <p:nvSpPr>
          <p:cNvPr id="36" name="Rounded Rectangle 17">
            <a:extLst>
              <a:ext uri="{FF2B5EF4-FFF2-40B4-BE49-F238E27FC236}">
                <a16:creationId xmlns:a16="http://schemas.microsoft.com/office/drawing/2014/main" id="{6AB22968-4633-494F-811B-770A217BA65C}"/>
              </a:ext>
            </a:extLst>
          </p:cNvPr>
          <p:cNvSpPr/>
          <p:nvPr/>
        </p:nvSpPr>
        <p:spPr bwMode="auto">
          <a:xfrm>
            <a:off x="8569185" y="1982833"/>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39" name="Rounded Rectangle 29">
            <a:extLst>
              <a:ext uri="{FF2B5EF4-FFF2-40B4-BE49-F238E27FC236}">
                <a16:creationId xmlns:a16="http://schemas.microsoft.com/office/drawing/2014/main" id="{DC9262A4-8075-4707-BF91-E78469D4AC46}"/>
              </a:ext>
            </a:extLst>
          </p:cNvPr>
          <p:cNvSpPr/>
          <p:nvPr/>
        </p:nvSpPr>
        <p:spPr bwMode="auto">
          <a:xfrm>
            <a:off x="595160" y="1982833"/>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40" name="Rounded Rectangle 17">
            <a:extLst>
              <a:ext uri="{FF2B5EF4-FFF2-40B4-BE49-F238E27FC236}">
                <a16:creationId xmlns:a16="http://schemas.microsoft.com/office/drawing/2014/main" id="{54D148C6-98D5-4572-8BC7-5A8A21B80F99}"/>
              </a:ext>
            </a:extLst>
          </p:cNvPr>
          <p:cNvSpPr/>
          <p:nvPr/>
        </p:nvSpPr>
        <p:spPr bwMode="auto">
          <a:xfrm>
            <a:off x="8569185" y="2555218"/>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41" name="Rounded Rectangle 29">
            <a:extLst>
              <a:ext uri="{FF2B5EF4-FFF2-40B4-BE49-F238E27FC236}">
                <a16:creationId xmlns:a16="http://schemas.microsoft.com/office/drawing/2014/main" id="{F8639D44-70D0-4DAA-BE14-781FAFD38CB0}"/>
              </a:ext>
            </a:extLst>
          </p:cNvPr>
          <p:cNvSpPr/>
          <p:nvPr/>
        </p:nvSpPr>
        <p:spPr bwMode="auto">
          <a:xfrm>
            <a:off x="595160" y="2555218"/>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42" name="Rounded Rectangle 17">
            <a:extLst>
              <a:ext uri="{FF2B5EF4-FFF2-40B4-BE49-F238E27FC236}">
                <a16:creationId xmlns:a16="http://schemas.microsoft.com/office/drawing/2014/main" id="{68534521-EF10-4528-B207-86BDC9A7532C}"/>
              </a:ext>
            </a:extLst>
          </p:cNvPr>
          <p:cNvSpPr/>
          <p:nvPr/>
        </p:nvSpPr>
        <p:spPr bwMode="auto">
          <a:xfrm>
            <a:off x="8569185" y="3127603"/>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43" name="Rounded Rectangle 29">
            <a:extLst>
              <a:ext uri="{FF2B5EF4-FFF2-40B4-BE49-F238E27FC236}">
                <a16:creationId xmlns:a16="http://schemas.microsoft.com/office/drawing/2014/main" id="{23ED9E16-FA92-4150-A8C3-E194D91FF234}"/>
              </a:ext>
            </a:extLst>
          </p:cNvPr>
          <p:cNvSpPr/>
          <p:nvPr/>
        </p:nvSpPr>
        <p:spPr bwMode="auto">
          <a:xfrm>
            <a:off x="595160" y="3127603"/>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44" name="Rounded Rectangle 17">
            <a:extLst>
              <a:ext uri="{FF2B5EF4-FFF2-40B4-BE49-F238E27FC236}">
                <a16:creationId xmlns:a16="http://schemas.microsoft.com/office/drawing/2014/main" id="{A8A1A73F-3CB5-4C69-B65C-BC49AAEEE3B0}"/>
              </a:ext>
            </a:extLst>
          </p:cNvPr>
          <p:cNvSpPr/>
          <p:nvPr/>
        </p:nvSpPr>
        <p:spPr bwMode="auto">
          <a:xfrm>
            <a:off x="8569185" y="3699988"/>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45" name="Rounded Rectangle 29">
            <a:extLst>
              <a:ext uri="{FF2B5EF4-FFF2-40B4-BE49-F238E27FC236}">
                <a16:creationId xmlns:a16="http://schemas.microsoft.com/office/drawing/2014/main" id="{28F1DB28-EE74-4694-9DA6-2243D0ACAF26}"/>
              </a:ext>
            </a:extLst>
          </p:cNvPr>
          <p:cNvSpPr/>
          <p:nvPr/>
        </p:nvSpPr>
        <p:spPr bwMode="auto">
          <a:xfrm>
            <a:off x="595160" y="3699988"/>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46" name="Rounded Rectangle 17">
            <a:extLst>
              <a:ext uri="{FF2B5EF4-FFF2-40B4-BE49-F238E27FC236}">
                <a16:creationId xmlns:a16="http://schemas.microsoft.com/office/drawing/2014/main" id="{5421027D-CC11-4BDE-B88A-7035EDDE9B78}"/>
              </a:ext>
            </a:extLst>
          </p:cNvPr>
          <p:cNvSpPr/>
          <p:nvPr/>
        </p:nvSpPr>
        <p:spPr bwMode="auto">
          <a:xfrm>
            <a:off x="8569185" y="4272373"/>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47" name="Rounded Rectangle 29">
            <a:extLst>
              <a:ext uri="{FF2B5EF4-FFF2-40B4-BE49-F238E27FC236}">
                <a16:creationId xmlns:a16="http://schemas.microsoft.com/office/drawing/2014/main" id="{22A5A5C0-D393-4E26-8D89-94F510B43D0B}"/>
              </a:ext>
            </a:extLst>
          </p:cNvPr>
          <p:cNvSpPr/>
          <p:nvPr/>
        </p:nvSpPr>
        <p:spPr bwMode="auto">
          <a:xfrm>
            <a:off x="595160" y="4272373"/>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48" name="Rounded Rectangle 17">
            <a:extLst>
              <a:ext uri="{FF2B5EF4-FFF2-40B4-BE49-F238E27FC236}">
                <a16:creationId xmlns:a16="http://schemas.microsoft.com/office/drawing/2014/main" id="{E9CD9734-2B85-4913-B6D2-DED03A240B4B}"/>
              </a:ext>
            </a:extLst>
          </p:cNvPr>
          <p:cNvSpPr/>
          <p:nvPr/>
        </p:nvSpPr>
        <p:spPr bwMode="auto">
          <a:xfrm>
            <a:off x="8569185" y="4844758"/>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49" name="Rounded Rectangle 29">
            <a:extLst>
              <a:ext uri="{FF2B5EF4-FFF2-40B4-BE49-F238E27FC236}">
                <a16:creationId xmlns:a16="http://schemas.microsoft.com/office/drawing/2014/main" id="{311A117A-5FE6-44BB-9F1E-201C57A2FD94}"/>
              </a:ext>
            </a:extLst>
          </p:cNvPr>
          <p:cNvSpPr/>
          <p:nvPr/>
        </p:nvSpPr>
        <p:spPr bwMode="auto">
          <a:xfrm>
            <a:off x="595160" y="4844758"/>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50" name="Rounded Rectangle 17">
            <a:extLst>
              <a:ext uri="{FF2B5EF4-FFF2-40B4-BE49-F238E27FC236}">
                <a16:creationId xmlns:a16="http://schemas.microsoft.com/office/drawing/2014/main" id="{AA9A1B2F-4F13-4C15-B6A6-A9559F6C053B}"/>
              </a:ext>
            </a:extLst>
          </p:cNvPr>
          <p:cNvSpPr/>
          <p:nvPr/>
        </p:nvSpPr>
        <p:spPr bwMode="auto">
          <a:xfrm>
            <a:off x="8569185" y="5417143"/>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51" name="Rounded Rectangle 29">
            <a:extLst>
              <a:ext uri="{FF2B5EF4-FFF2-40B4-BE49-F238E27FC236}">
                <a16:creationId xmlns:a16="http://schemas.microsoft.com/office/drawing/2014/main" id="{E4ECB616-DCBC-40A5-9DAE-CB73543ED3AC}"/>
              </a:ext>
            </a:extLst>
          </p:cNvPr>
          <p:cNvSpPr/>
          <p:nvPr/>
        </p:nvSpPr>
        <p:spPr bwMode="auto">
          <a:xfrm>
            <a:off x="595160" y="5417143"/>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61" name="Rounded Rectangle 17">
            <a:extLst>
              <a:ext uri="{FF2B5EF4-FFF2-40B4-BE49-F238E27FC236}">
                <a16:creationId xmlns:a16="http://schemas.microsoft.com/office/drawing/2014/main" id="{CAF76BBF-D601-4F1D-86BF-49B379D60FFB}"/>
              </a:ext>
            </a:extLst>
          </p:cNvPr>
          <p:cNvSpPr/>
          <p:nvPr/>
        </p:nvSpPr>
        <p:spPr bwMode="auto">
          <a:xfrm>
            <a:off x="8569185" y="5989526"/>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62" name="Rounded Rectangle 29">
            <a:extLst>
              <a:ext uri="{FF2B5EF4-FFF2-40B4-BE49-F238E27FC236}">
                <a16:creationId xmlns:a16="http://schemas.microsoft.com/office/drawing/2014/main" id="{6E3DC432-361A-4193-9957-7674A8004F61}"/>
              </a:ext>
            </a:extLst>
          </p:cNvPr>
          <p:cNvSpPr/>
          <p:nvPr/>
        </p:nvSpPr>
        <p:spPr bwMode="auto">
          <a:xfrm>
            <a:off x="595160" y="5989526"/>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Tree>
    <p:extLst>
      <p:ext uri="{BB962C8B-B14F-4D97-AF65-F5344CB8AC3E}">
        <p14:creationId xmlns:p14="http://schemas.microsoft.com/office/powerpoint/2010/main" val="2423888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44</a:t>
            </a:fld>
            <a:endParaRPr lang="en-US" sz="1000" dirty="0">
              <a:solidFill>
                <a:srgbClr val="ADAFBB"/>
              </a:solidFill>
            </a:endParaRPr>
          </a:p>
        </p:txBody>
      </p:sp>
    </p:spTree>
    <p:extLst>
      <p:ext uri="{BB962C8B-B14F-4D97-AF65-F5344CB8AC3E}">
        <p14:creationId xmlns:p14="http://schemas.microsoft.com/office/powerpoint/2010/main" val="2315154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Scale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45</a:t>
            </a:fld>
            <a:endParaRPr lang="en-US" sz="1000" dirty="0">
              <a:solidFill>
                <a:srgbClr val="ADAFBB"/>
              </a:solidFill>
            </a:endParaRPr>
          </a:p>
        </p:txBody>
      </p:sp>
      <p:sp>
        <p:nvSpPr>
          <p:cNvPr id="30" name="Rounded Rectangle 123">
            <a:extLst>
              <a:ext uri="{FF2B5EF4-FFF2-40B4-BE49-F238E27FC236}">
                <a16:creationId xmlns:a16="http://schemas.microsoft.com/office/drawing/2014/main" id="{A15C96F2-1C3C-4796-9198-C1ED9E5A8A6F}"/>
              </a:ext>
            </a:extLst>
          </p:cNvPr>
          <p:cNvSpPr/>
          <p:nvPr/>
        </p:nvSpPr>
        <p:spPr bwMode="auto">
          <a:xfrm>
            <a:off x="1683801" y="1589808"/>
            <a:ext cx="1954800" cy="157842"/>
          </a:xfrm>
          <a:prstGeom prst="rect">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Low</a:t>
            </a:r>
          </a:p>
        </p:txBody>
      </p:sp>
      <p:sp>
        <p:nvSpPr>
          <p:cNvPr id="29" name="Rounded Rectangle 125">
            <a:extLst>
              <a:ext uri="{FF2B5EF4-FFF2-40B4-BE49-F238E27FC236}">
                <a16:creationId xmlns:a16="http://schemas.microsoft.com/office/drawing/2014/main" id="{99588362-1E66-4F91-9CE6-72EB8B1106C1}"/>
              </a:ext>
            </a:extLst>
          </p:cNvPr>
          <p:cNvSpPr/>
          <p:nvPr/>
        </p:nvSpPr>
        <p:spPr bwMode="auto">
          <a:xfrm>
            <a:off x="604837" y="2217530"/>
            <a:ext cx="982159" cy="59646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solidFill>
                  <a:schemeClr val="bg1"/>
                </a:solidFill>
              </a:rPr>
              <a:t>Complexity of the change</a:t>
            </a:r>
          </a:p>
        </p:txBody>
      </p:sp>
      <p:sp>
        <p:nvSpPr>
          <p:cNvPr id="57" name="Rounded Rectangle 152">
            <a:extLst>
              <a:ext uri="{FF2B5EF4-FFF2-40B4-BE49-F238E27FC236}">
                <a16:creationId xmlns:a16="http://schemas.microsoft.com/office/drawing/2014/main" id="{BE6F78B8-FC4C-4212-A920-5D98F8AAF081}"/>
              </a:ext>
            </a:extLst>
          </p:cNvPr>
          <p:cNvSpPr/>
          <p:nvPr/>
        </p:nvSpPr>
        <p:spPr bwMode="auto">
          <a:xfrm>
            <a:off x="1683801" y="2217530"/>
            <a:ext cx="9893704" cy="596462"/>
          </a:xfrm>
          <a:prstGeom prst="rect">
            <a:avLst/>
          </a:prstGeom>
          <a:solidFill>
            <a:schemeClr val="bg1"/>
          </a:solidFill>
          <a:ln>
            <a:noFill/>
          </a:ln>
          <a:effectLst/>
        </p:spPr>
        <p:txBody>
          <a:bodyPr wrap="square" lIns="91428" tIns="45715" rIns="91428" bIns="45715" rtlCol="0" anchor="ctr">
            <a:noAutofit/>
          </a:bodyPr>
          <a:lstStyle/>
          <a:p>
            <a:pPr lvl="0" algn="ctr" defTabSz="623853">
              <a:buClr>
                <a:srgbClr val="000000"/>
              </a:buClr>
              <a:defRPr/>
            </a:pPr>
            <a:r>
              <a:rPr lang="en-AU" sz="900" kern="0" dirty="0"/>
              <a:t>The </a:t>
            </a:r>
            <a:r>
              <a:rPr lang="en-US" sz="900" kern="0" dirty="0"/>
              <a:t>Complexity of the change depends on how we rated the impact intensity of the “</a:t>
            </a:r>
            <a:r>
              <a:rPr lang="en-US" sz="900" b="1" kern="0" dirty="0"/>
              <a:t>People increase / reduction” change, “System” change, “Process” change, “Organization structure” change and “Culture” change </a:t>
            </a:r>
            <a:r>
              <a:rPr lang="en-US" sz="900" kern="0" dirty="0"/>
              <a:t>(see below)</a:t>
            </a:r>
          </a:p>
        </p:txBody>
      </p:sp>
      <p:sp>
        <p:nvSpPr>
          <p:cNvPr id="31" name="Rounded Rectangle 124">
            <a:extLst>
              <a:ext uri="{FF2B5EF4-FFF2-40B4-BE49-F238E27FC236}">
                <a16:creationId xmlns:a16="http://schemas.microsoft.com/office/drawing/2014/main" id="{3045CA18-97B5-4178-A355-7FEB9DB3875A}"/>
              </a:ext>
            </a:extLst>
          </p:cNvPr>
          <p:cNvSpPr/>
          <p:nvPr/>
        </p:nvSpPr>
        <p:spPr bwMode="auto">
          <a:xfrm>
            <a:off x="3671118" y="1589808"/>
            <a:ext cx="1954800" cy="157842"/>
          </a:xfrm>
          <a:prstGeom prst="rect">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Moderate</a:t>
            </a:r>
          </a:p>
        </p:txBody>
      </p:sp>
      <p:sp>
        <p:nvSpPr>
          <p:cNvPr id="32" name="Rounded Rectangle 129">
            <a:extLst>
              <a:ext uri="{FF2B5EF4-FFF2-40B4-BE49-F238E27FC236}">
                <a16:creationId xmlns:a16="http://schemas.microsoft.com/office/drawing/2014/main" id="{95A94C99-B0D6-4A4B-B3AA-A3F48DB57728}"/>
              </a:ext>
            </a:extLst>
          </p:cNvPr>
          <p:cNvSpPr/>
          <p:nvPr/>
        </p:nvSpPr>
        <p:spPr bwMode="auto">
          <a:xfrm>
            <a:off x="5658435" y="1589808"/>
            <a:ext cx="1954800" cy="157842"/>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900" kern="0" dirty="0"/>
              <a:t>Medium</a:t>
            </a:r>
          </a:p>
        </p:txBody>
      </p:sp>
      <p:sp>
        <p:nvSpPr>
          <p:cNvPr id="33" name="Rounded Rectangle 130">
            <a:extLst>
              <a:ext uri="{FF2B5EF4-FFF2-40B4-BE49-F238E27FC236}">
                <a16:creationId xmlns:a16="http://schemas.microsoft.com/office/drawing/2014/main" id="{63DF35F5-1F66-4A0B-8B85-8ED313A11D62}"/>
              </a:ext>
            </a:extLst>
          </p:cNvPr>
          <p:cNvSpPr/>
          <p:nvPr/>
        </p:nvSpPr>
        <p:spPr bwMode="auto">
          <a:xfrm>
            <a:off x="7645752" y="1589808"/>
            <a:ext cx="1954800" cy="157842"/>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High</a:t>
            </a:r>
          </a:p>
        </p:txBody>
      </p:sp>
      <p:sp>
        <p:nvSpPr>
          <p:cNvPr id="34" name="Rounded Rectangle 133">
            <a:extLst>
              <a:ext uri="{FF2B5EF4-FFF2-40B4-BE49-F238E27FC236}">
                <a16:creationId xmlns:a16="http://schemas.microsoft.com/office/drawing/2014/main" id="{79193D84-D82A-4402-BD5E-586AF6B3475D}"/>
              </a:ext>
            </a:extLst>
          </p:cNvPr>
          <p:cNvSpPr/>
          <p:nvPr/>
        </p:nvSpPr>
        <p:spPr bwMode="auto">
          <a:xfrm>
            <a:off x="9633068" y="1589808"/>
            <a:ext cx="1954800" cy="157842"/>
          </a:xfrm>
          <a:prstGeom prst="rect">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Extreme</a:t>
            </a:r>
          </a:p>
        </p:txBody>
      </p:sp>
      <p:sp>
        <p:nvSpPr>
          <p:cNvPr id="23" name="Rounded Rectangle 17">
            <a:extLst>
              <a:ext uri="{FF2B5EF4-FFF2-40B4-BE49-F238E27FC236}">
                <a16:creationId xmlns:a16="http://schemas.microsoft.com/office/drawing/2014/main" id="{AC2C85A7-2395-430E-9C92-59231978D2FE}"/>
              </a:ext>
            </a:extLst>
          </p:cNvPr>
          <p:cNvSpPr/>
          <p:nvPr/>
        </p:nvSpPr>
        <p:spPr bwMode="auto">
          <a:xfrm>
            <a:off x="604837" y="3585888"/>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2.System change</a:t>
            </a:r>
          </a:p>
        </p:txBody>
      </p:sp>
      <p:sp>
        <p:nvSpPr>
          <p:cNvPr id="35" name="Rounded Rectangle 146">
            <a:extLst>
              <a:ext uri="{FF2B5EF4-FFF2-40B4-BE49-F238E27FC236}">
                <a16:creationId xmlns:a16="http://schemas.microsoft.com/office/drawing/2014/main" id="{7FCCFB35-7C71-45C6-9807-C40E8FDC2DD8}"/>
              </a:ext>
            </a:extLst>
          </p:cNvPr>
          <p:cNvSpPr/>
          <p:nvPr/>
        </p:nvSpPr>
        <p:spPr bwMode="auto">
          <a:xfrm>
            <a:off x="1683801"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a:t>
            </a:r>
            <a:endParaRPr lang="en-US" sz="700" b="1" kern="0" dirty="0"/>
          </a:p>
        </p:txBody>
      </p:sp>
      <p:sp>
        <p:nvSpPr>
          <p:cNvPr id="58" name="Rounded Rectangle 153">
            <a:extLst>
              <a:ext uri="{FF2B5EF4-FFF2-40B4-BE49-F238E27FC236}">
                <a16:creationId xmlns:a16="http://schemas.microsoft.com/office/drawing/2014/main" id="{BE89B07E-F29B-4ED6-B14A-31162E4A456F}"/>
              </a:ext>
            </a:extLst>
          </p:cNvPr>
          <p:cNvSpPr/>
          <p:nvPr/>
        </p:nvSpPr>
        <p:spPr bwMode="auto">
          <a:xfrm>
            <a:off x="3671118"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Minor changes/enhancements to functionality in an existing system, that is low risk and non critical</a:t>
            </a:r>
            <a:endParaRPr lang="en-US" sz="700" b="1" kern="0" dirty="0"/>
          </a:p>
        </p:txBody>
      </p:sp>
      <p:sp>
        <p:nvSpPr>
          <p:cNvPr id="66" name="Rounded Rectangle 160">
            <a:extLst>
              <a:ext uri="{FF2B5EF4-FFF2-40B4-BE49-F238E27FC236}">
                <a16:creationId xmlns:a16="http://schemas.microsoft.com/office/drawing/2014/main" id="{0666FE89-7F09-4FF0-9E7B-2304B95C9437}"/>
              </a:ext>
            </a:extLst>
          </p:cNvPr>
          <p:cNvSpPr/>
          <p:nvPr/>
        </p:nvSpPr>
        <p:spPr bwMode="auto">
          <a:xfrm>
            <a:off x="5658435"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Major changes/enhancements to functionality in an existing system that is business critical but not customer facing</a:t>
            </a:r>
            <a:endParaRPr lang="en-US" sz="700" b="1" kern="0" dirty="0"/>
          </a:p>
        </p:txBody>
      </p:sp>
      <p:sp>
        <p:nvSpPr>
          <p:cNvPr id="72" name="Rounded Rectangle 167">
            <a:extLst>
              <a:ext uri="{FF2B5EF4-FFF2-40B4-BE49-F238E27FC236}">
                <a16:creationId xmlns:a16="http://schemas.microsoft.com/office/drawing/2014/main" id="{0E23BA25-C61B-42EB-88AA-32D52E39ED99}"/>
              </a:ext>
            </a:extLst>
          </p:cNvPr>
          <p:cNvSpPr/>
          <p:nvPr/>
        </p:nvSpPr>
        <p:spPr bwMode="auto">
          <a:xfrm>
            <a:off x="7645752"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New technology is being introduced, but the key concepts and functionality are not too dissimilar to the old system. System is customer facing and has the potential to create external exposure if the change is managed poorly</a:t>
            </a:r>
            <a:endParaRPr lang="en-US" sz="700" b="1" kern="0" dirty="0"/>
          </a:p>
        </p:txBody>
      </p:sp>
      <p:sp>
        <p:nvSpPr>
          <p:cNvPr id="78" name="Rounded Rectangle 174">
            <a:extLst>
              <a:ext uri="{FF2B5EF4-FFF2-40B4-BE49-F238E27FC236}">
                <a16:creationId xmlns:a16="http://schemas.microsoft.com/office/drawing/2014/main" id="{48F08572-9833-4C73-96C6-61743D7630CB}"/>
              </a:ext>
            </a:extLst>
          </p:cNvPr>
          <p:cNvSpPr/>
          <p:nvPr/>
        </p:nvSpPr>
        <p:spPr bwMode="auto">
          <a:xfrm>
            <a:off x="9633068" y="3585888"/>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New technology is being introduced which requires bringing a new way of thinking to an existing task. System is customer facing and has the potential to create external exposure if the change is managed poorly</a:t>
            </a:r>
            <a:endParaRPr lang="en-US" sz="700" dirty="0"/>
          </a:p>
        </p:txBody>
      </p:sp>
      <p:sp>
        <p:nvSpPr>
          <p:cNvPr id="24" name="Rounded Rectangle 18">
            <a:extLst>
              <a:ext uri="{FF2B5EF4-FFF2-40B4-BE49-F238E27FC236}">
                <a16:creationId xmlns:a16="http://schemas.microsoft.com/office/drawing/2014/main" id="{689E8BB2-F19F-40BA-A678-CDB42957D474}"/>
              </a:ext>
            </a:extLst>
          </p:cNvPr>
          <p:cNvSpPr/>
          <p:nvPr/>
        </p:nvSpPr>
        <p:spPr bwMode="auto">
          <a:xfrm>
            <a:off x="604837" y="4321665"/>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3.Process change</a:t>
            </a:r>
          </a:p>
        </p:txBody>
      </p:sp>
      <p:sp>
        <p:nvSpPr>
          <p:cNvPr id="52" name="Rounded Rectangle 147">
            <a:extLst>
              <a:ext uri="{FF2B5EF4-FFF2-40B4-BE49-F238E27FC236}">
                <a16:creationId xmlns:a16="http://schemas.microsoft.com/office/drawing/2014/main" id="{1C6D287B-9F0B-4C6D-B043-36AC60B974DF}"/>
              </a:ext>
            </a:extLst>
          </p:cNvPr>
          <p:cNvSpPr/>
          <p:nvPr/>
        </p:nvSpPr>
        <p:spPr bwMode="auto">
          <a:xfrm>
            <a:off x="1683801"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to current processes</a:t>
            </a:r>
            <a:endParaRPr lang="en-US" sz="700" b="1" kern="0" dirty="0"/>
          </a:p>
        </p:txBody>
      </p:sp>
      <p:sp>
        <p:nvSpPr>
          <p:cNvPr id="59" name="Rounded Rectangle 154">
            <a:extLst>
              <a:ext uri="{FF2B5EF4-FFF2-40B4-BE49-F238E27FC236}">
                <a16:creationId xmlns:a16="http://schemas.microsoft.com/office/drawing/2014/main" id="{9D1009B1-55A5-4B94-8EEE-8D6FEF637DEE}"/>
              </a:ext>
            </a:extLst>
          </p:cNvPr>
          <p:cNvSpPr/>
          <p:nvPr/>
        </p:nvSpPr>
        <p:spPr bwMode="auto">
          <a:xfrm>
            <a:off x="367111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Some change to current processes, however the change is only minor and the processes are low risk, non-critical and have no impact to customers. </a:t>
            </a:r>
            <a:endParaRPr lang="en-US" sz="700" b="1" kern="0" dirty="0"/>
          </a:p>
        </p:txBody>
      </p:sp>
      <p:sp>
        <p:nvSpPr>
          <p:cNvPr id="67" name="Rounded Rectangle 161">
            <a:extLst>
              <a:ext uri="{FF2B5EF4-FFF2-40B4-BE49-F238E27FC236}">
                <a16:creationId xmlns:a16="http://schemas.microsoft.com/office/drawing/2014/main" id="{5D32F7D7-2596-4BBB-B1AA-08FD37D51EA4}"/>
              </a:ext>
            </a:extLst>
          </p:cNvPr>
          <p:cNvSpPr/>
          <p:nvPr/>
        </p:nvSpPr>
        <p:spPr bwMode="auto">
          <a:xfrm>
            <a:off x="5658435"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a number of current processes, however the change is not complex and processes are low risk, non-critical and have a low impact to customers or colleagues</a:t>
            </a:r>
            <a:endParaRPr lang="en-US" sz="700" b="1" kern="0" dirty="0"/>
          </a:p>
        </p:txBody>
      </p:sp>
      <p:sp>
        <p:nvSpPr>
          <p:cNvPr id="73" name="Rounded Rectangle 168">
            <a:extLst>
              <a:ext uri="{FF2B5EF4-FFF2-40B4-BE49-F238E27FC236}">
                <a16:creationId xmlns:a16="http://schemas.microsoft.com/office/drawing/2014/main" id="{207E55EF-95C6-4DCC-A61F-ACDE6AFAB64D}"/>
              </a:ext>
            </a:extLst>
          </p:cNvPr>
          <p:cNvSpPr/>
          <p:nvPr/>
        </p:nvSpPr>
        <p:spPr bwMode="auto">
          <a:xfrm>
            <a:off x="7645752"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a number of business critical processes, with some of the change being quite complex. Change will be negatively visible to colleagues, and customers if things go wrong.</a:t>
            </a:r>
            <a:endParaRPr lang="en-US" sz="700" b="1" kern="0" dirty="0"/>
          </a:p>
        </p:txBody>
      </p:sp>
      <p:sp>
        <p:nvSpPr>
          <p:cNvPr id="79" name="Rounded Rectangle 175">
            <a:extLst>
              <a:ext uri="{FF2B5EF4-FFF2-40B4-BE49-F238E27FC236}">
                <a16:creationId xmlns:a16="http://schemas.microsoft.com/office/drawing/2014/main" id="{9099FA17-1479-4764-9029-1D7B57D1FBF6}"/>
              </a:ext>
            </a:extLst>
          </p:cNvPr>
          <p:cNvSpPr/>
          <p:nvPr/>
        </p:nvSpPr>
        <p:spPr bwMode="auto">
          <a:xfrm>
            <a:off x="963306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Radical change to a number of core business processes. Colleagues and external parties will need to take on new skills to execute processes. Previously automated processes will become manual or vice versa </a:t>
            </a:r>
            <a:endParaRPr lang="en-US" sz="700" b="1" kern="0" dirty="0"/>
          </a:p>
        </p:txBody>
      </p:sp>
      <p:sp>
        <p:nvSpPr>
          <p:cNvPr id="25" name="Rounded Rectangle 20">
            <a:extLst>
              <a:ext uri="{FF2B5EF4-FFF2-40B4-BE49-F238E27FC236}">
                <a16:creationId xmlns:a16="http://schemas.microsoft.com/office/drawing/2014/main" id="{4E86385C-2F55-4A35-B87E-6FAD901A0EC5}"/>
              </a:ext>
            </a:extLst>
          </p:cNvPr>
          <p:cNvSpPr/>
          <p:nvPr/>
        </p:nvSpPr>
        <p:spPr bwMode="auto">
          <a:xfrm>
            <a:off x="604837" y="5057442"/>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4.Organization structure change</a:t>
            </a:r>
          </a:p>
        </p:txBody>
      </p:sp>
      <p:sp>
        <p:nvSpPr>
          <p:cNvPr id="53" name="Rounded Rectangle 148">
            <a:extLst>
              <a:ext uri="{FF2B5EF4-FFF2-40B4-BE49-F238E27FC236}">
                <a16:creationId xmlns:a16="http://schemas.microsoft.com/office/drawing/2014/main" id="{1562818A-B7E3-40C7-A467-EE8E6FE39B44}"/>
              </a:ext>
            </a:extLst>
          </p:cNvPr>
          <p:cNvSpPr/>
          <p:nvPr/>
        </p:nvSpPr>
        <p:spPr bwMode="auto">
          <a:xfrm>
            <a:off x="1683801"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almost no change to structural environment</a:t>
            </a:r>
            <a:endParaRPr lang="en-US" sz="700" dirty="0"/>
          </a:p>
        </p:txBody>
      </p:sp>
      <p:sp>
        <p:nvSpPr>
          <p:cNvPr id="60" name="Rounded Rectangle 155">
            <a:extLst>
              <a:ext uri="{FF2B5EF4-FFF2-40B4-BE49-F238E27FC236}">
                <a16:creationId xmlns:a16="http://schemas.microsoft.com/office/drawing/2014/main" id="{1CDC8C8B-975B-479A-8FE4-AD07848B1497}"/>
              </a:ext>
            </a:extLst>
          </p:cNvPr>
          <p:cNvSpPr/>
          <p:nvPr/>
        </p:nvSpPr>
        <p:spPr bwMode="auto">
          <a:xfrm>
            <a:off x="367111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minor changes to team structure</a:t>
            </a:r>
            <a:endParaRPr lang="en-US" sz="700" dirty="0"/>
          </a:p>
        </p:txBody>
      </p:sp>
      <p:sp>
        <p:nvSpPr>
          <p:cNvPr id="68" name="Rounded Rectangle 162">
            <a:extLst>
              <a:ext uri="{FF2B5EF4-FFF2-40B4-BE49-F238E27FC236}">
                <a16:creationId xmlns:a16="http://schemas.microsoft.com/office/drawing/2014/main" id="{AE8FCE22-FA56-4848-BB1E-FA6D582ECCD2}"/>
              </a:ext>
            </a:extLst>
          </p:cNvPr>
          <p:cNvSpPr/>
          <p:nvPr/>
        </p:nvSpPr>
        <p:spPr bwMode="auto">
          <a:xfrm>
            <a:off x="5658435"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changes to team structure, which will bring a mixed reaction.</a:t>
            </a:r>
            <a:endParaRPr lang="en-US" sz="700" dirty="0"/>
          </a:p>
        </p:txBody>
      </p:sp>
      <p:sp>
        <p:nvSpPr>
          <p:cNvPr id="74" name="Rounded Rectangle 169">
            <a:extLst>
              <a:ext uri="{FF2B5EF4-FFF2-40B4-BE49-F238E27FC236}">
                <a16:creationId xmlns:a16="http://schemas.microsoft.com/office/drawing/2014/main" id="{62974639-FC92-41FA-8D1A-53F0CA8483A9}"/>
              </a:ext>
            </a:extLst>
          </p:cNvPr>
          <p:cNvSpPr/>
          <p:nvPr/>
        </p:nvSpPr>
        <p:spPr bwMode="auto">
          <a:xfrm>
            <a:off x="7645752"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significant changes to team structure, which is likely to be disruptive and may be considered a negative change by many</a:t>
            </a:r>
            <a:endParaRPr lang="en-US" sz="700" dirty="0"/>
          </a:p>
        </p:txBody>
      </p:sp>
      <p:sp>
        <p:nvSpPr>
          <p:cNvPr id="80" name="Rounded Rectangle 176">
            <a:extLst>
              <a:ext uri="{FF2B5EF4-FFF2-40B4-BE49-F238E27FC236}">
                <a16:creationId xmlns:a16="http://schemas.microsoft.com/office/drawing/2014/main" id="{A31C6DCF-FC74-46C9-B207-27B1AB70FD04}"/>
              </a:ext>
            </a:extLst>
          </p:cNvPr>
          <p:cNvSpPr/>
          <p:nvPr/>
        </p:nvSpPr>
        <p:spPr bwMode="auto">
          <a:xfrm>
            <a:off x="963306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significant change to structure. This change will be perceived negatively by most. There is a risk of staff attrition as a result</a:t>
            </a:r>
            <a:endParaRPr lang="en-US" sz="700" dirty="0"/>
          </a:p>
        </p:txBody>
      </p:sp>
      <p:sp>
        <p:nvSpPr>
          <p:cNvPr id="26" name="Rounded Rectangle 23">
            <a:extLst>
              <a:ext uri="{FF2B5EF4-FFF2-40B4-BE49-F238E27FC236}">
                <a16:creationId xmlns:a16="http://schemas.microsoft.com/office/drawing/2014/main" id="{7482813F-C024-499A-B643-E309DA7A927F}"/>
              </a:ext>
            </a:extLst>
          </p:cNvPr>
          <p:cNvSpPr/>
          <p:nvPr/>
        </p:nvSpPr>
        <p:spPr bwMode="auto">
          <a:xfrm>
            <a:off x="604837" y="2850111"/>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1.People increase / reduction change</a:t>
            </a:r>
          </a:p>
        </p:txBody>
      </p:sp>
      <p:sp>
        <p:nvSpPr>
          <p:cNvPr id="54" name="Rounded Rectangle 149">
            <a:extLst>
              <a:ext uri="{FF2B5EF4-FFF2-40B4-BE49-F238E27FC236}">
                <a16:creationId xmlns:a16="http://schemas.microsoft.com/office/drawing/2014/main" id="{F32DE083-8CE0-4CF2-A7E4-5BEB680E31E9}"/>
              </a:ext>
            </a:extLst>
          </p:cNvPr>
          <p:cNvSpPr/>
          <p:nvPr/>
        </p:nvSpPr>
        <p:spPr bwMode="auto">
          <a:xfrm>
            <a:off x="1683801"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low reductions in headcount predicted (~1 FTE), but natural attrition will account for the numbers</a:t>
            </a:r>
            <a:endParaRPr lang="en-US" sz="700" dirty="0"/>
          </a:p>
        </p:txBody>
      </p:sp>
      <p:sp>
        <p:nvSpPr>
          <p:cNvPr id="63" name="Rounded Rectangle 156">
            <a:extLst>
              <a:ext uri="{FF2B5EF4-FFF2-40B4-BE49-F238E27FC236}">
                <a16:creationId xmlns:a16="http://schemas.microsoft.com/office/drawing/2014/main" id="{3DF3E2B9-66E8-44FA-83C7-ECF99E25F3B9}"/>
              </a:ext>
            </a:extLst>
          </p:cNvPr>
          <p:cNvSpPr/>
          <p:nvPr/>
        </p:nvSpPr>
        <p:spPr bwMode="auto">
          <a:xfrm>
            <a:off x="367111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natural attrition will account for the numbers</a:t>
            </a:r>
            <a:endParaRPr lang="en-US" sz="700" dirty="0"/>
          </a:p>
        </p:txBody>
      </p:sp>
      <p:sp>
        <p:nvSpPr>
          <p:cNvPr id="69" name="Rounded Rectangle 163">
            <a:extLst>
              <a:ext uri="{FF2B5EF4-FFF2-40B4-BE49-F238E27FC236}">
                <a16:creationId xmlns:a16="http://schemas.microsoft.com/office/drawing/2014/main" id="{FDD096DA-6B98-4FAF-A681-7421FBF603C2}"/>
              </a:ext>
            </a:extLst>
          </p:cNvPr>
          <p:cNvSpPr/>
          <p:nvPr/>
        </p:nvSpPr>
        <p:spPr bwMode="auto">
          <a:xfrm>
            <a:off x="5658435"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contractors will account for the numbers</a:t>
            </a:r>
            <a:endParaRPr lang="en-US" sz="700" dirty="0"/>
          </a:p>
        </p:txBody>
      </p:sp>
      <p:sp>
        <p:nvSpPr>
          <p:cNvPr id="75" name="Rounded Rectangle 170">
            <a:extLst>
              <a:ext uri="{FF2B5EF4-FFF2-40B4-BE49-F238E27FC236}">
                <a16:creationId xmlns:a16="http://schemas.microsoft.com/office/drawing/2014/main" id="{9C762BD0-E7BF-438C-B611-20194A016822}"/>
              </a:ext>
            </a:extLst>
          </p:cNvPr>
          <p:cNvSpPr/>
          <p:nvPr/>
        </p:nvSpPr>
        <p:spPr bwMode="auto">
          <a:xfrm>
            <a:off x="7645752"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significant reduction in headcount predicted. Redeployment &amp; redundancies will need to be factored in</a:t>
            </a:r>
            <a:endParaRPr lang="en-US" sz="700" dirty="0"/>
          </a:p>
        </p:txBody>
      </p:sp>
      <p:sp>
        <p:nvSpPr>
          <p:cNvPr id="81" name="Rounded Rectangle 177">
            <a:extLst>
              <a:ext uri="{FF2B5EF4-FFF2-40B4-BE49-F238E27FC236}">
                <a16:creationId xmlns:a16="http://schemas.microsoft.com/office/drawing/2014/main" id="{E6A05AD0-D8AC-466B-8893-E8DEC49253C0}"/>
              </a:ext>
            </a:extLst>
          </p:cNvPr>
          <p:cNvSpPr/>
          <p:nvPr/>
        </p:nvSpPr>
        <p:spPr bwMode="auto">
          <a:xfrm>
            <a:off x="963306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large headcount reduction required as part of this change. Significant effort will need to be invested in redeployment / redundancy</a:t>
            </a:r>
            <a:endParaRPr lang="en-US" sz="700" dirty="0"/>
          </a:p>
        </p:txBody>
      </p:sp>
      <p:sp>
        <p:nvSpPr>
          <p:cNvPr id="27" name="Rounded Rectangle 24">
            <a:extLst>
              <a:ext uri="{FF2B5EF4-FFF2-40B4-BE49-F238E27FC236}">
                <a16:creationId xmlns:a16="http://schemas.microsoft.com/office/drawing/2014/main" id="{17084FD9-567D-4C28-834D-A31FC04CB407}"/>
              </a:ext>
            </a:extLst>
          </p:cNvPr>
          <p:cNvSpPr/>
          <p:nvPr/>
        </p:nvSpPr>
        <p:spPr bwMode="auto">
          <a:xfrm>
            <a:off x="604837" y="5793217"/>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5.Culture change</a:t>
            </a:r>
          </a:p>
        </p:txBody>
      </p:sp>
      <p:sp>
        <p:nvSpPr>
          <p:cNvPr id="55" name="Rounded Rectangle 150">
            <a:extLst>
              <a:ext uri="{FF2B5EF4-FFF2-40B4-BE49-F238E27FC236}">
                <a16:creationId xmlns:a16="http://schemas.microsoft.com/office/drawing/2014/main" id="{FBFD0FAA-FF17-4706-80C3-C104830AFF4A}"/>
              </a:ext>
            </a:extLst>
          </p:cNvPr>
          <p:cNvSpPr/>
          <p:nvPr/>
        </p:nvSpPr>
        <p:spPr bwMode="auto">
          <a:xfrm>
            <a:off x="1683801"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Almost no culture change required</a:t>
            </a:r>
            <a:endParaRPr lang="en-US" sz="700" dirty="0"/>
          </a:p>
        </p:txBody>
      </p:sp>
      <p:sp>
        <p:nvSpPr>
          <p:cNvPr id="64" name="Rounded Rectangle 157">
            <a:extLst>
              <a:ext uri="{FF2B5EF4-FFF2-40B4-BE49-F238E27FC236}">
                <a16:creationId xmlns:a16="http://schemas.microsoft.com/office/drawing/2014/main" id="{C865E692-249F-4043-B9CB-0F0A751F9F93}"/>
              </a:ext>
            </a:extLst>
          </p:cNvPr>
          <p:cNvSpPr/>
          <p:nvPr/>
        </p:nvSpPr>
        <p:spPr bwMode="auto">
          <a:xfrm>
            <a:off x="367111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aspects of the team culture that need to be changed to support this initiative</a:t>
            </a:r>
            <a:endParaRPr lang="en-US" sz="700" dirty="0"/>
          </a:p>
        </p:txBody>
      </p:sp>
      <p:sp>
        <p:nvSpPr>
          <p:cNvPr id="70" name="Rounded Rectangle 164">
            <a:extLst>
              <a:ext uri="{FF2B5EF4-FFF2-40B4-BE49-F238E27FC236}">
                <a16:creationId xmlns:a16="http://schemas.microsoft.com/office/drawing/2014/main" id="{15B66CBB-9374-4ABD-92B3-747D8CC6A12A}"/>
              </a:ext>
            </a:extLst>
          </p:cNvPr>
          <p:cNvSpPr/>
          <p:nvPr/>
        </p:nvSpPr>
        <p:spPr bwMode="auto">
          <a:xfrm>
            <a:off x="5658435"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significant cultural shift required in the impacted areas to support this change</a:t>
            </a:r>
            <a:endParaRPr lang="en-US" sz="700" dirty="0"/>
          </a:p>
        </p:txBody>
      </p:sp>
      <p:sp>
        <p:nvSpPr>
          <p:cNvPr id="76" name="Rounded Rectangle 171">
            <a:extLst>
              <a:ext uri="{FF2B5EF4-FFF2-40B4-BE49-F238E27FC236}">
                <a16:creationId xmlns:a16="http://schemas.microsoft.com/office/drawing/2014/main" id="{82F661A6-B145-499C-A132-A2EE13B9CC20}"/>
              </a:ext>
            </a:extLst>
          </p:cNvPr>
          <p:cNvSpPr/>
          <p:nvPr/>
        </p:nvSpPr>
        <p:spPr bwMode="auto">
          <a:xfrm>
            <a:off x="7645752"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major cultural change across many teams required to support this change</a:t>
            </a:r>
            <a:endParaRPr lang="en-US" sz="700" dirty="0"/>
          </a:p>
        </p:txBody>
      </p:sp>
      <p:sp>
        <p:nvSpPr>
          <p:cNvPr id="82" name="Rounded Rectangle 178">
            <a:extLst>
              <a:ext uri="{FF2B5EF4-FFF2-40B4-BE49-F238E27FC236}">
                <a16:creationId xmlns:a16="http://schemas.microsoft.com/office/drawing/2014/main" id="{8F2C301F-1E67-44B0-ACDB-07C385CCB129}"/>
              </a:ext>
            </a:extLst>
          </p:cNvPr>
          <p:cNvSpPr/>
          <p:nvPr/>
        </p:nvSpPr>
        <p:spPr bwMode="auto">
          <a:xfrm>
            <a:off x="963306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Culture Change required in all impacted groups to support this initiative</a:t>
            </a:r>
            <a:endParaRPr lang="en-US" sz="700" dirty="0"/>
          </a:p>
        </p:txBody>
      </p:sp>
      <p:sp>
        <p:nvSpPr>
          <p:cNvPr id="28" name="Rounded Rectangle 119">
            <a:extLst>
              <a:ext uri="{FF2B5EF4-FFF2-40B4-BE49-F238E27FC236}">
                <a16:creationId xmlns:a16="http://schemas.microsoft.com/office/drawing/2014/main" id="{54E57E2C-64DC-4AA9-884E-A31B11BA63AD}"/>
              </a:ext>
            </a:extLst>
          </p:cNvPr>
          <p:cNvSpPr/>
          <p:nvPr/>
        </p:nvSpPr>
        <p:spPr bwMode="auto">
          <a:xfrm>
            <a:off x="604837" y="1783769"/>
            <a:ext cx="982159" cy="397642"/>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Size of the change</a:t>
            </a:r>
          </a:p>
        </p:txBody>
      </p:sp>
      <p:sp>
        <p:nvSpPr>
          <p:cNvPr id="56" name="Rounded Rectangle 151">
            <a:extLst>
              <a:ext uri="{FF2B5EF4-FFF2-40B4-BE49-F238E27FC236}">
                <a16:creationId xmlns:a16="http://schemas.microsoft.com/office/drawing/2014/main" id="{2A00B6FC-89A9-4759-88B7-AD7A83A5C54B}"/>
              </a:ext>
            </a:extLst>
          </p:cNvPr>
          <p:cNvSpPr/>
          <p:nvPr/>
        </p:nvSpPr>
        <p:spPr bwMode="auto">
          <a:xfrm>
            <a:off x="1683801"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team impacted</a:t>
            </a:r>
            <a:endParaRPr lang="en-US" sz="900" b="1" kern="0" dirty="0"/>
          </a:p>
        </p:txBody>
      </p:sp>
      <p:sp>
        <p:nvSpPr>
          <p:cNvPr id="65" name="Rounded Rectangle 158">
            <a:extLst>
              <a:ext uri="{FF2B5EF4-FFF2-40B4-BE49-F238E27FC236}">
                <a16:creationId xmlns:a16="http://schemas.microsoft.com/office/drawing/2014/main" id="{57D36A7D-B5C6-437A-9BFC-0755AFEB1833}"/>
              </a:ext>
            </a:extLst>
          </p:cNvPr>
          <p:cNvSpPr/>
          <p:nvPr/>
        </p:nvSpPr>
        <p:spPr bwMode="auto">
          <a:xfrm>
            <a:off x="367111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Business Unit</a:t>
            </a:r>
            <a:endParaRPr lang="en-US" sz="900" b="1" kern="0" dirty="0"/>
          </a:p>
        </p:txBody>
      </p:sp>
      <p:sp>
        <p:nvSpPr>
          <p:cNvPr id="71" name="Rounded Rectangle 165">
            <a:extLst>
              <a:ext uri="{FF2B5EF4-FFF2-40B4-BE49-F238E27FC236}">
                <a16:creationId xmlns:a16="http://schemas.microsoft.com/office/drawing/2014/main" id="{A2124879-D484-4466-AF37-E375E07DBE2E}"/>
              </a:ext>
            </a:extLst>
          </p:cNvPr>
          <p:cNvSpPr/>
          <p:nvPr/>
        </p:nvSpPr>
        <p:spPr bwMode="auto">
          <a:xfrm>
            <a:off x="5658435"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Division</a:t>
            </a:r>
            <a:endParaRPr lang="en-US" sz="900" b="1" kern="0" dirty="0"/>
          </a:p>
        </p:txBody>
      </p:sp>
      <p:sp>
        <p:nvSpPr>
          <p:cNvPr id="77" name="Rounded Rectangle 172">
            <a:extLst>
              <a:ext uri="{FF2B5EF4-FFF2-40B4-BE49-F238E27FC236}">
                <a16:creationId xmlns:a16="http://schemas.microsoft.com/office/drawing/2014/main" id="{F9A46D4B-1C4B-4BEB-86C9-8D36F77D0282}"/>
              </a:ext>
            </a:extLst>
          </p:cNvPr>
          <p:cNvSpPr/>
          <p:nvPr/>
        </p:nvSpPr>
        <p:spPr bwMode="auto">
          <a:xfrm>
            <a:off x="7645752"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Half of the Company</a:t>
            </a:r>
            <a:endParaRPr lang="en-US" sz="900" b="1" kern="0" dirty="0"/>
          </a:p>
        </p:txBody>
      </p:sp>
      <p:sp>
        <p:nvSpPr>
          <p:cNvPr id="83" name="Rounded Rectangle 179">
            <a:extLst>
              <a:ext uri="{FF2B5EF4-FFF2-40B4-BE49-F238E27FC236}">
                <a16:creationId xmlns:a16="http://schemas.microsoft.com/office/drawing/2014/main" id="{84870C15-ABA8-4CAB-A9C6-1A39948FA034}"/>
              </a:ext>
            </a:extLst>
          </p:cNvPr>
          <p:cNvSpPr/>
          <p:nvPr/>
        </p:nvSpPr>
        <p:spPr bwMode="auto">
          <a:xfrm>
            <a:off x="963306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Every employee</a:t>
            </a:r>
            <a:endParaRPr lang="en-US" sz="900" b="1" kern="0" dirty="0"/>
          </a:p>
        </p:txBody>
      </p:sp>
    </p:spTree>
    <p:extLst>
      <p:ext uri="{BB962C8B-B14F-4D97-AF65-F5344CB8AC3E}">
        <p14:creationId xmlns:p14="http://schemas.microsoft.com/office/powerpoint/2010/main" val="1065454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Insert the title of the first Exhibit</a:t>
            </a:r>
            <a:br>
              <a:rPr lang="en-US" sz="2400" kern="0" dirty="0"/>
            </a:br>
            <a:r>
              <a:rPr lang="en-US" sz="2400" b="0" kern="0" dirty="0"/>
              <a:t>Summarize the key message of this slide</a:t>
            </a:r>
          </a:p>
        </p:txBody>
      </p:sp>
      <p:sp>
        <p:nvSpPr>
          <p:cNvPr id="3" name="Slide Number Placeholder 2">
            <a:extLst>
              <a:ext uri="{FF2B5EF4-FFF2-40B4-BE49-F238E27FC236}">
                <a16:creationId xmlns:a16="http://schemas.microsoft.com/office/drawing/2014/main" id="{2786E38B-0835-423D-9A0B-2BF951E8BE2D}"/>
              </a:ext>
            </a:extLst>
          </p:cNvPr>
          <p:cNvSpPr>
            <a:spLocks noGrp="1"/>
          </p:cNvSpPr>
          <p:nvPr>
            <p:ph type="sldNum" sz="quarter" idx="4"/>
          </p:nvPr>
        </p:nvSpPr>
        <p:spPr/>
        <p:txBody>
          <a:bodyPr/>
          <a:lstStyle/>
          <a:p>
            <a:fld id="{37F5C94B-8C55-478B-B509-BAE6A06B2E2A}" type="slidenum">
              <a:rPr lang="en-US" sz="1000" smtClean="0">
                <a:solidFill>
                  <a:srgbClr val="ADAFBB"/>
                </a:solidFill>
              </a:rPr>
              <a:pPr/>
              <a:t>46</a:t>
            </a:fld>
            <a:endParaRPr lang="en-US" sz="1000" dirty="0">
              <a:solidFill>
                <a:srgbClr val="ADAFBB"/>
              </a:solidFill>
            </a:endParaRPr>
          </a:p>
        </p:txBody>
      </p:sp>
    </p:spTree>
    <p:extLst>
      <p:ext uri="{BB962C8B-B14F-4D97-AF65-F5344CB8AC3E}">
        <p14:creationId xmlns:p14="http://schemas.microsoft.com/office/powerpoint/2010/main" val="1421369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Insert the title of the second Exhibit</a:t>
            </a:r>
            <a:br>
              <a:rPr lang="en-US" sz="2400" kern="0" dirty="0"/>
            </a:br>
            <a:r>
              <a:rPr lang="en-US" sz="2400" b="0" kern="0" dirty="0"/>
              <a:t>Summarize the key message of this slide</a:t>
            </a:r>
          </a:p>
        </p:txBody>
      </p:sp>
      <p:sp>
        <p:nvSpPr>
          <p:cNvPr id="3" name="Slide Number Placeholder 2">
            <a:extLst>
              <a:ext uri="{FF2B5EF4-FFF2-40B4-BE49-F238E27FC236}">
                <a16:creationId xmlns:a16="http://schemas.microsoft.com/office/drawing/2014/main" id="{BCDE6742-1346-4D08-AAF6-A29DF76F243F}"/>
              </a:ext>
            </a:extLst>
          </p:cNvPr>
          <p:cNvSpPr>
            <a:spLocks noGrp="1"/>
          </p:cNvSpPr>
          <p:nvPr>
            <p:ph type="sldNum" sz="quarter" idx="4"/>
          </p:nvPr>
        </p:nvSpPr>
        <p:spPr/>
        <p:txBody>
          <a:bodyPr/>
          <a:lstStyle/>
          <a:p>
            <a:fld id="{37F5C94B-8C55-478B-B509-BAE6A06B2E2A}" type="slidenum">
              <a:rPr lang="en-US" sz="1000" smtClean="0">
                <a:solidFill>
                  <a:srgbClr val="ADAFBB"/>
                </a:solidFill>
              </a:rPr>
              <a:pPr/>
              <a:t>47</a:t>
            </a:fld>
            <a:endParaRPr lang="en-US" sz="1000" dirty="0">
              <a:solidFill>
                <a:srgbClr val="ADAFBB"/>
              </a:solidFill>
            </a:endParaRPr>
          </a:p>
        </p:txBody>
      </p:sp>
    </p:spTree>
    <p:extLst>
      <p:ext uri="{BB962C8B-B14F-4D97-AF65-F5344CB8AC3E}">
        <p14:creationId xmlns:p14="http://schemas.microsoft.com/office/powerpoint/2010/main" val="2147850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Archer" charset="0"/>
              </a:rPr>
              <a:t>Interested in more Business &amp; Consulting Toolkits? Our ex-McKinsey, Deloitte &amp; BCG Consultants created 10 Toolkits including practical Frameworks, Tools &amp; Templates</a:t>
            </a:r>
          </a:p>
        </p:txBody>
      </p:sp>
      <p:sp>
        <p:nvSpPr>
          <p:cNvPr id="8" name="Rectangle 7">
            <a:extLst>
              <a:ext uri="{FF2B5EF4-FFF2-40B4-BE49-F238E27FC236}">
                <a16:creationId xmlns:a16="http://schemas.microsoft.com/office/drawing/2014/main" id="{7A1F3C2F-13AA-4F62-B01D-AF6896CE5414}"/>
              </a:ext>
            </a:extLst>
          </p:cNvPr>
          <p:cNvSpPr>
            <a:spLocks noChangeArrowheads="1"/>
          </p:cNvSpPr>
          <p:nvPr/>
        </p:nvSpPr>
        <p:spPr bwMode="auto">
          <a:xfrm>
            <a:off x="8030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1.Corporate &amp; Business Strategy Toolkit</a:t>
            </a:r>
          </a:p>
        </p:txBody>
      </p:sp>
      <p:sp>
        <p:nvSpPr>
          <p:cNvPr id="9" name="Rectangle 8">
            <a:extLst>
              <a:ext uri="{FF2B5EF4-FFF2-40B4-BE49-F238E27FC236}">
                <a16:creationId xmlns:a16="http://schemas.microsoft.com/office/drawing/2014/main" id="{82E10055-F4D6-4DDF-AC29-5513284C7B1F}"/>
              </a:ext>
            </a:extLst>
          </p:cNvPr>
          <p:cNvSpPr>
            <a:spLocks noChangeArrowheads="1"/>
          </p:cNvSpPr>
          <p:nvPr/>
        </p:nvSpPr>
        <p:spPr bwMode="auto">
          <a:xfrm>
            <a:off x="29644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2.Management Consulting Toolkit</a:t>
            </a:r>
            <a:endParaRPr lang="en-GB" altLang="ja-JP" sz="1100" b="1" dirty="0">
              <a:solidFill>
                <a:schemeClr val="tx2"/>
              </a:solidFill>
            </a:endParaRPr>
          </a:p>
        </p:txBody>
      </p:sp>
      <p:sp>
        <p:nvSpPr>
          <p:cNvPr id="12" name="Rectangle 11">
            <a:extLst>
              <a:ext uri="{FF2B5EF4-FFF2-40B4-BE49-F238E27FC236}">
                <a16:creationId xmlns:a16="http://schemas.microsoft.com/office/drawing/2014/main" id="{4EEABCD1-EF9A-455D-BAD8-DC2534A3586F}"/>
              </a:ext>
            </a:extLst>
          </p:cNvPr>
          <p:cNvSpPr>
            <a:spLocks noChangeArrowheads="1"/>
          </p:cNvSpPr>
          <p:nvPr/>
        </p:nvSpPr>
        <p:spPr bwMode="auto">
          <a:xfrm>
            <a:off x="51259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3.Change Management Toolkit</a:t>
            </a:r>
          </a:p>
        </p:txBody>
      </p:sp>
      <p:sp>
        <p:nvSpPr>
          <p:cNvPr id="14" name="Rectangle 13">
            <a:extLst>
              <a:ext uri="{FF2B5EF4-FFF2-40B4-BE49-F238E27FC236}">
                <a16:creationId xmlns:a16="http://schemas.microsoft.com/office/drawing/2014/main" id="{94283B3E-7B4B-443A-93C9-8B4B94C1F3CF}"/>
              </a:ext>
            </a:extLst>
          </p:cNvPr>
          <p:cNvSpPr>
            <a:spLocks noChangeArrowheads="1"/>
          </p:cNvSpPr>
          <p:nvPr/>
        </p:nvSpPr>
        <p:spPr bwMode="auto">
          <a:xfrm>
            <a:off x="72873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4.Project Management Toolkit</a:t>
            </a:r>
          </a:p>
        </p:txBody>
      </p:sp>
      <p:sp>
        <p:nvSpPr>
          <p:cNvPr id="15" name="Rectangle 14">
            <a:extLst>
              <a:ext uri="{FF2B5EF4-FFF2-40B4-BE49-F238E27FC236}">
                <a16:creationId xmlns:a16="http://schemas.microsoft.com/office/drawing/2014/main" id="{BC5B6B0D-81A1-4C93-8174-450408B1A84E}"/>
              </a:ext>
            </a:extLst>
          </p:cNvPr>
          <p:cNvSpPr>
            <a:spLocks noChangeArrowheads="1"/>
          </p:cNvSpPr>
          <p:nvPr/>
        </p:nvSpPr>
        <p:spPr bwMode="auto">
          <a:xfrm>
            <a:off x="9448807"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5.Sales, Marketing &amp; Communication Toolkit</a:t>
            </a:r>
          </a:p>
        </p:txBody>
      </p:sp>
      <p:sp>
        <p:nvSpPr>
          <p:cNvPr id="16" name="Rectangle 15">
            <a:extLst>
              <a:ext uri="{FF2B5EF4-FFF2-40B4-BE49-F238E27FC236}">
                <a16:creationId xmlns:a16="http://schemas.microsoft.com/office/drawing/2014/main" id="{D3A959AB-7629-4052-B494-C924D29C4DAC}"/>
              </a:ext>
            </a:extLst>
          </p:cNvPr>
          <p:cNvSpPr>
            <a:spLocks noChangeArrowheads="1"/>
          </p:cNvSpPr>
          <p:nvPr/>
        </p:nvSpPr>
        <p:spPr bwMode="auto">
          <a:xfrm>
            <a:off x="8030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6.Finance and Mergers &amp; Acquisitions Toolkit</a:t>
            </a:r>
          </a:p>
        </p:txBody>
      </p:sp>
      <p:sp>
        <p:nvSpPr>
          <p:cNvPr id="17" name="Rectangle 16">
            <a:extLst>
              <a:ext uri="{FF2B5EF4-FFF2-40B4-BE49-F238E27FC236}">
                <a16:creationId xmlns:a16="http://schemas.microsoft.com/office/drawing/2014/main" id="{C5E0C87D-F59B-463F-9923-3D32018B9697}"/>
              </a:ext>
            </a:extLst>
          </p:cNvPr>
          <p:cNvSpPr>
            <a:spLocks noChangeArrowheads="1"/>
          </p:cNvSpPr>
          <p:nvPr/>
        </p:nvSpPr>
        <p:spPr bwMode="auto">
          <a:xfrm>
            <a:off x="29644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7.Digital Transformation Toolkit</a:t>
            </a:r>
          </a:p>
          <a:p>
            <a:pPr algn="ctr"/>
            <a:endParaRPr lang="en-US" sz="1100" b="1" dirty="0">
              <a:solidFill>
                <a:schemeClr val="tx2"/>
              </a:solidFill>
            </a:endParaRPr>
          </a:p>
        </p:txBody>
      </p:sp>
      <p:sp>
        <p:nvSpPr>
          <p:cNvPr id="18" name="Rectangle 17">
            <a:extLst>
              <a:ext uri="{FF2B5EF4-FFF2-40B4-BE49-F238E27FC236}">
                <a16:creationId xmlns:a16="http://schemas.microsoft.com/office/drawing/2014/main" id="{556628EC-8F0F-4E98-B415-22055B5F4BB6}"/>
              </a:ext>
            </a:extLst>
          </p:cNvPr>
          <p:cNvSpPr>
            <a:spLocks noChangeArrowheads="1"/>
          </p:cNvSpPr>
          <p:nvPr/>
        </p:nvSpPr>
        <p:spPr bwMode="auto">
          <a:xfrm>
            <a:off x="51259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8.Operations &amp; Supply Chain Toolkit</a:t>
            </a:r>
          </a:p>
        </p:txBody>
      </p:sp>
      <p:sp>
        <p:nvSpPr>
          <p:cNvPr id="19" name="Rectangle 18">
            <a:extLst>
              <a:ext uri="{FF2B5EF4-FFF2-40B4-BE49-F238E27FC236}">
                <a16:creationId xmlns:a16="http://schemas.microsoft.com/office/drawing/2014/main" id="{28DC7B61-3902-4A98-A4A9-107C6EE78B44}"/>
              </a:ext>
            </a:extLst>
          </p:cNvPr>
          <p:cNvSpPr>
            <a:spLocks noChangeArrowheads="1"/>
          </p:cNvSpPr>
          <p:nvPr/>
        </p:nvSpPr>
        <p:spPr bwMode="auto">
          <a:xfrm>
            <a:off x="72873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9.Leadership Skills Toolkit</a:t>
            </a:r>
          </a:p>
        </p:txBody>
      </p:sp>
      <p:sp>
        <p:nvSpPr>
          <p:cNvPr id="20" name="Rectangle 19">
            <a:extLst>
              <a:ext uri="{FF2B5EF4-FFF2-40B4-BE49-F238E27FC236}">
                <a16:creationId xmlns:a16="http://schemas.microsoft.com/office/drawing/2014/main" id="{354DBB9D-7322-4230-B777-FD12DBBFB809}"/>
              </a:ext>
            </a:extLst>
          </p:cNvPr>
          <p:cNvSpPr>
            <a:spLocks noChangeArrowheads="1"/>
          </p:cNvSpPr>
          <p:nvPr/>
        </p:nvSpPr>
        <p:spPr bwMode="auto">
          <a:xfrm>
            <a:off x="9448807"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10.Legal Toolkit</a:t>
            </a:r>
          </a:p>
        </p:txBody>
      </p:sp>
      <p:grpSp>
        <p:nvGrpSpPr>
          <p:cNvPr id="21" name="Group 20">
            <a:extLst>
              <a:ext uri="{FF2B5EF4-FFF2-40B4-BE49-F238E27FC236}">
                <a16:creationId xmlns:a16="http://schemas.microsoft.com/office/drawing/2014/main" id="{3FF41CEE-E63F-45DD-B920-C68CDD591211}"/>
              </a:ext>
            </a:extLst>
          </p:cNvPr>
          <p:cNvGrpSpPr/>
          <p:nvPr/>
        </p:nvGrpSpPr>
        <p:grpSpPr>
          <a:xfrm>
            <a:off x="5711529" y="5016302"/>
            <a:ext cx="716172" cy="757600"/>
            <a:chOff x="2751134" y="1557423"/>
            <a:chExt cx="3505191" cy="3707958"/>
          </a:xfrm>
          <a:solidFill>
            <a:schemeClr val="bg1"/>
          </a:solidFill>
        </p:grpSpPr>
        <p:sp>
          <p:nvSpPr>
            <p:cNvPr id="22" name="Shape 21">
              <a:extLst>
                <a:ext uri="{FF2B5EF4-FFF2-40B4-BE49-F238E27FC236}">
                  <a16:creationId xmlns:a16="http://schemas.microsoft.com/office/drawing/2014/main" id="{F1A41569-F1B2-4047-A258-E4559DBCA6CD}"/>
                </a:ext>
              </a:extLst>
            </p:cNvPr>
            <p:cNvSpPr/>
            <p:nvPr/>
          </p:nvSpPr>
          <p:spPr bwMode="auto">
            <a:xfrm>
              <a:off x="4021125" y="3030181"/>
              <a:ext cx="2235200" cy="22352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3" name="Shape 22">
              <a:extLst>
                <a:ext uri="{FF2B5EF4-FFF2-40B4-BE49-F238E27FC236}">
                  <a16:creationId xmlns:a16="http://schemas.microsoft.com/office/drawing/2014/main" id="{B800457E-7BAB-4E4F-A183-650D4A88BC84}"/>
                </a:ext>
              </a:extLst>
            </p:cNvPr>
            <p:cNvSpPr/>
            <p:nvPr/>
          </p:nvSpPr>
          <p:spPr bwMode="auto">
            <a:xfrm>
              <a:off x="2751134" y="3151264"/>
              <a:ext cx="1320800" cy="13208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4" name="Shape 23">
              <a:extLst>
                <a:ext uri="{FF2B5EF4-FFF2-40B4-BE49-F238E27FC236}">
                  <a16:creationId xmlns:a16="http://schemas.microsoft.com/office/drawing/2014/main" id="{0DC4FD6C-2A10-4D15-9EC4-6973DDA8A7B7}"/>
                </a:ext>
              </a:extLst>
            </p:cNvPr>
            <p:cNvSpPr/>
            <p:nvPr/>
          </p:nvSpPr>
          <p:spPr bwMode="auto">
            <a:xfrm>
              <a:off x="3748086" y="1557423"/>
              <a:ext cx="1657352" cy="1657352"/>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grpSp>
      <p:pic>
        <p:nvPicPr>
          <p:cNvPr id="25" name="Graphic 24" descr="Bullseye">
            <a:extLst>
              <a:ext uri="{FF2B5EF4-FFF2-40B4-BE49-F238E27FC236}">
                <a16:creationId xmlns:a16="http://schemas.microsoft.com/office/drawing/2014/main" id="{BA939FDB-24AF-40CE-B04D-2EEE131208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8032" y="2349082"/>
            <a:ext cx="868964" cy="868963"/>
          </a:xfrm>
          <a:prstGeom prst="rect">
            <a:avLst/>
          </a:prstGeom>
        </p:spPr>
      </p:pic>
      <p:pic>
        <p:nvPicPr>
          <p:cNvPr id="26" name="Graphic 25" descr="Checklist">
            <a:extLst>
              <a:ext uri="{FF2B5EF4-FFF2-40B4-BE49-F238E27FC236}">
                <a16:creationId xmlns:a16="http://schemas.microsoft.com/office/drawing/2014/main" id="{24770BE3-E507-43A6-AD79-1A8A9BE91E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96583" y="2349082"/>
            <a:ext cx="868964" cy="868963"/>
          </a:xfrm>
          <a:prstGeom prst="rect">
            <a:avLst/>
          </a:prstGeom>
        </p:spPr>
      </p:pic>
      <p:pic>
        <p:nvPicPr>
          <p:cNvPr id="27" name="Graphic 26" descr="Coins">
            <a:extLst>
              <a:ext uri="{FF2B5EF4-FFF2-40B4-BE49-F238E27FC236}">
                <a16:creationId xmlns:a16="http://schemas.microsoft.com/office/drawing/2014/main" id="{36375EB2-7ACA-4623-8632-2490DC5238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2233" y="4960621"/>
            <a:ext cx="868964" cy="868963"/>
          </a:xfrm>
          <a:prstGeom prst="rect">
            <a:avLst/>
          </a:prstGeom>
        </p:spPr>
      </p:pic>
      <p:pic>
        <p:nvPicPr>
          <p:cNvPr id="28" name="Graphic 27" descr="Lightbulb and gear">
            <a:extLst>
              <a:ext uri="{FF2B5EF4-FFF2-40B4-BE49-F238E27FC236}">
                <a16:creationId xmlns:a16="http://schemas.microsoft.com/office/drawing/2014/main" id="{789F9701-9507-44D1-83F2-AC33536F2E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12233" y="2349082"/>
            <a:ext cx="868964" cy="868963"/>
          </a:xfrm>
          <a:prstGeom prst="rect">
            <a:avLst/>
          </a:prstGeom>
        </p:spPr>
      </p:pic>
      <p:pic>
        <p:nvPicPr>
          <p:cNvPr id="29" name="Graphic 28" descr="Business Growth">
            <a:extLst>
              <a:ext uri="{FF2B5EF4-FFF2-40B4-BE49-F238E27FC236}">
                <a16:creationId xmlns:a16="http://schemas.microsoft.com/office/drawing/2014/main" id="{22AF92CF-2818-4823-B5CB-AFF9168C0A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5133" y="2349082"/>
            <a:ext cx="868964" cy="868963"/>
          </a:xfrm>
          <a:prstGeom prst="rect">
            <a:avLst/>
          </a:prstGeom>
        </p:spPr>
      </p:pic>
      <p:pic>
        <p:nvPicPr>
          <p:cNvPr id="30" name="Graphic 29" descr="Lecturer">
            <a:extLst>
              <a:ext uri="{FF2B5EF4-FFF2-40B4-BE49-F238E27FC236}">
                <a16:creationId xmlns:a16="http://schemas.microsoft.com/office/drawing/2014/main" id="{5DCE0CE9-B190-4382-9663-592C7498DA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96583" y="4960621"/>
            <a:ext cx="868964" cy="868963"/>
          </a:xfrm>
          <a:prstGeom prst="rect">
            <a:avLst/>
          </a:prstGeom>
        </p:spPr>
      </p:pic>
      <p:pic>
        <p:nvPicPr>
          <p:cNvPr id="31" name="Graphic 30" descr="Scales of justice">
            <a:extLst>
              <a:ext uri="{FF2B5EF4-FFF2-40B4-BE49-F238E27FC236}">
                <a16:creationId xmlns:a16="http://schemas.microsoft.com/office/drawing/2014/main" id="{C6C94696-CBB1-47DA-A750-3035B7EA05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58032" y="4960621"/>
            <a:ext cx="868964" cy="868963"/>
          </a:xfrm>
          <a:prstGeom prst="rect">
            <a:avLst/>
          </a:prstGeom>
        </p:spPr>
      </p:pic>
      <p:sp>
        <p:nvSpPr>
          <p:cNvPr id="32" name="Rectangle: Rounded Corners 31">
            <a:hlinkClick r:id="rId16"/>
            <a:extLst>
              <a:ext uri="{FF2B5EF4-FFF2-40B4-BE49-F238E27FC236}">
                <a16:creationId xmlns:a16="http://schemas.microsoft.com/office/drawing/2014/main" id="{4370470C-911A-4C62-BC74-11468F46F66B}"/>
              </a:ext>
            </a:extLst>
          </p:cNvPr>
          <p:cNvSpPr/>
          <p:nvPr/>
        </p:nvSpPr>
        <p:spPr bwMode="auto">
          <a:xfrm>
            <a:off x="11371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Visit Website</a:t>
            </a:r>
          </a:p>
        </p:txBody>
      </p:sp>
      <p:sp>
        <p:nvSpPr>
          <p:cNvPr id="33" name="Rectangle: Rounded Corners 32">
            <a:hlinkClick r:id="rId17"/>
            <a:extLst>
              <a:ext uri="{FF2B5EF4-FFF2-40B4-BE49-F238E27FC236}">
                <a16:creationId xmlns:a16="http://schemas.microsoft.com/office/drawing/2014/main" id="{3FEA5F28-781B-4826-A448-C3C8008B8B0B}"/>
              </a:ext>
            </a:extLst>
          </p:cNvPr>
          <p:cNvSpPr/>
          <p:nvPr/>
        </p:nvSpPr>
        <p:spPr bwMode="auto">
          <a:xfrm>
            <a:off x="32985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4" name="Rectangle: Rounded Corners 33">
            <a:hlinkClick r:id="rId18"/>
            <a:extLst>
              <a:ext uri="{FF2B5EF4-FFF2-40B4-BE49-F238E27FC236}">
                <a16:creationId xmlns:a16="http://schemas.microsoft.com/office/drawing/2014/main" id="{9E3E3F31-607A-451A-B56B-9A80D87515D5}"/>
              </a:ext>
            </a:extLst>
          </p:cNvPr>
          <p:cNvSpPr/>
          <p:nvPr/>
        </p:nvSpPr>
        <p:spPr bwMode="auto">
          <a:xfrm>
            <a:off x="54600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5" name="Rectangle: Rounded Corners 34">
            <a:hlinkClick r:id="rId19"/>
            <a:extLst>
              <a:ext uri="{FF2B5EF4-FFF2-40B4-BE49-F238E27FC236}">
                <a16:creationId xmlns:a16="http://schemas.microsoft.com/office/drawing/2014/main" id="{8CBA3807-CCE9-4F1F-B574-9A19D70BF299}"/>
              </a:ext>
            </a:extLst>
          </p:cNvPr>
          <p:cNvSpPr/>
          <p:nvPr/>
        </p:nvSpPr>
        <p:spPr bwMode="auto">
          <a:xfrm>
            <a:off x="76214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6" name="Rectangle: Rounded Corners 35">
            <a:hlinkClick r:id="rId20"/>
            <a:extLst>
              <a:ext uri="{FF2B5EF4-FFF2-40B4-BE49-F238E27FC236}">
                <a16:creationId xmlns:a16="http://schemas.microsoft.com/office/drawing/2014/main" id="{DD543C03-5C66-473F-9A0F-84FD2A7F8DFE}"/>
              </a:ext>
            </a:extLst>
          </p:cNvPr>
          <p:cNvSpPr/>
          <p:nvPr/>
        </p:nvSpPr>
        <p:spPr bwMode="auto">
          <a:xfrm>
            <a:off x="9782914"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7" name="Rectangle: Rounded Corners 36">
            <a:hlinkClick r:id="rId21"/>
            <a:extLst>
              <a:ext uri="{FF2B5EF4-FFF2-40B4-BE49-F238E27FC236}">
                <a16:creationId xmlns:a16="http://schemas.microsoft.com/office/drawing/2014/main" id="{3811FF16-48C3-4C27-949E-D9A55269C53D}"/>
              </a:ext>
            </a:extLst>
          </p:cNvPr>
          <p:cNvSpPr/>
          <p:nvPr/>
        </p:nvSpPr>
        <p:spPr bwMode="auto">
          <a:xfrm>
            <a:off x="11371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8" name="Rectangle: Rounded Corners 37">
            <a:hlinkClick r:id="rId22"/>
            <a:extLst>
              <a:ext uri="{FF2B5EF4-FFF2-40B4-BE49-F238E27FC236}">
                <a16:creationId xmlns:a16="http://schemas.microsoft.com/office/drawing/2014/main" id="{DE89133E-F1DB-49A2-A468-0FAF06DECD91}"/>
              </a:ext>
            </a:extLst>
          </p:cNvPr>
          <p:cNvSpPr/>
          <p:nvPr/>
        </p:nvSpPr>
        <p:spPr bwMode="auto">
          <a:xfrm>
            <a:off x="54600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9" name="Rectangle: Rounded Corners 38">
            <a:hlinkClick r:id="rId23"/>
            <a:extLst>
              <a:ext uri="{FF2B5EF4-FFF2-40B4-BE49-F238E27FC236}">
                <a16:creationId xmlns:a16="http://schemas.microsoft.com/office/drawing/2014/main" id="{CF296990-A163-46F9-BD0B-2B08DC29FD36}"/>
              </a:ext>
            </a:extLst>
          </p:cNvPr>
          <p:cNvSpPr/>
          <p:nvPr/>
        </p:nvSpPr>
        <p:spPr bwMode="auto">
          <a:xfrm>
            <a:off x="76214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40" name="Rectangle: Rounded Corners 39">
            <a:hlinkClick r:id="rId24"/>
            <a:extLst>
              <a:ext uri="{FF2B5EF4-FFF2-40B4-BE49-F238E27FC236}">
                <a16:creationId xmlns:a16="http://schemas.microsoft.com/office/drawing/2014/main" id="{227808BD-9D8D-4654-B7DD-B98D6E5BEC3D}"/>
              </a:ext>
            </a:extLst>
          </p:cNvPr>
          <p:cNvSpPr/>
          <p:nvPr/>
        </p:nvSpPr>
        <p:spPr bwMode="auto">
          <a:xfrm>
            <a:off x="9782914"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41" name="Rectangle: Rounded Corners 40">
            <a:hlinkClick r:id="rId25"/>
            <a:extLst>
              <a:ext uri="{FF2B5EF4-FFF2-40B4-BE49-F238E27FC236}">
                <a16:creationId xmlns:a16="http://schemas.microsoft.com/office/drawing/2014/main" id="{5D6D3373-0798-49EE-A6FE-66FF1C483D4B}"/>
              </a:ext>
            </a:extLst>
          </p:cNvPr>
          <p:cNvSpPr/>
          <p:nvPr/>
        </p:nvSpPr>
        <p:spPr bwMode="auto">
          <a:xfrm>
            <a:off x="32985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42" name="Graphic 41" descr="Stream">
            <a:extLst>
              <a:ext uri="{FF2B5EF4-FFF2-40B4-BE49-F238E27FC236}">
                <a16:creationId xmlns:a16="http://schemas.microsoft.com/office/drawing/2014/main" id="{D9B18B2F-DC3C-4B11-AA46-EA874A31DF9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457152" y="4921156"/>
            <a:ext cx="902026" cy="902026"/>
          </a:xfrm>
          <a:prstGeom prst="rect">
            <a:avLst/>
          </a:prstGeom>
        </p:spPr>
      </p:pic>
      <p:pic>
        <p:nvPicPr>
          <p:cNvPr id="43" name="Graphic 42" descr="Playbook">
            <a:extLst>
              <a:ext uri="{FF2B5EF4-FFF2-40B4-BE49-F238E27FC236}">
                <a16:creationId xmlns:a16="http://schemas.microsoft.com/office/drawing/2014/main" id="{099C55EB-628E-4298-9913-CF62438ADE7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450965" y="2332620"/>
            <a:ext cx="914400" cy="914400"/>
          </a:xfrm>
          <a:prstGeom prst="rect">
            <a:avLst/>
          </a:prstGeom>
        </p:spPr>
      </p:pic>
      <p:sp>
        <p:nvSpPr>
          <p:cNvPr id="4" name="Slide Number Placeholder 3">
            <a:extLst>
              <a:ext uri="{FF2B5EF4-FFF2-40B4-BE49-F238E27FC236}">
                <a16:creationId xmlns:a16="http://schemas.microsoft.com/office/drawing/2014/main" id="{6F7AE37A-9246-4985-8F29-8D68449D9F28}"/>
              </a:ext>
            </a:extLst>
          </p:cNvPr>
          <p:cNvSpPr>
            <a:spLocks noGrp="1"/>
          </p:cNvSpPr>
          <p:nvPr>
            <p:ph type="sldNum" sz="quarter" idx="4"/>
          </p:nvPr>
        </p:nvSpPr>
        <p:spPr/>
        <p:txBody>
          <a:bodyPr/>
          <a:lstStyle/>
          <a:p>
            <a:fld id="{37F5C94B-8C55-478B-B509-BAE6A06B2E2A}" type="slidenum">
              <a:rPr lang="en-US" sz="1000" smtClean="0">
                <a:solidFill>
                  <a:srgbClr val="ADAFBB"/>
                </a:solidFill>
              </a:rPr>
              <a:pPr/>
              <a:t>48</a:t>
            </a:fld>
            <a:endParaRPr lang="en-US" sz="1000" dirty="0">
              <a:solidFill>
                <a:srgbClr val="ADAFBB"/>
              </a:solidFill>
            </a:endParaRPr>
          </a:p>
        </p:txBody>
      </p:sp>
    </p:spTree>
    <p:extLst>
      <p:ext uri="{BB962C8B-B14F-4D97-AF65-F5344CB8AC3E}">
        <p14:creationId xmlns:p14="http://schemas.microsoft.com/office/powerpoint/2010/main" val="3692499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Archer" charset="0"/>
              </a:rPr>
              <a:t>Interested in multiple Business &amp; Consulting Toolkits? Get access to all our Toolkits for </a:t>
            </a:r>
            <a:r>
              <a:rPr lang="en-US" sz="2400" u="sng" dirty="0">
                <a:latin typeface="Archer" charset="0"/>
              </a:rPr>
              <a:t>half the price</a:t>
            </a:r>
            <a:r>
              <a:rPr lang="en-US" sz="2400" dirty="0">
                <a:latin typeface="Archer" charset="0"/>
              </a:rPr>
              <a:t> with the Gold Business &amp; Consulting Package</a:t>
            </a:r>
          </a:p>
        </p:txBody>
      </p:sp>
      <p:sp>
        <p:nvSpPr>
          <p:cNvPr id="4" name="TextBox 3">
            <a:hlinkClick r:id="rId2"/>
            <a:extLst>
              <a:ext uri="{FF2B5EF4-FFF2-40B4-BE49-F238E27FC236}">
                <a16:creationId xmlns:a16="http://schemas.microsoft.com/office/drawing/2014/main" id="{1BC1B3F3-AD3B-48B8-9C10-684287D0D20A}"/>
              </a:ext>
            </a:extLst>
          </p:cNvPr>
          <p:cNvSpPr txBox="1"/>
          <p:nvPr/>
        </p:nvSpPr>
        <p:spPr>
          <a:xfrm>
            <a:off x="3717338" y="6167298"/>
            <a:ext cx="4800600" cy="338554"/>
          </a:xfrm>
          <a:prstGeom prst="rect">
            <a:avLst/>
          </a:prstGeom>
          <a:noFill/>
        </p:spPr>
        <p:txBody>
          <a:bodyPr wrap="square" rtlCol="0">
            <a:spAutoFit/>
          </a:bodyPr>
          <a:lstStyle/>
          <a:p>
            <a:pPr algn="ctr"/>
            <a:r>
              <a:rPr lang="en-US" sz="1600" dirty="0">
                <a:hlinkClick r:id="rId3"/>
              </a:rPr>
              <a:t>www.slidebooks.com</a:t>
            </a:r>
            <a:endParaRPr lang="en-US" sz="1600" dirty="0"/>
          </a:p>
        </p:txBody>
      </p:sp>
      <p:pic>
        <p:nvPicPr>
          <p:cNvPr id="5" name="Picture 4" descr="A screenshot of a cell phone&#10;&#10;Description automatically generated">
            <a:hlinkClick r:id="rId4"/>
            <a:extLst>
              <a:ext uri="{FF2B5EF4-FFF2-40B4-BE49-F238E27FC236}">
                <a16:creationId xmlns:a16="http://schemas.microsoft.com/office/drawing/2014/main" id="{530D23B6-B04F-4109-B341-3DBA966E11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7776" y="1691337"/>
            <a:ext cx="4699725" cy="3524794"/>
          </a:xfrm>
          <a:prstGeom prst="rect">
            <a:avLst/>
          </a:prstGeom>
          <a:ln>
            <a:noFill/>
          </a:ln>
          <a:effectLst>
            <a:outerShdw blurRad="292100" dist="139700" dir="2700000" algn="tl" rotWithShape="0">
              <a:srgbClr val="333333">
                <a:alpha val="65000"/>
              </a:srgbClr>
            </a:outerShdw>
          </a:effectLst>
        </p:spPr>
      </p:pic>
      <p:sp>
        <p:nvSpPr>
          <p:cNvPr id="10" name="Title 1">
            <a:extLst>
              <a:ext uri="{FF2B5EF4-FFF2-40B4-BE49-F238E27FC236}">
                <a16:creationId xmlns:a16="http://schemas.microsoft.com/office/drawing/2014/main" id="{45724769-7F7A-49A0-978E-58661220D668}"/>
              </a:ext>
            </a:extLst>
          </p:cNvPr>
          <p:cNvSpPr txBox="1">
            <a:spLocks/>
          </p:cNvSpPr>
          <p:nvPr/>
        </p:nvSpPr>
        <p:spPr>
          <a:xfrm>
            <a:off x="3718927" y="5354978"/>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t>Gold Business &amp; Consulting Package</a:t>
            </a:r>
          </a:p>
        </p:txBody>
      </p:sp>
      <p:sp>
        <p:nvSpPr>
          <p:cNvPr id="11" name="Rectangle: Rounded Corners 10">
            <a:hlinkClick r:id="rId4"/>
            <a:extLst>
              <a:ext uri="{FF2B5EF4-FFF2-40B4-BE49-F238E27FC236}">
                <a16:creationId xmlns:a16="http://schemas.microsoft.com/office/drawing/2014/main" id="{523DBC1D-DD8D-4DA5-94CC-277FB53AA1DE}"/>
              </a:ext>
            </a:extLst>
          </p:cNvPr>
          <p:cNvSpPr/>
          <p:nvPr/>
        </p:nvSpPr>
        <p:spPr bwMode="auto">
          <a:xfrm>
            <a:off x="5323400" y="5812764"/>
            <a:ext cx="1588476" cy="331198"/>
          </a:xfrm>
          <a:prstGeom prst="roundRect">
            <a:avLst>
              <a:gd name="adj" fmla="val 19468"/>
            </a:avLst>
          </a:prstGeom>
          <a:solidFill>
            <a:srgbClr val="3EA9F5"/>
          </a:solidFill>
          <a:ln>
            <a:noFill/>
          </a:ln>
        </p:spPr>
        <p:txBody>
          <a:bodyPr wrap="square" lIns="91428" tIns="365760" rIns="91428" bIns="91440" rtlCol="0" anchor="ctr">
            <a:noAutofit/>
          </a:bodyPr>
          <a:lstStyle/>
          <a:p>
            <a:pPr algn="ctr" defTabSz="623853" rtl="0" fontAlgn="base">
              <a:lnSpc>
                <a:spcPts val="1100"/>
              </a:lnSpc>
              <a:spcBef>
                <a:spcPct val="0"/>
              </a:spcBef>
              <a:spcAft>
                <a:spcPct val="0"/>
              </a:spcAft>
              <a:buClr>
                <a:srgbClr val="000000"/>
              </a:buClr>
            </a:pPr>
            <a:endParaRPr lang="en-US" sz="2000" b="1" kern="1200" dirty="0">
              <a:solidFill>
                <a:schemeClr val="bg1"/>
              </a:solidFill>
              <a:latin typeface="Arial" charset="0"/>
              <a:ea typeface="+mn-ea"/>
              <a:cs typeface="Times New Roman" pitchFamily="18" charset="0"/>
            </a:endParaRPr>
          </a:p>
        </p:txBody>
      </p:sp>
      <p:sp>
        <p:nvSpPr>
          <p:cNvPr id="13" name="TextBox 12">
            <a:hlinkClick r:id="rId6"/>
            <a:extLst>
              <a:ext uri="{FF2B5EF4-FFF2-40B4-BE49-F238E27FC236}">
                <a16:creationId xmlns:a16="http://schemas.microsoft.com/office/drawing/2014/main" id="{9323C349-62E8-4FBD-AB14-A96D3D6D8849}"/>
              </a:ext>
            </a:extLst>
          </p:cNvPr>
          <p:cNvSpPr txBox="1"/>
          <p:nvPr/>
        </p:nvSpPr>
        <p:spPr>
          <a:xfrm>
            <a:off x="5323400" y="5789428"/>
            <a:ext cx="1588476" cy="369332"/>
          </a:xfrm>
          <a:prstGeom prst="rect">
            <a:avLst/>
          </a:prstGeom>
          <a:noFill/>
        </p:spPr>
        <p:txBody>
          <a:bodyPr wrap="square" rtlCol="0">
            <a:spAutoFit/>
          </a:bodyPr>
          <a:lstStyle/>
          <a:p>
            <a:pPr algn="ctr"/>
            <a:r>
              <a:rPr lang="en-US" b="1" dirty="0">
                <a:solidFill>
                  <a:schemeClr val="bg1"/>
                </a:solidFill>
                <a:latin typeface="Arial" charset="0"/>
                <a:cs typeface="Times New Roman" pitchFamily="18" charset="0"/>
              </a:rPr>
              <a:t>Learn More</a:t>
            </a:r>
            <a:endParaRPr lang="en-US" dirty="0"/>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49</a:t>
            </a:fld>
            <a:endParaRPr lang="en-US" sz="1000" dirty="0">
              <a:solidFill>
                <a:srgbClr val="ADAFBB"/>
              </a:solidFill>
            </a:endParaRPr>
          </a:p>
        </p:txBody>
      </p:sp>
    </p:spTree>
    <p:extLst>
      <p:ext uri="{BB962C8B-B14F-4D97-AF65-F5344CB8AC3E}">
        <p14:creationId xmlns:p14="http://schemas.microsoft.com/office/powerpoint/2010/main" val="175458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a:t>
            </a:r>
            <a:br>
              <a:rPr lang="en-US" sz="2400" kern="0" dirty="0"/>
            </a:br>
            <a:r>
              <a:rPr lang="en-US" sz="2400" b="0" kern="0" dirty="0"/>
              <a:t>Structure and size of the Change Management Team</a:t>
            </a:r>
          </a:p>
        </p:txBody>
      </p:sp>
      <p:sp>
        <p:nvSpPr>
          <p:cNvPr id="5" name="Rectangle 4">
            <a:extLst>
              <a:ext uri="{FF2B5EF4-FFF2-40B4-BE49-F238E27FC236}">
                <a16:creationId xmlns:a16="http://schemas.microsoft.com/office/drawing/2014/main" id="{2636D8C4-E160-4884-AA01-A27D8B36BFA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US" altLang="ja-JP" sz="1200" b="1" dirty="0">
                <a:solidFill>
                  <a:schemeClr val="bg1"/>
                </a:solidFill>
                <a:ea typeface="ＭＳ Ｐゴシック" pitchFamily="50" charset="-128"/>
              </a:rPr>
              <a:t>Insert Name</a:t>
            </a:r>
          </a:p>
          <a:p>
            <a:pPr algn="ctr"/>
            <a:r>
              <a:rPr lang="en-US" altLang="ja-JP" sz="1200" dirty="0">
                <a:solidFill>
                  <a:schemeClr val="bg1"/>
                </a:solidFill>
                <a:ea typeface="ＭＳ Ｐゴシック" pitchFamily="50" charset="-128"/>
              </a:rPr>
              <a:t>Senior Change Manager</a:t>
            </a:r>
          </a:p>
        </p:txBody>
      </p:sp>
      <p:cxnSp>
        <p:nvCxnSpPr>
          <p:cNvPr id="8" name="Connector: Elbow 7">
            <a:extLst>
              <a:ext uri="{FF2B5EF4-FFF2-40B4-BE49-F238E27FC236}">
                <a16:creationId xmlns:a16="http://schemas.microsoft.com/office/drawing/2014/main" id="{38635D47-71BC-4408-9BB9-3CB38F1037D8}"/>
              </a:ext>
            </a:extLst>
          </p:cNvPr>
          <p:cNvCxnSpPr>
            <a:stCxn id="5" idx="2"/>
            <a:endCxn id="7" idx="0"/>
          </p:cNvCxnSpPr>
          <p:nvPr/>
        </p:nvCxnSpPr>
        <p:spPr>
          <a:xfrm rot="16200000" flipH="1">
            <a:off x="7353039" y="1556641"/>
            <a:ext cx="406398" cy="275281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EEF5A5E-69DC-4450-BCCB-82F0B486673C}"/>
              </a:ext>
            </a:extLst>
          </p:cNvPr>
          <p:cNvCxnSpPr>
            <a:stCxn id="5" idx="2"/>
            <a:endCxn id="6" idx="0"/>
          </p:cNvCxnSpPr>
          <p:nvPr/>
        </p:nvCxnSpPr>
        <p:spPr>
          <a:xfrm rot="5400000">
            <a:off x="4533682" y="1490098"/>
            <a:ext cx="406398" cy="288590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6" name="Rectangle 5">
            <a:extLst>
              <a:ext uri="{FF2B5EF4-FFF2-40B4-BE49-F238E27FC236}">
                <a16:creationId xmlns:a16="http://schemas.microsoft.com/office/drawing/2014/main" id="{FEDC8370-1B32-4472-B83B-6356FC3D9F79}"/>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7" name="Rectangle 6">
            <a:extLst>
              <a:ext uri="{FF2B5EF4-FFF2-40B4-BE49-F238E27FC236}">
                <a16:creationId xmlns:a16="http://schemas.microsoft.com/office/drawing/2014/main" id="{C5841B67-67F7-4A34-A421-5CC1496A7D5D}"/>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10" name="Rectangle 9">
            <a:extLst>
              <a:ext uri="{FF2B5EF4-FFF2-40B4-BE49-F238E27FC236}">
                <a16:creationId xmlns:a16="http://schemas.microsoft.com/office/drawing/2014/main" id="{2439648B-A943-434B-8703-A2B682F3E3CC}"/>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2" name="Rectangle 11">
            <a:extLst>
              <a:ext uri="{FF2B5EF4-FFF2-40B4-BE49-F238E27FC236}">
                <a16:creationId xmlns:a16="http://schemas.microsoft.com/office/drawing/2014/main" id="{A4770617-91BC-4B9D-9893-E088B4B5257D}"/>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4" name="Rectangle 13">
            <a:extLst>
              <a:ext uri="{FF2B5EF4-FFF2-40B4-BE49-F238E27FC236}">
                <a16:creationId xmlns:a16="http://schemas.microsoft.com/office/drawing/2014/main" id="{B09A3AD3-C782-40B7-BA07-0BE2AC401212}"/>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5" name="Rectangle 14">
            <a:extLst>
              <a:ext uri="{FF2B5EF4-FFF2-40B4-BE49-F238E27FC236}">
                <a16:creationId xmlns:a16="http://schemas.microsoft.com/office/drawing/2014/main" id="{3DD5379A-C518-4B17-B054-8355143F68B4}"/>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7" name="Rectangle 16">
            <a:extLst>
              <a:ext uri="{FF2B5EF4-FFF2-40B4-BE49-F238E27FC236}">
                <a16:creationId xmlns:a16="http://schemas.microsoft.com/office/drawing/2014/main" id="{5A8E5FBD-7A14-4D17-8D84-32CC4A3151B5}"/>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cxnSp>
        <p:nvCxnSpPr>
          <p:cNvPr id="18" name="Connector: Elbow 17">
            <a:extLst>
              <a:ext uri="{FF2B5EF4-FFF2-40B4-BE49-F238E27FC236}">
                <a16:creationId xmlns:a16="http://schemas.microsoft.com/office/drawing/2014/main" id="{EADB9350-AA05-41AB-BD43-D721D1F89535}"/>
              </a:ext>
            </a:extLst>
          </p:cNvPr>
          <p:cNvCxnSpPr>
            <a:stCxn id="6" idx="2"/>
            <a:endCxn id="11" idx="0"/>
          </p:cNvCxnSpPr>
          <p:nvPr/>
        </p:nvCxnSpPr>
        <p:spPr>
          <a:xfrm rot="5400000">
            <a:off x="2074693" y="3785864"/>
            <a:ext cx="557996" cy="188047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E52B779-997A-4CE1-B44C-88A76DEA89CE}"/>
              </a:ext>
            </a:extLst>
          </p:cNvPr>
          <p:cNvCxnSpPr>
            <a:stCxn id="6" idx="2"/>
            <a:endCxn id="10" idx="0"/>
          </p:cNvCxnSpPr>
          <p:nvPr/>
        </p:nvCxnSpPr>
        <p:spPr>
          <a:xfrm rot="16200000" flipH="1">
            <a:off x="3015763" y="4725270"/>
            <a:ext cx="557996" cy="1663"/>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44636A1-19B4-42FD-A987-FB924BEE30C1}"/>
              </a:ext>
            </a:extLst>
          </p:cNvPr>
          <p:cNvCxnSpPr>
            <a:stCxn id="6" idx="2"/>
            <a:endCxn id="12" idx="0"/>
          </p:cNvCxnSpPr>
          <p:nvPr/>
        </p:nvCxnSpPr>
        <p:spPr>
          <a:xfrm rot="16200000" flipH="1">
            <a:off x="3956833" y="3784200"/>
            <a:ext cx="557996" cy="188380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B5907D6-914B-4353-B81C-051AFA2A836D}"/>
              </a:ext>
            </a:extLst>
          </p:cNvPr>
          <p:cNvCxnSpPr>
            <a:stCxn id="7" idx="2"/>
            <a:endCxn id="14" idx="0"/>
          </p:cNvCxnSpPr>
          <p:nvPr/>
        </p:nvCxnSpPr>
        <p:spPr>
          <a:xfrm>
            <a:off x="8932645" y="4447105"/>
            <a:ext cx="9372" cy="557996"/>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AA6AFB-F5AD-47E8-B62F-56081C9AC535}"/>
              </a:ext>
            </a:extLst>
          </p:cNvPr>
          <p:cNvCxnSpPr>
            <a:stCxn id="7" idx="2"/>
            <a:endCxn id="15" idx="0"/>
          </p:cNvCxnSpPr>
          <p:nvPr/>
        </p:nvCxnSpPr>
        <p:spPr>
          <a:xfrm rot="5400000">
            <a:off x="7717263" y="3789718"/>
            <a:ext cx="557996" cy="187276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3786C36-C0A2-4925-B5C3-ED221FF47D32}"/>
              </a:ext>
            </a:extLst>
          </p:cNvPr>
          <p:cNvCxnSpPr>
            <a:stCxn id="7" idx="2"/>
            <a:endCxn id="17" idx="0"/>
          </p:cNvCxnSpPr>
          <p:nvPr/>
        </p:nvCxnSpPr>
        <p:spPr>
          <a:xfrm rot="16200000" flipH="1">
            <a:off x="9599405" y="3780344"/>
            <a:ext cx="557996" cy="1891516"/>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Tree>
    <p:extLst>
      <p:ext uri="{BB962C8B-B14F-4D97-AF65-F5344CB8AC3E}">
        <p14:creationId xmlns:p14="http://schemas.microsoft.com/office/powerpoint/2010/main" val="1397809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4BA662-CDE2-4A20-B082-F06179C98F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EA4BA662-CDE2-4A20-B082-F06179C98F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BC5B23C2-E515-4719-9922-D6804644061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Need more help? </a:t>
            </a:r>
            <a:br>
              <a:rPr lang="en-US" sz="2400" dirty="0">
                <a:latin typeface="+mn-lt"/>
              </a:rPr>
            </a:br>
            <a:r>
              <a:rPr lang="en-US" sz="2400" dirty="0">
                <a:latin typeface="+mn-lt"/>
              </a:rPr>
              <a:t>Hire one of our Management Consultants for $4,000 a day</a:t>
            </a:r>
          </a:p>
        </p:txBody>
      </p:sp>
      <p:sp>
        <p:nvSpPr>
          <p:cNvPr id="7" name="Rectangle: Rounded Corners 6">
            <a:hlinkClick r:id="rId6"/>
            <a:extLst>
              <a:ext uri="{FF2B5EF4-FFF2-40B4-BE49-F238E27FC236}">
                <a16:creationId xmlns:a16="http://schemas.microsoft.com/office/drawing/2014/main" id="{FCF3B6F5-0780-4160-979E-CDC4B2E2F5EC}"/>
              </a:ext>
            </a:extLst>
          </p:cNvPr>
          <p:cNvSpPr/>
          <p:nvPr/>
        </p:nvSpPr>
        <p:spPr bwMode="auto">
          <a:xfrm>
            <a:off x="4981532" y="6078414"/>
            <a:ext cx="269748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Learn More</a:t>
            </a:r>
          </a:p>
        </p:txBody>
      </p:sp>
      <p:pic>
        <p:nvPicPr>
          <p:cNvPr id="17" name="Picture 16">
            <a:extLst>
              <a:ext uri="{FF2B5EF4-FFF2-40B4-BE49-F238E27FC236}">
                <a16:creationId xmlns:a16="http://schemas.microsoft.com/office/drawing/2014/main" id="{9A4D29E9-1B7D-4A64-8E8E-C27E8D1095CB}"/>
              </a:ext>
            </a:extLst>
          </p:cNvPr>
          <p:cNvPicPr>
            <a:picLocks noChangeAspect="1"/>
          </p:cNvPicPr>
          <p:nvPr/>
        </p:nvPicPr>
        <p:blipFill rotWithShape="1">
          <a:blip r:embed="rId7"/>
          <a:srcRect l="1175" t="6088" r="1275" b="2732"/>
          <a:stretch/>
        </p:blipFill>
        <p:spPr>
          <a:xfrm>
            <a:off x="2549769" y="1754442"/>
            <a:ext cx="7625862" cy="2079005"/>
          </a:xfrm>
          <a:prstGeom prst="rect">
            <a:avLst/>
          </a:prstGeom>
          <a:ln>
            <a:noFill/>
          </a:ln>
          <a:effectLst/>
        </p:spPr>
      </p:pic>
      <p:pic>
        <p:nvPicPr>
          <p:cNvPr id="19" name="Picture 18">
            <a:extLst>
              <a:ext uri="{FF2B5EF4-FFF2-40B4-BE49-F238E27FC236}">
                <a16:creationId xmlns:a16="http://schemas.microsoft.com/office/drawing/2014/main" id="{E260087E-C6E5-459E-91E3-868F1F662899}"/>
              </a:ext>
            </a:extLst>
          </p:cNvPr>
          <p:cNvPicPr>
            <a:picLocks noChangeAspect="1"/>
          </p:cNvPicPr>
          <p:nvPr/>
        </p:nvPicPr>
        <p:blipFill rotWithShape="1">
          <a:blip r:embed="rId8"/>
          <a:srcRect l="1946" t="3679" r="1268" b="2977"/>
          <a:stretch/>
        </p:blipFill>
        <p:spPr>
          <a:xfrm>
            <a:off x="2549770" y="3956538"/>
            <a:ext cx="7625862" cy="1998785"/>
          </a:xfrm>
          <a:prstGeom prst="rect">
            <a:avLst/>
          </a:prstGeom>
          <a:ln>
            <a:noFill/>
          </a:ln>
          <a:effectLst/>
        </p:spPr>
      </p:pic>
      <p:sp>
        <p:nvSpPr>
          <p:cNvPr id="21" name="Rectangle 20">
            <a:extLst>
              <a:ext uri="{FF2B5EF4-FFF2-40B4-BE49-F238E27FC236}">
                <a16:creationId xmlns:a16="http://schemas.microsoft.com/office/drawing/2014/main" id="{E8DAB30E-4A95-4189-A17B-D6BED1B10135}"/>
              </a:ext>
            </a:extLst>
          </p:cNvPr>
          <p:cNvSpPr/>
          <p:nvPr/>
        </p:nvSpPr>
        <p:spPr>
          <a:xfrm>
            <a:off x="4999118"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hlinkClick r:id="rId6"/>
            <a:extLst>
              <a:ext uri="{FF2B5EF4-FFF2-40B4-BE49-F238E27FC236}">
                <a16:creationId xmlns:a16="http://schemas.microsoft.com/office/drawing/2014/main" id="{D2C8E5D7-AC04-4E2C-9792-04469310016C}"/>
              </a:ext>
            </a:extLst>
          </p:cNvPr>
          <p:cNvPicPr>
            <a:picLocks noChangeAspect="1"/>
          </p:cNvPicPr>
          <p:nvPr/>
        </p:nvPicPr>
        <p:blipFill>
          <a:blip r:embed="rId9"/>
          <a:stretch>
            <a:fillRect/>
          </a:stretch>
        </p:blipFill>
        <p:spPr>
          <a:xfrm>
            <a:off x="2644286" y="2595384"/>
            <a:ext cx="300385" cy="397119"/>
          </a:xfrm>
          <a:prstGeom prst="rect">
            <a:avLst/>
          </a:prstGeom>
        </p:spPr>
      </p:pic>
      <p:pic>
        <p:nvPicPr>
          <p:cNvPr id="24" name="Picture 23">
            <a:hlinkClick r:id="rId6"/>
            <a:extLst>
              <a:ext uri="{FF2B5EF4-FFF2-40B4-BE49-F238E27FC236}">
                <a16:creationId xmlns:a16="http://schemas.microsoft.com/office/drawing/2014/main" id="{B314C5B3-2F6B-4708-ACA1-B579964685F8}"/>
              </a:ext>
            </a:extLst>
          </p:cNvPr>
          <p:cNvPicPr>
            <a:picLocks noChangeAspect="1"/>
          </p:cNvPicPr>
          <p:nvPr/>
        </p:nvPicPr>
        <p:blipFill>
          <a:blip r:embed="rId9"/>
          <a:stretch>
            <a:fillRect/>
          </a:stretch>
        </p:blipFill>
        <p:spPr>
          <a:xfrm>
            <a:off x="2644286" y="4757370"/>
            <a:ext cx="300385" cy="397119"/>
          </a:xfrm>
          <a:prstGeom prst="rect">
            <a:avLst/>
          </a:prstGeom>
        </p:spPr>
      </p:pic>
      <p:pic>
        <p:nvPicPr>
          <p:cNvPr id="25" name="Picture 24">
            <a:hlinkClick r:id="rId6"/>
            <a:extLst>
              <a:ext uri="{FF2B5EF4-FFF2-40B4-BE49-F238E27FC236}">
                <a16:creationId xmlns:a16="http://schemas.microsoft.com/office/drawing/2014/main" id="{86ECF5B0-5544-4705-9293-14DB7FC5A0D2}"/>
              </a:ext>
            </a:extLst>
          </p:cNvPr>
          <p:cNvPicPr>
            <a:picLocks noChangeAspect="1"/>
          </p:cNvPicPr>
          <p:nvPr/>
        </p:nvPicPr>
        <p:blipFill>
          <a:blip r:embed="rId9"/>
          <a:stretch>
            <a:fillRect/>
          </a:stretch>
        </p:blipFill>
        <p:spPr>
          <a:xfrm rot="10800000">
            <a:off x="9748470" y="2595384"/>
            <a:ext cx="300385" cy="397119"/>
          </a:xfrm>
          <a:prstGeom prst="rect">
            <a:avLst/>
          </a:prstGeom>
        </p:spPr>
      </p:pic>
      <p:pic>
        <p:nvPicPr>
          <p:cNvPr id="26" name="Picture 25">
            <a:hlinkClick r:id="rId6"/>
            <a:extLst>
              <a:ext uri="{FF2B5EF4-FFF2-40B4-BE49-F238E27FC236}">
                <a16:creationId xmlns:a16="http://schemas.microsoft.com/office/drawing/2014/main" id="{DF0A0498-A119-43DD-8585-C703C0666C32}"/>
              </a:ext>
            </a:extLst>
          </p:cNvPr>
          <p:cNvPicPr>
            <a:picLocks noChangeAspect="1"/>
          </p:cNvPicPr>
          <p:nvPr/>
        </p:nvPicPr>
        <p:blipFill>
          <a:blip r:embed="rId9"/>
          <a:stretch>
            <a:fillRect/>
          </a:stretch>
        </p:blipFill>
        <p:spPr>
          <a:xfrm rot="10800000">
            <a:off x="9748470" y="4757370"/>
            <a:ext cx="300385" cy="397119"/>
          </a:xfrm>
          <a:prstGeom prst="rect">
            <a:avLst/>
          </a:prstGeom>
        </p:spPr>
      </p:pic>
      <p:sp>
        <p:nvSpPr>
          <p:cNvPr id="6" name="Slide Number Placeholder 5">
            <a:extLst>
              <a:ext uri="{FF2B5EF4-FFF2-40B4-BE49-F238E27FC236}">
                <a16:creationId xmlns:a16="http://schemas.microsoft.com/office/drawing/2014/main" id="{461FCE6B-D7D6-49AF-83FE-4C16649B34CE}"/>
              </a:ext>
            </a:extLst>
          </p:cNvPr>
          <p:cNvSpPr>
            <a:spLocks noGrp="1"/>
          </p:cNvSpPr>
          <p:nvPr>
            <p:ph type="sldNum" sz="quarter" idx="4"/>
          </p:nvPr>
        </p:nvSpPr>
        <p:spPr/>
        <p:txBody>
          <a:bodyPr/>
          <a:lstStyle/>
          <a:p>
            <a:fld id="{37F5C94B-8C55-478B-B509-BAE6A06B2E2A}" type="slidenum">
              <a:rPr lang="en-US" sz="1000" smtClean="0">
                <a:solidFill>
                  <a:srgbClr val="ADAFBB"/>
                </a:solidFill>
              </a:rPr>
              <a:pPr/>
              <a:t>50</a:t>
            </a:fld>
            <a:endParaRPr lang="en-US" sz="1000" dirty="0">
              <a:solidFill>
                <a:srgbClr val="ADAFBB"/>
              </a:solidFill>
            </a:endParaRPr>
          </a:p>
        </p:txBody>
      </p:sp>
    </p:spTree>
    <p:extLst>
      <p:ext uri="{BB962C8B-B14F-4D97-AF65-F5344CB8AC3E}">
        <p14:creationId xmlns:p14="http://schemas.microsoft.com/office/powerpoint/2010/main" val="748962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30A95CA-0D6B-46DE-8EE9-1C8AA5C5AA0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hlinkClick r:id="rId6"/>
            <a:extLst>
              <a:ext uri="{FF2B5EF4-FFF2-40B4-BE49-F238E27FC236}">
                <a16:creationId xmlns:a16="http://schemas.microsoft.com/office/drawing/2014/main" id="{9C5DE39E-F383-449D-AC9E-CE43548C42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6"/>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www.slidebooks.com</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1000" smtClean="0">
                <a:solidFill>
                  <a:srgbClr val="ADAFBB"/>
                </a:solidFill>
              </a:rPr>
              <a:pPr/>
              <a:t>51</a:t>
            </a:fld>
            <a:endParaRPr lang="en-US" sz="1000" dirty="0">
              <a:solidFill>
                <a:srgbClr val="ADAFBB"/>
              </a:solidFill>
            </a:endParaRPr>
          </a:p>
        </p:txBody>
      </p:sp>
    </p:spTree>
    <p:extLst>
      <p:ext uri="{BB962C8B-B14F-4D97-AF65-F5344CB8AC3E}">
        <p14:creationId xmlns:p14="http://schemas.microsoft.com/office/powerpoint/2010/main" val="285380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a:t>
            </a:r>
            <a:br>
              <a:rPr lang="en-US" sz="2400" kern="0" dirty="0"/>
            </a:br>
            <a:r>
              <a:rPr lang="en-US" sz="2400" b="0" kern="0" dirty="0"/>
              <a:t>Change Management Plan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graphicFrame>
        <p:nvGraphicFramePr>
          <p:cNvPr id="38" name="Content Placeholder 5">
            <a:extLst>
              <a:ext uri="{FF2B5EF4-FFF2-40B4-BE49-F238E27FC236}">
                <a16:creationId xmlns:a16="http://schemas.microsoft.com/office/drawing/2014/main" id="{D80FFF2E-1CFA-4B6F-9738-3C9DC7F30FC7}"/>
              </a:ext>
            </a:extLst>
          </p:cNvPr>
          <p:cNvGraphicFramePr>
            <a:graphicFrameLocks/>
          </p:cNvGraphicFramePr>
          <p:nvPr>
            <p:extLst>
              <p:ext uri="{D42A27DB-BD31-4B8C-83A1-F6EECF244321}">
                <p14:modId xmlns:p14="http://schemas.microsoft.com/office/powerpoint/2010/main" val="1014675069"/>
              </p:ext>
            </p:extLst>
          </p:nvPr>
        </p:nvGraphicFramePr>
        <p:xfrm>
          <a:off x="623455" y="1672937"/>
          <a:ext cx="10963712" cy="4707076"/>
        </p:xfrm>
        <a:graphic>
          <a:graphicData uri="http://schemas.openxmlformats.org/drawingml/2006/table">
            <a:tbl>
              <a:tblPr firstRow="1" bandRow="1"/>
              <a:tblGrid>
                <a:gridCol w="2202872">
                  <a:extLst>
                    <a:ext uri="{9D8B030D-6E8A-4147-A177-3AD203B41FA5}">
                      <a16:colId xmlns:a16="http://schemas.microsoft.com/office/drawing/2014/main" val="20000"/>
                    </a:ext>
                  </a:extLst>
                </a:gridCol>
                <a:gridCol w="1095105">
                  <a:extLst>
                    <a:ext uri="{9D8B030D-6E8A-4147-A177-3AD203B41FA5}">
                      <a16:colId xmlns:a16="http://schemas.microsoft.com/office/drawing/2014/main" val="20001"/>
                    </a:ext>
                  </a:extLst>
                </a:gridCol>
                <a:gridCol w="1095105">
                  <a:extLst>
                    <a:ext uri="{9D8B030D-6E8A-4147-A177-3AD203B41FA5}">
                      <a16:colId xmlns:a16="http://schemas.microsoft.com/office/drawing/2014/main" val="20002"/>
                    </a:ext>
                  </a:extLst>
                </a:gridCol>
                <a:gridCol w="1095105">
                  <a:extLst>
                    <a:ext uri="{9D8B030D-6E8A-4147-A177-3AD203B41FA5}">
                      <a16:colId xmlns:a16="http://schemas.microsoft.com/office/drawing/2014/main" val="20003"/>
                    </a:ext>
                  </a:extLst>
                </a:gridCol>
                <a:gridCol w="1095105">
                  <a:extLst>
                    <a:ext uri="{9D8B030D-6E8A-4147-A177-3AD203B41FA5}">
                      <a16:colId xmlns:a16="http://schemas.microsoft.com/office/drawing/2014/main" val="20004"/>
                    </a:ext>
                  </a:extLst>
                </a:gridCol>
                <a:gridCol w="1095105">
                  <a:extLst>
                    <a:ext uri="{9D8B030D-6E8A-4147-A177-3AD203B41FA5}">
                      <a16:colId xmlns:a16="http://schemas.microsoft.com/office/drawing/2014/main" val="20005"/>
                    </a:ext>
                  </a:extLst>
                </a:gridCol>
                <a:gridCol w="1095105">
                  <a:extLst>
                    <a:ext uri="{9D8B030D-6E8A-4147-A177-3AD203B41FA5}">
                      <a16:colId xmlns:a16="http://schemas.microsoft.com/office/drawing/2014/main" val="20006"/>
                    </a:ext>
                  </a:extLst>
                </a:gridCol>
                <a:gridCol w="1095105">
                  <a:extLst>
                    <a:ext uri="{9D8B030D-6E8A-4147-A177-3AD203B41FA5}">
                      <a16:colId xmlns:a16="http://schemas.microsoft.com/office/drawing/2014/main" val="20007"/>
                    </a:ext>
                  </a:extLst>
                </a:gridCol>
                <a:gridCol w="1095105">
                  <a:extLst>
                    <a:ext uri="{9D8B030D-6E8A-4147-A177-3AD203B41FA5}">
                      <a16:colId xmlns:a16="http://schemas.microsoft.com/office/drawing/2014/main" val="20008"/>
                    </a:ext>
                  </a:extLst>
                </a:gridCol>
              </a:tblGrid>
              <a:tr h="324368">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sz="1000" b="1" kern="1200" baseline="0" dirty="0">
                          <a:solidFill>
                            <a:schemeClr val="bg1"/>
                          </a:solidFill>
                          <a:latin typeface="+mn-lt"/>
                          <a:ea typeface="Calibri"/>
                          <a:cs typeface="Times New Roman"/>
                        </a:rPr>
                        <a:t>Understand the Company’s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a:solidFill>
                            <a:schemeClr val="bg1"/>
                          </a:solidFill>
                          <a:latin typeface="+mn-lt"/>
                          <a:ea typeface="Calibri"/>
                          <a:cs typeface="Times New Roman"/>
                        </a:rPr>
                        <a:t>Understand the Change required to implement the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Define your Change Management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Identify the Impact of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Communication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Sponsorship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63315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Coaching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894626"/>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Training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034993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Resistance Management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051291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Implement, Track &amp; Manage Progress</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28433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Reinforce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723898"/>
                  </a:ext>
                </a:extLst>
              </a:tr>
            </a:tbl>
          </a:graphicData>
        </a:graphic>
      </p:graphicFrame>
      <p:sp>
        <p:nvSpPr>
          <p:cNvPr id="39" name="Rounded Rectangle 21">
            <a:extLst>
              <a:ext uri="{FF2B5EF4-FFF2-40B4-BE49-F238E27FC236}">
                <a16:creationId xmlns:a16="http://schemas.microsoft.com/office/drawing/2014/main" id="{82D871D3-3E43-4C8B-B400-AF95DF7EBACF}"/>
              </a:ext>
            </a:extLst>
          </p:cNvPr>
          <p:cNvSpPr/>
          <p:nvPr/>
        </p:nvSpPr>
        <p:spPr>
          <a:xfrm>
            <a:off x="2892106" y="2105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0" name="Rounded Rectangle 21">
            <a:extLst>
              <a:ext uri="{FF2B5EF4-FFF2-40B4-BE49-F238E27FC236}">
                <a16:creationId xmlns:a16="http://schemas.microsoft.com/office/drawing/2014/main" id="{BE66D6FD-2100-427E-B88B-E7F6D6D174CE}"/>
              </a:ext>
            </a:extLst>
          </p:cNvPr>
          <p:cNvSpPr/>
          <p:nvPr/>
        </p:nvSpPr>
        <p:spPr>
          <a:xfrm>
            <a:off x="3332944" y="2506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1" name="Rounded Rectangle 21">
            <a:extLst>
              <a:ext uri="{FF2B5EF4-FFF2-40B4-BE49-F238E27FC236}">
                <a16:creationId xmlns:a16="http://schemas.microsoft.com/office/drawing/2014/main" id="{DF4B53A2-01EB-4D6D-937B-0795B8163253}"/>
              </a:ext>
            </a:extLst>
          </p:cNvPr>
          <p:cNvSpPr/>
          <p:nvPr/>
        </p:nvSpPr>
        <p:spPr>
          <a:xfrm>
            <a:off x="3332944" y="2907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9" name="Rounded Rectangle 21">
            <a:extLst>
              <a:ext uri="{FF2B5EF4-FFF2-40B4-BE49-F238E27FC236}">
                <a16:creationId xmlns:a16="http://schemas.microsoft.com/office/drawing/2014/main" id="{77C4986A-501F-49B6-868B-8E0D429328E8}"/>
              </a:ext>
            </a:extLst>
          </p:cNvPr>
          <p:cNvSpPr/>
          <p:nvPr/>
        </p:nvSpPr>
        <p:spPr>
          <a:xfrm>
            <a:off x="3332944" y="3308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0" name="Rounded Rectangle 21">
            <a:extLst>
              <a:ext uri="{FF2B5EF4-FFF2-40B4-BE49-F238E27FC236}">
                <a16:creationId xmlns:a16="http://schemas.microsoft.com/office/drawing/2014/main" id="{75FC6706-32AF-4E80-A03B-DABA9C6837E1}"/>
              </a:ext>
            </a:extLst>
          </p:cNvPr>
          <p:cNvSpPr/>
          <p:nvPr/>
        </p:nvSpPr>
        <p:spPr>
          <a:xfrm>
            <a:off x="4116079" y="3709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1" name="Rounded Rectangle 21">
            <a:extLst>
              <a:ext uri="{FF2B5EF4-FFF2-40B4-BE49-F238E27FC236}">
                <a16:creationId xmlns:a16="http://schemas.microsoft.com/office/drawing/2014/main" id="{470E58F3-3DF4-4A3B-9ABC-5D8EA4B37C71}"/>
              </a:ext>
            </a:extLst>
          </p:cNvPr>
          <p:cNvSpPr/>
          <p:nvPr/>
        </p:nvSpPr>
        <p:spPr>
          <a:xfrm>
            <a:off x="4116079" y="4110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2" name="Rounded Rectangle 21">
            <a:extLst>
              <a:ext uri="{FF2B5EF4-FFF2-40B4-BE49-F238E27FC236}">
                <a16:creationId xmlns:a16="http://schemas.microsoft.com/office/drawing/2014/main" id="{D418F7C2-F8DF-4C80-BBCB-5B28A7641956}"/>
              </a:ext>
            </a:extLst>
          </p:cNvPr>
          <p:cNvSpPr/>
          <p:nvPr/>
        </p:nvSpPr>
        <p:spPr>
          <a:xfrm>
            <a:off x="4116079" y="4511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3" name="Rounded Rectangle 21">
            <a:extLst>
              <a:ext uri="{FF2B5EF4-FFF2-40B4-BE49-F238E27FC236}">
                <a16:creationId xmlns:a16="http://schemas.microsoft.com/office/drawing/2014/main" id="{AACE2542-3AB2-4919-A686-612D279DA965}"/>
              </a:ext>
            </a:extLst>
          </p:cNvPr>
          <p:cNvSpPr/>
          <p:nvPr/>
        </p:nvSpPr>
        <p:spPr>
          <a:xfrm>
            <a:off x="4116079" y="4912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4" name="Rounded Rectangle 21">
            <a:extLst>
              <a:ext uri="{FF2B5EF4-FFF2-40B4-BE49-F238E27FC236}">
                <a16:creationId xmlns:a16="http://schemas.microsoft.com/office/drawing/2014/main" id="{48BA92E7-9ED8-4E72-9F1C-F2DEF838E461}"/>
              </a:ext>
            </a:extLst>
          </p:cNvPr>
          <p:cNvSpPr/>
          <p:nvPr/>
        </p:nvSpPr>
        <p:spPr>
          <a:xfrm>
            <a:off x="4116079" y="5313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5" name="Rounded Rectangle 21">
            <a:extLst>
              <a:ext uri="{FF2B5EF4-FFF2-40B4-BE49-F238E27FC236}">
                <a16:creationId xmlns:a16="http://schemas.microsoft.com/office/drawing/2014/main" id="{DD2A0D6C-8D00-4EE1-BA77-D646EC028E8F}"/>
              </a:ext>
            </a:extLst>
          </p:cNvPr>
          <p:cNvSpPr/>
          <p:nvPr/>
        </p:nvSpPr>
        <p:spPr>
          <a:xfrm>
            <a:off x="4745221" y="5714155"/>
            <a:ext cx="3615429"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6" name="Rounded Rectangle 21">
            <a:extLst>
              <a:ext uri="{FF2B5EF4-FFF2-40B4-BE49-F238E27FC236}">
                <a16:creationId xmlns:a16="http://schemas.microsoft.com/office/drawing/2014/main" id="{72BFA308-394F-42E0-89BF-BBB3DE65B748}"/>
              </a:ext>
            </a:extLst>
          </p:cNvPr>
          <p:cNvSpPr/>
          <p:nvPr/>
        </p:nvSpPr>
        <p:spPr>
          <a:xfrm>
            <a:off x="8492463" y="6115154"/>
            <a:ext cx="2937536"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Tree>
    <p:extLst>
      <p:ext uri="{BB962C8B-B14F-4D97-AF65-F5344CB8AC3E}">
        <p14:creationId xmlns:p14="http://schemas.microsoft.com/office/powerpoint/2010/main" val="144090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spTree>
    <p:extLst>
      <p:ext uri="{BB962C8B-B14F-4D97-AF65-F5344CB8AC3E}">
        <p14:creationId xmlns:p14="http://schemas.microsoft.com/office/powerpoint/2010/main" val="57324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dirty="0"/>
              <a:t>Strategy Map</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21" name="TextBox 20">
            <a:extLst>
              <a:ext uri="{FF2B5EF4-FFF2-40B4-BE49-F238E27FC236}">
                <a16:creationId xmlns:a16="http://schemas.microsoft.com/office/drawing/2014/main" id="{CA718ECF-0CF6-4892-94AB-FF5FEAA1E9EE}"/>
              </a:ext>
            </a:extLst>
          </p:cNvPr>
          <p:cNvSpPr txBox="1"/>
          <p:nvPr/>
        </p:nvSpPr>
        <p:spPr>
          <a:xfrm>
            <a:off x="610336" y="1600200"/>
            <a:ext cx="10857915" cy="420628"/>
          </a:xfrm>
          <a:prstGeom prst="rect">
            <a:avLst/>
          </a:prstGeom>
          <a:noFill/>
        </p:spPr>
        <p:txBody>
          <a:bodyPr wrap="square" lIns="0" tIns="0" rIns="0" bIns="0" rtlCol="0">
            <a:spAutoFit/>
          </a:bodyPr>
          <a:lstStyle/>
          <a:p>
            <a:pPr>
              <a:spcBef>
                <a:spcPts val="200"/>
              </a:spcBef>
              <a:spcAft>
                <a:spcPts val="200"/>
              </a:spcAft>
            </a:pPr>
            <a:r>
              <a:rPr lang="en-US" sz="1200" b="1" dirty="0"/>
              <a:t>Mission: </a:t>
            </a:r>
            <a:r>
              <a:rPr lang="en-US" sz="1200" dirty="0"/>
              <a:t>Insert your Mission statement</a:t>
            </a:r>
          </a:p>
          <a:p>
            <a:pPr>
              <a:spcBef>
                <a:spcPts val="200"/>
              </a:spcBef>
              <a:spcAft>
                <a:spcPts val="200"/>
              </a:spcAft>
            </a:pPr>
            <a:r>
              <a:rPr lang="en-US" sz="1200" b="1" dirty="0"/>
              <a:t>Vision: </a:t>
            </a:r>
            <a:r>
              <a:rPr lang="en-US" sz="1200" dirty="0"/>
              <a:t>Insert your Vision statement</a:t>
            </a:r>
          </a:p>
        </p:txBody>
      </p:sp>
      <p:sp>
        <p:nvSpPr>
          <p:cNvPr id="23" name="Rectangle 22">
            <a:extLst>
              <a:ext uri="{FF2B5EF4-FFF2-40B4-BE49-F238E27FC236}">
                <a16:creationId xmlns:a16="http://schemas.microsoft.com/office/drawing/2014/main" id="{F3A0FD05-71B3-48B8-9056-6FAA5E8A1314}"/>
              </a:ext>
            </a:extLst>
          </p:cNvPr>
          <p:cNvSpPr/>
          <p:nvPr/>
        </p:nvSpPr>
        <p:spPr>
          <a:xfrm>
            <a:off x="610336" y="2140528"/>
            <a:ext cx="1812187" cy="3269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1"/>
                </a:solidFill>
              </a:rPr>
              <a:t>Perspectives</a:t>
            </a:r>
          </a:p>
        </p:txBody>
      </p:sp>
      <p:sp>
        <p:nvSpPr>
          <p:cNvPr id="34" name="Rectangle 33">
            <a:extLst>
              <a:ext uri="{FF2B5EF4-FFF2-40B4-BE49-F238E27FC236}">
                <a16:creationId xmlns:a16="http://schemas.microsoft.com/office/drawing/2014/main" id="{E50EF9F3-8F18-4A43-A719-A48F746701D4}"/>
              </a:ext>
            </a:extLst>
          </p:cNvPr>
          <p:cNvSpPr/>
          <p:nvPr/>
        </p:nvSpPr>
        <p:spPr>
          <a:xfrm>
            <a:off x="2482214" y="2140528"/>
            <a:ext cx="9104948" cy="3269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Strategic Objectives</a:t>
            </a:r>
          </a:p>
        </p:txBody>
      </p:sp>
      <p:sp>
        <p:nvSpPr>
          <p:cNvPr id="27" name="Rectangle 26">
            <a:extLst>
              <a:ext uri="{FF2B5EF4-FFF2-40B4-BE49-F238E27FC236}">
                <a16:creationId xmlns:a16="http://schemas.microsoft.com/office/drawing/2014/main" id="{7E9F453B-9236-45EC-BA0E-69C8655A5EFB}"/>
              </a:ext>
            </a:extLst>
          </p:cNvPr>
          <p:cNvSpPr/>
          <p:nvPr/>
        </p:nvSpPr>
        <p:spPr>
          <a:xfrm>
            <a:off x="610336" y="4510699"/>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Internal process</a:t>
            </a:r>
          </a:p>
        </p:txBody>
      </p:sp>
      <p:sp>
        <p:nvSpPr>
          <p:cNvPr id="31" name="Rectangle 30">
            <a:extLst>
              <a:ext uri="{FF2B5EF4-FFF2-40B4-BE49-F238E27FC236}">
                <a16:creationId xmlns:a16="http://schemas.microsoft.com/office/drawing/2014/main" id="{6BFF5399-827F-49D8-B378-BA448DE9D2AA}"/>
              </a:ext>
            </a:extLst>
          </p:cNvPr>
          <p:cNvSpPr/>
          <p:nvPr/>
        </p:nvSpPr>
        <p:spPr>
          <a:xfrm>
            <a:off x="2482214" y="4510699"/>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latin typeface="Arial" panose="020B0604020202020204" pitchFamily="34" charset="0"/>
            </a:endParaRPr>
          </a:p>
        </p:txBody>
      </p:sp>
      <p:sp>
        <p:nvSpPr>
          <p:cNvPr id="36" name="Rectangle: Rounded Corners 35">
            <a:extLst>
              <a:ext uri="{FF2B5EF4-FFF2-40B4-BE49-F238E27FC236}">
                <a16:creationId xmlns:a16="http://schemas.microsoft.com/office/drawing/2014/main" id="{68F6DD33-F38C-48CA-A0D7-46DF08F2F9CB}"/>
              </a:ext>
            </a:extLst>
          </p:cNvPr>
          <p:cNvSpPr/>
          <p:nvPr/>
        </p:nvSpPr>
        <p:spPr bwMode="auto">
          <a:xfrm>
            <a:off x="2710634"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I1 - Insert your own text</a:t>
            </a:r>
          </a:p>
        </p:txBody>
      </p:sp>
      <p:sp>
        <p:nvSpPr>
          <p:cNvPr id="42" name="Rectangle: Rounded Corners 41">
            <a:extLst>
              <a:ext uri="{FF2B5EF4-FFF2-40B4-BE49-F238E27FC236}">
                <a16:creationId xmlns:a16="http://schemas.microsoft.com/office/drawing/2014/main" id="{F4FDA691-D365-4FEC-94B4-744121975E27}"/>
              </a:ext>
            </a:extLst>
          </p:cNvPr>
          <p:cNvSpPr/>
          <p:nvPr/>
        </p:nvSpPr>
        <p:spPr bwMode="auto">
          <a:xfrm>
            <a:off x="4980982"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I2 - Insert your own text</a:t>
            </a:r>
          </a:p>
        </p:txBody>
      </p:sp>
      <p:sp>
        <p:nvSpPr>
          <p:cNvPr id="43" name="Rectangle: Rounded Corners 42">
            <a:extLst>
              <a:ext uri="{FF2B5EF4-FFF2-40B4-BE49-F238E27FC236}">
                <a16:creationId xmlns:a16="http://schemas.microsoft.com/office/drawing/2014/main" id="{6A1D9745-82C1-46A9-8544-50FBDF494B64}"/>
              </a:ext>
            </a:extLst>
          </p:cNvPr>
          <p:cNvSpPr/>
          <p:nvPr/>
        </p:nvSpPr>
        <p:spPr bwMode="auto">
          <a:xfrm>
            <a:off x="7251330"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I3 - Insert your own text</a:t>
            </a:r>
          </a:p>
        </p:txBody>
      </p:sp>
      <p:sp>
        <p:nvSpPr>
          <p:cNvPr id="44" name="Rectangle: Rounded Corners 43">
            <a:extLst>
              <a:ext uri="{FF2B5EF4-FFF2-40B4-BE49-F238E27FC236}">
                <a16:creationId xmlns:a16="http://schemas.microsoft.com/office/drawing/2014/main" id="{BE71708F-EB3E-4671-AE60-93926A04BC3C}"/>
              </a:ext>
            </a:extLst>
          </p:cNvPr>
          <p:cNvSpPr/>
          <p:nvPr/>
        </p:nvSpPr>
        <p:spPr bwMode="auto">
          <a:xfrm>
            <a:off x="9521678"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I4 - Insert your own text</a:t>
            </a:r>
          </a:p>
        </p:txBody>
      </p:sp>
      <p:sp>
        <p:nvSpPr>
          <p:cNvPr id="28" name="Rectangle 27">
            <a:extLst>
              <a:ext uri="{FF2B5EF4-FFF2-40B4-BE49-F238E27FC236}">
                <a16:creationId xmlns:a16="http://schemas.microsoft.com/office/drawing/2014/main" id="{053A3793-59E8-4217-A125-25DF43C47F41}"/>
              </a:ext>
            </a:extLst>
          </p:cNvPr>
          <p:cNvSpPr/>
          <p:nvPr/>
        </p:nvSpPr>
        <p:spPr>
          <a:xfrm>
            <a:off x="610336" y="5498613"/>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Learning </a:t>
            </a:r>
          </a:p>
          <a:p>
            <a:pPr algn="ctr"/>
            <a:r>
              <a:rPr lang="en-US" sz="1600" b="1" dirty="0">
                <a:solidFill>
                  <a:schemeClr val="tx1"/>
                </a:solidFill>
              </a:rPr>
              <a:t>&amp; </a:t>
            </a:r>
          </a:p>
          <a:p>
            <a:pPr algn="ctr"/>
            <a:r>
              <a:rPr lang="en-US" sz="1600" b="1" dirty="0">
                <a:solidFill>
                  <a:schemeClr val="tx1"/>
                </a:solidFill>
              </a:rPr>
              <a:t>Growth</a:t>
            </a:r>
          </a:p>
        </p:txBody>
      </p:sp>
      <p:sp>
        <p:nvSpPr>
          <p:cNvPr id="32" name="Rectangle 31">
            <a:extLst>
              <a:ext uri="{FF2B5EF4-FFF2-40B4-BE49-F238E27FC236}">
                <a16:creationId xmlns:a16="http://schemas.microsoft.com/office/drawing/2014/main" id="{5E33B365-C472-45DF-ABED-2DA25284BFAC}"/>
              </a:ext>
            </a:extLst>
          </p:cNvPr>
          <p:cNvSpPr/>
          <p:nvPr/>
        </p:nvSpPr>
        <p:spPr>
          <a:xfrm>
            <a:off x="2482214" y="5498613"/>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latin typeface="Arial" panose="020B0604020202020204" pitchFamily="34" charset="0"/>
            </a:endParaRPr>
          </a:p>
        </p:txBody>
      </p:sp>
      <p:sp>
        <p:nvSpPr>
          <p:cNvPr id="45" name="Rectangle: Rounded Corners 44">
            <a:extLst>
              <a:ext uri="{FF2B5EF4-FFF2-40B4-BE49-F238E27FC236}">
                <a16:creationId xmlns:a16="http://schemas.microsoft.com/office/drawing/2014/main" id="{BA87101F-2561-4108-8F95-46059DD04FF1}"/>
              </a:ext>
            </a:extLst>
          </p:cNvPr>
          <p:cNvSpPr/>
          <p:nvPr/>
        </p:nvSpPr>
        <p:spPr bwMode="auto">
          <a:xfrm>
            <a:off x="2710634" y="570928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L1 - Insert your own text</a:t>
            </a:r>
          </a:p>
        </p:txBody>
      </p:sp>
      <p:sp>
        <p:nvSpPr>
          <p:cNvPr id="46" name="Rectangle: Rounded Corners 45">
            <a:extLst>
              <a:ext uri="{FF2B5EF4-FFF2-40B4-BE49-F238E27FC236}">
                <a16:creationId xmlns:a16="http://schemas.microsoft.com/office/drawing/2014/main" id="{348918D5-9499-42A6-A6C0-610AAA2A5BA2}"/>
              </a:ext>
            </a:extLst>
          </p:cNvPr>
          <p:cNvSpPr/>
          <p:nvPr/>
        </p:nvSpPr>
        <p:spPr bwMode="auto">
          <a:xfrm>
            <a:off x="4980982" y="570928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L2 - Insert your own text</a:t>
            </a:r>
          </a:p>
        </p:txBody>
      </p:sp>
      <p:sp>
        <p:nvSpPr>
          <p:cNvPr id="47" name="Rectangle: Rounded Corners 46">
            <a:extLst>
              <a:ext uri="{FF2B5EF4-FFF2-40B4-BE49-F238E27FC236}">
                <a16:creationId xmlns:a16="http://schemas.microsoft.com/office/drawing/2014/main" id="{850EB0A2-468B-4232-80F6-170316611473}"/>
              </a:ext>
            </a:extLst>
          </p:cNvPr>
          <p:cNvSpPr/>
          <p:nvPr/>
        </p:nvSpPr>
        <p:spPr bwMode="auto">
          <a:xfrm>
            <a:off x="7251330" y="5709283"/>
            <a:ext cx="1873934" cy="464912"/>
          </a:xfrm>
          <a:prstGeom prst="roundRect">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L3 - Insert your own text</a:t>
            </a:r>
          </a:p>
        </p:txBody>
      </p:sp>
      <p:sp>
        <p:nvSpPr>
          <p:cNvPr id="48" name="Rectangle: Rounded Corners 47">
            <a:extLst>
              <a:ext uri="{FF2B5EF4-FFF2-40B4-BE49-F238E27FC236}">
                <a16:creationId xmlns:a16="http://schemas.microsoft.com/office/drawing/2014/main" id="{449C2FCB-00F3-45B4-8DB1-18626579169B}"/>
              </a:ext>
            </a:extLst>
          </p:cNvPr>
          <p:cNvSpPr/>
          <p:nvPr/>
        </p:nvSpPr>
        <p:spPr bwMode="auto">
          <a:xfrm>
            <a:off x="9521678" y="570928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L4 - Insert your own text</a:t>
            </a:r>
          </a:p>
        </p:txBody>
      </p:sp>
      <p:sp>
        <p:nvSpPr>
          <p:cNvPr id="26" name="Rectangle 25">
            <a:extLst>
              <a:ext uri="{FF2B5EF4-FFF2-40B4-BE49-F238E27FC236}">
                <a16:creationId xmlns:a16="http://schemas.microsoft.com/office/drawing/2014/main" id="{6B6D4433-81C7-40B7-A145-CB7C6A0D5295}"/>
              </a:ext>
            </a:extLst>
          </p:cNvPr>
          <p:cNvSpPr/>
          <p:nvPr/>
        </p:nvSpPr>
        <p:spPr>
          <a:xfrm>
            <a:off x="610336" y="3522786"/>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Customer</a:t>
            </a:r>
          </a:p>
        </p:txBody>
      </p:sp>
      <p:sp>
        <p:nvSpPr>
          <p:cNvPr id="30" name="Rectangle 29">
            <a:extLst>
              <a:ext uri="{FF2B5EF4-FFF2-40B4-BE49-F238E27FC236}">
                <a16:creationId xmlns:a16="http://schemas.microsoft.com/office/drawing/2014/main" id="{24E6F03F-F43A-467A-B6A6-7E5E86232CAE}"/>
              </a:ext>
            </a:extLst>
          </p:cNvPr>
          <p:cNvSpPr/>
          <p:nvPr/>
        </p:nvSpPr>
        <p:spPr>
          <a:xfrm>
            <a:off x="2482214" y="3522786"/>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latin typeface="Arial" panose="020B0604020202020204" pitchFamily="34" charset="0"/>
            </a:endParaRPr>
          </a:p>
        </p:txBody>
      </p:sp>
      <p:sp>
        <p:nvSpPr>
          <p:cNvPr id="49" name="Rectangle: Rounded Corners 48">
            <a:extLst>
              <a:ext uri="{FF2B5EF4-FFF2-40B4-BE49-F238E27FC236}">
                <a16:creationId xmlns:a16="http://schemas.microsoft.com/office/drawing/2014/main" id="{FC72F975-714C-4CEA-9C3A-C791FFD745E5}"/>
              </a:ext>
            </a:extLst>
          </p:cNvPr>
          <p:cNvSpPr/>
          <p:nvPr/>
        </p:nvSpPr>
        <p:spPr bwMode="auto">
          <a:xfrm>
            <a:off x="2710634"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C1 - Insert your own text</a:t>
            </a:r>
          </a:p>
        </p:txBody>
      </p:sp>
      <p:sp>
        <p:nvSpPr>
          <p:cNvPr id="50" name="Rectangle: Rounded Corners 49">
            <a:extLst>
              <a:ext uri="{FF2B5EF4-FFF2-40B4-BE49-F238E27FC236}">
                <a16:creationId xmlns:a16="http://schemas.microsoft.com/office/drawing/2014/main" id="{6C56DA23-F5D8-439E-B10C-B15524A531C6}"/>
              </a:ext>
            </a:extLst>
          </p:cNvPr>
          <p:cNvSpPr/>
          <p:nvPr/>
        </p:nvSpPr>
        <p:spPr bwMode="auto">
          <a:xfrm>
            <a:off x="4980982"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C2 - Insert your own text</a:t>
            </a:r>
          </a:p>
        </p:txBody>
      </p:sp>
      <p:sp>
        <p:nvSpPr>
          <p:cNvPr id="55" name="Rectangle: Rounded Corners 54">
            <a:extLst>
              <a:ext uri="{FF2B5EF4-FFF2-40B4-BE49-F238E27FC236}">
                <a16:creationId xmlns:a16="http://schemas.microsoft.com/office/drawing/2014/main" id="{31681A67-2C06-4640-8AFE-FD6FEE7E8E14}"/>
              </a:ext>
            </a:extLst>
          </p:cNvPr>
          <p:cNvSpPr/>
          <p:nvPr/>
        </p:nvSpPr>
        <p:spPr bwMode="auto">
          <a:xfrm>
            <a:off x="7251330"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C3 - Insert your own text</a:t>
            </a:r>
          </a:p>
        </p:txBody>
      </p:sp>
      <p:sp>
        <p:nvSpPr>
          <p:cNvPr id="56" name="Rectangle: Rounded Corners 55">
            <a:extLst>
              <a:ext uri="{FF2B5EF4-FFF2-40B4-BE49-F238E27FC236}">
                <a16:creationId xmlns:a16="http://schemas.microsoft.com/office/drawing/2014/main" id="{5301AB96-2C95-43ED-B193-B676F45A1C00}"/>
              </a:ext>
            </a:extLst>
          </p:cNvPr>
          <p:cNvSpPr/>
          <p:nvPr/>
        </p:nvSpPr>
        <p:spPr bwMode="auto">
          <a:xfrm>
            <a:off x="9521678"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C4 - Insert your own text</a:t>
            </a:r>
          </a:p>
        </p:txBody>
      </p:sp>
      <p:sp>
        <p:nvSpPr>
          <p:cNvPr id="22" name="Rectangle 21">
            <a:extLst>
              <a:ext uri="{FF2B5EF4-FFF2-40B4-BE49-F238E27FC236}">
                <a16:creationId xmlns:a16="http://schemas.microsoft.com/office/drawing/2014/main" id="{63A3251C-6207-403E-A27B-32350E0FC08E}"/>
              </a:ext>
            </a:extLst>
          </p:cNvPr>
          <p:cNvSpPr/>
          <p:nvPr/>
        </p:nvSpPr>
        <p:spPr>
          <a:xfrm>
            <a:off x="610336" y="2534873"/>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Financial</a:t>
            </a:r>
          </a:p>
        </p:txBody>
      </p:sp>
      <p:sp>
        <p:nvSpPr>
          <p:cNvPr id="29" name="Rectangle 28">
            <a:extLst>
              <a:ext uri="{FF2B5EF4-FFF2-40B4-BE49-F238E27FC236}">
                <a16:creationId xmlns:a16="http://schemas.microsoft.com/office/drawing/2014/main" id="{35101D58-46AF-47F5-9E14-B5AE4D9A9F67}"/>
              </a:ext>
            </a:extLst>
          </p:cNvPr>
          <p:cNvSpPr/>
          <p:nvPr/>
        </p:nvSpPr>
        <p:spPr>
          <a:xfrm>
            <a:off x="2482214" y="2534873"/>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endParaRPr>
          </a:p>
        </p:txBody>
      </p:sp>
      <p:sp>
        <p:nvSpPr>
          <p:cNvPr id="57" name="Rectangle: Rounded Corners 56">
            <a:extLst>
              <a:ext uri="{FF2B5EF4-FFF2-40B4-BE49-F238E27FC236}">
                <a16:creationId xmlns:a16="http://schemas.microsoft.com/office/drawing/2014/main" id="{1A8AA15A-A8B0-4768-BCE0-686AB503F597}"/>
              </a:ext>
            </a:extLst>
          </p:cNvPr>
          <p:cNvSpPr/>
          <p:nvPr/>
        </p:nvSpPr>
        <p:spPr bwMode="auto">
          <a:xfrm>
            <a:off x="2710634"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F1 - Insert your own text</a:t>
            </a:r>
          </a:p>
        </p:txBody>
      </p:sp>
      <p:sp>
        <p:nvSpPr>
          <p:cNvPr id="60" name="Rectangle: Rounded Corners 59">
            <a:extLst>
              <a:ext uri="{FF2B5EF4-FFF2-40B4-BE49-F238E27FC236}">
                <a16:creationId xmlns:a16="http://schemas.microsoft.com/office/drawing/2014/main" id="{4BFFC414-8C76-4102-86F5-9C7D9A08E0E3}"/>
              </a:ext>
            </a:extLst>
          </p:cNvPr>
          <p:cNvSpPr/>
          <p:nvPr/>
        </p:nvSpPr>
        <p:spPr bwMode="auto">
          <a:xfrm>
            <a:off x="4980982"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F2 - Insert your own text</a:t>
            </a:r>
          </a:p>
        </p:txBody>
      </p:sp>
      <p:sp>
        <p:nvSpPr>
          <p:cNvPr id="61" name="Rectangle: Rounded Corners 60">
            <a:extLst>
              <a:ext uri="{FF2B5EF4-FFF2-40B4-BE49-F238E27FC236}">
                <a16:creationId xmlns:a16="http://schemas.microsoft.com/office/drawing/2014/main" id="{C23C8FD4-3EC6-4E85-8D08-CB6C5B70D3C7}"/>
              </a:ext>
            </a:extLst>
          </p:cNvPr>
          <p:cNvSpPr/>
          <p:nvPr/>
        </p:nvSpPr>
        <p:spPr bwMode="auto">
          <a:xfrm>
            <a:off x="7251330"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F3 - Insert your own text</a:t>
            </a:r>
          </a:p>
        </p:txBody>
      </p:sp>
      <p:sp>
        <p:nvSpPr>
          <p:cNvPr id="62" name="Rectangle: Rounded Corners 61">
            <a:extLst>
              <a:ext uri="{FF2B5EF4-FFF2-40B4-BE49-F238E27FC236}">
                <a16:creationId xmlns:a16="http://schemas.microsoft.com/office/drawing/2014/main" id="{242ED1FD-6576-4280-B7D5-70B0A67021AB}"/>
              </a:ext>
            </a:extLst>
          </p:cNvPr>
          <p:cNvSpPr/>
          <p:nvPr/>
        </p:nvSpPr>
        <p:spPr bwMode="auto">
          <a:xfrm>
            <a:off x="9521678"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F4 - Insert your own text</a:t>
            </a:r>
          </a:p>
        </p:txBody>
      </p:sp>
    </p:spTree>
    <p:extLst>
      <p:ext uri="{BB962C8B-B14F-4D97-AF65-F5344CB8AC3E}">
        <p14:creationId xmlns:p14="http://schemas.microsoft.com/office/powerpoint/2010/main" val="278104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dirty="0"/>
              <a:t>Balanced Scorecard</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35" name="Rectangle 3">
            <a:extLst>
              <a:ext uri="{FF2B5EF4-FFF2-40B4-BE49-F238E27FC236}">
                <a16:creationId xmlns:a16="http://schemas.microsoft.com/office/drawing/2014/main" id="{EA8EE3EC-6354-4E9F-A64E-D32234EDEFFF}"/>
              </a:ext>
            </a:extLst>
          </p:cNvPr>
          <p:cNvSpPr>
            <a:spLocks noChangeArrowheads="1"/>
          </p:cNvSpPr>
          <p:nvPr/>
        </p:nvSpPr>
        <p:spPr bwMode="auto">
          <a:xfrm>
            <a:off x="610336" y="1644707"/>
            <a:ext cx="1491999" cy="32760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Perspective</a:t>
            </a:r>
          </a:p>
        </p:txBody>
      </p:sp>
      <p:sp>
        <p:nvSpPr>
          <p:cNvPr id="38" name="Rectangle 6">
            <a:extLst>
              <a:ext uri="{FF2B5EF4-FFF2-40B4-BE49-F238E27FC236}">
                <a16:creationId xmlns:a16="http://schemas.microsoft.com/office/drawing/2014/main" id="{3E016C83-C1C1-43CF-9264-1E8D0D4F9D26}"/>
              </a:ext>
            </a:extLst>
          </p:cNvPr>
          <p:cNvSpPr>
            <a:spLocks noChangeArrowheads="1"/>
          </p:cNvSpPr>
          <p:nvPr/>
        </p:nvSpPr>
        <p:spPr bwMode="auto">
          <a:xfrm>
            <a:off x="2169720" y="1644707"/>
            <a:ext cx="3967232" cy="32760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Strategic Objectives</a:t>
            </a:r>
          </a:p>
        </p:txBody>
      </p:sp>
      <p:sp>
        <p:nvSpPr>
          <p:cNvPr id="39" name="Rectangle 35">
            <a:extLst>
              <a:ext uri="{FF2B5EF4-FFF2-40B4-BE49-F238E27FC236}">
                <a16:creationId xmlns:a16="http://schemas.microsoft.com/office/drawing/2014/main" id="{2032D0C0-1179-455C-A0B0-2578D257D979}"/>
              </a:ext>
            </a:extLst>
          </p:cNvPr>
          <p:cNvSpPr>
            <a:spLocks noChangeArrowheads="1"/>
          </p:cNvSpPr>
          <p:nvPr/>
        </p:nvSpPr>
        <p:spPr bwMode="auto">
          <a:xfrm>
            <a:off x="10001012" y="1644707"/>
            <a:ext cx="1580650" cy="32760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Targets</a:t>
            </a:r>
          </a:p>
        </p:txBody>
      </p:sp>
      <p:sp>
        <p:nvSpPr>
          <p:cNvPr id="52" name="Rectangle 6">
            <a:extLst>
              <a:ext uri="{FF2B5EF4-FFF2-40B4-BE49-F238E27FC236}">
                <a16:creationId xmlns:a16="http://schemas.microsoft.com/office/drawing/2014/main" id="{FC6994E3-2F06-4FAF-B203-5A0D8A4EFCBB}"/>
              </a:ext>
            </a:extLst>
          </p:cNvPr>
          <p:cNvSpPr>
            <a:spLocks noChangeArrowheads="1"/>
          </p:cNvSpPr>
          <p:nvPr/>
        </p:nvSpPr>
        <p:spPr bwMode="auto">
          <a:xfrm>
            <a:off x="6204338" y="1644707"/>
            <a:ext cx="3733864" cy="32760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Key Performance Indicators</a:t>
            </a:r>
          </a:p>
        </p:txBody>
      </p:sp>
      <p:sp>
        <p:nvSpPr>
          <p:cNvPr id="37" name="Rectangle 4">
            <a:extLst>
              <a:ext uri="{FF2B5EF4-FFF2-40B4-BE49-F238E27FC236}">
                <a16:creationId xmlns:a16="http://schemas.microsoft.com/office/drawing/2014/main" id="{40BFB3E3-5575-4CCF-8CBF-CD19D59655C0}"/>
              </a:ext>
            </a:extLst>
          </p:cNvPr>
          <p:cNvSpPr>
            <a:spLocks noChangeArrowheads="1"/>
          </p:cNvSpPr>
          <p:nvPr/>
        </p:nvSpPr>
        <p:spPr bwMode="auto">
          <a:xfrm>
            <a:off x="610336" y="2022240"/>
            <a:ext cx="1491999" cy="1055816"/>
          </a:xfrm>
          <a:prstGeom prst="rect">
            <a:avLst/>
          </a:prstGeom>
          <a:solidFill>
            <a:schemeClr val="bg1"/>
          </a:solidFill>
          <a:ln w="12700">
            <a:noFill/>
            <a:miter lim="800000"/>
            <a:headEnd type="none" w="sm" len="sm"/>
            <a:tailEnd type="none" w="sm" len="sm"/>
          </a:ln>
          <a:effectLst/>
        </p:spPr>
        <p:txBody>
          <a:bodyPr anchor="ctr"/>
          <a:lstStyle/>
          <a:p>
            <a:pPr algn="ctr">
              <a:spcBef>
                <a:spcPct val="25000"/>
              </a:spcBef>
            </a:pPr>
            <a:r>
              <a:rPr lang="en-US" altLang="en-US" sz="1400" b="1" dirty="0"/>
              <a:t>Financial</a:t>
            </a:r>
          </a:p>
        </p:txBody>
      </p:sp>
      <p:sp>
        <p:nvSpPr>
          <p:cNvPr id="53" name="Rectangle 52">
            <a:extLst>
              <a:ext uri="{FF2B5EF4-FFF2-40B4-BE49-F238E27FC236}">
                <a16:creationId xmlns:a16="http://schemas.microsoft.com/office/drawing/2014/main" id="{18E1C617-E342-4E5E-B58D-E4DE767A67C8}"/>
              </a:ext>
            </a:extLst>
          </p:cNvPr>
          <p:cNvSpPr/>
          <p:nvPr/>
        </p:nvSpPr>
        <p:spPr bwMode="auto">
          <a:xfrm>
            <a:off x="2169720" y="2022240"/>
            <a:ext cx="3967232"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F1 - Insert text</a:t>
            </a:r>
          </a:p>
          <a:p>
            <a:pPr>
              <a:spcBef>
                <a:spcPts val="100"/>
              </a:spcBef>
              <a:spcAft>
                <a:spcPts val="100"/>
              </a:spcAft>
            </a:pPr>
            <a:r>
              <a:rPr lang="en-US" altLang="en-US" sz="1000" dirty="0"/>
              <a:t>F2 - Insert text</a:t>
            </a:r>
          </a:p>
          <a:p>
            <a:pPr>
              <a:spcBef>
                <a:spcPts val="100"/>
              </a:spcBef>
              <a:spcAft>
                <a:spcPts val="100"/>
              </a:spcAft>
            </a:pPr>
            <a:r>
              <a:rPr lang="en-US" altLang="en-US" sz="1000" dirty="0"/>
              <a:t>F3 - Insert text</a:t>
            </a:r>
          </a:p>
          <a:p>
            <a:pPr>
              <a:spcBef>
                <a:spcPts val="100"/>
              </a:spcBef>
              <a:spcAft>
                <a:spcPts val="100"/>
              </a:spcAft>
            </a:pPr>
            <a:r>
              <a:rPr lang="en-US" altLang="en-US" sz="1000" dirty="0"/>
              <a:t>F4 - Insert text</a:t>
            </a:r>
          </a:p>
        </p:txBody>
      </p:sp>
      <p:sp>
        <p:nvSpPr>
          <p:cNvPr id="63" name="Rectangle 62">
            <a:extLst>
              <a:ext uri="{FF2B5EF4-FFF2-40B4-BE49-F238E27FC236}">
                <a16:creationId xmlns:a16="http://schemas.microsoft.com/office/drawing/2014/main" id="{52602AE9-AAF7-4B2B-A237-EB18BC14E3D4}"/>
              </a:ext>
            </a:extLst>
          </p:cNvPr>
          <p:cNvSpPr/>
          <p:nvPr/>
        </p:nvSpPr>
        <p:spPr bwMode="auto">
          <a:xfrm>
            <a:off x="6204337" y="2022240"/>
            <a:ext cx="373320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F1 - Insert text</a:t>
            </a:r>
          </a:p>
          <a:p>
            <a:pPr>
              <a:spcBef>
                <a:spcPts val="100"/>
              </a:spcBef>
              <a:spcAft>
                <a:spcPts val="100"/>
              </a:spcAft>
            </a:pPr>
            <a:r>
              <a:rPr lang="en-US" altLang="en-US" sz="1000" dirty="0"/>
              <a:t>F2 - Insert text</a:t>
            </a:r>
          </a:p>
          <a:p>
            <a:pPr>
              <a:spcBef>
                <a:spcPts val="100"/>
              </a:spcBef>
              <a:spcAft>
                <a:spcPts val="100"/>
              </a:spcAft>
            </a:pPr>
            <a:r>
              <a:rPr lang="en-US" altLang="en-US" sz="1000" dirty="0"/>
              <a:t>F3 - Insert text</a:t>
            </a:r>
          </a:p>
          <a:p>
            <a:pPr>
              <a:spcBef>
                <a:spcPts val="100"/>
              </a:spcBef>
              <a:spcAft>
                <a:spcPts val="100"/>
              </a:spcAft>
            </a:pPr>
            <a:r>
              <a:rPr lang="en-US" altLang="en-US" sz="1000" dirty="0"/>
              <a:t>F4 - Insert text</a:t>
            </a:r>
          </a:p>
        </p:txBody>
      </p:sp>
      <p:sp>
        <p:nvSpPr>
          <p:cNvPr id="67" name="Rectangle 66">
            <a:extLst>
              <a:ext uri="{FF2B5EF4-FFF2-40B4-BE49-F238E27FC236}">
                <a16:creationId xmlns:a16="http://schemas.microsoft.com/office/drawing/2014/main" id="{1762107C-107D-4586-B1C9-019C9696075F}"/>
              </a:ext>
            </a:extLst>
          </p:cNvPr>
          <p:cNvSpPr/>
          <p:nvPr/>
        </p:nvSpPr>
        <p:spPr bwMode="auto">
          <a:xfrm>
            <a:off x="10001014" y="2022240"/>
            <a:ext cx="158065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F1 - Insert text</a:t>
            </a:r>
          </a:p>
          <a:p>
            <a:pPr>
              <a:spcBef>
                <a:spcPts val="100"/>
              </a:spcBef>
              <a:spcAft>
                <a:spcPts val="100"/>
              </a:spcAft>
            </a:pPr>
            <a:r>
              <a:rPr lang="en-US" altLang="en-US" sz="1000" dirty="0"/>
              <a:t>F2 - Insert text</a:t>
            </a:r>
          </a:p>
          <a:p>
            <a:pPr>
              <a:spcBef>
                <a:spcPts val="100"/>
              </a:spcBef>
              <a:spcAft>
                <a:spcPts val="100"/>
              </a:spcAft>
            </a:pPr>
            <a:r>
              <a:rPr lang="en-US" altLang="en-US" sz="1000" dirty="0"/>
              <a:t>F3 - Insert text</a:t>
            </a:r>
          </a:p>
          <a:p>
            <a:pPr>
              <a:spcBef>
                <a:spcPts val="100"/>
              </a:spcBef>
              <a:spcAft>
                <a:spcPts val="100"/>
              </a:spcAft>
            </a:pPr>
            <a:r>
              <a:rPr lang="en-US" altLang="en-US" sz="1000" dirty="0"/>
              <a:t>F4 - Insert text</a:t>
            </a:r>
          </a:p>
        </p:txBody>
      </p:sp>
      <p:sp>
        <p:nvSpPr>
          <p:cNvPr id="40" name="Rectangle 4">
            <a:extLst>
              <a:ext uri="{FF2B5EF4-FFF2-40B4-BE49-F238E27FC236}">
                <a16:creationId xmlns:a16="http://schemas.microsoft.com/office/drawing/2014/main" id="{EB550C8B-5A49-4154-BB07-F5AA4E82198D}"/>
              </a:ext>
            </a:extLst>
          </p:cNvPr>
          <p:cNvSpPr>
            <a:spLocks noChangeArrowheads="1"/>
          </p:cNvSpPr>
          <p:nvPr/>
        </p:nvSpPr>
        <p:spPr bwMode="auto">
          <a:xfrm>
            <a:off x="610336" y="3127989"/>
            <a:ext cx="1491999" cy="1055816"/>
          </a:xfrm>
          <a:prstGeom prst="rect">
            <a:avLst/>
          </a:prstGeom>
          <a:solidFill>
            <a:schemeClr val="bg1"/>
          </a:solidFill>
          <a:ln w="12700">
            <a:noFill/>
            <a:miter lim="800000"/>
            <a:headEnd type="none" w="sm" len="sm"/>
            <a:tailEnd type="none" w="sm" len="sm"/>
          </a:ln>
          <a:effectLst/>
        </p:spPr>
        <p:txBody>
          <a:bodyPr anchor="ctr"/>
          <a:lstStyle/>
          <a:p>
            <a:pPr algn="ctr">
              <a:spcBef>
                <a:spcPct val="25000"/>
              </a:spcBef>
            </a:pPr>
            <a:r>
              <a:rPr lang="en-US" altLang="en-US" sz="1400" b="1" dirty="0"/>
              <a:t>Customer</a:t>
            </a:r>
          </a:p>
        </p:txBody>
      </p:sp>
      <p:sp>
        <p:nvSpPr>
          <p:cNvPr id="54" name="Rectangle 53">
            <a:extLst>
              <a:ext uri="{FF2B5EF4-FFF2-40B4-BE49-F238E27FC236}">
                <a16:creationId xmlns:a16="http://schemas.microsoft.com/office/drawing/2014/main" id="{A4E1AF2E-BECF-413F-860E-E8432B11F9E8}"/>
              </a:ext>
            </a:extLst>
          </p:cNvPr>
          <p:cNvSpPr/>
          <p:nvPr/>
        </p:nvSpPr>
        <p:spPr bwMode="auto">
          <a:xfrm>
            <a:off x="2169720" y="3127989"/>
            <a:ext cx="3967232"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C1 - Insert text</a:t>
            </a:r>
          </a:p>
          <a:p>
            <a:pPr>
              <a:spcBef>
                <a:spcPts val="100"/>
              </a:spcBef>
              <a:spcAft>
                <a:spcPts val="100"/>
              </a:spcAft>
            </a:pPr>
            <a:r>
              <a:rPr lang="en-US" altLang="en-US" sz="1000" dirty="0"/>
              <a:t>C2 - Insert text</a:t>
            </a:r>
          </a:p>
          <a:p>
            <a:pPr>
              <a:spcBef>
                <a:spcPts val="100"/>
              </a:spcBef>
              <a:spcAft>
                <a:spcPts val="100"/>
              </a:spcAft>
            </a:pPr>
            <a:r>
              <a:rPr lang="en-US" altLang="en-US" sz="1000" dirty="0"/>
              <a:t>C3 - Insert text</a:t>
            </a:r>
          </a:p>
          <a:p>
            <a:pPr>
              <a:spcBef>
                <a:spcPts val="100"/>
              </a:spcBef>
              <a:spcAft>
                <a:spcPts val="100"/>
              </a:spcAft>
            </a:pPr>
            <a:r>
              <a:rPr lang="en-US" altLang="en-US" sz="1000" dirty="0"/>
              <a:t>C4 - Insert text</a:t>
            </a:r>
          </a:p>
        </p:txBody>
      </p:sp>
      <p:sp>
        <p:nvSpPr>
          <p:cNvPr id="64" name="Rectangle 63">
            <a:extLst>
              <a:ext uri="{FF2B5EF4-FFF2-40B4-BE49-F238E27FC236}">
                <a16:creationId xmlns:a16="http://schemas.microsoft.com/office/drawing/2014/main" id="{E159D6A5-8037-419C-BBC7-26F9B45D9BA7}"/>
              </a:ext>
            </a:extLst>
          </p:cNvPr>
          <p:cNvSpPr/>
          <p:nvPr/>
        </p:nvSpPr>
        <p:spPr bwMode="auto">
          <a:xfrm>
            <a:off x="6204337" y="3127989"/>
            <a:ext cx="373320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C1 - Insert text</a:t>
            </a:r>
          </a:p>
          <a:p>
            <a:pPr>
              <a:spcBef>
                <a:spcPts val="100"/>
              </a:spcBef>
              <a:spcAft>
                <a:spcPts val="100"/>
              </a:spcAft>
            </a:pPr>
            <a:r>
              <a:rPr lang="en-US" altLang="en-US" sz="1000" dirty="0"/>
              <a:t>C2 - Insert text</a:t>
            </a:r>
          </a:p>
          <a:p>
            <a:pPr>
              <a:spcBef>
                <a:spcPts val="100"/>
              </a:spcBef>
              <a:spcAft>
                <a:spcPts val="100"/>
              </a:spcAft>
            </a:pPr>
            <a:r>
              <a:rPr lang="en-US" altLang="en-US" sz="1000" dirty="0"/>
              <a:t>C3 - Insert text</a:t>
            </a:r>
          </a:p>
          <a:p>
            <a:pPr>
              <a:spcBef>
                <a:spcPts val="100"/>
              </a:spcBef>
              <a:spcAft>
                <a:spcPts val="100"/>
              </a:spcAft>
            </a:pPr>
            <a:r>
              <a:rPr lang="en-US" altLang="en-US" sz="1000" dirty="0"/>
              <a:t>C4 - Insert text</a:t>
            </a:r>
          </a:p>
        </p:txBody>
      </p:sp>
      <p:sp>
        <p:nvSpPr>
          <p:cNvPr id="68" name="Rectangle 67">
            <a:extLst>
              <a:ext uri="{FF2B5EF4-FFF2-40B4-BE49-F238E27FC236}">
                <a16:creationId xmlns:a16="http://schemas.microsoft.com/office/drawing/2014/main" id="{6F69F16E-6926-4946-9496-DF7CB7753BB2}"/>
              </a:ext>
            </a:extLst>
          </p:cNvPr>
          <p:cNvSpPr/>
          <p:nvPr/>
        </p:nvSpPr>
        <p:spPr bwMode="auto">
          <a:xfrm>
            <a:off x="10001014" y="3127989"/>
            <a:ext cx="158065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C1 - Insert text</a:t>
            </a:r>
          </a:p>
          <a:p>
            <a:pPr>
              <a:spcBef>
                <a:spcPts val="100"/>
              </a:spcBef>
              <a:spcAft>
                <a:spcPts val="100"/>
              </a:spcAft>
            </a:pPr>
            <a:r>
              <a:rPr lang="en-US" altLang="en-US" sz="1000" dirty="0"/>
              <a:t>C2 - Insert text</a:t>
            </a:r>
          </a:p>
          <a:p>
            <a:pPr>
              <a:spcBef>
                <a:spcPts val="100"/>
              </a:spcBef>
              <a:spcAft>
                <a:spcPts val="100"/>
              </a:spcAft>
            </a:pPr>
            <a:r>
              <a:rPr lang="en-US" altLang="en-US" sz="1000" dirty="0"/>
              <a:t>C3 - Insert text</a:t>
            </a:r>
          </a:p>
          <a:p>
            <a:pPr>
              <a:spcBef>
                <a:spcPts val="100"/>
              </a:spcBef>
              <a:spcAft>
                <a:spcPts val="100"/>
              </a:spcAft>
            </a:pPr>
            <a:r>
              <a:rPr lang="en-US" altLang="en-US" sz="1000" dirty="0"/>
              <a:t>C4 - Insert text</a:t>
            </a:r>
          </a:p>
        </p:txBody>
      </p:sp>
      <p:sp>
        <p:nvSpPr>
          <p:cNvPr id="41" name="Rectangle 4">
            <a:extLst>
              <a:ext uri="{FF2B5EF4-FFF2-40B4-BE49-F238E27FC236}">
                <a16:creationId xmlns:a16="http://schemas.microsoft.com/office/drawing/2014/main" id="{DBB72937-D7FE-47BA-B0D4-3E03547E4FA6}"/>
              </a:ext>
            </a:extLst>
          </p:cNvPr>
          <p:cNvSpPr>
            <a:spLocks noChangeArrowheads="1"/>
          </p:cNvSpPr>
          <p:nvPr/>
        </p:nvSpPr>
        <p:spPr bwMode="auto">
          <a:xfrm>
            <a:off x="610336" y="4233738"/>
            <a:ext cx="1491999" cy="1055816"/>
          </a:xfrm>
          <a:prstGeom prst="rect">
            <a:avLst/>
          </a:prstGeom>
          <a:solidFill>
            <a:schemeClr val="bg1"/>
          </a:solidFill>
          <a:ln w="12700">
            <a:noFill/>
            <a:miter lim="800000"/>
            <a:headEnd type="none" w="sm" len="sm"/>
            <a:tailEnd type="none" w="sm" len="sm"/>
          </a:ln>
          <a:effectLst/>
        </p:spPr>
        <p:txBody>
          <a:bodyPr anchor="ctr"/>
          <a:lstStyle/>
          <a:p>
            <a:pPr algn="ctr">
              <a:spcBef>
                <a:spcPct val="25000"/>
              </a:spcBef>
            </a:pPr>
            <a:r>
              <a:rPr lang="en-US" altLang="en-US" sz="1400" b="1" dirty="0"/>
              <a:t>Internal process</a:t>
            </a:r>
          </a:p>
        </p:txBody>
      </p:sp>
      <p:sp>
        <p:nvSpPr>
          <p:cNvPr id="58" name="Rectangle 57">
            <a:extLst>
              <a:ext uri="{FF2B5EF4-FFF2-40B4-BE49-F238E27FC236}">
                <a16:creationId xmlns:a16="http://schemas.microsoft.com/office/drawing/2014/main" id="{D9986498-7FC8-476B-B087-0BAC8B8A181B}"/>
              </a:ext>
            </a:extLst>
          </p:cNvPr>
          <p:cNvSpPr/>
          <p:nvPr/>
        </p:nvSpPr>
        <p:spPr bwMode="auto">
          <a:xfrm>
            <a:off x="2169720" y="4233738"/>
            <a:ext cx="3967232"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I1 - Insert text</a:t>
            </a:r>
          </a:p>
          <a:p>
            <a:pPr>
              <a:spcBef>
                <a:spcPts val="100"/>
              </a:spcBef>
              <a:spcAft>
                <a:spcPts val="100"/>
              </a:spcAft>
            </a:pPr>
            <a:r>
              <a:rPr lang="en-US" altLang="en-US" sz="1000" dirty="0"/>
              <a:t>I2 - Insert text</a:t>
            </a:r>
          </a:p>
          <a:p>
            <a:pPr>
              <a:spcBef>
                <a:spcPts val="100"/>
              </a:spcBef>
              <a:spcAft>
                <a:spcPts val="100"/>
              </a:spcAft>
            </a:pPr>
            <a:r>
              <a:rPr lang="en-US" altLang="en-US" sz="1000" dirty="0"/>
              <a:t>I3 - Insert text</a:t>
            </a:r>
          </a:p>
          <a:p>
            <a:pPr>
              <a:spcBef>
                <a:spcPts val="100"/>
              </a:spcBef>
              <a:spcAft>
                <a:spcPts val="100"/>
              </a:spcAft>
            </a:pPr>
            <a:r>
              <a:rPr lang="en-US" altLang="en-US" sz="1000" dirty="0"/>
              <a:t>I4 - Insert text</a:t>
            </a:r>
          </a:p>
        </p:txBody>
      </p:sp>
      <p:sp>
        <p:nvSpPr>
          <p:cNvPr id="65" name="Rectangle 64">
            <a:extLst>
              <a:ext uri="{FF2B5EF4-FFF2-40B4-BE49-F238E27FC236}">
                <a16:creationId xmlns:a16="http://schemas.microsoft.com/office/drawing/2014/main" id="{02A14B01-A0A5-4E98-AC56-628219067067}"/>
              </a:ext>
            </a:extLst>
          </p:cNvPr>
          <p:cNvSpPr/>
          <p:nvPr/>
        </p:nvSpPr>
        <p:spPr bwMode="auto">
          <a:xfrm>
            <a:off x="6204337" y="4233738"/>
            <a:ext cx="373320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I1 - Insert text</a:t>
            </a:r>
          </a:p>
          <a:p>
            <a:pPr>
              <a:spcBef>
                <a:spcPts val="100"/>
              </a:spcBef>
              <a:spcAft>
                <a:spcPts val="100"/>
              </a:spcAft>
            </a:pPr>
            <a:r>
              <a:rPr lang="en-US" altLang="en-US" sz="1000" dirty="0"/>
              <a:t>I2 - Insert text</a:t>
            </a:r>
          </a:p>
          <a:p>
            <a:pPr>
              <a:spcBef>
                <a:spcPts val="100"/>
              </a:spcBef>
              <a:spcAft>
                <a:spcPts val="100"/>
              </a:spcAft>
            </a:pPr>
            <a:r>
              <a:rPr lang="en-US" altLang="en-US" sz="1000" dirty="0"/>
              <a:t>I3 - Insert text</a:t>
            </a:r>
          </a:p>
          <a:p>
            <a:pPr>
              <a:spcBef>
                <a:spcPts val="100"/>
              </a:spcBef>
              <a:spcAft>
                <a:spcPts val="100"/>
              </a:spcAft>
            </a:pPr>
            <a:r>
              <a:rPr lang="en-US" altLang="en-US" sz="1000" dirty="0"/>
              <a:t>I4 - Insert text</a:t>
            </a:r>
          </a:p>
        </p:txBody>
      </p:sp>
      <p:sp>
        <p:nvSpPr>
          <p:cNvPr id="69" name="Rectangle 68">
            <a:extLst>
              <a:ext uri="{FF2B5EF4-FFF2-40B4-BE49-F238E27FC236}">
                <a16:creationId xmlns:a16="http://schemas.microsoft.com/office/drawing/2014/main" id="{332F8539-B2CF-4097-BC3C-3343C5B5FDC4}"/>
              </a:ext>
            </a:extLst>
          </p:cNvPr>
          <p:cNvSpPr/>
          <p:nvPr/>
        </p:nvSpPr>
        <p:spPr bwMode="auto">
          <a:xfrm>
            <a:off x="10001014" y="4233738"/>
            <a:ext cx="158065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I1 - Insert text</a:t>
            </a:r>
          </a:p>
          <a:p>
            <a:pPr>
              <a:spcBef>
                <a:spcPts val="100"/>
              </a:spcBef>
              <a:spcAft>
                <a:spcPts val="100"/>
              </a:spcAft>
            </a:pPr>
            <a:r>
              <a:rPr lang="en-US" altLang="en-US" sz="1000" dirty="0"/>
              <a:t>I2 - Insert text</a:t>
            </a:r>
          </a:p>
          <a:p>
            <a:pPr>
              <a:spcBef>
                <a:spcPts val="100"/>
              </a:spcBef>
              <a:spcAft>
                <a:spcPts val="100"/>
              </a:spcAft>
            </a:pPr>
            <a:r>
              <a:rPr lang="en-US" altLang="en-US" sz="1000" dirty="0"/>
              <a:t>I3 - Insert text</a:t>
            </a:r>
          </a:p>
          <a:p>
            <a:pPr>
              <a:spcBef>
                <a:spcPts val="100"/>
              </a:spcBef>
              <a:spcAft>
                <a:spcPts val="100"/>
              </a:spcAft>
            </a:pPr>
            <a:r>
              <a:rPr lang="en-US" altLang="en-US" sz="1000" dirty="0"/>
              <a:t>I4 - Insert text</a:t>
            </a:r>
          </a:p>
        </p:txBody>
      </p:sp>
      <p:sp>
        <p:nvSpPr>
          <p:cNvPr id="51" name="Rectangle 4">
            <a:extLst>
              <a:ext uri="{FF2B5EF4-FFF2-40B4-BE49-F238E27FC236}">
                <a16:creationId xmlns:a16="http://schemas.microsoft.com/office/drawing/2014/main" id="{38C19DB1-BB06-4E56-B687-9BB2AE7624F1}"/>
              </a:ext>
            </a:extLst>
          </p:cNvPr>
          <p:cNvSpPr>
            <a:spLocks noChangeArrowheads="1"/>
          </p:cNvSpPr>
          <p:nvPr/>
        </p:nvSpPr>
        <p:spPr bwMode="auto">
          <a:xfrm>
            <a:off x="610336" y="5339487"/>
            <a:ext cx="1491999" cy="1055816"/>
          </a:xfrm>
          <a:prstGeom prst="rect">
            <a:avLst/>
          </a:prstGeom>
          <a:solidFill>
            <a:schemeClr val="bg1"/>
          </a:solidFill>
          <a:ln w="12700">
            <a:noFill/>
            <a:miter lim="800000"/>
            <a:headEnd type="none" w="sm" len="sm"/>
            <a:tailEnd type="none" w="sm" len="sm"/>
          </a:ln>
          <a:effectLst/>
        </p:spPr>
        <p:txBody>
          <a:bodyPr anchor="ctr"/>
          <a:lstStyle/>
          <a:p>
            <a:pPr algn="ctr">
              <a:spcBef>
                <a:spcPct val="25000"/>
              </a:spcBef>
            </a:pPr>
            <a:r>
              <a:rPr lang="en-US" altLang="en-US" sz="1400" b="1" dirty="0"/>
              <a:t>Learning &amp; Growth</a:t>
            </a:r>
          </a:p>
        </p:txBody>
      </p:sp>
      <p:sp>
        <p:nvSpPr>
          <p:cNvPr id="59" name="Rectangle 58">
            <a:extLst>
              <a:ext uri="{FF2B5EF4-FFF2-40B4-BE49-F238E27FC236}">
                <a16:creationId xmlns:a16="http://schemas.microsoft.com/office/drawing/2014/main" id="{8DB83DC6-7526-4C4F-83CA-AFA6189010CA}"/>
              </a:ext>
            </a:extLst>
          </p:cNvPr>
          <p:cNvSpPr/>
          <p:nvPr/>
        </p:nvSpPr>
        <p:spPr bwMode="auto">
          <a:xfrm>
            <a:off x="2169720" y="5339487"/>
            <a:ext cx="3967232"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L1 - Insert text</a:t>
            </a:r>
          </a:p>
          <a:p>
            <a:pPr>
              <a:spcBef>
                <a:spcPts val="100"/>
              </a:spcBef>
              <a:spcAft>
                <a:spcPts val="100"/>
              </a:spcAft>
            </a:pPr>
            <a:r>
              <a:rPr lang="en-US" altLang="en-US" sz="1000" dirty="0"/>
              <a:t>L2 - Insert text</a:t>
            </a:r>
          </a:p>
          <a:p>
            <a:pPr>
              <a:spcBef>
                <a:spcPts val="100"/>
              </a:spcBef>
              <a:spcAft>
                <a:spcPts val="100"/>
              </a:spcAft>
            </a:pPr>
            <a:r>
              <a:rPr lang="en-US" altLang="en-US" sz="1000" dirty="0"/>
              <a:t>L3 - Insert text</a:t>
            </a:r>
          </a:p>
          <a:p>
            <a:pPr>
              <a:spcBef>
                <a:spcPts val="100"/>
              </a:spcBef>
              <a:spcAft>
                <a:spcPts val="100"/>
              </a:spcAft>
            </a:pPr>
            <a:r>
              <a:rPr lang="en-US" altLang="en-US" sz="1000" dirty="0"/>
              <a:t>L4 - Insert text</a:t>
            </a:r>
          </a:p>
        </p:txBody>
      </p:sp>
      <p:sp>
        <p:nvSpPr>
          <p:cNvPr id="66" name="Rectangle 65">
            <a:extLst>
              <a:ext uri="{FF2B5EF4-FFF2-40B4-BE49-F238E27FC236}">
                <a16:creationId xmlns:a16="http://schemas.microsoft.com/office/drawing/2014/main" id="{7FD5CACE-6804-4B2B-A2EF-618FE7CD29F3}"/>
              </a:ext>
            </a:extLst>
          </p:cNvPr>
          <p:cNvSpPr/>
          <p:nvPr/>
        </p:nvSpPr>
        <p:spPr bwMode="auto">
          <a:xfrm>
            <a:off x="6204337" y="5339487"/>
            <a:ext cx="373320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L1 - Insert text</a:t>
            </a:r>
          </a:p>
          <a:p>
            <a:pPr>
              <a:spcBef>
                <a:spcPts val="100"/>
              </a:spcBef>
              <a:spcAft>
                <a:spcPts val="100"/>
              </a:spcAft>
            </a:pPr>
            <a:r>
              <a:rPr lang="en-US" altLang="en-US" sz="1000" dirty="0"/>
              <a:t>L2 - Insert text</a:t>
            </a:r>
          </a:p>
          <a:p>
            <a:pPr>
              <a:spcBef>
                <a:spcPts val="100"/>
              </a:spcBef>
              <a:spcAft>
                <a:spcPts val="100"/>
              </a:spcAft>
            </a:pPr>
            <a:r>
              <a:rPr lang="en-US" altLang="en-US" sz="1000" dirty="0"/>
              <a:t>L3 - Insert text</a:t>
            </a:r>
          </a:p>
          <a:p>
            <a:pPr>
              <a:spcBef>
                <a:spcPts val="100"/>
              </a:spcBef>
              <a:spcAft>
                <a:spcPts val="100"/>
              </a:spcAft>
            </a:pPr>
            <a:r>
              <a:rPr lang="en-US" altLang="en-US" sz="1000" dirty="0"/>
              <a:t>L4 - Insert text</a:t>
            </a:r>
          </a:p>
        </p:txBody>
      </p:sp>
      <p:sp>
        <p:nvSpPr>
          <p:cNvPr id="70" name="Rectangle 69">
            <a:extLst>
              <a:ext uri="{FF2B5EF4-FFF2-40B4-BE49-F238E27FC236}">
                <a16:creationId xmlns:a16="http://schemas.microsoft.com/office/drawing/2014/main" id="{AC1FCC29-13CC-48DD-988D-15C4C87C3A59}"/>
              </a:ext>
            </a:extLst>
          </p:cNvPr>
          <p:cNvSpPr/>
          <p:nvPr/>
        </p:nvSpPr>
        <p:spPr bwMode="auto">
          <a:xfrm>
            <a:off x="10001014" y="5339487"/>
            <a:ext cx="158065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L1 - Insert text</a:t>
            </a:r>
          </a:p>
          <a:p>
            <a:pPr>
              <a:spcBef>
                <a:spcPts val="100"/>
              </a:spcBef>
              <a:spcAft>
                <a:spcPts val="100"/>
              </a:spcAft>
            </a:pPr>
            <a:r>
              <a:rPr lang="en-US" altLang="en-US" sz="1000" dirty="0"/>
              <a:t>L2 - Insert text</a:t>
            </a:r>
          </a:p>
          <a:p>
            <a:pPr>
              <a:spcBef>
                <a:spcPts val="100"/>
              </a:spcBef>
              <a:spcAft>
                <a:spcPts val="100"/>
              </a:spcAft>
            </a:pPr>
            <a:r>
              <a:rPr lang="en-US" altLang="en-US" sz="1000" dirty="0"/>
              <a:t>L3 - Insert text</a:t>
            </a:r>
          </a:p>
          <a:p>
            <a:pPr>
              <a:spcBef>
                <a:spcPts val="100"/>
              </a:spcBef>
              <a:spcAft>
                <a:spcPts val="100"/>
              </a:spcAft>
            </a:pPr>
            <a:r>
              <a:rPr lang="en-US" altLang="en-US" sz="1000" dirty="0"/>
              <a:t>L4 - Insert text</a:t>
            </a:r>
          </a:p>
        </p:txBody>
      </p:sp>
    </p:spTree>
    <p:extLst>
      <p:ext uri="{BB962C8B-B14F-4D97-AF65-F5344CB8AC3E}">
        <p14:creationId xmlns:p14="http://schemas.microsoft.com/office/powerpoint/2010/main" val="2681184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zDNa9RZ9mAz2ls6noAvqZ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4x9BLWiYJd.eWOKEemrrW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1299</TotalTime>
  <Words>6162</Words>
  <Application>Microsoft Office PowerPoint</Application>
  <PresentationFormat>Widescreen</PresentationFormat>
  <Paragraphs>1176</Paragraphs>
  <Slides>51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7" baseType="lpstr">
      <vt:lpstr>Archer</vt:lpstr>
      <vt:lpstr>Arial</vt:lpstr>
      <vt:lpstr>Calibri</vt:lpstr>
      <vt:lpstr>Wingdings 3</vt:lpstr>
      <vt:lpstr>Custom Design</vt:lpstr>
      <vt:lpstr>think-cell Slide</vt:lpstr>
      <vt:lpstr>Change Management  Strategy &amp; Plan</vt:lpstr>
      <vt:lpstr>Table of Contents</vt:lpstr>
      <vt:lpstr>Table of Contents</vt:lpstr>
      <vt:lpstr>Executive Summary Change Impact Assessment Matrix</vt:lpstr>
      <vt:lpstr>Executive Summary Structure and size of the Change Management Team</vt:lpstr>
      <vt:lpstr>Executive Summary Change Management Plan</vt:lpstr>
      <vt:lpstr>Table of Contents</vt:lpstr>
      <vt:lpstr>Strategy Map</vt:lpstr>
      <vt:lpstr>Balanced Scorecard</vt:lpstr>
      <vt:lpstr>Table of Contents</vt:lpstr>
      <vt:lpstr>Key Initiatives to Reach the Strategic Objectives Financial Perspective</vt:lpstr>
      <vt:lpstr>Key Initiatives to Reach the Strategic Objectives Customer Perspective</vt:lpstr>
      <vt:lpstr>Key Initiatives to Reach the Strategic Objectives Internal Process Perspective</vt:lpstr>
      <vt:lpstr>Key Initiatives to Reach the Strategic Objectives Learn &amp; Growth Perspective</vt:lpstr>
      <vt:lpstr>Table of Contents</vt:lpstr>
      <vt:lpstr>Change Management Strategy Company readiness for Change</vt:lpstr>
      <vt:lpstr>Change Management Strategy Structure and size of the Change Management Team</vt:lpstr>
      <vt:lpstr>Change Management Strategy Roles &amp; Responsibilities (1/2)</vt:lpstr>
      <vt:lpstr>Change Management Strategy Roles &amp; Responsibilities (2/2)</vt:lpstr>
      <vt:lpstr>Change Management Strategy Guiding Principles</vt:lpstr>
      <vt:lpstr>Table of Contents</vt:lpstr>
      <vt:lpstr>Change Impact Assessment Initiative name: F1.1 - Insert the name of the initiative Initiative snapshot description:</vt:lpstr>
      <vt:lpstr>Change Impact Assessment Initiative name: F1.2 - Insert the name of the initiative Initiative snapshot description:</vt:lpstr>
      <vt:lpstr>Change Impact Assessment Initiative name: F1.3 - Insert the name of the initiative Initiative snapshot description:</vt:lpstr>
      <vt:lpstr>Change Impact Assessment Initiative name: F1.4 - Insert the name of the initiative Initiative snapshot description:</vt:lpstr>
      <vt:lpstr>Change Impact Assessment Matrix Insert your own text to summarize this slide</vt:lpstr>
      <vt:lpstr>Table of Contents</vt:lpstr>
      <vt:lpstr>Change Management Plan</vt:lpstr>
      <vt:lpstr>Communication Plan The Communication Plan has been developed in detail in the Excel document “Insert name of your document”. The table below presents a summary of our key Stakeholder Groups &amp; Messages </vt:lpstr>
      <vt:lpstr>Sponsorship Plan The Sponsorship Plan has been developed in details in the Excel document “Insert name of your document”. The table below presents a summary of our key Sponsors and their Key Activities</vt:lpstr>
      <vt:lpstr>Coaching Plan The Coaching Plan has been developed in details in the Excel document “Insert name of your document”. The table below presents a summary of the skills that will need to be coached</vt:lpstr>
      <vt:lpstr>Training Plan The Training Plan has been developed in details in the Excel document “Insert name of your document”. The table below presents a summary of the key Training that will need to be done</vt:lpstr>
      <vt:lpstr>Resistance Management Plan The Resistance Management Plan has been developed in details in the Excel document “Insert name of your document”. The table below presents a summary of the types of resistance to be expected</vt:lpstr>
      <vt:lpstr>Table of Contents</vt:lpstr>
      <vt:lpstr>Governance List of key meetings required to ensure progress</vt:lpstr>
      <vt:lpstr>Change Management Plan Dashboard</vt:lpstr>
      <vt:lpstr>Communication Plan Dashboard</vt:lpstr>
      <vt:lpstr>Sponsorship Plan Dashboard</vt:lpstr>
      <vt:lpstr>Coaching Plan Dashboard</vt:lpstr>
      <vt:lpstr>Training Plan Dashboard</vt:lpstr>
      <vt:lpstr>Resistance Management Plan Dashboard</vt:lpstr>
      <vt:lpstr>Table of Contents</vt:lpstr>
      <vt:lpstr>Reinforce the Change List of activities to be done</vt:lpstr>
      <vt:lpstr>Table of Contents</vt:lpstr>
      <vt:lpstr>Change Impact Assessment Scale</vt:lpstr>
      <vt:lpstr>Insert the title of the first Exhibit Summarize the key message of this slide</vt:lpstr>
      <vt:lpstr>Insert the title of the second Exhibit Summarize the key message of this slide</vt:lpstr>
      <vt:lpstr>Interested in more Business &amp; Consulting Toolkits? Our ex-McKinsey, Deloitte &amp; BCG Consultants created 10 Toolkits including practical Frameworks, Tools &amp; Templates</vt:lpstr>
      <vt:lpstr>Interested in multiple Business &amp; Consulting Toolkits? Get access to all our Toolkits for half the price with the Gold Business &amp; Consulting Package</vt:lpstr>
      <vt:lpstr>Need more help?  Hire one of our Management Consultants for $4,000 a day</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172</cp:revision>
  <dcterms:created xsi:type="dcterms:W3CDTF">2020-07-08T04:44:55Z</dcterms:created>
  <dcterms:modified xsi:type="dcterms:W3CDTF">2021-05-03T06:30:45Z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